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6" r:id="rId2"/>
    <p:sldId id="321" r:id="rId3"/>
    <p:sldId id="262" r:id="rId4"/>
    <p:sldId id="294" r:id="rId5"/>
    <p:sldId id="261" r:id="rId6"/>
    <p:sldId id="323" r:id="rId7"/>
    <p:sldId id="324" r:id="rId8"/>
    <p:sldId id="1382" r:id="rId9"/>
    <p:sldId id="288" r:id="rId10"/>
    <p:sldId id="1383" r:id="rId11"/>
    <p:sldId id="322" r:id="rId12"/>
    <p:sldId id="268" r:id="rId13"/>
    <p:sldId id="327" r:id="rId14"/>
    <p:sldId id="1385" r:id="rId15"/>
    <p:sldId id="1376" r:id="rId16"/>
    <p:sldId id="1381" r:id="rId17"/>
    <p:sldId id="301" r:id="rId18"/>
    <p:sldId id="280" r:id="rId19"/>
    <p:sldId id="264" r:id="rId20"/>
    <p:sldId id="13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81" userDrawn="1">
          <p15:clr>
            <a:srgbClr val="A4A3A4"/>
          </p15:clr>
        </p15:guide>
        <p15:guide id="2" orient="horz" pos="22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h Nabilah" initials="IN" lastIdx="1" clrIdx="0">
    <p:extLst>
      <p:ext uri="{19B8F6BF-5375-455C-9EA6-DF929625EA0E}">
        <p15:presenceInfo xmlns:p15="http://schemas.microsoft.com/office/powerpoint/2012/main" userId="f4118167f49b3a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202"/>
    <a:srgbClr val="ADE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22" y="60"/>
      </p:cViewPr>
      <p:guideLst>
        <p:guide pos="3681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5400">
              <a:solidFill>
                <a:schemeClr val="accent6"/>
              </a:soli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DB-4B5B-A69C-CC223610E3C7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5400000" scaled="1"/>
              </a:gradFill>
            </a:ln>
          </c:spPr>
          <c:marker>
            <c:symbol val="none"/>
          </c:marker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Okt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1.3</c:v>
                </c:pt>
                <c:pt idx="2">
                  <c:v>2.5</c:v>
                </c:pt>
                <c:pt idx="3">
                  <c:v>2.2000000000000002</c:v>
                </c:pt>
                <c:pt idx="4">
                  <c:v>4</c:v>
                </c:pt>
                <c:pt idx="5">
                  <c:v>4.3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4</c:v>
                </c:pt>
                <c:pt idx="10">
                  <c:v>3.6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DB-4B5B-A69C-CC223610E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131000"/>
        <c:axId val="2068134008"/>
      </c:scatterChart>
      <c:valAx>
        <c:axId val="2068131000"/>
        <c:scaling>
          <c:orientation val="minMax"/>
          <c:max val="14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65000"/>
                <a:alpha val="20000"/>
              </a:schemeClr>
            </a:solidFill>
          </a:ln>
        </c:spPr>
        <c:crossAx val="2068134008"/>
        <c:crosses val="autoZero"/>
        <c:crossBetween val="midCat"/>
        <c:majorUnit val="2"/>
      </c:valAx>
      <c:valAx>
        <c:axId val="2068134008"/>
        <c:scaling>
          <c:orientation val="minMax"/>
        </c:scaling>
        <c:delete val="1"/>
        <c:axPos val="l"/>
        <c:majorGridlines>
          <c:spPr>
            <a:ln>
              <a:solidFill>
                <a:schemeClr val="bg1">
                  <a:lumMod val="65000"/>
                  <a:alpha val="20000"/>
                </a:schemeClr>
              </a:solidFill>
            </a:ln>
          </c:spPr>
        </c:majorGridlines>
        <c:numFmt formatCode="0" sourceLinked="0"/>
        <c:majorTickMark val="out"/>
        <c:minorTickMark val="none"/>
        <c:tickLblPos val="nextTo"/>
        <c:crossAx val="20681310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  <a:latin typeface="+mn-lt"/>
          <a:cs typeface="Segoe UI Light" panose="020B0502040204020203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883005566333188E-2"/>
          <c:y val="8.2862523540489647E-2"/>
          <c:w val="0.90979332293608228"/>
          <c:h val="0.75769028871391075"/>
        </c:manualLayout>
      </c:layout>
      <c:areaChart>
        <c:grouping val="standar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5">
                    <a:alpha val="0"/>
                  </a:schemeClr>
                </a:gs>
                <a:gs pos="100000">
                  <a:schemeClr val="accent6"/>
                </a:gs>
              </a:gsLst>
              <a:lin ang="16080000" scaled="0"/>
            </a:gradFill>
            <a:ln w="31750">
              <a:gradFill>
                <a:gsLst>
                  <a:gs pos="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5400000" scaled="1"/>
              </a:gradFill>
            </a:ln>
          </c:spPr>
          <c:dPt>
            <c:idx val="0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64F-4CCB-AC72-9AF7E2702D5A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64F-4CCB-AC72-9AF7E2702D5A}"/>
              </c:ext>
            </c:extLst>
          </c:dPt>
          <c:dPt>
            <c:idx val="2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64F-4CCB-AC72-9AF7E2702D5A}"/>
              </c:ext>
            </c:extLst>
          </c:dPt>
          <c:dPt>
            <c:idx val="3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764F-4CCB-AC72-9AF7E2702D5A}"/>
              </c:ext>
            </c:extLst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764F-4CCB-AC72-9AF7E2702D5A}"/>
              </c:ext>
            </c:extLst>
          </c:dPt>
          <c:dPt>
            <c:idx val="5"/>
            <c:bubble3D val="0"/>
            <c:spPr>
              <a:gradFill>
                <a:gsLst>
                  <a:gs pos="0">
                    <a:schemeClr val="accent5">
                      <a:alpha val="0"/>
                    </a:schemeClr>
                  </a:gs>
                  <a:gs pos="100000">
                    <a:schemeClr val="accent6"/>
                  </a:gs>
                </a:gsLst>
                <a:lin ang="16080000" scaled="0"/>
              </a:gradFill>
              <a:ln w="31750" cap="rnd">
                <a:gradFill>
                  <a:gsLst>
                    <a:gs pos="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5400000" scaled="1"/>
                </a:gra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764F-4CCB-AC72-9AF7E2702D5A}"/>
              </c:ext>
            </c:extLst>
          </c:dPt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23</c:v>
                </c:pt>
                <c:pt idx="1">
                  <c:v>45</c:v>
                </c:pt>
                <c:pt idx="2">
                  <c:v>24</c:v>
                </c:pt>
                <c:pt idx="3">
                  <c:v>65</c:v>
                </c:pt>
                <c:pt idx="4">
                  <c:v>72</c:v>
                </c:pt>
                <c:pt idx="5">
                  <c:v>45</c:v>
                </c:pt>
                <c:pt idx="6">
                  <c:v>78</c:v>
                </c:pt>
                <c:pt idx="7">
                  <c:v>72</c:v>
                </c:pt>
                <c:pt idx="8">
                  <c:v>33</c:v>
                </c:pt>
                <c:pt idx="9">
                  <c:v>88</c:v>
                </c:pt>
                <c:pt idx="10">
                  <c:v>53</c:v>
                </c:pt>
                <c:pt idx="1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764F-4CCB-AC72-9AF7E2702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2417120"/>
        <c:axId val="452414496"/>
      </c:areaChart>
      <c:catAx>
        <c:axId val="4524171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4496"/>
        <c:crosses val="autoZero"/>
        <c:auto val="1"/>
        <c:lblAlgn val="ctr"/>
        <c:lblOffset val="100"/>
        <c:noMultiLvlLbl val="0"/>
      </c:catAx>
      <c:valAx>
        <c:axId val="452414496"/>
        <c:scaling>
          <c:orientation val="minMax"/>
          <c:max val="100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5241712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14816694736296043"/>
          <c:w val="0.84691311000637015"/>
          <c:h val="0.7535371170874278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D-4592-BB91-B4DD6C59C4D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D-4592-BB91-B4DD6C59C4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D-4592-BB91-B4DD6C59C4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D-4592-BB91-B4DD6C59C4D0}"/>
              </c:ext>
            </c:extLst>
          </c:dPt>
          <c:cat>
            <c:strRef>
              <c:f>Sheet1!$A$2:$A$5</c:f>
              <c:strCache>
                <c:ptCount val="4"/>
                <c:pt idx="0">
                  <c:v>Food</c:v>
                </c:pt>
                <c:pt idx="1">
                  <c:v>Electonic</c:v>
                </c:pt>
                <c:pt idx="2">
                  <c:v>Games</c:v>
                </c:pt>
                <c:pt idx="3">
                  <c:v>Book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1D-4592-BB91-B4DD6C59C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0"/>
        <c:holeSize val="57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49680458917709"/>
          <c:y val="0.14535581050272214"/>
          <c:w val="0.24834253059087835"/>
          <c:h val="0.75472450769328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Open Sans Light" panose="020B0306030504020204" pitchFamily="34" charset="0"/>
              <a:cs typeface="Open Sans Light" panose="020B03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>
              <a:gsLst>
                <a:gs pos="20000">
                  <a:schemeClr val="accent4"/>
                </a:gs>
                <a:gs pos="100000">
                  <a:schemeClr val="accent4">
                    <a:alpha val="0"/>
                  </a:schemeClr>
                </a:gs>
              </a:gsLst>
              <a:lin ang="2700000" scaled="1"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45190</c:v>
                </c:pt>
                <c:pt idx="1">
                  <c:v>45191</c:v>
                </c:pt>
                <c:pt idx="2">
                  <c:v>45192</c:v>
                </c:pt>
                <c:pt idx="3">
                  <c:v>45193</c:v>
                </c:pt>
                <c:pt idx="4">
                  <c:v>45194</c:v>
                </c:pt>
                <c:pt idx="5">
                  <c:v>45195</c:v>
                </c:pt>
                <c:pt idx="6">
                  <c:v>45196</c:v>
                </c:pt>
                <c:pt idx="7">
                  <c:v>45197</c:v>
                </c:pt>
                <c:pt idx="8">
                  <c:v>45198</c:v>
                </c:pt>
                <c:pt idx="9">
                  <c:v>45199</c:v>
                </c:pt>
                <c:pt idx="10">
                  <c:v>45200</c:v>
                </c:pt>
                <c:pt idx="11">
                  <c:v>45201</c:v>
                </c:pt>
                <c:pt idx="12">
                  <c:v>45202</c:v>
                </c:pt>
                <c:pt idx="13">
                  <c:v>45203</c:v>
                </c:pt>
                <c:pt idx="14">
                  <c:v>45204</c:v>
                </c:pt>
                <c:pt idx="15">
                  <c:v>45205</c:v>
                </c:pt>
                <c:pt idx="16">
                  <c:v>45206</c:v>
                </c:pt>
                <c:pt idx="17">
                  <c:v>45207</c:v>
                </c:pt>
                <c:pt idx="18">
                  <c:v>45208</c:v>
                </c:pt>
                <c:pt idx="19">
                  <c:v>45209</c:v>
                </c:pt>
                <c:pt idx="20">
                  <c:v>45210</c:v>
                </c:pt>
                <c:pt idx="21">
                  <c:v>45211</c:v>
                </c:pt>
                <c:pt idx="22">
                  <c:v>45212</c:v>
                </c:pt>
                <c:pt idx="23">
                  <c:v>45213</c:v>
                </c:pt>
                <c:pt idx="24">
                  <c:v>45214</c:v>
                </c:pt>
                <c:pt idx="25">
                  <c:v>45215</c:v>
                </c:pt>
                <c:pt idx="26">
                  <c:v>45216</c:v>
                </c:pt>
                <c:pt idx="27">
                  <c:v>45217</c:v>
                </c:pt>
                <c:pt idx="28">
                  <c:v>45218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D3-4059-B519-9D046BEFE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4672"/>
        <c:axId val="4760521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45190</c:v>
                </c:pt>
                <c:pt idx="1">
                  <c:v>45191</c:v>
                </c:pt>
                <c:pt idx="2">
                  <c:v>45192</c:v>
                </c:pt>
                <c:pt idx="3">
                  <c:v>45193</c:v>
                </c:pt>
                <c:pt idx="4">
                  <c:v>45194</c:v>
                </c:pt>
                <c:pt idx="5">
                  <c:v>45195</c:v>
                </c:pt>
                <c:pt idx="6">
                  <c:v>45196</c:v>
                </c:pt>
                <c:pt idx="7">
                  <c:v>45197</c:v>
                </c:pt>
                <c:pt idx="8">
                  <c:v>45198</c:v>
                </c:pt>
                <c:pt idx="9">
                  <c:v>45199</c:v>
                </c:pt>
                <c:pt idx="10">
                  <c:v>45200</c:v>
                </c:pt>
                <c:pt idx="11">
                  <c:v>45201</c:v>
                </c:pt>
                <c:pt idx="12">
                  <c:v>45202</c:v>
                </c:pt>
                <c:pt idx="13">
                  <c:v>45203</c:v>
                </c:pt>
                <c:pt idx="14">
                  <c:v>45204</c:v>
                </c:pt>
                <c:pt idx="15">
                  <c:v>45205</c:v>
                </c:pt>
                <c:pt idx="16">
                  <c:v>45206</c:v>
                </c:pt>
                <c:pt idx="17">
                  <c:v>45207</c:v>
                </c:pt>
                <c:pt idx="18">
                  <c:v>45208</c:v>
                </c:pt>
                <c:pt idx="19">
                  <c:v>45209</c:v>
                </c:pt>
                <c:pt idx="20">
                  <c:v>45210</c:v>
                </c:pt>
                <c:pt idx="21">
                  <c:v>45211</c:v>
                </c:pt>
                <c:pt idx="22">
                  <c:v>45212</c:v>
                </c:pt>
                <c:pt idx="23">
                  <c:v>45213</c:v>
                </c:pt>
                <c:pt idx="24">
                  <c:v>45214</c:v>
                </c:pt>
                <c:pt idx="25">
                  <c:v>45215</c:v>
                </c:pt>
                <c:pt idx="26">
                  <c:v>45216</c:v>
                </c:pt>
                <c:pt idx="27">
                  <c:v>45217</c:v>
                </c:pt>
                <c:pt idx="28">
                  <c:v>45218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D3-4059-B519-9D046BEFEF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04672"/>
        <c:axId val="47605216"/>
      </c:lineChart>
      <c:dateAx>
        <c:axId val="47604672"/>
        <c:scaling>
          <c:orientation val="minMax"/>
        </c:scaling>
        <c:delete val="0"/>
        <c:axPos val="b"/>
        <c:numFmt formatCode="[$-13809]dd/mm/yy;@" sourceLinked="0"/>
        <c:majorTickMark val="out"/>
        <c:minorTickMark val="none"/>
        <c:tickLblPos val="nextTo"/>
        <c:spPr>
          <a:ln>
            <a:solidFill>
              <a:schemeClr val="bg1">
                <a:alpha val="28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47605216"/>
        <c:crosses val="autoZero"/>
        <c:auto val="1"/>
        <c:lblOffset val="100"/>
        <c:baseTimeUnit val="days"/>
        <c:majorUnit val="7"/>
        <c:majorTimeUnit val="days"/>
      </c:dateAx>
      <c:valAx>
        <c:axId val="47605216"/>
        <c:scaling>
          <c:orientation val="minMax"/>
          <c:max val="160"/>
        </c:scaling>
        <c:delete val="1"/>
        <c:axPos val="l"/>
        <c:numFmt formatCode="General" sourceLinked="1"/>
        <c:majorTickMark val="out"/>
        <c:minorTickMark val="none"/>
        <c:tickLblPos val="nextTo"/>
        <c:crossAx val="47604672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>
      <a:solidFill>
        <a:schemeClr val="bg1">
          <a:alpha val="0"/>
        </a:schemeClr>
      </a:solidFill>
    </a:ln>
  </c:spPr>
  <c:txPr>
    <a:bodyPr/>
    <a:lstStyle/>
    <a:p>
      <a:pPr>
        <a:defRPr sz="1200">
          <a:solidFill>
            <a:schemeClr val="bg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55687073688935E-2"/>
          <c:y val="0.10807157443051803"/>
          <c:w val="0.9202505641780272"/>
          <c:h val="0.6575124728701157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20</c:v>
                </c:pt>
                <c:pt idx="5">
                  <c:v>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DB-4104-8958-0C77AA3987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78</c:v>
                </c:pt>
                <c:pt idx="5">
                  <c:v>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DB-4104-8958-0C77AA398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1522360"/>
        <c:axId val="311522752"/>
      </c:scatterChart>
      <c:valAx>
        <c:axId val="311522360"/>
        <c:scaling>
          <c:orientation val="minMax"/>
          <c:min val="201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11522752"/>
        <c:crosses val="autoZero"/>
        <c:crossBetween val="midCat"/>
      </c:valAx>
      <c:valAx>
        <c:axId val="3115227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31152236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641759223537535"/>
          <c:y val="0"/>
          <c:w val="0.73200775650267014"/>
          <c:h val="0.9657406903746723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5F47-4C49-8763-19032241BA1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F47-4C49-8763-19032241BA1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5F47-4C49-8763-19032241BA1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47-4C49-8763-19032241BA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4</c:v>
                </c:pt>
                <c:pt idx="2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47-4C49-8763-19032241BA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1881852544"/>
        <c:axId val="-1881865056"/>
      </c:barChart>
      <c:catAx>
        <c:axId val="-188185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1865056"/>
        <c:crosses val="autoZero"/>
        <c:auto val="1"/>
        <c:lblAlgn val="ctr"/>
        <c:lblOffset val="100"/>
        <c:noMultiLvlLbl val="0"/>
      </c:catAx>
      <c:valAx>
        <c:axId val="-1881865056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-188185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89763481280933"/>
          <c:y val="0"/>
          <c:w val="0.82882730481404476"/>
          <c:h val="0.9363494626052597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4440000" scaled="0"/>
            </a:gra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1-4BF3-8E67-5C70D2E7C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4440000" scaled="0"/>
            </a:gra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1-4BF3-8E67-5C70D2E7C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1067555224"/>
        <c:axId val="1067556536"/>
      </c:barChart>
      <c:catAx>
        <c:axId val="1067555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556536"/>
        <c:crosses val="autoZero"/>
        <c:auto val="1"/>
        <c:lblAlgn val="ctr"/>
        <c:lblOffset val="100"/>
        <c:noMultiLvlLbl val="0"/>
      </c:catAx>
      <c:valAx>
        <c:axId val="1067556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6755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rgbClr val="6D738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B08-4640-84F0-4D5B6BEE898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B08-4640-84F0-4D5B6BEE898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B08-4640-84F0-4D5B6BEE898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B08-4640-84F0-4D5B6BEE89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08-4640-84F0-4D5B6BEE8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4</c:v>
                </c:pt>
                <c:pt idx="2">
                  <c:v>1.3</c:v>
                </c:pt>
                <c:pt idx="3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08-4640-84F0-4D5B6BEE8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3.2</c:v>
                </c:pt>
                <c:pt idx="2">
                  <c:v>2.1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08-4640-84F0-4D5B6BEE89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31"/>
        <c:overlap val="100"/>
        <c:axId val="-1881852544"/>
        <c:axId val="-1881865056"/>
      </c:barChart>
      <c:catAx>
        <c:axId val="-188185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1865056"/>
        <c:crosses val="autoZero"/>
        <c:auto val="1"/>
        <c:lblAlgn val="ctr"/>
        <c:lblOffset val="100"/>
        <c:noMultiLvlLbl val="0"/>
      </c:catAx>
      <c:valAx>
        <c:axId val="-1881865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185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>
              <a:gsLst>
                <a:gs pos="0">
                  <a:schemeClr val="accent3"/>
                </a:gs>
                <a:gs pos="99000">
                  <a:schemeClr val="accent3">
                    <a:alpha val="0"/>
                  </a:schemeClr>
                </a:gs>
              </a:gsLst>
              <a:lin ang="5400000" scaled="1"/>
            </a:gradFill>
          </c:spPr>
          <c:cat>
            <c:numRef>
              <c:f>Sheet1!$A$2:$A$30</c:f>
              <c:numCache>
                <c:formatCode>m/d/yyyy</c:formatCode>
                <c:ptCount val="29"/>
                <c:pt idx="0">
                  <c:v>45190</c:v>
                </c:pt>
                <c:pt idx="1">
                  <c:v>45191</c:v>
                </c:pt>
                <c:pt idx="2">
                  <c:v>45192</c:v>
                </c:pt>
                <c:pt idx="3">
                  <c:v>45193</c:v>
                </c:pt>
                <c:pt idx="4">
                  <c:v>45194</c:v>
                </c:pt>
                <c:pt idx="5">
                  <c:v>45195</c:v>
                </c:pt>
                <c:pt idx="6">
                  <c:v>45196</c:v>
                </c:pt>
                <c:pt idx="7">
                  <c:v>45197</c:v>
                </c:pt>
                <c:pt idx="8">
                  <c:v>45198</c:v>
                </c:pt>
                <c:pt idx="9">
                  <c:v>45199</c:v>
                </c:pt>
                <c:pt idx="10">
                  <c:v>45200</c:v>
                </c:pt>
                <c:pt idx="11">
                  <c:v>45201</c:v>
                </c:pt>
                <c:pt idx="12">
                  <c:v>45202</c:v>
                </c:pt>
                <c:pt idx="13">
                  <c:v>45203</c:v>
                </c:pt>
                <c:pt idx="14">
                  <c:v>45204</c:v>
                </c:pt>
                <c:pt idx="15">
                  <c:v>45205</c:v>
                </c:pt>
                <c:pt idx="16">
                  <c:v>45206</c:v>
                </c:pt>
                <c:pt idx="17">
                  <c:v>45207</c:v>
                </c:pt>
                <c:pt idx="18">
                  <c:v>45208</c:v>
                </c:pt>
                <c:pt idx="19">
                  <c:v>45209</c:v>
                </c:pt>
                <c:pt idx="20">
                  <c:v>45210</c:v>
                </c:pt>
                <c:pt idx="21">
                  <c:v>45211</c:v>
                </c:pt>
                <c:pt idx="22">
                  <c:v>45212</c:v>
                </c:pt>
                <c:pt idx="23">
                  <c:v>45213</c:v>
                </c:pt>
                <c:pt idx="24">
                  <c:v>45214</c:v>
                </c:pt>
                <c:pt idx="25">
                  <c:v>45215</c:v>
                </c:pt>
                <c:pt idx="26">
                  <c:v>45216</c:v>
                </c:pt>
                <c:pt idx="27">
                  <c:v>45217</c:v>
                </c:pt>
                <c:pt idx="28">
                  <c:v>45218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F-4166-97A2-DF531B613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04672"/>
        <c:axId val="47605216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 w="3175">
                <a:noFill/>
              </a:ln>
            </c:spPr>
          </c:marker>
          <c:cat>
            <c:numRef>
              <c:f>Sheet1!$A$2:$A$30</c:f>
              <c:numCache>
                <c:formatCode>m/d/yyyy</c:formatCode>
                <c:ptCount val="29"/>
                <c:pt idx="0">
                  <c:v>45190</c:v>
                </c:pt>
                <c:pt idx="1">
                  <c:v>45191</c:v>
                </c:pt>
                <c:pt idx="2">
                  <c:v>45192</c:v>
                </c:pt>
                <c:pt idx="3">
                  <c:v>45193</c:v>
                </c:pt>
                <c:pt idx="4">
                  <c:v>45194</c:v>
                </c:pt>
                <c:pt idx="5">
                  <c:v>45195</c:v>
                </c:pt>
                <c:pt idx="6">
                  <c:v>45196</c:v>
                </c:pt>
                <c:pt idx="7">
                  <c:v>45197</c:v>
                </c:pt>
                <c:pt idx="8">
                  <c:v>45198</c:v>
                </c:pt>
                <c:pt idx="9">
                  <c:v>45199</c:v>
                </c:pt>
                <c:pt idx="10">
                  <c:v>45200</c:v>
                </c:pt>
                <c:pt idx="11">
                  <c:v>45201</c:v>
                </c:pt>
                <c:pt idx="12">
                  <c:v>45202</c:v>
                </c:pt>
                <c:pt idx="13">
                  <c:v>45203</c:v>
                </c:pt>
                <c:pt idx="14">
                  <c:v>45204</c:v>
                </c:pt>
                <c:pt idx="15">
                  <c:v>45205</c:v>
                </c:pt>
                <c:pt idx="16">
                  <c:v>45206</c:v>
                </c:pt>
                <c:pt idx="17">
                  <c:v>45207</c:v>
                </c:pt>
                <c:pt idx="18">
                  <c:v>45208</c:v>
                </c:pt>
                <c:pt idx="19">
                  <c:v>45209</c:v>
                </c:pt>
                <c:pt idx="20">
                  <c:v>45210</c:v>
                </c:pt>
                <c:pt idx="21">
                  <c:v>45211</c:v>
                </c:pt>
                <c:pt idx="22">
                  <c:v>45212</c:v>
                </c:pt>
                <c:pt idx="23">
                  <c:v>45213</c:v>
                </c:pt>
                <c:pt idx="24">
                  <c:v>45214</c:v>
                </c:pt>
                <c:pt idx="25">
                  <c:v>45215</c:v>
                </c:pt>
                <c:pt idx="26">
                  <c:v>45216</c:v>
                </c:pt>
                <c:pt idx="27">
                  <c:v>45217</c:v>
                </c:pt>
                <c:pt idx="28">
                  <c:v>45218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F-4166-97A2-DF531B613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04672"/>
        <c:axId val="47605216"/>
      </c:lineChart>
      <c:dateAx>
        <c:axId val="47604672"/>
        <c:scaling>
          <c:orientation val="minMax"/>
        </c:scaling>
        <c:delete val="0"/>
        <c:axPos val="b"/>
        <c:numFmt formatCode="[$-13809]dd/mm/yy;@" sourceLinked="0"/>
        <c:majorTickMark val="out"/>
        <c:minorTickMark val="none"/>
        <c:tickLblPos val="nextTo"/>
        <c:spPr>
          <a:ln>
            <a:solidFill>
              <a:schemeClr val="bg1">
                <a:alpha val="28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n-US"/>
          </a:p>
        </c:txPr>
        <c:crossAx val="47605216"/>
        <c:crosses val="autoZero"/>
        <c:auto val="1"/>
        <c:lblOffset val="100"/>
        <c:baseTimeUnit val="days"/>
        <c:majorUnit val="7"/>
        <c:majorTimeUnit val="days"/>
      </c:dateAx>
      <c:valAx>
        <c:axId val="47605216"/>
        <c:scaling>
          <c:orientation val="minMax"/>
          <c:max val="160"/>
        </c:scaling>
        <c:delete val="1"/>
        <c:axPos val="l"/>
        <c:numFmt formatCode="General" sourceLinked="1"/>
        <c:majorTickMark val="out"/>
        <c:minorTickMark val="none"/>
        <c:tickLblPos val="nextTo"/>
        <c:crossAx val="47604672"/>
        <c:crosses val="autoZero"/>
        <c:crossBetween val="midCat"/>
        <c:majorUnit val="40"/>
      </c:valAx>
      <c:spPr>
        <a:noFill/>
        <a:ln w="25400">
          <a:noFill/>
        </a:ln>
      </c:spPr>
    </c:plotArea>
    <c:plotVisOnly val="1"/>
    <c:dispBlanksAs val="zero"/>
    <c:showDLblsOverMax val="0"/>
  </c:chart>
  <c:spPr>
    <a:ln>
      <a:solidFill>
        <a:schemeClr val="bg1">
          <a:alpha val="0"/>
        </a:schemeClr>
      </a:solidFill>
    </a:ln>
  </c:spPr>
  <c:txPr>
    <a:bodyPr/>
    <a:lstStyle/>
    <a:p>
      <a:pPr>
        <a:defRPr sz="1200">
          <a:solidFill>
            <a:schemeClr val="bg1">
              <a:lumMod val="50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27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9-452B-BE56-4377572679A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  <a:alpha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9-452B-BE56-4377572679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9-452B-BE56-437757267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597043315205898E-2"/>
          <c:y val="3.3329338478240142E-2"/>
          <c:w val="0.92880591336958818"/>
          <c:h val="0.933341323043519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2700000" scaled="1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9-452B-BE56-4377572679A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  <a:alpha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9-452B-BE56-4377572679A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59-452B-BE56-437757267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92949337462865E-2"/>
          <c:y val="0"/>
          <c:w val="0.92081410132507424"/>
          <c:h val="0.85751902474730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A-4271-A533-7E8FCB082D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A-4271-A533-7E8FCB082D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FA-4271-A533-7E8FCB08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7555224"/>
        <c:axId val="1067556536"/>
      </c:barChart>
      <c:catAx>
        <c:axId val="106755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556536"/>
        <c:crosses val="autoZero"/>
        <c:auto val="1"/>
        <c:lblAlgn val="ctr"/>
        <c:lblOffset val="100"/>
        <c:noMultiLvlLbl val="0"/>
      </c:catAx>
      <c:valAx>
        <c:axId val="1067556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755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rgbClr val="6D738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C7-48E3-BF9E-FA5D7EB7349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56-4580-8956-F97095785CF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56-4580-8956-F97095785CF8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6.8</c:v>
                </c:pt>
                <c:pt idx="2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56-4580-8956-F97095785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317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D-47DD-88F3-9187FBD0F2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986048"/>
        <c:axId val="542989000"/>
      </c:lineChart>
      <c:catAx>
        <c:axId val="5429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89000"/>
        <c:crosses val="autoZero"/>
        <c:auto val="1"/>
        <c:lblAlgn val="ctr"/>
        <c:lblOffset val="100"/>
        <c:noMultiLvlLbl val="0"/>
      </c:catAx>
      <c:valAx>
        <c:axId val="542989000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10-470C-A282-AF7FA4F5BAC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10-470C-A282-AF7FA4F5BAC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10-470C-A282-AF7FA4F5BAC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10-470C-A282-AF7FA4F5BAC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10-470C-A282-AF7FA4F5BAC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10-470C-A282-AF7FA4F5BAC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510-470C-A282-AF7FA4F5BAC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510-470C-A282-AF7FA4F5BAC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510-470C-A282-AF7FA4F5BAC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510-470C-A282-AF7FA4F5BAC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510-470C-A282-AF7FA4F5BAC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510-470C-A282-AF7FA4F5BA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exa Light" panose="02000000000000000000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20</c:v>
                </c:pt>
                <c:pt idx="2">
                  <c:v>69</c:v>
                </c:pt>
                <c:pt idx="3">
                  <c:v>35</c:v>
                </c:pt>
                <c:pt idx="4">
                  <c:v>55</c:v>
                </c:pt>
                <c:pt idx="5">
                  <c:v>77</c:v>
                </c:pt>
                <c:pt idx="6">
                  <c:v>30</c:v>
                </c:pt>
                <c:pt idx="7">
                  <c:v>60</c:v>
                </c:pt>
                <c:pt idx="8">
                  <c:v>89</c:v>
                </c:pt>
                <c:pt idx="9">
                  <c:v>12</c:v>
                </c:pt>
                <c:pt idx="10">
                  <c:v>55</c:v>
                </c:pt>
                <c:pt idx="1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510-470C-A282-AF7FA4F5BA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3"/>
        <c:axId val="519147016"/>
        <c:axId val="519152112"/>
      </c:barChart>
      <c:catAx>
        <c:axId val="5191470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Nexa Light" panose="02000000000000000000" pitchFamily="50" charset="0"/>
                <a:ea typeface="+mn-ea"/>
                <a:cs typeface="+mn-cs"/>
              </a:defRPr>
            </a:pPr>
            <a:endParaRPr lang="en-US"/>
          </a:p>
        </c:txPr>
        <c:crossAx val="519152112"/>
        <c:crosses val="autoZero"/>
        <c:auto val="1"/>
        <c:lblAlgn val="ctr"/>
        <c:lblOffset val="100"/>
        <c:noMultiLvlLbl val="0"/>
      </c:catAx>
      <c:valAx>
        <c:axId val="519152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9147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="0">
          <a:solidFill>
            <a:schemeClr val="tx1">
              <a:lumMod val="65000"/>
              <a:lumOff val="35000"/>
            </a:schemeClr>
          </a:solidFill>
          <a:latin typeface="Nexa Light" panose="02000000000000000000" pitchFamily="50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3.4693386948730275E-2"/>
          <c:w val="1"/>
          <c:h val="0.9306132261025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0"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31750">
                <a:noFill/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68-4C04-88CA-35EA0DCFA0A6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31750">
                <a:noFill/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68-4C04-88CA-35EA0DCFA0A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31750">
                <a:noFill/>
              </a:ln>
              <a:effectLst/>
              <a:sp3d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968-4C04-88CA-35EA0DCFA0A6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968-4C04-88CA-35EA0DCFA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028049182270134E-2"/>
          <c:y val="6.4739337746414022E-2"/>
          <c:w val="0.95601628886482026"/>
          <c:h val="0.81916993887234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7-47AE-A69C-39F16AE68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7"/>
        <c:axId val="869837759"/>
        <c:axId val="8698169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31750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67-47AE-A69C-39F16AE68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9837759"/>
        <c:axId val="869816959"/>
      </c:lineChart>
      <c:catAx>
        <c:axId val="869837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  <a:alpha val="2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Thin" panose="02000000000000000000" pitchFamily="2" charset="0"/>
                <a:cs typeface="+mn-cs"/>
              </a:defRPr>
            </a:pPr>
            <a:endParaRPr lang="en-US"/>
          </a:p>
        </c:txPr>
        <c:crossAx val="869816959"/>
        <c:crosses val="autoZero"/>
        <c:auto val="1"/>
        <c:lblAlgn val="ctr"/>
        <c:lblOffset val="100"/>
        <c:noMultiLvlLbl val="0"/>
      </c:catAx>
      <c:valAx>
        <c:axId val="869816959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  <a:alpha val="2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 Thin" panose="02000000000000000000" pitchFamily="2" charset="0"/>
                <a:cs typeface="+mn-cs"/>
              </a:defRPr>
            </a:pPr>
            <a:endParaRPr lang="en-US"/>
          </a:p>
        </c:txPr>
        <c:crossAx val="869837759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  <a:latin typeface="+mn-lt"/>
          <a:ea typeface="Roboto Thin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6D02A-7B42-4742-B591-C42BDFB30E1E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97C29-18C5-4CA4-8514-B3D50DF333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23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51254-AE7C-4F01-8AE4-16FA24D5619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83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F89B8-65BD-411C-95A9-282A8C1C82C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9F10-2C7C-94F9-F3ED-E4C8849E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DC9D1-87EF-F68C-6465-C77B19A8F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CD3F-F0BE-6737-4A4A-84AD259F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5356AD-DC60-4AA2-A196-3BF5C2C31345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3310-911F-3113-14C6-B4F7D0A1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29130-488B-5CEB-97CD-36FA0ABB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69EEB7-0413-4B64-A7FF-D297247533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875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7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7CE74-6858-4B91-9B18-9734CE61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A11FE8-E719-4929-9632-A3CA44AEA888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E0A25-F4BB-44FF-B7D3-75A648B6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ECB64-CE5B-4D61-9E87-1B1E22C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7C6C26-CA06-4CC4-BAF8-78A3711B89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54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02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D8C3A9-C22C-D8D0-055D-AD6A5E7B8965}"/>
              </a:ext>
            </a:extLst>
          </p:cNvPr>
          <p:cNvSpPr txBox="1"/>
          <p:nvPr userDrawn="1"/>
        </p:nvSpPr>
        <p:spPr>
          <a:xfrm>
            <a:off x="0" y="6486125"/>
            <a:ext cx="56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EE9B2C3-FEC2-44C0-85D0-2908C08462D1}" type="slidenum">
              <a:rPr lang="en-US" sz="14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pPr algn="ctr"/>
              <a:t>‹#›</a:t>
            </a:fld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956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4042">
          <p15:clr>
            <a:srgbClr val="F26B43"/>
          </p15:clr>
        </p15:guide>
        <p15:guide id="5" orient="horz" pos="550">
          <p15:clr>
            <a:srgbClr val="F26B43"/>
          </p15:clr>
        </p15:guide>
        <p15:guide id="6" pos="574">
          <p15:clr>
            <a:srgbClr val="F26B43"/>
          </p15:clr>
        </p15:guide>
        <p15:guide id="7" orient="horz" pos="3770" userDrawn="1">
          <p15:clr>
            <a:srgbClr val="F26B43"/>
          </p15:clr>
        </p15:guide>
        <p15:guide id="8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7ABA0F-51DB-6ACE-1257-BA16B200BD6D}"/>
              </a:ext>
            </a:extLst>
          </p:cNvPr>
          <p:cNvGrpSpPr/>
          <p:nvPr/>
        </p:nvGrpSpPr>
        <p:grpSpPr>
          <a:xfrm>
            <a:off x="5732290" y="3356454"/>
            <a:ext cx="5588733" cy="2593496"/>
            <a:chOff x="6210300" y="3524251"/>
            <a:chExt cx="5067300" cy="24193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6DACD3E-A7E5-A8A2-62FF-B859B4F83B9D}"/>
                </a:ext>
              </a:extLst>
            </p:cNvPr>
            <p:cNvSpPr/>
            <p:nvPr/>
          </p:nvSpPr>
          <p:spPr>
            <a:xfrm>
              <a:off x="6210300" y="3524251"/>
              <a:ext cx="5067300" cy="2419350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AD6C9B-E6B1-2853-0F9D-6097C9BC5409}"/>
                </a:ext>
              </a:extLst>
            </p:cNvPr>
            <p:cNvSpPr txBox="1"/>
            <p:nvPr/>
          </p:nvSpPr>
          <p:spPr>
            <a:xfrm>
              <a:off x="6336214" y="3660378"/>
              <a:ext cx="4815472" cy="38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Management Statistic</a:t>
              </a:r>
            </a:p>
          </p:txBody>
        </p: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1C8ACF9-DFEA-676D-F4D7-2A988E5193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2024637"/>
                </p:ext>
              </p:extLst>
            </p:nvPr>
          </p:nvGraphicFramePr>
          <p:xfrm>
            <a:off x="6394451" y="4080980"/>
            <a:ext cx="4699000" cy="16930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782D7A-3DE4-EA25-3B0B-00A5CC21E6C8}"/>
                </a:ext>
              </a:extLst>
            </p:cNvPr>
            <p:cNvGrpSpPr/>
            <p:nvPr/>
          </p:nvGrpSpPr>
          <p:grpSpPr>
            <a:xfrm>
              <a:off x="9112836" y="3807099"/>
              <a:ext cx="1219200" cy="754854"/>
              <a:chOff x="3390886" y="969665"/>
              <a:chExt cx="1219200" cy="754854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3ADF1E6-D2D4-C2B3-076F-AC077FC4AA09}"/>
                  </a:ext>
                </a:extLst>
              </p:cNvPr>
              <p:cNvSpPr/>
              <p:nvPr/>
            </p:nvSpPr>
            <p:spPr>
              <a:xfrm>
                <a:off x="3390886" y="969665"/>
                <a:ext cx="1219200" cy="754854"/>
              </a:xfrm>
              <a:custGeom>
                <a:avLst/>
                <a:gdLst>
                  <a:gd name="connsiteX0" fmla="*/ 22849 w 1219200"/>
                  <a:gd name="connsiteY0" fmla="*/ 0 h 754854"/>
                  <a:gd name="connsiteX1" fmla="*/ 1196351 w 1219200"/>
                  <a:gd name="connsiteY1" fmla="*/ 0 h 754854"/>
                  <a:gd name="connsiteX2" fmla="*/ 1219200 w 1219200"/>
                  <a:gd name="connsiteY2" fmla="*/ 22849 h 754854"/>
                  <a:gd name="connsiteX3" fmla="*/ 1219200 w 1219200"/>
                  <a:gd name="connsiteY3" fmla="*/ 658187 h 754854"/>
                  <a:gd name="connsiteX4" fmla="*/ 1196351 w 1219200"/>
                  <a:gd name="connsiteY4" fmla="*/ 681036 h 754854"/>
                  <a:gd name="connsiteX5" fmla="*/ 713844 w 1219200"/>
                  <a:gd name="connsiteY5" fmla="*/ 681036 h 754854"/>
                  <a:gd name="connsiteX6" fmla="*/ 609600 w 1219200"/>
                  <a:gd name="connsiteY6" fmla="*/ 754854 h 754854"/>
                  <a:gd name="connsiteX7" fmla="*/ 505356 w 1219200"/>
                  <a:gd name="connsiteY7" fmla="*/ 681036 h 754854"/>
                  <a:gd name="connsiteX8" fmla="*/ 22849 w 1219200"/>
                  <a:gd name="connsiteY8" fmla="*/ 681036 h 754854"/>
                  <a:gd name="connsiteX9" fmla="*/ 0 w 1219200"/>
                  <a:gd name="connsiteY9" fmla="*/ 658187 h 754854"/>
                  <a:gd name="connsiteX10" fmla="*/ 0 w 1219200"/>
                  <a:gd name="connsiteY10" fmla="*/ 22849 h 754854"/>
                  <a:gd name="connsiteX11" fmla="*/ 22849 w 1219200"/>
                  <a:gd name="connsiteY11" fmla="*/ 0 h 75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9200" h="754854">
                    <a:moveTo>
                      <a:pt x="22849" y="0"/>
                    </a:moveTo>
                    <a:lnTo>
                      <a:pt x="1196351" y="0"/>
                    </a:lnTo>
                    <a:cubicBezTo>
                      <a:pt x="1208970" y="0"/>
                      <a:pt x="1219200" y="10230"/>
                      <a:pt x="1219200" y="22849"/>
                    </a:cubicBezTo>
                    <a:lnTo>
                      <a:pt x="1219200" y="658187"/>
                    </a:lnTo>
                    <a:cubicBezTo>
                      <a:pt x="1219200" y="670806"/>
                      <a:pt x="1208970" y="681036"/>
                      <a:pt x="1196351" y="681036"/>
                    </a:cubicBezTo>
                    <a:lnTo>
                      <a:pt x="713844" y="681036"/>
                    </a:lnTo>
                    <a:lnTo>
                      <a:pt x="609600" y="754854"/>
                    </a:lnTo>
                    <a:lnTo>
                      <a:pt x="505356" y="681036"/>
                    </a:lnTo>
                    <a:lnTo>
                      <a:pt x="22849" y="681036"/>
                    </a:lnTo>
                    <a:cubicBezTo>
                      <a:pt x="10230" y="681036"/>
                      <a:pt x="0" y="670806"/>
                      <a:pt x="0" y="658187"/>
                    </a:cubicBezTo>
                    <a:lnTo>
                      <a:pt x="0" y="22849"/>
                    </a:lnTo>
                    <a:cubicBezTo>
                      <a:pt x="0" y="10230"/>
                      <a:pt x="10230" y="0"/>
                      <a:pt x="228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C02EDAF-7B44-92BB-7FB6-518AE5999313}"/>
                  </a:ext>
                </a:extLst>
              </p:cNvPr>
              <p:cNvGrpSpPr/>
              <p:nvPr/>
            </p:nvGrpSpPr>
            <p:grpSpPr>
              <a:xfrm>
                <a:off x="3454913" y="1029391"/>
                <a:ext cx="1091147" cy="546331"/>
                <a:chOff x="3454913" y="1029391"/>
                <a:chExt cx="1091147" cy="546331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C94F20-F27B-BAD6-23BF-E742BD23DD7D}"/>
                    </a:ext>
                  </a:extLst>
                </p:cNvPr>
                <p:cNvSpPr txBox="1"/>
                <p:nvPr/>
              </p:nvSpPr>
              <p:spPr>
                <a:xfrm>
                  <a:off x="3454915" y="1209460"/>
                  <a:ext cx="1091145" cy="366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b="1" dirty="0">
                      <a:gradFill flip="none" rotWithShape="1"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30.000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7454CF6-039A-C806-97FF-A59DE6A07A17}"/>
                    </a:ext>
                  </a:extLst>
                </p:cNvPr>
                <p:cNvSpPr txBox="1"/>
                <p:nvPr/>
              </p:nvSpPr>
              <p:spPr>
                <a:xfrm>
                  <a:off x="3454913" y="1029391"/>
                  <a:ext cx="1091145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Value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C9005B-705F-E7D9-2A63-B23E9D979835}"/>
              </a:ext>
            </a:extLst>
          </p:cNvPr>
          <p:cNvGrpSpPr/>
          <p:nvPr/>
        </p:nvGrpSpPr>
        <p:grpSpPr>
          <a:xfrm>
            <a:off x="5840493" y="891477"/>
            <a:ext cx="2593642" cy="2212857"/>
            <a:chOff x="6213475" y="1144146"/>
            <a:chExt cx="2228540" cy="221285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20BBD34-CF7D-7333-6711-64471B4DA812}"/>
                </a:ext>
              </a:extLst>
            </p:cNvPr>
            <p:cNvSpPr/>
            <p:nvPr/>
          </p:nvSpPr>
          <p:spPr>
            <a:xfrm>
              <a:off x="6213475" y="1144146"/>
              <a:ext cx="2228540" cy="2212857"/>
            </a:xfrm>
            <a:prstGeom prst="roundRect">
              <a:avLst>
                <a:gd name="adj" fmla="val 5163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3F4DE9-844C-708D-794A-BAAFAC0856AB}"/>
                </a:ext>
              </a:extLst>
            </p:cNvPr>
            <p:cNvSpPr txBox="1"/>
            <p:nvPr/>
          </p:nvSpPr>
          <p:spPr>
            <a:xfrm>
              <a:off x="6427592" y="2542705"/>
              <a:ext cx="1800307" cy="64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taken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EA2D6E-856B-AC17-24E4-C0490279CD4F}"/>
                </a:ext>
              </a:extLst>
            </p:cNvPr>
            <p:cNvGrpSpPr/>
            <p:nvPr/>
          </p:nvGrpSpPr>
          <p:grpSpPr>
            <a:xfrm>
              <a:off x="6785603" y="1332816"/>
              <a:ext cx="1084285" cy="1082639"/>
              <a:chOff x="6825335" y="1220815"/>
              <a:chExt cx="1181101" cy="1179308"/>
            </a:xfrm>
          </p:grpSpPr>
          <p:graphicFrame>
            <p:nvGraphicFramePr>
              <p:cNvPr id="14" name="Chart 13">
                <a:extLst>
                  <a:ext uri="{FF2B5EF4-FFF2-40B4-BE49-F238E27FC236}">
                    <a16:creationId xmlns:a16="http://schemas.microsoft.com/office/drawing/2014/main" id="{D4888F35-967A-8059-428A-BE184A47EEE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42895251"/>
                  </p:ext>
                </p:extLst>
              </p:nvPr>
            </p:nvGraphicFramePr>
            <p:xfrm>
              <a:off x="6825335" y="1220815"/>
              <a:ext cx="1181101" cy="11793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607B2-5695-6C00-5D11-DE138B744979}"/>
                  </a:ext>
                </a:extLst>
              </p:cNvPr>
              <p:cNvSpPr txBox="1"/>
              <p:nvPr/>
            </p:nvSpPr>
            <p:spPr>
              <a:xfrm>
                <a:off x="7035556" y="1582482"/>
                <a:ext cx="760658" cy="42102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gradFill>
                      <a:gsLst>
                        <a:gs pos="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  <a:latin typeface="Calibri" panose="020F0502020204030204" pitchFamily="34" charset="0"/>
                  </a:rPr>
                  <a:t>67%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91C8B-5BB9-B234-C2EC-E573B2F07AC6}"/>
              </a:ext>
            </a:extLst>
          </p:cNvPr>
          <p:cNvGrpSpPr/>
          <p:nvPr/>
        </p:nvGrpSpPr>
        <p:grpSpPr>
          <a:xfrm>
            <a:off x="8679253" y="891477"/>
            <a:ext cx="2593642" cy="2212857"/>
            <a:chOff x="6213475" y="1144146"/>
            <a:chExt cx="2228540" cy="221285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DECF7A-2A96-E0EF-F926-FACF40978810}"/>
                </a:ext>
              </a:extLst>
            </p:cNvPr>
            <p:cNvSpPr/>
            <p:nvPr/>
          </p:nvSpPr>
          <p:spPr>
            <a:xfrm>
              <a:off x="6213475" y="1144146"/>
              <a:ext cx="2228540" cy="2212857"/>
            </a:xfrm>
            <a:prstGeom prst="roundRect">
              <a:avLst>
                <a:gd name="adj" fmla="val 5163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635E48-AE8B-664D-5D47-452075A29D66}"/>
                </a:ext>
              </a:extLst>
            </p:cNvPr>
            <p:cNvSpPr txBox="1"/>
            <p:nvPr/>
          </p:nvSpPr>
          <p:spPr>
            <a:xfrm>
              <a:off x="6427592" y="2542705"/>
              <a:ext cx="1800307" cy="64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taken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2EEE01-9B1A-379C-B998-1FB366852581}"/>
                </a:ext>
              </a:extLst>
            </p:cNvPr>
            <p:cNvGrpSpPr/>
            <p:nvPr/>
          </p:nvGrpSpPr>
          <p:grpSpPr>
            <a:xfrm>
              <a:off x="6785603" y="1332816"/>
              <a:ext cx="1084285" cy="1082639"/>
              <a:chOff x="6825335" y="1220815"/>
              <a:chExt cx="1181101" cy="1179308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09E36F22-CF83-4936-E575-6F6211BD71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2452390"/>
                  </p:ext>
                </p:extLst>
              </p:nvPr>
            </p:nvGraphicFramePr>
            <p:xfrm>
              <a:off x="6825335" y="1220815"/>
              <a:ext cx="1181101" cy="117930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DCF9E5-51F2-C0FC-FB5C-92D9667B264C}"/>
                  </a:ext>
                </a:extLst>
              </p:cNvPr>
              <p:cNvSpPr txBox="1"/>
              <p:nvPr/>
            </p:nvSpPr>
            <p:spPr>
              <a:xfrm>
                <a:off x="7035556" y="1588139"/>
                <a:ext cx="760658" cy="4097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accent6"/>
                    </a:solidFill>
                  </a:rPr>
                  <a:t>75%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6E6BA0C-A328-A383-50BD-DA5F3B85F8FD}"/>
              </a:ext>
            </a:extLst>
          </p:cNvPr>
          <p:cNvSpPr txBox="1"/>
          <p:nvPr/>
        </p:nvSpPr>
        <p:spPr>
          <a:xfrm>
            <a:off x="814611" y="746336"/>
            <a:ext cx="37719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Dashboard Overview</a:t>
            </a:r>
            <a:endParaRPr lang="en-ID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2BBABC-F466-B41B-929A-1F3685B0BF2A}"/>
              </a:ext>
            </a:extLst>
          </p:cNvPr>
          <p:cNvSpPr txBox="1"/>
          <p:nvPr/>
        </p:nvSpPr>
        <p:spPr>
          <a:xfrm>
            <a:off x="814611" y="2145697"/>
            <a:ext cx="4609220" cy="62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841BB5-D6D0-2412-6B33-83A8121D28BD}"/>
              </a:ext>
            </a:extLst>
          </p:cNvPr>
          <p:cNvGrpSpPr/>
          <p:nvPr/>
        </p:nvGrpSpPr>
        <p:grpSpPr>
          <a:xfrm>
            <a:off x="946299" y="3186002"/>
            <a:ext cx="4557905" cy="2757598"/>
            <a:chOff x="914400" y="2691527"/>
            <a:chExt cx="5067300" cy="325207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DE88B18-E6A6-8C4F-8E08-61C29C194400}"/>
                </a:ext>
              </a:extLst>
            </p:cNvPr>
            <p:cNvSpPr/>
            <p:nvPr/>
          </p:nvSpPr>
          <p:spPr>
            <a:xfrm>
              <a:off x="914400" y="2691527"/>
              <a:ext cx="5067300" cy="3252073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04895F-B4EA-2F55-0D1F-85C0B7833DEF}"/>
                </a:ext>
              </a:extLst>
            </p:cNvPr>
            <p:cNvSpPr txBox="1"/>
            <p:nvPr/>
          </p:nvSpPr>
          <p:spPr>
            <a:xfrm>
              <a:off x="1178720" y="2892543"/>
              <a:ext cx="3362324" cy="437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Cummulative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Data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B6E7F66-5CB1-9FD5-DEA0-B5EA6299F597}"/>
                </a:ext>
              </a:extLst>
            </p:cNvPr>
            <p:cNvGrpSpPr/>
            <p:nvPr/>
          </p:nvGrpSpPr>
          <p:grpSpPr>
            <a:xfrm>
              <a:off x="1030803" y="3583943"/>
              <a:ext cx="4834495" cy="2232034"/>
              <a:chOff x="1030803" y="3583943"/>
              <a:chExt cx="4834495" cy="223203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2D66EB7-F591-BC5C-654D-5EF77746D984}"/>
                  </a:ext>
                </a:extLst>
              </p:cNvPr>
              <p:cNvGrpSpPr/>
              <p:nvPr/>
            </p:nvGrpSpPr>
            <p:grpSpPr>
              <a:xfrm>
                <a:off x="1305123" y="3583943"/>
                <a:ext cx="4287030" cy="1787329"/>
                <a:chOff x="1305123" y="3583943"/>
                <a:chExt cx="4287030" cy="1787329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20FA9E3-62E7-AC52-5D85-B43C7A4EA6D9}"/>
                    </a:ext>
                  </a:extLst>
                </p:cNvPr>
                <p:cNvSpPr/>
                <p:nvPr/>
              </p:nvSpPr>
              <p:spPr>
                <a:xfrm>
                  <a:off x="1305123" y="3583943"/>
                  <a:ext cx="4287030" cy="1783584"/>
                </a:xfrm>
                <a:custGeom>
                  <a:avLst/>
                  <a:gdLst>
                    <a:gd name="connsiteX0" fmla="*/ 679939 w 4287030"/>
                    <a:gd name="connsiteY0" fmla="*/ 654 h 1995808"/>
                    <a:gd name="connsiteX1" fmla="*/ 1550119 w 4287030"/>
                    <a:gd name="connsiteY1" fmla="*/ 827449 h 1995808"/>
                    <a:gd name="connsiteX2" fmla="*/ 2612303 w 4287030"/>
                    <a:gd name="connsiteY2" fmla="*/ 631517 h 1995808"/>
                    <a:gd name="connsiteX3" fmla="*/ 3640431 w 4287030"/>
                    <a:gd name="connsiteY3" fmla="*/ 1138114 h 1995808"/>
                    <a:gd name="connsiteX4" fmla="*/ 4180096 w 4287030"/>
                    <a:gd name="connsiteY4" fmla="*/ 730564 h 1995808"/>
                    <a:gd name="connsiteX5" fmla="*/ 4287030 w 4287030"/>
                    <a:gd name="connsiteY5" fmla="*/ 672227 h 1995808"/>
                    <a:gd name="connsiteX6" fmla="*/ 4287030 w 4287030"/>
                    <a:gd name="connsiteY6" fmla="*/ 1995763 h 1995808"/>
                    <a:gd name="connsiteX7" fmla="*/ 0 w 4287030"/>
                    <a:gd name="connsiteY7" fmla="*/ 1995808 h 1995808"/>
                    <a:gd name="connsiteX8" fmla="*/ 0 w 4287030"/>
                    <a:gd name="connsiteY8" fmla="*/ 711832 h 1995808"/>
                    <a:gd name="connsiteX9" fmla="*/ 679939 w 4287030"/>
                    <a:gd name="connsiteY9" fmla="*/ 654 h 1995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287030" h="1995808">
                      <a:moveTo>
                        <a:pt x="679939" y="654"/>
                      </a:moveTo>
                      <a:cubicBezTo>
                        <a:pt x="1054551" y="-27000"/>
                        <a:pt x="1335803" y="832862"/>
                        <a:pt x="1550119" y="827449"/>
                      </a:cubicBezTo>
                      <a:cubicBezTo>
                        <a:pt x="1883630" y="807915"/>
                        <a:pt x="2204809" y="554675"/>
                        <a:pt x="2612303" y="631517"/>
                      </a:cubicBezTo>
                      <a:cubicBezTo>
                        <a:pt x="3016958" y="643638"/>
                        <a:pt x="3389907" y="1133407"/>
                        <a:pt x="3640431" y="1138114"/>
                      </a:cubicBezTo>
                      <a:cubicBezTo>
                        <a:pt x="3804838" y="1123994"/>
                        <a:pt x="3963795" y="874755"/>
                        <a:pt x="4180096" y="730564"/>
                      </a:cubicBezTo>
                      <a:lnTo>
                        <a:pt x="4287030" y="672227"/>
                      </a:lnTo>
                      <a:lnTo>
                        <a:pt x="4287030" y="1995763"/>
                      </a:lnTo>
                      <a:lnTo>
                        <a:pt x="0" y="1995808"/>
                      </a:lnTo>
                      <a:lnTo>
                        <a:pt x="0" y="711832"/>
                      </a:lnTo>
                      <a:cubicBezTo>
                        <a:pt x="230952" y="712714"/>
                        <a:pt x="307185" y="29426"/>
                        <a:pt x="679939" y="65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 sz="1200" b="1" dirty="0">
                    <a:latin typeface="Open Sans Light" panose="020B03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5A6A61A6-B443-8711-A85A-4A2D2F7695A5}"/>
                    </a:ext>
                  </a:extLst>
                </p:cNvPr>
                <p:cNvSpPr/>
                <p:nvPr/>
              </p:nvSpPr>
              <p:spPr>
                <a:xfrm>
                  <a:off x="1305123" y="3733472"/>
                  <a:ext cx="4287030" cy="1637800"/>
                </a:xfrm>
                <a:custGeom>
                  <a:avLst/>
                  <a:gdLst>
                    <a:gd name="connsiteX0" fmla="*/ 3717909 w 4287030"/>
                    <a:gd name="connsiteY0" fmla="*/ 1982 h 1637800"/>
                    <a:gd name="connsiteX1" fmla="*/ 4243494 w 4287030"/>
                    <a:gd name="connsiteY1" fmla="*/ 641056 h 1637800"/>
                    <a:gd name="connsiteX2" fmla="*/ 4287030 w 4287030"/>
                    <a:gd name="connsiteY2" fmla="*/ 704559 h 1637800"/>
                    <a:gd name="connsiteX3" fmla="*/ 4287030 w 4287030"/>
                    <a:gd name="connsiteY3" fmla="*/ 1634630 h 1637800"/>
                    <a:gd name="connsiteX4" fmla="*/ 5455 w 4287030"/>
                    <a:gd name="connsiteY4" fmla="*/ 1637800 h 1637800"/>
                    <a:gd name="connsiteX5" fmla="*/ 0 w 4287030"/>
                    <a:gd name="connsiteY5" fmla="*/ 1111963 h 1637800"/>
                    <a:gd name="connsiteX6" fmla="*/ 679939 w 4287030"/>
                    <a:gd name="connsiteY6" fmla="*/ 822804 h 1637800"/>
                    <a:gd name="connsiteX7" fmla="*/ 1550119 w 4287030"/>
                    <a:gd name="connsiteY7" fmla="*/ 1158972 h 1637800"/>
                    <a:gd name="connsiteX8" fmla="*/ 2589183 w 4287030"/>
                    <a:gd name="connsiteY8" fmla="*/ 606876 h 1637800"/>
                    <a:gd name="connsiteX9" fmla="*/ 3655844 w 4287030"/>
                    <a:gd name="connsiteY9" fmla="*/ 4471 h 1637800"/>
                    <a:gd name="connsiteX10" fmla="*/ 3717909 w 4287030"/>
                    <a:gd name="connsiteY10" fmla="*/ 1982 h 163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287030" h="1637800">
                      <a:moveTo>
                        <a:pt x="3717909" y="1982"/>
                      </a:moveTo>
                      <a:cubicBezTo>
                        <a:pt x="3902074" y="31083"/>
                        <a:pt x="4068896" y="374762"/>
                        <a:pt x="4243494" y="641056"/>
                      </a:cubicBezTo>
                      <a:lnTo>
                        <a:pt x="4287030" y="704559"/>
                      </a:lnTo>
                      <a:lnTo>
                        <a:pt x="4287030" y="1634630"/>
                      </a:lnTo>
                      <a:lnTo>
                        <a:pt x="5455" y="1637800"/>
                      </a:lnTo>
                      <a:cubicBezTo>
                        <a:pt x="5455" y="1466989"/>
                        <a:pt x="0" y="1282774"/>
                        <a:pt x="0" y="1111963"/>
                      </a:cubicBezTo>
                      <a:cubicBezTo>
                        <a:pt x="230952" y="1112322"/>
                        <a:pt x="307185" y="834503"/>
                        <a:pt x="679939" y="822804"/>
                      </a:cubicBezTo>
                      <a:cubicBezTo>
                        <a:pt x="1054551" y="811560"/>
                        <a:pt x="1335803" y="1161173"/>
                        <a:pt x="1550119" y="1158972"/>
                      </a:cubicBezTo>
                      <a:cubicBezTo>
                        <a:pt x="1883630" y="1151030"/>
                        <a:pt x="2181690" y="575632"/>
                        <a:pt x="2589183" y="606876"/>
                      </a:cubicBezTo>
                      <a:cubicBezTo>
                        <a:pt x="3155676" y="632801"/>
                        <a:pt x="3297428" y="-49935"/>
                        <a:pt x="3655844" y="4471"/>
                      </a:cubicBezTo>
                      <a:cubicBezTo>
                        <a:pt x="3676770" y="-601"/>
                        <a:pt x="3697447" y="-1251"/>
                        <a:pt x="3717909" y="19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54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 sz="1200" b="1" dirty="0">
                    <a:latin typeface="Open Sans Light" panose="020B03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3B5CAE-FA1D-20DE-3064-AF1ED9A458E9}"/>
                  </a:ext>
                </a:extLst>
              </p:cNvPr>
              <p:cNvGrpSpPr/>
              <p:nvPr/>
            </p:nvGrpSpPr>
            <p:grpSpPr>
              <a:xfrm>
                <a:off x="1030803" y="5505699"/>
                <a:ext cx="4834495" cy="310278"/>
                <a:chOff x="1030803" y="5505699"/>
                <a:chExt cx="4834495" cy="31027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BFA6A9-F1AE-66DC-DA5F-7F8748190707}"/>
                    </a:ext>
                  </a:extLst>
                </p:cNvPr>
                <p:cNvSpPr txBox="1"/>
                <p:nvPr/>
              </p:nvSpPr>
              <p:spPr>
                <a:xfrm>
                  <a:off x="1030803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Apr</a:t>
                  </a:r>
                  <a:endParaRPr lang="id-ID" sz="12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DBA7390-EAB1-B738-96B8-3504CE0DF8CD}"/>
                    </a:ext>
                  </a:extLst>
                </p:cNvPr>
                <p:cNvSpPr txBox="1"/>
                <p:nvPr/>
              </p:nvSpPr>
              <p:spPr>
                <a:xfrm>
                  <a:off x="1887974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May</a:t>
                  </a:r>
                  <a:endParaRPr lang="id-ID" sz="12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B343246-08E5-CFAA-6FC9-0F6B9AC52953}"/>
                    </a:ext>
                  </a:extLst>
                </p:cNvPr>
                <p:cNvSpPr txBox="1"/>
                <p:nvPr/>
              </p:nvSpPr>
              <p:spPr>
                <a:xfrm>
                  <a:off x="2745145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Jun</a:t>
                  </a:r>
                  <a:endParaRPr lang="id-ID" sz="12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6E91862-0AF3-7732-A2D4-45AAE1F957F3}"/>
                    </a:ext>
                  </a:extLst>
                </p:cNvPr>
                <p:cNvSpPr txBox="1"/>
                <p:nvPr/>
              </p:nvSpPr>
              <p:spPr>
                <a:xfrm>
                  <a:off x="3602316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Jul</a:t>
                  </a:r>
                  <a:endParaRPr lang="id-ID" sz="1200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E417EDA-743B-A49B-7A27-895430A419B5}"/>
                    </a:ext>
                  </a:extLst>
                </p:cNvPr>
                <p:cNvSpPr txBox="1"/>
                <p:nvPr/>
              </p:nvSpPr>
              <p:spPr>
                <a:xfrm>
                  <a:off x="4459487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Aug</a:t>
                  </a:r>
                  <a:endParaRPr lang="id-ID" sz="1200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96650D6-8DEE-6B00-55AB-663F315FA16E}"/>
                    </a:ext>
                  </a:extLst>
                </p:cNvPr>
                <p:cNvSpPr txBox="1"/>
                <p:nvPr/>
              </p:nvSpPr>
              <p:spPr>
                <a:xfrm>
                  <a:off x="5316658" y="550569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Sep</a:t>
                  </a:r>
                  <a:endParaRPr lang="id-ID" sz="1200" dirty="0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16ADC26-37C7-6F07-AF62-C0F4D3B73F90}"/>
                </a:ext>
              </a:extLst>
            </p:cNvPr>
            <p:cNvGrpSpPr/>
            <p:nvPr/>
          </p:nvGrpSpPr>
          <p:grpSpPr>
            <a:xfrm>
              <a:off x="2436613" y="3392350"/>
              <a:ext cx="1105593" cy="802760"/>
              <a:chOff x="2436613" y="3392350"/>
              <a:chExt cx="1105593" cy="8027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81BF1F-3C93-5E71-2997-6B78D0E0E371}"/>
                  </a:ext>
                </a:extLst>
              </p:cNvPr>
              <p:cNvSpPr txBox="1"/>
              <p:nvPr/>
            </p:nvSpPr>
            <p:spPr>
              <a:xfrm>
                <a:off x="2436613" y="3392350"/>
                <a:ext cx="1091146" cy="437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accent3"/>
                    </a:solidFill>
                    <a:latin typeface="+mj-lt"/>
                  </a:rPr>
                  <a:t>88.000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1E820D-CE81-5771-2F1E-13D850F98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206" y="3644923"/>
                <a:ext cx="0" cy="550187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C91FFF-8058-CC36-B39A-E0AC1D509963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5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3263C43-EAA3-BA94-6986-9AAD40C0E6BE}"/>
              </a:ext>
            </a:extLst>
          </p:cNvPr>
          <p:cNvSpPr/>
          <p:nvPr/>
        </p:nvSpPr>
        <p:spPr>
          <a:xfrm>
            <a:off x="4477758" y="879327"/>
            <a:ext cx="3174111" cy="2347041"/>
          </a:xfrm>
          <a:prstGeom prst="roundRect">
            <a:avLst>
              <a:gd name="adj" fmla="val 380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B9D501-41FE-3E1B-5852-A03459836036}"/>
              </a:ext>
            </a:extLst>
          </p:cNvPr>
          <p:cNvGrpSpPr/>
          <p:nvPr/>
        </p:nvGrpSpPr>
        <p:grpSpPr>
          <a:xfrm>
            <a:off x="7809869" y="914400"/>
            <a:ext cx="3467730" cy="5029200"/>
            <a:chOff x="7246620" y="914400"/>
            <a:chExt cx="4030980" cy="50292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440544-7EC7-1F2E-828B-FB10DFD7601F}"/>
                </a:ext>
              </a:extLst>
            </p:cNvPr>
            <p:cNvSpPr/>
            <p:nvPr/>
          </p:nvSpPr>
          <p:spPr>
            <a:xfrm>
              <a:off x="7246620" y="914400"/>
              <a:ext cx="4030980" cy="2353595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C0FD26-9624-768B-A831-5AE1A0E499C9}"/>
                </a:ext>
              </a:extLst>
            </p:cNvPr>
            <p:cNvGrpSpPr/>
            <p:nvPr/>
          </p:nvGrpSpPr>
          <p:grpSpPr>
            <a:xfrm>
              <a:off x="7484617" y="1759898"/>
              <a:ext cx="3554986" cy="1288366"/>
              <a:chOff x="7484617" y="1584950"/>
              <a:chExt cx="3554986" cy="128836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C794A95-46AE-A6A5-1AE1-A6CEBE7E39B2}"/>
                  </a:ext>
                </a:extLst>
              </p:cNvPr>
              <p:cNvGrpSpPr/>
              <p:nvPr/>
            </p:nvGrpSpPr>
            <p:grpSpPr>
              <a:xfrm>
                <a:off x="7484617" y="1584950"/>
                <a:ext cx="3554986" cy="381515"/>
                <a:chOff x="7363838" y="4881073"/>
                <a:chExt cx="3554986" cy="381515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1F2FD2E-844D-38F7-DD3A-B6513ACA436A}"/>
                    </a:ext>
                  </a:extLst>
                </p:cNvPr>
                <p:cNvSpPr txBox="1"/>
                <p:nvPr/>
              </p:nvSpPr>
              <p:spPr>
                <a:xfrm>
                  <a:off x="7363838" y="4881073"/>
                  <a:ext cx="59906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01.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941FA2-43DF-B11F-36D0-88033EAD82C9}"/>
                    </a:ext>
                  </a:extLst>
                </p:cNvPr>
                <p:cNvSpPr txBox="1"/>
                <p:nvPr/>
              </p:nvSpPr>
              <p:spPr>
                <a:xfrm>
                  <a:off x="7867650" y="4881073"/>
                  <a:ext cx="305117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Total Students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0EFEAFA-7FD9-73B0-EB2C-F28941B2294F}"/>
                  </a:ext>
                </a:extLst>
              </p:cNvPr>
              <p:cNvSpPr txBox="1"/>
              <p:nvPr/>
            </p:nvSpPr>
            <p:spPr>
              <a:xfrm>
                <a:off x="7988429" y="1966465"/>
                <a:ext cx="3051174" cy="9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wonderful serenity has taken possession of my entire soul, like these sweet mornings </a:t>
                </a:r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88A73B-18A0-E610-127E-A0983E1A74F3}"/>
                </a:ext>
              </a:extLst>
            </p:cNvPr>
            <p:cNvSpPr/>
            <p:nvPr/>
          </p:nvSpPr>
          <p:spPr>
            <a:xfrm>
              <a:off x="7246620" y="3590005"/>
              <a:ext cx="4030980" cy="2353595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2534B8-0C5F-512C-BFD6-9ECC8B98D35F}"/>
                </a:ext>
              </a:extLst>
            </p:cNvPr>
            <p:cNvGrpSpPr/>
            <p:nvPr/>
          </p:nvGrpSpPr>
          <p:grpSpPr>
            <a:xfrm>
              <a:off x="7484617" y="4435503"/>
              <a:ext cx="3554986" cy="1288366"/>
              <a:chOff x="7484617" y="1584950"/>
              <a:chExt cx="3554986" cy="128836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96ACF3C-5D15-B028-9A07-59614F0185E0}"/>
                  </a:ext>
                </a:extLst>
              </p:cNvPr>
              <p:cNvGrpSpPr/>
              <p:nvPr/>
            </p:nvGrpSpPr>
            <p:grpSpPr>
              <a:xfrm>
                <a:off x="7484617" y="1584950"/>
                <a:ext cx="3554986" cy="381515"/>
                <a:chOff x="7363838" y="4881073"/>
                <a:chExt cx="3554986" cy="381515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ED01569-A69B-5FA7-9B53-04ECF7AF28B9}"/>
                    </a:ext>
                  </a:extLst>
                </p:cNvPr>
                <p:cNvSpPr txBox="1"/>
                <p:nvPr/>
              </p:nvSpPr>
              <p:spPr>
                <a:xfrm>
                  <a:off x="7363838" y="4881073"/>
                  <a:ext cx="59906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02.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13D118F-D29A-0668-E7B7-4F7107E8662F}"/>
                    </a:ext>
                  </a:extLst>
                </p:cNvPr>
                <p:cNvSpPr txBox="1"/>
                <p:nvPr/>
              </p:nvSpPr>
              <p:spPr>
                <a:xfrm>
                  <a:off x="7867650" y="4881073"/>
                  <a:ext cx="305117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Assign Courses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A5E612-5119-ADD0-02FA-A5B10B0E6779}"/>
                  </a:ext>
                </a:extLst>
              </p:cNvPr>
              <p:cNvSpPr txBox="1"/>
              <p:nvPr/>
            </p:nvSpPr>
            <p:spPr>
              <a:xfrm>
                <a:off x="7988429" y="1966465"/>
                <a:ext cx="3051174" cy="90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wonderful serenity has taken possession of my entire soul, like these sweet mornings </a:t>
                </a: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44E7D7-65CB-95DD-65A3-AAA42A7470C8}"/>
                </a:ext>
              </a:extLst>
            </p:cNvPr>
            <p:cNvSpPr/>
            <p:nvPr/>
          </p:nvSpPr>
          <p:spPr>
            <a:xfrm>
              <a:off x="8083678" y="1229230"/>
              <a:ext cx="418473" cy="360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FE0968-C273-E582-B7B7-B9F11C9C3E45}"/>
                </a:ext>
              </a:extLst>
            </p:cNvPr>
            <p:cNvSpPr/>
            <p:nvPr/>
          </p:nvSpPr>
          <p:spPr>
            <a:xfrm>
              <a:off x="8083678" y="3904834"/>
              <a:ext cx="418473" cy="360000"/>
            </a:xfrm>
            <a:custGeom>
              <a:avLst/>
              <a:gdLst>
                <a:gd name="connsiteX0" fmla="*/ 141874 w 372597"/>
                <a:gd name="connsiteY0" fmla="*/ 283102 h 372596"/>
                <a:gd name="connsiteX1" fmla="*/ 239050 w 372597"/>
                <a:gd name="connsiteY1" fmla="*/ 283102 h 372596"/>
                <a:gd name="connsiteX2" fmla="*/ 239050 w 372597"/>
                <a:gd name="connsiteY2" fmla="*/ 304934 h 372596"/>
                <a:gd name="connsiteX3" fmla="*/ 141874 w 372597"/>
                <a:gd name="connsiteY3" fmla="*/ 304934 h 372596"/>
                <a:gd name="connsiteX4" fmla="*/ 141874 w 372597"/>
                <a:gd name="connsiteY4" fmla="*/ 239252 h 372596"/>
                <a:gd name="connsiteX5" fmla="*/ 239050 w 372597"/>
                <a:gd name="connsiteY5" fmla="*/ 239252 h 372596"/>
                <a:gd name="connsiteX6" fmla="*/ 239050 w 372597"/>
                <a:gd name="connsiteY6" fmla="*/ 261084 h 372596"/>
                <a:gd name="connsiteX7" fmla="*/ 141874 w 372597"/>
                <a:gd name="connsiteY7" fmla="*/ 261084 h 372596"/>
                <a:gd name="connsiteX8" fmla="*/ 141874 w 372597"/>
                <a:gd name="connsiteY8" fmla="*/ 195403 h 372596"/>
                <a:gd name="connsiteX9" fmla="*/ 239050 w 372597"/>
                <a:gd name="connsiteY9" fmla="*/ 195403 h 372596"/>
                <a:gd name="connsiteX10" fmla="*/ 239050 w 372597"/>
                <a:gd name="connsiteY10" fmla="*/ 217235 h 372596"/>
                <a:gd name="connsiteX11" fmla="*/ 141874 w 372597"/>
                <a:gd name="connsiteY11" fmla="*/ 217235 h 372596"/>
                <a:gd name="connsiteX12" fmla="*/ 328918 w 372597"/>
                <a:gd name="connsiteY12" fmla="*/ 165767 h 372596"/>
                <a:gd name="connsiteX13" fmla="*/ 328918 w 372597"/>
                <a:gd name="connsiteY13" fmla="*/ 305057 h 372596"/>
                <a:gd name="connsiteX14" fmla="*/ 339834 w 372597"/>
                <a:gd name="connsiteY14" fmla="*/ 325680 h 372596"/>
                <a:gd name="connsiteX15" fmla="*/ 350750 w 372597"/>
                <a:gd name="connsiteY15" fmla="*/ 305057 h 372596"/>
                <a:gd name="connsiteX16" fmla="*/ 350750 w 372597"/>
                <a:gd name="connsiteY16" fmla="*/ 165767 h 372596"/>
                <a:gd name="connsiteX17" fmla="*/ 141874 w 372597"/>
                <a:gd name="connsiteY17" fmla="*/ 151553 h 372596"/>
                <a:gd name="connsiteX18" fmla="*/ 239050 w 372597"/>
                <a:gd name="connsiteY18" fmla="*/ 151553 h 372596"/>
                <a:gd name="connsiteX19" fmla="*/ 239050 w 372597"/>
                <a:gd name="connsiteY19" fmla="*/ 173385 h 372596"/>
                <a:gd name="connsiteX20" fmla="*/ 141874 w 372597"/>
                <a:gd name="connsiteY20" fmla="*/ 173385 h 372596"/>
                <a:gd name="connsiteX21" fmla="*/ 67710 w 372597"/>
                <a:gd name="connsiteY21" fmla="*/ 149045 h 372596"/>
                <a:gd name="connsiteX22" fmla="*/ 67710 w 372597"/>
                <a:gd name="connsiteY22" fmla="*/ 307442 h 372596"/>
                <a:gd name="connsiteX23" fmla="*/ 97408 w 372597"/>
                <a:gd name="connsiteY23" fmla="*/ 307442 h 372596"/>
                <a:gd name="connsiteX24" fmla="*/ 97408 w 372597"/>
                <a:gd name="connsiteY24" fmla="*/ 149045 h 372596"/>
                <a:gd name="connsiteX25" fmla="*/ 45383 w 372597"/>
                <a:gd name="connsiteY25" fmla="*/ 126718 h 372596"/>
                <a:gd name="connsiteX26" fmla="*/ 119734 w 372597"/>
                <a:gd name="connsiteY26" fmla="*/ 126718 h 372596"/>
                <a:gd name="connsiteX27" fmla="*/ 119734 w 372597"/>
                <a:gd name="connsiteY27" fmla="*/ 329768 h 372596"/>
                <a:gd name="connsiteX28" fmla="*/ 45383 w 372597"/>
                <a:gd name="connsiteY28" fmla="*/ 329768 h 372596"/>
                <a:gd name="connsiteX29" fmla="*/ 328918 w 372597"/>
                <a:gd name="connsiteY29" fmla="*/ 122104 h 372596"/>
                <a:gd name="connsiteX30" fmla="*/ 328918 w 372597"/>
                <a:gd name="connsiteY30" fmla="*/ 143935 h 372596"/>
                <a:gd name="connsiteX31" fmla="*/ 350750 w 372597"/>
                <a:gd name="connsiteY31" fmla="*/ 143935 h 372596"/>
                <a:gd name="connsiteX32" fmla="*/ 350750 w 372597"/>
                <a:gd name="connsiteY32" fmla="*/ 122104 h 372596"/>
                <a:gd name="connsiteX33" fmla="*/ 307086 w 372597"/>
                <a:gd name="connsiteY33" fmla="*/ 100272 h 372596"/>
                <a:gd name="connsiteX34" fmla="*/ 372597 w 372597"/>
                <a:gd name="connsiteY34" fmla="*/ 100272 h 372596"/>
                <a:gd name="connsiteX35" fmla="*/ 372597 w 372597"/>
                <a:gd name="connsiteY35" fmla="*/ 310477 h 372596"/>
                <a:gd name="connsiteX36" fmla="*/ 339834 w 372597"/>
                <a:gd name="connsiteY36" fmla="*/ 372349 h 372596"/>
                <a:gd name="connsiteX37" fmla="*/ 307086 w 372597"/>
                <a:gd name="connsiteY37" fmla="*/ 310477 h 372596"/>
                <a:gd name="connsiteX38" fmla="*/ 21810 w 372597"/>
                <a:gd name="connsiteY38" fmla="*/ 76346 h 372596"/>
                <a:gd name="connsiteX39" fmla="*/ 21810 w 372597"/>
                <a:gd name="connsiteY39" fmla="*/ 350524 h 372596"/>
                <a:gd name="connsiteX40" fmla="*/ 261939 w 372597"/>
                <a:gd name="connsiteY40" fmla="*/ 350524 h 372596"/>
                <a:gd name="connsiteX41" fmla="*/ 261939 w 372597"/>
                <a:gd name="connsiteY41" fmla="*/ 76346 h 372596"/>
                <a:gd name="connsiteX42" fmla="*/ 212621 w 372597"/>
                <a:gd name="connsiteY42" fmla="*/ 76346 h 372596"/>
                <a:gd name="connsiteX43" fmla="*/ 212621 w 372597"/>
                <a:gd name="connsiteY43" fmla="*/ 106030 h 372596"/>
                <a:gd name="connsiteX44" fmla="*/ 71129 w 372597"/>
                <a:gd name="connsiteY44" fmla="*/ 106030 h 372596"/>
                <a:gd name="connsiteX45" fmla="*/ 71129 w 372597"/>
                <a:gd name="connsiteY45" fmla="*/ 76346 h 372596"/>
                <a:gd name="connsiteX46" fmla="*/ 142679 w 372597"/>
                <a:gd name="connsiteY46" fmla="*/ 22356 h 372596"/>
                <a:gd name="connsiteX47" fmla="*/ 127025 w 372597"/>
                <a:gd name="connsiteY47" fmla="*/ 47317 h 372596"/>
                <a:gd name="connsiteX48" fmla="*/ 92961 w 372597"/>
                <a:gd name="connsiteY48" fmla="*/ 47317 h 372596"/>
                <a:gd name="connsiteX49" fmla="*/ 92961 w 372597"/>
                <a:gd name="connsiteY49" fmla="*/ 84199 h 372596"/>
                <a:gd name="connsiteX50" fmla="*/ 190789 w 372597"/>
                <a:gd name="connsiteY50" fmla="*/ 84199 h 372596"/>
                <a:gd name="connsiteX51" fmla="*/ 190789 w 372597"/>
                <a:gd name="connsiteY51" fmla="*/ 47317 h 372596"/>
                <a:gd name="connsiteX52" fmla="*/ 156724 w 372597"/>
                <a:gd name="connsiteY52" fmla="*/ 47317 h 372596"/>
                <a:gd name="connsiteX53" fmla="*/ 156724 w 372597"/>
                <a:gd name="connsiteY53" fmla="*/ 36401 h 372596"/>
                <a:gd name="connsiteX54" fmla="*/ 142679 w 372597"/>
                <a:gd name="connsiteY54" fmla="*/ 22356 h 372596"/>
                <a:gd name="connsiteX55" fmla="*/ 142678 w 372597"/>
                <a:gd name="connsiteY55" fmla="*/ 1 h 372596"/>
                <a:gd name="connsiteX56" fmla="*/ 176857 w 372597"/>
                <a:gd name="connsiteY56" fmla="*/ 25486 h 372596"/>
                <a:gd name="connsiteX57" fmla="*/ 212620 w 372597"/>
                <a:gd name="connsiteY57" fmla="*/ 25486 h 372596"/>
                <a:gd name="connsiteX58" fmla="*/ 212620 w 372597"/>
                <a:gd name="connsiteY58" fmla="*/ 54617 h 372596"/>
                <a:gd name="connsiteX59" fmla="*/ 283668 w 372597"/>
                <a:gd name="connsiteY59" fmla="*/ 54617 h 372596"/>
                <a:gd name="connsiteX60" fmla="*/ 283668 w 372597"/>
                <a:gd name="connsiteY60" fmla="*/ 372596 h 372596"/>
                <a:gd name="connsiteX61" fmla="*/ 0 w 372597"/>
                <a:gd name="connsiteY61" fmla="*/ 372596 h 372596"/>
                <a:gd name="connsiteX62" fmla="*/ 0 w 372597"/>
                <a:gd name="connsiteY62" fmla="*/ 54617 h 372596"/>
                <a:gd name="connsiteX63" fmla="*/ 71128 w 372597"/>
                <a:gd name="connsiteY63" fmla="*/ 54617 h 372596"/>
                <a:gd name="connsiteX64" fmla="*/ 71128 w 372597"/>
                <a:gd name="connsiteY64" fmla="*/ 25486 h 372596"/>
                <a:gd name="connsiteX65" fmla="*/ 106876 w 372597"/>
                <a:gd name="connsiteY65" fmla="*/ 25486 h 372596"/>
                <a:gd name="connsiteX66" fmla="*/ 142678 w 372597"/>
                <a:gd name="connsiteY66" fmla="*/ 1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72597" h="372596">
                  <a:moveTo>
                    <a:pt x="141874" y="283102"/>
                  </a:moveTo>
                  <a:lnTo>
                    <a:pt x="239050" y="283102"/>
                  </a:lnTo>
                  <a:lnTo>
                    <a:pt x="239050" y="304934"/>
                  </a:lnTo>
                  <a:lnTo>
                    <a:pt x="141874" y="304934"/>
                  </a:lnTo>
                  <a:close/>
                  <a:moveTo>
                    <a:pt x="141874" y="239252"/>
                  </a:moveTo>
                  <a:lnTo>
                    <a:pt x="239050" y="239252"/>
                  </a:lnTo>
                  <a:lnTo>
                    <a:pt x="239050" y="261084"/>
                  </a:lnTo>
                  <a:lnTo>
                    <a:pt x="141874" y="261084"/>
                  </a:lnTo>
                  <a:close/>
                  <a:moveTo>
                    <a:pt x="141874" y="195403"/>
                  </a:moveTo>
                  <a:lnTo>
                    <a:pt x="239050" y="195403"/>
                  </a:lnTo>
                  <a:lnTo>
                    <a:pt x="239050" y="217235"/>
                  </a:lnTo>
                  <a:lnTo>
                    <a:pt x="141874" y="217235"/>
                  </a:lnTo>
                  <a:close/>
                  <a:moveTo>
                    <a:pt x="328918" y="165767"/>
                  </a:moveTo>
                  <a:lnTo>
                    <a:pt x="328918" y="305057"/>
                  </a:lnTo>
                  <a:lnTo>
                    <a:pt x="339834" y="325680"/>
                  </a:lnTo>
                  <a:lnTo>
                    <a:pt x="350750" y="305057"/>
                  </a:lnTo>
                  <a:lnTo>
                    <a:pt x="350750" y="165767"/>
                  </a:lnTo>
                  <a:close/>
                  <a:moveTo>
                    <a:pt x="141874" y="151553"/>
                  </a:moveTo>
                  <a:lnTo>
                    <a:pt x="239050" y="151553"/>
                  </a:lnTo>
                  <a:lnTo>
                    <a:pt x="239050" y="173385"/>
                  </a:lnTo>
                  <a:lnTo>
                    <a:pt x="141874" y="173385"/>
                  </a:lnTo>
                  <a:close/>
                  <a:moveTo>
                    <a:pt x="67710" y="149045"/>
                  </a:moveTo>
                  <a:lnTo>
                    <a:pt x="67710" y="307442"/>
                  </a:lnTo>
                  <a:lnTo>
                    <a:pt x="97408" y="307442"/>
                  </a:lnTo>
                  <a:lnTo>
                    <a:pt x="97408" y="149045"/>
                  </a:lnTo>
                  <a:close/>
                  <a:moveTo>
                    <a:pt x="45383" y="126718"/>
                  </a:moveTo>
                  <a:lnTo>
                    <a:pt x="119734" y="126718"/>
                  </a:lnTo>
                  <a:lnTo>
                    <a:pt x="119734" y="329768"/>
                  </a:lnTo>
                  <a:lnTo>
                    <a:pt x="45383" y="329768"/>
                  </a:lnTo>
                  <a:close/>
                  <a:moveTo>
                    <a:pt x="328918" y="122104"/>
                  </a:moveTo>
                  <a:lnTo>
                    <a:pt x="328918" y="143935"/>
                  </a:lnTo>
                  <a:lnTo>
                    <a:pt x="350750" y="143935"/>
                  </a:lnTo>
                  <a:lnTo>
                    <a:pt x="350750" y="122104"/>
                  </a:lnTo>
                  <a:close/>
                  <a:moveTo>
                    <a:pt x="307086" y="100272"/>
                  </a:moveTo>
                  <a:lnTo>
                    <a:pt x="372597" y="100272"/>
                  </a:lnTo>
                  <a:lnTo>
                    <a:pt x="372597" y="310477"/>
                  </a:lnTo>
                  <a:lnTo>
                    <a:pt x="339834" y="372349"/>
                  </a:lnTo>
                  <a:lnTo>
                    <a:pt x="307086" y="310477"/>
                  </a:lnTo>
                  <a:close/>
                  <a:moveTo>
                    <a:pt x="21810" y="76346"/>
                  </a:moveTo>
                  <a:lnTo>
                    <a:pt x="21810" y="350524"/>
                  </a:lnTo>
                  <a:lnTo>
                    <a:pt x="261939" y="350524"/>
                  </a:lnTo>
                  <a:lnTo>
                    <a:pt x="261939" y="76346"/>
                  </a:lnTo>
                  <a:lnTo>
                    <a:pt x="212621" y="76346"/>
                  </a:lnTo>
                  <a:lnTo>
                    <a:pt x="212621" y="106030"/>
                  </a:lnTo>
                  <a:lnTo>
                    <a:pt x="71129" y="106030"/>
                  </a:lnTo>
                  <a:lnTo>
                    <a:pt x="71129" y="76346"/>
                  </a:lnTo>
                  <a:close/>
                  <a:moveTo>
                    <a:pt x="142679" y="22356"/>
                  </a:moveTo>
                  <a:cubicBezTo>
                    <a:pt x="127075" y="21991"/>
                    <a:pt x="127025" y="35843"/>
                    <a:pt x="127025" y="47317"/>
                  </a:cubicBezTo>
                  <a:lnTo>
                    <a:pt x="92961" y="47317"/>
                  </a:lnTo>
                  <a:lnTo>
                    <a:pt x="92961" y="84199"/>
                  </a:lnTo>
                  <a:lnTo>
                    <a:pt x="190789" y="84199"/>
                  </a:lnTo>
                  <a:lnTo>
                    <a:pt x="190789" y="47317"/>
                  </a:lnTo>
                  <a:lnTo>
                    <a:pt x="156724" y="47317"/>
                  </a:lnTo>
                  <a:lnTo>
                    <a:pt x="156724" y="36401"/>
                  </a:lnTo>
                  <a:cubicBezTo>
                    <a:pt x="156724" y="28657"/>
                    <a:pt x="150423" y="22356"/>
                    <a:pt x="142679" y="22356"/>
                  </a:cubicBezTo>
                  <a:close/>
                  <a:moveTo>
                    <a:pt x="142678" y="1"/>
                  </a:moveTo>
                  <a:cubicBezTo>
                    <a:pt x="158656" y="1"/>
                    <a:pt x="172228" y="11024"/>
                    <a:pt x="176857" y="25486"/>
                  </a:cubicBezTo>
                  <a:lnTo>
                    <a:pt x="212620" y="25486"/>
                  </a:lnTo>
                  <a:lnTo>
                    <a:pt x="212620" y="54617"/>
                  </a:lnTo>
                  <a:lnTo>
                    <a:pt x="283668" y="54617"/>
                  </a:lnTo>
                  <a:lnTo>
                    <a:pt x="283668" y="372596"/>
                  </a:lnTo>
                  <a:lnTo>
                    <a:pt x="0" y="372596"/>
                  </a:lnTo>
                  <a:lnTo>
                    <a:pt x="0" y="54617"/>
                  </a:lnTo>
                  <a:lnTo>
                    <a:pt x="71128" y="54617"/>
                  </a:lnTo>
                  <a:lnTo>
                    <a:pt x="71128" y="25486"/>
                  </a:lnTo>
                  <a:lnTo>
                    <a:pt x="106876" y="25486"/>
                  </a:lnTo>
                  <a:cubicBezTo>
                    <a:pt x="111853" y="9848"/>
                    <a:pt x="126612" y="-149"/>
                    <a:pt x="142678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2B4BD7-A4CE-FC57-2407-32EA27CF87F4}"/>
              </a:ext>
            </a:extLst>
          </p:cNvPr>
          <p:cNvGrpSpPr/>
          <p:nvPr/>
        </p:nvGrpSpPr>
        <p:grpSpPr>
          <a:xfrm>
            <a:off x="4691889" y="924022"/>
            <a:ext cx="2713688" cy="2039605"/>
            <a:chOff x="8652147" y="985829"/>
            <a:chExt cx="2713688" cy="20396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659AA9-E0F3-4A06-A586-5720DFDEE7E6}"/>
                </a:ext>
              </a:extLst>
            </p:cNvPr>
            <p:cNvSpPr txBox="1"/>
            <p:nvPr/>
          </p:nvSpPr>
          <p:spPr>
            <a:xfrm>
              <a:off x="8652147" y="985829"/>
              <a:ext cx="2400300" cy="81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atin typeface="+mj-lt"/>
                </a:rPr>
                <a:t>91%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627A89-AAFB-4498-BC94-325E37D615DA}"/>
                </a:ext>
              </a:extLst>
            </p:cNvPr>
            <p:cNvSpPr txBox="1"/>
            <p:nvPr/>
          </p:nvSpPr>
          <p:spPr>
            <a:xfrm>
              <a:off x="8652147" y="2398659"/>
              <a:ext cx="2713688" cy="626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wonderful serenity has taken possession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D94858-0454-2825-4320-92611830D0F6}"/>
                </a:ext>
              </a:extLst>
            </p:cNvPr>
            <p:cNvGrpSpPr/>
            <p:nvPr/>
          </p:nvGrpSpPr>
          <p:grpSpPr>
            <a:xfrm>
              <a:off x="8764725" y="1912753"/>
              <a:ext cx="2502317" cy="76200"/>
              <a:chOff x="1066799" y="1628776"/>
              <a:chExt cx="2794906" cy="762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375B310-B81B-907D-D677-4C0B6C48FD32}"/>
                  </a:ext>
                </a:extLst>
              </p:cNvPr>
              <p:cNvSpPr/>
              <p:nvPr/>
            </p:nvSpPr>
            <p:spPr>
              <a:xfrm>
                <a:off x="1066799" y="1628776"/>
                <a:ext cx="2794906" cy="762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B0865A2-F282-A51F-A67C-8E977A29CA63}"/>
                  </a:ext>
                </a:extLst>
              </p:cNvPr>
              <p:cNvSpPr/>
              <p:nvPr/>
            </p:nvSpPr>
            <p:spPr>
              <a:xfrm>
                <a:off x="1066801" y="1628776"/>
                <a:ext cx="2344363" cy="6992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CF6D2B-3C83-0D2B-F12C-2CAD652CF54A}"/>
              </a:ext>
            </a:extLst>
          </p:cNvPr>
          <p:cNvGrpSpPr/>
          <p:nvPr/>
        </p:nvGrpSpPr>
        <p:grpSpPr>
          <a:xfrm>
            <a:off x="4443094" y="3590003"/>
            <a:ext cx="3174111" cy="2347041"/>
            <a:chOff x="8356478" y="1096941"/>
            <a:chExt cx="2763726" cy="227626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9D9F25C-EBA9-9AD2-EBCC-9ECBB990D41E}"/>
                </a:ext>
              </a:extLst>
            </p:cNvPr>
            <p:cNvSpPr/>
            <p:nvPr/>
          </p:nvSpPr>
          <p:spPr>
            <a:xfrm>
              <a:off x="8356478" y="1096941"/>
              <a:ext cx="2763726" cy="2276268"/>
            </a:xfrm>
            <a:prstGeom prst="roundRect">
              <a:avLst>
                <a:gd name="adj" fmla="val 380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836846-53FB-3210-7E4F-58841A1911B9}"/>
                </a:ext>
              </a:extLst>
            </p:cNvPr>
            <p:cNvSpPr txBox="1"/>
            <p:nvPr/>
          </p:nvSpPr>
          <p:spPr>
            <a:xfrm>
              <a:off x="8503744" y="1216083"/>
              <a:ext cx="2469192" cy="370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</a:rPr>
                <a:t>Data Overview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A99836-43DA-2A37-5291-0679EC641B8E}"/>
                </a:ext>
              </a:extLst>
            </p:cNvPr>
            <p:cNvGrpSpPr/>
            <p:nvPr/>
          </p:nvGrpSpPr>
          <p:grpSpPr>
            <a:xfrm>
              <a:off x="8578460" y="1825943"/>
              <a:ext cx="2319761" cy="1244820"/>
              <a:chOff x="8627316" y="1681160"/>
              <a:chExt cx="2418821" cy="129797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F73A9BF-5C3E-C55F-3B6F-C84ADD57395F}"/>
                  </a:ext>
                </a:extLst>
              </p:cNvPr>
              <p:cNvGrpSpPr/>
              <p:nvPr/>
            </p:nvGrpSpPr>
            <p:grpSpPr>
              <a:xfrm>
                <a:off x="8656630" y="1681160"/>
                <a:ext cx="2360194" cy="1297977"/>
                <a:chOff x="8989002" y="1681160"/>
                <a:chExt cx="1695450" cy="1297977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37630CD-A249-0424-EB69-951DCB993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9002" y="1681160"/>
                  <a:ext cx="169545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B1EF615-7A18-59D2-57B4-CBEF8A729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9002" y="2071688"/>
                  <a:ext cx="169545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116DF43-4468-4154-6526-A6176A37D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9002" y="2471738"/>
                  <a:ext cx="169545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0728024-7107-C4DE-3603-AF9B3E4E8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9002" y="2979137"/>
                  <a:ext cx="169545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D5059CC-10AA-C9DA-315E-DF90CCCF2580}"/>
                  </a:ext>
                </a:extLst>
              </p:cNvPr>
              <p:cNvSpPr/>
              <p:nvPr/>
            </p:nvSpPr>
            <p:spPr>
              <a:xfrm>
                <a:off x="8627316" y="2189432"/>
                <a:ext cx="2418821" cy="773641"/>
              </a:xfrm>
              <a:custGeom>
                <a:avLst/>
                <a:gdLst>
                  <a:gd name="connsiteX0" fmla="*/ 0 w 2071687"/>
                  <a:gd name="connsiteY0" fmla="*/ 419100 h 476250"/>
                  <a:gd name="connsiteX1" fmla="*/ 552450 w 2071687"/>
                  <a:gd name="connsiteY1" fmla="*/ 0 h 476250"/>
                  <a:gd name="connsiteX2" fmla="*/ 1185863 w 2071687"/>
                  <a:gd name="connsiteY2" fmla="*/ 476250 h 476250"/>
                  <a:gd name="connsiteX3" fmla="*/ 1633538 w 2071687"/>
                  <a:gd name="connsiteY3" fmla="*/ 142875 h 476250"/>
                  <a:gd name="connsiteX4" fmla="*/ 2071688 w 2071687"/>
                  <a:gd name="connsiteY4" fmla="*/ 238125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1687" h="476250">
                    <a:moveTo>
                      <a:pt x="0" y="419100"/>
                    </a:moveTo>
                    <a:cubicBezTo>
                      <a:pt x="328613" y="419100"/>
                      <a:pt x="257175" y="0"/>
                      <a:pt x="552450" y="0"/>
                    </a:cubicBezTo>
                    <a:cubicBezTo>
                      <a:pt x="847725" y="0"/>
                      <a:pt x="766763" y="476250"/>
                      <a:pt x="1185863" y="476250"/>
                    </a:cubicBezTo>
                    <a:cubicBezTo>
                      <a:pt x="1471613" y="476250"/>
                      <a:pt x="1433513" y="142875"/>
                      <a:pt x="1633538" y="142875"/>
                    </a:cubicBezTo>
                    <a:cubicBezTo>
                      <a:pt x="1728788" y="142875"/>
                      <a:pt x="1833563" y="238125"/>
                      <a:pt x="2071688" y="238125"/>
                    </a:cubicBezTo>
                  </a:path>
                </a:pathLst>
              </a:custGeom>
              <a:noFill/>
              <a:ln w="38100" cap="rnd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0" scaled="1"/>
                  <a:tileRect/>
                </a:gra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B7A329-FDE7-F17F-3721-1EA4757B30AA}"/>
                </a:ext>
              </a:extLst>
            </p:cNvPr>
            <p:cNvGrpSpPr/>
            <p:nvPr/>
          </p:nvGrpSpPr>
          <p:grpSpPr>
            <a:xfrm>
              <a:off x="10080859" y="1883785"/>
              <a:ext cx="704192" cy="483273"/>
              <a:chOff x="7110486" y="3203055"/>
              <a:chExt cx="734263" cy="50391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B4345C-49D9-8ED8-0FD7-919C6B58C4A1}"/>
                  </a:ext>
                </a:extLst>
              </p:cNvPr>
              <p:cNvGrpSpPr/>
              <p:nvPr/>
            </p:nvGrpSpPr>
            <p:grpSpPr>
              <a:xfrm>
                <a:off x="7110486" y="3203055"/>
                <a:ext cx="734263" cy="503910"/>
                <a:chOff x="4644290" y="3505311"/>
                <a:chExt cx="891049" cy="632016"/>
              </a:xfrm>
              <a:solidFill>
                <a:schemeClr val="bg1"/>
              </a:solidFill>
              <a:effectLst>
                <a:outerShdw blurRad="787400" dist="88900" dir="5400000" sx="91000" sy="91000" algn="t" rotWithShape="0">
                  <a:prstClr val="black">
                    <a:alpha val="20000"/>
                  </a:prstClr>
                </a:outerShdw>
              </a:effectLst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DE11FE16-5C88-A55D-78D3-51549F033B95}"/>
                    </a:ext>
                  </a:extLst>
                </p:cNvPr>
                <p:cNvSpPr/>
                <p:nvPr/>
              </p:nvSpPr>
              <p:spPr>
                <a:xfrm>
                  <a:off x="4644290" y="3505311"/>
                  <a:ext cx="891049" cy="545579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Roboto" panose="02000000000000000000" pitchFamily="2" charset="0"/>
                    <a:ea typeface="Roboto" panose="02000000000000000000" pitchFamily="2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A6B6FBA-97CC-A8C8-32F5-EF04B9404449}"/>
                    </a:ext>
                  </a:extLst>
                </p:cNvPr>
                <p:cNvSpPr/>
                <p:nvPr/>
              </p:nvSpPr>
              <p:spPr>
                <a:xfrm flipV="1">
                  <a:off x="5006628" y="4044235"/>
                  <a:ext cx="166371" cy="93092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dirty="0">
                    <a:latin typeface="Roboto" panose="02000000000000000000" pitchFamily="2" charset="0"/>
                    <a:ea typeface="Roboto" panose="02000000000000000000" pitchFamily="2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E8DF1B-22E3-4328-977B-DBB76CB86825}"/>
                  </a:ext>
                </a:extLst>
              </p:cNvPr>
              <p:cNvSpPr txBox="1"/>
              <p:nvPr/>
            </p:nvSpPr>
            <p:spPr>
              <a:xfrm>
                <a:off x="7133996" y="3266664"/>
                <a:ext cx="687243" cy="311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ea typeface="Roboto" panose="02000000000000000000" pitchFamily="2" charset="0"/>
                    <a:cs typeface="Open Sans Light" panose="020B0306030504020204" pitchFamily="34" charset="0"/>
                  </a:rPr>
                  <a:t>126M</a:t>
                </a:r>
              </a:p>
            </p:txBody>
          </p:sp>
        </p:grp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A337B10-EAC7-4AA6-970F-0DA4E9CFAF41}"/>
              </a:ext>
            </a:extLst>
          </p:cNvPr>
          <p:cNvSpPr/>
          <p:nvPr/>
        </p:nvSpPr>
        <p:spPr>
          <a:xfrm>
            <a:off x="919025" y="914400"/>
            <a:ext cx="3331405" cy="5035550"/>
          </a:xfrm>
          <a:prstGeom prst="roundRect">
            <a:avLst>
              <a:gd name="adj" fmla="val 3805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CEF2DD-D3B0-2924-EBE9-6C1F725B7A6F}"/>
              </a:ext>
            </a:extLst>
          </p:cNvPr>
          <p:cNvSpPr txBox="1"/>
          <p:nvPr/>
        </p:nvSpPr>
        <p:spPr>
          <a:xfrm>
            <a:off x="1071964" y="983461"/>
            <a:ext cx="1701449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Supply Growth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96E7A-520C-5D6C-85E5-03468F9A52C3}"/>
              </a:ext>
            </a:extLst>
          </p:cNvPr>
          <p:cNvGrpSpPr/>
          <p:nvPr/>
        </p:nvGrpSpPr>
        <p:grpSpPr>
          <a:xfrm rot="16200000">
            <a:off x="829691" y="2416268"/>
            <a:ext cx="3761386" cy="2448646"/>
            <a:chOff x="1166486" y="1846495"/>
            <a:chExt cx="3964316" cy="188110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F93648C-7565-7C90-8902-51643E2FCC33}"/>
                </a:ext>
              </a:extLst>
            </p:cNvPr>
            <p:cNvGrpSpPr/>
            <p:nvPr/>
          </p:nvGrpSpPr>
          <p:grpSpPr>
            <a:xfrm>
              <a:off x="1166488" y="1846495"/>
              <a:ext cx="3964313" cy="165252"/>
              <a:chOff x="1166488" y="1846495"/>
              <a:chExt cx="3964313" cy="226322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4457B5-EC05-C630-D90D-69D2F8BABE1D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F1325DB-E1E2-D1A1-20FE-8AF4DF00E7A3}"/>
                  </a:ext>
                </a:extLst>
              </p:cNvPr>
              <p:cNvSpPr/>
              <p:nvPr/>
            </p:nvSpPr>
            <p:spPr>
              <a:xfrm>
                <a:off x="1166488" y="1846495"/>
                <a:ext cx="2002970" cy="2176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EDE795B-BC96-6B80-8531-4E838FEF5578}"/>
                </a:ext>
              </a:extLst>
            </p:cNvPr>
            <p:cNvGrpSpPr/>
            <p:nvPr/>
          </p:nvGrpSpPr>
          <p:grpSpPr>
            <a:xfrm>
              <a:off x="1166489" y="2189395"/>
              <a:ext cx="3964313" cy="165252"/>
              <a:chOff x="1166488" y="1846495"/>
              <a:chExt cx="3964313" cy="22632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3A4F943-01C0-545D-20C0-053A5A7E9B7B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84A337A-7F1D-C22E-0980-ADAEDE34DD2C}"/>
                  </a:ext>
                </a:extLst>
              </p:cNvPr>
              <p:cNvSpPr/>
              <p:nvPr/>
            </p:nvSpPr>
            <p:spPr>
              <a:xfrm>
                <a:off x="1166488" y="1846495"/>
                <a:ext cx="2774312" cy="2176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4F9F8A0-E078-E95F-949B-55B31B4229B0}"/>
                </a:ext>
              </a:extLst>
            </p:cNvPr>
            <p:cNvGrpSpPr/>
            <p:nvPr/>
          </p:nvGrpSpPr>
          <p:grpSpPr>
            <a:xfrm>
              <a:off x="1166487" y="2538244"/>
              <a:ext cx="3964314" cy="159301"/>
              <a:chOff x="1166487" y="1854645"/>
              <a:chExt cx="3964314" cy="218172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237FBAB-C68A-BEE8-AA29-6E337257B6CC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5CEAD36-3122-0356-FF8D-412291828EDA}"/>
                  </a:ext>
                </a:extLst>
              </p:cNvPr>
              <p:cNvSpPr/>
              <p:nvPr/>
            </p:nvSpPr>
            <p:spPr>
              <a:xfrm>
                <a:off x="1166487" y="1854645"/>
                <a:ext cx="2237907" cy="2176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67CC84F-50D4-9E87-BE1B-1D10459EE6E3}"/>
                </a:ext>
              </a:extLst>
            </p:cNvPr>
            <p:cNvGrpSpPr/>
            <p:nvPr/>
          </p:nvGrpSpPr>
          <p:grpSpPr>
            <a:xfrm>
              <a:off x="1166486" y="2875195"/>
              <a:ext cx="3964316" cy="165252"/>
              <a:chOff x="1166485" y="1846495"/>
              <a:chExt cx="3964316" cy="22632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7E3BC9B-6BB5-2DE1-673C-24A9B53FAD0A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59DF2A9-F233-1BFB-754F-791548B85D96}"/>
                  </a:ext>
                </a:extLst>
              </p:cNvPr>
              <p:cNvSpPr/>
              <p:nvPr/>
            </p:nvSpPr>
            <p:spPr>
              <a:xfrm>
                <a:off x="1166485" y="1846495"/>
                <a:ext cx="1880236" cy="2176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8655142-E329-6C5E-868D-4CF6D01D1A92}"/>
                </a:ext>
              </a:extLst>
            </p:cNvPr>
            <p:cNvGrpSpPr/>
            <p:nvPr/>
          </p:nvGrpSpPr>
          <p:grpSpPr>
            <a:xfrm>
              <a:off x="1166489" y="3224454"/>
              <a:ext cx="3964312" cy="159409"/>
              <a:chOff x="1166489" y="1855208"/>
              <a:chExt cx="3964312" cy="21832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FDCD0FD-8FBF-0554-C950-48B4BFD96D3A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DB49C87-6E36-95A4-BDE4-23FA241C5592}"/>
                  </a:ext>
                </a:extLst>
              </p:cNvPr>
              <p:cNvSpPr/>
              <p:nvPr/>
            </p:nvSpPr>
            <p:spPr>
              <a:xfrm>
                <a:off x="1166491" y="1855919"/>
                <a:ext cx="2507963" cy="21760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7101D4-8108-5313-6DB2-A52A5DB810AB}"/>
                </a:ext>
              </a:extLst>
            </p:cNvPr>
            <p:cNvGrpSpPr/>
            <p:nvPr/>
          </p:nvGrpSpPr>
          <p:grpSpPr>
            <a:xfrm>
              <a:off x="1166490" y="3567355"/>
              <a:ext cx="3964312" cy="160245"/>
              <a:chOff x="1166489" y="1855208"/>
              <a:chExt cx="3964312" cy="21946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F7B374-287E-474D-33AE-4D5774F8D6F4}"/>
                  </a:ext>
                </a:extLst>
              </p:cNvPr>
              <p:cNvSpPr/>
              <p:nvPr/>
            </p:nvSpPr>
            <p:spPr>
              <a:xfrm>
                <a:off x="1166489" y="1855208"/>
                <a:ext cx="3964312" cy="21760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7C4D85F-84C4-3891-ED23-A103621575E6}"/>
                  </a:ext>
                </a:extLst>
              </p:cNvPr>
              <p:cNvSpPr/>
              <p:nvPr/>
            </p:nvSpPr>
            <p:spPr>
              <a:xfrm>
                <a:off x="1176017" y="1857064"/>
                <a:ext cx="2363969" cy="2176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60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18108BB-8878-A19B-F039-90F1B1DEF6E6}"/>
              </a:ext>
            </a:extLst>
          </p:cNvPr>
          <p:cNvGrpSpPr/>
          <p:nvPr/>
        </p:nvGrpSpPr>
        <p:grpSpPr>
          <a:xfrm>
            <a:off x="911225" y="1674651"/>
            <a:ext cx="3123080" cy="4126038"/>
            <a:chOff x="911225" y="1674651"/>
            <a:chExt cx="3123080" cy="41260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F28C307-AD8C-0CEC-B9D1-1C0A64EFAC11}"/>
                </a:ext>
              </a:extLst>
            </p:cNvPr>
            <p:cNvGrpSpPr/>
            <p:nvPr/>
          </p:nvGrpSpPr>
          <p:grpSpPr>
            <a:xfrm>
              <a:off x="1377770" y="5578815"/>
              <a:ext cx="2656535" cy="221874"/>
              <a:chOff x="1377770" y="5578815"/>
              <a:chExt cx="2656535" cy="22187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AD9091-5390-8E2E-320E-99BA763CAA6A}"/>
                  </a:ext>
                </a:extLst>
              </p:cNvPr>
              <p:cNvSpPr txBox="1"/>
              <p:nvPr/>
            </p:nvSpPr>
            <p:spPr>
              <a:xfrm>
                <a:off x="1377770" y="5582292"/>
                <a:ext cx="4154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2011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EFBE02C-E6C7-71C7-6978-CC6A58564822}"/>
                  </a:ext>
                </a:extLst>
              </p:cNvPr>
              <p:cNvSpPr txBox="1"/>
              <p:nvPr/>
            </p:nvSpPr>
            <p:spPr>
              <a:xfrm>
                <a:off x="1826298" y="5582293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2012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BBC1D4-4662-89A2-E7DD-01FC4A46DDC6}"/>
                  </a:ext>
                </a:extLst>
              </p:cNvPr>
              <p:cNvSpPr txBox="1"/>
              <p:nvPr/>
            </p:nvSpPr>
            <p:spPr>
              <a:xfrm>
                <a:off x="2274825" y="5582292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2013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A11019-9A04-569C-6250-8C4FFD581319}"/>
                  </a:ext>
                </a:extLst>
              </p:cNvPr>
              <p:cNvSpPr txBox="1"/>
              <p:nvPr/>
            </p:nvSpPr>
            <p:spPr>
              <a:xfrm>
                <a:off x="2723352" y="5585245"/>
                <a:ext cx="4138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2014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A95C08-49CB-0416-08F8-DC5A3EF718BF}"/>
                  </a:ext>
                </a:extLst>
              </p:cNvPr>
              <p:cNvSpPr txBox="1"/>
              <p:nvPr/>
            </p:nvSpPr>
            <p:spPr>
              <a:xfrm>
                <a:off x="3170277" y="5578815"/>
                <a:ext cx="41549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2015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9D3821-A82D-E390-36EE-8CA3AF36CA26}"/>
                  </a:ext>
                </a:extLst>
              </p:cNvPr>
              <p:cNvSpPr txBox="1"/>
              <p:nvPr/>
            </p:nvSpPr>
            <p:spPr>
              <a:xfrm>
                <a:off x="3618806" y="5578816"/>
                <a:ext cx="4154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d-ID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2016</a:t>
                </a:r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F5F5EE6-2E85-7EA2-4C1C-C361AD240FC8}"/>
                </a:ext>
              </a:extLst>
            </p:cNvPr>
            <p:cNvGrpSpPr/>
            <p:nvPr/>
          </p:nvGrpSpPr>
          <p:grpSpPr>
            <a:xfrm>
              <a:off x="911225" y="1674651"/>
              <a:ext cx="475310" cy="3968151"/>
              <a:chOff x="1139827" y="1710747"/>
              <a:chExt cx="475310" cy="396815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B1F7F-6DEB-338F-ECD0-7892F47D0F95}"/>
                  </a:ext>
                </a:extLst>
              </p:cNvPr>
              <p:cNvSpPr txBox="1"/>
              <p:nvPr/>
            </p:nvSpPr>
            <p:spPr>
              <a:xfrm>
                <a:off x="1238758" y="5432677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CB1370-A8A5-C473-8CCC-CCA23A421A14}"/>
                  </a:ext>
                </a:extLst>
              </p:cNvPr>
              <p:cNvSpPr txBox="1"/>
              <p:nvPr/>
            </p:nvSpPr>
            <p:spPr>
              <a:xfrm>
                <a:off x="1238758" y="5060483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10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DEC98A-31F2-1914-B585-83FB689433F4}"/>
                  </a:ext>
                </a:extLst>
              </p:cNvPr>
              <p:cNvSpPr txBox="1"/>
              <p:nvPr/>
            </p:nvSpPr>
            <p:spPr>
              <a:xfrm>
                <a:off x="1238758" y="4688290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20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322936-6CA5-15E6-37FE-939A82969830}"/>
                  </a:ext>
                </a:extLst>
              </p:cNvPr>
              <p:cNvSpPr txBox="1"/>
              <p:nvPr/>
            </p:nvSpPr>
            <p:spPr>
              <a:xfrm>
                <a:off x="1238758" y="4316097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30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7C4BE9-6148-C657-644D-25C557A11DA9}"/>
                  </a:ext>
                </a:extLst>
              </p:cNvPr>
              <p:cNvSpPr txBox="1"/>
              <p:nvPr/>
            </p:nvSpPr>
            <p:spPr>
              <a:xfrm>
                <a:off x="1238758" y="3943904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40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B9E947-F072-2657-E300-437C777B2069}"/>
                  </a:ext>
                </a:extLst>
              </p:cNvPr>
              <p:cNvSpPr txBox="1"/>
              <p:nvPr/>
            </p:nvSpPr>
            <p:spPr>
              <a:xfrm>
                <a:off x="1238758" y="3571711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50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3CFB3B-DBAF-EF04-E84A-406B7A72DAD6}"/>
                  </a:ext>
                </a:extLst>
              </p:cNvPr>
              <p:cNvSpPr txBox="1"/>
              <p:nvPr/>
            </p:nvSpPr>
            <p:spPr>
              <a:xfrm>
                <a:off x="1238758" y="3199518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60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CBD9C3-BA2E-304D-26AD-1715E5666216}"/>
                  </a:ext>
                </a:extLst>
              </p:cNvPr>
              <p:cNvSpPr txBox="1"/>
              <p:nvPr/>
            </p:nvSpPr>
            <p:spPr>
              <a:xfrm>
                <a:off x="1238758" y="2827325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70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98177BB-B481-8609-6E8E-65594C34756B}"/>
                  </a:ext>
                </a:extLst>
              </p:cNvPr>
              <p:cNvSpPr txBox="1"/>
              <p:nvPr/>
            </p:nvSpPr>
            <p:spPr>
              <a:xfrm>
                <a:off x="1238758" y="2455132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80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6848DE-DE54-DB32-39B2-D1459B85948F}"/>
                  </a:ext>
                </a:extLst>
              </p:cNvPr>
              <p:cNvSpPr txBox="1"/>
              <p:nvPr/>
            </p:nvSpPr>
            <p:spPr>
              <a:xfrm>
                <a:off x="1238758" y="2082939"/>
                <a:ext cx="3763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90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5FC1107-2F3B-D8B0-2CAD-AE2665CEA03E}"/>
                  </a:ext>
                </a:extLst>
              </p:cNvPr>
              <p:cNvSpPr txBox="1"/>
              <p:nvPr/>
            </p:nvSpPr>
            <p:spPr>
              <a:xfrm>
                <a:off x="1139827" y="1710747"/>
                <a:ext cx="475310" cy="246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rPr>
                  <a:t>100</a:t>
                </a:r>
                <a:endPara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Inter SemiBold" panose="020B0502030000000004" pitchFamily="34" charset="0"/>
                  <a:cs typeface="Nexa Bold" charset="0"/>
                </a:endParaRPr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66435865-E8B2-04DF-A8AA-9269D613FF69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5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587A496-0E76-C7BD-DA1E-A50030BD33CD}"/>
              </a:ext>
            </a:extLst>
          </p:cNvPr>
          <p:cNvGrpSpPr/>
          <p:nvPr/>
        </p:nvGrpSpPr>
        <p:grpSpPr>
          <a:xfrm>
            <a:off x="6846956" y="3207026"/>
            <a:ext cx="4430644" cy="2736574"/>
            <a:chOff x="914400" y="3524250"/>
            <a:chExt cx="10363200" cy="241935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90BD542-79F6-044F-6EF4-5B6F7B820343}"/>
                </a:ext>
              </a:extLst>
            </p:cNvPr>
            <p:cNvSpPr/>
            <p:nvPr/>
          </p:nvSpPr>
          <p:spPr>
            <a:xfrm>
              <a:off x="914400" y="3524250"/>
              <a:ext cx="10363200" cy="2419350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2D8759E3-F659-E61E-AB0D-A72C313960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8542342"/>
                </p:ext>
              </p:extLst>
            </p:nvPr>
          </p:nvGraphicFramePr>
          <p:xfrm>
            <a:off x="1123950" y="3695700"/>
            <a:ext cx="9944100" cy="2076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9E6934-F48D-009E-65EB-4065372F3C0E}"/>
                </a:ext>
              </a:extLst>
            </p:cNvPr>
            <p:cNvGrpSpPr/>
            <p:nvPr/>
          </p:nvGrpSpPr>
          <p:grpSpPr>
            <a:xfrm>
              <a:off x="3164441" y="4046495"/>
              <a:ext cx="2274839" cy="523176"/>
              <a:chOff x="738285" y="2402095"/>
              <a:chExt cx="2274839" cy="52317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6509B94-A6CB-88FE-0AC8-C73598F16C82}"/>
                  </a:ext>
                </a:extLst>
              </p:cNvPr>
              <p:cNvSpPr/>
              <p:nvPr/>
            </p:nvSpPr>
            <p:spPr>
              <a:xfrm>
                <a:off x="738285" y="2402095"/>
                <a:ext cx="2274839" cy="523176"/>
              </a:xfrm>
              <a:custGeom>
                <a:avLst/>
                <a:gdLst>
                  <a:gd name="connsiteX0" fmla="*/ 42173 w 1609726"/>
                  <a:gd name="connsiteY0" fmla="*/ 0 h 754854"/>
                  <a:gd name="connsiteX1" fmla="*/ 218112 w 1609726"/>
                  <a:gd name="connsiteY1" fmla="*/ 0 h 754854"/>
                  <a:gd name="connsiteX2" fmla="*/ 1391614 w 1609726"/>
                  <a:gd name="connsiteY2" fmla="*/ 0 h 754854"/>
                  <a:gd name="connsiteX3" fmla="*/ 1567553 w 1609726"/>
                  <a:gd name="connsiteY3" fmla="*/ 0 h 754854"/>
                  <a:gd name="connsiteX4" fmla="*/ 1609726 w 1609726"/>
                  <a:gd name="connsiteY4" fmla="*/ 42173 h 754854"/>
                  <a:gd name="connsiteX5" fmla="*/ 1609726 w 1609726"/>
                  <a:gd name="connsiteY5" fmla="*/ 637819 h 754854"/>
                  <a:gd name="connsiteX6" fmla="*/ 1567553 w 1609726"/>
                  <a:gd name="connsiteY6" fmla="*/ 679992 h 754854"/>
                  <a:gd name="connsiteX7" fmla="*/ 1394135 w 1609726"/>
                  <a:gd name="connsiteY7" fmla="*/ 679992 h 754854"/>
                  <a:gd name="connsiteX8" fmla="*/ 1391614 w 1609726"/>
                  <a:gd name="connsiteY8" fmla="*/ 681036 h 754854"/>
                  <a:gd name="connsiteX9" fmla="*/ 909107 w 1609726"/>
                  <a:gd name="connsiteY9" fmla="*/ 681036 h 754854"/>
                  <a:gd name="connsiteX10" fmla="*/ 804863 w 1609726"/>
                  <a:gd name="connsiteY10" fmla="*/ 754854 h 754854"/>
                  <a:gd name="connsiteX11" fmla="*/ 700619 w 1609726"/>
                  <a:gd name="connsiteY11" fmla="*/ 681036 h 754854"/>
                  <a:gd name="connsiteX12" fmla="*/ 218112 w 1609726"/>
                  <a:gd name="connsiteY12" fmla="*/ 681036 h 754854"/>
                  <a:gd name="connsiteX13" fmla="*/ 215592 w 1609726"/>
                  <a:gd name="connsiteY13" fmla="*/ 679992 h 754854"/>
                  <a:gd name="connsiteX14" fmla="*/ 42173 w 1609726"/>
                  <a:gd name="connsiteY14" fmla="*/ 679992 h 754854"/>
                  <a:gd name="connsiteX15" fmla="*/ 0 w 1609726"/>
                  <a:gd name="connsiteY15" fmla="*/ 637819 h 754854"/>
                  <a:gd name="connsiteX16" fmla="*/ 0 w 1609726"/>
                  <a:gd name="connsiteY16" fmla="*/ 42173 h 754854"/>
                  <a:gd name="connsiteX17" fmla="*/ 42173 w 1609726"/>
                  <a:gd name="connsiteY17" fmla="*/ 0 h 75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09726" h="754854">
                    <a:moveTo>
                      <a:pt x="42173" y="0"/>
                    </a:moveTo>
                    <a:lnTo>
                      <a:pt x="218112" y="0"/>
                    </a:lnTo>
                    <a:lnTo>
                      <a:pt x="1391614" y="0"/>
                    </a:lnTo>
                    <a:lnTo>
                      <a:pt x="1567553" y="0"/>
                    </a:lnTo>
                    <a:cubicBezTo>
                      <a:pt x="1590845" y="0"/>
                      <a:pt x="1609726" y="18881"/>
                      <a:pt x="1609726" y="42173"/>
                    </a:cubicBezTo>
                    <a:lnTo>
                      <a:pt x="1609726" y="637819"/>
                    </a:lnTo>
                    <a:cubicBezTo>
                      <a:pt x="1609726" y="661111"/>
                      <a:pt x="1590845" y="679992"/>
                      <a:pt x="1567553" y="679992"/>
                    </a:cubicBezTo>
                    <a:lnTo>
                      <a:pt x="1394135" y="679992"/>
                    </a:lnTo>
                    <a:lnTo>
                      <a:pt x="1391614" y="681036"/>
                    </a:lnTo>
                    <a:lnTo>
                      <a:pt x="909107" y="681036"/>
                    </a:lnTo>
                    <a:lnTo>
                      <a:pt x="804863" y="754854"/>
                    </a:lnTo>
                    <a:lnTo>
                      <a:pt x="700619" y="681036"/>
                    </a:lnTo>
                    <a:lnTo>
                      <a:pt x="218112" y="681036"/>
                    </a:lnTo>
                    <a:lnTo>
                      <a:pt x="215592" y="679992"/>
                    </a:lnTo>
                    <a:lnTo>
                      <a:pt x="42173" y="679992"/>
                    </a:lnTo>
                    <a:cubicBezTo>
                      <a:pt x="18881" y="679992"/>
                      <a:pt x="0" y="661111"/>
                      <a:pt x="0" y="637819"/>
                    </a:cubicBezTo>
                    <a:lnTo>
                      <a:pt x="0" y="42173"/>
                    </a:lnTo>
                    <a:cubicBezTo>
                      <a:pt x="0" y="18881"/>
                      <a:pt x="18881" y="0"/>
                      <a:pt x="421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D2D181-144D-5D8F-16E3-813BECABB283}"/>
                  </a:ext>
                </a:extLst>
              </p:cNvPr>
              <p:cNvSpPr txBox="1"/>
              <p:nvPr/>
            </p:nvSpPr>
            <p:spPr>
              <a:xfrm>
                <a:off x="1066786" y="2429673"/>
                <a:ext cx="1617837" cy="36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800" dirty="0">
                    <a:solidFill>
                      <a:schemeClr val="accent6"/>
                    </a:solidFill>
                    <a:latin typeface="+mj-lt"/>
                  </a:rPr>
                  <a:t>43%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928C63-0AA6-1BBC-AC80-542C1890C257}"/>
              </a:ext>
            </a:extLst>
          </p:cNvPr>
          <p:cNvGrpSpPr/>
          <p:nvPr/>
        </p:nvGrpSpPr>
        <p:grpSpPr>
          <a:xfrm>
            <a:off x="988834" y="3195070"/>
            <a:ext cx="5677782" cy="2754880"/>
            <a:chOff x="1134722" y="2756956"/>
            <a:chExt cx="4651927" cy="326159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EC668B0-E7C7-5A62-B603-6D6ACE7021FB}"/>
                </a:ext>
              </a:extLst>
            </p:cNvPr>
            <p:cNvSpPr/>
            <p:nvPr/>
          </p:nvSpPr>
          <p:spPr>
            <a:xfrm>
              <a:off x="1134722" y="2756956"/>
              <a:ext cx="4651927" cy="3261595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57C98C-DF74-49E9-91FE-83D08F57E611}"/>
                </a:ext>
              </a:extLst>
            </p:cNvPr>
            <p:cNvSpPr txBox="1"/>
            <p:nvPr/>
          </p:nvSpPr>
          <p:spPr>
            <a:xfrm>
              <a:off x="1342393" y="2995485"/>
              <a:ext cx="2533427" cy="45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2</a:t>
              </a:r>
              <a:r>
                <a:rPr lang="en-US" sz="16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nd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Half Year Data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3A12AFE-C1E9-3B5C-3847-08E850BEC4EE}"/>
                </a:ext>
              </a:extLst>
            </p:cNvPr>
            <p:cNvGrpSpPr/>
            <p:nvPr/>
          </p:nvGrpSpPr>
          <p:grpSpPr>
            <a:xfrm>
              <a:off x="4083491" y="3062266"/>
              <a:ext cx="1448722" cy="318278"/>
              <a:chOff x="4163112" y="2984665"/>
              <a:chExt cx="1578080" cy="34669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0097E93-EFFA-04DB-E8C1-931773E1076B}"/>
                  </a:ext>
                </a:extLst>
              </p:cNvPr>
              <p:cNvSpPr/>
              <p:nvPr/>
            </p:nvSpPr>
            <p:spPr>
              <a:xfrm>
                <a:off x="4163112" y="2984665"/>
                <a:ext cx="737436" cy="346698"/>
              </a:xfrm>
              <a:prstGeom prst="roundRect">
                <a:avLst>
                  <a:gd name="adj" fmla="val 11459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2021</a:t>
                </a:r>
                <a:endPara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EA7DF7-354B-D899-AAD4-1ED669191DBD}"/>
                  </a:ext>
                </a:extLst>
              </p:cNvPr>
              <p:cNvSpPr/>
              <p:nvPr/>
            </p:nvSpPr>
            <p:spPr>
              <a:xfrm>
                <a:off x="5003756" y="2984665"/>
                <a:ext cx="737436" cy="346698"/>
              </a:xfrm>
              <a:prstGeom prst="roundRect">
                <a:avLst>
                  <a:gd name="adj" fmla="val 11459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</a:t>
                </a:r>
                <a:endPara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76A1AC9-59BE-E96E-4F03-536BE9F76BF4}"/>
                </a:ext>
              </a:extLst>
            </p:cNvPr>
            <p:cNvGrpSpPr/>
            <p:nvPr/>
          </p:nvGrpSpPr>
          <p:grpSpPr>
            <a:xfrm>
              <a:off x="1343733" y="4012272"/>
              <a:ext cx="4188482" cy="1879880"/>
              <a:chOff x="1178720" y="3779551"/>
              <a:chExt cx="4562474" cy="204773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754DA24-A2DD-B223-39D9-671F07B74B36}"/>
                  </a:ext>
                </a:extLst>
              </p:cNvPr>
              <p:cNvGrpSpPr/>
              <p:nvPr/>
            </p:nvGrpSpPr>
            <p:grpSpPr>
              <a:xfrm>
                <a:off x="1178720" y="3779551"/>
                <a:ext cx="4562474" cy="2047736"/>
                <a:chOff x="6474620" y="2303176"/>
                <a:chExt cx="4562474" cy="2047736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31C9C9E-0B84-7B00-0268-37E635C1A0C7}"/>
                    </a:ext>
                  </a:extLst>
                </p:cNvPr>
                <p:cNvSpPr txBox="1"/>
                <p:nvPr/>
              </p:nvSpPr>
              <p:spPr>
                <a:xfrm>
                  <a:off x="6474620" y="2303176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10k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A0907EE-0B37-38B6-034C-1C0AF0701800}"/>
                    </a:ext>
                  </a:extLst>
                </p:cNvPr>
                <p:cNvSpPr txBox="1"/>
                <p:nvPr/>
              </p:nvSpPr>
              <p:spPr>
                <a:xfrm>
                  <a:off x="6474620" y="3043955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5k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5B518C7-5E3B-3522-89B9-6455BE8C7021}"/>
                    </a:ext>
                  </a:extLst>
                </p:cNvPr>
                <p:cNvSpPr txBox="1"/>
                <p:nvPr/>
              </p:nvSpPr>
              <p:spPr>
                <a:xfrm>
                  <a:off x="6474620" y="3784734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3FC933E-2E71-439A-A63D-B2FDF6DF0952}"/>
                    </a:ext>
                  </a:extLst>
                </p:cNvPr>
                <p:cNvSpPr txBox="1"/>
                <p:nvPr/>
              </p:nvSpPr>
              <p:spPr>
                <a:xfrm>
                  <a:off x="7000400" y="3957379"/>
                  <a:ext cx="548640" cy="393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Jul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302D5DF-537D-F80B-C16D-F2A0EEE884A0}"/>
                    </a:ext>
                  </a:extLst>
                </p:cNvPr>
                <p:cNvSpPr txBox="1"/>
                <p:nvPr/>
              </p:nvSpPr>
              <p:spPr>
                <a:xfrm>
                  <a:off x="7698011" y="3957379"/>
                  <a:ext cx="548640" cy="393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Aug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55DC4AB-E2DD-EF7B-24D6-246D7FCC9AFB}"/>
                    </a:ext>
                  </a:extLst>
                </p:cNvPr>
                <p:cNvSpPr txBox="1"/>
                <p:nvPr/>
              </p:nvSpPr>
              <p:spPr>
                <a:xfrm>
                  <a:off x="8395622" y="3957379"/>
                  <a:ext cx="548640" cy="393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Sep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B0164EF-1DB9-B3F8-9720-556C4C9AA4A9}"/>
                    </a:ext>
                  </a:extLst>
                </p:cNvPr>
                <p:cNvSpPr txBox="1"/>
                <p:nvPr/>
              </p:nvSpPr>
              <p:spPr>
                <a:xfrm>
                  <a:off x="9093233" y="3957379"/>
                  <a:ext cx="548640" cy="393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Oct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2E811E7-E8C9-CD79-1594-D9D2446A65C4}"/>
                    </a:ext>
                  </a:extLst>
                </p:cNvPr>
                <p:cNvSpPr txBox="1"/>
                <p:nvPr/>
              </p:nvSpPr>
              <p:spPr>
                <a:xfrm>
                  <a:off x="9790844" y="395737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Nov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D9372E4-4B70-0F07-B51A-CFCC6E76D186}"/>
                    </a:ext>
                  </a:extLst>
                </p:cNvPr>
                <p:cNvSpPr txBox="1"/>
                <p:nvPr/>
              </p:nvSpPr>
              <p:spPr>
                <a:xfrm>
                  <a:off x="10488454" y="395737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B6E33674-FB45-1EB9-5CCD-7CC613908854}"/>
                    </a:ext>
                  </a:extLst>
                </p:cNvPr>
                <p:cNvGrpSpPr/>
                <p:nvPr/>
              </p:nvGrpSpPr>
              <p:grpSpPr>
                <a:xfrm>
                  <a:off x="6998834" y="2303177"/>
                  <a:ext cx="4038260" cy="1630857"/>
                  <a:chOff x="6998834" y="2303177"/>
                  <a:chExt cx="4038260" cy="1630857"/>
                </a:xfrm>
              </p:grpSpPr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C13B280F-9AB5-7D56-22C0-A0CE05E4EE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8834" y="2303177"/>
                    <a:ext cx="0" cy="163085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  <a:alpha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254C6A49-F11D-5BB2-3AF9-D1DAA8707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9017965" y="1914904"/>
                    <a:ext cx="0" cy="4038259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65000"/>
                        <a:alpha val="50000"/>
                      </a:schemeClr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3B255D3-AB9A-990E-DEF9-E270437AE243}"/>
                  </a:ext>
                </a:extLst>
              </p:cNvPr>
              <p:cNvGrpSpPr/>
              <p:nvPr/>
            </p:nvGrpSpPr>
            <p:grpSpPr>
              <a:xfrm>
                <a:off x="1887361" y="3938589"/>
                <a:ext cx="3670972" cy="1471819"/>
                <a:chOff x="7183261" y="2462214"/>
                <a:chExt cx="3670972" cy="1471819"/>
              </a:xfrm>
            </p:grpSpPr>
            <p:sp>
              <p:nvSpPr>
                <p:cNvPr id="27" name="Rectangle: Top Corners Rounded 26">
                  <a:extLst>
                    <a:ext uri="{FF2B5EF4-FFF2-40B4-BE49-F238E27FC236}">
                      <a16:creationId xmlns:a16="http://schemas.microsoft.com/office/drawing/2014/main" id="{2B2A7486-1631-4FEC-77AF-985B4D8B4E02}"/>
                    </a:ext>
                  </a:extLst>
                </p:cNvPr>
                <p:cNvSpPr/>
                <p:nvPr/>
              </p:nvSpPr>
              <p:spPr>
                <a:xfrm>
                  <a:off x="7183261" y="3090863"/>
                  <a:ext cx="182918" cy="84317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Rectangle: Top Corners Rounded 27">
                  <a:extLst>
                    <a:ext uri="{FF2B5EF4-FFF2-40B4-BE49-F238E27FC236}">
                      <a16:creationId xmlns:a16="http://schemas.microsoft.com/office/drawing/2014/main" id="{87BD3787-7177-CF02-879B-B87A2F9042AD}"/>
                    </a:ext>
                  </a:extLst>
                </p:cNvPr>
                <p:cNvSpPr/>
                <p:nvPr/>
              </p:nvSpPr>
              <p:spPr>
                <a:xfrm>
                  <a:off x="7880872" y="2728913"/>
                  <a:ext cx="182918" cy="120512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Rectangle: Top Corners Rounded 28">
                  <a:extLst>
                    <a:ext uri="{FF2B5EF4-FFF2-40B4-BE49-F238E27FC236}">
                      <a16:creationId xmlns:a16="http://schemas.microsoft.com/office/drawing/2014/main" id="{72F69583-89DC-2746-F1F8-0E04DFFAFE43}"/>
                    </a:ext>
                  </a:extLst>
                </p:cNvPr>
                <p:cNvSpPr/>
                <p:nvPr/>
              </p:nvSpPr>
              <p:spPr>
                <a:xfrm>
                  <a:off x="8578483" y="2462214"/>
                  <a:ext cx="182918" cy="14718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Rectangle: Top Corners Rounded 29">
                  <a:extLst>
                    <a:ext uri="{FF2B5EF4-FFF2-40B4-BE49-F238E27FC236}">
                      <a16:creationId xmlns:a16="http://schemas.microsoft.com/office/drawing/2014/main" id="{623DACD8-E882-56B9-7DC3-5228B6F1506A}"/>
                    </a:ext>
                  </a:extLst>
                </p:cNvPr>
                <p:cNvSpPr/>
                <p:nvPr/>
              </p:nvSpPr>
              <p:spPr>
                <a:xfrm>
                  <a:off x="9276094" y="3133726"/>
                  <a:ext cx="182918" cy="800307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Rectangle: Top Corners Rounded 30">
                  <a:extLst>
                    <a:ext uri="{FF2B5EF4-FFF2-40B4-BE49-F238E27FC236}">
                      <a16:creationId xmlns:a16="http://schemas.microsoft.com/office/drawing/2014/main" id="{20C160A0-4996-9A1A-18BF-2560BB490AC8}"/>
                    </a:ext>
                  </a:extLst>
                </p:cNvPr>
                <p:cNvSpPr/>
                <p:nvPr/>
              </p:nvSpPr>
              <p:spPr>
                <a:xfrm>
                  <a:off x="9973705" y="2923967"/>
                  <a:ext cx="182918" cy="101006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2" name="Rectangle: Top Corners Rounded 31">
                  <a:extLst>
                    <a:ext uri="{FF2B5EF4-FFF2-40B4-BE49-F238E27FC236}">
                      <a16:creationId xmlns:a16="http://schemas.microsoft.com/office/drawing/2014/main" id="{F29E1956-0A15-90C9-A459-69294C7C5E7B}"/>
                    </a:ext>
                  </a:extLst>
                </p:cNvPr>
                <p:cNvSpPr/>
                <p:nvPr/>
              </p:nvSpPr>
              <p:spPr>
                <a:xfrm>
                  <a:off x="10671315" y="3200401"/>
                  <a:ext cx="182918" cy="73363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AD3460F-0060-4FDA-A2D5-6B85CA132B4C}"/>
                </a:ext>
              </a:extLst>
            </p:cNvPr>
            <p:cNvGrpSpPr/>
            <p:nvPr/>
          </p:nvGrpSpPr>
          <p:grpSpPr>
            <a:xfrm>
              <a:off x="3423707" y="3959258"/>
              <a:ext cx="1119260" cy="728360"/>
              <a:chOff x="4816306" y="791097"/>
              <a:chExt cx="1219200" cy="793394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E5A86-2A5C-279E-4661-6BA803307C86}"/>
                  </a:ext>
                </a:extLst>
              </p:cNvPr>
              <p:cNvSpPr/>
              <p:nvPr/>
            </p:nvSpPr>
            <p:spPr>
              <a:xfrm>
                <a:off x="4816306" y="829637"/>
                <a:ext cx="1219200" cy="754854"/>
              </a:xfrm>
              <a:custGeom>
                <a:avLst/>
                <a:gdLst>
                  <a:gd name="connsiteX0" fmla="*/ 22849 w 1219200"/>
                  <a:gd name="connsiteY0" fmla="*/ 0 h 754854"/>
                  <a:gd name="connsiteX1" fmla="*/ 1196351 w 1219200"/>
                  <a:gd name="connsiteY1" fmla="*/ 0 h 754854"/>
                  <a:gd name="connsiteX2" fmla="*/ 1219200 w 1219200"/>
                  <a:gd name="connsiteY2" fmla="*/ 22849 h 754854"/>
                  <a:gd name="connsiteX3" fmla="*/ 1219200 w 1219200"/>
                  <a:gd name="connsiteY3" fmla="*/ 658187 h 754854"/>
                  <a:gd name="connsiteX4" fmla="*/ 1196351 w 1219200"/>
                  <a:gd name="connsiteY4" fmla="*/ 681036 h 754854"/>
                  <a:gd name="connsiteX5" fmla="*/ 713844 w 1219200"/>
                  <a:gd name="connsiteY5" fmla="*/ 681036 h 754854"/>
                  <a:gd name="connsiteX6" fmla="*/ 609600 w 1219200"/>
                  <a:gd name="connsiteY6" fmla="*/ 754854 h 754854"/>
                  <a:gd name="connsiteX7" fmla="*/ 505356 w 1219200"/>
                  <a:gd name="connsiteY7" fmla="*/ 681036 h 754854"/>
                  <a:gd name="connsiteX8" fmla="*/ 22849 w 1219200"/>
                  <a:gd name="connsiteY8" fmla="*/ 681036 h 754854"/>
                  <a:gd name="connsiteX9" fmla="*/ 0 w 1219200"/>
                  <a:gd name="connsiteY9" fmla="*/ 658187 h 754854"/>
                  <a:gd name="connsiteX10" fmla="*/ 0 w 1219200"/>
                  <a:gd name="connsiteY10" fmla="*/ 22849 h 754854"/>
                  <a:gd name="connsiteX11" fmla="*/ 22849 w 1219200"/>
                  <a:gd name="connsiteY11" fmla="*/ 0 h 75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9200" h="754854">
                    <a:moveTo>
                      <a:pt x="22849" y="0"/>
                    </a:moveTo>
                    <a:lnTo>
                      <a:pt x="1196351" y="0"/>
                    </a:lnTo>
                    <a:cubicBezTo>
                      <a:pt x="1208970" y="0"/>
                      <a:pt x="1219200" y="10230"/>
                      <a:pt x="1219200" y="22849"/>
                    </a:cubicBezTo>
                    <a:lnTo>
                      <a:pt x="1219200" y="658187"/>
                    </a:lnTo>
                    <a:cubicBezTo>
                      <a:pt x="1219200" y="670806"/>
                      <a:pt x="1208970" y="681036"/>
                      <a:pt x="1196351" y="681036"/>
                    </a:cubicBezTo>
                    <a:lnTo>
                      <a:pt x="713844" y="681036"/>
                    </a:lnTo>
                    <a:lnTo>
                      <a:pt x="609600" y="754854"/>
                    </a:lnTo>
                    <a:lnTo>
                      <a:pt x="505356" y="681036"/>
                    </a:lnTo>
                    <a:lnTo>
                      <a:pt x="22849" y="681036"/>
                    </a:lnTo>
                    <a:cubicBezTo>
                      <a:pt x="10230" y="681036"/>
                      <a:pt x="0" y="670806"/>
                      <a:pt x="0" y="658187"/>
                    </a:cubicBezTo>
                    <a:lnTo>
                      <a:pt x="0" y="22849"/>
                    </a:lnTo>
                    <a:cubicBezTo>
                      <a:pt x="0" y="10230"/>
                      <a:pt x="10230" y="0"/>
                      <a:pt x="228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BB1CA37-767F-FB47-72D3-E945A54D91DB}"/>
                  </a:ext>
                </a:extLst>
              </p:cNvPr>
              <p:cNvGrpSpPr/>
              <p:nvPr/>
            </p:nvGrpSpPr>
            <p:grpSpPr>
              <a:xfrm>
                <a:off x="4880332" y="791097"/>
                <a:ext cx="1091145" cy="678538"/>
                <a:chOff x="4880332" y="791097"/>
                <a:chExt cx="1091145" cy="678538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74CE9A4-0417-51F9-3F3E-E1E0C046C958}"/>
                    </a:ext>
                  </a:extLst>
                </p:cNvPr>
                <p:cNvSpPr txBox="1"/>
                <p:nvPr/>
              </p:nvSpPr>
              <p:spPr>
                <a:xfrm>
                  <a:off x="4880332" y="971165"/>
                  <a:ext cx="1091145" cy="498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solidFill>
                        <a:schemeClr val="accent4"/>
                      </a:solidFill>
                      <a:latin typeface="Calibri" panose="020F0502020204030204" pitchFamily="34" charset="0"/>
                    </a:rPr>
                    <a:t>10.000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57C0969-36EB-9043-05F7-77DB30D48A05}"/>
                    </a:ext>
                  </a:extLst>
                </p:cNvPr>
                <p:cNvSpPr txBox="1"/>
                <p:nvPr/>
              </p:nvSpPr>
              <p:spPr>
                <a:xfrm>
                  <a:off x="4880332" y="791097"/>
                  <a:ext cx="1091145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Value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A744CB2-AD94-7E99-15B4-BE6EFD4A9592}"/>
              </a:ext>
            </a:extLst>
          </p:cNvPr>
          <p:cNvGrpSpPr/>
          <p:nvPr/>
        </p:nvGrpSpPr>
        <p:grpSpPr>
          <a:xfrm>
            <a:off x="8696546" y="882617"/>
            <a:ext cx="2581054" cy="2131752"/>
            <a:chOff x="8356478" y="3631194"/>
            <a:chExt cx="2763726" cy="228262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0B6ADA9-113F-625B-0074-C41185F68FB0}"/>
                </a:ext>
              </a:extLst>
            </p:cNvPr>
            <p:cNvSpPr/>
            <p:nvPr/>
          </p:nvSpPr>
          <p:spPr>
            <a:xfrm>
              <a:off x="8356478" y="3631194"/>
              <a:ext cx="2763726" cy="2282625"/>
            </a:xfrm>
            <a:prstGeom prst="roundRect">
              <a:avLst>
                <a:gd name="adj" fmla="val 3805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9B842A0-5C6A-182E-605D-74D59ED5C34E}"/>
                </a:ext>
              </a:extLst>
            </p:cNvPr>
            <p:cNvGrpSpPr/>
            <p:nvPr/>
          </p:nvGrpSpPr>
          <p:grpSpPr>
            <a:xfrm>
              <a:off x="8503744" y="4443881"/>
              <a:ext cx="2469193" cy="1267144"/>
              <a:chOff x="8549410" y="4410888"/>
              <a:chExt cx="2574635" cy="1321255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31EF31B-E84C-B774-4A91-8154A848168E}"/>
                  </a:ext>
                </a:extLst>
              </p:cNvPr>
              <p:cNvSpPr/>
              <p:nvPr/>
            </p:nvSpPr>
            <p:spPr>
              <a:xfrm>
                <a:off x="8549410" y="4410888"/>
                <a:ext cx="2574634" cy="829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3600" b="1" dirty="0">
                    <a:solidFill>
                      <a:schemeClr val="bg1"/>
                    </a:solidFill>
                    <a:latin typeface="+mj-lt"/>
                    <a:ea typeface="Open Sans" panose="020B0606030504020204" pitchFamily="34" charset="0"/>
                    <a:cs typeface="Rubik Light" pitchFamily="2" charset="-79"/>
                  </a:rPr>
                  <a:t>67,782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2BF271A-0EF6-0DF0-2F5D-C5AD3D0CECCC}"/>
                  </a:ext>
                </a:extLst>
              </p:cNvPr>
              <p:cNvSpPr/>
              <p:nvPr/>
            </p:nvSpPr>
            <p:spPr>
              <a:xfrm>
                <a:off x="8549410" y="5181800"/>
                <a:ext cx="2574635" cy="550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a typeface="Open Sans" panose="020B0606030504020204" pitchFamily="34" charset="0"/>
                    <a:cs typeface="Rubik Light" pitchFamily="2" charset="-79"/>
                  </a:rPr>
                  <a:t>A wonderful serenity has taken possession of my entire</a:t>
                </a:r>
              </a:p>
            </p:txBody>
          </p: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6D84295-705E-C214-FAD7-602D00E88B7A}"/>
                </a:ext>
              </a:extLst>
            </p:cNvPr>
            <p:cNvSpPr/>
            <p:nvPr/>
          </p:nvSpPr>
          <p:spPr>
            <a:xfrm>
              <a:off x="8606573" y="3869746"/>
              <a:ext cx="808447" cy="332499"/>
            </a:xfrm>
            <a:prstGeom prst="roundRect">
              <a:avLst>
                <a:gd name="adj" fmla="val 1145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5"/>
                  </a:solidFill>
                  <a:sym typeface="Wingdings 3" panose="05040102010807070707" pitchFamily="18" charset="2"/>
                </a:rPr>
                <a:t>  </a:t>
              </a:r>
              <a:r>
                <a:rPr lang="en-US" sz="1200" dirty="0">
                  <a:solidFill>
                    <a:schemeClr val="accent5"/>
                  </a:solidFill>
                </a:rPr>
                <a:t>23%</a:t>
              </a:r>
              <a:endParaRPr lang="en-ID" sz="1200" dirty="0">
                <a:solidFill>
                  <a:schemeClr val="accent5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7055A6-53F8-91ED-145B-D8ECE46B620E}"/>
                </a:ext>
              </a:extLst>
            </p:cNvPr>
            <p:cNvCxnSpPr/>
            <p:nvPr/>
          </p:nvCxnSpPr>
          <p:spPr>
            <a:xfrm>
              <a:off x="8606573" y="4469742"/>
              <a:ext cx="2263535" cy="0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1B1477F-9EE3-4C18-77CB-EB7037E81D7E}"/>
              </a:ext>
            </a:extLst>
          </p:cNvPr>
          <p:cNvSpPr txBox="1"/>
          <p:nvPr/>
        </p:nvSpPr>
        <p:spPr>
          <a:xfrm>
            <a:off x="929045" y="891560"/>
            <a:ext cx="4743741" cy="65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Overview</a:t>
            </a:r>
            <a:endParaRPr lang="en-ID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0208F51-37D8-384F-7E7F-21D9F9870A89}"/>
              </a:ext>
            </a:extLst>
          </p:cNvPr>
          <p:cNvSpPr txBox="1"/>
          <p:nvPr/>
        </p:nvSpPr>
        <p:spPr>
          <a:xfrm>
            <a:off x="929045" y="1581327"/>
            <a:ext cx="4743741" cy="64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wonderful serenity has taken possession of my entire soul, like these sweet mornings of spring which I enjoy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4E6EE09-1548-A41D-64B6-C1657D822827}"/>
              </a:ext>
            </a:extLst>
          </p:cNvPr>
          <p:cNvGrpSpPr/>
          <p:nvPr/>
        </p:nvGrpSpPr>
        <p:grpSpPr>
          <a:xfrm>
            <a:off x="6095999" y="881009"/>
            <a:ext cx="2366981" cy="2166519"/>
            <a:chOff x="911225" y="917514"/>
            <a:chExt cx="2393836" cy="2335361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890303D-0317-F724-B2AE-D951B4A66C18}"/>
                </a:ext>
              </a:extLst>
            </p:cNvPr>
            <p:cNvSpPr/>
            <p:nvPr/>
          </p:nvSpPr>
          <p:spPr>
            <a:xfrm>
              <a:off x="911225" y="917514"/>
              <a:ext cx="2393836" cy="2335361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2C04729-4B8C-7D08-B1B2-6F2DC7A0E6F3}"/>
                </a:ext>
              </a:extLst>
            </p:cNvPr>
            <p:cNvGrpSpPr/>
            <p:nvPr/>
          </p:nvGrpSpPr>
          <p:grpSpPr>
            <a:xfrm>
              <a:off x="1511179" y="1245510"/>
              <a:ext cx="1228362" cy="1309241"/>
              <a:chOff x="1545973" y="1992456"/>
              <a:chExt cx="1228362" cy="130924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6266A9C-6563-38B3-F5CC-28BA199E7FE2}"/>
                  </a:ext>
                </a:extLst>
              </p:cNvPr>
              <p:cNvGrpSpPr/>
              <p:nvPr/>
            </p:nvGrpSpPr>
            <p:grpSpPr>
              <a:xfrm>
                <a:off x="1545973" y="1992456"/>
                <a:ext cx="1228362" cy="1309241"/>
                <a:chOff x="1627893" y="2059468"/>
                <a:chExt cx="1059796" cy="1129578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A19B1CB3-0599-E3FC-389F-F9629866CD17}"/>
                    </a:ext>
                  </a:extLst>
                </p:cNvPr>
                <p:cNvSpPr/>
                <p:nvPr/>
              </p:nvSpPr>
              <p:spPr>
                <a:xfrm>
                  <a:off x="1627893" y="2059471"/>
                  <a:ext cx="1059796" cy="1129575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92075" cap="rnd">
                  <a:solidFill>
                    <a:schemeClr val="bg1">
                      <a:lumMod val="6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5" name="Arc 74">
                  <a:extLst>
                    <a:ext uri="{FF2B5EF4-FFF2-40B4-BE49-F238E27FC236}">
                      <a16:creationId xmlns:a16="http://schemas.microsoft.com/office/drawing/2014/main" id="{EA912E33-6CAF-A935-38CE-0E4AC7841BEF}"/>
                    </a:ext>
                  </a:extLst>
                </p:cNvPr>
                <p:cNvSpPr/>
                <p:nvPr/>
              </p:nvSpPr>
              <p:spPr>
                <a:xfrm>
                  <a:off x="1627893" y="2059468"/>
                  <a:ext cx="1059796" cy="1129572"/>
                </a:xfrm>
                <a:prstGeom prst="arc">
                  <a:avLst>
                    <a:gd name="adj1" fmla="val 16200000"/>
                    <a:gd name="adj2" fmla="val 8131569"/>
                  </a:avLst>
                </a:prstGeom>
                <a:solidFill>
                  <a:schemeClr val="bg1">
                    <a:alpha val="0"/>
                  </a:schemeClr>
                </a:solidFill>
                <a:ln w="92075" cap="rnd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4CFE4E-2A63-220B-08A6-EA8D5F31256F}"/>
                  </a:ext>
                </a:extLst>
              </p:cNvPr>
              <p:cNvSpPr/>
              <p:nvPr/>
            </p:nvSpPr>
            <p:spPr>
              <a:xfrm>
                <a:off x="1730946" y="2180537"/>
                <a:ext cx="893145" cy="9519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601FBB9-C501-2D5B-3E43-504C3C4633E6}"/>
                  </a:ext>
                </a:extLst>
              </p:cNvPr>
              <p:cNvSpPr txBox="1"/>
              <p:nvPr/>
            </p:nvSpPr>
            <p:spPr>
              <a:xfrm>
                <a:off x="1730948" y="2415573"/>
                <a:ext cx="893142" cy="48188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accent4"/>
                    </a:solidFill>
                  </a:rPr>
                  <a:t>63%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599617-0F6E-82A4-10AC-77ABCA7F69DD}"/>
                </a:ext>
              </a:extLst>
            </p:cNvPr>
            <p:cNvSpPr txBox="1"/>
            <p:nvPr/>
          </p:nvSpPr>
          <p:spPr>
            <a:xfrm>
              <a:off x="1033349" y="2775383"/>
              <a:ext cx="2149588" cy="328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96191FD-BA78-EB19-7348-CDCAF2E59230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2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D8EC64-5211-4FA3-90C8-00828D027E14}"/>
              </a:ext>
            </a:extLst>
          </p:cNvPr>
          <p:cNvSpPr txBox="1"/>
          <p:nvPr/>
        </p:nvSpPr>
        <p:spPr>
          <a:xfrm>
            <a:off x="795500" y="725477"/>
            <a:ext cx="2967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Finance Dashboard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74E64-A112-417C-84FA-10E6380B85E8}"/>
              </a:ext>
            </a:extLst>
          </p:cNvPr>
          <p:cNvSpPr txBox="1"/>
          <p:nvPr/>
        </p:nvSpPr>
        <p:spPr>
          <a:xfrm>
            <a:off x="3673085" y="1015300"/>
            <a:ext cx="4171363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9708AB-E212-8F47-E654-D108BD057DF4}"/>
              </a:ext>
            </a:extLst>
          </p:cNvPr>
          <p:cNvGrpSpPr/>
          <p:nvPr/>
        </p:nvGrpSpPr>
        <p:grpSpPr>
          <a:xfrm>
            <a:off x="925054" y="2183642"/>
            <a:ext cx="6978749" cy="3759958"/>
            <a:chOff x="4200527" y="2183642"/>
            <a:chExt cx="6836240" cy="37599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8568295-B105-4267-89DD-4962F05B4C9F}"/>
                </a:ext>
              </a:extLst>
            </p:cNvPr>
            <p:cNvSpPr/>
            <p:nvPr/>
          </p:nvSpPr>
          <p:spPr>
            <a:xfrm>
              <a:off x="4200527" y="2183642"/>
              <a:ext cx="2132044" cy="3759958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AFB39B-3DD5-4F47-9E22-C5AD7D1C432B}"/>
                </a:ext>
              </a:extLst>
            </p:cNvPr>
            <p:cNvSpPr/>
            <p:nvPr/>
          </p:nvSpPr>
          <p:spPr>
            <a:xfrm>
              <a:off x="6552625" y="2183642"/>
              <a:ext cx="2132044" cy="3759958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AC9182-7298-473F-9F29-49FFD68D3900}"/>
                </a:ext>
              </a:extLst>
            </p:cNvPr>
            <p:cNvSpPr/>
            <p:nvPr/>
          </p:nvSpPr>
          <p:spPr>
            <a:xfrm>
              <a:off x="8904723" y="2183642"/>
              <a:ext cx="2132044" cy="3759958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ACBC3A6-899C-4B1F-980E-8B497E7E74BD}"/>
                </a:ext>
              </a:extLst>
            </p:cNvPr>
            <p:cNvSpPr/>
            <p:nvPr/>
          </p:nvSpPr>
          <p:spPr>
            <a:xfrm>
              <a:off x="4442461" y="3477115"/>
              <a:ext cx="6379200" cy="1466483"/>
            </a:xfrm>
            <a:custGeom>
              <a:avLst/>
              <a:gdLst>
                <a:gd name="connsiteX0" fmla="*/ 0 w 2071687"/>
                <a:gd name="connsiteY0" fmla="*/ 419100 h 476250"/>
                <a:gd name="connsiteX1" fmla="*/ 552450 w 2071687"/>
                <a:gd name="connsiteY1" fmla="*/ 0 h 476250"/>
                <a:gd name="connsiteX2" fmla="*/ 1185863 w 2071687"/>
                <a:gd name="connsiteY2" fmla="*/ 476250 h 476250"/>
                <a:gd name="connsiteX3" fmla="*/ 1633538 w 2071687"/>
                <a:gd name="connsiteY3" fmla="*/ 142875 h 476250"/>
                <a:gd name="connsiteX4" fmla="*/ 2071688 w 2071687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687" h="476250">
                  <a:moveTo>
                    <a:pt x="0" y="419100"/>
                  </a:moveTo>
                  <a:cubicBezTo>
                    <a:pt x="328613" y="419100"/>
                    <a:pt x="257175" y="0"/>
                    <a:pt x="552450" y="0"/>
                  </a:cubicBezTo>
                  <a:cubicBezTo>
                    <a:pt x="847725" y="0"/>
                    <a:pt x="766763" y="476250"/>
                    <a:pt x="1185863" y="476250"/>
                  </a:cubicBezTo>
                  <a:cubicBezTo>
                    <a:pt x="1471613" y="476250"/>
                    <a:pt x="1433513" y="142875"/>
                    <a:pt x="1633538" y="142875"/>
                  </a:cubicBezTo>
                  <a:cubicBezTo>
                    <a:pt x="1728788" y="142875"/>
                    <a:pt x="1833563" y="238125"/>
                    <a:pt x="2071688" y="238125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54000">
                    <a:schemeClr val="accent1"/>
                  </a:gs>
                  <a:gs pos="100000">
                    <a:schemeClr val="accent6"/>
                  </a:gs>
                </a:gsLst>
                <a:lin ang="1080000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A93004-49E7-4E2A-A145-D2F60491A61B}"/>
                </a:ext>
              </a:extLst>
            </p:cNvPr>
            <p:cNvSpPr txBox="1"/>
            <p:nvPr/>
          </p:nvSpPr>
          <p:spPr>
            <a:xfrm>
              <a:off x="4374801" y="2368395"/>
              <a:ext cx="1860550" cy="70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Management</a:t>
              </a:r>
              <a:b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</a:b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Statistic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C7283D-9090-4719-B9F8-4D5DD2727CAC}"/>
                </a:ext>
              </a:extLst>
            </p:cNvPr>
            <p:cNvGrpSpPr/>
            <p:nvPr/>
          </p:nvGrpSpPr>
          <p:grpSpPr>
            <a:xfrm>
              <a:off x="8321340" y="3082684"/>
              <a:ext cx="197038" cy="1890338"/>
              <a:chOff x="8321340" y="3082684"/>
              <a:chExt cx="197038" cy="189033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5279B7-69DF-419C-BBF4-05C74DDBF11A}"/>
                  </a:ext>
                </a:extLst>
              </p:cNvPr>
              <p:cNvSpPr/>
              <p:nvPr/>
            </p:nvSpPr>
            <p:spPr>
              <a:xfrm>
                <a:off x="8321340" y="4775984"/>
                <a:ext cx="197038" cy="197038"/>
              </a:xfrm>
              <a:prstGeom prst="ellipse">
                <a:avLst/>
              </a:prstGeom>
              <a:solidFill>
                <a:schemeClr val="bg1"/>
              </a:solidFill>
              <a:ln w="381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86F505-79BD-454E-9779-74E88A726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7527" y="3082684"/>
                <a:ext cx="0" cy="1610333"/>
              </a:xfrm>
              <a:prstGeom prst="line">
                <a:avLst/>
              </a:prstGeom>
              <a:ln>
                <a:solidFill>
                  <a:schemeClr val="accent2"/>
                </a:solidFill>
                <a:prstDash val="dash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5A396B2-2B72-4084-ADDA-92096E7F50F6}"/>
                </a:ext>
              </a:extLst>
            </p:cNvPr>
            <p:cNvGrpSpPr/>
            <p:nvPr/>
          </p:nvGrpSpPr>
          <p:grpSpPr>
            <a:xfrm>
              <a:off x="8519332" y="2660217"/>
              <a:ext cx="1881777" cy="838582"/>
              <a:chOff x="8519332" y="2660217"/>
              <a:chExt cx="1881777" cy="83858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3DCED42-80D8-46EF-88C0-C6F18D7821E1}"/>
                  </a:ext>
                </a:extLst>
              </p:cNvPr>
              <p:cNvSpPr/>
              <p:nvPr/>
            </p:nvSpPr>
            <p:spPr>
              <a:xfrm>
                <a:off x="8519332" y="2660217"/>
                <a:ext cx="1881777" cy="838582"/>
              </a:xfrm>
              <a:custGeom>
                <a:avLst/>
                <a:gdLst>
                  <a:gd name="connsiteX0" fmla="*/ 159803 w 1881777"/>
                  <a:gd name="connsiteY0" fmla="*/ 0 h 838582"/>
                  <a:gd name="connsiteX1" fmla="*/ 1794925 w 1881777"/>
                  <a:gd name="connsiteY1" fmla="*/ 0 h 838582"/>
                  <a:gd name="connsiteX2" fmla="*/ 1881777 w 1881777"/>
                  <a:gd name="connsiteY2" fmla="*/ 86852 h 838582"/>
                  <a:gd name="connsiteX3" fmla="*/ 1881777 w 1881777"/>
                  <a:gd name="connsiteY3" fmla="*/ 751730 h 838582"/>
                  <a:gd name="connsiteX4" fmla="*/ 1794925 w 1881777"/>
                  <a:gd name="connsiteY4" fmla="*/ 838582 h 838582"/>
                  <a:gd name="connsiteX5" fmla="*/ 159803 w 1881777"/>
                  <a:gd name="connsiteY5" fmla="*/ 838582 h 838582"/>
                  <a:gd name="connsiteX6" fmla="*/ 72951 w 1881777"/>
                  <a:gd name="connsiteY6" fmla="*/ 751730 h 838582"/>
                  <a:gd name="connsiteX7" fmla="*/ 72951 w 1881777"/>
                  <a:gd name="connsiteY7" fmla="*/ 512783 h 838582"/>
                  <a:gd name="connsiteX8" fmla="*/ 0 w 1881777"/>
                  <a:gd name="connsiteY8" fmla="*/ 419291 h 838582"/>
                  <a:gd name="connsiteX9" fmla="*/ 72951 w 1881777"/>
                  <a:gd name="connsiteY9" fmla="*/ 325799 h 838582"/>
                  <a:gd name="connsiteX10" fmla="*/ 72951 w 1881777"/>
                  <a:gd name="connsiteY10" fmla="*/ 86852 h 838582"/>
                  <a:gd name="connsiteX11" fmla="*/ 159803 w 1881777"/>
                  <a:gd name="connsiteY11" fmla="*/ 0 h 83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81777" h="838582">
                    <a:moveTo>
                      <a:pt x="159803" y="0"/>
                    </a:moveTo>
                    <a:lnTo>
                      <a:pt x="1794925" y="0"/>
                    </a:lnTo>
                    <a:cubicBezTo>
                      <a:pt x="1842892" y="0"/>
                      <a:pt x="1881777" y="38885"/>
                      <a:pt x="1881777" y="86852"/>
                    </a:cubicBezTo>
                    <a:lnTo>
                      <a:pt x="1881777" y="751730"/>
                    </a:lnTo>
                    <a:cubicBezTo>
                      <a:pt x="1881777" y="799697"/>
                      <a:pt x="1842892" y="838582"/>
                      <a:pt x="1794925" y="838582"/>
                    </a:cubicBezTo>
                    <a:lnTo>
                      <a:pt x="159803" y="838582"/>
                    </a:lnTo>
                    <a:cubicBezTo>
                      <a:pt x="111836" y="838582"/>
                      <a:pt x="72951" y="799697"/>
                      <a:pt x="72951" y="751730"/>
                    </a:cubicBezTo>
                    <a:lnTo>
                      <a:pt x="72951" y="512783"/>
                    </a:lnTo>
                    <a:lnTo>
                      <a:pt x="0" y="419291"/>
                    </a:lnTo>
                    <a:lnTo>
                      <a:pt x="72951" y="325799"/>
                    </a:lnTo>
                    <a:lnTo>
                      <a:pt x="72951" y="86852"/>
                    </a:lnTo>
                    <a:cubicBezTo>
                      <a:pt x="72951" y="38885"/>
                      <a:pt x="111836" y="0"/>
                      <a:pt x="15980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D" sz="1200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3F562AF-43EF-4AEE-9E71-C5A9C0F736D3}"/>
                  </a:ext>
                </a:extLst>
              </p:cNvPr>
              <p:cNvGrpSpPr/>
              <p:nvPr/>
            </p:nvGrpSpPr>
            <p:grpSpPr>
              <a:xfrm>
                <a:off x="8675933" y="2761878"/>
                <a:ext cx="1641526" cy="635259"/>
                <a:chOff x="8897697" y="2828235"/>
                <a:chExt cx="1641526" cy="635259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E522A34-12F4-4D2C-98DA-A936A2BCFC6B}"/>
                    </a:ext>
                  </a:extLst>
                </p:cNvPr>
                <p:cNvSpPr txBox="1"/>
                <p:nvPr/>
              </p:nvSpPr>
              <p:spPr>
                <a:xfrm>
                  <a:off x="8897697" y="3153216"/>
                  <a:ext cx="1641524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 wonderful serenity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F973D6E-28CC-4DEF-85DD-81D9DB6E096D}"/>
                    </a:ext>
                  </a:extLst>
                </p:cNvPr>
                <p:cNvSpPr txBox="1"/>
                <p:nvPr/>
              </p:nvSpPr>
              <p:spPr>
                <a:xfrm>
                  <a:off x="8897699" y="2828235"/>
                  <a:ext cx="1641524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solidFill>
                        <a:schemeClr val="accent2"/>
                      </a:solidFill>
                      <a:latin typeface="+mj-lt"/>
                    </a:rPr>
                    <a:t>This Week</a:t>
                  </a: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BA8994-09BF-4533-B468-58AD7BDD7EE7}"/>
                </a:ext>
              </a:extLst>
            </p:cNvPr>
            <p:cNvGrpSpPr/>
            <p:nvPr/>
          </p:nvGrpSpPr>
          <p:grpSpPr>
            <a:xfrm>
              <a:off x="9085369" y="4593677"/>
              <a:ext cx="1738624" cy="1119223"/>
              <a:chOff x="9085369" y="4593677"/>
              <a:chExt cx="1738624" cy="111922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27DB47-AA01-4C52-8276-15BB8DD08479}"/>
                  </a:ext>
                </a:extLst>
              </p:cNvPr>
              <p:cNvSpPr txBox="1"/>
              <p:nvPr/>
            </p:nvSpPr>
            <p:spPr>
              <a:xfrm>
                <a:off x="9085369" y="4593677"/>
                <a:ext cx="1738624" cy="81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000" dirty="0">
                    <a:solidFill>
                      <a:schemeClr val="accent2"/>
                    </a:solidFill>
                    <a:latin typeface="+mj-lt"/>
                  </a:rPr>
                  <a:t>657M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DC8A92E-FC71-4732-9AA5-DFD11D4FF84A}"/>
                  </a:ext>
                </a:extLst>
              </p:cNvPr>
              <p:cNvSpPr txBox="1"/>
              <p:nvPr/>
            </p:nvSpPr>
            <p:spPr>
              <a:xfrm>
                <a:off x="9085369" y="5366202"/>
                <a:ext cx="1738624" cy="34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Wonderful serenity </a:t>
                </a:r>
                <a:endParaRPr lang="en-ID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55031E-EBA5-E412-809E-2CC6E0D1B55A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306F24-404F-63A5-201D-08D7DB93B6A0}"/>
              </a:ext>
            </a:extLst>
          </p:cNvPr>
          <p:cNvGrpSpPr/>
          <p:nvPr/>
        </p:nvGrpSpPr>
        <p:grpSpPr>
          <a:xfrm>
            <a:off x="8191415" y="886773"/>
            <a:ext cx="3115014" cy="3706904"/>
            <a:chOff x="914401" y="2463800"/>
            <a:chExt cx="3331405" cy="347980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1B3DF01-DF02-093A-EEF6-3102B363C22B}"/>
                </a:ext>
              </a:extLst>
            </p:cNvPr>
            <p:cNvSpPr/>
            <p:nvPr/>
          </p:nvSpPr>
          <p:spPr>
            <a:xfrm>
              <a:off x="914401" y="2463800"/>
              <a:ext cx="3331405" cy="3479800"/>
            </a:xfrm>
            <a:prstGeom prst="roundRect">
              <a:avLst>
                <a:gd name="adj" fmla="val 380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931892-471C-5ECA-8585-584FA52858D0}"/>
                </a:ext>
              </a:extLst>
            </p:cNvPr>
            <p:cNvSpPr txBox="1"/>
            <p:nvPr/>
          </p:nvSpPr>
          <p:spPr>
            <a:xfrm>
              <a:off x="1065337" y="2553252"/>
              <a:ext cx="1701449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Income Funnel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43EBC3A-C474-1C36-33B1-9D54E4812326}"/>
                </a:ext>
              </a:extLst>
            </p:cNvPr>
            <p:cNvGrpSpPr/>
            <p:nvPr/>
          </p:nvGrpSpPr>
          <p:grpSpPr>
            <a:xfrm>
              <a:off x="1350826" y="3113385"/>
              <a:ext cx="2467106" cy="2380883"/>
              <a:chOff x="1483107" y="3225364"/>
              <a:chExt cx="2328602" cy="2247219"/>
            </a:xfrm>
          </p:grpSpPr>
          <p:sp>
            <p:nvSpPr>
              <p:cNvPr id="57" name="Trapezoid 56">
                <a:extLst>
                  <a:ext uri="{FF2B5EF4-FFF2-40B4-BE49-F238E27FC236}">
                    <a16:creationId xmlns:a16="http://schemas.microsoft.com/office/drawing/2014/main" id="{DA6BCDDE-6A67-A793-E1B9-3809A934D6E4}"/>
                  </a:ext>
                </a:extLst>
              </p:cNvPr>
              <p:cNvSpPr/>
              <p:nvPr/>
            </p:nvSpPr>
            <p:spPr>
              <a:xfrm flipV="1">
                <a:off x="1483107" y="3225364"/>
                <a:ext cx="2328602" cy="964253"/>
              </a:xfrm>
              <a:prstGeom prst="trapezoid">
                <a:avLst>
                  <a:gd name="adj" fmla="val 37194"/>
                </a:avLst>
              </a:pr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17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EA6F340-A646-C729-58B5-AE495C5DB7CC}"/>
                  </a:ext>
                </a:extLst>
              </p:cNvPr>
              <p:cNvSpPr txBox="1"/>
              <p:nvPr/>
            </p:nvSpPr>
            <p:spPr>
              <a:xfrm>
                <a:off x="2339054" y="3552864"/>
                <a:ext cx="616706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3400</a:t>
                </a:r>
              </a:p>
            </p:txBody>
          </p:sp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82A6CE03-CAC6-4D71-CA9B-10CABC61C28B}"/>
                  </a:ext>
                </a:extLst>
              </p:cNvPr>
              <p:cNvSpPr/>
              <p:nvPr/>
            </p:nvSpPr>
            <p:spPr>
              <a:xfrm flipV="1">
                <a:off x="1912325" y="4238114"/>
                <a:ext cx="1470153" cy="892221"/>
              </a:xfrm>
              <a:prstGeom prst="trapezoid">
                <a:avLst>
                  <a:gd name="adj" fmla="val 30459"/>
                </a:avLst>
              </a:prstGeom>
              <a:gradFill flip="none" rotWithShape="1"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7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1BFF4E9-9908-ADC6-0924-4338A8813AD7}"/>
                  </a:ext>
                </a:extLst>
              </p:cNvPr>
              <p:cNvSpPr txBox="1"/>
              <p:nvPr/>
            </p:nvSpPr>
            <p:spPr>
              <a:xfrm>
                <a:off x="2339053" y="4529598"/>
                <a:ext cx="616706" cy="30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2146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C759E9F-BC3C-F6B9-D201-850118532C44}"/>
                  </a:ext>
                </a:extLst>
              </p:cNvPr>
              <p:cNvGrpSpPr/>
              <p:nvPr/>
            </p:nvGrpSpPr>
            <p:grpSpPr>
              <a:xfrm>
                <a:off x="2232244" y="5174755"/>
                <a:ext cx="848516" cy="297828"/>
                <a:chOff x="2232244" y="5287831"/>
                <a:chExt cx="848516" cy="297828"/>
              </a:xfrm>
            </p:grpSpPr>
            <p:sp>
              <p:nvSpPr>
                <p:cNvPr id="62" name="Trapezoid 61">
                  <a:extLst>
                    <a:ext uri="{FF2B5EF4-FFF2-40B4-BE49-F238E27FC236}">
                      <a16:creationId xmlns:a16="http://schemas.microsoft.com/office/drawing/2014/main" id="{80354456-BCD0-F1E2-ED0B-C54632E40BEE}"/>
                    </a:ext>
                  </a:extLst>
                </p:cNvPr>
                <p:cNvSpPr/>
                <p:nvPr/>
              </p:nvSpPr>
              <p:spPr>
                <a:xfrm flipV="1">
                  <a:off x="2232244" y="5287831"/>
                  <a:ext cx="848516" cy="297828"/>
                </a:xfrm>
                <a:prstGeom prst="trapezoid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038EACB-49FE-6532-6522-D74013956FB0}"/>
                    </a:ext>
                  </a:extLst>
                </p:cNvPr>
                <p:cNvSpPr txBox="1"/>
                <p:nvPr/>
              </p:nvSpPr>
              <p:spPr>
                <a:xfrm>
                  <a:off x="2407928" y="5291907"/>
                  <a:ext cx="478945" cy="2919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bg1"/>
                      </a:solidFill>
                      <a:latin typeface="+mj-lt"/>
                    </a:rPr>
                    <a:t>1321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6B4E91C-D0F4-5276-88B4-7C3643133E40}"/>
                </a:ext>
              </a:extLst>
            </p:cNvPr>
            <p:cNvSpPr txBox="1"/>
            <p:nvPr/>
          </p:nvSpPr>
          <p:spPr>
            <a:xfrm>
              <a:off x="1279518" y="5558355"/>
              <a:ext cx="2573735" cy="269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Conversion Rate: 34.5%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EE8FF2-15CE-6585-B33E-081ACB117A46}"/>
              </a:ext>
            </a:extLst>
          </p:cNvPr>
          <p:cNvGrpSpPr/>
          <p:nvPr/>
        </p:nvGrpSpPr>
        <p:grpSpPr>
          <a:xfrm>
            <a:off x="8191416" y="4785325"/>
            <a:ext cx="3115014" cy="1178272"/>
            <a:chOff x="574866" y="4822889"/>
            <a:chExt cx="3130860" cy="148691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A4ACAE4-A89D-79EF-1D12-FEA546076725}"/>
                </a:ext>
              </a:extLst>
            </p:cNvPr>
            <p:cNvSpPr/>
            <p:nvPr/>
          </p:nvSpPr>
          <p:spPr>
            <a:xfrm>
              <a:off x="574866" y="4822889"/>
              <a:ext cx="3130860" cy="1486912"/>
            </a:xfrm>
            <a:prstGeom prst="roundRect">
              <a:avLst>
                <a:gd name="adj" fmla="val 4682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8E0CD0-CBA7-8AF6-76B4-ADDF9C44684B}"/>
                </a:ext>
              </a:extLst>
            </p:cNvPr>
            <p:cNvGrpSpPr/>
            <p:nvPr/>
          </p:nvGrpSpPr>
          <p:grpSpPr>
            <a:xfrm>
              <a:off x="738190" y="4900981"/>
              <a:ext cx="1662932" cy="831512"/>
              <a:chOff x="4919646" y="1053383"/>
              <a:chExt cx="1662932" cy="83151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61BA617-F281-BCC0-0ED4-177066F18361}"/>
                  </a:ext>
                </a:extLst>
              </p:cNvPr>
              <p:cNvSpPr txBox="1"/>
              <p:nvPr/>
            </p:nvSpPr>
            <p:spPr>
              <a:xfrm>
                <a:off x="4919646" y="1053383"/>
                <a:ext cx="1373858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Programming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675544C-AAAB-ADAB-9247-F81597C79959}"/>
                  </a:ext>
                </a:extLst>
              </p:cNvPr>
              <p:cNvSpPr txBox="1"/>
              <p:nvPr/>
            </p:nvSpPr>
            <p:spPr>
              <a:xfrm>
                <a:off x="4919646" y="1283705"/>
                <a:ext cx="1662932" cy="60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23,872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AC9D451-52EE-FCA3-BF59-C6A67DBDF06E}"/>
                </a:ext>
              </a:extLst>
            </p:cNvPr>
            <p:cNvGrpSpPr/>
            <p:nvPr/>
          </p:nvGrpSpPr>
          <p:grpSpPr>
            <a:xfrm>
              <a:off x="778443" y="5634000"/>
              <a:ext cx="2723706" cy="423157"/>
              <a:chOff x="778443" y="5634000"/>
              <a:chExt cx="2723706" cy="423157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35096A3-8FE6-365C-1FED-4FABE2BB977F}"/>
                  </a:ext>
                </a:extLst>
              </p:cNvPr>
              <p:cNvGrpSpPr/>
              <p:nvPr/>
            </p:nvGrpSpPr>
            <p:grpSpPr>
              <a:xfrm>
                <a:off x="778443" y="5980957"/>
                <a:ext cx="2723706" cy="76200"/>
                <a:chOff x="738190" y="5980957"/>
                <a:chExt cx="2723706" cy="76200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EFA27241-95A7-3ADF-341F-66D53CFD46E8}"/>
                    </a:ext>
                  </a:extLst>
                </p:cNvPr>
                <p:cNvSpPr/>
                <p:nvPr/>
              </p:nvSpPr>
              <p:spPr>
                <a:xfrm>
                  <a:off x="877748" y="5980957"/>
                  <a:ext cx="2584148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A8AF2AAF-3D92-A6CE-11D9-DC942BB7BC87}"/>
                    </a:ext>
                  </a:extLst>
                </p:cNvPr>
                <p:cNvSpPr/>
                <p:nvPr/>
              </p:nvSpPr>
              <p:spPr>
                <a:xfrm>
                  <a:off x="738190" y="5980957"/>
                  <a:ext cx="1826585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BF818D-CE40-C782-C345-DC991394F06F}"/>
                  </a:ext>
                </a:extLst>
              </p:cNvPr>
              <p:cNvSpPr txBox="1"/>
              <p:nvPr/>
            </p:nvSpPr>
            <p:spPr>
              <a:xfrm>
                <a:off x="3031573" y="5634000"/>
                <a:ext cx="470576" cy="2744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80%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3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30EF3B-3B45-09DF-75F6-183623FE28E7}"/>
              </a:ext>
            </a:extLst>
          </p:cNvPr>
          <p:cNvSpPr/>
          <p:nvPr/>
        </p:nvSpPr>
        <p:spPr>
          <a:xfrm>
            <a:off x="6261394" y="2404225"/>
            <a:ext cx="5043443" cy="3551115"/>
          </a:xfrm>
          <a:prstGeom prst="roundRect">
            <a:avLst>
              <a:gd name="adj" fmla="val 1420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F1C58C-EA98-C7DF-C118-DA2A4299CC8F}"/>
              </a:ext>
            </a:extLst>
          </p:cNvPr>
          <p:cNvGrpSpPr/>
          <p:nvPr/>
        </p:nvGrpSpPr>
        <p:grpSpPr>
          <a:xfrm>
            <a:off x="6440112" y="3253492"/>
            <a:ext cx="4586994" cy="2508118"/>
            <a:chOff x="6703600" y="3253492"/>
            <a:chExt cx="4323505" cy="2508118"/>
          </a:xfrm>
        </p:grpSpPr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92BC3B2A-C7BF-4695-9838-B79DBBA6BBC4}"/>
                </a:ext>
              </a:extLst>
            </p:cNvPr>
            <p:cNvSpPr/>
            <p:nvPr/>
          </p:nvSpPr>
          <p:spPr>
            <a:xfrm>
              <a:off x="10490603" y="3905027"/>
              <a:ext cx="536502" cy="1856583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EC707A06-842A-404F-933D-DAABDB24EB8E}"/>
                </a:ext>
              </a:extLst>
            </p:cNvPr>
            <p:cNvSpPr/>
            <p:nvPr/>
          </p:nvSpPr>
          <p:spPr>
            <a:xfrm flipH="1">
              <a:off x="9954101" y="3905027"/>
              <a:ext cx="536502" cy="1856583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C0D10BF-D95A-4D48-A84B-6FF2696B1366}"/>
                </a:ext>
              </a:extLst>
            </p:cNvPr>
            <p:cNvSpPr/>
            <p:nvPr/>
          </p:nvSpPr>
          <p:spPr>
            <a:xfrm>
              <a:off x="9440940" y="5378185"/>
              <a:ext cx="1049652" cy="383425"/>
            </a:xfrm>
            <a:prstGeom prst="triangle">
              <a:avLst>
                <a:gd name="adj" fmla="val 55677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AFE395CC-A6F5-419E-90EB-A117062768F9}"/>
                </a:ext>
              </a:extLst>
            </p:cNvPr>
            <p:cNvSpPr/>
            <p:nvPr/>
          </p:nvSpPr>
          <p:spPr>
            <a:xfrm>
              <a:off x="9578156" y="3253492"/>
              <a:ext cx="536502" cy="2508116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F6E4E383-1F61-4F89-9B72-2B3F40A5D2F8}"/>
                </a:ext>
              </a:extLst>
            </p:cNvPr>
            <p:cNvSpPr/>
            <p:nvPr/>
          </p:nvSpPr>
          <p:spPr>
            <a:xfrm flipH="1">
              <a:off x="9041654" y="3253492"/>
              <a:ext cx="536502" cy="2508116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4B63E54-BDDC-418B-8AC8-A20F7285CDF3}"/>
                </a:ext>
              </a:extLst>
            </p:cNvPr>
            <p:cNvSpPr/>
            <p:nvPr/>
          </p:nvSpPr>
          <p:spPr>
            <a:xfrm>
              <a:off x="8528494" y="5378185"/>
              <a:ext cx="1049652" cy="383425"/>
            </a:xfrm>
            <a:prstGeom prst="triangle">
              <a:avLst>
                <a:gd name="adj" fmla="val 55677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ED83CCF6-80DE-442D-B783-9ECBFC357CFE}"/>
                </a:ext>
              </a:extLst>
            </p:cNvPr>
            <p:cNvSpPr/>
            <p:nvPr/>
          </p:nvSpPr>
          <p:spPr>
            <a:xfrm>
              <a:off x="8665709" y="3905027"/>
              <a:ext cx="536502" cy="1856583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9E0B94E9-DAD3-418E-B010-BE6E418F3A7F}"/>
                </a:ext>
              </a:extLst>
            </p:cNvPr>
            <p:cNvSpPr/>
            <p:nvPr/>
          </p:nvSpPr>
          <p:spPr>
            <a:xfrm flipH="1">
              <a:off x="8129207" y="3905027"/>
              <a:ext cx="536502" cy="1856583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FB06BE9-1FCD-4833-8D69-E0B6E012E2D1}"/>
                </a:ext>
              </a:extLst>
            </p:cNvPr>
            <p:cNvSpPr/>
            <p:nvPr/>
          </p:nvSpPr>
          <p:spPr>
            <a:xfrm>
              <a:off x="7616048" y="5378185"/>
              <a:ext cx="1049652" cy="383425"/>
            </a:xfrm>
            <a:prstGeom prst="triangle">
              <a:avLst>
                <a:gd name="adj" fmla="val 59442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A4001FF0-AB76-4B33-8CD1-789A1963FDFA}"/>
                </a:ext>
              </a:extLst>
            </p:cNvPr>
            <p:cNvSpPr/>
            <p:nvPr/>
          </p:nvSpPr>
          <p:spPr>
            <a:xfrm>
              <a:off x="7753262" y="4402807"/>
              <a:ext cx="536502" cy="1358803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174616FF-C183-4A5D-8AC5-C8BC682FF665}"/>
                </a:ext>
              </a:extLst>
            </p:cNvPr>
            <p:cNvSpPr/>
            <p:nvPr/>
          </p:nvSpPr>
          <p:spPr>
            <a:xfrm flipH="1">
              <a:off x="7216760" y="4402807"/>
              <a:ext cx="536502" cy="1358803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DC00F5-B55A-47A9-BD9B-1B703A6DE9AB}"/>
                </a:ext>
              </a:extLst>
            </p:cNvPr>
            <p:cNvSpPr/>
            <p:nvPr/>
          </p:nvSpPr>
          <p:spPr>
            <a:xfrm>
              <a:off x="6703600" y="5378184"/>
              <a:ext cx="1049652" cy="383425"/>
            </a:xfrm>
            <a:prstGeom prst="triangle">
              <a:avLst>
                <a:gd name="adj" fmla="val 63207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ular Callout 21">
            <a:extLst>
              <a:ext uri="{FF2B5EF4-FFF2-40B4-BE49-F238E27FC236}">
                <a16:creationId xmlns:a16="http://schemas.microsoft.com/office/drawing/2014/main" id="{D432E131-A26D-44FC-B03F-4A9E620C4479}"/>
              </a:ext>
            </a:extLst>
          </p:cNvPr>
          <p:cNvSpPr/>
          <p:nvPr/>
        </p:nvSpPr>
        <p:spPr>
          <a:xfrm>
            <a:off x="7326142" y="3826534"/>
            <a:ext cx="720438" cy="333265"/>
          </a:xfrm>
          <a:prstGeom prst="wedgeRectCallout">
            <a:avLst>
              <a:gd name="adj1" fmla="val -20833"/>
              <a:gd name="adj2" fmla="val 788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b="1" dirty="0">
                <a:cs typeface="Arial" panose="020B0604020202020204" pitchFamily="34" charset="0"/>
              </a:rPr>
              <a:t>40%</a:t>
            </a:r>
          </a:p>
        </p:txBody>
      </p:sp>
      <p:sp>
        <p:nvSpPr>
          <p:cNvPr id="16" name="Rectangular Callout 22">
            <a:extLst>
              <a:ext uri="{FF2B5EF4-FFF2-40B4-BE49-F238E27FC236}">
                <a16:creationId xmlns:a16="http://schemas.microsoft.com/office/drawing/2014/main" id="{B9874E65-3A63-4CAD-ACFB-50D52B57B3C7}"/>
              </a:ext>
            </a:extLst>
          </p:cNvPr>
          <p:cNvSpPr/>
          <p:nvPr/>
        </p:nvSpPr>
        <p:spPr>
          <a:xfrm>
            <a:off x="8315470" y="3375129"/>
            <a:ext cx="734398" cy="333265"/>
          </a:xfrm>
          <a:prstGeom prst="wedgeRectCallout">
            <a:avLst>
              <a:gd name="adj1" fmla="val -20833"/>
              <a:gd name="adj2" fmla="val 78864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b="1" dirty="0">
                <a:cs typeface="Arial" panose="020B0604020202020204" pitchFamily="34" charset="0"/>
              </a:rPr>
              <a:t>60%</a:t>
            </a:r>
          </a:p>
        </p:txBody>
      </p:sp>
      <p:sp>
        <p:nvSpPr>
          <p:cNvPr id="17" name="Rectangular Callout 23">
            <a:extLst>
              <a:ext uri="{FF2B5EF4-FFF2-40B4-BE49-F238E27FC236}">
                <a16:creationId xmlns:a16="http://schemas.microsoft.com/office/drawing/2014/main" id="{8526DAC5-07E0-484E-914A-15EBAA757D54}"/>
              </a:ext>
            </a:extLst>
          </p:cNvPr>
          <p:cNvSpPr/>
          <p:nvPr/>
        </p:nvSpPr>
        <p:spPr>
          <a:xfrm>
            <a:off x="9309338" y="2732809"/>
            <a:ext cx="631880" cy="333265"/>
          </a:xfrm>
          <a:prstGeom prst="wedgeRectCallout">
            <a:avLst>
              <a:gd name="adj1" fmla="val -20833"/>
              <a:gd name="adj2" fmla="val 7886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b="1" dirty="0">
                <a:cs typeface="Arial" panose="020B0604020202020204" pitchFamily="34" charset="0"/>
              </a:rPr>
              <a:t>76%</a:t>
            </a:r>
          </a:p>
        </p:txBody>
      </p:sp>
      <p:sp>
        <p:nvSpPr>
          <p:cNvPr id="18" name="Rectangular Callout 24">
            <a:extLst>
              <a:ext uri="{FF2B5EF4-FFF2-40B4-BE49-F238E27FC236}">
                <a16:creationId xmlns:a16="http://schemas.microsoft.com/office/drawing/2014/main" id="{46972086-FD9D-4071-AA7C-744098EEBD03}"/>
              </a:ext>
            </a:extLst>
          </p:cNvPr>
          <p:cNvSpPr/>
          <p:nvPr/>
        </p:nvSpPr>
        <p:spPr>
          <a:xfrm>
            <a:off x="10262210" y="3357563"/>
            <a:ext cx="674490" cy="333265"/>
          </a:xfrm>
          <a:prstGeom prst="wedgeRectCallout">
            <a:avLst>
              <a:gd name="adj1" fmla="val -20833"/>
              <a:gd name="adj2" fmla="val 7886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50" b="1" dirty="0">
                <a:cs typeface="Arial" panose="020B0604020202020204" pitchFamily="34" charset="0"/>
              </a:rPr>
              <a:t>62%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D9BDBC9-8C6B-48B3-9EC8-E29A95376C0B}"/>
              </a:ext>
            </a:extLst>
          </p:cNvPr>
          <p:cNvSpPr/>
          <p:nvPr/>
        </p:nvSpPr>
        <p:spPr>
          <a:xfrm>
            <a:off x="962903" y="2404225"/>
            <a:ext cx="5095331" cy="1286603"/>
          </a:xfrm>
          <a:prstGeom prst="roundRect">
            <a:avLst>
              <a:gd name="adj" fmla="val 1420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8E7E28-0546-4188-B43B-9B2ABA53CA9C}"/>
              </a:ext>
            </a:extLst>
          </p:cNvPr>
          <p:cNvGrpSpPr/>
          <p:nvPr/>
        </p:nvGrpSpPr>
        <p:grpSpPr>
          <a:xfrm>
            <a:off x="2183080" y="2571442"/>
            <a:ext cx="3355253" cy="889089"/>
            <a:chOff x="633491" y="7975011"/>
            <a:chExt cx="3355253" cy="88908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F54D97-3C06-404F-B6B0-1654131FFA9F}"/>
                </a:ext>
              </a:extLst>
            </p:cNvPr>
            <p:cNvSpPr txBox="1"/>
            <p:nvPr/>
          </p:nvSpPr>
          <p:spPr>
            <a:xfrm>
              <a:off x="633491" y="7975011"/>
              <a:ext cx="267625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+mj-lt"/>
                  <a:cs typeface="Arial" panose="020B0604020202020204" pitchFamily="34" charset="0"/>
                </a:rPr>
                <a:t>Data Counting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FA2BE47-7A2D-411F-9D8C-1BDBFCD461AF}"/>
                </a:ext>
              </a:extLst>
            </p:cNvPr>
            <p:cNvSpPr/>
            <p:nvPr/>
          </p:nvSpPr>
          <p:spPr>
            <a:xfrm>
              <a:off x="633690" y="8351203"/>
              <a:ext cx="3355054" cy="5128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 wonderful serenity has taken possession of my entire soul, like these sweet mornings.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EA2320-F45C-4F56-B9B7-3548E3E58B75}"/>
              </a:ext>
            </a:extLst>
          </p:cNvPr>
          <p:cNvGrpSpPr/>
          <p:nvPr/>
        </p:nvGrpSpPr>
        <p:grpSpPr>
          <a:xfrm>
            <a:off x="1309974" y="2679924"/>
            <a:ext cx="668630" cy="668630"/>
            <a:chOff x="1052675" y="2783785"/>
            <a:chExt cx="668630" cy="66863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3F7423F-F937-49E5-9DFA-FCB246844A2C}"/>
                </a:ext>
              </a:extLst>
            </p:cNvPr>
            <p:cNvSpPr/>
            <p:nvPr/>
          </p:nvSpPr>
          <p:spPr>
            <a:xfrm>
              <a:off x="1052675" y="2783785"/>
              <a:ext cx="668630" cy="6686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10AA3A-9F0D-4F89-B6D0-33F892709190}"/>
                </a:ext>
              </a:extLst>
            </p:cNvPr>
            <p:cNvGrpSpPr/>
            <p:nvPr/>
          </p:nvGrpSpPr>
          <p:grpSpPr>
            <a:xfrm>
              <a:off x="1255835" y="2926914"/>
              <a:ext cx="262310" cy="382373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8" name="AutoShape 113">
                <a:extLst>
                  <a:ext uri="{FF2B5EF4-FFF2-40B4-BE49-F238E27FC236}">
                    <a16:creationId xmlns:a16="http://schemas.microsoft.com/office/drawing/2014/main" id="{062A5E78-177F-4D3D-A430-97915C912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0433" tIns="30433" rIns="30433" bIns="30433" anchor="ctr"/>
              <a:lstStyle/>
              <a:p>
                <a:pPr algn="ctr" defTabSz="365189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6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39" name="AutoShape 114">
                <a:extLst>
                  <a:ext uri="{FF2B5EF4-FFF2-40B4-BE49-F238E27FC236}">
                    <a16:creationId xmlns:a16="http://schemas.microsoft.com/office/drawing/2014/main" id="{32516B83-D351-4040-BB17-3A784DAA8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0433" tIns="30433" rIns="30433" bIns="30433" anchor="ctr"/>
              <a:lstStyle/>
              <a:p>
                <a:pPr algn="ctr" defTabSz="365189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396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7BA94A-FBBB-ED3C-0F2B-9165E37D667E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3272F7-756E-6343-1DD7-A6C4EA76D933}"/>
              </a:ext>
            </a:extLst>
          </p:cNvPr>
          <p:cNvSpPr txBox="1"/>
          <p:nvPr/>
        </p:nvSpPr>
        <p:spPr>
          <a:xfrm>
            <a:off x="3129043" y="710453"/>
            <a:ext cx="593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Dashboard Overview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B01C7-A7B1-545E-A61C-A0F90526FB26}"/>
              </a:ext>
            </a:extLst>
          </p:cNvPr>
          <p:cNvSpPr txBox="1"/>
          <p:nvPr/>
        </p:nvSpPr>
        <p:spPr>
          <a:xfrm>
            <a:off x="2574902" y="1417496"/>
            <a:ext cx="7042197" cy="60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 which I enjoy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D600767-4ABE-2350-EC1B-59CBEBD3BCC2}"/>
              </a:ext>
            </a:extLst>
          </p:cNvPr>
          <p:cNvGrpSpPr/>
          <p:nvPr/>
        </p:nvGrpSpPr>
        <p:grpSpPr>
          <a:xfrm>
            <a:off x="6497769" y="2553903"/>
            <a:ext cx="2105337" cy="531842"/>
            <a:chOff x="6872298" y="5390810"/>
            <a:chExt cx="2105337" cy="5318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00D4A5-C7A9-8B62-F384-3CE52B37C303}"/>
                </a:ext>
              </a:extLst>
            </p:cNvPr>
            <p:cNvSpPr/>
            <p:nvPr/>
          </p:nvSpPr>
          <p:spPr>
            <a:xfrm>
              <a:off x="6872298" y="5433879"/>
              <a:ext cx="114025" cy="1121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CEAA5C-2E10-67F2-878C-D526456FEDE5}"/>
                </a:ext>
              </a:extLst>
            </p:cNvPr>
            <p:cNvSpPr txBox="1"/>
            <p:nvPr/>
          </p:nvSpPr>
          <p:spPr>
            <a:xfrm>
              <a:off x="6986323" y="5390810"/>
              <a:ext cx="1122021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Income</a:t>
              </a:r>
              <a:endPara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8B3890-EF69-987E-ACFA-E85137966F48}"/>
                </a:ext>
              </a:extLst>
            </p:cNvPr>
            <p:cNvSpPr/>
            <p:nvPr/>
          </p:nvSpPr>
          <p:spPr>
            <a:xfrm>
              <a:off x="7834060" y="5433879"/>
              <a:ext cx="114025" cy="112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28172B-154B-FACC-8818-8B9D1B204695}"/>
                </a:ext>
              </a:extLst>
            </p:cNvPr>
            <p:cNvSpPr txBox="1"/>
            <p:nvPr/>
          </p:nvSpPr>
          <p:spPr>
            <a:xfrm>
              <a:off x="7948086" y="5390810"/>
              <a:ext cx="1007995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</a:t>
              </a:r>
              <a:endPara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709858-1C04-644F-8AE1-50DE6F0CF05B}"/>
                </a:ext>
              </a:extLst>
            </p:cNvPr>
            <p:cNvSpPr/>
            <p:nvPr/>
          </p:nvSpPr>
          <p:spPr>
            <a:xfrm>
              <a:off x="6872298" y="5734888"/>
              <a:ext cx="114025" cy="1121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E8B4D4-A47E-FBB2-AC50-F2497B5CFBD5}"/>
                </a:ext>
              </a:extLst>
            </p:cNvPr>
            <p:cNvSpPr txBox="1"/>
            <p:nvPr/>
          </p:nvSpPr>
          <p:spPr>
            <a:xfrm>
              <a:off x="6986323" y="5691819"/>
              <a:ext cx="1029549" cy="230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Supply</a:t>
              </a:r>
              <a:endPara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BB69CD-4785-3E78-67D8-72CFFE5449FE}"/>
                </a:ext>
              </a:extLst>
            </p:cNvPr>
            <p:cNvSpPr/>
            <p:nvPr/>
          </p:nvSpPr>
          <p:spPr>
            <a:xfrm>
              <a:off x="7834060" y="5734888"/>
              <a:ext cx="114025" cy="1121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B44C5D6-58D7-520C-4A2F-532D870B8BB3}"/>
                </a:ext>
              </a:extLst>
            </p:cNvPr>
            <p:cNvSpPr txBox="1"/>
            <p:nvPr/>
          </p:nvSpPr>
          <p:spPr>
            <a:xfrm>
              <a:off x="7948086" y="5691819"/>
              <a:ext cx="102954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endParaRPr lang="id-ID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399AA32-8919-7017-D2B5-D9F2FA01388E}"/>
              </a:ext>
            </a:extLst>
          </p:cNvPr>
          <p:cNvSpPr/>
          <p:nvPr/>
        </p:nvSpPr>
        <p:spPr>
          <a:xfrm>
            <a:off x="982563" y="3858045"/>
            <a:ext cx="5095331" cy="2097295"/>
          </a:xfrm>
          <a:prstGeom prst="roundRect">
            <a:avLst>
              <a:gd name="adj" fmla="val 1420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99A0320A-97EF-304F-2004-FEFE2442A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650415"/>
              </p:ext>
            </p:extLst>
          </p:nvPr>
        </p:nvGraphicFramePr>
        <p:xfrm>
          <a:off x="2395949" y="3750674"/>
          <a:ext cx="3438525" cy="2236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CBBA7CAF-F5FC-8184-3EEF-B29CF104F9E5}"/>
              </a:ext>
            </a:extLst>
          </p:cNvPr>
          <p:cNvSpPr txBox="1"/>
          <p:nvPr/>
        </p:nvSpPr>
        <p:spPr>
          <a:xfrm>
            <a:off x="1039072" y="3930450"/>
            <a:ext cx="2301874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Timing and Progress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D5D38C-76D8-73D6-B386-BBDC08EC67CA}"/>
              </a:ext>
            </a:extLst>
          </p:cNvPr>
          <p:cNvSpPr txBox="1"/>
          <p:nvPr/>
        </p:nvSpPr>
        <p:spPr>
          <a:xfrm>
            <a:off x="1075168" y="4501122"/>
            <a:ext cx="1812412" cy="78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6B7507C-D7CE-F905-1917-1DD14D169E11}"/>
              </a:ext>
            </a:extLst>
          </p:cNvPr>
          <p:cNvGrpSpPr/>
          <p:nvPr/>
        </p:nvGrpSpPr>
        <p:grpSpPr>
          <a:xfrm>
            <a:off x="1141905" y="5500253"/>
            <a:ext cx="2938505" cy="234760"/>
            <a:chOff x="1141905" y="5453361"/>
            <a:chExt cx="2938505" cy="234760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79085FA0-19C0-DC13-48B4-4C076CA8D2F6}"/>
                </a:ext>
              </a:extLst>
            </p:cNvPr>
            <p:cNvSpPr/>
            <p:nvPr/>
          </p:nvSpPr>
          <p:spPr>
            <a:xfrm>
              <a:off x="1141905" y="5453361"/>
              <a:ext cx="668550" cy="2347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</a:rPr>
                <a:t>Main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C64F025-47E5-C7A3-4643-18F48039DE95}"/>
                </a:ext>
              </a:extLst>
            </p:cNvPr>
            <p:cNvSpPr/>
            <p:nvPr/>
          </p:nvSpPr>
          <p:spPr>
            <a:xfrm>
              <a:off x="1898557" y="5453361"/>
              <a:ext cx="668550" cy="2347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Item 1</a:t>
              </a:r>
              <a:endPara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D96F5C56-2FB8-7F3E-A783-D44CC773C895}"/>
                </a:ext>
              </a:extLst>
            </p:cNvPr>
            <p:cNvSpPr/>
            <p:nvPr/>
          </p:nvSpPr>
          <p:spPr>
            <a:xfrm>
              <a:off x="2655209" y="5453361"/>
              <a:ext cx="668550" cy="2347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Item 2</a:t>
              </a:r>
              <a:endPara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C1824E7-4E03-2C8A-0599-447D18CB9853}"/>
                </a:ext>
              </a:extLst>
            </p:cNvPr>
            <p:cNvSpPr/>
            <p:nvPr/>
          </p:nvSpPr>
          <p:spPr>
            <a:xfrm>
              <a:off x="3411860" y="5453361"/>
              <a:ext cx="668550" cy="2347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Item 3</a:t>
              </a:r>
              <a:endParaRPr lang="en-GB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5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C187B1E-C3E4-98A4-4039-785EEA47ADBD}"/>
              </a:ext>
            </a:extLst>
          </p:cNvPr>
          <p:cNvSpPr/>
          <p:nvPr/>
        </p:nvSpPr>
        <p:spPr>
          <a:xfrm>
            <a:off x="930060" y="883210"/>
            <a:ext cx="2484000" cy="2274748"/>
          </a:xfrm>
          <a:prstGeom prst="roundRect">
            <a:avLst>
              <a:gd name="adj" fmla="val 335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97E34D5-7AA4-8A8E-1803-63489263908D}"/>
              </a:ext>
            </a:extLst>
          </p:cNvPr>
          <p:cNvSpPr/>
          <p:nvPr/>
        </p:nvSpPr>
        <p:spPr>
          <a:xfrm>
            <a:off x="3555318" y="883210"/>
            <a:ext cx="2484000" cy="2274748"/>
          </a:xfrm>
          <a:prstGeom prst="roundRect">
            <a:avLst>
              <a:gd name="adj" fmla="val 335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BFD7025-F982-07A3-11F6-3842A2DBFD97}"/>
              </a:ext>
            </a:extLst>
          </p:cNvPr>
          <p:cNvSpPr/>
          <p:nvPr/>
        </p:nvSpPr>
        <p:spPr>
          <a:xfrm>
            <a:off x="6180576" y="883210"/>
            <a:ext cx="2484000" cy="2274748"/>
          </a:xfrm>
          <a:prstGeom prst="roundRect">
            <a:avLst>
              <a:gd name="adj" fmla="val 335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37519C8-FFF9-4572-02BD-751CC0CBF84D}"/>
              </a:ext>
            </a:extLst>
          </p:cNvPr>
          <p:cNvSpPr/>
          <p:nvPr/>
        </p:nvSpPr>
        <p:spPr>
          <a:xfrm>
            <a:off x="8805833" y="883210"/>
            <a:ext cx="2484000" cy="2274748"/>
          </a:xfrm>
          <a:prstGeom prst="roundRect">
            <a:avLst>
              <a:gd name="adj" fmla="val 335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C7380-5B75-A003-52E2-301302E8CC66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BF2D39-54F7-0189-D756-AB93BDE6717E}"/>
              </a:ext>
            </a:extLst>
          </p:cNvPr>
          <p:cNvGrpSpPr/>
          <p:nvPr/>
        </p:nvGrpSpPr>
        <p:grpSpPr>
          <a:xfrm>
            <a:off x="929171" y="3357563"/>
            <a:ext cx="10363200" cy="2592387"/>
            <a:chOff x="520507" y="4051496"/>
            <a:chExt cx="10363200" cy="28193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07D9A0-6E4C-D856-B7A0-637A9BE3A2B6}"/>
                </a:ext>
              </a:extLst>
            </p:cNvPr>
            <p:cNvSpPr/>
            <p:nvPr/>
          </p:nvSpPr>
          <p:spPr>
            <a:xfrm>
              <a:off x="520507" y="4051496"/>
              <a:ext cx="10363200" cy="2819399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2BF8CA-7521-EE4E-19B0-1D9FF13CAF5C}"/>
                </a:ext>
              </a:extLst>
            </p:cNvPr>
            <p:cNvGrpSpPr/>
            <p:nvPr/>
          </p:nvGrpSpPr>
          <p:grpSpPr>
            <a:xfrm>
              <a:off x="1318928" y="4606486"/>
              <a:ext cx="9067663" cy="1339437"/>
              <a:chOff x="1712821" y="1469391"/>
              <a:chExt cx="9067663" cy="133943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85A5974-D116-E244-2B6C-49C6575AECC9}"/>
                  </a:ext>
                </a:extLst>
              </p:cNvPr>
              <p:cNvGrpSpPr/>
              <p:nvPr/>
            </p:nvGrpSpPr>
            <p:grpSpPr>
              <a:xfrm>
                <a:off x="1712821" y="2261275"/>
                <a:ext cx="9067663" cy="151612"/>
                <a:chOff x="1411518" y="3385836"/>
                <a:chExt cx="9368966" cy="151612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5342495-C3B8-9B28-A60B-B9FE1DC77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461642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ounded Rectangle 38">
                  <a:extLst>
                    <a:ext uri="{FF2B5EF4-FFF2-40B4-BE49-F238E27FC236}">
                      <a16:creationId xmlns:a16="http://schemas.microsoft.com/office/drawing/2014/main" id="{7B335857-6C66-5412-EF53-86DE6988CFE4}"/>
                    </a:ext>
                  </a:extLst>
                </p:cNvPr>
                <p:cNvSpPr/>
                <p:nvPr/>
              </p:nvSpPr>
              <p:spPr>
                <a:xfrm>
                  <a:off x="2201872" y="3385836"/>
                  <a:ext cx="1776680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FE3BA3-672E-66F3-3116-BC2FE7ECBE5D}"/>
                  </a:ext>
                </a:extLst>
              </p:cNvPr>
              <p:cNvGrpSpPr/>
              <p:nvPr/>
            </p:nvGrpSpPr>
            <p:grpSpPr>
              <a:xfrm>
                <a:off x="1712821" y="1469391"/>
                <a:ext cx="9067663" cy="151612"/>
                <a:chOff x="1411518" y="2593953"/>
                <a:chExt cx="9368966" cy="151612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D0EAB7A-104C-D41B-168D-4FFDA631D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2669759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ounded Rectangle 36">
                  <a:extLst>
                    <a:ext uri="{FF2B5EF4-FFF2-40B4-BE49-F238E27FC236}">
                      <a16:creationId xmlns:a16="http://schemas.microsoft.com/office/drawing/2014/main" id="{0A5D9287-2FAE-A3C3-FB0E-D9553AF61AA0}"/>
                    </a:ext>
                  </a:extLst>
                </p:cNvPr>
                <p:cNvSpPr/>
                <p:nvPr/>
              </p:nvSpPr>
              <p:spPr>
                <a:xfrm>
                  <a:off x="2356305" y="2593953"/>
                  <a:ext cx="2394303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ounded Rectangle 39">
                  <a:extLst>
                    <a:ext uri="{FF2B5EF4-FFF2-40B4-BE49-F238E27FC236}">
                      <a16:creationId xmlns:a16="http://schemas.microsoft.com/office/drawing/2014/main" id="{2578B90C-4CE5-10A5-AD83-CF1C21ED4300}"/>
                    </a:ext>
                  </a:extLst>
                </p:cNvPr>
                <p:cNvSpPr/>
                <p:nvPr/>
              </p:nvSpPr>
              <p:spPr>
                <a:xfrm>
                  <a:off x="7025232" y="2593953"/>
                  <a:ext cx="1953779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2972648-53FA-E969-48C4-0CE2F6100A57}"/>
                  </a:ext>
                </a:extLst>
              </p:cNvPr>
              <p:cNvGrpSpPr/>
              <p:nvPr/>
            </p:nvGrpSpPr>
            <p:grpSpPr>
              <a:xfrm>
                <a:off x="1712821" y="1865333"/>
                <a:ext cx="9067663" cy="151612"/>
                <a:chOff x="1411518" y="2989894"/>
                <a:chExt cx="9368966" cy="151612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9ED6D16-ABC3-151E-B8E5-069B7E286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065700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ounded Rectangle 37">
                  <a:extLst>
                    <a:ext uri="{FF2B5EF4-FFF2-40B4-BE49-F238E27FC236}">
                      <a16:creationId xmlns:a16="http://schemas.microsoft.com/office/drawing/2014/main" id="{3FCCCF5F-1FCF-EFBB-D76B-DE5B205FDECA}"/>
                    </a:ext>
                  </a:extLst>
                </p:cNvPr>
                <p:cNvSpPr/>
                <p:nvPr/>
              </p:nvSpPr>
              <p:spPr>
                <a:xfrm>
                  <a:off x="3893971" y="2989894"/>
                  <a:ext cx="2394303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Rounded Rectangle 40">
                  <a:extLst>
                    <a:ext uri="{FF2B5EF4-FFF2-40B4-BE49-F238E27FC236}">
                      <a16:creationId xmlns:a16="http://schemas.microsoft.com/office/drawing/2014/main" id="{2FA7CCA7-3664-5151-0E64-A15BB1D07336}"/>
                    </a:ext>
                  </a:extLst>
                </p:cNvPr>
                <p:cNvSpPr/>
                <p:nvPr/>
              </p:nvSpPr>
              <p:spPr>
                <a:xfrm>
                  <a:off x="8992991" y="2989894"/>
                  <a:ext cx="1787491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5105963-8A75-3E7D-994F-F19806EDD251}"/>
                  </a:ext>
                </a:extLst>
              </p:cNvPr>
              <p:cNvGrpSpPr/>
              <p:nvPr/>
            </p:nvGrpSpPr>
            <p:grpSpPr>
              <a:xfrm>
                <a:off x="1712821" y="2657216"/>
                <a:ext cx="9067663" cy="151612"/>
                <a:chOff x="1411518" y="3781778"/>
                <a:chExt cx="9368966" cy="151612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121D0E6-2C80-B313-2C5F-1653F355F8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857585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ounded Rectangle 41">
                  <a:extLst>
                    <a:ext uri="{FF2B5EF4-FFF2-40B4-BE49-F238E27FC236}">
                      <a16:creationId xmlns:a16="http://schemas.microsoft.com/office/drawing/2014/main" id="{B2C61530-A80E-12CE-393C-DD6FEC32FC49}"/>
                    </a:ext>
                  </a:extLst>
                </p:cNvPr>
                <p:cNvSpPr/>
                <p:nvPr/>
              </p:nvSpPr>
              <p:spPr>
                <a:xfrm>
                  <a:off x="1411518" y="3781778"/>
                  <a:ext cx="7838651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762817-8782-FF67-924F-6FFABD1CF810}"/>
                </a:ext>
              </a:extLst>
            </p:cNvPr>
            <p:cNvGrpSpPr/>
            <p:nvPr/>
          </p:nvGrpSpPr>
          <p:grpSpPr>
            <a:xfrm>
              <a:off x="697586" y="4323048"/>
              <a:ext cx="10009043" cy="2276295"/>
              <a:chOff x="1091479" y="1185953"/>
              <a:chExt cx="10009043" cy="227629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B9105F1-611C-746C-B258-AD44A6A6794A}"/>
                  </a:ext>
                </a:extLst>
              </p:cNvPr>
              <p:cNvGrpSpPr/>
              <p:nvPr/>
            </p:nvGrpSpPr>
            <p:grpSpPr>
              <a:xfrm>
                <a:off x="1392781" y="3185249"/>
                <a:ext cx="9707741" cy="276999"/>
                <a:chOff x="1392781" y="3185249"/>
                <a:chExt cx="9707741" cy="276999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57634EC-EB5F-8AF0-F4D4-D94C6432ED80}"/>
                    </a:ext>
                  </a:extLst>
                </p:cNvPr>
                <p:cNvSpPr txBox="1"/>
                <p:nvPr/>
              </p:nvSpPr>
              <p:spPr>
                <a:xfrm>
                  <a:off x="1392781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78A1EA-045D-A9D6-C0A3-0103F9A10DC5}"/>
                    </a:ext>
                  </a:extLst>
                </p:cNvPr>
                <p:cNvSpPr txBox="1"/>
                <p:nvPr/>
              </p:nvSpPr>
              <p:spPr>
                <a:xfrm>
                  <a:off x="2217114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Feb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360A8DD-5233-C03F-C0FA-39B718C26C76}"/>
                    </a:ext>
                  </a:extLst>
                </p:cNvPr>
                <p:cNvSpPr txBox="1"/>
                <p:nvPr/>
              </p:nvSpPr>
              <p:spPr>
                <a:xfrm>
                  <a:off x="3041447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Mar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33EA5A7-D080-E3E5-0534-A071ACF174A3}"/>
                    </a:ext>
                  </a:extLst>
                </p:cNvPr>
                <p:cNvSpPr txBox="1"/>
                <p:nvPr/>
              </p:nvSpPr>
              <p:spPr>
                <a:xfrm>
                  <a:off x="3865780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Apr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90CFA1A-93ED-1925-855D-93FAC3FC1D21}"/>
                    </a:ext>
                  </a:extLst>
                </p:cNvPr>
                <p:cNvSpPr txBox="1"/>
                <p:nvPr/>
              </p:nvSpPr>
              <p:spPr>
                <a:xfrm>
                  <a:off x="4690113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May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689EBF9-BB89-0D7F-1ED7-E9D65D7BF8DC}"/>
                    </a:ext>
                  </a:extLst>
                </p:cNvPr>
                <p:cNvSpPr txBox="1"/>
                <p:nvPr/>
              </p:nvSpPr>
              <p:spPr>
                <a:xfrm>
                  <a:off x="5514446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Jun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19E7598-5318-4CF2-180D-CC22BB481521}"/>
                    </a:ext>
                  </a:extLst>
                </p:cNvPr>
                <p:cNvSpPr txBox="1"/>
                <p:nvPr/>
              </p:nvSpPr>
              <p:spPr>
                <a:xfrm>
                  <a:off x="6338779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CE1836-E974-66E3-EC67-927A4800D994}"/>
                    </a:ext>
                  </a:extLst>
                </p:cNvPr>
                <p:cNvSpPr txBox="1"/>
                <p:nvPr/>
              </p:nvSpPr>
              <p:spPr>
                <a:xfrm>
                  <a:off x="7163112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Aug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4B186D6-FFD3-C6C8-4E80-45E7BC43F659}"/>
                    </a:ext>
                  </a:extLst>
                </p:cNvPr>
                <p:cNvSpPr txBox="1"/>
                <p:nvPr/>
              </p:nvSpPr>
              <p:spPr>
                <a:xfrm>
                  <a:off x="7987445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Sep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834D707-EE6E-139E-A064-5AC7FCC22541}"/>
                    </a:ext>
                  </a:extLst>
                </p:cNvPr>
                <p:cNvSpPr txBox="1"/>
                <p:nvPr/>
              </p:nvSpPr>
              <p:spPr>
                <a:xfrm>
                  <a:off x="8811778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Oct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32CE9C-4200-FD51-E186-9FD2D034D269}"/>
                    </a:ext>
                  </a:extLst>
                </p:cNvPr>
                <p:cNvSpPr txBox="1"/>
                <p:nvPr/>
              </p:nvSpPr>
              <p:spPr>
                <a:xfrm>
                  <a:off x="9636111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Nov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677AABC-38FE-FC07-C91F-3FD758B30117}"/>
                    </a:ext>
                  </a:extLst>
                </p:cNvPr>
                <p:cNvSpPr txBox="1"/>
                <p:nvPr/>
              </p:nvSpPr>
              <p:spPr>
                <a:xfrm>
                  <a:off x="10460442" y="3185249"/>
                  <a:ext cx="640080" cy="276999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Dec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4E83C8B-A928-9811-FAD3-25C9FB3204B2}"/>
                  </a:ext>
                </a:extLst>
              </p:cNvPr>
              <p:cNvGrpSpPr/>
              <p:nvPr/>
            </p:nvGrpSpPr>
            <p:grpSpPr>
              <a:xfrm>
                <a:off x="1712821" y="1185953"/>
                <a:ext cx="9067661" cy="1906314"/>
                <a:chOff x="1411519" y="1987505"/>
                <a:chExt cx="9368963" cy="242579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3243C16-9DFE-A44D-40F4-E1CD4A2EB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9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9EB47E2-04DA-C891-DBD8-9F0DD277AE4D}"/>
                    </a:ext>
                  </a:extLst>
                </p:cNvPr>
                <p:cNvCxnSpPr/>
                <p:nvPr/>
              </p:nvCxnSpPr>
              <p:spPr>
                <a:xfrm>
                  <a:off x="2263243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650B16C-640F-1DEB-C3FD-ABDAF5DA7A72}"/>
                    </a:ext>
                  </a:extLst>
                </p:cNvPr>
                <p:cNvCxnSpPr/>
                <p:nvPr/>
              </p:nvCxnSpPr>
              <p:spPr>
                <a:xfrm>
                  <a:off x="3114967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E70AEE7-D842-B429-DA75-1BB6FB6E204B}"/>
                    </a:ext>
                  </a:extLst>
                </p:cNvPr>
                <p:cNvCxnSpPr/>
                <p:nvPr/>
              </p:nvCxnSpPr>
              <p:spPr>
                <a:xfrm>
                  <a:off x="3966691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4232E89-47C6-6EC6-7573-8D5A254ED5C7}"/>
                    </a:ext>
                  </a:extLst>
                </p:cNvPr>
                <p:cNvCxnSpPr/>
                <p:nvPr/>
              </p:nvCxnSpPr>
              <p:spPr>
                <a:xfrm>
                  <a:off x="4818415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24E0F769-B0C0-2D4C-D14F-D2E14D8ED21C}"/>
                    </a:ext>
                  </a:extLst>
                </p:cNvPr>
                <p:cNvCxnSpPr/>
                <p:nvPr/>
              </p:nvCxnSpPr>
              <p:spPr>
                <a:xfrm>
                  <a:off x="5670139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B638858-5BE1-0731-9C3D-D80FD3A08912}"/>
                    </a:ext>
                  </a:extLst>
                </p:cNvPr>
                <p:cNvCxnSpPr/>
                <p:nvPr/>
              </p:nvCxnSpPr>
              <p:spPr>
                <a:xfrm>
                  <a:off x="6521863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1A1A715-D54E-8A81-18E9-964FCF91C463}"/>
                    </a:ext>
                  </a:extLst>
                </p:cNvPr>
                <p:cNvCxnSpPr/>
                <p:nvPr/>
              </p:nvCxnSpPr>
              <p:spPr>
                <a:xfrm>
                  <a:off x="7373587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E139696-7180-9EAC-E9E8-09C401A4A06C}"/>
                    </a:ext>
                  </a:extLst>
                </p:cNvPr>
                <p:cNvCxnSpPr/>
                <p:nvPr/>
              </p:nvCxnSpPr>
              <p:spPr>
                <a:xfrm>
                  <a:off x="8225311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F88A9DD-EE1D-0CCA-0E30-FC243AA2D319}"/>
                    </a:ext>
                  </a:extLst>
                </p:cNvPr>
                <p:cNvCxnSpPr/>
                <p:nvPr/>
              </p:nvCxnSpPr>
              <p:spPr>
                <a:xfrm>
                  <a:off x="9077035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E35B5D6-0021-2787-9E8C-96A6E8988630}"/>
                    </a:ext>
                  </a:extLst>
                </p:cNvPr>
                <p:cNvCxnSpPr/>
                <p:nvPr/>
              </p:nvCxnSpPr>
              <p:spPr>
                <a:xfrm>
                  <a:off x="9928759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1BB973D-6594-8B61-7709-AE638DB1F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80482" y="1987505"/>
                  <a:ext cx="0" cy="242579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A56AFD9-FE95-7BE2-5D7D-F37795ECCF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9" y="4413295"/>
                  <a:ext cx="9368962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2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54E6AC9-AA71-FF31-C232-F170EA6106FF}"/>
                  </a:ext>
                </a:extLst>
              </p:cNvPr>
              <p:cNvGrpSpPr/>
              <p:nvPr/>
            </p:nvGrpSpPr>
            <p:grpSpPr>
              <a:xfrm>
                <a:off x="1091479" y="1386334"/>
                <a:ext cx="548640" cy="1525149"/>
                <a:chOff x="1091479" y="1386334"/>
                <a:chExt cx="548640" cy="152514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EC6DFB-40E3-D9C1-C681-510E2AB2A8E6}"/>
                    </a:ext>
                  </a:extLst>
                </p:cNvPr>
                <p:cNvSpPr txBox="1"/>
                <p:nvPr/>
              </p:nvSpPr>
              <p:spPr>
                <a:xfrm>
                  <a:off x="1091479" y="1386334"/>
                  <a:ext cx="548640" cy="334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  <a:endParaRPr lang="id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C87933E-26C7-0719-2CCF-03232A71EED3}"/>
                    </a:ext>
                  </a:extLst>
                </p:cNvPr>
                <p:cNvSpPr txBox="1"/>
                <p:nvPr/>
              </p:nvSpPr>
              <p:spPr>
                <a:xfrm>
                  <a:off x="1091479" y="1783257"/>
                  <a:ext cx="548640" cy="334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75</a:t>
                  </a:r>
                  <a:endParaRPr lang="id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E5CCE01-68A9-945C-7A2D-ECC21B6F894C}"/>
                    </a:ext>
                  </a:extLst>
                </p:cNvPr>
                <p:cNvSpPr txBox="1"/>
                <p:nvPr/>
              </p:nvSpPr>
              <p:spPr>
                <a:xfrm>
                  <a:off x="1091479" y="2180180"/>
                  <a:ext cx="548640" cy="334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  <a:endParaRPr lang="id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EEF26E-5878-BE2C-69C2-8E5849CD6F0A}"/>
                    </a:ext>
                  </a:extLst>
                </p:cNvPr>
                <p:cNvSpPr txBox="1"/>
                <p:nvPr/>
              </p:nvSpPr>
              <p:spPr>
                <a:xfrm>
                  <a:off x="1091479" y="2577104"/>
                  <a:ext cx="548640" cy="3343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lang="id-ID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E3B4EC8-0C35-D07A-F14C-9285656256CF}"/>
              </a:ext>
            </a:extLst>
          </p:cNvPr>
          <p:cNvGrpSpPr/>
          <p:nvPr/>
        </p:nvGrpSpPr>
        <p:grpSpPr>
          <a:xfrm>
            <a:off x="1406709" y="1045825"/>
            <a:ext cx="1530704" cy="1530706"/>
            <a:chOff x="4202048" y="3132739"/>
            <a:chExt cx="1371602" cy="13716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D821BA2-F444-E265-1D93-49C739DB379A}"/>
                </a:ext>
              </a:extLst>
            </p:cNvPr>
            <p:cNvSpPr/>
            <p:nvPr/>
          </p:nvSpPr>
          <p:spPr>
            <a:xfrm>
              <a:off x="4202049" y="3132739"/>
              <a:ext cx="1371601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Partial Circle 98">
              <a:extLst>
                <a:ext uri="{FF2B5EF4-FFF2-40B4-BE49-F238E27FC236}">
                  <a16:creationId xmlns:a16="http://schemas.microsoft.com/office/drawing/2014/main" id="{47F4CF18-59DE-72C8-8AEE-56C2FC5BC767}"/>
                </a:ext>
              </a:extLst>
            </p:cNvPr>
            <p:cNvSpPr/>
            <p:nvPr/>
          </p:nvSpPr>
          <p:spPr>
            <a:xfrm>
              <a:off x="4202048" y="3132741"/>
              <a:ext cx="1371600" cy="1371596"/>
            </a:xfrm>
            <a:prstGeom prst="pie">
              <a:avLst>
                <a:gd name="adj1" fmla="val 6696582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8F835B-9E9E-B916-87EB-A309FE086EB8}"/>
                </a:ext>
              </a:extLst>
            </p:cNvPr>
            <p:cNvSpPr/>
            <p:nvPr/>
          </p:nvSpPr>
          <p:spPr>
            <a:xfrm>
              <a:off x="4370807" y="3301498"/>
              <a:ext cx="1034081" cy="10340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1"/>
                  </a:solidFill>
                  <a:cs typeface="Arial" panose="020B0604020202020204" pitchFamily="34" charset="0"/>
                </a:rPr>
                <a:t>40%</a:t>
              </a:r>
              <a:endParaRPr lang="id-ID" sz="1600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B595F24-0A65-7DB0-DA19-EF4F0C527B87}"/>
              </a:ext>
            </a:extLst>
          </p:cNvPr>
          <p:cNvGrpSpPr/>
          <p:nvPr/>
        </p:nvGrpSpPr>
        <p:grpSpPr>
          <a:xfrm>
            <a:off x="4031967" y="1045825"/>
            <a:ext cx="1530703" cy="1530706"/>
            <a:chOff x="4202048" y="3132739"/>
            <a:chExt cx="1371601" cy="13716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2A536D-3561-9089-B635-DBE5891B93B7}"/>
                </a:ext>
              </a:extLst>
            </p:cNvPr>
            <p:cNvSpPr/>
            <p:nvPr/>
          </p:nvSpPr>
          <p:spPr>
            <a:xfrm>
              <a:off x="4202048" y="3132739"/>
              <a:ext cx="1371601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Partial Circle 95">
              <a:extLst>
                <a:ext uri="{FF2B5EF4-FFF2-40B4-BE49-F238E27FC236}">
                  <a16:creationId xmlns:a16="http://schemas.microsoft.com/office/drawing/2014/main" id="{453D0ED0-C188-8087-8B3E-0AE6A1B0A88C}"/>
                </a:ext>
              </a:extLst>
            </p:cNvPr>
            <p:cNvSpPr/>
            <p:nvPr/>
          </p:nvSpPr>
          <p:spPr>
            <a:xfrm>
              <a:off x="4202048" y="3132741"/>
              <a:ext cx="1371600" cy="1371596"/>
            </a:xfrm>
            <a:prstGeom prst="pie">
              <a:avLst>
                <a:gd name="adj1" fmla="val 4195434"/>
                <a:gd name="adj2" fmla="val 162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CB4D842-D354-FE9D-D5CF-FB752487845A}"/>
                </a:ext>
              </a:extLst>
            </p:cNvPr>
            <p:cNvSpPr/>
            <p:nvPr/>
          </p:nvSpPr>
          <p:spPr>
            <a:xfrm>
              <a:off x="4371397" y="3300796"/>
              <a:ext cx="1035486" cy="1035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5"/>
                  </a:solidFill>
                  <a:cs typeface="Arial" panose="020B0604020202020204" pitchFamily="34" charset="0"/>
                </a:rPr>
                <a:t>60%</a:t>
              </a:r>
              <a:endParaRPr lang="id-ID" sz="1600" dirty="0">
                <a:solidFill>
                  <a:schemeClr val="accent5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F1630B-C9A2-847B-1A61-45A092BCDF12}"/>
              </a:ext>
            </a:extLst>
          </p:cNvPr>
          <p:cNvGrpSpPr/>
          <p:nvPr/>
        </p:nvGrpSpPr>
        <p:grpSpPr>
          <a:xfrm>
            <a:off x="6657224" y="1045825"/>
            <a:ext cx="1530703" cy="1530706"/>
            <a:chOff x="4202048" y="3132739"/>
            <a:chExt cx="1371601" cy="13716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CE70102-8026-6EB5-3A83-7F8D37D9D601}"/>
                </a:ext>
              </a:extLst>
            </p:cNvPr>
            <p:cNvSpPr/>
            <p:nvPr/>
          </p:nvSpPr>
          <p:spPr>
            <a:xfrm>
              <a:off x="4202048" y="3132739"/>
              <a:ext cx="1371601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artial Circle 92">
              <a:extLst>
                <a:ext uri="{FF2B5EF4-FFF2-40B4-BE49-F238E27FC236}">
                  <a16:creationId xmlns:a16="http://schemas.microsoft.com/office/drawing/2014/main" id="{06C8C952-FDEB-AE75-6ABF-5214EE4E0830}"/>
                </a:ext>
              </a:extLst>
            </p:cNvPr>
            <p:cNvSpPr/>
            <p:nvPr/>
          </p:nvSpPr>
          <p:spPr>
            <a:xfrm>
              <a:off x="4202048" y="3132741"/>
              <a:ext cx="1371600" cy="1371596"/>
            </a:xfrm>
            <a:prstGeom prst="pie">
              <a:avLst>
                <a:gd name="adj1" fmla="val 9452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0918299-53BD-86FE-EA60-7BD873A0787D}"/>
                </a:ext>
              </a:extLst>
            </p:cNvPr>
            <p:cNvSpPr/>
            <p:nvPr/>
          </p:nvSpPr>
          <p:spPr>
            <a:xfrm>
              <a:off x="4368456" y="3299147"/>
              <a:ext cx="1038784" cy="10387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3"/>
                  </a:solidFill>
                  <a:cs typeface="Arial" panose="020B0604020202020204" pitchFamily="34" charset="0"/>
                </a:rPr>
                <a:t>76%</a:t>
              </a:r>
              <a:endParaRPr lang="id-ID" sz="1600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E7D0AAC-E086-A77A-158F-0AB67B94F633}"/>
              </a:ext>
            </a:extLst>
          </p:cNvPr>
          <p:cNvGrpSpPr/>
          <p:nvPr/>
        </p:nvGrpSpPr>
        <p:grpSpPr>
          <a:xfrm>
            <a:off x="9282482" y="1045825"/>
            <a:ext cx="1530703" cy="1530706"/>
            <a:chOff x="4202048" y="3132739"/>
            <a:chExt cx="1371601" cy="1371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9591005-CD55-EA71-C714-134AF8392B98}"/>
                </a:ext>
              </a:extLst>
            </p:cNvPr>
            <p:cNvSpPr/>
            <p:nvPr/>
          </p:nvSpPr>
          <p:spPr>
            <a:xfrm>
              <a:off x="4202048" y="3132739"/>
              <a:ext cx="1371601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Partial Circle 89">
              <a:extLst>
                <a:ext uri="{FF2B5EF4-FFF2-40B4-BE49-F238E27FC236}">
                  <a16:creationId xmlns:a16="http://schemas.microsoft.com/office/drawing/2014/main" id="{21B1B205-BBB1-D615-55CE-4ADFD56C49FC}"/>
                </a:ext>
              </a:extLst>
            </p:cNvPr>
            <p:cNvSpPr/>
            <p:nvPr/>
          </p:nvSpPr>
          <p:spPr>
            <a:xfrm>
              <a:off x="4202048" y="3132741"/>
              <a:ext cx="1371600" cy="1371596"/>
            </a:xfrm>
            <a:prstGeom prst="pie">
              <a:avLst>
                <a:gd name="adj1" fmla="val 4130993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C275466-467F-0AEC-B1E1-DFDCAD3B73F4}"/>
                </a:ext>
              </a:extLst>
            </p:cNvPr>
            <p:cNvSpPr/>
            <p:nvPr/>
          </p:nvSpPr>
          <p:spPr>
            <a:xfrm>
              <a:off x="4370806" y="3301497"/>
              <a:ext cx="1034083" cy="10340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4"/>
                  </a:solidFill>
                  <a:cs typeface="Arial" panose="020B0604020202020204" pitchFamily="34" charset="0"/>
                </a:rPr>
                <a:t>62%</a:t>
              </a:r>
              <a:endParaRPr lang="id-ID" sz="1600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5582E89-0A16-46C6-3E8D-8E81496910C1}"/>
              </a:ext>
            </a:extLst>
          </p:cNvPr>
          <p:cNvSpPr txBox="1"/>
          <p:nvPr/>
        </p:nvSpPr>
        <p:spPr>
          <a:xfrm>
            <a:off x="1040870" y="2700237"/>
            <a:ext cx="2250970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CB101D-A5F8-1CF5-0163-E3B8194E38CD}"/>
              </a:ext>
            </a:extLst>
          </p:cNvPr>
          <p:cNvSpPr txBox="1"/>
          <p:nvPr/>
        </p:nvSpPr>
        <p:spPr>
          <a:xfrm>
            <a:off x="3671833" y="2700237"/>
            <a:ext cx="2250970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6B8328-0F1C-E258-2759-10F52EEC99C4}"/>
              </a:ext>
            </a:extLst>
          </p:cNvPr>
          <p:cNvSpPr txBox="1"/>
          <p:nvPr/>
        </p:nvSpPr>
        <p:spPr>
          <a:xfrm>
            <a:off x="6415261" y="2700237"/>
            <a:ext cx="2250970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F28FFD-A5EE-EF4A-257B-F86FE052051D}"/>
              </a:ext>
            </a:extLst>
          </p:cNvPr>
          <p:cNvSpPr txBox="1"/>
          <p:nvPr/>
        </p:nvSpPr>
        <p:spPr>
          <a:xfrm>
            <a:off x="8922347" y="2700237"/>
            <a:ext cx="2250970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</a:t>
            </a:r>
          </a:p>
        </p:txBody>
      </p:sp>
    </p:spTree>
    <p:extLst>
      <p:ext uri="{BB962C8B-B14F-4D97-AF65-F5344CB8AC3E}">
        <p14:creationId xmlns:p14="http://schemas.microsoft.com/office/powerpoint/2010/main" val="149489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C2152C-E04C-8667-B3AF-D5B5418FE123}"/>
              </a:ext>
            </a:extLst>
          </p:cNvPr>
          <p:cNvGrpSpPr/>
          <p:nvPr/>
        </p:nvGrpSpPr>
        <p:grpSpPr>
          <a:xfrm>
            <a:off x="901047" y="2594761"/>
            <a:ext cx="6052466" cy="3359576"/>
            <a:chOff x="899319" y="2470009"/>
            <a:chExt cx="7848600" cy="335957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309B705-2534-43DA-A269-BEDD75D72742}"/>
                </a:ext>
              </a:extLst>
            </p:cNvPr>
            <p:cNvSpPr/>
            <p:nvPr/>
          </p:nvSpPr>
          <p:spPr bwMode="auto">
            <a:xfrm>
              <a:off x="899319" y="2470009"/>
              <a:ext cx="7848600" cy="3359576"/>
            </a:xfrm>
            <a:prstGeom prst="roundRect">
              <a:avLst>
                <a:gd name="adj" fmla="val 337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aphicFrame>
          <p:nvGraphicFramePr>
            <p:cNvPr id="31" name="Content Placeholder 3">
              <a:extLst>
                <a:ext uri="{FF2B5EF4-FFF2-40B4-BE49-F238E27FC236}">
                  <a16:creationId xmlns:a16="http://schemas.microsoft.com/office/drawing/2014/main" id="{6C7FBDA4-4C03-4919-B95A-D9BD7264874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96805085"/>
                </p:ext>
              </p:extLst>
            </p:nvPr>
          </p:nvGraphicFramePr>
          <p:xfrm>
            <a:off x="1280319" y="2649279"/>
            <a:ext cx="7086600" cy="2924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178E4D4-D576-457E-8670-C52F38F37981}"/>
              </a:ext>
            </a:extLst>
          </p:cNvPr>
          <p:cNvGrpSpPr/>
          <p:nvPr/>
        </p:nvGrpSpPr>
        <p:grpSpPr>
          <a:xfrm>
            <a:off x="597325" y="2970831"/>
            <a:ext cx="3326407" cy="1178966"/>
            <a:chOff x="1869706" y="2714031"/>
            <a:chExt cx="3326407" cy="117896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2A5E65-2CD5-4B92-A8D8-B14872C962F8}"/>
                </a:ext>
              </a:extLst>
            </p:cNvPr>
            <p:cNvGrpSpPr/>
            <p:nvPr/>
          </p:nvGrpSpPr>
          <p:grpSpPr>
            <a:xfrm>
              <a:off x="1869706" y="2714031"/>
              <a:ext cx="3326407" cy="1178966"/>
              <a:chOff x="4257675" y="2133600"/>
              <a:chExt cx="3048000" cy="1178966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E8F6FE7-53B8-4849-896E-67FA1F318F0D}"/>
                  </a:ext>
                </a:extLst>
              </p:cNvPr>
              <p:cNvSpPr/>
              <p:nvPr/>
            </p:nvSpPr>
            <p:spPr bwMode="auto">
              <a:xfrm>
                <a:off x="4257675" y="2133600"/>
                <a:ext cx="3048000" cy="990600"/>
              </a:xfrm>
              <a:prstGeom prst="roundRect">
                <a:avLst>
                  <a:gd name="adj" fmla="val 6960"/>
                </a:avLst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381000" dist="76200" dir="8100000" algn="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E4E22780-8603-4E19-A3EC-6244A9DE03C2}"/>
                  </a:ext>
                </a:extLst>
              </p:cNvPr>
              <p:cNvSpPr/>
              <p:nvPr/>
            </p:nvSpPr>
            <p:spPr bwMode="auto">
              <a:xfrm rot="10800000">
                <a:off x="6719074" y="3123881"/>
                <a:ext cx="218875" cy="188685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l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DD9800-8BBC-46E6-80AA-6BACFCD8C456}"/>
                </a:ext>
              </a:extLst>
            </p:cNvPr>
            <p:cNvSpPr txBox="1"/>
            <p:nvPr/>
          </p:nvSpPr>
          <p:spPr>
            <a:xfrm>
              <a:off x="2848392" y="2955866"/>
              <a:ext cx="2005696" cy="489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lang="en-US" sz="1100" b="1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Ut </a:t>
              </a:r>
              <a:r>
                <a:rPr lang="en-US" sz="1100" b="1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wisi</a:t>
              </a:r>
              <a:r>
                <a:rPr lang="en-US" sz="1100" b="1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US" sz="1100" b="1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enim</a:t>
              </a:r>
              <a:r>
                <a:rPr lang="en-US" sz="1100" b="1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US" sz="1000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ad minim </a:t>
              </a:r>
              <a:r>
                <a:rPr lang="en-US" sz="1000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veniam</a:t>
              </a:r>
              <a:r>
                <a:rPr lang="en-US" sz="1000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, </a:t>
              </a:r>
              <a:r>
                <a:rPr lang="en-US" sz="1000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quis</a:t>
              </a:r>
              <a:r>
                <a:rPr lang="en-US" sz="1000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US" sz="1000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nostrud</a:t>
              </a:r>
              <a:r>
                <a:rPr lang="en-US" sz="1000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lang="en-US" sz="1000" spc="50" dirty="0" err="1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exerci</a:t>
              </a:r>
              <a:r>
                <a:rPr lang="en-US" sz="1000" spc="50" dirty="0">
                  <a:solidFill>
                    <a:schemeClr val="bg1"/>
                  </a:solidFill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D38B1C8-AD00-D8AE-D732-46B511D973EC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EDFFF-A1E2-4C8E-9D58-BD5338931BCD}"/>
              </a:ext>
            </a:extLst>
          </p:cNvPr>
          <p:cNvSpPr txBox="1"/>
          <p:nvPr/>
        </p:nvSpPr>
        <p:spPr>
          <a:xfrm>
            <a:off x="816888" y="625772"/>
            <a:ext cx="4581715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Analytics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4BFE9-8FA7-6BF3-8794-EA6ADDE418F0}"/>
              </a:ext>
            </a:extLst>
          </p:cNvPr>
          <p:cNvSpPr txBox="1"/>
          <p:nvPr/>
        </p:nvSpPr>
        <p:spPr>
          <a:xfrm>
            <a:off x="816889" y="1453433"/>
            <a:ext cx="4416848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428FE0-92F5-2A63-DA12-CD5C2C49D513}"/>
              </a:ext>
            </a:extLst>
          </p:cNvPr>
          <p:cNvGrpSpPr/>
          <p:nvPr/>
        </p:nvGrpSpPr>
        <p:grpSpPr>
          <a:xfrm>
            <a:off x="816888" y="3139366"/>
            <a:ext cx="633200" cy="633200"/>
            <a:chOff x="816888" y="3139366"/>
            <a:chExt cx="633200" cy="633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1E21E6-242A-BD33-62BD-48F11B927F1D}"/>
                </a:ext>
              </a:extLst>
            </p:cNvPr>
            <p:cNvSpPr/>
            <p:nvPr/>
          </p:nvSpPr>
          <p:spPr>
            <a:xfrm>
              <a:off x="816888" y="3139366"/>
              <a:ext cx="633200" cy="63320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A3B55B3-5A9F-D0A6-28E9-E3AF1120EEA3}"/>
                </a:ext>
              </a:extLst>
            </p:cNvPr>
            <p:cNvSpPr/>
            <p:nvPr/>
          </p:nvSpPr>
          <p:spPr>
            <a:xfrm>
              <a:off x="989488" y="3293966"/>
              <a:ext cx="288000" cy="288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solidFill>
              <a:schemeClr val="accent4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3C1090-9858-8F56-C62C-2281386AF68E}"/>
              </a:ext>
            </a:extLst>
          </p:cNvPr>
          <p:cNvGrpSpPr/>
          <p:nvPr/>
        </p:nvGrpSpPr>
        <p:grpSpPr>
          <a:xfrm>
            <a:off x="5880102" y="863009"/>
            <a:ext cx="2592000" cy="1361644"/>
            <a:chOff x="3633551" y="4908143"/>
            <a:chExt cx="2732644" cy="13616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48ED5-22BE-6D39-C2A5-4A1235498D0C}"/>
                </a:ext>
              </a:extLst>
            </p:cNvPr>
            <p:cNvGrpSpPr/>
            <p:nvPr/>
          </p:nvGrpSpPr>
          <p:grpSpPr>
            <a:xfrm>
              <a:off x="3633551" y="4908143"/>
              <a:ext cx="2732644" cy="1361644"/>
              <a:chOff x="7920931" y="5044096"/>
              <a:chExt cx="2527351" cy="134883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2AFC13B-D00F-E2AF-304B-AE1AB3F58E28}"/>
                  </a:ext>
                </a:extLst>
              </p:cNvPr>
              <p:cNvSpPr/>
              <p:nvPr/>
            </p:nvSpPr>
            <p:spPr>
              <a:xfrm>
                <a:off x="7920931" y="5044096"/>
                <a:ext cx="2527351" cy="1348835"/>
              </a:xfrm>
              <a:prstGeom prst="roundRect">
                <a:avLst>
                  <a:gd name="adj" fmla="val 7231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AB962C-4566-1A2B-0A59-234B189B47A1}"/>
                  </a:ext>
                </a:extLst>
              </p:cNvPr>
              <p:cNvSpPr txBox="1"/>
              <p:nvPr/>
            </p:nvSpPr>
            <p:spPr>
              <a:xfrm>
                <a:off x="8850835" y="5336159"/>
                <a:ext cx="1383626" cy="28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110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Total Data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FE49D7-71E8-ED85-FCCB-764E9CB912B8}"/>
                  </a:ext>
                </a:extLst>
              </p:cNvPr>
              <p:cNvSpPr/>
              <p:nvPr/>
            </p:nvSpPr>
            <p:spPr>
              <a:xfrm>
                <a:off x="10018669" y="5591058"/>
                <a:ext cx="233070" cy="249631"/>
              </a:xfrm>
              <a:prstGeom prst="ellipse">
                <a:avLst/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026E1D-CD7E-2C5D-DBBC-C881DECFB0DB}"/>
                  </a:ext>
                </a:extLst>
              </p:cNvPr>
              <p:cNvSpPr/>
              <p:nvPr/>
            </p:nvSpPr>
            <p:spPr>
              <a:xfrm>
                <a:off x="10109667" y="5652616"/>
                <a:ext cx="64793" cy="126517"/>
              </a:xfrm>
              <a:custGeom>
                <a:avLst/>
                <a:gdLst>
                  <a:gd name="connsiteX0" fmla="*/ 2678430 w 2753182"/>
                  <a:gd name="connsiteY0" fmla="*/ 2160308 h 4686338"/>
                  <a:gd name="connsiteX1" fmla="*/ 592950 w 2753182"/>
                  <a:gd name="connsiteY1" fmla="*/ 74867 h 4686338"/>
                  <a:gd name="connsiteX2" fmla="*/ 411671 w 2753182"/>
                  <a:gd name="connsiteY2" fmla="*/ 0 h 4686338"/>
                  <a:gd name="connsiteX3" fmla="*/ 230391 w 2753182"/>
                  <a:gd name="connsiteY3" fmla="*/ 74867 h 4686338"/>
                  <a:gd name="connsiteX4" fmla="*/ 76810 w 2753182"/>
                  <a:gd name="connsiteY4" fmla="*/ 228410 h 4686338"/>
                  <a:gd name="connsiteX5" fmla="*/ 76810 w 2753182"/>
                  <a:gd name="connsiteY5" fmla="*/ 590969 h 4686338"/>
                  <a:gd name="connsiteX6" fmla="*/ 1828038 w 2753182"/>
                  <a:gd name="connsiteY6" fmla="*/ 2342198 h 4686338"/>
                  <a:gd name="connsiteX7" fmla="*/ 74867 w 2753182"/>
                  <a:gd name="connsiteY7" fmla="*/ 4095369 h 4686338"/>
                  <a:gd name="connsiteX8" fmla="*/ 0 w 2753182"/>
                  <a:gd name="connsiteY8" fmla="*/ 4276611 h 4686338"/>
                  <a:gd name="connsiteX9" fmla="*/ 74867 w 2753182"/>
                  <a:gd name="connsiteY9" fmla="*/ 4457967 h 4686338"/>
                  <a:gd name="connsiteX10" fmla="*/ 228448 w 2753182"/>
                  <a:gd name="connsiteY10" fmla="*/ 4611472 h 4686338"/>
                  <a:gd name="connsiteX11" fmla="*/ 409727 w 2753182"/>
                  <a:gd name="connsiteY11" fmla="*/ 4686338 h 4686338"/>
                  <a:gd name="connsiteX12" fmla="*/ 591007 w 2753182"/>
                  <a:gd name="connsiteY12" fmla="*/ 4611472 h 4686338"/>
                  <a:gd name="connsiteX13" fmla="*/ 2678430 w 2753182"/>
                  <a:gd name="connsiteY13" fmla="*/ 2524125 h 4686338"/>
                  <a:gd name="connsiteX14" fmla="*/ 2753182 w 2753182"/>
                  <a:gd name="connsiteY14" fmla="*/ 2342312 h 4686338"/>
                  <a:gd name="connsiteX15" fmla="*/ 2678430 w 2753182"/>
                  <a:gd name="connsiteY15" fmla="*/ 2160308 h 468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182" h="4686338">
                    <a:moveTo>
                      <a:pt x="2678430" y="2160308"/>
                    </a:moveTo>
                    <a:lnTo>
                      <a:pt x="592950" y="74867"/>
                    </a:lnTo>
                    <a:cubicBezTo>
                      <a:pt x="544716" y="26594"/>
                      <a:pt x="480327" y="0"/>
                      <a:pt x="411671" y="0"/>
                    </a:cubicBezTo>
                    <a:cubicBezTo>
                      <a:pt x="343014" y="0"/>
                      <a:pt x="278625" y="26594"/>
                      <a:pt x="230391" y="74867"/>
                    </a:cubicBezTo>
                    <a:lnTo>
                      <a:pt x="76810" y="228410"/>
                    </a:lnTo>
                    <a:cubicBezTo>
                      <a:pt x="-23127" y="328460"/>
                      <a:pt x="-23127" y="491071"/>
                      <a:pt x="76810" y="590969"/>
                    </a:cubicBezTo>
                    <a:lnTo>
                      <a:pt x="1828038" y="2342198"/>
                    </a:lnTo>
                    <a:lnTo>
                      <a:pt x="74867" y="4095369"/>
                    </a:lnTo>
                    <a:cubicBezTo>
                      <a:pt x="26632" y="4143642"/>
                      <a:pt x="0" y="4207993"/>
                      <a:pt x="0" y="4276611"/>
                    </a:cubicBezTo>
                    <a:cubicBezTo>
                      <a:pt x="0" y="4345305"/>
                      <a:pt x="26632" y="4409656"/>
                      <a:pt x="74867" y="4457967"/>
                    </a:cubicBezTo>
                    <a:lnTo>
                      <a:pt x="228448" y="4611472"/>
                    </a:lnTo>
                    <a:cubicBezTo>
                      <a:pt x="276720" y="4659745"/>
                      <a:pt x="341071" y="4686338"/>
                      <a:pt x="409727" y="4686338"/>
                    </a:cubicBezTo>
                    <a:cubicBezTo>
                      <a:pt x="478384" y="4686338"/>
                      <a:pt x="542773" y="4659745"/>
                      <a:pt x="591007" y="4611472"/>
                    </a:cubicBezTo>
                    <a:lnTo>
                      <a:pt x="2678430" y="2524125"/>
                    </a:lnTo>
                    <a:cubicBezTo>
                      <a:pt x="2726779" y="2475700"/>
                      <a:pt x="2753335" y="2411044"/>
                      <a:pt x="2753182" y="2342312"/>
                    </a:cubicBezTo>
                    <a:cubicBezTo>
                      <a:pt x="2753335" y="2273313"/>
                      <a:pt x="2726779" y="2208695"/>
                      <a:pt x="2678430" y="21603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D8928C-F482-A557-DBA7-CFEE3D318FC9}"/>
                  </a:ext>
                </a:extLst>
              </p:cNvPr>
              <p:cNvSpPr txBox="1"/>
              <p:nvPr/>
            </p:nvSpPr>
            <p:spPr>
              <a:xfrm>
                <a:off x="8876641" y="5476035"/>
                <a:ext cx="1045001" cy="59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23</a:t>
                </a:r>
                <a:r>
                  <a:rPr lang="en-US" sz="2800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M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7127694-DB0C-F909-DADB-1632716455AB}"/>
                  </a:ext>
                </a:extLst>
              </p:cNvPr>
              <p:cNvSpPr/>
              <p:nvPr/>
            </p:nvSpPr>
            <p:spPr>
              <a:xfrm>
                <a:off x="8162724" y="5402252"/>
                <a:ext cx="596736" cy="606243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36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690B385-B5C1-F00F-446B-563254220D27}"/>
                </a:ext>
              </a:extLst>
            </p:cNvPr>
            <p:cNvSpPr/>
            <p:nvPr/>
          </p:nvSpPr>
          <p:spPr>
            <a:xfrm>
              <a:off x="4074998" y="5424301"/>
              <a:ext cx="288000" cy="288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solidFill>
              <a:schemeClr val="bg1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AA9C15-4E0A-B231-76B5-DA3D91F26E20}"/>
              </a:ext>
            </a:extLst>
          </p:cNvPr>
          <p:cNvGrpSpPr/>
          <p:nvPr/>
        </p:nvGrpSpPr>
        <p:grpSpPr>
          <a:xfrm>
            <a:off x="8689779" y="863009"/>
            <a:ext cx="2592000" cy="1361644"/>
            <a:chOff x="3633551" y="4908143"/>
            <a:chExt cx="2732644" cy="13616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96845B-F9EF-C6F2-8E0B-A812E90577AF}"/>
                </a:ext>
              </a:extLst>
            </p:cNvPr>
            <p:cNvGrpSpPr/>
            <p:nvPr/>
          </p:nvGrpSpPr>
          <p:grpSpPr>
            <a:xfrm>
              <a:off x="3633551" y="4908143"/>
              <a:ext cx="2732644" cy="1361644"/>
              <a:chOff x="7920931" y="5044096"/>
              <a:chExt cx="2527351" cy="1348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DFD8AFF-3909-6656-A91A-F9C78F8226EB}"/>
                  </a:ext>
                </a:extLst>
              </p:cNvPr>
              <p:cNvSpPr/>
              <p:nvPr/>
            </p:nvSpPr>
            <p:spPr>
              <a:xfrm>
                <a:off x="7920931" y="5044096"/>
                <a:ext cx="2527351" cy="1348835"/>
              </a:xfrm>
              <a:prstGeom prst="roundRect">
                <a:avLst>
                  <a:gd name="adj" fmla="val 7231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E87BE3-BE56-EB2F-103C-2331D6E0F230}"/>
                  </a:ext>
                </a:extLst>
              </p:cNvPr>
              <p:cNvSpPr txBox="1"/>
              <p:nvPr/>
            </p:nvSpPr>
            <p:spPr>
              <a:xfrm>
                <a:off x="8907988" y="5336159"/>
                <a:ext cx="1383626" cy="28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110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Total Data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8F13C41-473C-79B7-F7D6-C291E06533DE}"/>
                  </a:ext>
                </a:extLst>
              </p:cNvPr>
              <p:cNvSpPr/>
              <p:nvPr/>
            </p:nvSpPr>
            <p:spPr>
              <a:xfrm>
                <a:off x="10011826" y="5597664"/>
                <a:ext cx="246756" cy="249629"/>
              </a:xfrm>
              <a:prstGeom prst="ellipse">
                <a:avLst/>
              </a:prstGeom>
              <a:solidFill>
                <a:schemeClr val="accent4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F609987-B39F-6F82-43AD-5686F007D06B}"/>
                  </a:ext>
                </a:extLst>
              </p:cNvPr>
              <p:cNvSpPr/>
              <p:nvPr/>
            </p:nvSpPr>
            <p:spPr>
              <a:xfrm>
                <a:off x="10114623" y="5662837"/>
                <a:ext cx="68597" cy="133946"/>
              </a:xfrm>
              <a:custGeom>
                <a:avLst/>
                <a:gdLst>
                  <a:gd name="connsiteX0" fmla="*/ 2678430 w 2753182"/>
                  <a:gd name="connsiteY0" fmla="*/ 2160308 h 4686338"/>
                  <a:gd name="connsiteX1" fmla="*/ 592950 w 2753182"/>
                  <a:gd name="connsiteY1" fmla="*/ 74867 h 4686338"/>
                  <a:gd name="connsiteX2" fmla="*/ 411671 w 2753182"/>
                  <a:gd name="connsiteY2" fmla="*/ 0 h 4686338"/>
                  <a:gd name="connsiteX3" fmla="*/ 230391 w 2753182"/>
                  <a:gd name="connsiteY3" fmla="*/ 74867 h 4686338"/>
                  <a:gd name="connsiteX4" fmla="*/ 76810 w 2753182"/>
                  <a:gd name="connsiteY4" fmla="*/ 228410 h 4686338"/>
                  <a:gd name="connsiteX5" fmla="*/ 76810 w 2753182"/>
                  <a:gd name="connsiteY5" fmla="*/ 590969 h 4686338"/>
                  <a:gd name="connsiteX6" fmla="*/ 1828038 w 2753182"/>
                  <a:gd name="connsiteY6" fmla="*/ 2342198 h 4686338"/>
                  <a:gd name="connsiteX7" fmla="*/ 74867 w 2753182"/>
                  <a:gd name="connsiteY7" fmla="*/ 4095369 h 4686338"/>
                  <a:gd name="connsiteX8" fmla="*/ 0 w 2753182"/>
                  <a:gd name="connsiteY8" fmla="*/ 4276611 h 4686338"/>
                  <a:gd name="connsiteX9" fmla="*/ 74867 w 2753182"/>
                  <a:gd name="connsiteY9" fmla="*/ 4457967 h 4686338"/>
                  <a:gd name="connsiteX10" fmla="*/ 228448 w 2753182"/>
                  <a:gd name="connsiteY10" fmla="*/ 4611472 h 4686338"/>
                  <a:gd name="connsiteX11" fmla="*/ 409727 w 2753182"/>
                  <a:gd name="connsiteY11" fmla="*/ 4686338 h 4686338"/>
                  <a:gd name="connsiteX12" fmla="*/ 591007 w 2753182"/>
                  <a:gd name="connsiteY12" fmla="*/ 4611472 h 4686338"/>
                  <a:gd name="connsiteX13" fmla="*/ 2678430 w 2753182"/>
                  <a:gd name="connsiteY13" fmla="*/ 2524125 h 4686338"/>
                  <a:gd name="connsiteX14" fmla="*/ 2753182 w 2753182"/>
                  <a:gd name="connsiteY14" fmla="*/ 2342312 h 4686338"/>
                  <a:gd name="connsiteX15" fmla="*/ 2678430 w 2753182"/>
                  <a:gd name="connsiteY15" fmla="*/ 2160308 h 468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182" h="4686338">
                    <a:moveTo>
                      <a:pt x="2678430" y="2160308"/>
                    </a:moveTo>
                    <a:lnTo>
                      <a:pt x="592950" y="74867"/>
                    </a:lnTo>
                    <a:cubicBezTo>
                      <a:pt x="544716" y="26594"/>
                      <a:pt x="480327" y="0"/>
                      <a:pt x="411671" y="0"/>
                    </a:cubicBezTo>
                    <a:cubicBezTo>
                      <a:pt x="343014" y="0"/>
                      <a:pt x="278625" y="26594"/>
                      <a:pt x="230391" y="74867"/>
                    </a:cubicBezTo>
                    <a:lnTo>
                      <a:pt x="76810" y="228410"/>
                    </a:lnTo>
                    <a:cubicBezTo>
                      <a:pt x="-23127" y="328460"/>
                      <a:pt x="-23127" y="491071"/>
                      <a:pt x="76810" y="590969"/>
                    </a:cubicBezTo>
                    <a:lnTo>
                      <a:pt x="1828038" y="2342198"/>
                    </a:lnTo>
                    <a:lnTo>
                      <a:pt x="74867" y="4095369"/>
                    </a:lnTo>
                    <a:cubicBezTo>
                      <a:pt x="26632" y="4143642"/>
                      <a:pt x="0" y="4207993"/>
                      <a:pt x="0" y="4276611"/>
                    </a:cubicBezTo>
                    <a:cubicBezTo>
                      <a:pt x="0" y="4345305"/>
                      <a:pt x="26632" y="4409656"/>
                      <a:pt x="74867" y="4457967"/>
                    </a:cubicBezTo>
                    <a:lnTo>
                      <a:pt x="228448" y="4611472"/>
                    </a:lnTo>
                    <a:cubicBezTo>
                      <a:pt x="276720" y="4659745"/>
                      <a:pt x="341071" y="4686338"/>
                      <a:pt x="409727" y="4686338"/>
                    </a:cubicBezTo>
                    <a:cubicBezTo>
                      <a:pt x="478384" y="4686338"/>
                      <a:pt x="542773" y="4659745"/>
                      <a:pt x="591007" y="4611472"/>
                    </a:cubicBezTo>
                    <a:lnTo>
                      <a:pt x="2678430" y="2524125"/>
                    </a:lnTo>
                    <a:cubicBezTo>
                      <a:pt x="2726779" y="2475700"/>
                      <a:pt x="2753335" y="2411044"/>
                      <a:pt x="2753182" y="2342312"/>
                    </a:cubicBezTo>
                    <a:cubicBezTo>
                      <a:pt x="2753335" y="2273313"/>
                      <a:pt x="2726779" y="2208695"/>
                      <a:pt x="2678430" y="21603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91840-9E42-E1E8-6613-C6E4CD6E3730}"/>
                  </a:ext>
                </a:extLst>
              </p:cNvPr>
              <p:cNvSpPr txBox="1"/>
              <p:nvPr/>
            </p:nvSpPr>
            <p:spPr>
              <a:xfrm>
                <a:off x="8933794" y="5476035"/>
                <a:ext cx="1045001" cy="59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2800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72M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D640E22-894F-FCA0-347C-A370244C9C4D}"/>
                  </a:ext>
                </a:extLst>
              </p:cNvPr>
              <p:cNvSpPr/>
              <p:nvPr/>
            </p:nvSpPr>
            <p:spPr>
              <a:xfrm>
                <a:off x="8162724" y="5402252"/>
                <a:ext cx="596736" cy="6062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n>
                <a:noFill/>
              </a:ln>
              <a:effectLst>
                <a:outerShdw blurRad="381000" dist="76200" dir="8100000" algn="tr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ID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EEFD23B-FCD9-F31B-C9E8-185230151D69}"/>
                </a:ext>
              </a:extLst>
            </p:cNvPr>
            <p:cNvSpPr/>
            <p:nvPr/>
          </p:nvSpPr>
          <p:spPr>
            <a:xfrm>
              <a:off x="4084480" y="5431700"/>
              <a:ext cx="288000" cy="288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solidFill>
              <a:schemeClr val="bg1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55E42-73FE-5C96-6D20-09FAD97FB5EA}"/>
              </a:ext>
            </a:extLst>
          </p:cNvPr>
          <p:cNvCxnSpPr>
            <a:cxnSpLocks/>
          </p:cNvCxnSpPr>
          <p:nvPr/>
        </p:nvCxnSpPr>
        <p:spPr>
          <a:xfrm>
            <a:off x="5880100" y="1289373"/>
            <a:ext cx="0" cy="508917"/>
          </a:xfrm>
          <a:prstGeom prst="line">
            <a:avLst/>
          </a:prstGeom>
          <a:solidFill>
            <a:schemeClr val="bg1">
              <a:alpha val="0"/>
            </a:schemeClr>
          </a:solidFill>
          <a:ln w="69850" cap="rnd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BB7CFB-25AF-FC8D-95F9-99C86DDBB7B8}"/>
              </a:ext>
            </a:extLst>
          </p:cNvPr>
          <p:cNvCxnSpPr>
            <a:cxnSpLocks/>
          </p:cNvCxnSpPr>
          <p:nvPr/>
        </p:nvCxnSpPr>
        <p:spPr>
          <a:xfrm>
            <a:off x="8696814" y="1289373"/>
            <a:ext cx="0" cy="508917"/>
          </a:xfrm>
          <a:prstGeom prst="line">
            <a:avLst/>
          </a:prstGeom>
          <a:solidFill>
            <a:schemeClr val="bg1">
              <a:alpha val="0"/>
            </a:schemeClr>
          </a:solidFill>
          <a:ln w="69850" cap="rnd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F35059C-2646-4A2D-ADA5-1473DCA777C1}"/>
              </a:ext>
            </a:extLst>
          </p:cNvPr>
          <p:cNvGrpSpPr/>
          <p:nvPr/>
        </p:nvGrpSpPr>
        <p:grpSpPr>
          <a:xfrm>
            <a:off x="7158881" y="2594762"/>
            <a:ext cx="4076012" cy="3342686"/>
            <a:chOff x="1124724" y="2675866"/>
            <a:chExt cx="4651927" cy="334268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FFA0287-702C-0540-520E-9D595327EB4C}"/>
                </a:ext>
              </a:extLst>
            </p:cNvPr>
            <p:cNvSpPr/>
            <p:nvPr/>
          </p:nvSpPr>
          <p:spPr>
            <a:xfrm>
              <a:off x="1124724" y="2675866"/>
              <a:ext cx="4651927" cy="3342686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3E0A5D-8BB6-5038-67C7-044190608E56}"/>
                </a:ext>
              </a:extLst>
            </p:cNvPr>
            <p:cNvSpPr txBox="1"/>
            <p:nvPr/>
          </p:nvSpPr>
          <p:spPr>
            <a:xfrm>
              <a:off x="1236975" y="2770339"/>
              <a:ext cx="2533427" cy="3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Subjects Status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86A72FD-BA1C-155D-AD26-87B953AD9EDD}"/>
                </a:ext>
              </a:extLst>
            </p:cNvPr>
            <p:cNvGrpSpPr/>
            <p:nvPr/>
          </p:nvGrpSpPr>
          <p:grpSpPr>
            <a:xfrm>
              <a:off x="4159744" y="2808130"/>
              <a:ext cx="1448720" cy="318280"/>
              <a:chOff x="4246178" y="2707835"/>
              <a:chExt cx="1578079" cy="34670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15DA489-0BC3-9534-6D82-FBE8AB728F64}"/>
                  </a:ext>
                </a:extLst>
              </p:cNvPr>
              <p:cNvSpPr/>
              <p:nvPr/>
            </p:nvSpPr>
            <p:spPr>
              <a:xfrm>
                <a:off x="4246178" y="2707835"/>
                <a:ext cx="737437" cy="346698"/>
              </a:xfrm>
              <a:prstGeom prst="roundRect">
                <a:avLst>
                  <a:gd name="adj" fmla="val 11459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2022</a:t>
                </a:r>
                <a:endPara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7038070-7725-5B94-8324-D788F5658920}"/>
                  </a:ext>
                </a:extLst>
              </p:cNvPr>
              <p:cNvSpPr/>
              <p:nvPr/>
            </p:nvSpPr>
            <p:spPr>
              <a:xfrm>
                <a:off x="5086821" y="2707837"/>
                <a:ext cx="737436" cy="346698"/>
              </a:xfrm>
              <a:prstGeom prst="roundRect">
                <a:avLst>
                  <a:gd name="adj" fmla="val 11459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2023</a:t>
                </a:r>
                <a:endPara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143F6BE-6C66-3A19-EDCC-E6F3A3014691}"/>
                </a:ext>
              </a:extLst>
            </p:cNvPr>
            <p:cNvGrpSpPr/>
            <p:nvPr/>
          </p:nvGrpSpPr>
          <p:grpSpPr>
            <a:xfrm>
              <a:off x="1343732" y="3624142"/>
              <a:ext cx="4325245" cy="2211884"/>
              <a:chOff x="1178719" y="3356764"/>
              <a:chExt cx="4711449" cy="240938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FC1B99D-2EBF-2FE9-3FD5-6158B5363D7F}"/>
                  </a:ext>
                </a:extLst>
              </p:cNvPr>
              <p:cNvGrpSpPr/>
              <p:nvPr/>
            </p:nvGrpSpPr>
            <p:grpSpPr>
              <a:xfrm>
                <a:off x="1178719" y="3356764"/>
                <a:ext cx="4711449" cy="2409385"/>
                <a:chOff x="6474619" y="1880389"/>
                <a:chExt cx="4711449" cy="2409385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8D0D99C-E9B7-8840-056F-B87D1B92DEA6}"/>
                    </a:ext>
                  </a:extLst>
                </p:cNvPr>
                <p:cNvSpPr txBox="1"/>
                <p:nvPr/>
              </p:nvSpPr>
              <p:spPr>
                <a:xfrm>
                  <a:off x="6474619" y="2333995"/>
                  <a:ext cx="548641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80k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C3AB6B0-C950-424C-1DC4-E32C40C47A0B}"/>
                    </a:ext>
                  </a:extLst>
                </p:cNvPr>
                <p:cNvSpPr txBox="1"/>
                <p:nvPr/>
              </p:nvSpPr>
              <p:spPr>
                <a:xfrm>
                  <a:off x="6474619" y="3241206"/>
                  <a:ext cx="548641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20k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BE551F6-4BC7-86C9-D267-1EABD8923DC7}"/>
                    </a:ext>
                  </a:extLst>
                </p:cNvPr>
                <p:cNvSpPr txBox="1"/>
                <p:nvPr/>
              </p:nvSpPr>
              <p:spPr>
                <a:xfrm>
                  <a:off x="6474619" y="3694813"/>
                  <a:ext cx="548641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0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F0C97E0-3604-3F30-4A39-398F4B3A706B}"/>
                    </a:ext>
                  </a:extLst>
                </p:cNvPr>
                <p:cNvSpPr txBox="1"/>
                <p:nvPr/>
              </p:nvSpPr>
              <p:spPr>
                <a:xfrm>
                  <a:off x="7000400" y="395737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Jun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D34C6BB-5BC5-1137-8950-7EE3995BD1C2}"/>
                    </a:ext>
                  </a:extLst>
                </p:cNvPr>
                <p:cNvSpPr txBox="1"/>
                <p:nvPr/>
              </p:nvSpPr>
              <p:spPr>
                <a:xfrm>
                  <a:off x="7698011" y="395737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Jul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41E0721-A116-E655-1553-2CB0BDE079C6}"/>
                    </a:ext>
                  </a:extLst>
                </p:cNvPr>
                <p:cNvSpPr txBox="1"/>
                <p:nvPr/>
              </p:nvSpPr>
              <p:spPr>
                <a:xfrm>
                  <a:off x="8289886" y="3957379"/>
                  <a:ext cx="760115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Aug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46F0B83-BD25-6B18-5873-798BA385CF6F}"/>
                    </a:ext>
                  </a:extLst>
                </p:cNvPr>
                <p:cNvSpPr txBox="1"/>
                <p:nvPr/>
              </p:nvSpPr>
              <p:spPr>
                <a:xfrm>
                  <a:off x="9093233" y="3957379"/>
                  <a:ext cx="54864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Sep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AB72908-9EA1-0C05-8B63-B9E7B8450F0E}"/>
                    </a:ext>
                  </a:extLst>
                </p:cNvPr>
                <p:cNvSpPr txBox="1"/>
                <p:nvPr/>
              </p:nvSpPr>
              <p:spPr>
                <a:xfrm>
                  <a:off x="9747612" y="3957379"/>
                  <a:ext cx="635106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Nov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00A0F31-291D-9148-11DF-101E5D2B1B8E}"/>
                    </a:ext>
                  </a:extLst>
                </p:cNvPr>
                <p:cNvSpPr txBox="1"/>
                <p:nvPr/>
              </p:nvSpPr>
              <p:spPr>
                <a:xfrm>
                  <a:off x="10339481" y="3957379"/>
                  <a:ext cx="846587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Des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CCE7018E-558E-8166-6844-6534A0B4B4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017965" y="1914904"/>
                  <a:ext cx="0" cy="403825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7EF518F-E10E-F155-525D-D66DEFC73D69}"/>
                    </a:ext>
                  </a:extLst>
                </p:cNvPr>
                <p:cNvSpPr txBox="1"/>
                <p:nvPr/>
              </p:nvSpPr>
              <p:spPr>
                <a:xfrm>
                  <a:off x="6474619" y="1880389"/>
                  <a:ext cx="718426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100k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C345FA3-89E9-0CDC-32A0-4C6876984F13}"/>
                    </a:ext>
                  </a:extLst>
                </p:cNvPr>
                <p:cNvSpPr txBox="1"/>
                <p:nvPr/>
              </p:nvSpPr>
              <p:spPr>
                <a:xfrm>
                  <a:off x="6474619" y="2787601"/>
                  <a:ext cx="548641" cy="332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40k</a:t>
                  </a:r>
                  <a:endParaRPr lang="id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BED1CE-B9A2-82B6-15DE-E278E8877739}"/>
                  </a:ext>
                </a:extLst>
              </p:cNvPr>
              <p:cNvGrpSpPr/>
              <p:nvPr/>
            </p:nvGrpSpPr>
            <p:grpSpPr>
              <a:xfrm>
                <a:off x="1887361" y="3530372"/>
                <a:ext cx="3670972" cy="1880037"/>
                <a:chOff x="7183261" y="2053997"/>
                <a:chExt cx="3670972" cy="1880037"/>
              </a:xfrm>
            </p:grpSpPr>
            <p:sp>
              <p:nvSpPr>
                <p:cNvPr id="64" name="Rectangle: Top Corners Rounded 63">
                  <a:extLst>
                    <a:ext uri="{FF2B5EF4-FFF2-40B4-BE49-F238E27FC236}">
                      <a16:creationId xmlns:a16="http://schemas.microsoft.com/office/drawing/2014/main" id="{5F4DC0E0-FB2B-0A60-DC20-748C66909FFF}"/>
                    </a:ext>
                  </a:extLst>
                </p:cNvPr>
                <p:cNvSpPr/>
                <p:nvPr/>
              </p:nvSpPr>
              <p:spPr>
                <a:xfrm>
                  <a:off x="7183261" y="2613453"/>
                  <a:ext cx="182918" cy="132058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5" name="Rectangle: Top Corners Rounded 64">
                  <a:extLst>
                    <a:ext uri="{FF2B5EF4-FFF2-40B4-BE49-F238E27FC236}">
                      <a16:creationId xmlns:a16="http://schemas.microsoft.com/office/drawing/2014/main" id="{698788DD-9727-9DFD-ED9A-5EEA51AE43DD}"/>
                    </a:ext>
                  </a:extLst>
                </p:cNvPr>
                <p:cNvSpPr/>
                <p:nvPr/>
              </p:nvSpPr>
              <p:spPr>
                <a:xfrm>
                  <a:off x="7880873" y="3005631"/>
                  <a:ext cx="182917" cy="9284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6" name="Rectangle: Top Corners Rounded 65">
                  <a:extLst>
                    <a:ext uri="{FF2B5EF4-FFF2-40B4-BE49-F238E27FC236}">
                      <a16:creationId xmlns:a16="http://schemas.microsoft.com/office/drawing/2014/main" id="{473A43B3-52AD-EE9C-D834-32325001B8BE}"/>
                    </a:ext>
                  </a:extLst>
                </p:cNvPr>
                <p:cNvSpPr/>
                <p:nvPr/>
              </p:nvSpPr>
              <p:spPr>
                <a:xfrm>
                  <a:off x="8578482" y="2303175"/>
                  <a:ext cx="182918" cy="163085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7" name="Rectangle: Top Corners Rounded 66">
                  <a:extLst>
                    <a:ext uri="{FF2B5EF4-FFF2-40B4-BE49-F238E27FC236}">
                      <a16:creationId xmlns:a16="http://schemas.microsoft.com/office/drawing/2014/main" id="{75B1B9FF-B8A0-E87C-502D-7393EE94020C}"/>
                    </a:ext>
                  </a:extLst>
                </p:cNvPr>
                <p:cNvSpPr/>
                <p:nvPr/>
              </p:nvSpPr>
              <p:spPr>
                <a:xfrm>
                  <a:off x="9276094" y="2695818"/>
                  <a:ext cx="182918" cy="123821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12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8" name="Rectangle: Top Corners Rounded 67">
                  <a:extLst>
                    <a:ext uri="{FF2B5EF4-FFF2-40B4-BE49-F238E27FC236}">
                      <a16:creationId xmlns:a16="http://schemas.microsoft.com/office/drawing/2014/main" id="{81BD3324-5BA4-5EFB-4688-3E4D0C40C4C2}"/>
                    </a:ext>
                  </a:extLst>
                </p:cNvPr>
                <p:cNvSpPr/>
                <p:nvPr/>
              </p:nvSpPr>
              <p:spPr>
                <a:xfrm>
                  <a:off x="9973705" y="2053997"/>
                  <a:ext cx="182918" cy="188003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9" name="Rectangle: Top Corners Rounded 68">
                  <a:extLst>
                    <a:ext uri="{FF2B5EF4-FFF2-40B4-BE49-F238E27FC236}">
                      <a16:creationId xmlns:a16="http://schemas.microsoft.com/office/drawing/2014/main" id="{2D06DE3E-B2D4-FA12-3C36-1194545AB732}"/>
                    </a:ext>
                  </a:extLst>
                </p:cNvPr>
                <p:cNvSpPr/>
                <p:nvPr/>
              </p:nvSpPr>
              <p:spPr>
                <a:xfrm>
                  <a:off x="10671315" y="3005631"/>
                  <a:ext cx="182918" cy="928402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A00A6B6-5D7C-07FD-E4D8-B6DA0E49DA29}"/>
                </a:ext>
              </a:extLst>
            </p:cNvPr>
            <p:cNvGrpSpPr/>
            <p:nvPr/>
          </p:nvGrpSpPr>
          <p:grpSpPr>
            <a:xfrm>
              <a:off x="3436731" y="3563670"/>
              <a:ext cx="1119260" cy="692978"/>
              <a:chOff x="4830493" y="360187"/>
              <a:chExt cx="1219200" cy="7548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BFF74DC-E830-CDE0-5009-3C152A2175D7}"/>
                  </a:ext>
                </a:extLst>
              </p:cNvPr>
              <p:cNvSpPr/>
              <p:nvPr/>
            </p:nvSpPr>
            <p:spPr>
              <a:xfrm>
                <a:off x="4830493" y="360187"/>
                <a:ext cx="1219200" cy="754854"/>
              </a:xfrm>
              <a:custGeom>
                <a:avLst/>
                <a:gdLst>
                  <a:gd name="connsiteX0" fmla="*/ 22849 w 1219200"/>
                  <a:gd name="connsiteY0" fmla="*/ 0 h 754854"/>
                  <a:gd name="connsiteX1" fmla="*/ 1196351 w 1219200"/>
                  <a:gd name="connsiteY1" fmla="*/ 0 h 754854"/>
                  <a:gd name="connsiteX2" fmla="*/ 1219200 w 1219200"/>
                  <a:gd name="connsiteY2" fmla="*/ 22849 h 754854"/>
                  <a:gd name="connsiteX3" fmla="*/ 1219200 w 1219200"/>
                  <a:gd name="connsiteY3" fmla="*/ 658187 h 754854"/>
                  <a:gd name="connsiteX4" fmla="*/ 1196351 w 1219200"/>
                  <a:gd name="connsiteY4" fmla="*/ 681036 h 754854"/>
                  <a:gd name="connsiteX5" fmla="*/ 713844 w 1219200"/>
                  <a:gd name="connsiteY5" fmla="*/ 681036 h 754854"/>
                  <a:gd name="connsiteX6" fmla="*/ 609600 w 1219200"/>
                  <a:gd name="connsiteY6" fmla="*/ 754854 h 754854"/>
                  <a:gd name="connsiteX7" fmla="*/ 505356 w 1219200"/>
                  <a:gd name="connsiteY7" fmla="*/ 681036 h 754854"/>
                  <a:gd name="connsiteX8" fmla="*/ 22849 w 1219200"/>
                  <a:gd name="connsiteY8" fmla="*/ 681036 h 754854"/>
                  <a:gd name="connsiteX9" fmla="*/ 0 w 1219200"/>
                  <a:gd name="connsiteY9" fmla="*/ 658187 h 754854"/>
                  <a:gd name="connsiteX10" fmla="*/ 0 w 1219200"/>
                  <a:gd name="connsiteY10" fmla="*/ 22849 h 754854"/>
                  <a:gd name="connsiteX11" fmla="*/ 22849 w 1219200"/>
                  <a:gd name="connsiteY11" fmla="*/ 0 h 75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9200" h="754854">
                    <a:moveTo>
                      <a:pt x="22849" y="0"/>
                    </a:moveTo>
                    <a:lnTo>
                      <a:pt x="1196351" y="0"/>
                    </a:lnTo>
                    <a:cubicBezTo>
                      <a:pt x="1208970" y="0"/>
                      <a:pt x="1219200" y="10230"/>
                      <a:pt x="1219200" y="22849"/>
                    </a:cubicBezTo>
                    <a:lnTo>
                      <a:pt x="1219200" y="658187"/>
                    </a:lnTo>
                    <a:cubicBezTo>
                      <a:pt x="1219200" y="670806"/>
                      <a:pt x="1208970" y="681036"/>
                      <a:pt x="1196351" y="681036"/>
                    </a:cubicBezTo>
                    <a:lnTo>
                      <a:pt x="713844" y="681036"/>
                    </a:lnTo>
                    <a:lnTo>
                      <a:pt x="609600" y="754854"/>
                    </a:lnTo>
                    <a:lnTo>
                      <a:pt x="505356" y="681036"/>
                    </a:lnTo>
                    <a:lnTo>
                      <a:pt x="22849" y="681036"/>
                    </a:lnTo>
                    <a:cubicBezTo>
                      <a:pt x="10230" y="681036"/>
                      <a:pt x="0" y="670806"/>
                      <a:pt x="0" y="658187"/>
                    </a:cubicBezTo>
                    <a:lnTo>
                      <a:pt x="0" y="22849"/>
                    </a:lnTo>
                    <a:cubicBezTo>
                      <a:pt x="0" y="10230"/>
                      <a:pt x="10230" y="0"/>
                      <a:pt x="228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B79CAA4-1448-02F8-8402-657C63F9ED83}"/>
                  </a:ext>
                </a:extLst>
              </p:cNvPr>
              <p:cNvGrpSpPr/>
              <p:nvPr/>
            </p:nvGrpSpPr>
            <p:grpSpPr>
              <a:xfrm>
                <a:off x="4894520" y="419912"/>
                <a:ext cx="1091146" cy="601097"/>
                <a:chOff x="4894520" y="419912"/>
                <a:chExt cx="1091146" cy="601097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390E2AF-0698-E890-2C02-E12499643B4F}"/>
                    </a:ext>
                  </a:extLst>
                </p:cNvPr>
                <p:cNvSpPr txBox="1"/>
                <p:nvPr/>
              </p:nvSpPr>
              <p:spPr>
                <a:xfrm>
                  <a:off x="4894522" y="599981"/>
                  <a:ext cx="1091144" cy="421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solidFill>
                        <a:schemeClr val="accent6"/>
                      </a:solidFill>
                      <a:latin typeface="Calibri" panose="020F0502020204030204" pitchFamily="34" charset="0"/>
                    </a:rPr>
                    <a:t>10.000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C47EBF6-6FAF-080F-DB53-85AFBA74EFCD}"/>
                    </a:ext>
                  </a:extLst>
                </p:cNvPr>
                <p:cNvSpPr txBox="1"/>
                <p:nvPr/>
              </p:nvSpPr>
              <p:spPr>
                <a:xfrm>
                  <a:off x="4894520" y="419912"/>
                  <a:ext cx="1091145" cy="310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Value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4775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901C2-FEF7-B5E8-1B39-122DB5A52881}"/>
              </a:ext>
            </a:extLst>
          </p:cNvPr>
          <p:cNvGrpSpPr/>
          <p:nvPr/>
        </p:nvGrpSpPr>
        <p:grpSpPr>
          <a:xfrm>
            <a:off x="4229758" y="2803358"/>
            <a:ext cx="7051017" cy="3428380"/>
            <a:chOff x="786120" y="2622885"/>
            <a:chExt cx="7130659" cy="356216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79B78C3-BA7A-2ECE-CB34-0F010A996C30}"/>
                </a:ext>
              </a:extLst>
            </p:cNvPr>
            <p:cNvSpPr/>
            <p:nvPr/>
          </p:nvSpPr>
          <p:spPr bwMode="auto">
            <a:xfrm>
              <a:off x="786120" y="2622885"/>
              <a:ext cx="7130659" cy="3331452"/>
            </a:xfrm>
            <a:prstGeom prst="roundRect">
              <a:avLst>
                <a:gd name="adj" fmla="val 337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543859AF-C5DE-4A5A-8BD2-8F1DED3F58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69081423"/>
                </p:ext>
              </p:extLst>
            </p:nvPr>
          </p:nvGraphicFramePr>
          <p:xfrm>
            <a:off x="1022461" y="3012055"/>
            <a:ext cx="6689782" cy="3172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EA5218A-2055-573D-E274-B31842E880FF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9D1B4D-45BA-B098-7590-970244F43E22}"/>
              </a:ext>
            </a:extLst>
          </p:cNvPr>
          <p:cNvSpPr txBox="1"/>
          <p:nvPr/>
        </p:nvSpPr>
        <p:spPr>
          <a:xfrm>
            <a:off x="6642846" y="921151"/>
            <a:ext cx="4220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Analytics Overview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01DF8D-07F4-05EC-A6BE-8366AAC027E1}"/>
              </a:ext>
            </a:extLst>
          </p:cNvPr>
          <p:cNvSpPr txBox="1"/>
          <p:nvPr/>
        </p:nvSpPr>
        <p:spPr>
          <a:xfrm>
            <a:off x="6642846" y="1616042"/>
            <a:ext cx="3918474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wonderful serenity has taken possession of my entire soul, like these sweet morning.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297018B-2B86-4417-519E-B4817533FA2D}"/>
              </a:ext>
            </a:extLst>
          </p:cNvPr>
          <p:cNvGrpSpPr/>
          <p:nvPr/>
        </p:nvGrpSpPr>
        <p:grpSpPr>
          <a:xfrm>
            <a:off x="827004" y="2803358"/>
            <a:ext cx="3213966" cy="3158204"/>
            <a:chOff x="7906238" y="2480225"/>
            <a:chExt cx="3213966" cy="346337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8C91F26-1C95-6AF1-43C8-C07909D263AF}"/>
                </a:ext>
              </a:extLst>
            </p:cNvPr>
            <p:cNvSpPr/>
            <p:nvPr/>
          </p:nvSpPr>
          <p:spPr>
            <a:xfrm>
              <a:off x="7906238" y="2480225"/>
              <a:ext cx="3213966" cy="3463377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70C6FA-DFD1-4179-69A9-5CF9098B5DE9}"/>
                </a:ext>
              </a:extLst>
            </p:cNvPr>
            <p:cNvSpPr txBox="1"/>
            <p:nvPr/>
          </p:nvSpPr>
          <p:spPr>
            <a:xfrm>
              <a:off x="8041261" y="2657449"/>
              <a:ext cx="2943920" cy="418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Timing and Progress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D30089-8B65-2A05-3C5C-9E971B683A14}"/>
                </a:ext>
              </a:extLst>
            </p:cNvPr>
            <p:cNvSpPr txBox="1"/>
            <p:nvPr/>
          </p:nvSpPr>
          <p:spPr>
            <a:xfrm>
              <a:off x="8041261" y="3094192"/>
              <a:ext cx="2943920" cy="33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possession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9AE0516-176E-735B-571F-98BD1E5CADBF}"/>
                </a:ext>
              </a:extLst>
            </p:cNvPr>
            <p:cNvGrpSpPr/>
            <p:nvPr/>
          </p:nvGrpSpPr>
          <p:grpSpPr>
            <a:xfrm>
              <a:off x="9062960" y="4991161"/>
              <a:ext cx="1922221" cy="669900"/>
              <a:chOff x="9155907" y="4961324"/>
              <a:chExt cx="1982440" cy="690887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C67C823-D6C8-2FAB-5EE0-8E68DFBAA7EA}"/>
                  </a:ext>
                </a:extLst>
              </p:cNvPr>
              <p:cNvSpPr txBox="1"/>
              <p:nvPr/>
            </p:nvSpPr>
            <p:spPr>
              <a:xfrm>
                <a:off x="9155907" y="4961324"/>
                <a:ext cx="1982439" cy="345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Checking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09D3E73-1CF7-C117-82F4-1BCCB4CE38E1}"/>
                  </a:ext>
                </a:extLst>
              </p:cNvPr>
              <p:cNvSpPr txBox="1"/>
              <p:nvPr/>
            </p:nvSpPr>
            <p:spPr>
              <a:xfrm>
                <a:off x="9155908" y="5215068"/>
                <a:ext cx="1982439" cy="43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gradFill flip="none" rotWithShape="1">
                      <a:gsLst>
                        <a:gs pos="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2700000" scaled="1"/>
                      <a:tileRect/>
                    </a:gradFill>
                    <a:latin typeface="Calibri" panose="020F0502020204030204" pitchFamily="34" charset="0"/>
                  </a:rPr>
                  <a:t>Completed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4C13CF8-0292-DB11-088F-590B93D0EDE5}"/>
                </a:ext>
              </a:extLst>
            </p:cNvPr>
            <p:cNvGrpSpPr/>
            <p:nvPr/>
          </p:nvGrpSpPr>
          <p:grpSpPr>
            <a:xfrm>
              <a:off x="8142577" y="4929718"/>
              <a:ext cx="648000" cy="710616"/>
              <a:chOff x="7962900" y="3333750"/>
              <a:chExt cx="668300" cy="73287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EDA030D-D610-A25F-1435-76FCDB9D6B27}"/>
                  </a:ext>
                </a:extLst>
              </p:cNvPr>
              <p:cNvSpPr/>
              <p:nvPr/>
            </p:nvSpPr>
            <p:spPr>
              <a:xfrm>
                <a:off x="7962900" y="3333750"/>
                <a:ext cx="668300" cy="7328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2700000" scaled="1"/>
              </a:gra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97F194D-7D78-D620-2405-7806B72212A3}"/>
                  </a:ext>
                </a:extLst>
              </p:cNvPr>
              <p:cNvSpPr/>
              <p:nvPr/>
            </p:nvSpPr>
            <p:spPr>
              <a:xfrm>
                <a:off x="8137506" y="3515355"/>
                <a:ext cx="319088" cy="369666"/>
              </a:xfrm>
              <a:custGeom>
                <a:avLst/>
                <a:gdLst>
                  <a:gd name="connsiteX0" fmla="*/ 3508458 w 4209548"/>
                  <a:gd name="connsiteY0" fmla="*/ 3509372 h 4876800"/>
                  <a:gd name="connsiteX1" fmla="*/ 3858911 w 4209548"/>
                  <a:gd name="connsiteY1" fmla="*/ 544659 h 4876800"/>
                  <a:gd name="connsiteX2" fmla="*/ 3407435 w 4209548"/>
                  <a:gd name="connsiteY2" fmla="*/ 0 h 4876800"/>
                  <a:gd name="connsiteX3" fmla="*/ 2925175 w 4209548"/>
                  <a:gd name="connsiteY3" fmla="*/ 483175 h 4876800"/>
                  <a:gd name="connsiteX4" fmla="*/ 1850870 w 4209548"/>
                  <a:gd name="connsiteY4" fmla="*/ 112024 h 4876800"/>
                  <a:gd name="connsiteX5" fmla="*/ 107109 w 4209548"/>
                  <a:gd name="connsiteY5" fmla="*/ 1855775 h 4876800"/>
                  <a:gd name="connsiteX6" fmla="*/ 478260 w 4209548"/>
                  <a:gd name="connsiteY6" fmla="*/ 2930081 h 4876800"/>
                  <a:gd name="connsiteX7" fmla="*/ 0 w 4209548"/>
                  <a:gd name="connsiteY7" fmla="*/ 3408340 h 4876800"/>
                  <a:gd name="connsiteX8" fmla="*/ 789442 w 4209548"/>
                  <a:gd name="connsiteY8" fmla="*/ 3992118 h 4876800"/>
                  <a:gd name="connsiteX9" fmla="*/ 1993792 w 4209548"/>
                  <a:gd name="connsiteY9" fmla="*/ 4207717 h 4876800"/>
                  <a:gd name="connsiteX10" fmla="*/ 1993792 w 4209548"/>
                  <a:gd name="connsiteY10" fmla="*/ 4590136 h 4876800"/>
                  <a:gd name="connsiteX11" fmla="*/ 1178490 w 4209548"/>
                  <a:gd name="connsiteY11" fmla="*/ 4590136 h 4876800"/>
                  <a:gd name="connsiteX12" fmla="*/ 1178490 w 4209548"/>
                  <a:gd name="connsiteY12" fmla="*/ 4876800 h 4876800"/>
                  <a:gd name="connsiteX13" fmla="*/ 3094834 w 4209548"/>
                  <a:gd name="connsiteY13" fmla="*/ 4876800 h 4876800"/>
                  <a:gd name="connsiteX14" fmla="*/ 3094834 w 4209548"/>
                  <a:gd name="connsiteY14" fmla="*/ 4590145 h 4876800"/>
                  <a:gd name="connsiteX15" fmla="*/ 2279532 w 4209548"/>
                  <a:gd name="connsiteY15" fmla="*/ 4590145 h 4876800"/>
                  <a:gd name="connsiteX16" fmla="*/ 2279532 w 4209548"/>
                  <a:gd name="connsiteY16" fmla="*/ 4168588 h 4876800"/>
                  <a:gd name="connsiteX17" fmla="*/ 3508458 w 4209548"/>
                  <a:gd name="connsiteY17" fmla="*/ 3509372 h 4876800"/>
                  <a:gd name="connsiteX18" fmla="*/ 3280734 w 4209548"/>
                  <a:gd name="connsiteY18" fmla="*/ 1855784 h 4876800"/>
                  <a:gd name="connsiteX19" fmla="*/ 2208457 w 4209548"/>
                  <a:gd name="connsiteY19" fmla="*/ 3240386 h 4876800"/>
                  <a:gd name="connsiteX20" fmla="*/ 2341102 w 4209548"/>
                  <a:gd name="connsiteY20" fmla="*/ 2492693 h 4876800"/>
                  <a:gd name="connsiteX21" fmla="*/ 2017252 w 4209548"/>
                  <a:gd name="connsiteY21" fmla="*/ 2221135 h 4876800"/>
                  <a:gd name="connsiteX22" fmla="*/ 2315813 w 4209548"/>
                  <a:gd name="connsiteY22" fmla="*/ 1888588 h 4876800"/>
                  <a:gd name="connsiteX23" fmla="*/ 2804722 w 4209548"/>
                  <a:gd name="connsiteY23" fmla="*/ 1972694 h 4876800"/>
                  <a:gd name="connsiteX24" fmla="*/ 3267780 w 4209548"/>
                  <a:gd name="connsiteY24" fmla="*/ 1663770 h 4876800"/>
                  <a:gd name="connsiteX25" fmla="*/ 3280734 w 4209548"/>
                  <a:gd name="connsiteY25" fmla="*/ 1855784 h 4876800"/>
                  <a:gd name="connsiteX26" fmla="*/ 2740905 w 4209548"/>
                  <a:gd name="connsiteY26" fmla="*/ 1671752 h 4876800"/>
                  <a:gd name="connsiteX27" fmla="*/ 2208667 w 4209548"/>
                  <a:gd name="connsiteY27" fmla="*/ 1580188 h 4876800"/>
                  <a:gd name="connsiteX28" fmla="*/ 1607163 w 4209548"/>
                  <a:gd name="connsiteY28" fmla="*/ 2250158 h 4876800"/>
                  <a:gd name="connsiteX29" fmla="*/ 2030882 w 4209548"/>
                  <a:gd name="connsiteY29" fmla="*/ 2605459 h 4876800"/>
                  <a:gd name="connsiteX30" fmla="*/ 1910448 w 4209548"/>
                  <a:gd name="connsiteY30" fmla="*/ 3284315 h 4876800"/>
                  <a:gd name="connsiteX31" fmla="*/ 1339996 w 4209548"/>
                  <a:gd name="connsiteY31" fmla="*/ 3191227 h 4876800"/>
                  <a:gd name="connsiteX32" fmla="*/ 1135313 w 4209548"/>
                  <a:gd name="connsiteY32" fmla="*/ 2170786 h 4876800"/>
                  <a:gd name="connsiteX33" fmla="*/ 422596 w 4209548"/>
                  <a:gd name="connsiteY33" fmla="*/ 1922479 h 4876800"/>
                  <a:gd name="connsiteX34" fmla="*/ 538658 w 4209548"/>
                  <a:gd name="connsiteY34" fmla="*/ 1288047 h 4876800"/>
                  <a:gd name="connsiteX35" fmla="*/ 787289 w 4209548"/>
                  <a:gd name="connsiteY35" fmla="*/ 1725806 h 4876800"/>
                  <a:gd name="connsiteX36" fmla="*/ 1721987 w 4209548"/>
                  <a:gd name="connsiteY36" fmla="*/ 1553385 h 4876800"/>
                  <a:gd name="connsiteX37" fmla="*/ 2087004 w 4209548"/>
                  <a:gd name="connsiteY37" fmla="*/ 445522 h 4876800"/>
                  <a:gd name="connsiteX38" fmla="*/ 3195238 w 4209548"/>
                  <a:gd name="connsiteY38" fmla="*/ 1368657 h 4876800"/>
                  <a:gd name="connsiteX39" fmla="*/ 1012946 w 4209548"/>
                  <a:gd name="connsiteY39" fmla="*/ 3013662 h 4876800"/>
                  <a:gd name="connsiteX40" fmla="*/ 474335 w 4209548"/>
                  <a:gd name="connsiteY40" fmla="*/ 2243109 h 4876800"/>
                  <a:gd name="connsiteX41" fmla="*/ 887235 w 4209548"/>
                  <a:gd name="connsiteY41" fmla="*/ 2386956 h 4876800"/>
                  <a:gd name="connsiteX42" fmla="*/ 1792186 w 4209548"/>
                  <a:gd name="connsiteY42" fmla="*/ 427215 h 4876800"/>
                  <a:gd name="connsiteX43" fmla="*/ 1503607 w 4209548"/>
                  <a:gd name="connsiteY43" fmla="*/ 1303106 h 4876800"/>
                  <a:gd name="connsiteX44" fmla="*/ 935384 w 4209548"/>
                  <a:gd name="connsiteY44" fmla="*/ 1407919 h 4876800"/>
                  <a:gd name="connsiteX45" fmla="*/ 704717 w 4209548"/>
                  <a:gd name="connsiteY45" fmla="*/ 1001801 h 4876800"/>
                  <a:gd name="connsiteX46" fmla="*/ 1792186 w 4209548"/>
                  <a:gd name="connsiteY46" fmla="*/ 427215 h 4876800"/>
                  <a:gd name="connsiteX47" fmla="*/ 407441 w 4209548"/>
                  <a:gd name="connsiteY47" fmla="*/ 3405026 h 4876800"/>
                  <a:gd name="connsiteX48" fmla="*/ 672513 w 4209548"/>
                  <a:gd name="connsiteY48" fmla="*/ 3139945 h 4876800"/>
                  <a:gd name="connsiteX49" fmla="*/ 1850870 w 4209548"/>
                  <a:gd name="connsiteY49" fmla="*/ 3599536 h 4876800"/>
                  <a:gd name="connsiteX50" fmla="*/ 3594630 w 4209548"/>
                  <a:gd name="connsiteY50" fmla="*/ 1855775 h 4876800"/>
                  <a:gd name="connsiteX51" fmla="*/ 3135030 w 4209548"/>
                  <a:gd name="connsiteY51" fmla="*/ 677418 h 4876800"/>
                  <a:gd name="connsiteX52" fmla="*/ 3404111 w 4209548"/>
                  <a:gd name="connsiteY52" fmla="*/ 408337 h 4876800"/>
                  <a:gd name="connsiteX53" fmla="*/ 3306404 w 4209548"/>
                  <a:gd name="connsiteY53" fmla="*/ 3307309 h 4876800"/>
                  <a:gd name="connsiteX54" fmla="*/ 407441 w 4209548"/>
                  <a:gd name="connsiteY54" fmla="*/ 3405026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209548" h="4876800">
                    <a:moveTo>
                      <a:pt x="3508458" y="3509372"/>
                    </a:moveTo>
                    <a:cubicBezTo>
                      <a:pt x="4286346" y="2731484"/>
                      <a:pt x="4437212" y="1482785"/>
                      <a:pt x="3858911" y="544659"/>
                    </a:cubicBezTo>
                    <a:cubicBezTo>
                      <a:pt x="3733524" y="341243"/>
                      <a:pt x="3575495" y="168069"/>
                      <a:pt x="3407435" y="0"/>
                    </a:cubicBezTo>
                    <a:lnTo>
                      <a:pt x="2925175" y="483175"/>
                    </a:lnTo>
                    <a:cubicBezTo>
                      <a:pt x="2628881" y="250765"/>
                      <a:pt x="2255777" y="112024"/>
                      <a:pt x="1850870" y="112024"/>
                    </a:cubicBezTo>
                    <a:cubicBezTo>
                      <a:pt x="889359" y="112024"/>
                      <a:pt x="107109" y="894264"/>
                      <a:pt x="107109" y="1855775"/>
                    </a:cubicBezTo>
                    <a:cubicBezTo>
                      <a:pt x="107109" y="2260683"/>
                      <a:pt x="245850" y="2633786"/>
                      <a:pt x="478260" y="2930081"/>
                    </a:cubicBezTo>
                    <a:lnTo>
                      <a:pt x="0" y="3408340"/>
                    </a:lnTo>
                    <a:cubicBezTo>
                      <a:pt x="235601" y="3643932"/>
                      <a:pt x="484823" y="3850443"/>
                      <a:pt x="789442" y="3992118"/>
                    </a:cubicBezTo>
                    <a:cubicBezTo>
                      <a:pt x="1164146" y="4166378"/>
                      <a:pt x="1582045" y="4239473"/>
                      <a:pt x="1993792" y="4207717"/>
                    </a:cubicBezTo>
                    <a:lnTo>
                      <a:pt x="1993792" y="4590136"/>
                    </a:lnTo>
                    <a:lnTo>
                      <a:pt x="1178490" y="4590136"/>
                    </a:lnTo>
                    <a:lnTo>
                      <a:pt x="1178490" y="4876800"/>
                    </a:lnTo>
                    <a:lnTo>
                      <a:pt x="3094834" y="4876800"/>
                    </a:lnTo>
                    <a:lnTo>
                      <a:pt x="3094834" y="4590145"/>
                    </a:lnTo>
                    <a:lnTo>
                      <a:pt x="2279532" y="4590145"/>
                    </a:lnTo>
                    <a:lnTo>
                      <a:pt x="2279532" y="4168588"/>
                    </a:lnTo>
                    <a:cubicBezTo>
                      <a:pt x="2742143" y="4076624"/>
                      <a:pt x="3167425" y="3850415"/>
                      <a:pt x="3508458" y="3509372"/>
                    </a:cubicBezTo>
                    <a:close/>
                    <a:moveTo>
                      <a:pt x="3280734" y="1855784"/>
                    </a:moveTo>
                    <a:cubicBezTo>
                      <a:pt x="3280734" y="2520782"/>
                      <a:pt x="2824420" y="3081204"/>
                      <a:pt x="2208457" y="3240386"/>
                    </a:cubicBezTo>
                    <a:lnTo>
                      <a:pt x="2341102" y="2492693"/>
                    </a:lnTo>
                    <a:lnTo>
                      <a:pt x="2017252" y="2221135"/>
                    </a:lnTo>
                    <a:lnTo>
                      <a:pt x="2315813" y="1888588"/>
                    </a:lnTo>
                    <a:lnTo>
                      <a:pt x="2804722" y="1972694"/>
                    </a:lnTo>
                    <a:lnTo>
                      <a:pt x="3267780" y="1663770"/>
                    </a:lnTo>
                    <a:cubicBezTo>
                      <a:pt x="3276267" y="1726587"/>
                      <a:pt x="3280734" y="1790671"/>
                      <a:pt x="3280734" y="1855784"/>
                    </a:cubicBezTo>
                    <a:close/>
                    <a:moveTo>
                      <a:pt x="2740905" y="1671752"/>
                    </a:moveTo>
                    <a:lnTo>
                      <a:pt x="2208667" y="1580188"/>
                    </a:lnTo>
                    <a:lnTo>
                      <a:pt x="1607163" y="2250158"/>
                    </a:lnTo>
                    <a:lnTo>
                      <a:pt x="2030882" y="2605459"/>
                    </a:lnTo>
                    <a:lnTo>
                      <a:pt x="1910448" y="3284315"/>
                    </a:lnTo>
                    <a:cubicBezTo>
                      <a:pt x="1716396" y="3292316"/>
                      <a:pt x="1521371" y="3260846"/>
                      <a:pt x="1339996" y="3191227"/>
                    </a:cubicBezTo>
                    <a:lnTo>
                      <a:pt x="1135313" y="2170786"/>
                    </a:lnTo>
                    <a:lnTo>
                      <a:pt x="422596" y="1922479"/>
                    </a:lnTo>
                    <a:cubicBezTo>
                      <a:pt x="412585" y="1705527"/>
                      <a:pt x="452114" y="1487310"/>
                      <a:pt x="538658" y="1288047"/>
                    </a:cubicBezTo>
                    <a:lnTo>
                      <a:pt x="787289" y="1725806"/>
                    </a:lnTo>
                    <a:lnTo>
                      <a:pt x="1721987" y="1553385"/>
                    </a:lnTo>
                    <a:lnTo>
                      <a:pt x="2087004" y="445522"/>
                    </a:lnTo>
                    <a:cubicBezTo>
                      <a:pt x="2600097" y="531162"/>
                      <a:pt x="3021587" y="890892"/>
                      <a:pt x="3195238" y="1368657"/>
                    </a:cubicBezTo>
                    <a:close/>
                    <a:moveTo>
                      <a:pt x="1012946" y="3013662"/>
                    </a:moveTo>
                    <a:cubicBezTo>
                      <a:pt x="755647" y="2826944"/>
                      <a:pt x="562699" y="2556739"/>
                      <a:pt x="474335" y="2243109"/>
                    </a:cubicBezTo>
                    <a:lnTo>
                      <a:pt x="887235" y="2386956"/>
                    </a:lnTo>
                    <a:close/>
                    <a:moveTo>
                      <a:pt x="1792186" y="427215"/>
                    </a:moveTo>
                    <a:lnTo>
                      <a:pt x="1503607" y="1303106"/>
                    </a:lnTo>
                    <a:lnTo>
                      <a:pt x="935384" y="1407919"/>
                    </a:lnTo>
                    <a:lnTo>
                      <a:pt x="704717" y="1001801"/>
                    </a:lnTo>
                    <a:cubicBezTo>
                      <a:pt x="954710" y="667141"/>
                      <a:pt x="1347626" y="445256"/>
                      <a:pt x="1792186" y="427215"/>
                    </a:cubicBezTo>
                    <a:close/>
                    <a:moveTo>
                      <a:pt x="407441" y="3405026"/>
                    </a:moveTo>
                    <a:lnTo>
                      <a:pt x="672513" y="3139945"/>
                    </a:lnTo>
                    <a:cubicBezTo>
                      <a:pt x="983085" y="3425152"/>
                      <a:pt x="1396975" y="3599536"/>
                      <a:pt x="1850870" y="3599536"/>
                    </a:cubicBezTo>
                    <a:cubicBezTo>
                      <a:pt x="2812380" y="3599536"/>
                      <a:pt x="3594630" y="2817295"/>
                      <a:pt x="3594630" y="1855775"/>
                    </a:cubicBezTo>
                    <a:cubicBezTo>
                      <a:pt x="3594630" y="1401880"/>
                      <a:pt x="3420247" y="987981"/>
                      <a:pt x="3135030" y="677418"/>
                    </a:cubicBezTo>
                    <a:lnTo>
                      <a:pt x="3404111" y="408337"/>
                    </a:lnTo>
                    <a:cubicBezTo>
                      <a:pt x="4131459" y="1238441"/>
                      <a:pt x="4085787" y="2527925"/>
                      <a:pt x="3306404" y="3307309"/>
                    </a:cubicBezTo>
                    <a:cubicBezTo>
                      <a:pt x="2527021" y="4086701"/>
                      <a:pt x="1237545" y="4132374"/>
                      <a:pt x="407441" y="340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74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5B424BC-F899-D829-74A8-0BD9A122D3EC}"/>
                </a:ext>
              </a:extLst>
            </p:cNvPr>
            <p:cNvGrpSpPr/>
            <p:nvPr/>
          </p:nvGrpSpPr>
          <p:grpSpPr>
            <a:xfrm>
              <a:off x="9062960" y="3646112"/>
              <a:ext cx="1922221" cy="911911"/>
              <a:chOff x="9155907" y="3574129"/>
              <a:chExt cx="1982440" cy="94048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980AE2E-D73E-81B2-7D56-F2D233C1AE3E}"/>
                  </a:ext>
                </a:extLst>
              </p:cNvPr>
              <p:cNvSpPr txBox="1"/>
              <p:nvPr/>
            </p:nvSpPr>
            <p:spPr>
              <a:xfrm>
                <a:off x="9155907" y="3574129"/>
                <a:ext cx="1982439" cy="34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Total Data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9BC4AD-60EA-372B-887B-8A0C1FA16535}"/>
                  </a:ext>
                </a:extLst>
              </p:cNvPr>
              <p:cNvSpPr txBox="1"/>
              <p:nvPr/>
            </p:nvSpPr>
            <p:spPr>
              <a:xfrm>
                <a:off x="9155908" y="3827856"/>
                <a:ext cx="1982439" cy="68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dirty="0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  <a:tileRect/>
                    </a:gradFill>
                    <a:latin typeface="Calibri" panose="020F0502020204030204" pitchFamily="34" charset="0"/>
                  </a:rPr>
                  <a:t>127M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B2F3855-0E1A-BB33-8467-1A24A63CD0FE}"/>
                </a:ext>
              </a:extLst>
            </p:cNvPr>
            <p:cNvGrpSpPr/>
            <p:nvPr/>
          </p:nvGrpSpPr>
          <p:grpSpPr>
            <a:xfrm>
              <a:off x="8142577" y="3742977"/>
              <a:ext cx="648000" cy="710616"/>
              <a:chOff x="1182339" y="2496321"/>
              <a:chExt cx="668300" cy="732878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29952DB4-A73E-579C-BDEB-A4B5EC8E53E7}"/>
                  </a:ext>
                </a:extLst>
              </p:cNvPr>
              <p:cNvSpPr/>
              <p:nvPr/>
            </p:nvSpPr>
            <p:spPr>
              <a:xfrm>
                <a:off x="1182339" y="2496321"/>
                <a:ext cx="668300" cy="73287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265EA07-BEE8-703C-DCD4-29F347829ABD}"/>
                  </a:ext>
                </a:extLst>
              </p:cNvPr>
              <p:cNvSpPr/>
              <p:nvPr/>
            </p:nvSpPr>
            <p:spPr>
              <a:xfrm>
                <a:off x="1349414" y="2679541"/>
                <a:ext cx="334150" cy="366438"/>
              </a:xfrm>
              <a:custGeom>
                <a:avLst/>
                <a:gdLst>
                  <a:gd name="connsiteX0" fmla="*/ 22221 w 372596"/>
                  <a:gd name="connsiteY0" fmla="*/ 197213 h 372595"/>
                  <a:gd name="connsiteX1" fmla="*/ 186298 w 372596"/>
                  <a:gd name="connsiteY1" fmla="*/ 350745 h 372595"/>
                  <a:gd name="connsiteX2" fmla="*/ 350374 w 372596"/>
                  <a:gd name="connsiteY2" fmla="*/ 197213 h 372595"/>
                  <a:gd name="connsiteX3" fmla="*/ 320772 w 372596"/>
                  <a:gd name="connsiteY3" fmla="*/ 197213 h 372595"/>
                  <a:gd name="connsiteX4" fmla="*/ 186298 w 372596"/>
                  <a:gd name="connsiteY4" fmla="*/ 321214 h 372595"/>
                  <a:gd name="connsiteX5" fmla="*/ 51824 w 372596"/>
                  <a:gd name="connsiteY5" fmla="*/ 197213 h 372595"/>
                  <a:gd name="connsiteX6" fmla="*/ 175381 w 372596"/>
                  <a:gd name="connsiteY6" fmla="*/ 125493 h 372595"/>
                  <a:gd name="connsiteX7" fmla="*/ 197213 w 372596"/>
                  <a:gd name="connsiteY7" fmla="*/ 125493 h 372595"/>
                  <a:gd name="connsiteX8" fmla="*/ 197213 w 372596"/>
                  <a:gd name="connsiteY8" fmla="*/ 175381 h 372595"/>
                  <a:gd name="connsiteX9" fmla="*/ 226973 w 372596"/>
                  <a:gd name="connsiteY9" fmla="*/ 175381 h 372595"/>
                  <a:gd name="connsiteX10" fmla="*/ 226973 w 372596"/>
                  <a:gd name="connsiteY10" fmla="*/ 197212 h 372595"/>
                  <a:gd name="connsiteX11" fmla="*/ 190818 w 372596"/>
                  <a:gd name="connsiteY11" fmla="*/ 197212 h 372595"/>
                  <a:gd name="connsiteX12" fmla="*/ 151700 w 372596"/>
                  <a:gd name="connsiteY12" fmla="*/ 236330 h 372595"/>
                  <a:gd name="connsiteX13" fmla="*/ 136263 w 372596"/>
                  <a:gd name="connsiteY13" fmla="*/ 220893 h 372595"/>
                  <a:gd name="connsiteX14" fmla="*/ 175381 w 372596"/>
                  <a:gd name="connsiteY14" fmla="*/ 181775 h 372595"/>
                  <a:gd name="connsiteX15" fmla="*/ 175382 w 372596"/>
                  <a:gd name="connsiteY15" fmla="*/ 73740 h 372595"/>
                  <a:gd name="connsiteX16" fmla="*/ 114461 w 372596"/>
                  <a:gd name="connsiteY16" fmla="*/ 99023 h 372595"/>
                  <a:gd name="connsiteX17" fmla="*/ 135541 w 372596"/>
                  <a:gd name="connsiteY17" fmla="*/ 120103 h 372595"/>
                  <a:gd name="connsiteX18" fmla="*/ 120104 w 372596"/>
                  <a:gd name="connsiteY18" fmla="*/ 135540 h 372595"/>
                  <a:gd name="connsiteX19" fmla="*/ 99024 w 372596"/>
                  <a:gd name="connsiteY19" fmla="*/ 114460 h 372595"/>
                  <a:gd name="connsiteX20" fmla="*/ 73741 w 372596"/>
                  <a:gd name="connsiteY20" fmla="*/ 175381 h 372595"/>
                  <a:gd name="connsiteX21" fmla="*/ 103600 w 372596"/>
                  <a:gd name="connsiteY21" fmla="*/ 175381 h 372595"/>
                  <a:gd name="connsiteX22" fmla="*/ 103600 w 372596"/>
                  <a:gd name="connsiteY22" fmla="*/ 197213 h 372595"/>
                  <a:gd name="connsiteX23" fmla="*/ 73741 w 372596"/>
                  <a:gd name="connsiteY23" fmla="*/ 197213 h 372595"/>
                  <a:gd name="connsiteX24" fmla="*/ 99024 w 372596"/>
                  <a:gd name="connsiteY24" fmla="*/ 258133 h 372595"/>
                  <a:gd name="connsiteX25" fmla="*/ 120104 w 372596"/>
                  <a:gd name="connsiteY25" fmla="*/ 237053 h 372595"/>
                  <a:gd name="connsiteX26" fmla="*/ 135541 w 372596"/>
                  <a:gd name="connsiteY26" fmla="*/ 252491 h 372595"/>
                  <a:gd name="connsiteX27" fmla="*/ 114461 w 372596"/>
                  <a:gd name="connsiteY27" fmla="*/ 273571 h 372595"/>
                  <a:gd name="connsiteX28" fmla="*/ 175382 w 372596"/>
                  <a:gd name="connsiteY28" fmla="*/ 298853 h 372595"/>
                  <a:gd name="connsiteX29" fmla="*/ 175382 w 372596"/>
                  <a:gd name="connsiteY29" fmla="*/ 273798 h 372595"/>
                  <a:gd name="connsiteX30" fmla="*/ 197214 w 372596"/>
                  <a:gd name="connsiteY30" fmla="*/ 273798 h 372595"/>
                  <a:gd name="connsiteX31" fmla="*/ 197214 w 372596"/>
                  <a:gd name="connsiteY31" fmla="*/ 298853 h 372595"/>
                  <a:gd name="connsiteX32" fmla="*/ 258135 w 372596"/>
                  <a:gd name="connsiteY32" fmla="*/ 273571 h 372595"/>
                  <a:gd name="connsiteX33" fmla="*/ 237055 w 372596"/>
                  <a:gd name="connsiteY33" fmla="*/ 252491 h 372595"/>
                  <a:gd name="connsiteX34" fmla="*/ 252493 w 372596"/>
                  <a:gd name="connsiteY34" fmla="*/ 237054 h 372595"/>
                  <a:gd name="connsiteX35" fmla="*/ 273572 w 372596"/>
                  <a:gd name="connsiteY35" fmla="*/ 258133 h 372595"/>
                  <a:gd name="connsiteX36" fmla="*/ 298855 w 372596"/>
                  <a:gd name="connsiteY36" fmla="*/ 197213 h 372595"/>
                  <a:gd name="connsiteX37" fmla="*/ 270024 w 372596"/>
                  <a:gd name="connsiteY37" fmla="*/ 197213 h 372595"/>
                  <a:gd name="connsiteX38" fmla="*/ 270024 w 372596"/>
                  <a:gd name="connsiteY38" fmla="*/ 175381 h 372595"/>
                  <a:gd name="connsiteX39" fmla="*/ 298855 w 372596"/>
                  <a:gd name="connsiteY39" fmla="*/ 175381 h 372595"/>
                  <a:gd name="connsiteX40" fmla="*/ 273600 w 372596"/>
                  <a:gd name="connsiteY40" fmla="*/ 114494 h 372595"/>
                  <a:gd name="connsiteX41" fmla="*/ 253373 w 372596"/>
                  <a:gd name="connsiteY41" fmla="*/ 134721 h 372595"/>
                  <a:gd name="connsiteX42" fmla="*/ 237936 w 372596"/>
                  <a:gd name="connsiteY42" fmla="*/ 119284 h 372595"/>
                  <a:gd name="connsiteX43" fmla="*/ 258169 w 372596"/>
                  <a:gd name="connsiteY43" fmla="*/ 99051 h 372595"/>
                  <a:gd name="connsiteX44" fmla="*/ 197214 w 372596"/>
                  <a:gd name="connsiteY44" fmla="*/ 73740 h 372595"/>
                  <a:gd name="connsiteX45" fmla="*/ 197214 w 372596"/>
                  <a:gd name="connsiteY45" fmla="*/ 103599 h 372595"/>
                  <a:gd name="connsiteX46" fmla="*/ 175382 w 372596"/>
                  <a:gd name="connsiteY46" fmla="*/ 103599 h 372595"/>
                  <a:gd name="connsiteX47" fmla="*/ 186298 w 372596"/>
                  <a:gd name="connsiteY47" fmla="*/ 21850 h 372595"/>
                  <a:gd name="connsiteX48" fmla="*/ 22221 w 372596"/>
                  <a:gd name="connsiteY48" fmla="*/ 175382 h 372595"/>
                  <a:gd name="connsiteX49" fmla="*/ 51824 w 372596"/>
                  <a:gd name="connsiteY49" fmla="*/ 175382 h 372595"/>
                  <a:gd name="connsiteX50" fmla="*/ 186298 w 372596"/>
                  <a:gd name="connsiteY50" fmla="*/ 51381 h 372595"/>
                  <a:gd name="connsiteX51" fmla="*/ 320772 w 372596"/>
                  <a:gd name="connsiteY51" fmla="*/ 175382 h 372595"/>
                  <a:gd name="connsiteX52" fmla="*/ 350375 w 372596"/>
                  <a:gd name="connsiteY52" fmla="*/ 175382 h 372595"/>
                  <a:gd name="connsiteX53" fmla="*/ 186298 w 372596"/>
                  <a:gd name="connsiteY53" fmla="*/ 21850 h 372595"/>
                  <a:gd name="connsiteX54" fmla="*/ 186298 w 372596"/>
                  <a:gd name="connsiteY54" fmla="*/ 0 h 372595"/>
                  <a:gd name="connsiteX55" fmla="*/ 318018 w 372596"/>
                  <a:gd name="connsiteY55" fmla="*/ 54579 h 372595"/>
                  <a:gd name="connsiteX56" fmla="*/ 372596 w 372596"/>
                  <a:gd name="connsiteY56" fmla="*/ 186298 h 372595"/>
                  <a:gd name="connsiteX57" fmla="*/ 318018 w 372596"/>
                  <a:gd name="connsiteY57" fmla="*/ 318016 h 372595"/>
                  <a:gd name="connsiteX58" fmla="*/ 186298 w 372596"/>
                  <a:gd name="connsiteY58" fmla="*/ 372595 h 372595"/>
                  <a:gd name="connsiteX59" fmla="*/ 54578 w 372596"/>
                  <a:gd name="connsiteY59" fmla="*/ 318016 h 372595"/>
                  <a:gd name="connsiteX60" fmla="*/ 0 w 372596"/>
                  <a:gd name="connsiteY60" fmla="*/ 186298 h 372595"/>
                  <a:gd name="connsiteX61" fmla="*/ 54578 w 372596"/>
                  <a:gd name="connsiteY61" fmla="*/ 54579 h 372595"/>
                  <a:gd name="connsiteX62" fmla="*/ 186298 w 372596"/>
                  <a:gd name="connsiteY62" fmla="*/ 0 h 37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72596" h="372595">
                    <a:moveTo>
                      <a:pt x="22221" y="197213"/>
                    </a:moveTo>
                    <a:cubicBezTo>
                      <a:pt x="27860" y="282819"/>
                      <a:pt x="99290" y="350745"/>
                      <a:pt x="186298" y="350745"/>
                    </a:cubicBezTo>
                    <a:cubicBezTo>
                      <a:pt x="273306" y="350745"/>
                      <a:pt x="344736" y="282819"/>
                      <a:pt x="350374" y="197213"/>
                    </a:cubicBezTo>
                    <a:lnTo>
                      <a:pt x="320772" y="197213"/>
                    </a:lnTo>
                    <a:cubicBezTo>
                      <a:pt x="315196" y="266521"/>
                      <a:pt x="257017" y="321214"/>
                      <a:pt x="186298" y="321214"/>
                    </a:cubicBezTo>
                    <a:cubicBezTo>
                      <a:pt x="115579" y="321214"/>
                      <a:pt x="57400" y="266521"/>
                      <a:pt x="51824" y="197213"/>
                    </a:cubicBezTo>
                    <a:close/>
                    <a:moveTo>
                      <a:pt x="175381" y="125493"/>
                    </a:moveTo>
                    <a:lnTo>
                      <a:pt x="197213" y="125493"/>
                    </a:lnTo>
                    <a:lnTo>
                      <a:pt x="197213" y="175381"/>
                    </a:lnTo>
                    <a:lnTo>
                      <a:pt x="226973" y="175381"/>
                    </a:lnTo>
                    <a:lnTo>
                      <a:pt x="226973" y="197212"/>
                    </a:lnTo>
                    <a:lnTo>
                      <a:pt x="190818" y="197212"/>
                    </a:lnTo>
                    <a:lnTo>
                      <a:pt x="151700" y="236330"/>
                    </a:lnTo>
                    <a:lnTo>
                      <a:pt x="136263" y="220893"/>
                    </a:lnTo>
                    <a:lnTo>
                      <a:pt x="175381" y="181775"/>
                    </a:lnTo>
                    <a:close/>
                    <a:moveTo>
                      <a:pt x="175382" y="73740"/>
                    </a:moveTo>
                    <a:cubicBezTo>
                      <a:pt x="152379" y="75954"/>
                      <a:pt x="131368" y="85082"/>
                      <a:pt x="114461" y="99023"/>
                    </a:cubicBezTo>
                    <a:lnTo>
                      <a:pt x="135541" y="120103"/>
                    </a:lnTo>
                    <a:lnTo>
                      <a:pt x="120104" y="135540"/>
                    </a:lnTo>
                    <a:lnTo>
                      <a:pt x="99024" y="114460"/>
                    </a:lnTo>
                    <a:cubicBezTo>
                      <a:pt x="85083" y="131367"/>
                      <a:pt x="75955" y="152379"/>
                      <a:pt x="73741" y="175381"/>
                    </a:cubicBezTo>
                    <a:lnTo>
                      <a:pt x="103600" y="175381"/>
                    </a:lnTo>
                    <a:lnTo>
                      <a:pt x="103600" y="197213"/>
                    </a:lnTo>
                    <a:lnTo>
                      <a:pt x="73741" y="197213"/>
                    </a:lnTo>
                    <a:cubicBezTo>
                      <a:pt x="75955" y="220215"/>
                      <a:pt x="85083" y="241227"/>
                      <a:pt x="99024" y="258133"/>
                    </a:cubicBezTo>
                    <a:lnTo>
                      <a:pt x="120104" y="237053"/>
                    </a:lnTo>
                    <a:lnTo>
                      <a:pt x="135541" y="252491"/>
                    </a:lnTo>
                    <a:lnTo>
                      <a:pt x="114461" y="273571"/>
                    </a:lnTo>
                    <a:cubicBezTo>
                      <a:pt x="131368" y="287512"/>
                      <a:pt x="152380" y="296639"/>
                      <a:pt x="175382" y="298853"/>
                    </a:cubicBezTo>
                    <a:lnTo>
                      <a:pt x="175382" y="273798"/>
                    </a:lnTo>
                    <a:lnTo>
                      <a:pt x="197214" y="273798"/>
                    </a:lnTo>
                    <a:lnTo>
                      <a:pt x="197214" y="298853"/>
                    </a:lnTo>
                    <a:cubicBezTo>
                      <a:pt x="220216" y="296639"/>
                      <a:pt x="241228" y="287512"/>
                      <a:pt x="258135" y="273571"/>
                    </a:cubicBezTo>
                    <a:lnTo>
                      <a:pt x="237055" y="252491"/>
                    </a:lnTo>
                    <a:lnTo>
                      <a:pt x="252493" y="237054"/>
                    </a:lnTo>
                    <a:lnTo>
                      <a:pt x="273572" y="258133"/>
                    </a:lnTo>
                    <a:cubicBezTo>
                      <a:pt x="287513" y="241227"/>
                      <a:pt x="296641" y="220215"/>
                      <a:pt x="298855" y="197213"/>
                    </a:cubicBezTo>
                    <a:lnTo>
                      <a:pt x="270024" y="197213"/>
                    </a:lnTo>
                    <a:lnTo>
                      <a:pt x="270024" y="175381"/>
                    </a:lnTo>
                    <a:lnTo>
                      <a:pt x="298855" y="175381"/>
                    </a:lnTo>
                    <a:cubicBezTo>
                      <a:pt x="296642" y="152394"/>
                      <a:pt x="287525" y="131395"/>
                      <a:pt x="273600" y="114494"/>
                    </a:cubicBezTo>
                    <a:lnTo>
                      <a:pt x="253373" y="134721"/>
                    </a:lnTo>
                    <a:lnTo>
                      <a:pt x="237936" y="119284"/>
                    </a:lnTo>
                    <a:lnTo>
                      <a:pt x="258169" y="99051"/>
                    </a:lnTo>
                    <a:cubicBezTo>
                      <a:pt x="241257" y="85094"/>
                      <a:pt x="220232" y="75956"/>
                      <a:pt x="197214" y="73740"/>
                    </a:cubicBezTo>
                    <a:lnTo>
                      <a:pt x="197214" y="103599"/>
                    </a:lnTo>
                    <a:lnTo>
                      <a:pt x="175382" y="103599"/>
                    </a:lnTo>
                    <a:close/>
                    <a:moveTo>
                      <a:pt x="186298" y="21850"/>
                    </a:moveTo>
                    <a:cubicBezTo>
                      <a:pt x="99290" y="21850"/>
                      <a:pt x="27860" y="89776"/>
                      <a:pt x="22221" y="175382"/>
                    </a:cubicBezTo>
                    <a:lnTo>
                      <a:pt x="51824" y="175382"/>
                    </a:lnTo>
                    <a:cubicBezTo>
                      <a:pt x="57400" y="106074"/>
                      <a:pt x="115579" y="51381"/>
                      <a:pt x="186298" y="51381"/>
                    </a:cubicBezTo>
                    <a:cubicBezTo>
                      <a:pt x="257017" y="51381"/>
                      <a:pt x="315196" y="106074"/>
                      <a:pt x="320772" y="175382"/>
                    </a:cubicBezTo>
                    <a:lnTo>
                      <a:pt x="350375" y="175382"/>
                    </a:lnTo>
                    <a:cubicBezTo>
                      <a:pt x="344736" y="89776"/>
                      <a:pt x="273306" y="21850"/>
                      <a:pt x="186298" y="21850"/>
                    </a:cubicBezTo>
                    <a:close/>
                    <a:moveTo>
                      <a:pt x="186298" y="0"/>
                    </a:moveTo>
                    <a:cubicBezTo>
                      <a:pt x="236055" y="0"/>
                      <a:pt x="282834" y="19395"/>
                      <a:pt x="318018" y="54579"/>
                    </a:cubicBezTo>
                    <a:cubicBezTo>
                      <a:pt x="353201" y="89762"/>
                      <a:pt x="372596" y="136540"/>
                      <a:pt x="372596" y="186298"/>
                    </a:cubicBezTo>
                    <a:cubicBezTo>
                      <a:pt x="372596" y="236055"/>
                      <a:pt x="353201" y="282833"/>
                      <a:pt x="318018" y="318016"/>
                    </a:cubicBezTo>
                    <a:cubicBezTo>
                      <a:pt x="282834" y="353200"/>
                      <a:pt x="236055" y="372595"/>
                      <a:pt x="186298" y="372595"/>
                    </a:cubicBezTo>
                    <a:cubicBezTo>
                      <a:pt x="136541" y="372595"/>
                      <a:pt x="89762" y="353200"/>
                      <a:pt x="54578" y="318016"/>
                    </a:cubicBezTo>
                    <a:cubicBezTo>
                      <a:pt x="19395" y="282833"/>
                      <a:pt x="0" y="236055"/>
                      <a:pt x="0" y="186298"/>
                    </a:cubicBezTo>
                    <a:cubicBezTo>
                      <a:pt x="0" y="136540"/>
                      <a:pt x="19395" y="89762"/>
                      <a:pt x="54578" y="54579"/>
                    </a:cubicBezTo>
                    <a:cubicBezTo>
                      <a:pt x="89762" y="19395"/>
                      <a:pt x="136541" y="0"/>
                      <a:pt x="1862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0B1345-E096-C547-0890-C6D7CB57DEA6}"/>
                </a:ext>
              </a:extLst>
            </p:cNvPr>
            <p:cNvCxnSpPr/>
            <p:nvPr/>
          </p:nvCxnSpPr>
          <p:spPr>
            <a:xfrm>
              <a:off x="8142569" y="4791607"/>
              <a:ext cx="2741303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4479EC5-A99A-667E-3451-0534BCB21FA4}"/>
              </a:ext>
            </a:extLst>
          </p:cNvPr>
          <p:cNvSpPr txBox="1"/>
          <p:nvPr/>
        </p:nvSpPr>
        <p:spPr>
          <a:xfrm>
            <a:off x="4408140" y="2925135"/>
            <a:ext cx="294392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Selling Interval Analysis 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D1FA3B-6A6F-5EE3-D8A6-3019ED4DB80B}"/>
              </a:ext>
            </a:extLst>
          </p:cNvPr>
          <p:cNvGrpSpPr/>
          <p:nvPr/>
        </p:nvGrpSpPr>
        <p:grpSpPr>
          <a:xfrm>
            <a:off x="893819" y="861468"/>
            <a:ext cx="5565596" cy="1759919"/>
            <a:chOff x="893819" y="861468"/>
            <a:chExt cx="5565596" cy="175991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4B1DF8A-FEEA-FC72-6B02-50BBC7714BF9}"/>
                </a:ext>
              </a:extLst>
            </p:cNvPr>
            <p:cNvGrpSpPr/>
            <p:nvPr/>
          </p:nvGrpSpPr>
          <p:grpSpPr>
            <a:xfrm>
              <a:off x="893819" y="861468"/>
              <a:ext cx="5565596" cy="1759919"/>
              <a:chOff x="7086600" y="2912525"/>
              <a:chExt cx="6457714" cy="3057342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1CE32D24-CA5F-88FA-6635-7C7A5A9741AD}"/>
                  </a:ext>
                </a:extLst>
              </p:cNvPr>
              <p:cNvSpPr/>
              <p:nvPr/>
            </p:nvSpPr>
            <p:spPr>
              <a:xfrm>
                <a:off x="7086600" y="2912525"/>
                <a:ext cx="6457714" cy="3057342"/>
              </a:xfrm>
              <a:prstGeom prst="roundRect">
                <a:avLst>
                  <a:gd name="adj" fmla="val 3355"/>
                </a:avLst>
              </a:prstGeom>
              <a:solidFill>
                <a:schemeClr val="bg1">
                  <a:alpha val="0"/>
                </a:schemeClr>
              </a:solidFill>
              <a:ln w="6350">
                <a:solidFill>
                  <a:schemeClr val="bg1">
                    <a:lumMod val="6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aphicFrame>
            <p:nvGraphicFramePr>
              <p:cNvPr id="105" name="Chart 104">
                <a:extLst>
                  <a:ext uri="{FF2B5EF4-FFF2-40B4-BE49-F238E27FC236}">
                    <a16:creationId xmlns:a16="http://schemas.microsoft.com/office/drawing/2014/main" id="{EBD6FDC2-A7A5-1623-9F74-123C278294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98612415"/>
                  </p:ext>
                </p:extLst>
              </p:nvPr>
            </p:nvGraphicFramePr>
            <p:xfrm>
              <a:off x="9880241" y="3274854"/>
              <a:ext cx="3546332" cy="24910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5ABBD3A-75A4-5833-A34A-1B5836C0BCD1}"/>
                  </a:ext>
                </a:extLst>
              </p:cNvPr>
              <p:cNvSpPr txBox="1"/>
              <p:nvPr/>
            </p:nvSpPr>
            <p:spPr>
              <a:xfrm>
                <a:off x="7299433" y="3020095"/>
                <a:ext cx="2580807" cy="66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</a:rPr>
                  <a:t>Data Recap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5501CE8-A451-230C-ACE9-10DF5068B4D3}"/>
                </a:ext>
              </a:extLst>
            </p:cNvPr>
            <p:cNvSpPr/>
            <p:nvPr/>
          </p:nvSpPr>
          <p:spPr>
            <a:xfrm>
              <a:off x="1053086" y="1589436"/>
              <a:ext cx="2146964" cy="734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 wonderful serenity has taken my entire soul, like these sweet mornings.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73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3EA6AC5-2B84-3C14-46AF-A1D28E0BC425}"/>
              </a:ext>
            </a:extLst>
          </p:cNvPr>
          <p:cNvGrpSpPr/>
          <p:nvPr/>
        </p:nvGrpSpPr>
        <p:grpSpPr>
          <a:xfrm>
            <a:off x="7048411" y="875166"/>
            <a:ext cx="4229844" cy="3365046"/>
            <a:chOff x="4119915" y="1766136"/>
            <a:chExt cx="3365016" cy="2348664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742A6840-8A3F-6556-80FF-7E50A9F3228D}"/>
                </a:ext>
              </a:extLst>
            </p:cNvPr>
            <p:cNvSpPr/>
            <p:nvPr/>
          </p:nvSpPr>
          <p:spPr>
            <a:xfrm>
              <a:off x="4119915" y="1766136"/>
              <a:ext cx="3365016" cy="2348664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ED9448C-40EA-E564-E2E6-DDEF0CA36339}"/>
                </a:ext>
              </a:extLst>
            </p:cNvPr>
            <p:cNvSpPr txBox="1"/>
            <p:nvPr/>
          </p:nvSpPr>
          <p:spPr>
            <a:xfrm>
              <a:off x="4189711" y="1818582"/>
              <a:ext cx="2242382" cy="176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rPr>
                <a:t>Stacked Chart</a:t>
              </a:r>
            </a:p>
          </p:txBody>
        </p:sp>
        <p:graphicFrame>
          <p:nvGraphicFramePr>
            <p:cNvPr id="118" name="Chart 117">
              <a:extLst>
                <a:ext uri="{FF2B5EF4-FFF2-40B4-BE49-F238E27FC236}">
                  <a16:creationId xmlns:a16="http://schemas.microsoft.com/office/drawing/2014/main" id="{4720EA39-AC05-3EEA-1E73-B532145C4A0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32198364"/>
                </p:ext>
              </p:extLst>
            </p:nvPr>
          </p:nvGraphicFramePr>
          <p:xfrm>
            <a:off x="4199872" y="2197268"/>
            <a:ext cx="3226077" cy="10772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89072D-5CA1-16A5-6113-B473686BDF15}"/>
              </a:ext>
            </a:extLst>
          </p:cNvPr>
          <p:cNvGrpSpPr/>
          <p:nvPr/>
        </p:nvGrpSpPr>
        <p:grpSpPr>
          <a:xfrm>
            <a:off x="7350908" y="3273796"/>
            <a:ext cx="633200" cy="633200"/>
            <a:chOff x="7227295" y="4629646"/>
            <a:chExt cx="633200" cy="633200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15460B1-12E4-3EA9-51B1-86F7F2A52DF6}"/>
                </a:ext>
              </a:extLst>
            </p:cNvPr>
            <p:cNvSpPr/>
            <p:nvPr/>
          </p:nvSpPr>
          <p:spPr>
            <a:xfrm>
              <a:off x="7227295" y="4629646"/>
              <a:ext cx="633200" cy="633200"/>
            </a:xfrm>
            <a:prstGeom prst="ellipse">
              <a:avLst/>
            </a:prstGeom>
            <a:solidFill>
              <a:schemeClr val="accent5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accent3"/>
                </a:solidFill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AEF04B9-685D-0C20-ADAC-11440B816AEE}"/>
                </a:ext>
              </a:extLst>
            </p:cNvPr>
            <p:cNvSpPr/>
            <p:nvPr/>
          </p:nvSpPr>
          <p:spPr>
            <a:xfrm>
              <a:off x="7399895" y="4784246"/>
              <a:ext cx="288000" cy="288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solidFill>
              <a:schemeClr val="bg1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B8B057-BB07-131E-288C-B5D7CEDA4B03}"/>
              </a:ext>
            </a:extLst>
          </p:cNvPr>
          <p:cNvGrpSpPr/>
          <p:nvPr/>
        </p:nvGrpSpPr>
        <p:grpSpPr>
          <a:xfrm>
            <a:off x="891269" y="873126"/>
            <a:ext cx="5852432" cy="3365046"/>
            <a:chOff x="5592695" y="2422258"/>
            <a:chExt cx="5688079" cy="352769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3AE960-ABCF-B9FE-04AB-102DB6C68514}"/>
                </a:ext>
              </a:extLst>
            </p:cNvPr>
            <p:cNvSpPr/>
            <p:nvPr/>
          </p:nvSpPr>
          <p:spPr>
            <a:xfrm>
              <a:off x="5592695" y="2422258"/>
              <a:ext cx="5688079" cy="3527691"/>
            </a:xfrm>
            <a:prstGeom prst="roundRect">
              <a:avLst>
                <a:gd name="adj" fmla="val 407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F5C77C-307C-793A-418A-EBF8CA09553C}"/>
                </a:ext>
              </a:extLst>
            </p:cNvPr>
            <p:cNvGrpSpPr/>
            <p:nvPr/>
          </p:nvGrpSpPr>
          <p:grpSpPr>
            <a:xfrm>
              <a:off x="5592695" y="2789775"/>
              <a:ext cx="5688079" cy="3004165"/>
              <a:chOff x="472715" y="1219320"/>
              <a:chExt cx="4624758" cy="330527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AAB4E13-8F83-4735-A02E-C978BE2BA5C4}"/>
                  </a:ext>
                </a:extLst>
              </p:cNvPr>
              <p:cNvGrpSpPr/>
              <p:nvPr/>
            </p:nvGrpSpPr>
            <p:grpSpPr>
              <a:xfrm>
                <a:off x="472715" y="1799882"/>
                <a:ext cx="4624758" cy="2724713"/>
                <a:chOff x="3783621" y="3009634"/>
                <a:chExt cx="4624758" cy="2724713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88164BB-A7FA-4079-9A36-BF94D272D046}"/>
                    </a:ext>
                  </a:extLst>
                </p:cNvPr>
                <p:cNvSpPr/>
                <p:nvPr/>
              </p:nvSpPr>
              <p:spPr>
                <a:xfrm>
                  <a:off x="3783621" y="3009634"/>
                  <a:ext cx="4624758" cy="2396519"/>
                </a:xfrm>
                <a:custGeom>
                  <a:avLst/>
                  <a:gdLst>
                    <a:gd name="connsiteX0" fmla="*/ 816454 w 4624758"/>
                    <a:gd name="connsiteY0" fmla="*/ 785 h 2396519"/>
                    <a:gd name="connsiteX1" fmla="*/ 1861346 w 4624758"/>
                    <a:gd name="connsiteY1" fmla="*/ 993581 h 2396519"/>
                    <a:gd name="connsiteX2" fmla="*/ 3136790 w 4624758"/>
                    <a:gd name="connsiteY2" fmla="*/ 758311 h 2396519"/>
                    <a:gd name="connsiteX3" fmla="*/ 4371342 w 4624758"/>
                    <a:gd name="connsiteY3" fmla="*/ 1366621 h 2396519"/>
                    <a:gd name="connsiteX4" fmla="*/ 4569369 w 4624758"/>
                    <a:gd name="connsiteY4" fmla="*/ 1270685 h 2396519"/>
                    <a:gd name="connsiteX5" fmla="*/ 4624758 w 4624758"/>
                    <a:gd name="connsiteY5" fmla="*/ 1222006 h 2396519"/>
                    <a:gd name="connsiteX6" fmla="*/ 4624758 w 4624758"/>
                    <a:gd name="connsiteY6" fmla="*/ 2396470 h 2396519"/>
                    <a:gd name="connsiteX7" fmla="*/ 0 w 4624758"/>
                    <a:gd name="connsiteY7" fmla="*/ 2396519 h 2396519"/>
                    <a:gd name="connsiteX8" fmla="*/ 0 w 4624758"/>
                    <a:gd name="connsiteY8" fmla="*/ 854750 h 2396519"/>
                    <a:gd name="connsiteX9" fmla="*/ 816454 w 4624758"/>
                    <a:gd name="connsiteY9" fmla="*/ 785 h 2396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4758" h="2396519">
                      <a:moveTo>
                        <a:pt x="816454" y="785"/>
                      </a:moveTo>
                      <a:cubicBezTo>
                        <a:pt x="1266279" y="-32421"/>
                        <a:pt x="1604001" y="1000081"/>
                        <a:pt x="1861346" y="993581"/>
                      </a:cubicBezTo>
                      <a:cubicBezTo>
                        <a:pt x="2261817" y="970125"/>
                        <a:pt x="2647482" y="666040"/>
                        <a:pt x="3136790" y="758311"/>
                      </a:cubicBezTo>
                      <a:cubicBezTo>
                        <a:pt x="3622691" y="772865"/>
                        <a:pt x="4070519" y="1360969"/>
                        <a:pt x="4371342" y="1366621"/>
                      </a:cubicBezTo>
                      <a:cubicBezTo>
                        <a:pt x="4437148" y="1360969"/>
                        <a:pt x="4502226" y="1323947"/>
                        <a:pt x="4569369" y="1270685"/>
                      </a:cubicBezTo>
                      <a:lnTo>
                        <a:pt x="4624758" y="1222006"/>
                      </a:lnTo>
                      <a:lnTo>
                        <a:pt x="4624758" y="2396470"/>
                      </a:lnTo>
                      <a:lnTo>
                        <a:pt x="0" y="2396519"/>
                      </a:lnTo>
                      <a:lnTo>
                        <a:pt x="0" y="854750"/>
                      </a:lnTo>
                      <a:cubicBezTo>
                        <a:pt x="277322" y="855810"/>
                        <a:pt x="368861" y="35334"/>
                        <a:pt x="816454" y="78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chemeClr val="accent4"/>
                    </a:gs>
                    <a:gs pos="0">
                      <a:schemeClr val="accent3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 sz="12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26DA4ED-3673-410A-B733-0C011F6385C5}"/>
                    </a:ext>
                  </a:extLst>
                </p:cNvPr>
                <p:cNvSpPr/>
                <p:nvPr/>
              </p:nvSpPr>
              <p:spPr>
                <a:xfrm>
                  <a:off x="3783621" y="3444019"/>
                  <a:ext cx="4624758" cy="1969012"/>
                </a:xfrm>
                <a:custGeom>
                  <a:avLst/>
                  <a:gdLst>
                    <a:gd name="connsiteX0" fmla="*/ 4427322 w 4582651"/>
                    <a:gd name="connsiteY0" fmla="*/ 134 h 1966630"/>
                    <a:gd name="connsiteX1" fmla="*/ 4537360 w 4582651"/>
                    <a:gd name="connsiteY1" fmla="*/ 27373 h 1966630"/>
                    <a:gd name="connsiteX2" fmla="*/ 4582651 w 4582651"/>
                    <a:gd name="connsiteY2" fmla="*/ 58392 h 1966630"/>
                    <a:gd name="connsiteX3" fmla="*/ 4582651 w 4582651"/>
                    <a:gd name="connsiteY3" fmla="*/ 1963241 h 1966630"/>
                    <a:gd name="connsiteX4" fmla="*/ 6550 w 4582651"/>
                    <a:gd name="connsiteY4" fmla="*/ 1966630 h 1966630"/>
                    <a:gd name="connsiteX5" fmla="*/ 0 w 4582651"/>
                    <a:gd name="connsiteY5" fmla="*/ 1335218 h 1966630"/>
                    <a:gd name="connsiteX6" fmla="*/ 816454 w 4582651"/>
                    <a:gd name="connsiteY6" fmla="*/ 988003 h 1966630"/>
                    <a:gd name="connsiteX7" fmla="*/ 1861346 w 4582651"/>
                    <a:gd name="connsiteY7" fmla="*/ 1391666 h 1966630"/>
                    <a:gd name="connsiteX8" fmla="*/ 3109029 w 4582651"/>
                    <a:gd name="connsiteY8" fmla="*/ 728721 h 1966630"/>
                    <a:gd name="connsiteX9" fmla="*/ 4389850 w 4582651"/>
                    <a:gd name="connsiteY9" fmla="*/ 5368 h 1966630"/>
                    <a:gd name="connsiteX10" fmla="*/ 4427322 w 4582651"/>
                    <a:gd name="connsiteY10" fmla="*/ 134 h 1966630"/>
                    <a:gd name="connsiteX0" fmla="*/ 4427322 w 4582651"/>
                    <a:gd name="connsiteY0" fmla="*/ 134 h 1969012"/>
                    <a:gd name="connsiteX1" fmla="*/ 4537360 w 4582651"/>
                    <a:gd name="connsiteY1" fmla="*/ 27373 h 1969012"/>
                    <a:gd name="connsiteX2" fmla="*/ 4582651 w 4582651"/>
                    <a:gd name="connsiteY2" fmla="*/ 58392 h 1969012"/>
                    <a:gd name="connsiteX3" fmla="*/ 4582651 w 4582651"/>
                    <a:gd name="connsiteY3" fmla="*/ 1963241 h 1969012"/>
                    <a:gd name="connsiteX4" fmla="*/ 4190 w 4582651"/>
                    <a:gd name="connsiteY4" fmla="*/ 1969012 h 1969012"/>
                    <a:gd name="connsiteX5" fmla="*/ 0 w 4582651"/>
                    <a:gd name="connsiteY5" fmla="*/ 1335218 h 1969012"/>
                    <a:gd name="connsiteX6" fmla="*/ 816454 w 4582651"/>
                    <a:gd name="connsiteY6" fmla="*/ 988003 h 1969012"/>
                    <a:gd name="connsiteX7" fmla="*/ 1861346 w 4582651"/>
                    <a:gd name="connsiteY7" fmla="*/ 1391666 h 1969012"/>
                    <a:gd name="connsiteX8" fmla="*/ 3109029 w 4582651"/>
                    <a:gd name="connsiteY8" fmla="*/ 728721 h 1969012"/>
                    <a:gd name="connsiteX9" fmla="*/ 4389850 w 4582651"/>
                    <a:gd name="connsiteY9" fmla="*/ 5368 h 1969012"/>
                    <a:gd name="connsiteX10" fmla="*/ 4427322 w 4582651"/>
                    <a:gd name="connsiteY10" fmla="*/ 134 h 1969012"/>
                    <a:gd name="connsiteX0" fmla="*/ 4427322 w 4582651"/>
                    <a:gd name="connsiteY0" fmla="*/ 134 h 1969012"/>
                    <a:gd name="connsiteX1" fmla="*/ 4537360 w 4582651"/>
                    <a:gd name="connsiteY1" fmla="*/ 27373 h 1969012"/>
                    <a:gd name="connsiteX2" fmla="*/ 4582651 w 4582651"/>
                    <a:gd name="connsiteY2" fmla="*/ 58392 h 1969012"/>
                    <a:gd name="connsiteX3" fmla="*/ 4582651 w 4582651"/>
                    <a:gd name="connsiteY3" fmla="*/ 1963241 h 1969012"/>
                    <a:gd name="connsiteX4" fmla="*/ 1829 w 4582651"/>
                    <a:gd name="connsiteY4" fmla="*/ 1969012 h 1969012"/>
                    <a:gd name="connsiteX5" fmla="*/ 0 w 4582651"/>
                    <a:gd name="connsiteY5" fmla="*/ 1335218 h 1969012"/>
                    <a:gd name="connsiteX6" fmla="*/ 816454 w 4582651"/>
                    <a:gd name="connsiteY6" fmla="*/ 988003 h 1969012"/>
                    <a:gd name="connsiteX7" fmla="*/ 1861346 w 4582651"/>
                    <a:gd name="connsiteY7" fmla="*/ 1391666 h 1969012"/>
                    <a:gd name="connsiteX8" fmla="*/ 3109029 w 4582651"/>
                    <a:gd name="connsiteY8" fmla="*/ 728721 h 1969012"/>
                    <a:gd name="connsiteX9" fmla="*/ 4389850 w 4582651"/>
                    <a:gd name="connsiteY9" fmla="*/ 5368 h 1969012"/>
                    <a:gd name="connsiteX10" fmla="*/ 4427322 w 4582651"/>
                    <a:gd name="connsiteY10" fmla="*/ 134 h 1969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2651" h="1969012">
                      <a:moveTo>
                        <a:pt x="4427322" y="134"/>
                      </a:moveTo>
                      <a:cubicBezTo>
                        <a:pt x="4464580" y="-1279"/>
                        <a:pt x="4501212" y="8527"/>
                        <a:pt x="4537360" y="27373"/>
                      </a:cubicBezTo>
                      <a:lnTo>
                        <a:pt x="4582651" y="58392"/>
                      </a:lnTo>
                      <a:lnTo>
                        <a:pt x="4582651" y="1963241"/>
                      </a:lnTo>
                      <a:lnTo>
                        <a:pt x="1829" y="1969012"/>
                      </a:lnTo>
                      <a:cubicBezTo>
                        <a:pt x="1829" y="1763906"/>
                        <a:pt x="0" y="1540324"/>
                        <a:pt x="0" y="1335218"/>
                      </a:cubicBezTo>
                      <a:cubicBezTo>
                        <a:pt x="277322" y="1335649"/>
                        <a:pt x="368861" y="1002050"/>
                        <a:pt x="816454" y="988003"/>
                      </a:cubicBezTo>
                      <a:cubicBezTo>
                        <a:pt x="1266279" y="974502"/>
                        <a:pt x="1604001" y="1394308"/>
                        <a:pt x="1861346" y="1391666"/>
                      </a:cubicBezTo>
                      <a:cubicBezTo>
                        <a:pt x="2261817" y="1382128"/>
                        <a:pt x="2619720" y="691205"/>
                        <a:pt x="3109029" y="728721"/>
                      </a:cubicBezTo>
                      <a:cubicBezTo>
                        <a:pt x="3789260" y="759852"/>
                        <a:pt x="3959473" y="-59961"/>
                        <a:pt x="4389850" y="5368"/>
                      </a:cubicBezTo>
                      <a:cubicBezTo>
                        <a:pt x="4402414" y="2323"/>
                        <a:pt x="4414902" y="606"/>
                        <a:pt x="4427322" y="13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n>
                  <a:noFill/>
                </a:ln>
                <a:effectLst>
                  <a:outerShdw blurRad="190500" dist="63500" dir="5400000" sx="99000" sy="99000" algn="t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4F6AE1F-D5FF-4C9B-ABEF-7AC20DA235B4}"/>
                    </a:ext>
                  </a:extLst>
                </p:cNvPr>
                <p:cNvGrpSpPr/>
                <p:nvPr/>
              </p:nvGrpSpPr>
              <p:grpSpPr>
                <a:xfrm>
                  <a:off x="4020535" y="5463447"/>
                  <a:ext cx="4036561" cy="270900"/>
                  <a:chOff x="4451728" y="5463447"/>
                  <a:chExt cx="4036561" cy="270900"/>
                </a:xfrm>
              </p:grpSpPr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AD655DF6-7664-4380-8D8F-73220017D8F0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728" y="5463447"/>
                    <a:ext cx="210098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0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592B5DE-2547-45D6-B5DE-BC60E272C72A}"/>
                      </a:ext>
                    </a:extLst>
                  </p:cNvPr>
                  <p:cNvSpPr txBox="1"/>
                  <p:nvPr/>
                </p:nvSpPr>
                <p:spPr>
                  <a:xfrm>
                    <a:off x="5171038" y="5463447"/>
                    <a:ext cx="210098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5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1E576EA-3DB6-4610-A7AE-CF11E7581BF0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036" y="5463447"/>
                    <a:ext cx="270052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10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A198560-5980-4AB9-A782-B947117E97D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0575" y="5463447"/>
                    <a:ext cx="270052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15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968872C-0786-4B42-89F7-D981DF6CC3CE}"/>
                      </a:ext>
                    </a:extLst>
                  </p:cNvPr>
                  <p:cNvSpPr txBox="1"/>
                  <p:nvPr/>
                </p:nvSpPr>
                <p:spPr>
                  <a:xfrm>
                    <a:off x="7410800" y="5463447"/>
                    <a:ext cx="270052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20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5DECE54-28A0-465A-ACB4-875B3E389E0A}"/>
                      </a:ext>
                    </a:extLst>
                  </p:cNvPr>
                  <p:cNvSpPr txBox="1"/>
                  <p:nvPr/>
                </p:nvSpPr>
                <p:spPr>
                  <a:xfrm>
                    <a:off x="8218237" y="5463447"/>
                    <a:ext cx="270052" cy="27090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a typeface="Open Sans" panose="020B0606030504020204" pitchFamily="34" charset="0"/>
                        <a:cs typeface="Arial" panose="020B0604020202020204" pitchFamily="34" charset="0"/>
                      </a:rPr>
                      <a:t>25</a:t>
                    </a:r>
                    <a:endPara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E310C5F-D510-4DDD-ACDF-16E322F38217}"/>
                  </a:ext>
                </a:extLst>
              </p:cNvPr>
              <p:cNvSpPr/>
              <p:nvPr/>
            </p:nvSpPr>
            <p:spPr>
              <a:xfrm>
                <a:off x="3072162" y="3090033"/>
                <a:ext cx="85345" cy="12456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64AA638-7D0C-4F3B-9F91-163CD0667E3B}"/>
                  </a:ext>
                </a:extLst>
              </p:cNvPr>
              <p:cNvGrpSpPr/>
              <p:nvPr/>
            </p:nvGrpSpPr>
            <p:grpSpPr>
              <a:xfrm>
                <a:off x="978164" y="1219320"/>
                <a:ext cx="2515372" cy="1750457"/>
                <a:chOff x="4289070" y="2429072"/>
                <a:chExt cx="2515372" cy="175045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97C9E25-278A-48D5-A590-D9B59FD0A53B}"/>
                    </a:ext>
                  </a:extLst>
                </p:cNvPr>
                <p:cNvSpPr/>
                <p:nvPr/>
              </p:nvSpPr>
              <p:spPr>
                <a:xfrm>
                  <a:off x="4612906" y="2958466"/>
                  <a:ext cx="85345" cy="12456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 sz="12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D116D749-A6ED-4626-BA9A-FCF6DD42706C}"/>
                    </a:ext>
                  </a:extLst>
                </p:cNvPr>
                <p:cNvGrpSpPr/>
                <p:nvPr/>
              </p:nvGrpSpPr>
              <p:grpSpPr>
                <a:xfrm>
                  <a:off x="4289070" y="2429072"/>
                  <a:ext cx="2515363" cy="1750457"/>
                  <a:chOff x="4187625" y="3377756"/>
                  <a:chExt cx="3672001" cy="3152727"/>
                </a:xfrm>
                <a:solidFill>
                  <a:schemeClr val="bg1"/>
                </a:solidFill>
                <a:effectLst>
                  <a:outerShdw blurRad="1270000" dist="482600" dir="5400000" sx="60000" sy="60000" algn="t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4" name="Rectangle: Rounded Corners 83">
                    <a:extLst>
                      <a:ext uri="{FF2B5EF4-FFF2-40B4-BE49-F238E27FC236}">
                        <a16:creationId xmlns:a16="http://schemas.microsoft.com/office/drawing/2014/main" id="{C43C201B-74AA-49D6-A0C0-86661C9E1250}"/>
                      </a:ext>
                    </a:extLst>
                  </p:cNvPr>
                  <p:cNvSpPr/>
                  <p:nvPr/>
                </p:nvSpPr>
                <p:spPr>
                  <a:xfrm>
                    <a:off x="4187625" y="3377756"/>
                    <a:ext cx="1087847" cy="673150"/>
                  </a:xfrm>
                  <a:prstGeom prst="round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200" b="1" dirty="0">
                      <a:latin typeface="Arial" panose="020B0604020202020204" pitchFamily="34" charset="0"/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Isosceles Triangle 84">
                    <a:extLst>
                      <a:ext uri="{FF2B5EF4-FFF2-40B4-BE49-F238E27FC236}">
                        <a16:creationId xmlns:a16="http://schemas.microsoft.com/office/drawing/2014/main" id="{9221F08E-C810-4B04-A72D-590683C12524}"/>
                      </a:ext>
                    </a:extLst>
                  </p:cNvPr>
                  <p:cNvSpPr/>
                  <p:nvPr/>
                </p:nvSpPr>
                <p:spPr>
                  <a:xfrm flipV="1">
                    <a:off x="4683123" y="4042515"/>
                    <a:ext cx="96851" cy="164287"/>
                  </a:xfrm>
                  <a:prstGeom prst="triangl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200" b="1" dirty="0">
                      <a:latin typeface="Arial" panose="020B0604020202020204" pitchFamily="34" charset="0"/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AB8A54B2-9522-9BA4-0072-41D8FA2CC8BD}"/>
                      </a:ext>
                    </a:extLst>
                  </p:cNvPr>
                  <p:cNvSpPr/>
                  <p:nvPr/>
                </p:nvSpPr>
                <p:spPr>
                  <a:xfrm>
                    <a:off x="6771781" y="5701433"/>
                    <a:ext cx="1087845" cy="673152"/>
                  </a:xfrm>
                  <a:prstGeom prst="round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200" b="1" dirty="0">
                      <a:latin typeface="Arial" panose="020B0604020202020204" pitchFamily="34" charset="0"/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Isosceles Triangle 10">
                    <a:extLst>
                      <a:ext uri="{FF2B5EF4-FFF2-40B4-BE49-F238E27FC236}">
                        <a16:creationId xmlns:a16="http://schemas.microsoft.com/office/drawing/2014/main" id="{62CF47F7-EA44-326C-ACE3-16E7EBAE7C01}"/>
                      </a:ext>
                    </a:extLst>
                  </p:cNvPr>
                  <p:cNvSpPr/>
                  <p:nvPr/>
                </p:nvSpPr>
                <p:spPr>
                  <a:xfrm flipV="1">
                    <a:off x="7267280" y="6366195"/>
                    <a:ext cx="96851" cy="164288"/>
                  </a:xfrm>
                  <a:prstGeom prst="triangl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200" b="1" dirty="0">
                      <a:latin typeface="Arial" panose="020B0604020202020204" pitchFamily="34" charset="0"/>
                      <a:ea typeface="Open Sans" panose="020B0606030504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009B20B-A433-45CC-8CC6-5F0A81D93970}"/>
                    </a:ext>
                  </a:extLst>
                </p:cNvPr>
                <p:cNvSpPr txBox="1"/>
                <p:nvPr/>
              </p:nvSpPr>
              <p:spPr>
                <a:xfrm>
                  <a:off x="4289074" y="2477959"/>
                  <a:ext cx="745187" cy="279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ea typeface="Open Sans" panose="020B0606030504020204" pitchFamily="34" charset="0"/>
                      <a:cs typeface="Arial" panose="020B0604020202020204" pitchFamily="34" charset="0"/>
                    </a:rPr>
                    <a:t>USD $93</a:t>
                  </a:r>
                  <a:endParaRPr lang="id-ID" sz="105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EC1CD1B-4FA2-F4D4-2EC2-09B0E94D9D17}"/>
                    </a:ext>
                  </a:extLst>
                </p:cNvPr>
                <p:cNvSpPr txBox="1"/>
                <p:nvPr/>
              </p:nvSpPr>
              <p:spPr>
                <a:xfrm>
                  <a:off x="6059255" y="3759364"/>
                  <a:ext cx="745187" cy="279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b="1" dirty="0">
                      <a:solidFill>
                        <a:schemeClr val="bg1"/>
                      </a:solidFill>
                      <a:ea typeface="Open Sans" panose="020B0606030504020204" pitchFamily="34" charset="0"/>
                      <a:cs typeface="Arial" panose="020B0604020202020204" pitchFamily="34" charset="0"/>
                    </a:rPr>
                    <a:t>USD $65</a:t>
                  </a:r>
                  <a:endParaRPr lang="id-ID" sz="1050" b="1" dirty="0">
                    <a:solidFill>
                      <a:schemeClr val="bg1"/>
                    </a:solidFill>
                    <a:ea typeface="Open Sans" panose="020B0606030504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567D78-99A0-9D15-6E00-E2A8B114E205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ECFA8-93F8-6FE2-B908-95C99D5D67E0}"/>
              </a:ext>
            </a:extLst>
          </p:cNvPr>
          <p:cNvSpPr txBox="1"/>
          <p:nvPr/>
        </p:nvSpPr>
        <p:spPr>
          <a:xfrm>
            <a:off x="7160431" y="4531915"/>
            <a:ext cx="3929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B3D52-89B9-46D1-96DE-5115EB1EF338}"/>
              </a:ext>
            </a:extLst>
          </p:cNvPr>
          <p:cNvSpPr txBox="1"/>
          <p:nvPr/>
        </p:nvSpPr>
        <p:spPr>
          <a:xfrm>
            <a:off x="7160431" y="5226806"/>
            <a:ext cx="3918474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wonderful serenity has taken possession of my entire soul, like these sweet morning.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88C60F5-C7F3-3DF5-52A0-59177220DAF9}"/>
              </a:ext>
            </a:extLst>
          </p:cNvPr>
          <p:cNvGrpSpPr/>
          <p:nvPr/>
        </p:nvGrpSpPr>
        <p:grpSpPr>
          <a:xfrm>
            <a:off x="914053" y="4588745"/>
            <a:ext cx="5852432" cy="1370840"/>
            <a:chOff x="5447953" y="4588745"/>
            <a:chExt cx="5852432" cy="1370840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CB4802BA-DE91-224D-E492-66F7B4535CDC}"/>
                </a:ext>
              </a:extLst>
            </p:cNvPr>
            <p:cNvSpPr/>
            <p:nvPr/>
          </p:nvSpPr>
          <p:spPr>
            <a:xfrm>
              <a:off x="5447953" y="4588745"/>
              <a:ext cx="5852432" cy="1370840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3814748-D72C-B48E-7523-FF06FC9677C0}"/>
                </a:ext>
              </a:extLst>
            </p:cNvPr>
            <p:cNvGrpSpPr/>
            <p:nvPr/>
          </p:nvGrpSpPr>
          <p:grpSpPr>
            <a:xfrm>
              <a:off x="8374169" y="4841358"/>
              <a:ext cx="2634421" cy="865614"/>
              <a:chOff x="8340961" y="4624707"/>
              <a:chExt cx="2634421" cy="86561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0FA6991-67DC-6EE6-03B4-118664759FD1}"/>
                  </a:ext>
                </a:extLst>
              </p:cNvPr>
              <p:cNvGrpSpPr/>
              <p:nvPr/>
            </p:nvGrpSpPr>
            <p:grpSpPr>
              <a:xfrm>
                <a:off x="8982219" y="4624707"/>
                <a:ext cx="1993163" cy="865614"/>
                <a:chOff x="8982219" y="4624707"/>
                <a:chExt cx="2064405" cy="86561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FEED94E-D2CB-D628-1D58-7A022A7C7881}"/>
                    </a:ext>
                  </a:extLst>
                </p:cNvPr>
                <p:cNvSpPr txBox="1"/>
                <p:nvPr/>
              </p:nvSpPr>
              <p:spPr>
                <a:xfrm>
                  <a:off x="8982220" y="4945107"/>
                  <a:ext cx="2064404" cy="54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Lorem ipsum dolor sit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amet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,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voluptua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nominati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 cu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88CA91-E794-8590-0916-D9785BBB4395}"/>
                    </a:ext>
                  </a:extLst>
                </p:cNvPr>
                <p:cNvSpPr txBox="1"/>
                <p:nvPr/>
              </p:nvSpPr>
              <p:spPr>
                <a:xfrm>
                  <a:off x="8982219" y="4624707"/>
                  <a:ext cx="2064404" cy="344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sz="1600" dirty="0">
                      <a:solidFill>
                        <a:schemeClr val="accent5"/>
                      </a:solidFill>
                      <a:latin typeface="+mj-lt"/>
                      <a:cs typeface="Arial" panose="020B0604020202020204" pitchFamily="34" charset="0"/>
                    </a:rPr>
                    <a:t>Outcome</a:t>
                  </a: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B43D29-E737-D134-F864-B7C21539D2A7}"/>
                  </a:ext>
                </a:extLst>
              </p:cNvPr>
              <p:cNvGrpSpPr/>
              <p:nvPr/>
            </p:nvGrpSpPr>
            <p:grpSpPr>
              <a:xfrm>
                <a:off x="8340961" y="4787514"/>
                <a:ext cx="540000" cy="540000"/>
                <a:chOff x="8617372" y="3314184"/>
                <a:chExt cx="544048" cy="54000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FF07189-312A-2BA0-E04F-8F20C605BD8E}"/>
                    </a:ext>
                  </a:extLst>
                </p:cNvPr>
                <p:cNvSpPr/>
                <p:nvPr/>
              </p:nvSpPr>
              <p:spPr>
                <a:xfrm>
                  <a:off x="8617372" y="3314184"/>
                  <a:ext cx="544048" cy="540000"/>
                </a:xfrm>
                <a:prstGeom prst="ellipse">
                  <a:avLst/>
                </a:pr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2700000" scaled="1"/>
                </a:gradFill>
                <a:ln>
                  <a:noFill/>
                </a:ln>
                <a:effectLst>
                  <a:outerShdw blurRad="1016000" dist="381000" dir="2100000" sx="90000" sy="9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grpSp>
              <p:nvGrpSpPr>
                <p:cNvPr id="50" name="Gruppieren 755">
                  <a:extLst>
                    <a:ext uri="{FF2B5EF4-FFF2-40B4-BE49-F238E27FC236}">
                      <a16:creationId xmlns:a16="http://schemas.microsoft.com/office/drawing/2014/main" id="{2CA7E862-844C-7622-5937-B280D7B2B616}"/>
                    </a:ext>
                  </a:extLst>
                </p:cNvPr>
                <p:cNvGrpSpPr/>
                <p:nvPr/>
              </p:nvGrpSpPr>
              <p:grpSpPr>
                <a:xfrm>
                  <a:off x="8719389" y="3416187"/>
                  <a:ext cx="343340" cy="343350"/>
                  <a:chOff x="6177282" y="3757371"/>
                  <a:chExt cx="279604" cy="279613"/>
                </a:xfrm>
                <a:solidFill>
                  <a:schemeClr val="bg1"/>
                </a:solidFill>
              </p:grpSpPr>
              <p:sp>
                <p:nvSpPr>
                  <p:cNvPr id="51" name="Freeform 191">
                    <a:extLst>
                      <a:ext uri="{FF2B5EF4-FFF2-40B4-BE49-F238E27FC236}">
                        <a16:creationId xmlns:a16="http://schemas.microsoft.com/office/drawing/2014/main" id="{49D5EBEB-509B-BD6A-D429-D44AE437A1E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177282" y="3757379"/>
                    <a:ext cx="279604" cy="279605"/>
                  </a:xfrm>
                  <a:custGeom>
                    <a:avLst/>
                    <a:gdLst>
                      <a:gd name="T0" fmla="*/ 108 w 216"/>
                      <a:gd name="T1" fmla="*/ 216 h 216"/>
                      <a:gd name="T2" fmla="*/ 0 w 216"/>
                      <a:gd name="T3" fmla="*/ 108 h 216"/>
                      <a:gd name="T4" fmla="*/ 108 w 216"/>
                      <a:gd name="T5" fmla="*/ 0 h 216"/>
                      <a:gd name="T6" fmla="*/ 216 w 216"/>
                      <a:gd name="T7" fmla="*/ 108 h 216"/>
                      <a:gd name="T8" fmla="*/ 108 w 216"/>
                      <a:gd name="T9" fmla="*/ 216 h 216"/>
                      <a:gd name="T10" fmla="*/ 108 w 216"/>
                      <a:gd name="T11" fmla="*/ 8 h 216"/>
                      <a:gd name="T12" fmla="*/ 8 w 216"/>
                      <a:gd name="T13" fmla="*/ 108 h 216"/>
                      <a:gd name="T14" fmla="*/ 108 w 216"/>
                      <a:gd name="T15" fmla="*/ 208 h 216"/>
                      <a:gd name="T16" fmla="*/ 208 w 216"/>
                      <a:gd name="T17" fmla="*/ 108 h 216"/>
                      <a:gd name="T18" fmla="*/ 108 w 216"/>
                      <a:gd name="T19" fmla="*/ 8 h 2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6" h="216">
                        <a:moveTo>
                          <a:pt x="108" y="216"/>
                        </a:moveTo>
                        <a:cubicBezTo>
                          <a:pt x="48" y="216"/>
                          <a:pt x="0" y="168"/>
                          <a:pt x="0" y="108"/>
                        </a:cubicBezTo>
                        <a:cubicBezTo>
                          <a:pt x="0" y="48"/>
                          <a:pt x="48" y="0"/>
                          <a:pt x="108" y="0"/>
                        </a:cubicBezTo>
                        <a:cubicBezTo>
                          <a:pt x="168" y="0"/>
                          <a:pt x="216" y="48"/>
                          <a:pt x="216" y="108"/>
                        </a:cubicBezTo>
                        <a:cubicBezTo>
                          <a:pt x="216" y="168"/>
                          <a:pt x="168" y="216"/>
                          <a:pt x="108" y="216"/>
                        </a:cubicBezTo>
                        <a:close/>
                        <a:moveTo>
                          <a:pt x="108" y="8"/>
                        </a:moveTo>
                        <a:cubicBezTo>
                          <a:pt x="53" y="8"/>
                          <a:pt x="8" y="53"/>
                          <a:pt x="8" y="108"/>
                        </a:cubicBezTo>
                        <a:cubicBezTo>
                          <a:pt x="8" y="163"/>
                          <a:pt x="53" y="208"/>
                          <a:pt x="108" y="208"/>
                        </a:cubicBezTo>
                        <a:cubicBezTo>
                          <a:pt x="163" y="208"/>
                          <a:pt x="208" y="163"/>
                          <a:pt x="208" y="108"/>
                        </a:cubicBezTo>
                        <a:cubicBezTo>
                          <a:pt x="208" y="53"/>
                          <a:pt x="163" y="8"/>
                          <a:pt x="108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Freeform 192">
                    <a:extLst>
                      <a:ext uri="{FF2B5EF4-FFF2-40B4-BE49-F238E27FC236}">
                        <a16:creationId xmlns:a16="http://schemas.microsoft.com/office/drawing/2014/main" id="{5BE2A822-BBF7-A829-C916-271A1DD3A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1665" y="3757371"/>
                    <a:ext cx="10838" cy="47684"/>
                  </a:xfrm>
                  <a:custGeom>
                    <a:avLst/>
                    <a:gdLst>
                      <a:gd name="T0" fmla="*/ 4 w 8"/>
                      <a:gd name="T1" fmla="*/ 36 h 36"/>
                      <a:gd name="T2" fmla="*/ 0 w 8"/>
                      <a:gd name="T3" fmla="*/ 32 h 36"/>
                      <a:gd name="T4" fmla="*/ 0 w 8"/>
                      <a:gd name="T5" fmla="*/ 4 h 36"/>
                      <a:gd name="T6" fmla="*/ 4 w 8"/>
                      <a:gd name="T7" fmla="*/ 0 h 36"/>
                      <a:gd name="T8" fmla="*/ 8 w 8"/>
                      <a:gd name="T9" fmla="*/ 4 h 36"/>
                      <a:gd name="T10" fmla="*/ 8 w 8"/>
                      <a:gd name="T11" fmla="*/ 32 h 36"/>
                      <a:gd name="T12" fmla="*/ 4 w 8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6">
                        <a:moveTo>
                          <a:pt x="4" y="36"/>
                        </a:moveTo>
                        <a:cubicBezTo>
                          <a:pt x="2" y="36"/>
                          <a:pt x="0" y="34"/>
                          <a:pt x="0" y="3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6" y="0"/>
                          <a:pt x="8" y="2"/>
                          <a:pt x="8" y="4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8" y="34"/>
                          <a:pt x="6" y="36"/>
                          <a:pt x="4" y="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Freeform 193">
                    <a:extLst>
                      <a:ext uri="{FF2B5EF4-FFF2-40B4-BE49-F238E27FC236}">
                        <a16:creationId xmlns:a16="http://schemas.microsoft.com/office/drawing/2014/main" id="{2C1BFEC3-6A2C-A701-345D-E1F52A4B5A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1665" y="3989290"/>
                    <a:ext cx="10838" cy="47684"/>
                  </a:xfrm>
                  <a:custGeom>
                    <a:avLst/>
                    <a:gdLst>
                      <a:gd name="T0" fmla="*/ 4 w 8"/>
                      <a:gd name="T1" fmla="*/ 36 h 36"/>
                      <a:gd name="T2" fmla="*/ 0 w 8"/>
                      <a:gd name="T3" fmla="*/ 32 h 36"/>
                      <a:gd name="T4" fmla="*/ 0 w 8"/>
                      <a:gd name="T5" fmla="*/ 4 h 36"/>
                      <a:gd name="T6" fmla="*/ 4 w 8"/>
                      <a:gd name="T7" fmla="*/ 0 h 36"/>
                      <a:gd name="T8" fmla="*/ 8 w 8"/>
                      <a:gd name="T9" fmla="*/ 4 h 36"/>
                      <a:gd name="T10" fmla="*/ 8 w 8"/>
                      <a:gd name="T11" fmla="*/ 32 h 36"/>
                      <a:gd name="T12" fmla="*/ 4 w 8"/>
                      <a:gd name="T13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36">
                        <a:moveTo>
                          <a:pt x="4" y="36"/>
                        </a:moveTo>
                        <a:cubicBezTo>
                          <a:pt x="2" y="36"/>
                          <a:pt x="0" y="34"/>
                          <a:pt x="0" y="32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6" y="0"/>
                          <a:pt x="8" y="2"/>
                          <a:pt x="8" y="4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8" y="34"/>
                          <a:pt x="6" y="36"/>
                          <a:pt x="4" y="3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Freeform 194">
                    <a:extLst>
                      <a:ext uri="{FF2B5EF4-FFF2-40B4-BE49-F238E27FC236}">
                        <a16:creationId xmlns:a16="http://schemas.microsoft.com/office/drawing/2014/main" id="{B760F05D-C5B0-BE85-414E-2E37C6CC2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09202" y="3891753"/>
                    <a:ext cx="47684" cy="10838"/>
                  </a:xfrm>
                  <a:custGeom>
                    <a:avLst/>
                    <a:gdLst>
                      <a:gd name="T0" fmla="*/ 32 w 36"/>
                      <a:gd name="T1" fmla="*/ 8 h 8"/>
                      <a:gd name="T2" fmla="*/ 4 w 36"/>
                      <a:gd name="T3" fmla="*/ 8 h 8"/>
                      <a:gd name="T4" fmla="*/ 0 w 36"/>
                      <a:gd name="T5" fmla="*/ 4 h 8"/>
                      <a:gd name="T6" fmla="*/ 4 w 36"/>
                      <a:gd name="T7" fmla="*/ 0 h 8"/>
                      <a:gd name="T8" fmla="*/ 32 w 36"/>
                      <a:gd name="T9" fmla="*/ 0 h 8"/>
                      <a:gd name="T10" fmla="*/ 36 w 36"/>
                      <a:gd name="T11" fmla="*/ 4 h 8"/>
                      <a:gd name="T12" fmla="*/ 32 w 36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8">
                        <a:moveTo>
                          <a:pt x="32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4" y="0"/>
                          <a:pt x="36" y="2"/>
                          <a:pt x="36" y="4"/>
                        </a:cubicBezTo>
                        <a:cubicBezTo>
                          <a:pt x="36" y="6"/>
                          <a:pt x="34" y="8"/>
                          <a:pt x="3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Freeform 195">
                    <a:extLst>
                      <a:ext uri="{FF2B5EF4-FFF2-40B4-BE49-F238E27FC236}">
                        <a16:creationId xmlns:a16="http://schemas.microsoft.com/office/drawing/2014/main" id="{65B9FCBA-F12A-0256-49AB-55E0D563A2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7282" y="3891753"/>
                    <a:ext cx="47684" cy="10838"/>
                  </a:xfrm>
                  <a:custGeom>
                    <a:avLst/>
                    <a:gdLst>
                      <a:gd name="T0" fmla="*/ 32 w 36"/>
                      <a:gd name="T1" fmla="*/ 8 h 8"/>
                      <a:gd name="T2" fmla="*/ 4 w 36"/>
                      <a:gd name="T3" fmla="*/ 8 h 8"/>
                      <a:gd name="T4" fmla="*/ 0 w 36"/>
                      <a:gd name="T5" fmla="*/ 4 h 8"/>
                      <a:gd name="T6" fmla="*/ 4 w 36"/>
                      <a:gd name="T7" fmla="*/ 0 h 8"/>
                      <a:gd name="T8" fmla="*/ 32 w 36"/>
                      <a:gd name="T9" fmla="*/ 0 h 8"/>
                      <a:gd name="T10" fmla="*/ 36 w 36"/>
                      <a:gd name="T11" fmla="*/ 4 h 8"/>
                      <a:gd name="T12" fmla="*/ 32 w 36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" h="8">
                        <a:moveTo>
                          <a:pt x="32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4" y="0"/>
                          <a:pt x="36" y="2"/>
                          <a:pt x="36" y="4"/>
                        </a:cubicBezTo>
                        <a:cubicBezTo>
                          <a:pt x="36" y="6"/>
                          <a:pt x="34" y="8"/>
                          <a:pt x="3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Freeform 196">
                    <a:extLst>
                      <a:ext uri="{FF2B5EF4-FFF2-40B4-BE49-F238E27FC236}">
                        <a16:creationId xmlns:a16="http://schemas.microsoft.com/office/drawing/2014/main" id="{324D2803-B557-33B9-65B4-369C277CC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16297" y="3796385"/>
                    <a:ext cx="36848" cy="36848"/>
                  </a:xfrm>
                  <a:custGeom>
                    <a:avLst/>
                    <a:gdLst>
                      <a:gd name="T0" fmla="*/ 24 w 29"/>
                      <a:gd name="T1" fmla="*/ 28 h 28"/>
                      <a:gd name="T2" fmla="*/ 21 w 29"/>
                      <a:gd name="T3" fmla="*/ 27 h 28"/>
                      <a:gd name="T4" fmla="*/ 2 w 29"/>
                      <a:gd name="T5" fmla="*/ 7 h 28"/>
                      <a:gd name="T6" fmla="*/ 2 w 29"/>
                      <a:gd name="T7" fmla="*/ 2 h 28"/>
                      <a:gd name="T8" fmla="*/ 7 w 29"/>
                      <a:gd name="T9" fmla="*/ 2 h 28"/>
                      <a:gd name="T10" fmla="*/ 27 w 29"/>
                      <a:gd name="T11" fmla="*/ 21 h 28"/>
                      <a:gd name="T12" fmla="*/ 27 w 29"/>
                      <a:gd name="T13" fmla="*/ 27 h 28"/>
                      <a:gd name="T14" fmla="*/ 24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24" y="28"/>
                        </a:moveTo>
                        <a:cubicBezTo>
                          <a:pt x="23" y="28"/>
                          <a:pt x="22" y="28"/>
                          <a:pt x="21" y="2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0" y="6"/>
                          <a:pt x="0" y="3"/>
                          <a:pt x="2" y="2"/>
                        </a:cubicBezTo>
                        <a:cubicBezTo>
                          <a:pt x="3" y="0"/>
                          <a:pt x="6" y="0"/>
                          <a:pt x="7" y="2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9" y="23"/>
                          <a:pt x="29" y="26"/>
                          <a:pt x="27" y="27"/>
                        </a:cubicBezTo>
                        <a:cubicBezTo>
                          <a:pt x="26" y="28"/>
                          <a:pt x="25" y="28"/>
                          <a:pt x="24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Freeform 197">
                    <a:extLst>
                      <a:ext uri="{FF2B5EF4-FFF2-40B4-BE49-F238E27FC236}">
                        <a16:creationId xmlns:a16="http://schemas.microsoft.com/office/drawing/2014/main" id="{1DB95615-3222-B691-F1BF-7EF493049C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1024" y="3961112"/>
                    <a:ext cx="36848" cy="36848"/>
                  </a:xfrm>
                  <a:custGeom>
                    <a:avLst/>
                    <a:gdLst>
                      <a:gd name="T0" fmla="*/ 25 w 29"/>
                      <a:gd name="T1" fmla="*/ 29 h 29"/>
                      <a:gd name="T2" fmla="*/ 22 w 29"/>
                      <a:gd name="T3" fmla="*/ 27 h 29"/>
                      <a:gd name="T4" fmla="*/ 2 w 29"/>
                      <a:gd name="T5" fmla="*/ 8 h 29"/>
                      <a:gd name="T6" fmla="*/ 2 w 29"/>
                      <a:gd name="T7" fmla="*/ 2 h 29"/>
                      <a:gd name="T8" fmla="*/ 8 w 29"/>
                      <a:gd name="T9" fmla="*/ 2 h 29"/>
                      <a:gd name="T10" fmla="*/ 27 w 29"/>
                      <a:gd name="T11" fmla="*/ 22 h 29"/>
                      <a:gd name="T12" fmla="*/ 27 w 29"/>
                      <a:gd name="T13" fmla="*/ 27 h 29"/>
                      <a:gd name="T14" fmla="*/ 25 w 29"/>
                      <a:gd name="T15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9">
                        <a:moveTo>
                          <a:pt x="25" y="29"/>
                        </a:moveTo>
                        <a:cubicBezTo>
                          <a:pt x="24" y="29"/>
                          <a:pt x="22" y="28"/>
                          <a:pt x="22" y="27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0" y="6"/>
                          <a:pt x="0" y="3"/>
                          <a:pt x="2" y="2"/>
                        </a:cubicBezTo>
                        <a:cubicBezTo>
                          <a:pt x="3" y="0"/>
                          <a:pt x="6" y="0"/>
                          <a:pt x="8" y="2"/>
                        </a:cubicBezTo>
                        <a:cubicBezTo>
                          <a:pt x="27" y="22"/>
                          <a:pt x="27" y="22"/>
                          <a:pt x="27" y="22"/>
                        </a:cubicBezTo>
                        <a:cubicBezTo>
                          <a:pt x="29" y="23"/>
                          <a:pt x="29" y="26"/>
                          <a:pt x="27" y="27"/>
                        </a:cubicBezTo>
                        <a:cubicBezTo>
                          <a:pt x="27" y="28"/>
                          <a:pt x="26" y="29"/>
                          <a:pt x="25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Freeform 198">
                    <a:extLst>
                      <a:ext uri="{FF2B5EF4-FFF2-40B4-BE49-F238E27FC236}">
                        <a16:creationId xmlns:a16="http://schemas.microsoft.com/office/drawing/2014/main" id="{84F34279-1C4F-5360-F6A0-3CC4E7E079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81024" y="3796385"/>
                    <a:ext cx="36848" cy="36848"/>
                  </a:xfrm>
                  <a:custGeom>
                    <a:avLst/>
                    <a:gdLst>
                      <a:gd name="T0" fmla="*/ 5 w 29"/>
                      <a:gd name="T1" fmla="*/ 28 h 28"/>
                      <a:gd name="T2" fmla="*/ 2 w 29"/>
                      <a:gd name="T3" fmla="*/ 27 h 28"/>
                      <a:gd name="T4" fmla="*/ 2 w 29"/>
                      <a:gd name="T5" fmla="*/ 21 h 28"/>
                      <a:gd name="T6" fmla="*/ 22 w 29"/>
                      <a:gd name="T7" fmla="*/ 2 h 28"/>
                      <a:gd name="T8" fmla="*/ 27 w 29"/>
                      <a:gd name="T9" fmla="*/ 2 h 28"/>
                      <a:gd name="T10" fmla="*/ 27 w 29"/>
                      <a:gd name="T11" fmla="*/ 7 h 28"/>
                      <a:gd name="T12" fmla="*/ 8 w 29"/>
                      <a:gd name="T13" fmla="*/ 27 h 28"/>
                      <a:gd name="T14" fmla="*/ 5 w 29"/>
                      <a:gd name="T15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8">
                        <a:moveTo>
                          <a:pt x="5" y="28"/>
                        </a:moveTo>
                        <a:cubicBezTo>
                          <a:pt x="4" y="28"/>
                          <a:pt x="3" y="28"/>
                          <a:pt x="2" y="27"/>
                        </a:cubicBezTo>
                        <a:cubicBezTo>
                          <a:pt x="0" y="26"/>
                          <a:pt x="0" y="23"/>
                          <a:pt x="2" y="21"/>
                        </a:cubicBezTo>
                        <a:cubicBezTo>
                          <a:pt x="22" y="2"/>
                          <a:pt x="22" y="2"/>
                          <a:pt x="22" y="2"/>
                        </a:cubicBezTo>
                        <a:cubicBezTo>
                          <a:pt x="23" y="0"/>
                          <a:pt x="26" y="0"/>
                          <a:pt x="27" y="2"/>
                        </a:cubicBezTo>
                        <a:cubicBezTo>
                          <a:pt x="29" y="3"/>
                          <a:pt x="29" y="6"/>
                          <a:pt x="27" y="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7" y="28"/>
                          <a:pt x="6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Freeform 199">
                    <a:extLst>
                      <a:ext uri="{FF2B5EF4-FFF2-40B4-BE49-F238E27FC236}">
                        <a16:creationId xmlns:a16="http://schemas.microsoft.com/office/drawing/2014/main" id="{98C436EC-8F97-B7C5-9EB9-5E25C78053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16297" y="3961112"/>
                    <a:ext cx="36848" cy="36848"/>
                  </a:xfrm>
                  <a:custGeom>
                    <a:avLst/>
                    <a:gdLst>
                      <a:gd name="T0" fmla="*/ 4 w 29"/>
                      <a:gd name="T1" fmla="*/ 29 h 29"/>
                      <a:gd name="T2" fmla="*/ 2 w 29"/>
                      <a:gd name="T3" fmla="*/ 27 h 29"/>
                      <a:gd name="T4" fmla="*/ 2 w 29"/>
                      <a:gd name="T5" fmla="*/ 22 h 29"/>
                      <a:gd name="T6" fmla="*/ 21 w 29"/>
                      <a:gd name="T7" fmla="*/ 2 h 29"/>
                      <a:gd name="T8" fmla="*/ 27 w 29"/>
                      <a:gd name="T9" fmla="*/ 2 h 29"/>
                      <a:gd name="T10" fmla="*/ 27 w 29"/>
                      <a:gd name="T11" fmla="*/ 8 h 29"/>
                      <a:gd name="T12" fmla="*/ 7 w 29"/>
                      <a:gd name="T13" fmla="*/ 27 h 29"/>
                      <a:gd name="T14" fmla="*/ 4 w 29"/>
                      <a:gd name="T15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9" h="29">
                        <a:moveTo>
                          <a:pt x="4" y="29"/>
                        </a:moveTo>
                        <a:cubicBezTo>
                          <a:pt x="3" y="29"/>
                          <a:pt x="2" y="28"/>
                          <a:pt x="2" y="27"/>
                        </a:cubicBezTo>
                        <a:cubicBezTo>
                          <a:pt x="0" y="26"/>
                          <a:pt x="0" y="23"/>
                          <a:pt x="2" y="2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0"/>
                          <a:pt x="26" y="0"/>
                          <a:pt x="27" y="2"/>
                        </a:cubicBezTo>
                        <a:cubicBezTo>
                          <a:pt x="29" y="3"/>
                          <a:pt x="29" y="6"/>
                          <a:pt x="27" y="8"/>
                        </a:cubicBezTo>
                        <a:cubicBezTo>
                          <a:pt x="7" y="27"/>
                          <a:pt x="7" y="27"/>
                          <a:pt x="7" y="27"/>
                        </a:cubicBezTo>
                        <a:cubicBezTo>
                          <a:pt x="7" y="28"/>
                          <a:pt x="5" y="29"/>
                          <a:pt x="4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Freeform 200">
                    <a:extLst>
                      <a:ext uri="{FF2B5EF4-FFF2-40B4-BE49-F238E27FC236}">
                        <a16:creationId xmlns:a16="http://schemas.microsoft.com/office/drawing/2014/main" id="{D0D6A4CE-4370-0A22-4586-13B10EDB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11665" y="3824563"/>
                    <a:ext cx="10838" cy="62857"/>
                  </a:xfrm>
                  <a:custGeom>
                    <a:avLst/>
                    <a:gdLst>
                      <a:gd name="T0" fmla="*/ 4 w 8"/>
                      <a:gd name="T1" fmla="*/ 48 h 48"/>
                      <a:gd name="T2" fmla="*/ 0 w 8"/>
                      <a:gd name="T3" fmla="*/ 44 h 48"/>
                      <a:gd name="T4" fmla="*/ 0 w 8"/>
                      <a:gd name="T5" fmla="*/ 4 h 48"/>
                      <a:gd name="T6" fmla="*/ 4 w 8"/>
                      <a:gd name="T7" fmla="*/ 0 h 48"/>
                      <a:gd name="T8" fmla="*/ 8 w 8"/>
                      <a:gd name="T9" fmla="*/ 4 h 48"/>
                      <a:gd name="T10" fmla="*/ 8 w 8"/>
                      <a:gd name="T11" fmla="*/ 44 h 48"/>
                      <a:gd name="T12" fmla="*/ 4 w 8"/>
                      <a:gd name="T1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48">
                        <a:moveTo>
                          <a:pt x="4" y="48"/>
                        </a:moveTo>
                        <a:cubicBezTo>
                          <a:pt x="2" y="48"/>
                          <a:pt x="0" y="46"/>
                          <a:pt x="0" y="4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6" y="0"/>
                          <a:pt x="8" y="2"/>
                          <a:pt x="8" y="4"/>
                        </a:cubicBezTo>
                        <a:cubicBezTo>
                          <a:pt x="8" y="44"/>
                          <a:pt x="8" y="44"/>
                          <a:pt x="8" y="44"/>
                        </a:cubicBezTo>
                        <a:cubicBezTo>
                          <a:pt x="8" y="46"/>
                          <a:pt x="6" y="48"/>
                          <a:pt x="4" y="4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Freeform 201">
                    <a:extLst>
                      <a:ext uri="{FF2B5EF4-FFF2-40B4-BE49-F238E27FC236}">
                        <a16:creationId xmlns:a16="http://schemas.microsoft.com/office/drawing/2014/main" id="{A6F8F7CB-FEAB-D15E-359C-2F920CA2BC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70484" y="3891753"/>
                    <a:ext cx="36848" cy="10838"/>
                  </a:xfrm>
                  <a:custGeom>
                    <a:avLst/>
                    <a:gdLst>
                      <a:gd name="T0" fmla="*/ 24 w 28"/>
                      <a:gd name="T1" fmla="*/ 8 h 8"/>
                      <a:gd name="T2" fmla="*/ 4 w 28"/>
                      <a:gd name="T3" fmla="*/ 8 h 8"/>
                      <a:gd name="T4" fmla="*/ 0 w 28"/>
                      <a:gd name="T5" fmla="*/ 4 h 8"/>
                      <a:gd name="T6" fmla="*/ 4 w 28"/>
                      <a:gd name="T7" fmla="*/ 0 h 8"/>
                      <a:gd name="T8" fmla="*/ 24 w 28"/>
                      <a:gd name="T9" fmla="*/ 0 h 8"/>
                      <a:gd name="T10" fmla="*/ 28 w 28"/>
                      <a:gd name="T11" fmla="*/ 4 h 8"/>
                      <a:gd name="T12" fmla="*/ 24 w 28"/>
                      <a:gd name="T13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8">
                        <a:moveTo>
                          <a:pt x="2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6"/>
                          <a:pt x="0" y="4"/>
                        </a:cubicBezTo>
                        <a:cubicBezTo>
                          <a:pt x="0" y="2"/>
                          <a:pt x="2" y="0"/>
                          <a:pt x="4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6" y="0"/>
                          <a:pt x="28" y="2"/>
                          <a:pt x="28" y="4"/>
                        </a:cubicBezTo>
                        <a:cubicBezTo>
                          <a:pt x="28" y="6"/>
                          <a:pt x="26" y="8"/>
                          <a:pt x="2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Freeform 202">
                    <a:extLst>
                      <a:ext uri="{FF2B5EF4-FFF2-40B4-BE49-F238E27FC236}">
                        <a16:creationId xmlns:a16="http://schemas.microsoft.com/office/drawing/2014/main" id="{288A6B04-13C2-5C03-E6BA-56D818EAF8C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296494" y="3876582"/>
                    <a:ext cx="41183" cy="41183"/>
                  </a:xfrm>
                  <a:custGeom>
                    <a:avLst/>
                    <a:gdLst>
                      <a:gd name="T0" fmla="*/ 16 w 32"/>
                      <a:gd name="T1" fmla="*/ 32 h 32"/>
                      <a:gd name="T2" fmla="*/ 0 w 32"/>
                      <a:gd name="T3" fmla="*/ 16 h 32"/>
                      <a:gd name="T4" fmla="*/ 16 w 32"/>
                      <a:gd name="T5" fmla="*/ 0 h 32"/>
                      <a:gd name="T6" fmla="*/ 32 w 32"/>
                      <a:gd name="T7" fmla="*/ 16 h 32"/>
                      <a:gd name="T8" fmla="*/ 16 w 32"/>
                      <a:gd name="T9" fmla="*/ 32 h 32"/>
                      <a:gd name="T10" fmla="*/ 16 w 32"/>
                      <a:gd name="T11" fmla="*/ 8 h 32"/>
                      <a:gd name="T12" fmla="*/ 8 w 32"/>
                      <a:gd name="T13" fmla="*/ 16 h 32"/>
                      <a:gd name="T14" fmla="*/ 16 w 32"/>
                      <a:gd name="T15" fmla="*/ 24 h 32"/>
                      <a:gd name="T16" fmla="*/ 24 w 32"/>
                      <a:gd name="T17" fmla="*/ 16 h 32"/>
                      <a:gd name="T18" fmla="*/ 16 w 32"/>
                      <a:gd name="T19" fmla="*/ 8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2" h="32">
                        <a:moveTo>
                          <a:pt x="16" y="32"/>
                        </a:moveTo>
                        <a:cubicBezTo>
                          <a:pt x="7" y="32"/>
                          <a:pt x="0" y="25"/>
                          <a:pt x="0" y="16"/>
                        </a:cubicBez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cubicBezTo>
                          <a:pt x="32" y="25"/>
                          <a:pt x="25" y="32"/>
                          <a:pt x="16" y="32"/>
                        </a:cubicBezTo>
                        <a:close/>
                        <a:moveTo>
                          <a:pt x="16" y="8"/>
                        </a:moveTo>
                        <a:cubicBezTo>
                          <a:pt x="12" y="8"/>
                          <a:pt x="8" y="12"/>
                          <a:pt x="8" y="16"/>
                        </a:cubicBezTo>
                        <a:cubicBezTo>
                          <a:pt x="8" y="20"/>
                          <a:pt x="12" y="24"/>
                          <a:pt x="16" y="24"/>
                        </a:cubicBezTo>
                        <a:cubicBezTo>
                          <a:pt x="20" y="24"/>
                          <a:pt x="24" y="20"/>
                          <a:pt x="24" y="16"/>
                        </a:cubicBezTo>
                        <a:cubicBezTo>
                          <a:pt x="24" y="12"/>
                          <a:pt x="20" y="8"/>
                          <a:pt x="16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373254A-1FA5-160B-D2A8-DBB0A4E73D87}"/>
                </a:ext>
              </a:extLst>
            </p:cNvPr>
            <p:cNvGrpSpPr/>
            <p:nvPr/>
          </p:nvGrpSpPr>
          <p:grpSpPr>
            <a:xfrm>
              <a:off x="5635482" y="4860333"/>
              <a:ext cx="2654049" cy="827664"/>
              <a:chOff x="5425167" y="4641012"/>
              <a:chExt cx="2654049" cy="827664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4908FEC-CD01-E99B-3BB7-B502BD3E64BC}"/>
                  </a:ext>
                </a:extLst>
              </p:cNvPr>
              <p:cNvGrpSpPr/>
              <p:nvPr/>
            </p:nvGrpSpPr>
            <p:grpSpPr>
              <a:xfrm>
                <a:off x="6086054" y="4641012"/>
                <a:ext cx="1993162" cy="827664"/>
                <a:chOff x="6086054" y="4641012"/>
                <a:chExt cx="2064404" cy="827664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162B437-A89B-8E54-F665-53F56317D70C}"/>
                    </a:ext>
                  </a:extLst>
                </p:cNvPr>
                <p:cNvSpPr txBox="1"/>
                <p:nvPr/>
              </p:nvSpPr>
              <p:spPr>
                <a:xfrm>
                  <a:off x="6086054" y="4923462"/>
                  <a:ext cx="2064404" cy="5452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Lorem ipsum dolor sit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amet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,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voluptua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nominati</a:t>
                  </a: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cs typeface="Arial" panose="020B0604020202020204" pitchFamily="34" charset="0"/>
                    </a:rPr>
                    <a:t> cu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3B55F78-CD1F-99E7-5CD1-93459B942694}"/>
                    </a:ext>
                  </a:extLst>
                </p:cNvPr>
                <p:cNvSpPr txBox="1"/>
                <p:nvPr/>
              </p:nvSpPr>
              <p:spPr>
                <a:xfrm>
                  <a:off x="6086054" y="4641012"/>
                  <a:ext cx="2064404" cy="344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0000"/>
                    </a:lnSpc>
                  </a:pPr>
                  <a:r>
                    <a:rPr lang="en-US" sz="1600" dirty="0">
                      <a:solidFill>
                        <a:schemeClr val="accent3"/>
                      </a:solidFill>
                      <a:latin typeface="+mj-lt"/>
                      <a:cs typeface="Arial" panose="020B0604020202020204" pitchFamily="34" charset="0"/>
                    </a:rPr>
                    <a:t>Income</a:t>
                  </a: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8F11108-685C-3E54-C38B-67412E2DEAF3}"/>
                  </a:ext>
                </a:extLst>
              </p:cNvPr>
              <p:cNvGrpSpPr/>
              <p:nvPr/>
            </p:nvGrpSpPr>
            <p:grpSpPr>
              <a:xfrm>
                <a:off x="5425167" y="4784844"/>
                <a:ext cx="540000" cy="540000"/>
                <a:chOff x="5425167" y="4831357"/>
                <a:chExt cx="540000" cy="54000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7BB236C2-0D32-4B53-6836-CB8A43F274E6}"/>
                    </a:ext>
                  </a:extLst>
                </p:cNvPr>
                <p:cNvSpPr/>
                <p:nvPr/>
              </p:nvSpPr>
              <p:spPr>
                <a:xfrm>
                  <a:off x="5425167" y="4831357"/>
                  <a:ext cx="540000" cy="540000"/>
                </a:xfrm>
                <a:prstGeom prst="ellipse">
                  <a:avLst/>
                </a:prstGeom>
                <a:gradFill>
                  <a:gsLst>
                    <a:gs pos="100000">
                      <a:schemeClr val="accent4"/>
                    </a:gs>
                    <a:gs pos="0">
                      <a:schemeClr val="accent3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2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Freeform 54">
                  <a:extLst>
                    <a:ext uri="{FF2B5EF4-FFF2-40B4-BE49-F238E27FC236}">
                      <a16:creationId xmlns:a16="http://schemas.microsoft.com/office/drawing/2014/main" id="{473F0555-A68F-6DA5-5D20-119F51EAB0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33167" y="4939357"/>
                  <a:ext cx="324000" cy="324000"/>
                </a:xfrm>
                <a:custGeom>
                  <a:avLst/>
                  <a:gdLst>
                    <a:gd name="T0" fmla="*/ 100 w 200"/>
                    <a:gd name="T1" fmla="*/ 0 h 200"/>
                    <a:gd name="T2" fmla="*/ 100 w 200"/>
                    <a:gd name="T3" fmla="*/ 0 h 200"/>
                    <a:gd name="T4" fmla="*/ 100 w 200"/>
                    <a:gd name="T5" fmla="*/ 200 h 200"/>
                    <a:gd name="T6" fmla="*/ 100 w 200"/>
                    <a:gd name="T7" fmla="*/ 200 h 200"/>
                    <a:gd name="T8" fmla="*/ 200 w 200"/>
                    <a:gd name="T9" fmla="*/ 100 h 200"/>
                    <a:gd name="T10" fmla="*/ 104 w 200"/>
                    <a:gd name="T11" fmla="*/ 59 h 200"/>
                    <a:gd name="T12" fmla="*/ 140 w 200"/>
                    <a:gd name="T13" fmla="*/ 96 h 200"/>
                    <a:gd name="T14" fmla="*/ 104 w 200"/>
                    <a:gd name="T15" fmla="*/ 59 h 200"/>
                    <a:gd name="T16" fmla="*/ 104 w 200"/>
                    <a:gd name="T17" fmla="*/ 8 h 200"/>
                    <a:gd name="T18" fmla="*/ 104 w 200"/>
                    <a:gd name="T19" fmla="*/ 51 h 200"/>
                    <a:gd name="T20" fmla="*/ 96 w 200"/>
                    <a:gd name="T21" fmla="*/ 51 h 200"/>
                    <a:gd name="T22" fmla="*/ 96 w 200"/>
                    <a:gd name="T23" fmla="*/ 8 h 200"/>
                    <a:gd name="T24" fmla="*/ 96 w 200"/>
                    <a:gd name="T25" fmla="*/ 96 h 200"/>
                    <a:gd name="T26" fmla="*/ 65 w 200"/>
                    <a:gd name="T27" fmla="*/ 55 h 200"/>
                    <a:gd name="T28" fmla="*/ 52 w 200"/>
                    <a:gd name="T29" fmla="*/ 96 h 200"/>
                    <a:gd name="T30" fmla="*/ 29 w 200"/>
                    <a:gd name="T31" fmla="*/ 41 h 200"/>
                    <a:gd name="T32" fmla="*/ 52 w 200"/>
                    <a:gd name="T33" fmla="*/ 96 h 200"/>
                    <a:gd name="T34" fmla="*/ 57 w 200"/>
                    <a:gd name="T35" fmla="*/ 146 h 200"/>
                    <a:gd name="T36" fmla="*/ 8 w 200"/>
                    <a:gd name="T37" fmla="*/ 104 h 200"/>
                    <a:gd name="T38" fmla="*/ 60 w 200"/>
                    <a:gd name="T39" fmla="*/ 104 h 200"/>
                    <a:gd name="T40" fmla="*/ 96 w 200"/>
                    <a:gd name="T41" fmla="*/ 140 h 200"/>
                    <a:gd name="T42" fmla="*/ 60 w 200"/>
                    <a:gd name="T43" fmla="*/ 104 h 200"/>
                    <a:gd name="T44" fmla="*/ 96 w 200"/>
                    <a:gd name="T45" fmla="*/ 191 h 200"/>
                    <a:gd name="T46" fmla="*/ 96 w 200"/>
                    <a:gd name="T47" fmla="*/ 148 h 200"/>
                    <a:gd name="T48" fmla="*/ 104 w 200"/>
                    <a:gd name="T49" fmla="*/ 148 h 200"/>
                    <a:gd name="T50" fmla="*/ 104 w 200"/>
                    <a:gd name="T51" fmla="*/ 191 h 200"/>
                    <a:gd name="T52" fmla="*/ 104 w 200"/>
                    <a:gd name="T53" fmla="*/ 104 h 200"/>
                    <a:gd name="T54" fmla="*/ 135 w 200"/>
                    <a:gd name="T55" fmla="*/ 144 h 200"/>
                    <a:gd name="T56" fmla="*/ 148 w 200"/>
                    <a:gd name="T57" fmla="*/ 104 h 200"/>
                    <a:gd name="T58" fmla="*/ 171 w 200"/>
                    <a:gd name="T59" fmla="*/ 158 h 200"/>
                    <a:gd name="T60" fmla="*/ 148 w 200"/>
                    <a:gd name="T61" fmla="*/ 104 h 200"/>
                    <a:gd name="T62" fmla="*/ 143 w 200"/>
                    <a:gd name="T63" fmla="*/ 53 h 200"/>
                    <a:gd name="T64" fmla="*/ 192 w 200"/>
                    <a:gd name="T65" fmla="*/ 96 h 200"/>
                    <a:gd name="T66" fmla="*/ 166 w 200"/>
                    <a:gd name="T67" fmla="*/ 35 h 200"/>
                    <a:gd name="T68" fmla="*/ 121 w 200"/>
                    <a:gd name="T69" fmla="*/ 10 h 200"/>
                    <a:gd name="T70" fmla="*/ 78 w 200"/>
                    <a:gd name="T71" fmla="*/ 10 h 200"/>
                    <a:gd name="T72" fmla="*/ 34 w 200"/>
                    <a:gd name="T73" fmla="*/ 35 h 200"/>
                    <a:gd name="T74" fmla="*/ 34 w 200"/>
                    <a:gd name="T75" fmla="*/ 164 h 200"/>
                    <a:gd name="T76" fmla="*/ 78 w 200"/>
                    <a:gd name="T77" fmla="*/ 189 h 200"/>
                    <a:gd name="T78" fmla="*/ 121 w 200"/>
                    <a:gd name="T79" fmla="*/ 189 h 200"/>
                    <a:gd name="T80" fmla="*/ 166 w 200"/>
                    <a:gd name="T81" fmla="*/ 164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0" h="200">
                      <a:moveTo>
                        <a:pt x="100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4"/>
                        <a:pt x="0" y="100"/>
                      </a:cubicBezTo>
                      <a:cubicBezTo>
                        <a:pt x="0" y="155"/>
                        <a:pt x="45" y="199"/>
                        <a:pt x="100" y="200"/>
                      </a:cubicBezTo>
                      <a:cubicBezTo>
                        <a:pt x="100" y="200"/>
                        <a:pt x="100" y="200"/>
                        <a:pt x="100" y="200"/>
                      </a:cubicBezTo>
                      <a:cubicBezTo>
                        <a:pt x="100" y="200"/>
                        <a:pt x="100" y="200"/>
                        <a:pt x="100" y="200"/>
                      </a:cubicBezTo>
                      <a:cubicBezTo>
                        <a:pt x="100" y="200"/>
                        <a:pt x="100" y="200"/>
                        <a:pt x="100" y="200"/>
                      </a:cubicBezTo>
                      <a:cubicBezTo>
                        <a:pt x="155" y="200"/>
                        <a:pt x="200" y="155"/>
                        <a:pt x="200" y="100"/>
                      </a:cubicBezTo>
                      <a:cubicBezTo>
                        <a:pt x="200" y="44"/>
                        <a:pt x="155" y="0"/>
                        <a:pt x="100" y="0"/>
                      </a:cubicBezTo>
                      <a:close/>
                      <a:moveTo>
                        <a:pt x="104" y="59"/>
                      </a:moveTo>
                      <a:cubicBezTo>
                        <a:pt x="115" y="59"/>
                        <a:pt x="125" y="58"/>
                        <a:pt x="135" y="55"/>
                      </a:cubicBezTo>
                      <a:cubicBezTo>
                        <a:pt x="138" y="67"/>
                        <a:pt x="140" y="81"/>
                        <a:pt x="140" y="96"/>
                      </a:cubicBezTo>
                      <a:cubicBezTo>
                        <a:pt x="104" y="96"/>
                        <a:pt x="104" y="96"/>
                        <a:pt x="104" y="96"/>
                      </a:cubicBezTo>
                      <a:lnTo>
                        <a:pt x="104" y="59"/>
                      </a:lnTo>
                      <a:close/>
                      <a:moveTo>
                        <a:pt x="104" y="51"/>
                      </a:moveTo>
                      <a:cubicBezTo>
                        <a:pt x="104" y="8"/>
                        <a:pt x="104" y="8"/>
                        <a:pt x="104" y="8"/>
                      </a:cubicBezTo>
                      <a:cubicBezTo>
                        <a:pt x="115" y="11"/>
                        <a:pt x="126" y="26"/>
                        <a:pt x="133" y="48"/>
                      </a:cubicBezTo>
                      <a:cubicBezTo>
                        <a:pt x="123" y="50"/>
                        <a:pt x="114" y="51"/>
                        <a:pt x="104" y="51"/>
                      </a:cubicBezTo>
                      <a:close/>
                      <a:moveTo>
                        <a:pt x="96" y="8"/>
                      </a:moveTo>
                      <a:cubicBezTo>
                        <a:pt x="96" y="51"/>
                        <a:pt x="96" y="51"/>
                        <a:pt x="96" y="51"/>
                      </a:cubicBezTo>
                      <a:cubicBezTo>
                        <a:pt x="86" y="51"/>
                        <a:pt x="76" y="50"/>
                        <a:pt x="67" y="48"/>
                      </a:cubicBezTo>
                      <a:cubicBezTo>
                        <a:pt x="74" y="25"/>
                        <a:pt x="85" y="11"/>
                        <a:pt x="96" y="8"/>
                      </a:cubicBezTo>
                      <a:close/>
                      <a:moveTo>
                        <a:pt x="96" y="59"/>
                      </a:moveTo>
                      <a:cubicBezTo>
                        <a:pt x="96" y="96"/>
                        <a:pt x="96" y="96"/>
                        <a:pt x="96" y="96"/>
                      </a:cubicBezTo>
                      <a:cubicBezTo>
                        <a:pt x="60" y="96"/>
                        <a:pt x="60" y="96"/>
                        <a:pt x="60" y="96"/>
                      </a:cubicBezTo>
                      <a:cubicBezTo>
                        <a:pt x="60" y="81"/>
                        <a:pt x="62" y="67"/>
                        <a:pt x="65" y="55"/>
                      </a:cubicBezTo>
                      <a:cubicBezTo>
                        <a:pt x="75" y="58"/>
                        <a:pt x="85" y="59"/>
                        <a:pt x="96" y="59"/>
                      </a:cubicBezTo>
                      <a:close/>
                      <a:moveTo>
                        <a:pt x="52" y="96"/>
                      </a:moveTo>
                      <a:cubicBezTo>
                        <a:pt x="8" y="96"/>
                        <a:pt x="8" y="96"/>
                        <a:pt x="8" y="96"/>
                      </a:cubicBezTo>
                      <a:cubicBezTo>
                        <a:pt x="9" y="75"/>
                        <a:pt x="17" y="56"/>
                        <a:pt x="29" y="41"/>
                      </a:cubicBezTo>
                      <a:cubicBezTo>
                        <a:pt x="38" y="46"/>
                        <a:pt x="47" y="50"/>
                        <a:pt x="57" y="53"/>
                      </a:cubicBezTo>
                      <a:cubicBezTo>
                        <a:pt x="54" y="66"/>
                        <a:pt x="52" y="80"/>
                        <a:pt x="52" y="96"/>
                      </a:cubicBezTo>
                      <a:close/>
                      <a:moveTo>
                        <a:pt x="52" y="104"/>
                      </a:moveTo>
                      <a:cubicBezTo>
                        <a:pt x="52" y="119"/>
                        <a:pt x="54" y="133"/>
                        <a:pt x="57" y="146"/>
                      </a:cubicBezTo>
                      <a:cubicBezTo>
                        <a:pt x="47" y="149"/>
                        <a:pt x="38" y="153"/>
                        <a:pt x="29" y="158"/>
                      </a:cubicBezTo>
                      <a:cubicBezTo>
                        <a:pt x="17" y="143"/>
                        <a:pt x="9" y="124"/>
                        <a:pt x="8" y="104"/>
                      </a:cubicBezTo>
                      <a:lnTo>
                        <a:pt x="52" y="104"/>
                      </a:lnTo>
                      <a:close/>
                      <a:moveTo>
                        <a:pt x="60" y="104"/>
                      </a:moveTo>
                      <a:cubicBezTo>
                        <a:pt x="96" y="104"/>
                        <a:pt x="96" y="104"/>
                        <a:pt x="96" y="104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85" y="140"/>
                        <a:pt x="75" y="141"/>
                        <a:pt x="65" y="144"/>
                      </a:cubicBezTo>
                      <a:cubicBezTo>
                        <a:pt x="62" y="132"/>
                        <a:pt x="60" y="118"/>
                        <a:pt x="60" y="104"/>
                      </a:cubicBezTo>
                      <a:close/>
                      <a:moveTo>
                        <a:pt x="96" y="148"/>
                      </a:moveTo>
                      <a:cubicBezTo>
                        <a:pt x="96" y="191"/>
                        <a:pt x="96" y="191"/>
                        <a:pt x="96" y="191"/>
                      </a:cubicBezTo>
                      <a:cubicBezTo>
                        <a:pt x="85" y="188"/>
                        <a:pt x="74" y="174"/>
                        <a:pt x="67" y="152"/>
                      </a:cubicBezTo>
                      <a:cubicBezTo>
                        <a:pt x="76" y="149"/>
                        <a:pt x="86" y="148"/>
                        <a:pt x="96" y="148"/>
                      </a:cubicBezTo>
                      <a:close/>
                      <a:moveTo>
                        <a:pt x="104" y="191"/>
                      </a:moveTo>
                      <a:cubicBezTo>
                        <a:pt x="104" y="148"/>
                        <a:pt x="104" y="148"/>
                        <a:pt x="104" y="148"/>
                      </a:cubicBezTo>
                      <a:cubicBezTo>
                        <a:pt x="114" y="148"/>
                        <a:pt x="123" y="149"/>
                        <a:pt x="133" y="152"/>
                      </a:cubicBezTo>
                      <a:cubicBezTo>
                        <a:pt x="126" y="174"/>
                        <a:pt x="115" y="188"/>
                        <a:pt x="104" y="191"/>
                      </a:cubicBezTo>
                      <a:close/>
                      <a:moveTo>
                        <a:pt x="104" y="140"/>
                      </a:moveTo>
                      <a:cubicBezTo>
                        <a:pt x="104" y="104"/>
                        <a:pt x="104" y="104"/>
                        <a:pt x="104" y="104"/>
                      </a:cubicBezTo>
                      <a:cubicBezTo>
                        <a:pt x="140" y="104"/>
                        <a:pt x="140" y="104"/>
                        <a:pt x="140" y="104"/>
                      </a:cubicBezTo>
                      <a:cubicBezTo>
                        <a:pt x="140" y="118"/>
                        <a:pt x="138" y="132"/>
                        <a:pt x="135" y="144"/>
                      </a:cubicBezTo>
                      <a:cubicBezTo>
                        <a:pt x="125" y="141"/>
                        <a:pt x="115" y="140"/>
                        <a:pt x="104" y="140"/>
                      </a:cubicBezTo>
                      <a:close/>
                      <a:moveTo>
                        <a:pt x="148" y="104"/>
                      </a:moveTo>
                      <a:cubicBezTo>
                        <a:pt x="192" y="104"/>
                        <a:pt x="192" y="104"/>
                        <a:pt x="192" y="104"/>
                      </a:cubicBezTo>
                      <a:cubicBezTo>
                        <a:pt x="191" y="124"/>
                        <a:pt x="183" y="143"/>
                        <a:pt x="171" y="158"/>
                      </a:cubicBezTo>
                      <a:cubicBezTo>
                        <a:pt x="162" y="153"/>
                        <a:pt x="153" y="149"/>
                        <a:pt x="143" y="146"/>
                      </a:cubicBezTo>
                      <a:cubicBezTo>
                        <a:pt x="146" y="133"/>
                        <a:pt x="148" y="119"/>
                        <a:pt x="148" y="104"/>
                      </a:cubicBezTo>
                      <a:close/>
                      <a:moveTo>
                        <a:pt x="148" y="96"/>
                      </a:moveTo>
                      <a:cubicBezTo>
                        <a:pt x="148" y="80"/>
                        <a:pt x="146" y="66"/>
                        <a:pt x="143" y="53"/>
                      </a:cubicBezTo>
                      <a:cubicBezTo>
                        <a:pt x="153" y="50"/>
                        <a:pt x="162" y="46"/>
                        <a:pt x="171" y="41"/>
                      </a:cubicBezTo>
                      <a:cubicBezTo>
                        <a:pt x="183" y="56"/>
                        <a:pt x="191" y="75"/>
                        <a:pt x="192" y="96"/>
                      </a:cubicBezTo>
                      <a:lnTo>
                        <a:pt x="148" y="96"/>
                      </a:lnTo>
                      <a:close/>
                      <a:moveTo>
                        <a:pt x="166" y="35"/>
                      </a:moveTo>
                      <a:cubicBezTo>
                        <a:pt x="158" y="39"/>
                        <a:pt x="149" y="43"/>
                        <a:pt x="140" y="46"/>
                      </a:cubicBezTo>
                      <a:cubicBezTo>
                        <a:pt x="136" y="30"/>
                        <a:pt x="129" y="18"/>
                        <a:pt x="121" y="10"/>
                      </a:cubicBezTo>
                      <a:cubicBezTo>
                        <a:pt x="138" y="14"/>
                        <a:pt x="154" y="23"/>
                        <a:pt x="166" y="35"/>
                      </a:cubicBezTo>
                      <a:close/>
                      <a:moveTo>
                        <a:pt x="78" y="10"/>
                      </a:moveTo>
                      <a:cubicBezTo>
                        <a:pt x="71" y="18"/>
                        <a:pt x="64" y="30"/>
                        <a:pt x="59" y="45"/>
                      </a:cubicBezTo>
                      <a:cubicBezTo>
                        <a:pt x="51" y="43"/>
                        <a:pt x="42" y="39"/>
                        <a:pt x="34" y="35"/>
                      </a:cubicBezTo>
                      <a:cubicBezTo>
                        <a:pt x="46" y="23"/>
                        <a:pt x="61" y="14"/>
                        <a:pt x="78" y="10"/>
                      </a:cubicBezTo>
                      <a:close/>
                      <a:moveTo>
                        <a:pt x="34" y="164"/>
                      </a:moveTo>
                      <a:cubicBezTo>
                        <a:pt x="42" y="160"/>
                        <a:pt x="51" y="156"/>
                        <a:pt x="59" y="154"/>
                      </a:cubicBezTo>
                      <a:cubicBezTo>
                        <a:pt x="64" y="169"/>
                        <a:pt x="71" y="181"/>
                        <a:pt x="78" y="189"/>
                      </a:cubicBezTo>
                      <a:cubicBezTo>
                        <a:pt x="61" y="185"/>
                        <a:pt x="46" y="176"/>
                        <a:pt x="34" y="164"/>
                      </a:cubicBezTo>
                      <a:close/>
                      <a:moveTo>
                        <a:pt x="121" y="189"/>
                      </a:moveTo>
                      <a:cubicBezTo>
                        <a:pt x="129" y="181"/>
                        <a:pt x="136" y="169"/>
                        <a:pt x="140" y="154"/>
                      </a:cubicBezTo>
                      <a:cubicBezTo>
                        <a:pt x="149" y="156"/>
                        <a:pt x="158" y="160"/>
                        <a:pt x="166" y="164"/>
                      </a:cubicBezTo>
                      <a:cubicBezTo>
                        <a:pt x="154" y="176"/>
                        <a:pt x="138" y="185"/>
                        <a:pt x="121" y="1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46DCAB9-9329-C363-F3DB-CD682E9F6630}"/>
              </a:ext>
            </a:extLst>
          </p:cNvPr>
          <p:cNvGrpSpPr/>
          <p:nvPr/>
        </p:nvGrpSpPr>
        <p:grpSpPr>
          <a:xfrm>
            <a:off x="8156708" y="3147025"/>
            <a:ext cx="2844219" cy="886742"/>
            <a:chOff x="8156708" y="3100807"/>
            <a:chExt cx="2844219" cy="88674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239D38D-84D0-2D80-80EA-F0675AC2B52D}"/>
                </a:ext>
              </a:extLst>
            </p:cNvPr>
            <p:cNvSpPr txBox="1"/>
            <p:nvPr/>
          </p:nvSpPr>
          <p:spPr>
            <a:xfrm>
              <a:off x="8156708" y="3100807"/>
              <a:ext cx="1496016" cy="291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l"/>
              <a:r>
                <a:rPr lang="en-US" sz="110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Total Data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6A84391-7EC3-33AD-DB04-4C95946A1BA3}"/>
                </a:ext>
              </a:extLst>
            </p:cNvPr>
            <p:cNvSpPr txBox="1"/>
            <p:nvPr/>
          </p:nvSpPr>
          <p:spPr>
            <a:xfrm>
              <a:off x="8156708" y="3242011"/>
              <a:ext cx="1129885" cy="52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l"/>
              <a:r>
                <a:rPr lang="en-US" sz="2400" b="1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152M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8221BDD-16CF-1EE2-2A23-5E651B06F248}"/>
                </a:ext>
              </a:extLst>
            </p:cNvPr>
            <p:cNvSpPr txBox="1"/>
            <p:nvPr/>
          </p:nvSpPr>
          <p:spPr>
            <a:xfrm>
              <a:off x="8156708" y="3682401"/>
              <a:ext cx="2844219" cy="305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Lorem ipsum dolor sit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amet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, </a:t>
              </a:r>
              <a:r>
                <a:rPr lang="en-US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anose="020B0604020202020204" pitchFamily="34" charset="0"/>
                </a:rPr>
                <a:t>voluptur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80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482156D3-2067-D07F-9408-D218A8680CA2}"/>
              </a:ext>
            </a:extLst>
          </p:cNvPr>
          <p:cNvSpPr/>
          <p:nvPr/>
        </p:nvSpPr>
        <p:spPr>
          <a:xfrm>
            <a:off x="7566101" y="875165"/>
            <a:ext cx="3712154" cy="5098977"/>
          </a:xfrm>
          <a:prstGeom prst="roundRect">
            <a:avLst>
              <a:gd name="adj" fmla="val 3064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1353A1F-9BE3-FDE8-98F9-65A604C48C0F}"/>
              </a:ext>
            </a:extLst>
          </p:cNvPr>
          <p:cNvGrpSpPr/>
          <p:nvPr/>
        </p:nvGrpSpPr>
        <p:grpSpPr>
          <a:xfrm>
            <a:off x="907345" y="2375392"/>
            <a:ext cx="3111681" cy="3566458"/>
            <a:chOff x="1071797" y="2396195"/>
            <a:chExt cx="3213966" cy="35664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4DC251-0214-455A-B8C3-715758619676}"/>
                </a:ext>
              </a:extLst>
            </p:cNvPr>
            <p:cNvSpPr/>
            <p:nvPr/>
          </p:nvSpPr>
          <p:spPr>
            <a:xfrm>
              <a:off x="1071797" y="2396195"/>
              <a:ext cx="3213966" cy="3566458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8377E0-E476-4C85-BB54-F988017B5592}"/>
                </a:ext>
              </a:extLst>
            </p:cNvPr>
            <p:cNvGrpSpPr/>
            <p:nvPr/>
          </p:nvGrpSpPr>
          <p:grpSpPr>
            <a:xfrm>
              <a:off x="1206820" y="3901503"/>
              <a:ext cx="2943920" cy="1893809"/>
              <a:chOff x="1053653" y="3837529"/>
              <a:chExt cx="3036146" cy="1953137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3A03B92A-4028-4BC3-A99E-ABB29D9D8151}"/>
                  </a:ext>
                </a:extLst>
              </p:cNvPr>
              <p:cNvSpPr/>
              <p:nvPr/>
            </p:nvSpPr>
            <p:spPr>
              <a:xfrm>
                <a:off x="1328739" y="3837529"/>
                <a:ext cx="2486740" cy="1534709"/>
              </a:xfrm>
              <a:custGeom>
                <a:avLst/>
                <a:gdLst>
                  <a:gd name="connsiteX0" fmla="*/ 285008 w 2486740"/>
                  <a:gd name="connsiteY0" fmla="*/ 503 h 1534709"/>
                  <a:gd name="connsiteX1" fmla="*/ 954149 w 2486740"/>
                  <a:gd name="connsiteY1" fmla="*/ 636281 h 1534709"/>
                  <a:gd name="connsiteX2" fmla="*/ 1770934 w 2486740"/>
                  <a:gd name="connsiteY2" fmla="*/ 485616 h 1534709"/>
                  <a:gd name="connsiteX3" fmla="*/ 2485013 w 2486740"/>
                  <a:gd name="connsiteY3" fmla="*/ 857778 h 1534709"/>
                  <a:gd name="connsiteX4" fmla="*/ 2486740 w 2486740"/>
                  <a:gd name="connsiteY4" fmla="*/ 858328 h 1534709"/>
                  <a:gd name="connsiteX5" fmla="*/ 2486740 w 2486740"/>
                  <a:gd name="connsiteY5" fmla="*/ 1534682 h 1534709"/>
                  <a:gd name="connsiteX6" fmla="*/ 0 w 2486740"/>
                  <a:gd name="connsiteY6" fmla="*/ 1534709 h 1534709"/>
                  <a:gd name="connsiteX7" fmla="*/ 0 w 2486740"/>
                  <a:gd name="connsiteY7" fmla="*/ 252803 h 1534709"/>
                  <a:gd name="connsiteX8" fmla="*/ 40439 w 2486740"/>
                  <a:gd name="connsiteY8" fmla="*/ 183438 h 1534709"/>
                  <a:gd name="connsiteX9" fmla="*/ 285008 w 2486740"/>
                  <a:gd name="connsiteY9" fmla="*/ 503 h 1534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6740" h="1534709">
                    <a:moveTo>
                      <a:pt x="285008" y="503"/>
                    </a:moveTo>
                    <a:cubicBezTo>
                      <a:pt x="573073" y="-20762"/>
                      <a:pt x="789347" y="640444"/>
                      <a:pt x="954149" y="636281"/>
                    </a:cubicBezTo>
                    <a:cubicBezTo>
                      <a:pt x="1210608" y="621260"/>
                      <a:pt x="1457585" y="426527"/>
                      <a:pt x="1770934" y="485616"/>
                    </a:cubicBezTo>
                    <a:cubicBezTo>
                      <a:pt x="2043205" y="493772"/>
                      <a:pt x="2296809" y="783139"/>
                      <a:pt x="2485013" y="857778"/>
                    </a:cubicBezTo>
                    <a:lnTo>
                      <a:pt x="2486740" y="858328"/>
                    </a:lnTo>
                    <a:lnTo>
                      <a:pt x="2486740" y="1534682"/>
                    </a:lnTo>
                    <a:lnTo>
                      <a:pt x="0" y="1534709"/>
                    </a:lnTo>
                    <a:lnTo>
                      <a:pt x="0" y="252803"/>
                    </a:lnTo>
                    <a:lnTo>
                      <a:pt x="40439" y="183438"/>
                    </a:lnTo>
                    <a:cubicBezTo>
                      <a:pt x="102096" y="87873"/>
                      <a:pt x="177520" y="8800"/>
                      <a:pt x="285008" y="50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alpha val="20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sz="1200" b="1" dirty="0">
                  <a:latin typeface="Roboto" panose="02000000000000000000" pitchFamily="2" charset="0"/>
                  <a:ea typeface="Open Sans" panose="020B06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EB12916-AE58-4125-9E4E-5B09E557CE7A}"/>
                  </a:ext>
                </a:extLst>
              </p:cNvPr>
              <p:cNvSpPr/>
              <p:nvPr/>
            </p:nvSpPr>
            <p:spPr>
              <a:xfrm>
                <a:off x="1328739" y="4134687"/>
                <a:ext cx="2486740" cy="1241663"/>
              </a:xfrm>
              <a:custGeom>
                <a:avLst/>
                <a:gdLst>
                  <a:gd name="connsiteX0" fmla="*/ 2486740 w 2486740"/>
                  <a:gd name="connsiteY0" fmla="*/ 0 h 1241663"/>
                  <a:gd name="connsiteX1" fmla="*/ 2486740 w 2486740"/>
                  <a:gd name="connsiteY1" fmla="*/ 1238558 h 1241663"/>
                  <a:gd name="connsiteX2" fmla="*/ 0 w 2486740"/>
                  <a:gd name="connsiteY2" fmla="*/ 1241663 h 1241663"/>
                  <a:gd name="connsiteX3" fmla="*/ 0 w 2486740"/>
                  <a:gd name="connsiteY3" fmla="*/ 717821 h 1241663"/>
                  <a:gd name="connsiteX4" fmla="*/ 42996 w 2486740"/>
                  <a:gd name="connsiteY4" fmla="*/ 688108 h 1241663"/>
                  <a:gd name="connsiteX5" fmla="*/ 289812 w 2486740"/>
                  <a:gd name="connsiteY5" fmla="*/ 613728 h 1241663"/>
                  <a:gd name="connsiteX6" fmla="*/ 965102 w 2486740"/>
                  <a:gd name="connsiteY6" fmla="*/ 872231 h 1241663"/>
                  <a:gd name="connsiteX7" fmla="*/ 1771450 w 2486740"/>
                  <a:gd name="connsiteY7" fmla="*/ 447686 h 1241663"/>
                  <a:gd name="connsiteX8" fmla="*/ 2457211 w 2486740"/>
                  <a:gd name="connsiteY8" fmla="*/ 13379 h 124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6740" h="1241663">
                    <a:moveTo>
                      <a:pt x="2486740" y="0"/>
                    </a:moveTo>
                    <a:lnTo>
                      <a:pt x="2486740" y="1238558"/>
                    </a:lnTo>
                    <a:lnTo>
                      <a:pt x="0" y="1241663"/>
                    </a:lnTo>
                    <a:lnTo>
                      <a:pt x="0" y="717821"/>
                    </a:lnTo>
                    <a:lnTo>
                      <a:pt x="42996" y="688108"/>
                    </a:lnTo>
                    <a:cubicBezTo>
                      <a:pt x="105220" y="649252"/>
                      <a:pt x="181336" y="617102"/>
                      <a:pt x="289812" y="613728"/>
                    </a:cubicBezTo>
                    <a:cubicBezTo>
                      <a:pt x="580524" y="605082"/>
                      <a:pt x="798785" y="873923"/>
                      <a:pt x="965102" y="872231"/>
                    </a:cubicBezTo>
                    <a:cubicBezTo>
                      <a:pt x="1223917" y="866123"/>
                      <a:pt x="1455221" y="423661"/>
                      <a:pt x="1771450" y="447686"/>
                    </a:cubicBezTo>
                    <a:cubicBezTo>
                      <a:pt x="2128639" y="463884"/>
                      <a:pt x="2268232" y="120338"/>
                      <a:pt x="2457211" y="133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>
                  <a:latin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FD50BC8-EE9A-48C4-9B94-8379346BB5C4}"/>
                  </a:ext>
                </a:extLst>
              </p:cNvPr>
              <p:cNvSpPr/>
              <p:nvPr/>
            </p:nvSpPr>
            <p:spPr>
              <a:xfrm>
                <a:off x="2492242" y="4829398"/>
                <a:ext cx="115045" cy="11138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200" b="1" dirty="0">
                  <a:latin typeface="Roboto" panose="02000000000000000000" pitchFamily="2" charset="0"/>
                  <a:ea typeface="Open Sans" panose="020B0606030504020204" pitchFamily="34" charset="0"/>
                  <a:cs typeface="Open Sans Light" panose="020B030603050402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E6E09FD-2898-447C-A436-40F7448D19B1}"/>
                  </a:ext>
                </a:extLst>
              </p:cNvPr>
              <p:cNvSpPr txBox="1"/>
              <p:nvPr/>
            </p:nvSpPr>
            <p:spPr>
              <a:xfrm>
                <a:off x="1675529" y="5480388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Jul</a:t>
                </a:r>
                <a:endParaRPr lang="id-ID" sz="12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189CBA6-A52F-4F3F-B9A6-7E9056842442}"/>
                  </a:ext>
                </a:extLst>
              </p:cNvPr>
              <p:cNvSpPr txBox="1"/>
              <p:nvPr/>
            </p:nvSpPr>
            <p:spPr>
              <a:xfrm>
                <a:off x="2297405" y="5480388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Aug</a:t>
                </a:r>
                <a:endParaRPr lang="id-ID" sz="12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AD02580-5750-459D-88D3-2E9F4A5F6765}"/>
                  </a:ext>
                </a:extLst>
              </p:cNvPr>
              <p:cNvSpPr txBox="1"/>
              <p:nvPr/>
            </p:nvSpPr>
            <p:spPr>
              <a:xfrm>
                <a:off x="2919281" y="5480388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Sep</a:t>
                </a:r>
                <a:endParaRPr lang="id-ID" sz="12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5F0BF2-9F8A-4CE9-9210-8C5814856865}"/>
                  </a:ext>
                </a:extLst>
              </p:cNvPr>
              <p:cNvSpPr txBox="1"/>
              <p:nvPr/>
            </p:nvSpPr>
            <p:spPr>
              <a:xfrm>
                <a:off x="1053653" y="5480388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Jun</a:t>
                </a:r>
                <a:endParaRPr lang="id-ID" sz="120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F7081B2-0865-4CD1-98E9-C0A56AACBE51}"/>
                  </a:ext>
                </a:extLst>
              </p:cNvPr>
              <p:cNvSpPr txBox="1"/>
              <p:nvPr/>
            </p:nvSpPr>
            <p:spPr>
              <a:xfrm>
                <a:off x="3541159" y="5480388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Nov</a:t>
                </a:r>
                <a:endParaRPr lang="id-ID" sz="1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9FE8D65E-16BF-4725-BAAC-CA2DAE3DECC7}"/>
                </a:ext>
              </a:extLst>
            </p:cNvPr>
            <p:cNvGrpSpPr/>
            <p:nvPr/>
          </p:nvGrpSpPr>
          <p:grpSpPr>
            <a:xfrm>
              <a:off x="1985026" y="4052291"/>
              <a:ext cx="1338228" cy="731925"/>
              <a:chOff x="3219979" y="1456486"/>
              <a:chExt cx="1380151" cy="7548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8ABA6A6-32AC-4A33-8A79-4E50E0715565}"/>
                  </a:ext>
                </a:extLst>
              </p:cNvPr>
              <p:cNvSpPr/>
              <p:nvPr/>
            </p:nvSpPr>
            <p:spPr>
              <a:xfrm>
                <a:off x="3219979" y="1456486"/>
                <a:ext cx="1380151" cy="754854"/>
              </a:xfrm>
              <a:custGeom>
                <a:avLst/>
                <a:gdLst>
                  <a:gd name="connsiteX0" fmla="*/ 22849 w 1219200"/>
                  <a:gd name="connsiteY0" fmla="*/ 0 h 754854"/>
                  <a:gd name="connsiteX1" fmla="*/ 1196351 w 1219200"/>
                  <a:gd name="connsiteY1" fmla="*/ 0 h 754854"/>
                  <a:gd name="connsiteX2" fmla="*/ 1219200 w 1219200"/>
                  <a:gd name="connsiteY2" fmla="*/ 22849 h 754854"/>
                  <a:gd name="connsiteX3" fmla="*/ 1219200 w 1219200"/>
                  <a:gd name="connsiteY3" fmla="*/ 658187 h 754854"/>
                  <a:gd name="connsiteX4" fmla="*/ 1196351 w 1219200"/>
                  <a:gd name="connsiteY4" fmla="*/ 681036 h 754854"/>
                  <a:gd name="connsiteX5" fmla="*/ 713844 w 1219200"/>
                  <a:gd name="connsiteY5" fmla="*/ 681036 h 754854"/>
                  <a:gd name="connsiteX6" fmla="*/ 609600 w 1219200"/>
                  <a:gd name="connsiteY6" fmla="*/ 754854 h 754854"/>
                  <a:gd name="connsiteX7" fmla="*/ 505356 w 1219200"/>
                  <a:gd name="connsiteY7" fmla="*/ 681036 h 754854"/>
                  <a:gd name="connsiteX8" fmla="*/ 22849 w 1219200"/>
                  <a:gd name="connsiteY8" fmla="*/ 681036 h 754854"/>
                  <a:gd name="connsiteX9" fmla="*/ 0 w 1219200"/>
                  <a:gd name="connsiteY9" fmla="*/ 658187 h 754854"/>
                  <a:gd name="connsiteX10" fmla="*/ 0 w 1219200"/>
                  <a:gd name="connsiteY10" fmla="*/ 22849 h 754854"/>
                  <a:gd name="connsiteX11" fmla="*/ 22849 w 1219200"/>
                  <a:gd name="connsiteY11" fmla="*/ 0 h 754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9200" h="754854">
                    <a:moveTo>
                      <a:pt x="22849" y="0"/>
                    </a:moveTo>
                    <a:lnTo>
                      <a:pt x="1196351" y="0"/>
                    </a:lnTo>
                    <a:cubicBezTo>
                      <a:pt x="1208970" y="0"/>
                      <a:pt x="1219200" y="10230"/>
                      <a:pt x="1219200" y="22849"/>
                    </a:cubicBezTo>
                    <a:lnTo>
                      <a:pt x="1219200" y="658187"/>
                    </a:lnTo>
                    <a:cubicBezTo>
                      <a:pt x="1219200" y="670806"/>
                      <a:pt x="1208970" y="681036"/>
                      <a:pt x="1196351" y="681036"/>
                    </a:cubicBezTo>
                    <a:lnTo>
                      <a:pt x="713844" y="681036"/>
                    </a:lnTo>
                    <a:lnTo>
                      <a:pt x="609600" y="754854"/>
                    </a:lnTo>
                    <a:lnTo>
                      <a:pt x="505356" y="681036"/>
                    </a:lnTo>
                    <a:lnTo>
                      <a:pt x="22849" y="681036"/>
                    </a:lnTo>
                    <a:cubicBezTo>
                      <a:pt x="10230" y="681036"/>
                      <a:pt x="0" y="670806"/>
                      <a:pt x="0" y="658187"/>
                    </a:cubicBezTo>
                    <a:lnTo>
                      <a:pt x="0" y="22849"/>
                    </a:lnTo>
                    <a:cubicBezTo>
                      <a:pt x="0" y="10230"/>
                      <a:pt x="10230" y="0"/>
                      <a:pt x="228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B0AFC08-F934-4CDB-94DD-4372E1592231}"/>
                  </a:ext>
                </a:extLst>
              </p:cNvPr>
              <p:cNvGrpSpPr/>
              <p:nvPr/>
            </p:nvGrpSpPr>
            <p:grpSpPr>
              <a:xfrm>
                <a:off x="3384773" y="1496567"/>
                <a:ext cx="1091146" cy="531341"/>
                <a:chOff x="3384773" y="1496567"/>
                <a:chExt cx="1091146" cy="531341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74C527F-5B8E-4F13-8543-021CC827A6D4}"/>
                    </a:ext>
                  </a:extLst>
                </p:cNvPr>
                <p:cNvSpPr txBox="1"/>
                <p:nvPr/>
              </p:nvSpPr>
              <p:spPr>
                <a:xfrm>
                  <a:off x="3384774" y="1676632"/>
                  <a:ext cx="1091145" cy="351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b="1" dirty="0">
                      <a:solidFill>
                        <a:schemeClr val="accent1"/>
                      </a:solidFill>
                    </a:rPr>
                    <a:t>10.000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4751956-26EE-4C19-B154-1F22592A4C40}"/>
                    </a:ext>
                  </a:extLst>
                </p:cNvPr>
                <p:cNvSpPr txBox="1"/>
                <p:nvPr/>
              </p:nvSpPr>
              <p:spPr>
                <a:xfrm>
                  <a:off x="3384773" y="1496567"/>
                  <a:ext cx="1091145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Value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421B8E-7E3E-4DDF-B2D1-18FAC7367B73}"/>
                </a:ext>
              </a:extLst>
            </p:cNvPr>
            <p:cNvSpPr txBox="1"/>
            <p:nvPr/>
          </p:nvSpPr>
          <p:spPr>
            <a:xfrm>
              <a:off x="1206820" y="2495524"/>
              <a:ext cx="2943920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Management Statistic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E48C792-6010-4416-8FE4-971E169BAD1D}"/>
                </a:ext>
              </a:extLst>
            </p:cNvPr>
            <p:cNvSpPr txBox="1"/>
            <p:nvPr/>
          </p:nvSpPr>
          <p:spPr>
            <a:xfrm>
              <a:off x="1206821" y="3041414"/>
              <a:ext cx="2943920" cy="53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possession of my entire soul, like these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A69D0C7-F70A-6B52-E791-3A08A62F8036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4793C8-9C96-8441-877C-E31F75CDA898}"/>
              </a:ext>
            </a:extLst>
          </p:cNvPr>
          <p:cNvGrpSpPr/>
          <p:nvPr/>
        </p:nvGrpSpPr>
        <p:grpSpPr>
          <a:xfrm>
            <a:off x="4183244" y="2356341"/>
            <a:ext cx="3111680" cy="3587262"/>
            <a:chOff x="4080510" y="2356339"/>
            <a:chExt cx="2841720" cy="3587262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63AA7A2-C3A0-C2B5-604D-7D869927E678}"/>
                </a:ext>
              </a:extLst>
            </p:cNvPr>
            <p:cNvSpPr/>
            <p:nvPr/>
          </p:nvSpPr>
          <p:spPr>
            <a:xfrm>
              <a:off x="4080510" y="2356339"/>
              <a:ext cx="2841720" cy="3587262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D72536-4523-2FA3-017B-287BCC0320F5}"/>
                </a:ext>
              </a:extLst>
            </p:cNvPr>
            <p:cNvSpPr txBox="1"/>
            <p:nvPr/>
          </p:nvSpPr>
          <p:spPr>
            <a:xfrm>
              <a:off x="4220115" y="2492225"/>
              <a:ext cx="2562510" cy="38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Assign Courses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48B0CB-349D-53C9-EEC8-C8017DE514E4}"/>
                </a:ext>
              </a:extLst>
            </p:cNvPr>
            <p:cNvSpPr txBox="1"/>
            <p:nvPr/>
          </p:nvSpPr>
          <p:spPr>
            <a:xfrm>
              <a:off x="4213046" y="3412919"/>
              <a:ext cx="2576648" cy="81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solidFill>
                    <a:schemeClr val="accent3"/>
                  </a:solidFill>
                  <a:latin typeface="+mj-lt"/>
                </a:rPr>
                <a:t>125M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7FBA933-44F0-7D4B-82E4-7DE69A968F3C}"/>
                </a:ext>
              </a:extLst>
            </p:cNvPr>
            <p:cNvGrpSpPr/>
            <p:nvPr/>
          </p:nvGrpSpPr>
          <p:grpSpPr>
            <a:xfrm>
              <a:off x="4200666" y="4402406"/>
              <a:ext cx="2717726" cy="1311178"/>
              <a:chOff x="4200666" y="4402406"/>
              <a:chExt cx="2717726" cy="1311178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D6DB4A7-C9A5-B67B-8AFF-162F2715E3C6}"/>
                  </a:ext>
                </a:extLst>
              </p:cNvPr>
              <p:cNvGrpSpPr/>
              <p:nvPr/>
            </p:nvGrpSpPr>
            <p:grpSpPr>
              <a:xfrm>
                <a:off x="4200666" y="5403306"/>
                <a:ext cx="2717726" cy="310278"/>
                <a:chOff x="4069761" y="5403306"/>
                <a:chExt cx="2717726" cy="310278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B1D6A3C-0129-174C-0259-B1F75381B4FA}"/>
                    </a:ext>
                  </a:extLst>
                </p:cNvPr>
                <p:cNvSpPr txBox="1"/>
                <p:nvPr/>
              </p:nvSpPr>
              <p:spPr>
                <a:xfrm>
                  <a:off x="4069761" y="5403306"/>
                  <a:ext cx="499910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D1</a:t>
                  </a:r>
                  <a:endParaRPr lang="id-ID" sz="1200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C8D09E-E3C8-260B-0C99-3D06014ADA6D}"/>
                    </a:ext>
                  </a:extLst>
                </p:cNvPr>
                <p:cNvSpPr txBox="1"/>
                <p:nvPr/>
              </p:nvSpPr>
              <p:spPr>
                <a:xfrm>
                  <a:off x="4442257" y="5403306"/>
                  <a:ext cx="80566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D2</a:t>
                  </a:r>
                  <a:endParaRPr lang="id-ID" sz="1200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CA48112-8E1A-5EE5-9228-B20DCF68223E}"/>
                    </a:ext>
                  </a:extLst>
                </p:cNvPr>
                <p:cNvSpPr txBox="1"/>
                <p:nvPr/>
              </p:nvSpPr>
              <p:spPr>
                <a:xfrm>
                  <a:off x="5035672" y="5403306"/>
                  <a:ext cx="66958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D3</a:t>
                  </a:r>
                  <a:endParaRPr lang="id-ID" sz="1200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0B5BDBD6-3DD0-E147-F195-E95A78BD2EAC}"/>
                    </a:ext>
                  </a:extLst>
                </p:cNvPr>
                <p:cNvSpPr txBox="1"/>
                <p:nvPr/>
              </p:nvSpPr>
              <p:spPr>
                <a:xfrm>
                  <a:off x="5561047" y="5403306"/>
                  <a:ext cx="66958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D4</a:t>
                  </a:r>
                  <a:endParaRPr lang="id-ID" sz="12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B0E6BA8-CD04-1138-DB7B-AE0102333759}"/>
                    </a:ext>
                  </a:extLst>
                </p:cNvPr>
                <p:cNvSpPr txBox="1"/>
                <p:nvPr/>
              </p:nvSpPr>
              <p:spPr>
                <a:xfrm>
                  <a:off x="6054945" y="5403306"/>
                  <a:ext cx="732542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D5</a:t>
                  </a:r>
                  <a:endParaRPr lang="id-ID" sz="1200" dirty="0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A181FC1-CCB6-42C2-3727-D0CF488E96DA}"/>
                  </a:ext>
                </a:extLst>
              </p:cNvPr>
              <p:cNvGrpSpPr/>
              <p:nvPr/>
            </p:nvGrpSpPr>
            <p:grpSpPr>
              <a:xfrm>
                <a:off x="4328160" y="4402406"/>
                <a:ext cx="2346422" cy="916993"/>
                <a:chOff x="4197255" y="4402406"/>
                <a:chExt cx="2346422" cy="916993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1278F45F-00C4-CBA3-7288-A28987CB7160}"/>
                    </a:ext>
                  </a:extLst>
                </p:cNvPr>
                <p:cNvSpPr/>
                <p:nvPr/>
              </p:nvSpPr>
              <p:spPr>
                <a:xfrm>
                  <a:off x="4197255" y="4402406"/>
                  <a:ext cx="244922" cy="916993"/>
                </a:xfrm>
                <a:prstGeom prst="roundRect">
                  <a:avLst/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317FEAE4-6F77-BB71-0BEA-4AC94C0DC01A}"/>
                    </a:ext>
                  </a:extLst>
                </p:cNvPr>
                <p:cNvSpPr/>
                <p:nvPr/>
              </p:nvSpPr>
              <p:spPr>
                <a:xfrm>
                  <a:off x="4722671" y="4402406"/>
                  <a:ext cx="244922" cy="916993"/>
                </a:xfrm>
                <a:prstGeom prst="roundRect">
                  <a:avLst/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02605446-AA0A-FC39-4D96-CA1FD25C4CD5}"/>
                    </a:ext>
                  </a:extLst>
                </p:cNvPr>
                <p:cNvSpPr/>
                <p:nvPr/>
              </p:nvSpPr>
              <p:spPr>
                <a:xfrm>
                  <a:off x="5247925" y="4402406"/>
                  <a:ext cx="244922" cy="916993"/>
                </a:xfrm>
                <a:prstGeom prst="roundRect">
                  <a:avLst/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3B09C52-7881-9320-2DBC-146C6BC0B8C8}"/>
                    </a:ext>
                  </a:extLst>
                </p:cNvPr>
                <p:cNvSpPr/>
                <p:nvPr/>
              </p:nvSpPr>
              <p:spPr>
                <a:xfrm>
                  <a:off x="5773339" y="4402406"/>
                  <a:ext cx="244922" cy="916993"/>
                </a:xfrm>
                <a:prstGeom prst="roundRect">
                  <a:avLst/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F7213B12-2F5E-A5F7-FFAE-3BB3E39ED398}"/>
                    </a:ext>
                  </a:extLst>
                </p:cNvPr>
                <p:cNvSpPr/>
                <p:nvPr/>
              </p:nvSpPr>
              <p:spPr>
                <a:xfrm>
                  <a:off x="6298755" y="4402406"/>
                  <a:ext cx="244922" cy="916993"/>
                </a:xfrm>
                <a:prstGeom prst="roundRect">
                  <a:avLst/>
                </a:prstGeom>
                <a:solidFill>
                  <a:schemeClr val="bg1">
                    <a:lumMod val="65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ID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9B080A0A-1C3E-669B-7DEB-AA9631A3EF2A}"/>
                  </a:ext>
                </a:extLst>
              </p:cNvPr>
              <p:cNvGrpSpPr/>
              <p:nvPr/>
            </p:nvGrpSpPr>
            <p:grpSpPr>
              <a:xfrm>
                <a:off x="4328160" y="4497676"/>
                <a:ext cx="2346422" cy="821723"/>
                <a:chOff x="4197255" y="4497676"/>
                <a:chExt cx="2346422" cy="821723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62BF886C-72EA-4ECC-982C-F53F1CFF99B9}"/>
                    </a:ext>
                  </a:extLst>
                </p:cNvPr>
                <p:cNvSpPr/>
                <p:nvPr/>
              </p:nvSpPr>
              <p:spPr>
                <a:xfrm>
                  <a:off x="4197255" y="4899129"/>
                  <a:ext cx="244922" cy="42027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388F469B-2879-D44D-09C3-36CACE528572}"/>
                    </a:ext>
                  </a:extLst>
                </p:cNvPr>
                <p:cNvSpPr/>
                <p:nvPr/>
              </p:nvSpPr>
              <p:spPr>
                <a:xfrm>
                  <a:off x="4722671" y="4767779"/>
                  <a:ext cx="244922" cy="551620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CA74237F-7A66-AF3D-44F3-3C6D74212B96}"/>
                    </a:ext>
                  </a:extLst>
                </p:cNvPr>
                <p:cNvSpPr/>
                <p:nvPr/>
              </p:nvSpPr>
              <p:spPr>
                <a:xfrm>
                  <a:off x="5247925" y="4682189"/>
                  <a:ext cx="244922" cy="63711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9CF64DAA-2F6E-4A50-F345-EA7CA68203F2}"/>
                    </a:ext>
                  </a:extLst>
                </p:cNvPr>
                <p:cNvSpPr/>
                <p:nvPr/>
              </p:nvSpPr>
              <p:spPr>
                <a:xfrm>
                  <a:off x="5773339" y="5015227"/>
                  <a:ext cx="244922" cy="30417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7DC1B935-6B11-5C12-EE80-9B0E94EC50BC}"/>
                    </a:ext>
                  </a:extLst>
                </p:cNvPr>
                <p:cNvSpPr/>
                <p:nvPr/>
              </p:nvSpPr>
              <p:spPr>
                <a:xfrm>
                  <a:off x="6298755" y="4497676"/>
                  <a:ext cx="244922" cy="821723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/>
                </a:p>
              </p:txBody>
            </p:sp>
          </p:grp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159A1D9-72D4-B74A-6CB0-B1CB0409426E}"/>
              </a:ext>
            </a:extLst>
          </p:cNvPr>
          <p:cNvGrpSpPr/>
          <p:nvPr/>
        </p:nvGrpSpPr>
        <p:grpSpPr>
          <a:xfrm>
            <a:off x="7805194" y="2438402"/>
            <a:ext cx="3207655" cy="3374431"/>
            <a:chOff x="795338" y="150124"/>
            <a:chExt cx="3575042" cy="3905575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FA9DD43-BDC2-A7BC-B841-F6AEDB233F7B}"/>
                </a:ext>
              </a:extLst>
            </p:cNvPr>
            <p:cNvGrpSpPr/>
            <p:nvPr/>
          </p:nvGrpSpPr>
          <p:grpSpPr>
            <a:xfrm>
              <a:off x="795338" y="307399"/>
              <a:ext cx="3575042" cy="1008290"/>
              <a:chOff x="7363838" y="4881073"/>
              <a:chExt cx="3575042" cy="1008290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94B70AAC-ED7F-9F9A-F9BB-016084AB0B9B}"/>
                  </a:ext>
                </a:extLst>
              </p:cNvPr>
              <p:cNvGrpSpPr/>
              <p:nvPr/>
            </p:nvGrpSpPr>
            <p:grpSpPr>
              <a:xfrm>
                <a:off x="7363838" y="4881073"/>
                <a:ext cx="3575042" cy="381515"/>
                <a:chOff x="7363838" y="4881073"/>
                <a:chExt cx="3575042" cy="381515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4553575F-EB95-D0CA-76DF-4C2F2F792788}"/>
                    </a:ext>
                  </a:extLst>
                </p:cNvPr>
                <p:cNvSpPr txBox="1"/>
                <p:nvPr/>
              </p:nvSpPr>
              <p:spPr>
                <a:xfrm>
                  <a:off x="7363838" y="4881073"/>
                  <a:ext cx="59906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01.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FA87E66-342C-F804-FE97-B11E32A57E70}"/>
                    </a:ext>
                  </a:extLst>
                </p:cNvPr>
                <p:cNvSpPr txBox="1"/>
                <p:nvPr/>
              </p:nvSpPr>
              <p:spPr>
                <a:xfrm>
                  <a:off x="8037505" y="4881073"/>
                  <a:ext cx="2901375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Data Analysis One</a:t>
                  </a:r>
                </a:p>
              </p:txBody>
            </p: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D7F883C-4033-0CBE-B92E-83132A06B853}"/>
                  </a:ext>
                </a:extLst>
              </p:cNvPr>
              <p:cNvSpPr txBox="1"/>
              <p:nvPr/>
            </p:nvSpPr>
            <p:spPr>
              <a:xfrm>
                <a:off x="8037505" y="5262588"/>
                <a:ext cx="2901375" cy="62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wonderful serenity has taken of my entire soul like</a:t>
                </a:r>
                <a:endParaRPr lang="en-ID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958F2C9-5453-A1C4-1EFD-E85CD8333E81}"/>
                </a:ext>
              </a:extLst>
            </p:cNvPr>
            <p:cNvGrpSpPr/>
            <p:nvPr/>
          </p:nvGrpSpPr>
          <p:grpSpPr>
            <a:xfrm>
              <a:off x="795338" y="1675275"/>
              <a:ext cx="3575042" cy="1008290"/>
              <a:chOff x="7363838" y="4881073"/>
              <a:chExt cx="3575042" cy="1008290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81CB79F-F0AB-9A13-5047-9D6F11A15B97}"/>
                  </a:ext>
                </a:extLst>
              </p:cNvPr>
              <p:cNvGrpSpPr/>
              <p:nvPr/>
            </p:nvGrpSpPr>
            <p:grpSpPr>
              <a:xfrm>
                <a:off x="7363838" y="4881073"/>
                <a:ext cx="3575042" cy="381515"/>
                <a:chOff x="7363838" y="4881073"/>
                <a:chExt cx="3575042" cy="381515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68A1D24-935C-6885-D43E-B15D3E2115B3}"/>
                    </a:ext>
                  </a:extLst>
                </p:cNvPr>
                <p:cNvSpPr txBox="1"/>
                <p:nvPr/>
              </p:nvSpPr>
              <p:spPr>
                <a:xfrm>
                  <a:off x="7363838" y="4881073"/>
                  <a:ext cx="59906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02.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B75879D-B7C0-7963-1375-AEE872E00F24}"/>
                    </a:ext>
                  </a:extLst>
                </p:cNvPr>
                <p:cNvSpPr txBox="1"/>
                <p:nvPr/>
              </p:nvSpPr>
              <p:spPr>
                <a:xfrm>
                  <a:off x="8037505" y="4881073"/>
                  <a:ext cx="2901375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Data Analysis Two</a:t>
                  </a:r>
                </a:p>
              </p:txBody>
            </p: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6ADACE2-8428-F43C-1F1F-D81D690BF672}"/>
                  </a:ext>
                </a:extLst>
              </p:cNvPr>
              <p:cNvSpPr txBox="1"/>
              <p:nvPr/>
            </p:nvSpPr>
            <p:spPr>
              <a:xfrm>
                <a:off x="8037505" y="5262588"/>
                <a:ext cx="2901375" cy="62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wonderful serenity has taken of my entire soul like</a:t>
                </a:r>
                <a:endParaRPr lang="en-ID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33E001-8E4E-5C9C-A5E2-9938D8134465}"/>
                </a:ext>
              </a:extLst>
            </p:cNvPr>
            <p:cNvGrpSpPr/>
            <p:nvPr/>
          </p:nvGrpSpPr>
          <p:grpSpPr>
            <a:xfrm>
              <a:off x="795338" y="3043152"/>
              <a:ext cx="3575042" cy="1012547"/>
              <a:chOff x="7363838" y="4881073"/>
              <a:chExt cx="3575042" cy="1012547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C26A0B6-4D7D-1F66-978F-73841FDB6C33}"/>
                  </a:ext>
                </a:extLst>
              </p:cNvPr>
              <p:cNvGrpSpPr/>
              <p:nvPr/>
            </p:nvGrpSpPr>
            <p:grpSpPr>
              <a:xfrm>
                <a:off x="7363838" y="4881073"/>
                <a:ext cx="3575042" cy="381515"/>
                <a:chOff x="7363838" y="4881073"/>
                <a:chExt cx="3575042" cy="381515"/>
              </a:xfrm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EED85A0-8627-8C0B-C887-7043DA4C8D01}"/>
                    </a:ext>
                  </a:extLst>
                </p:cNvPr>
                <p:cNvSpPr txBox="1"/>
                <p:nvPr/>
              </p:nvSpPr>
              <p:spPr>
                <a:xfrm>
                  <a:off x="7363838" y="4881073"/>
                  <a:ext cx="59906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5"/>
                          </a:gs>
                          <a:gs pos="100000">
                            <a:schemeClr val="accent6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03.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1FDD677-09C6-A233-BF96-74BBEDE9D279}"/>
                    </a:ext>
                  </a:extLst>
                </p:cNvPr>
                <p:cNvSpPr txBox="1"/>
                <p:nvPr/>
              </p:nvSpPr>
              <p:spPr>
                <a:xfrm>
                  <a:off x="8037505" y="4881073"/>
                  <a:ext cx="2901375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gradFill flip="none" rotWithShape="1">
                        <a:gsLst>
                          <a:gs pos="0">
                            <a:schemeClr val="accent5"/>
                          </a:gs>
                          <a:gs pos="100000">
                            <a:schemeClr val="accent6"/>
                          </a:gs>
                        </a:gsLst>
                        <a:lin ang="2700000" scaled="1"/>
                        <a:tileRect/>
                      </a:gradFill>
                      <a:latin typeface="+mj-lt"/>
                    </a:rPr>
                    <a:t>Data Analysis Three</a:t>
                  </a:r>
                </a:p>
              </p:txBody>
            </p: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DC3201E-16BE-8DC4-A80E-5290CEC8AE15}"/>
                  </a:ext>
                </a:extLst>
              </p:cNvPr>
              <p:cNvSpPr txBox="1"/>
              <p:nvPr/>
            </p:nvSpPr>
            <p:spPr>
              <a:xfrm>
                <a:off x="8037505" y="5262588"/>
                <a:ext cx="2901375" cy="631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 wonderful serenity has taken of my entire soul like</a:t>
                </a:r>
                <a:endParaRPr lang="en-ID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9C38AE9-6D03-86FD-DDD1-712EB9D84688}"/>
                </a:ext>
              </a:extLst>
            </p:cNvPr>
            <p:cNvGrpSpPr/>
            <p:nvPr/>
          </p:nvGrpSpPr>
          <p:grpSpPr>
            <a:xfrm>
              <a:off x="1013897" y="150124"/>
              <a:ext cx="3237412" cy="2713234"/>
              <a:chOff x="1379414" y="2147367"/>
              <a:chExt cx="2440048" cy="2713234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586B92-C222-64D8-EF84-2100E0959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2437" y="3492725"/>
                <a:ext cx="238702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9A547072-9F06-129C-B12A-18C92BD0E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2437" y="4860601"/>
                <a:ext cx="238702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EAF41C39-7A56-1B67-9464-404781BDD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414" y="2147367"/>
                <a:ext cx="2387025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BB32826-0C33-51DA-458E-7CBD8E745E1D}"/>
              </a:ext>
            </a:extLst>
          </p:cNvPr>
          <p:cNvGrpSpPr/>
          <p:nvPr/>
        </p:nvGrpSpPr>
        <p:grpSpPr>
          <a:xfrm>
            <a:off x="932044" y="883857"/>
            <a:ext cx="3115014" cy="1178272"/>
            <a:chOff x="574866" y="4822889"/>
            <a:chExt cx="3130860" cy="1486912"/>
          </a:xfrm>
        </p:grpSpPr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47A0CE98-18D6-AD20-4F5A-989FA2D05861}"/>
                </a:ext>
              </a:extLst>
            </p:cNvPr>
            <p:cNvSpPr/>
            <p:nvPr/>
          </p:nvSpPr>
          <p:spPr>
            <a:xfrm>
              <a:off x="574866" y="4822889"/>
              <a:ext cx="3130860" cy="1486912"/>
            </a:xfrm>
            <a:prstGeom prst="roundRect">
              <a:avLst>
                <a:gd name="adj" fmla="val 4682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E8EB0ED5-B4AB-6931-2E9A-ED5ABEF06E08}"/>
                </a:ext>
              </a:extLst>
            </p:cNvPr>
            <p:cNvGrpSpPr/>
            <p:nvPr/>
          </p:nvGrpSpPr>
          <p:grpSpPr>
            <a:xfrm>
              <a:off x="738190" y="4900981"/>
              <a:ext cx="1662932" cy="985753"/>
              <a:chOff x="4919646" y="1053383"/>
              <a:chExt cx="1662932" cy="985753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CB1F857-536D-06A7-C1A1-6DE74C0072BD}"/>
                  </a:ext>
                </a:extLst>
              </p:cNvPr>
              <p:cNvSpPr txBox="1"/>
              <p:nvPr/>
            </p:nvSpPr>
            <p:spPr>
              <a:xfrm>
                <a:off x="4919646" y="1053383"/>
                <a:ext cx="1373858" cy="390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Networking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626D9C87-4198-818B-B5B9-3DC91338616B}"/>
                  </a:ext>
                </a:extLst>
              </p:cNvPr>
              <p:cNvSpPr txBox="1"/>
              <p:nvPr/>
            </p:nvSpPr>
            <p:spPr>
              <a:xfrm>
                <a:off x="4919646" y="1283705"/>
                <a:ext cx="1662932" cy="755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62,836</a:t>
                </a: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301A17A-5163-8FFC-1008-F720BA614FC8}"/>
                </a:ext>
              </a:extLst>
            </p:cNvPr>
            <p:cNvGrpSpPr/>
            <p:nvPr/>
          </p:nvGrpSpPr>
          <p:grpSpPr>
            <a:xfrm>
              <a:off x="778442" y="5568103"/>
              <a:ext cx="2723707" cy="489054"/>
              <a:chOff x="778442" y="5568103"/>
              <a:chExt cx="2723707" cy="489054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A9A1BB20-2FDC-8173-B6B1-ADC728C77B90}"/>
                  </a:ext>
                </a:extLst>
              </p:cNvPr>
              <p:cNvGrpSpPr/>
              <p:nvPr/>
            </p:nvGrpSpPr>
            <p:grpSpPr>
              <a:xfrm>
                <a:off x="778442" y="5980957"/>
                <a:ext cx="2723707" cy="76200"/>
                <a:chOff x="738189" y="5980957"/>
                <a:chExt cx="2723707" cy="76200"/>
              </a:xfrm>
            </p:grpSpPr>
            <p:sp>
              <p:nvSpPr>
                <p:cNvPr id="187" name="Rectangle: Rounded Corners 186">
                  <a:extLst>
                    <a:ext uri="{FF2B5EF4-FFF2-40B4-BE49-F238E27FC236}">
                      <a16:creationId xmlns:a16="http://schemas.microsoft.com/office/drawing/2014/main" id="{2A2B791F-F7BB-FD18-F0BC-8CAE13F9634D}"/>
                    </a:ext>
                  </a:extLst>
                </p:cNvPr>
                <p:cNvSpPr/>
                <p:nvPr/>
              </p:nvSpPr>
              <p:spPr>
                <a:xfrm>
                  <a:off x="877748" y="5980957"/>
                  <a:ext cx="2584148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8" name="Rectangle: Rounded Corners 187">
                  <a:extLst>
                    <a:ext uri="{FF2B5EF4-FFF2-40B4-BE49-F238E27FC236}">
                      <a16:creationId xmlns:a16="http://schemas.microsoft.com/office/drawing/2014/main" id="{4A6F9AD0-954B-0FF8-BA46-16A855DCF3C6}"/>
                    </a:ext>
                  </a:extLst>
                </p:cNvPr>
                <p:cNvSpPr/>
                <p:nvPr/>
              </p:nvSpPr>
              <p:spPr>
                <a:xfrm>
                  <a:off x="738189" y="5980957"/>
                  <a:ext cx="2180949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50F7469-1D3B-2033-78B9-7693DA87EA83}"/>
                  </a:ext>
                </a:extLst>
              </p:cNvPr>
              <p:cNvSpPr txBox="1"/>
              <p:nvPr/>
            </p:nvSpPr>
            <p:spPr>
              <a:xfrm>
                <a:off x="3031573" y="5568103"/>
                <a:ext cx="470576" cy="340332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92%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A54CDB9-655C-DA91-3462-8AC425485A75}"/>
              </a:ext>
            </a:extLst>
          </p:cNvPr>
          <p:cNvGrpSpPr/>
          <p:nvPr/>
        </p:nvGrpSpPr>
        <p:grpSpPr>
          <a:xfrm>
            <a:off x="4209555" y="873125"/>
            <a:ext cx="3081167" cy="1189003"/>
            <a:chOff x="4209555" y="873125"/>
            <a:chExt cx="3081167" cy="1189003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4B2E33AC-DCFF-AE6F-CB61-5E8187DAD2A8}"/>
                </a:ext>
              </a:extLst>
            </p:cNvPr>
            <p:cNvSpPr/>
            <p:nvPr/>
          </p:nvSpPr>
          <p:spPr>
            <a:xfrm>
              <a:off x="4209557" y="873125"/>
              <a:ext cx="3081165" cy="1189003"/>
            </a:xfrm>
            <a:prstGeom prst="roundRect">
              <a:avLst>
                <a:gd name="adj" fmla="val 7231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F2FA8FE-849E-2239-3DD2-8E17007CC239}"/>
                </a:ext>
              </a:extLst>
            </p:cNvPr>
            <p:cNvGrpSpPr/>
            <p:nvPr/>
          </p:nvGrpSpPr>
          <p:grpSpPr>
            <a:xfrm>
              <a:off x="6772905" y="1330387"/>
              <a:ext cx="324000" cy="324000"/>
              <a:chOff x="6786783" y="1358687"/>
              <a:chExt cx="239032" cy="252002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CB2A24E-7744-CB26-7CF4-0F8684E7F6EA}"/>
                  </a:ext>
                </a:extLst>
              </p:cNvPr>
              <p:cNvSpPr/>
              <p:nvPr/>
            </p:nvSpPr>
            <p:spPr>
              <a:xfrm>
                <a:off x="6786783" y="1358687"/>
                <a:ext cx="239032" cy="252002"/>
              </a:xfrm>
              <a:prstGeom prst="ellipse">
                <a:avLst/>
              </a:prstGeom>
              <a:solidFill>
                <a:schemeClr val="accent6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E450108C-90BF-4EA2-4847-094205DADACE}"/>
                  </a:ext>
                </a:extLst>
              </p:cNvPr>
              <p:cNvSpPr/>
              <p:nvPr/>
            </p:nvSpPr>
            <p:spPr>
              <a:xfrm>
                <a:off x="6880109" y="1420830"/>
                <a:ext cx="66450" cy="127718"/>
              </a:xfrm>
              <a:custGeom>
                <a:avLst/>
                <a:gdLst>
                  <a:gd name="connsiteX0" fmla="*/ 2678430 w 2753182"/>
                  <a:gd name="connsiteY0" fmla="*/ 2160308 h 4686338"/>
                  <a:gd name="connsiteX1" fmla="*/ 592950 w 2753182"/>
                  <a:gd name="connsiteY1" fmla="*/ 74867 h 4686338"/>
                  <a:gd name="connsiteX2" fmla="*/ 411671 w 2753182"/>
                  <a:gd name="connsiteY2" fmla="*/ 0 h 4686338"/>
                  <a:gd name="connsiteX3" fmla="*/ 230391 w 2753182"/>
                  <a:gd name="connsiteY3" fmla="*/ 74867 h 4686338"/>
                  <a:gd name="connsiteX4" fmla="*/ 76810 w 2753182"/>
                  <a:gd name="connsiteY4" fmla="*/ 228410 h 4686338"/>
                  <a:gd name="connsiteX5" fmla="*/ 76810 w 2753182"/>
                  <a:gd name="connsiteY5" fmla="*/ 590969 h 4686338"/>
                  <a:gd name="connsiteX6" fmla="*/ 1828038 w 2753182"/>
                  <a:gd name="connsiteY6" fmla="*/ 2342198 h 4686338"/>
                  <a:gd name="connsiteX7" fmla="*/ 74867 w 2753182"/>
                  <a:gd name="connsiteY7" fmla="*/ 4095369 h 4686338"/>
                  <a:gd name="connsiteX8" fmla="*/ 0 w 2753182"/>
                  <a:gd name="connsiteY8" fmla="*/ 4276611 h 4686338"/>
                  <a:gd name="connsiteX9" fmla="*/ 74867 w 2753182"/>
                  <a:gd name="connsiteY9" fmla="*/ 4457967 h 4686338"/>
                  <a:gd name="connsiteX10" fmla="*/ 228448 w 2753182"/>
                  <a:gd name="connsiteY10" fmla="*/ 4611472 h 4686338"/>
                  <a:gd name="connsiteX11" fmla="*/ 409727 w 2753182"/>
                  <a:gd name="connsiteY11" fmla="*/ 4686338 h 4686338"/>
                  <a:gd name="connsiteX12" fmla="*/ 591007 w 2753182"/>
                  <a:gd name="connsiteY12" fmla="*/ 4611472 h 4686338"/>
                  <a:gd name="connsiteX13" fmla="*/ 2678430 w 2753182"/>
                  <a:gd name="connsiteY13" fmla="*/ 2524125 h 4686338"/>
                  <a:gd name="connsiteX14" fmla="*/ 2753182 w 2753182"/>
                  <a:gd name="connsiteY14" fmla="*/ 2342312 h 4686338"/>
                  <a:gd name="connsiteX15" fmla="*/ 2678430 w 2753182"/>
                  <a:gd name="connsiteY15" fmla="*/ 2160308 h 468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182" h="4686338">
                    <a:moveTo>
                      <a:pt x="2678430" y="2160308"/>
                    </a:moveTo>
                    <a:lnTo>
                      <a:pt x="592950" y="74867"/>
                    </a:lnTo>
                    <a:cubicBezTo>
                      <a:pt x="544716" y="26594"/>
                      <a:pt x="480327" y="0"/>
                      <a:pt x="411671" y="0"/>
                    </a:cubicBezTo>
                    <a:cubicBezTo>
                      <a:pt x="343014" y="0"/>
                      <a:pt x="278625" y="26594"/>
                      <a:pt x="230391" y="74867"/>
                    </a:cubicBezTo>
                    <a:lnTo>
                      <a:pt x="76810" y="228410"/>
                    </a:lnTo>
                    <a:cubicBezTo>
                      <a:pt x="-23127" y="328460"/>
                      <a:pt x="-23127" y="491071"/>
                      <a:pt x="76810" y="590969"/>
                    </a:cubicBezTo>
                    <a:lnTo>
                      <a:pt x="1828038" y="2342198"/>
                    </a:lnTo>
                    <a:lnTo>
                      <a:pt x="74867" y="4095369"/>
                    </a:lnTo>
                    <a:cubicBezTo>
                      <a:pt x="26632" y="4143642"/>
                      <a:pt x="0" y="4207993"/>
                      <a:pt x="0" y="4276611"/>
                    </a:cubicBezTo>
                    <a:cubicBezTo>
                      <a:pt x="0" y="4345305"/>
                      <a:pt x="26632" y="4409656"/>
                      <a:pt x="74867" y="4457967"/>
                    </a:cubicBezTo>
                    <a:lnTo>
                      <a:pt x="228448" y="4611472"/>
                    </a:lnTo>
                    <a:cubicBezTo>
                      <a:pt x="276720" y="4659745"/>
                      <a:pt x="341071" y="4686338"/>
                      <a:pt x="409727" y="4686338"/>
                    </a:cubicBezTo>
                    <a:cubicBezTo>
                      <a:pt x="478384" y="4686338"/>
                      <a:pt x="542773" y="4659745"/>
                      <a:pt x="591007" y="4611472"/>
                    </a:cubicBezTo>
                    <a:lnTo>
                      <a:pt x="2678430" y="2524125"/>
                    </a:lnTo>
                    <a:cubicBezTo>
                      <a:pt x="2726779" y="2475700"/>
                      <a:pt x="2753335" y="2411044"/>
                      <a:pt x="2753182" y="2342312"/>
                    </a:cubicBezTo>
                    <a:cubicBezTo>
                      <a:pt x="2753335" y="2273313"/>
                      <a:pt x="2726779" y="2208695"/>
                      <a:pt x="2678430" y="216030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C158C5A-A8BD-6264-7287-5A9E7241C393}"/>
                </a:ext>
              </a:extLst>
            </p:cNvPr>
            <p:cNvGrpSpPr/>
            <p:nvPr/>
          </p:nvGrpSpPr>
          <p:grpSpPr>
            <a:xfrm>
              <a:off x="5281218" y="1112599"/>
              <a:ext cx="1419019" cy="759577"/>
              <a:chOff x="5268024" y="1217482"/>
              <a:chExt cx="1419019" cy="759577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359EBF77-E5F8-B3CB-C83C-41AFC6A911EA}"/>
                  </a:ext>
                </a:extLst>
              </p:cNvPr>
              <p:cNvSpPr txBox="1"/>
              <p:nvPr/>
            </p:nvSpPr>
            <p:spPr>
              <a:xfrm>
                <a:off x="5268024" y="1217482"/>
                <a:ext cx="1419019" cy="29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110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Total Data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E3187625-811F-C7F9-C4D3-44B60BABA82D}"/>
                  </a:ext>
                </a:extLst>
              </p:cNvPr>
              <p:cNvSpPr txBox="1"/>
              <p:nvPr/>
            </p:nvSpPr>
            <p:spPr>
              <a:xfrm>
                <a:off x="5268024" y="1378434"/>
                <a:ext cx="1071732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23</a:t>
                </a:r>
                <a:r>
                  <a:rPr lang="en-US" sz="2800" b="1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j-lt"/>
                  </a:rPr>
                  <a:t>M</a:t>
                </a: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6C44BAC-B9FE-0288-E703-E92AAC0FFC51}"/>
                </a:ext>
              </a:extLst>
            </p:cNvPr>
            <p:cNvGrpSpPr/>
            <p:nvPr/>
          </p:nvGrpSpPr>
          <p:grpSpPr>
            <a:xfrm>
              <a:off x="4482249" y="1167337"/>
              <a:ext cx="612000" cy="612000"/>
              <a:chOff x="4552786" y="1265153"/>
              <a:chExt cx="612000" cy="612000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8A6D49E-81D8-DBC0-B57D-5BAD860A3EA6}"/>
                  </a:ext>
                </a:extLst>
              </p:cNvPr>
              <p:cNvSpPr/>
              <p:nvPr/>
            </p:nvSpPr>
            <p:spPr>
              <a:xfrm>
                <a:off x="4552786" y="1265153"/>
                <a:ext cx="612000" cy="612000"/>
              </a:xfrm>
              <a:prstGeom prst="ellipse">
                <a:avLst/>
              </a:pr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36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ED66351-D84D-E493-E272-532A65D84EB3}"/>
                  </a:ext>
                </a:extLst>
              </p:cNvPr>
              <p:cNvSpPr/>
              <p:nvPr/>
            </p:nvSpPr>
            <p:spPr>
              <a:xfrm>
                <a:off x="4723535" y="1419755"/>
                <a:ext cx="273177" cy="288000"/>
              </a:xfrm>
              <a:custGeom>
                <a:avLst/>
                <a:gdLst>
                  <a:gd name="connsiteX0" fmla="*/ 334893 w 372596"/>
                  <a:gd name="connsiteY0" fmla="*/ 246799 h 372594"/>
                  <a:gd name="connsiteX1" fmla="*/ 334893 w 372596"/>
                  <a:gd name="connsiteY1" fmla="*/ 178551 h 372594"/>
                  <a:gd name="connsiteX2" fmla="*/ 297225 w 372596"/>
                  <a:gd name="connsiteY2" fmla="*/ 140876 h 372594"/>
                  <a:gd name="connsiteX3" fmla="*/ 276616 w 372596"/>
                  <a:gd name="connsiteY3" fmla="*/ 140876 h 372594"/>
                  <a:gd name="connsiteX4" fmla="*/ 276616 w 372596"/>
                  <a:gd name="connsiteY4" fmla="*/ 110737 h 372594"/>
                  <a:gd name="connsiteX5" fmla="*/ 298981 w 372596"/>
                  <a:gd name="connsiteY5" fmla="*/ 100208 h 372594"/>
                  <a:gd name="connsiteX6" fmla="*/ 275500 w 372596"/>
                  <a:gd name="connsiteY6" fmla="*/ 19980 h 372594"/>
                  <a:gd name="connsiteX7" fmla="*/ 186298 w 372596"/>
                  <a:gd name="connsiteY7" fmla="*/ 8935 h 372594"/>
                  <a:gd name="connsiteX8" fmla="*/ 97096 w 372596"/>
                  <a:gd name="connsiteY8" fmla="*/ 19900 h 372594"/>
                  <a:gd name="connsiteX9" fmla="*/ 73615 w 372596"/>
                  <a:gd name="connsiteY9" fmla="*/ 100128 h 372594"/>
                  <a:gd name="connsiteX10" fmla="*/ 95980 w 372596"/>
                  <a:gd name="connsiteY10" fmla="*/ 110657 h 372594"/>
                  <a:gd name="connsiteX11" fmla="*/ 95980 w 372596"/>
                  <a:gd name="connsiteY11" fmla="*/ 140796 h 372594"/>
                  <a:gd name="connsiteX12" fmla="*/ 75371 w 372596"/>
                  <a:gd name="connsiteY12" fmla="*/ 140796 h 372594"/>
                  <a:gd name="connsiteX13" fmla="*/ 37704 w 372596"/>
                  <a:gd name="connsiteY13" fmla="*/ 178471 h 372594"/>
                  <a:gd name="connsiteX14" fmla="*/ 37704 w 372596"/>
                  <a:gd name="connsiteY14" fmla="*/ 246719 h 372594"/>
                  <a:gd name="connsiteX15" fmla="*/ 0 w 372596"/>
                  <a:gd name="connsiteY15" fmla="*/ 355839 h 372594"/>
                  <a:gd name="connsiteX16" fmla="*/ 0 w 372596"/>
                  <a:gd name="connsiteY16" fmla="*/ 372595 h 372594"/>
                  <a:gd name="connsiteX17" fmla="*/ 372596 w 372596"/>
                  <a:gd name="connsiteY17" fmla="*/ 372595 h 372594"/>
                  <a:gd name="connsiteX18" fmla="*/ 372596 w 372596"/>
                  <a:gd name="connsiteY18" fmla="*/ 355919 h 372594"/>
                  <a:gd name="connsiteX19" fmla="*/ 334893 w 372596"/>
                  <a:gd name="connsiteY19" fmla="*/ 246799 h 372594"/>
                  <a:gd name="connsiteX20" fmla="*/ 197712 w 372596"/>
                  <a:gd name="connsiteY20" fmla="*/ 27692 h 372594"/>
                  <a:gd name="connsiteX21" fmla="*/ 237229 w 372596"/>
                  <a:gd name="connsiteY21" fmla="*/ 23605 h 372594"/>
                  <a:gd name="connsiteX22" fmla="*/ 279491 w 372596"/>
                  <a:gd name="connsiteY22" fmla="*/ 86235 h 372594"/>
                  <a:gd name="connsiteX23" fmla="*/ 197712 w 372596"/>
                  <a:gd name="connsiteY23" fmla="*/ 27692 h 372594"/>
                  <a:gd name="connsiteX24" fmla="*/ 93105 w 372596"/>
                  <a:gd name="connsiteY24" fmla="*/ 86154 h 372594"/>
                  <a:gd name="connsiteX25" fmla="*/ 135367 w 372596"/>
                  <a:gd name="connsiteY25" fmla="*/ 23525 h 372594"/>
                  <a:gd name="connsiteX26" fmla="*/ 174884 w 372596"/>
                  <a:gd name="connsiteY26" fmla="*/ 27612 h 372594"/>
                  <a:gd name="connsiteX27" fmla="*/ 93105 w 372596"/>
                  <a:gd name="connsiteY27" fmla="*/ 86154 h 372594"/>
                  <a:gd name="connsiteX28" fmla="*/ 48798 w 372596"/>
                  <a:gd name="connsiteY28" fmla="*/ 350891 h 372594"/>
                  <a:gd name="connsiteX29" fmla="*/ 22268 w 372596"/>
                  <a:gd name="connsiteY29" fmla="*/ 350891 h 372594"/>
                  <a:gd name="connsiteX30" fmla="*/ 48798 w 372596"/>
                  <a:gd name="connsiteY30" fmla="*/ 268627 h 372594"/>
                  <a:gd name="connsiteX31" fmla="*/ 48798 w 372596"/>
                  <a:gd name="connsiteY31" fmla="*/ 350891 h 372594"/>
                  <a:gd name="connsiteX32" fmla="*/ 59535 w 372596"/>
                  <a:gd name="connsiteY32" fmla="*/ 178471 h 372594"/>
                  <a:gd name="connsiteX33" fmla="*/ 75371 w 372596"/>
                  <a:gd name="connsiteY33" fmla="*/ 162628 h 372594"/>
                  <a:gd name="connsiteX34" fmla="*/ 95996 w 372596"/>
                  <a:gd name="connsiteY34" fmla="*/ 162628 h 372594"/>
                  <a:gd name="connsiteX35" fmla="*/ 102524 w 372596"/>
                  <a:gd name="connsiteY35" fmla="*/ 194717 h 372594"/>
                  <a:gd name="connsiteX36" fmla="*/ 59536 w 372596"/>
                  <a:gd name="connsiteY36" fmla="*/ 223281 h 372594"/>
                  <a:gd name="connsiteX37" fmla="*/ 59536 w 372596"/>
                  <a:gd name="connsiteY37" fmla="*/ 178471 h 372594"/>
                  <a:gd name="connsiteX38" fmla="*/ 106372 w 372596"/>
                  <a:gd name="connsiteY38" fmla="*/ 350891 h 372594"/>
                  <a:gd name="connsiteX39" fmla="*/ 70630 w 372596"/>
                  <a:gd name="connsiteY39" fmla="*/ 350891 h 372594"/>
                  <a:gd name="connsiteX40" fmla="*/ 70630 w 372596"/>
                  <a:gd name="connsiteY40" fmla="*/ 242775 h 372594"/>
                  <a:gd name="connsiteX41" fmla="*/ 106372 w 372596"/>
                  <a:gd name="connsiteY41" fmla="*/ 217194 h 372594"/>
                  <a:gd name="connsiteX42" fmla="*/ 244392 w 372596"/>
                  <a:gd name="connsiteY42" fmla="*/ 350891 h 372594"/>
                  <a:gd name="connsiteX43" fmla="*/ 128204 w 372596"/>
                  <a:gd name="connsiteY43" fmla="*/ 350891 h 372594"/>
                  <a:gd name="connsiteX44" fmla="*/ 128204 w 372596"/>
                  <a:gd name="connsiteY44" fmla="*/ 287733 h 372594"/>
                  <a:gd name="connsiteX45" fmla="*/ 186298 w 372596"/>
                  <a:gd name="connsiteY45" fmla="*/ 283061 h 372594"/>
                  <a:gd name="connsiteX46" fmla="*/ 244392 w 372596"/>
                  <a:gd name="connsiteY46" fmla="*/ 287813 h 372594"/>
                  <a:gd name="connsiteX47" fmla="*/ 128204 w 372596"/>
                  <a:gd name="connsiteY47" fmla="*/ 247619 h 372594"/>
                  <a:gd name="connsiteX48" fmla="*/ 132403 w 372596"/>
                  <a:gd name="connsiteY48" fmla="*/ 233428 h 372594"/>
                  <a:gd name="connsiteX49" fmla="*/ 182104 w 372596"/>
                  <a:gd name="connsiteY49" fmla="*/ 251162 h 372594"/>
                  <a:gd name="connsiteX50" fmla="*/ 176813 w 372596"/>
                  <a:gd name="connsiteY50" fmla="*/ 260455 h 372594"/>
                  <a:gd name="connsiteX51" fmla="*/ 154199 w 372596"/>
                  <a:gd name="connsiteY51" fmla="*/ 273614 h 372594"/>
                  <a:gd name="connsiteX52" fmla="*/ 128204 w 372596"/>
                  <a:gd name="connsiteY52" fmla="*/ 247619 h 372594"/>
                  <a:gd name="connsiteX53" fmla="*/ 218398 w 372596"/>
                  <a:gd name="connsiteY53" fmla="*/ 273694 h 372594"/>
                  <a:gd name="connsiteX54" fmla="*/ 195784 w 372596"/>
                  <a:gd name="connsiteY54" fmla="*/ 260534 h 372594"/>
                  <a:gd name="connsiteX55" fmla="*/ 190493 w 372596"/>
                  <a:gd name="connsiteY55" fmla="*/ 251242 h 372594"/>
                  <a:gd name="connsiteX56" fmla="*/ 240193 w 372596"/>
                  <a:gd name="connsiteY56" fmla="*/ 233507 h 372594"/>
                  <a:gd name="connsiteX57" fmla="*/ 244393 w 372596"/>
                  <a:gd name="connsiteY57" fmla="*/ 247698 h 372594"/>
                  <a:gd name="connsiteX58" fmla="*/ 218398 w 372596"/>
                  <a:gd name="connsiteY58" fmla="*/ 273694 h 372594"/>
                  <a:gd name="connsiteX59" fmla="*/ 254784 w 372596"/>
                  <a:gd name="connsiteY59" fmla="*/ 161020 h 372594"/>
                  <a:gd name="connsiteX60" fmla="*/ 186298 w 372596"/>
                  <a:gd name="connsiteY60" fmla="*/ 229426 h 372594"/>
                  <a:gd name="connsiteX61" fmla="*/ 117812 w 372596"/>
                  <a:gd name="connsiteY61" fmla="*/ 160940 h 372594"/>
                  <a:gd name="connsiteX62" fmla="*/ 117812 w 372596"/>
                  <a:gd name="connsiteY62" fmla="*/ 113914 h 372594"/>
                  <a:gd name="connsiteX63" fmla="*/ 186298 w 372596"/>
                  <a:gd name="connsiteY63" fmla="*/ 75081 h 372594"/>
                  <a:gd name="connsiteX64" fmla="*/ 254784 w 372596"/>
                  <a:gd name="connsiteY64" fmla="*/ 113994 h 372594"/>
                  <a:gd name="connsiteX65" fmla="*/ 301967 w 372596"/>
                  <a:gd name="connsiteY65" fmla="*/ 350971 h 372594"/>
                  <a:gd name="connsiteX66" fmla="*/ 266224 w 372596"/>
                  <a:gd name="connsiteY66" fmla="*/ 350971 h 372594"/>
                  <a:gd name="connsiteX67" fmla="*/ 266224 w 372596"/>
                  <a:gd name="connsiteY67" fmla="*/ 217274 h 372594"/>
                  <a:gd name="connsiteX68" fmla="*/ 301967 w 372596"/>
                  <a:gd name="connsiteY68" fmla="*/ 242855 h 372594"/>
                  <a:gd name="connsiteX69" fmla="*/ 313061 w 372596"/>
                  <a:gd name="connsiteY69" fmla="*/ 223362 h 372594"/>
                  <a:gd name="connsiteX70" fmla="*/ 270072 w 372596"/>
                  <a:gd name="connsiteY70" fmla="*/ 194798 h 372594"/>
                  <a:gd name="connsiteX71" fmla="*/ 276601 w 372596"/>
                  <a:gd name="connsiteY71" fmla="*/ 162709 h 372594"/>
                  <a:gd name="connsiteX72" fmla="*/ 297226 w 372596"/>
                  <a:gd name="connsiteY72" fmla="*/ 162709 h 372594"/>
                  <a:gd name="connsiteX73" fmla="*/ 313061 w 372596"/>
                  <a:gd name="connsiteY73" fmla="*/ 178552 h 372594"/>
                  <a:gd name="connsiteX74" fmla="*/ 313061 w 372596"/>
                  <a:gd name="connsiteY74" fmla="*/ 223362 h 372594"/>
                  <a:gd name="connsiteX75" fmla="*/ 323798 w 372596"/>
                  <a:gd name="connsiteY75" fmla="*/ 350971 h 372594"/>
                  <a:gd name="connsiteX76" fmla="*/ 323798 w 372596"/>
                  <a:gd name="connsiteY76" fmla="*/ 268708 h 372594"/>
                  <a:gd name="connsiteX77" fmla="*/ 350329 w 372596"/>
                  <a:gd name="connsiteY77" fmla="*/ 350971 h 372594"/>
                  <a:gd name="connsiteX78" fmla="*/ 323798 w 372596"/>
                  <a:gd name="connsiteY78" fmla="*/ 350971 h 37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372596" h="372594">
                    <a:moveTo>
                      <a:pt x="334893" y="246799"/>
                    </a:moveTo>
                    <a:lnTo>
                      <a:pt x="334893" y="178551"/>
                    </a:lnTo>
                    <a:cubicBezTo>
                      <a:pt x="334893" y="157777"/>
                      <a:pt x="317995" y="140876"/>
                      <a:pt x="297225" y="140876"/>
                    </a:cubicBezTo>
                    <a:lnTo>
                      <a:pt x="276616" y="140876"/>
                    </a:lnTo>
                    <a:lnTo>
                      <a:pt x="276616" y="110737"/>
                    </a:lnTo>
                    <a:cubicBezTo>
                      <a:pt x="284655" y="108352"/>
                      <a:pt x="291847" y="104506"/>
                      <a:pt x="298981" y="100208"/>
                    </a:cubicBezTo>
                    <a:cubicBezTo>
                      <a:pt x="305442" y="70687"/>
                      <a:pt x="298582" y="40665"/>
                      <a:pt x="275500" y="19980"/>
                    </a:cubicBezTo>
                    <a:cubicBezTo>
                      <a:pt x="251301" y="-1705"/>
                      <a:pt x="215037" y="-6224"/>
                      <a:pt x="186298" y="8935"/>
                    </a:cubicBezTo>
                    <a:cubicBezTo>
                      <a:pt x="157559" y="-6224"/>
                      <a:pt x="121295" y="-1785"/>
                      <a:pt x="97096" y="19900"/>
                    </a:cubicBezTo>
                    <a:cubicBezTo>
                      <a:pt x="74014" y="40585"/>
                      <a:pt x="67154" y="70607"/>
                      <a:pt x="73615" y="100128"/>
                    </a:cubicBezTo>
                    <a:cubicBezTo>
                      <a:pt x="80749" y="104425"/>
                      <a:pt x="87941" y="108272"/>
                      <a:pt x="95980" y="110657"/>
                    </a:cubicBezTo>
                    <a:lnTo>
                      <a:pt x="95980" y="140796"/>
                    </a:lnTo>
                    <a:lnTo>
                      <a:pt x="75371" y="140796"/>
                    </a:lnTo>
                    <a:cubicBezTo>
                      <a:pt x="54601" y="140796"/>
                      <a:pt x="37704" y="157697"/>
                      <a:pt x="37704" y="178471"/>
                    </a:cubicBezTo>
                    <a:lnTo>
                      <a:pt x="37704" y="246719"/>
                    </a:lnTo>
                    <a:cubicBezTo>
                      <a:pt x="13593" y="277794"/>
                      <a:pt x="0" y="316384"/>
                      <a:pt x="0" y="355839"/>
                    </a:cubicBezTo>
                    <a:lnTo>
                      <a:pt x="0" y="372595"/>
                    </a:lnTo>
                    <a:lnTo>
                      <a:pt x="372596" y="372595"/>
                    </a:lnTo>
                    <a:lnTo>
                      <a:pt x="372596" y="355919"/>
                    </a:lnTo>
                    <a:cubicBezTo>
                      <a:pt x="372596" y="316463"/>
                      <a:pt x="359003" y="277873"/>
                      <a:pt x="334893" y="246799"/>
                    </a:cubicBezTo>
                    <a:close/>
                    <a:moveTo>
                      <a:pt x="197712" y="27692"/>
                    </a:moveTo>
                    <a:cubicBezTo>
                      <a:pt x="209969" y="21604"/>
                      <a:pt x="223828" y="20142"/>
                      <a:pt x="237229" y="23605"/>
                    </a:cubicBezTo>
                    <a:cubicBezTo>
                      <a:pt x="265482" y="30900"/>
                      <a:pt x="283303" y="57847"/>
                      <a:pt x="279491" y="86235"/>
                    </a:cubicBezTo>
                    <a:cubicBezTo>
                      <a:pt x="239357" y="106134"/>
                      <a:pt x="191817" y="71986"/>
                      <a:pt x="197712" y="27692"/>
                    </a:cubicBezTo>
                    <a:close/>
                    <a:moveTo>
                      <a:pt x="93105" y="86154"/>
                    </a:moveTo>
                    <a:cubicBezTo>
                      <a:pt x="89294" y="57767"/>
                      <a:pt x="107114" y="30820"/>
                      <a:pt x="135367" y="23525"/>
                    </a:cubicBezTo>
                    <a:cubicBezTo>
                      <a:pt x="148768" y="20062"/>
                      <a:pt x="162627" y="21524"/>
                      <a:pt x="174884" y="27612"/>
                    </a:cubicBezTo>
                    <a:cubicBezTo>
                      <a:pt x="180779" y="71906"/>
                      <a:pt x="133239" y="106054"/>
                      <a:pt x="93105" y="86154"/>
                    </a:cubicBezTo>
                    <a:close/>
                    <a:moveTo>
                      <a:pt x="48798" y="350891"/>
                    </a:moveTo>
                    <a:lnTo>
                      <a:pt x="22268" y="350891"/>
                    </a:lnTo>
                    <a:cubicBezTo>
                      <a:pt x="23206" y="321517"/>
                      <a:pt x="32478" y="292903"/>
                      <a:pt x="48798" y="268627"/>
                    </a:cubicBezTo>
                    <a:lnTo>
                      <a:pt x="48798" y="350891"/>
                    </a:lnTo>
                    <a:close/>
                    <a:moveTo>
                      <a:pt x="59535" y="178471"/>
                    </a:moveTo>
                    <a:cubicBezTo>
                      <a:pt x="59535" y="169735"/>
                      <a:pt x="66639" y="162628"/>
                      <a:pt x="75371" y="162628"/>
                    </a:cubicBezTo>
                    <a:lnTo>
                      <a:pt x="95996" y="162628"/>
                    </a:lnTo>
                    <a:cubicBezTo>
                      <a:pt x="96201" y="173600"/>
                      <a:pt x="98423" y="184538"/>
                      <a:pt x="102524" y="194717"/>
                    </a:cubicBezTo>
                    <a:cubicBezTo>
                      <a:pt x="86913" y="202089"/>
                      <a:pt x="72388" y="211757"/>
                      <a:pt x="59536" y="223281"/>
                    </a:cubicBezTo>
                    <a:lnTo>
                      <a:pt x="59536" y="178471"/>
                    </a:lnTo>
                    <a:close/>
                    <a:moveTo>
                      <a:pt x="106372" y="350891"/>
                    </a:moveTo>
                    <a:lnTo>
                      <a:pt x="70630" y="350891"/>
                    </a:lnTo>
                    <a:lnTo>
                      <a:pt x="70630" y="242775"/>
                    </a:lnTo>
                    <a:cubicBezTo>
                      <a:pt x="81276" y="232626"/>
                      <a:pt x="93327" y="223991"/>
                      <a:pt x="106372" y="217194"/>
                    </a:cubicBezTo>
                    <a:close/>
                    <a:moveTo>
                      <a:pt x="244392" y="350891"/>
                    </a:moveTo>
                    <a:lnTo>
                      <a:pt x="128204" y="350891"/>
                    </a:lnTo>
                    <a:lnTo>
                      <a:pt x="128204" y="287733"/>
                    </a:lnTo>
                    <a:cubicBezTo>
                      <a:pt x="146186" y="299426"/>
                      <a:pt x="170397" y="297427"/>
                      <a:pt x="186298" y="283061"/>
                    </a:cubicBezTo>
                    <a:cubicBezTo>
                      <a:pt x="202199" y="297427"/>
                      <a:pt x="226410" y="299507"/>
                      <a:pt x="244392" y="287813"/>
                    </a:cubicBezTo>
                    <a:close/>
                    <a:moveTo>
                      <a:pt x="128204" y="247619"/>
                    </a:moveTo>
                    <a:cubicBezTo>
                      <a:pt x="128204" y="242481"/>
                      <a:pt x="129684" y="237586"/>
                      <a:pt x="132403" y="233428"/>
                    </a:cubicBezTo>
                    <a:cubicBezTo>
                      <a:pt x="146750" y="244117"/>
                      <a:pt x="164236" y="250341"/>
                      <a:pt x="182104" y="251162"/>
                    </a:cubicBezTo>
                    <a:lnTo>
                      <a:pt x="176813" y="260455"/>
                    </a:lnTo>
                    <a:cubicBezTo>
                      <a:pt x="172190" y="268572"/>
                      <a:pt x="163525" y="273614"/>
                      <a:pt x="154199" y="273614"/>
                    </a:cubicBezTo>
                    <a:cubicBezTo>
                      <a:pt x="139865" y="273613"/>
                      <a:pt x="128204" y="261952"/>
                      <a:pt x="128204" y="247619"/>
                    </a:cubicBezTo>
                    <a:close/>
                    <a:moveTo>
                      <a:pt x="218398" y="273694"/>
                    </a:moveTo>
                    <a:cubicBezTo>
                      <a:pt x="209071" y="273694"/>
                      <a:pt x="200406" y="268651"/>
                      <a:pt x="195784" y="260534"/>
                    </a:cubicBezTo>
                    <a:lnTo>
                      <a:pt x="190493" y="251242"/>
                    </a:lnTo>
                    <a:cubicBezTo>
                      <a:pt x="208360" y="250420"/>
                      <a:pt x="225846" y="244197"/>
                      <a:pt x="240193" y="233507"/>
                    </a:cubicBezTo>
                    <a:cubicBezTo>
                      <a:pt x="242912" y="237666"/>
                      <a:pt x="244393" y="242561"/>
                      <a:pt x="244393" y="247698"/>
                    </a:cubicBezTo>
                    <a:cubicBezTo>
                      <a:pt x="244392" y="262032"/>
                      <a:pt x="232731" y="273694"/>
                      <a:pt x="218398" y="273694"/>
                    </a:cubicBezTo>
                    <a:close/>
                    <a:moveTo>
                      <a:pt x="254784" y="161020"/>
                    </a:moveTo>
                    <a:cubicBezTo>
                      <a:pt x="254784" y="198380"/>
                      <a:pt x="223627" y="229426"/>
                      <a:pt x="186298" y="229426"/>
                    </a:cubicBezTo>
                    <a:cubicBezTo>
                      <a:pt x="149332" y="229259"/>
                      <a:pt x="117812" y="198031"/>
                      <a:pt x="117812" y="160940"/>
                    </a:cubicBezTo>
                    <a:lnTo>
                      <a:pt x="117812" y="113914"/>
                    </a:lnTo>
                    <a:cubicBezTo>
                      <a:pt x="145641" y="114084"/>
                      <a:pt x="172154" y="99075"/>
                      <a:pt x="186298" y="75081"/>
                    </a:cubicBezTo>
                    <a:cubicBezTo>
                      <a:pt x="200441" y="99075"/>
                      <a:pt x="226955" y="114164"/>
                      <a:pt x="254784" y="113994"/>
                    </a:cubicBezTo>
                    <a:close/>
                    <a:moveTo>
                      <a:pt x="301967" y="350971"/>
                    </a:moveTo>
                    <a:lnTo>
                      <a:pt x="266224" y="350971"/>
                    </a:lnTo>
                    <a:lnTo>
                      <a:pt x="266224" y="217274"/>
                    </a:lnTo>
                    <a:cubicBezTo>
                      <a:pt x="279269" y="224072"/>
                      <a:pt x="291319" y="232707"/>
                      <a:pt x="301967" y="242855"/>
                    </a:cubicBezTo>
                    <a:close/>
                    <a:moveTo>
                      <a:pt x="313061" y="223362"/>
                    </a:moveTo>
                    <a:cubicBezTo>
                      <a:pt x="300208" y="211838"/>
                      <a:pt x="285683" y="202170"/>
                      <a:pt x="270072" y="194798"/>
                    </a:cubicBezTo>
                    <a:cubicBezTo>
                      <a:pt x="274174" y="184619"/>
                      <a:pt x="276395" y="173681"/>
                      <a:pt x="276601" y="162709"/>
                    </a:cubicBezTo>
                    <a:lnTo>
                      <a:pt x="297226" y="162709"/>
                    </a:lnTo>
                    <a:cubicBezTo>
                      <a:pt x="305958" y="162709"/>
                      <a:pt x="313061" y="169816"/>
                      <a:pt x="313061" y="178552"/>
                    </a:cubicBezTo>
                    <a:lnTo>
                      <a:pt x="313061" y="223362"/>
                    </a:lnTo>
                    <a:close/>
                    <a:moveTo>
                      <a:pt x="323798" y="350971"/>
                    </a:moveTo>
                    <a:lnTo>
                      <a:pt x="323798" y="268708"/>
                    </a:lnTo>
                    <a:cubicBezTo>
                      <a:pt x="340118" y="292983"/>
                      <a:pt x="349391" y="321598"/>
                      <a:pt x="350329" y="350971"/>
                    </a:cubicBezTo>
                    <a:lnTo>
                      <a:pt x="323798" y="350971"/>
                    </a:lnTo>
                    <a:close/>
                  </a:path>
                </a:pathLst>
              </a:custGeom>
              <a:solidFill>
                <a:schemeClr val="bg1"/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dirty="0"/>
              </a:p>
            </p:txBody>
          </p: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CE9A7AE-5FA7-366A-47F3-DC27A4AC11F0}"/>
                </a:ext>
              </a:extLst>
            </p:cNvPr>
            <p:cNvCxnSpPr>
              <a:cxnSpLocks/>
            </p:cNvCxnSpPr>
            <p:nvPr/>
          </p:nvCxnSpPr>
          <p:spPr>
            <a:xfrm>
              <a:off x="4209555" y="1237929"/>
              <a:ext cx="0" cy="508917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69850" cap="rnd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A2B673BF-FC59-8328-19F8-CEC8F89BE521}"/>
              </a:ext>
            </a:extLst>
          </p:cNvPr>
          <p:cNvSpPr txBox="1"/>
          <p:nvPr/>
        </p:nvSpPr>
        <p:spPr>
          <a:xfrm>
            <a:off x="7710679" y="887803"/>
            <a:ext cx="3422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Analytic 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59862BC-6177-F197-4C3A-E0C66CC86176}"/>
              </a:ext>
            </a:extLst>
          </p:cNvPr>
          <p:cNvSpPr txBox="1"/>
          <p:nvPr/>
        </p:nvSpPr>
        <p:spPr>
          <a:xfrm>
            <a:off x="7710677" y="1555661"/>
            <a:ext cx="3422834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wonderful serenity has possession of my entire soul, like these</a:t>
            </a:r>
          </a:p>
        </p:txBody>
      </p:sp>
    </p:spTree>
    <p:extLst>
      <p:ext uri="{BB962C8B-B14F-4D97-AF65-F5344CB8AC3E}">
        <p14:creationId xmlns:p14="http://schemas.microsoft.com/office/powerpoint/2010/main" val="377800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BED6C566-E3D0-C1FA-DE27-3BBA697F6B41}"/>
              </a:ext>
            </a:extLst>
          </p:cNvPr>
          <p:cNvGrpSpPr/>
          <p:nvPr/>
        </p:nvGrpSpPr>
        <p:grpSpPr>
          <a:xfrm>
            <a:off x="3633550" y="2380754"/>
            <a:ext cx="4033266" cy="2385943"/>
            <a:chOff x="4623655" y="914400"/>
            <a:chExt cx="4033266" cy="238594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BCE9FDB-C932-4860-B5C3-77FDD23005E6}"/>
                </a:ext>
              </a:extLst>
            </p:cNvPr>
            <p:cNvSpPr/>
            <p:nvPr/>
          </p:nvSpPr>
          <p:spPr>
            <a:xfrm>
              <a:off x="4623655" y="914400"/>
              <a:ext cx="4033266" cy="2385943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02898B-086D-4C23-985E-5B9AB3B9B91B}"/>
                </a:ext>
              </a:extLst>
            </p:cNvPr>
            <p:cNvSpPr txBox="1"/>
            <p:nvPr/>
          </p:nvSpPr>
          <p:spPr>
            <a:xfrm>
              <a:off x="4925992" y="1023241"/>
              <a:ext cx="3428592" cy="38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Wonderful serenity </a:t>
              </a:r>
            </a:p>
          </p:txBody>
        </p: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B40E3AD9-70BC-4B9C-AB27-682A93189590}"/>
                </a:ext>
              </a:extLst>
            </p:cNvPr>
            <p:cNvGrpSpPr/>
            <p:nvPr/>
          </p:nvGrpSpPr>
          <p:grpSpPr>
            <a:xfrm>
              <a:off x="5055821" y="1741779"/>
              <a:ext cx="1198112" cy="1198112"/>
              <a:chOff x="5055821" y="1741779"/>
              <a:chExt cx="1198112" cy="119811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99F5C-AD4E-4F9F-B11C-9A57B5CEE6EA}"/>
                  </a:ext>
                </a:extLst>
              </p:cNvPr>
              <p:cNvSpPr/>
              <p:nvPr/>
            </p:nvSpPr>
            <p:spPr>
              <a:xfrm>
                <a:off x="5055821" y="1741779"/>
                <a:ext cx="1198112" cy="119811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44450" cap="rnd">
                <a:solidFill>
                  <a:schemeClr val="bg1">
                    <a:lumMod val="6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4B52A8B-1516-424D-8124-A1ED1B0BA6E0}"/>
                  </a:ext>
                </a:extLst>
              </p:cNvPr>
              <p:cNvSpPr/>
              <p:nvPr/>
            </p:nvSpPr>
            <p:spPr>
              <a:xfrm>
                <a:off x="5055821" y="1741779"/>
                <a:ext cx="1198112" cy="1198112"/>
              </a:xfrm>
              <a:prstGeom prst="arc">
                <a:avLst>
                  <a:gd name="adj1" fmla="val 14288556"/>
                  <a:gd name="adj2" fmla="val 21206817"/>
                </a:avLst>
              </a:prstGeom>
              <a:solidFill>
                <a:schemeClr val="bg1">
                  <a:alpha val="0"/>
                </a:schemeClr>
              </a:solidFill>
              <a:ln w="69850" cap="rnd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F983071C-06F4-4C4D-9E2E-59C041B68CD7}"/>
                  </a:ext>
                </a:extLst>
              </p:cNvPr>
              <p:cNvSpPr/>
              <p:nvPr/>
            </p:nvSpPr>
            <p:spPr>
              <a:xfrm>
                <a:off x="5055821" y="1741779"/>
                <a:ext cx="1198112" cy="1198112"/>
              </a:xfrm>
              <a:prstGeom prst="arc">
                <a:avLst>
                  <a:gd name="adj1" fmla="val 786851"/>
                  <a:gd name="adj2" fmla="val 7613406"/>
                </a:avLst>
              </a:prstGeom>
              <a:solidFill>
                <a:schemeClr val="bg1">
                  <a:alpha val="0"/>
                </a:schemeClr>
              </a:solidFill>
              <a:ln w="69850" cap="rnd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67AB1FCE-93E2-4913-A7DA-F8A2B9E2DBDD}"/>
                  </a:ext>
                </a:extLst>
              </p:cNvPr>
              <p:cNvSpPr/>
              <p:nvPr/>
            </p:nvSpPr>
            <p:spPr>
              <a:xfrm>
                <a:off x="5055821" y="1741779"/>
                <a:ext cx="1198112" cy="1198112"/>
              </a:xfrm>
              <a:prstGeom prst="arc">
                <a:avLst>
                  <a:gd name="adj1" fmla="val 8499170"/>
                  <a:gd name="adj2" fmla="val 13230364"/>
                </a:avLst>
              </a:prstGeom>
              <a:solidFill>
                <a:schemeClr val="bg1">
                  <a:alpha val="0"/>
                </a:schemeClr>
              </a:solidFill>
              <a:ln w="69850" cap="rnd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ABF1CFD-A957-4E36-BAFF-A0494667D3D7}"/>
                </a:ext>
              </a:extLst>
            </p:cNvPr>
            <p:cNvGrpSpPr/>
            <p:nvPr/>
          </p:nvGrpSpPr>
          <p:grpSpPr>
            <a:xfrm>
              <a:off x="6576623" y="1741779"/>
              <a:ext cx="1777961" cy="1198112"/>
              <a:chOff x="6576623" y="1741779"/>
              <a:chExt cx="1777961" cy="119811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031FC5A-938A-475B-911B-3D89D675F2D2}"/>
                  </a:ext>
                </a:extLst>
              </p:cNvPr>
              <p:cNvGrpSpPr/>
              <p:nvPr/>
            </p:nvGrpSpPr>
            <p:grpSpPr>
              <a:xfrm>
                <a:off x="6576623" y="1741779"/>
                <a:ext cx="1777961" cy="310278"/>
                <a:chOff x="5356861" y="1639886"/>
                <a:chExt cx="1777961" cy="310278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5ECBB4-CF0D-4C47-A232-23CE5C99F4BB}"/>
                    </a:ext>
                  </a:extLst>
                </p:cNvPr>
                <p:cNvSpPr txBox="1"/>
                <p:nvPr/>
              </p:nvSpPr>
              <p:spPr>
                <a:xfrm>
                  <a:off x="5356861" y="1639886"/>
                  <a:ext cx="1198112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 01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ACF5D23-F534-4EFE-89F8-FCD6DB5B9AD4}"/>
                    </a:ext>
                  </a:extLst>
                </p:cNvPr>
                <p:cNvSpPr txBox="1"/>
                <p:nvPr/>
              </p:nvSpPr>
              <p:spPr>
                <a:xfrm>
                  <a:off x="6619875" y="1639886"/>
                  <a:ext cx="514947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dirty="0">
                      <a:gradFill>
                        <a:gsLst>
                          <a:gs pos="0">
                            <a:schemeClr val="accent1"/>
                          </a:gs>
                          <a:gs pos="100000">
                            <a:schemeClr val="accent2"/>
                          </a:gs>
                        </a:gsLst>
                        <a:lin ang="2700000" scaled="1"/>
                      </a:gradFill>
                    </a:rPr>
                    <a:t>25%</a:t>
                  </a:r>
                  <a:endParaRPr lang="en-ID" sz="1200" b="1" dirty="0"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</a:gra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C929F9E-A4AE-4852-AB0E-9DD49AEA7A32}"/>
                  </a:ext>
                </a:extLst>
              </p:cNvPr>
              <p:cNvGrpSpPr/>
              <p:nvPr/>
            </p:nvGrpSpPr>
            <p:grpSpPr>
              <a:xfrm>
                <a:off x="6576623" y="2185695"/>
                <a:ext cx="1777961" cy="310278"/>
                <a:chOff x="5356861" y="1639886"/>
                <a:chExt cx="1777961" cy="310278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9A57E8-6D2C-47D2-A72A-61F4E1172D41}"/>
                    </a:ext>
                  </a:extLst>
                </p:cNvPr>
                <p:cNvSpPr txBox="1"/>
                <p:nvPr/>
              </p:nvSpPr>
              <p:spPr>
                <a:xfrm>
                  <a:off x="5356861" y="1639886"/>
                  <a:ext cx="1198112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 02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92DB015-EA4D-4B6F-8E46-2BE8418A8517}"/>
                    </a:ext>
                  </a:extLst>
                </p:cNvPr>
                <p:cNvSpPr txBox="1"/>
                <p:nvPr/>
              </p:nvSpPr>
              <p:spPr>
                <a:xfrm>
                  <a:off x="6619875" y="1639886"/>
                  <a:ext cx="514947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dirty="0">
                      <a:gradFill>
                        <a:gsLst>
                          <a:gs pos="0">
                            <a:schemeClr val="accent3"/>
                          </a:gs>
                          <a:gs pos="100000">
                            <a:schemeClr val="accent4"/>
                          </a:gs>
                        </a:gsLst>
                        <a:lin ang="2700000" scaled="1"/>
                      </a:gradFill>
                    </a:rPr>
                    <a:t>45%</a:t>
                  </a:r>
                  <a:endParaRPr lang="en-ID" sz="1200" b="1" dirty="0">
                    <a:gradFill>
                      <a:gsLst>
                        <a:gs pos="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2700000" scaled="1"/>
                    </a:gradFill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56F3F0E-CCAD-4C23-895A-BFC5F936CE84}"/>
                  </a:ext>
                </a:extLst>
              </p:cNvPr>
              <p:cNvGrpSpPr/>
              <p:nvPr/>
            </p:nvGrpSpPr>
            <p:grpSpPr>
              <a:xfrm>
                <a:off x="6576623" y="2629613"/>
                <a:ext cx="1777961" cy="310278"/>
                <a:chOff x="5356861" y="1639886"/>
                <a:chExt cx="1777961" cy="31027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50F050-AB3B-4C6E-A6CF-9B20D8BFE240}"/>
                    </a:ext>
                  </a:extLst>
                </p:cNvPr>
                <p:cNvSpPr txBox="1"/>
                <p:nvPr/>
              </p:nvSpPr>
              <p:spPr>
                <a:xfrm>
                  <a:off x="5356861" y="1639886"/>
                  <a:ext cx="1198112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 03</a:t>
                  </a:r>
                  <a:endParaRPr lang="en-ID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3588291-DA92-4FEE-9A60-12D18B073FDD}"/>
                    </a:ext>
                  </a:extLst>
                </p:cNvPr>
                <p:cNvSpPr txBox="1"/>
                <p:nvPr/>
              </p:nvSpPr>
              <p:spPr>
                <a:xfrm>
                  <a:off x="6619875" y="1639886"/>
                  <a:ext cx="514947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dirty="0">
                      <a:gradFill>
                        <a:gsLst>
                          <a:gs pos="0">
                            <a:schemeClr val="accent5"/>
                          </a:gs>
                          <a:gs pos="100000">
                            <a:schemeClr val="accent6"/>
                          </a:gs>
                        </a:gsLst>
                        <a:lin ang="2700000" scaled="1"/>
                      </a:gradFill>
                    </a:rPr>
                    <a:t>30%</a:t>
                  </a:r>
                  <a:endParaRPr lang="en-ID" sz="1200" b="1" dirty="0">
                    <a:gradFill>
                      <a:gsLst>
                        <a:gs pos="0">
                          <a:schemeClr val="accent5"/>
                        </a:gs>
                        <a:gs pos="100000">
                          <a:schemeClr val="accent6"/>
                        </a:gs>
                      </a:gsLst>
                      <a:lin ang="2700000" scaled="1"/>
                    </a:gra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08BA825-B5BA-4DEF-AF4D-8FE1FE69EBE6}"/>
                  </a:ext>
                </a:extLst>
              </p:cNvPr>
              <p:cNvGrpSpPr/>
              <p:nvPr/>
            </p:nvGrpSpPr>
            <p:grpSpPr>
              <a:xfrm>
                <a:off x="6668062" y="2118876"/>
                <a:ext cx="1595082" cy="443917"/>
                <a:chOff x="5652296" y="2118876"/>
                <a:chExt cx="1187090" cy="44391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4B66D95-2862-412E-A172-653D270918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2296" y="2118876"/>
                  <a:ext cx="118709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4CB1A2F-7A9C-49C6-88A3-389B8400C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2296" y="2562793"/>
                  <a:ext cx="118709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9C305C34-47EC-4054-85F7-C8F641B271A3}"/>
                </a:ext>
              </a:extLst>
            </p:cNvPr>
            <p:cNvGrpSpPr/>
            <p:nvPr/>
          </p:nvGrpSpPr>
          <p:grpSpPr>
            <a:xfrm>
              <a:off x="5186925" y="1872883"/>
              <a:ext cx="935904" cy="935904"/>
              <a:chOff x="5186925" y="1872883"/>
              <a:chExt cx="935904" cy="93590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E20F9C3-F228-491D-8D89-2827A2CFB522}"/>
                  </a:ext>
                </a:extLst>
              </p:cNvPr>
              <p:cNvSpPr/>
              <p:nvPr/>
            </p:nvSpPr>
            <p:spPr>
              <a:xfrm>
                <a:off x="5186925" y="1872883"/>
                <a:ext cx="935904" cy="935904"/>
              </a:xfrm>
              <a:prstGeom prst="ellipse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F0AD0DE-4030-4296-ADF5-48D12273AE8A}"/>
                  </a:ext>
                </a:extLst>
              </p:cNvPr>
              <p:cNvSpPr/>
              <p:nvPr/>
            </p:nvSpPr>
            <p:spPr>
              <a:xfrm>
                <a:off x="5468580" y="2154538"/>
                <a:ext cx="372595" cy="372595"/>
              </a:xfrm>
              <a:custGeom>
                <a:avLst/>
                <a:gdLst>
                  <a:gd name="connsiteX0" fmla="*/ 372491 w 372595"/>
                  <a:gd name="connsiteY0" fmla="*/ 57322 h 372595"/>
                  <a:gd name="connsiteX1" fmla="*/ 354559 w 372595"/>
                  <a:gd name="connsiteY1" fmla="*/ 18925 h 372595"/>
                  <a:gd name="connsiteX2" fmla="*/ 277986 w 372595"/>
                  <a:gd name="connsiteY2" fmla="*/ 15106 h 372595"/>
                  <a:gd name="connsiteX3" fmla="*/ 46723 w 372595"/>
                  <a:gd name="connsiteY3" fmla="*/ 246368 h 372595"/>
                  <a:gd name="connsiteX4" fmla="*/ 0 w 372595"/>
                  <a:gd name="connsiteY4" fmla="*/ 372595 h 372595"/>
                  <a:gd name="connsiteX5" fmla="*/ 127072 w 372595"/>
                  <a:gd name="connsiteY5" fmla="*/ 326802 h 372595"/>
                  <a:gd name="connsiteX6" fmla="*/ 358377 w 372595"/>
                  <a:gd name="connsiteY6" fmla="*/ 95497 h 372595"/>
                  <a:gd name="connsiteX7" fmla="*/ 372491 w 372595"/>
                  <a:gd name="connsiteY7" fmla="*/ 57322 h 372595"/>
                  <a:gd name="connsiteX8" fmla="*/ 103555 w 372595"/>
                  <a:gd name="connsiteY8" fmla="*/ 284377 h 372595"/>
                  <a:gd name="connsiteX9" fmla="*/ 255922 w 372595"/>
                  <a:gd name="connsiteY9" fmla="*/ 132011 h 372595"/>
                  <a:gd name="connsiteX10" fmla="*/ 273456 w 372595"/>
                  <a:gd name="connsiteY10" fmla="*/ 149545 h 372595"/>
                  <a:gd name="connsiteX11" fmla="*/ 121089 w 372595"/>
                  <a:gd name="connsiteY11" fmla="*/ 301910 h 372595"/>
                  <a:gd name="connsiteX12" fmla="*/ 71573 w 372595"/>
                  <a:gd name="connsiteY12" fmla="*/ 252394 h 372595"/>
                  <a:gd name="connsiteX13" fmla="*/ 223939 w 372595"/>
                  <a:gd name="connsiteY13" fmla="*/ 100027 h 372595"/>
                  <a:gd name="connsiteX14" fmla="*/ 240485 w 372595"/>
                  <a:gd name="connsiteY14" fmla="*/ 116573 h 372595"/>
                  <a:gd name="connsiteX15" fmla="*/ 88119 w 372595"/>
                  <a:gd name="connsiteY15" fmla="*/ 268939 h 372595"/>
                  <a:gd name="connsiteX16" fmla="*/ 239376 w 372595"/>
                  <a:gd name="connsiteY16" fmla="*/ 84590 h 372595"/>
                  <a:gd name="connsiteX17" fmla="*/ 260728 w 372595"/>
                  <a:gd name="connsiteY17" fmla="*/ 63239 h 372595"/>
                  <a:gd name="connsiteX18" fmla="*/ 310244 w 372595"/>
                  <a:gd name="connsiteY18" fmla="*/ 112755 h 372595"/>
                  <a:gd name="connsiteX19" fmla="*/ 288893 w 372595"/>
                  <a:gd name="connsiteY19" fmla="*/ 134107 h 372595"/>
                  <a:gd name="connsiteX20" fmla="*/ 60474 w 372595"/>
                  <a:gd name="connsiteY20" fmla="*/ 272169 h 372595"/>
                  <a:gd name="connsiteX21" fmla="*/ 101173 w 372595"/>
                  <a:gd name="connsiteY21" fmla="*/ 312868 h 372595"/>
                  <a:gd name="connsiteX22" fmla="*/ 37003 w 372595"/>
                  <a:gd name="connsiteY22" fmla="*/ 335778 h 372595"/>
                  <a:gd name="connsiteX23" fmla="*/ 342940 w 372595"/>
                  <a:gd name="connsiteY23" fmla="*/ 80060 h 372595"/>
                  <a:gd name="connsiteX24" fmla="*/ 325682 w 372595"/>
                  <a:gd name="connsiteY24" fmla="*/ 97318 h 372595"/>
                  <a:gd name="connsiteX25" fmla="*/ 276165 w 372595"/>
                  <a:gd name="connsiteY25" fmla="*/ 47801 h 372595"/>
                  <a:gd name="connsiteX26" fmla="*/ 293422 w 372595"/>
                  <a:gd name="connsiteY26" fmla="*/ 30544 h 372595"/>
                  <a:gd name="connsiteX27" fmla="*/ 339121 w 372595"/>
                  <a:gd name="connsiteY27" fmla="*/ 34363 h 372595"/>
                  <a:gd name="connsiteX28" fmla="*/ 342940 w 372595"/>
                  <a:gd name="connsiteY28" fmla="*/ 80060 h 37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2595" h="372595">
                    <a:moveTo>
                      <a:pt x="372491" y="57322"/>
                    </a:moveTo>
                    <a:cubicBezTo>
                      <a:pt x="371603" y="43118"/>
                      <a:pt x="364995" y="29602"/>
                      <a:pt x="354559" y="18925"/>
                    </a:cubicBezTo>
                    <a:cubicBezTo>
                      <a:pt x="333232" y="-2894"/>
                      <a:pt x="300428" y="-8009"/>
                      <a:pt x="277986" y="15106"/>
                    </a:cubicBezTo>
                    <a:lnTo>
                      <a:pt x="46723" y="246368"/>
                    </a:lnTo>
                    <a:lnTo>
                      <a:pt x="0" y="372595"/>
                    </a:lnTo>
                    <a:lnTo>
                      <a:pt x="127072" y="326802"/>
                    </a:lnTo>
                    <a:lnTo>
                      <a:pt x="358377" y="95497"/>
                    </a:lnTo>
                    <a:cubicBezTo>
                      <a:pt x="368278" y="85597"/>
                      <a:pt x="373410" y="72038"/>
                      <a:pt x="372491" y="57322"/>
                    </a:cubicBezTo>
                    <a:close/>
                    <a:moveTo>
                      <a:pt x="103555" y="284377"/>
                    </a:moveTo>
                    <a:lnTo>
                      <a:pt x="255922" y="132011"/>
                    </a:lnTo>
                    <a:lnTo>
                      <a:pt x="273456" y="149545"/>
                    </a:lnTo>
                    <a:lnTo>
                      <a:pt x="121089" y="301910"/>
                    </a:lnTo>
                    <a:close/>
                    <a:moveTo>
                      <a:pt x="71573" y="252394"/>
                    </a:moveTo>
                    <a:lnTo>
                      <a:pt x="223939" y="100027"/>
                    </a:lnTo>
                    <a:lnTo>
                      <a:pt x="240485" y="116573"/>
                    </a:lnTo>
                    <a:lnTo>
                      <a:pt x="88119" y="268939"/>
                    </a:lnTo>
                    <a:close/>
                    <a:moveTo>
                      <a:pt x="239376" y="84590"/>
                    </a:moveTo>
                    <a:lnTo>
                      <a:pt x="260728" y="63239"/>
                    </a:lnTo>
                    <a:lnTo>
                      <a:pt x="310244" y="112755"/>
                    </a:lnTo>
                    <a:lnTo>
                      <a:pt x="288893" y="134107"/>
                    </a:lnTo>
                    <a:close/>
                    <a:moveTo>
                      <a:pt x="60474" y="272169"/>
                    </a:moveTo>
                    <a:lnTo>
                      <a:pt x="101173" y="312868"/>
                    </a:lnTo>
                    <a:lnTo>
                      <a:pt x="37003" y="335778"/>
                    </a:lnTo>
                    <a:close/>
                    <a:moveTo>
                      <a:pt x="342940" y="80060"/>
                    </a:moveTo>
                    <a:lnTo>
                      <a:pt x="325682" y="97318"/>
                    </a:lnTo>
                    <a:lnTo>
                      <a:pt x="276165" y="47801"/>
                    </a:lnTo>
                    <a:lnTo>
                      <a:pt x="293422" y="30544"/>
                    </a:lnTo>
                    <a:cubicBezTo>
                      <a:pt x="306302" y="17664"/>
                      <a:pt x="327376" y="22618"/>
                      <a:pt x="339121" y="34363"/>
                    </a:cubicBezTo>
                    <a:cubicBezTo>
                      <a:pt x="350867" y="46108"/>
                      <a:pt x="355823" y="67177"/>
                      <a:pt x="342940" y="8006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AA51276-A80C-29A5-2DB3-EA2EEFDAB577}"/>
              </a:ext>
            </a:extLst>
          </p:cNvPr>
          <p:cNvSpPr txBox="1"/>
          <p:nvPr/>
        </p:nvSpPr>
        <p:spPr>
          <a:xfrm>
            <a:off x="3129043" y="731719"/>
            <a:ext cx="593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Dashboard Overview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149B399-6A7A-145E-6B43-D768F6FF7E17}"/>
              </a:ext>
            </a:extLst>
          </p:cNvPr>
          <p:cNvSpPr txBox="1"/>
          <p:nvPr/>
        </p:nvSpPr>
        <p:spPr>
          <a:xfrm>
            <a:off x="2574902" y="1453487"/>
            <a:ext cx="7042197" cy="60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 which I enjoy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89A89669-D318-65E0-A93B-2E25BFB5CFA3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E12C2D9-2546-31D4-F3A7-7D18D89DCF74}"/>
              </a:ext>
            </a:extLst>
          </p:cNvPr>
          <p:cNvGrpSpPr/>
          <p:nvPr/>
        </p:nvGrpSpPr>
        <p:grpSpPr>
          <a:xfrm>
            <a:off x="7844592" y="2380753"/>
            <a:ext cx="3452790" cy="3569197"/>
            <a:chOff x="7086600" y="2912525"/>
            <a:chExt cx="4006243" cy="3057342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E96538AF-821D-5AC6-B7FA-80EFCC7615D7}"/>
                </a:ext>
              </a:extLst>
            </p:cNvPr>
            <p:cNvSpPr/>
            <p:nvPr/>
          </p:nvSpPr>
          <p:spPr>
            <a:xfrm>
              <a:off x="7086600" y="2912525"/>
              <a:ext cx="4006243" cy="3057342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aphicFrame>
          <p:nvGraphicFramePr>
            <p:cNvPr id="1053" name="Chart 1052">
              <a:extLst>
                <a:ext uri="{FF2B5EF4-FFF2-40B4-BE49-F238E27FC236}">
                  <a16:creationId xmlns:a16="http://schemas.microsoft.com/office/drawing/2014/main" id="{7E04383B-ACA6-8901-0DC0-5079E8514B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12415108"/>
                </p:ext>
              </p:extLst>
            </p:nvPr>
          </p:nvGraphicFramePr>
          <p:xfrm>
            <a:off x="7299433" y="3489916"/>
            <a:ext cx="3580577" cy="22732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CB94D869-88C8-CF26-931A-57B9D2A4D0A2}"/>
                </a:ext>
              </a:extLst>
            </p:cNvPr>
            <p:cNvSpPr txBox="1"/>
            <p:nvPr/>
          </p:nvSpPr>
          <p:spPr>
            <a:xfrm>
              <a:off x="7299433" y="3020094"/>
              <a:ext cx="3428592" cy="38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Data Recap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F64CD47-B740-1886-34DF-5EC827C3ECD0}"/>
              </a:ext>
            </a:extLst>
          </p:cNvPr>
          <p:cNvGrpSpPr/>
          <p:nvPr/>
        </p:nvGrpSpPr>
        <p:grpSpPr>
          <a:xfrm>
            <a:off x="914400" y="2380753"/>
            <a:ext cx="2541373" cy="3569197"/>
            <a:chOff x="914400" y="2479847"/>
            <a:chExt cx="2967037" cy="3463753"/>
          </a:xfrm>
        </p:grpSpPr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184D026-FE0D-424D-EC24-DFB606894D95}"/>
                </a:ext>
              </a:extLst>
            </p:cNvPr>
            <p:cNvSpPr/>
            <p:nvPr/>
          </p:nvSpPr>
          <p:spPr>
            <a:xfrm>
              <a:off x="914400" y="2479847"/>
              <a:ext cx="2967037" cy="3463753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3BC17D8-2FEB-3B90-B09E-A72DB5D0D140}"/>
                </a:ext>
              </a:extLst>
            </p:cNvPr>
            <p:cNvSpPr/>
            <p:nvPr/>
          </p:nvSpPr>
          <p:spPr>
            <a:xfrm>
              <a:off x="1254916" y="3958845"/>
              <a:ext cx="420298" cy="349365"/>
            </a:xfrm>
            <a:custGeom>
              <a:avLst/>
              <a:gdLst>
                <a:gd name="connsiteX0" fmla="*/ 70363 w 372596"/>
                <a:gd name="connsiteY0" fmla="*/ 266893 h 372595"/>
                <a:gd name="connsiteX1" fmla="*/ 70363 w 372596"/>
                <a:gd name="connsiteY1" fmla="*/ 288724 h 372595"/>
                <a:gd name="connsiteX2" fmla="*/ 93344 w 372596"/>
                <a:gd name="connsiteY2" fmla="*/ 288724 h 372595"/>
                <a:gd name="connsiteX3" fmla="*/ 93344 w 372596"/>
                <a:gd name="connsiteY3" fmla="*/ 266893 h 372595"/>
                <a:gd name="connsiteX4" fmla="*/ 145046 w 372596"/>
                <a:gd name="connsiteY4" fmla="*/ 266892 h 372595"/>
                <a:gd name="connsiteX5" fmla="*/ 236403 w 372596"/>
                <a:gd name="connsiteY5" fmla="*/ 266892 h 372595"/>
                <a:gd name="connsiteX6" fmla="*/ 236403 w 372596"/>
                <a:gd name="connsiteY6" fmla="*/ 288724 h 372595"/>
                <a:gd name="connsiteX7" fmla="*/ 145046 w 372596"/>
                <a:gd name="connsiteY7" fmla="*/ 288724 h 372595"/>
                <a:gd name="connsiteX8" fmla="*/ 48531 w 372596"/>
                <a:gd name="connsiteY8" fmla="*/ 245061 h 372595"/>
                <a:gd name="connsiteX9" fmla="*/ 115176 w 372596"/>
                <a:gd name="connsiteY9" fmla="*/ 245061 h 372595"/>
                <a:gd name="connsiteX10" fmla="*/ 115176 w 372596"/>
                <a:gd name="connsiteY10" fmla="*/ 310556 h 372595"/>
                <a:gd name="connsiteX11" fmla="*/ 48531 w 372596"/>
                <a:gd name="connsiteY11" fmla="*/ 310556 h 372595"/>
                <a:gd name="connsiteX12" fmla="*/ 289366 w 372596"/>
                <a:gd name="connsiteY12" fmla="*/ 242478 h 372595"/>
                <a:gd name="connsiteX13" fmla="*/ 289366 w 372596"/>
                <a:gd name="connsiteY13" fmla="*/ 323750 h 372595"/>
                <a:gd name="connsiteX14" fmla="*/ 320200 w 372596"/>
                <a:gd name="connsiteY14" fmla="*/ 350560 h 372595"/>
                <a:gd name="connsiteX15" fmla="*/ 350036 w 372596"/>
                <a:gd name="connsiteY15" fmla="*/ 323750 h 372595"/>
                <a:gd name="connsiteX16" fmla="*/ 350036 w 372596"/>
                <a:gd name="connsiteY16" fmla="*/ 242478 h 372595"/>
                <a:gd name="connsiteX17" fmla="*/ 70363 w 372596"/>
                <a:gd name="connsiteY17" fmla="*/ 174363 h 372595"/>
                <a:gd name="connsiteX18" fmla="*/ 70363 w 372596"/>
                <a:gd name="connsiteY18" fmla="*/ 196194 h 372595"/>
                <a:gd name="connsiteX19" fmla="*/ 93344 w 372596"/>
                <a:gd name="connsiteY19" fmla="*/ 196194 h 372595"/>
                <a:gd name="connsiteX20" fmla="*/ 93344 w 372596"/>
                <a:gd name="connsiteY20" fmla="*/ 174363 h 372595"/>
                <a:gd name="connsiteX21" fmla="*/ 145046 w 372596"/>
                <a:gd name="connsiteY21" fmla="*/ 174362 h 372595"/>
                <a:gd name="connsiteX22" fmla="*/ 236403 w 372596"/>
                <a:gd name="connsiteY22" fmla="*/ 174362 h 372595"/>
                <a:gd name="connsiteX23" fmla="*/ 236403 w 372596"/>
                <a:gd name="connsiteY23" fmla="*/ 196194 h 372595"/>
                <a:gd name="connsiteX24" fmla="*/ 145046 w 372596"/>
                <a:gd name="connsiteY24" fmla="*/ 196194 h 372595"/>
                <a:gd name="connsiteX25" fmla="*/ 48531 w 372596"/>
                <a:gd name="connsiteY25" fmla="*/ 152531 h 372595"/>
                <a:gd name="connsiteX26" fmla="*/ 115176 w 372596"/>
                <a:gd name="connsiteY26" fmla="*/ 152531 h 372595"/>
                <a:gd name="connsiteX27" fmla="*/ 115176 w 372596"/>
                <a:gd name="connsiteY27" fmla="*/ 218026 h 372595"/>
                <a:gd name="connsiteX28" fmla="*/ 48531 w 372596"/>
                <a:gd name="connsiteY28" fmla="*/ 218026 h 372595"/>
                <a:gd name="connsiteX29" fmla="*/ 145046 w 372596"/>
                <a:gd name="connsiteY29" fmla="*/ 81833 h 372595"/>
                <a:gd name="connsiteX30" fmla="*/ 236403 w 372596"/>
                <a:gd name="connsiteY30" fmla="*/ 81833 h 372595"/>
                <a:gd name="connsiteX31" fmla="*/ 236403 w 372596"/>
                <a:gd name="connsiteY31" fmla="*/ 103665 h 372595"/>
                <a:gd name="connsiteX32" fmla="*/ 145046 w 372596"/>
                <a:gd name="connsiteY32" fmla="*/ 103665 h 372595"/>
                <a:gd name="connsiteX33" fmla="*/ 70363 w 372596"/>
                <a:gd name="connsiteY33" fmla="*/ 81832 h 372595"/>
                <a:gd name="connsiteX34" fmla="*/ 70363 w 372596"/>
                <a:gd name="connsiteY34" fmla="*/ 103663 h 372595"/>
                <a:gd name="connsiteX35" fmla="*/ 93344 w 372596"/>
                <a:gd name="connsiteY35" fmla="*/ 103663 h 372595"/>
                <a:gd name="connsiteX36" fmla="*/ 93344 w 372596"/>
                <a:gd name="connsiteY36" fmla="*/ 81832 h 372595"/>
                <a:gd name="connsiteX37" fmla="*/ 48531 w 372596"/>
                <a:gd name="connsiteY37" fmla="*/ 60000 h 372595"/>
                <a:gd name="connsiteX38" fmla="*/ 115176 w 372596"/>
                <a:gd name="connsiteY38" fmla="*/ 60000 h 372595"/>
                <a:gd name="connsiteX39" fmla="*/ 115176 w 372596"/>
                <a:gd name="connsiteY39" fmla="*/ 125495 h 372595"/>
                <a:gd name="connsiteX40" fmla="*/ 48531 w 372596"/>
                <a:gd name="connsiteY40" fmla="*/ 125495 h 372595"/>
                <a:gd name="connsiteX41" fmla="*/ 22560 w 372596"/>
                <a:gd name="connsiteY41" fmla="*/ 22036 h 372595"/>
                <a:gd name="connsiteX42" fmla="*/ 22560 w 372596"/>
                <a:gd name="connsiteY42" fmla="*/ 350560 h 372595"/>
                <a:gd name="connsiteX43" fmla="*/ 275771 w 372596"/>
                <a:gd name="connsiteY43" fmla="*/ 350560 h 372595"/>
                <a:gd name="connsiteX44" fmla="*/ 267534 w 372596"/>
                <a:gd name="connsiteY44" fmla="*/ 323750 h 372595"/>
                <a:gd name="connsiteX45" fmla="*/ 267534 w 372596"/>
                <a:gd name="connsiteY45" fmla="*/ 22036 h 372595"/>
                <a:gd name="connsiteX46" fmla="*/ 0 w 372596"/>
                <a:gd name="connsiteY46" fmla="*/ 0 h 372595"/>
                <a:gd name="connsiteX47" fmla="*/ 289366 w 372596"/>
                <a:gd name="connsiteY47" fmla="*/ 0 h 372595"/>
                <a:gd name="connsiteX48" fmla="*/ 289366 w 372596"/>
                <a:gd name="connsiteY48" fmla="*/ 220646 h 372595"/>
                <a:gd name="connsiteX49" fmla="*/ 372596 w 372596"/>
                <a:gd name="connsiteY49" fmla="*/ 220646 h 372595"/>
                <a:gd name="connsiteX50" fmla="*/ 372596 w 372596"/>
                <a:gd name="connsiteY50" fmla="*/ 323750 h 372595"/>
                <a:gd name="connsiteX51" fmla="*/ 320200 w 372596"/>
                <a:gd name="connsiteY51" fmla="*/ 372595 h 372595"/>
                <a:gd name="connsiteX52" fmla="*/ 0 w 372596"/>
                <a:gd name="connsiteY52" fmla="*/ 372595 h 3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72596" h="372595">
                  <a:moveTo>
                    <a:pt x="70363" y="266893"/>
                  </a:moveTo>
                  <a:lnTo>
                    <a:pt x="70363" y="288724"/>
                  </a:lnTo>
                  <a:lnTo>
                    <a:pt x="93344" y="288724"/>
                  </a:lnTo>
                  <a:lnTo>
                    <a:pt x="93344" y="266893"/>
                  </a:lnTo>
                  <a:close/>
                  <a:moveTo>
                    <a:pt x="145046" y="266892"/>
                  </a:moveTo>
                  <a:lnTo>
                    <a:pt x="236403" y="266892"/>
                  </a:lnTo>
                  <a:lnTo>
                    <a:pt x="236403" y="288724"/>
                  </a:lnTo>
                  <a:lnTo>
                    <a:pt x="145046" y="288724"/>
                  </a:lnTo>
                  <a:close/>
                  <a:moveTo>
                    <a:pt x="48531" y="245061"/>
                  </a:moveTo>
                  <a:lnTo>
                    <a:pt x="115176" y="245061"/>
                  </a:lnTo>
                  <a:lnTo>
                    <a:pt x="115176" y="310556"/>
                  </a:lnTo>
                  <a:lnTo>
                    <a:pt x="48531" y="310556"/>
                  </a:lnTo>
                  <a:close/>
                  <a:moveTo>
                    <a:pt x="289366" y="242478"/>
                  </a:moveTo>
                  <a:lnTo>
                    <a:pt x="289366" y="323750"/>
                  </a:lnTo>
                  <a:cubicBezTo>
                    <a:pt x="289366" y="341056"/>
                    <a:pt x="304481" y="350560"/>
                    <a:pt x="320200" y="350560"/>
                  </a:cubicBezTo>
                  <a:cubicBezTo>
                    <a:pt x="336651" y="350560"/>
                    <a:pt x="350036" y="338532"/>
                    <a:pt x="350036" y="323750"/>
                  </a:cubicBezTo>
                  <a:lnTo>
                    <a:pt x="350036" y="242478"/>
                  </a:lnTo>
                  <a:close/>
                  <a:moveTo>
                    <a:pt x="70363" y="174363"/>
                  </a:moveTo>
                  <a:lnTo>
                    <a:pt x="70363" y="196194"/>
                  </a:lnTo>
                  <a:lnTo>
                    <a:pt x="93344" y="196194"/>
                  </a:lnTo>
                  <a:lnTo>
                    <a:pt x="93344" y="174363"/>
                  </a:lnTo>
                  <a:close/>
                  <a:moveTo>
                    <a:pt x="145046" y="174362"/>
                  </a:moveTo>
                  <a:lnTo>
                    <a:pt x="236403" y="174362"/>
                  </a:lnTo>
                  <a:lnTo>
                    <a:pt x="236403" y="196194"/>
                  </a:lnTo>
                  <a:lnTo>
                    <a:pt x="145046" y="196194"/>
                  </a:lnTo>
                  <a:close/>
                  <a:moveTo>
                    <a:pt x="48531" y="152531"/>
                  </a:moveTo>
                  <a:lnTo>
                    <a:pt x="115176" y="152531"/>
                  </a:lnTo>
                  <a:lnTo>
                    <a:pt x="115176" y="218026"/>
                  </a:lnTo>
                  <a:lnTo>
                    <a:pt x="48531" y="218026"/>
                  </a:lnTo>
                  <a:close/>
                  <a:moveTo>
                    <a:pt x="145046" y="81833"/>
                  </a:moveTo>
                  <a:lnTo>
                    <a:pt x="236403" y="81833"/>
                  </a:lnTo>
                  <a:lnTo>
                    <a:pt x="236403" y="103665"/>
                  </a:lnTo>
                  <a:lnTo>
                    <a:pt x="145046" y="103665"/>
                  </a:lnTo>
                  <a:close/>
                  <a:moveTo>
                    <a:pt x="70363" y="81832"/>
                  </a:moveTo>
                  <a:lnTo>
                    <a:pt x="70363" y="103663"/>
                  </a:lnTo>
                  <a:lnTo>
                    <a:pt x="93344" y="103663"/>
                  </a:lnTo>
                  <a:lnTo>
                    <a:pt x="93344" y="81832"/>
                  </a:lnTo>
                  <a:close/>
                  <a:moveTo>
                    <a:pt x="48531" y="60000"/>
                  </a:moveTo>
                  <a:lnTo>
                    <a:pt x="115176" y="60000"/>
                  </a:lnTo>
                  <a:lnTo>
                    <a:pt x="115176" y="125495"/>
                  </a:lnTo>
                  <a:lnTo>
                    <a:pt x="48531" y="125495"/>
                  </a:lnTo>
                  <a:close/>
                  <a:moveTo>
                    <a:pt x="22560" y="22036"/>
                  </a:moveTo>
                  <a:lnTo>
                    <a:pt x="22560" y="350560"/>
                  </a:lnTo>
                  <a:lnTo>
                    <a:pt x="275771" y="350560"/>
                  </a:lnTo>
                  <a:cubicBezTo>
                    <a:pt x="270442" y="342683"/>
                    <a:pt x="267534" y="333262"/>
                    <a:pt x="267534" y="323750"/>
                  </a:cubicBezTo>
                  <a:lnTo>
                    <a:pt x="267534" y="22036"/>
                  </a:lnTo>
                  <a:close/>
                  <a:moveTo>
                    <a:pt x="0" y="0"/>
                  </a:moveTo>
                  <a:lnTo>
                    <a:pt x="289366" y="0"/>
                  </a:lnTo>
                  <a:lnTo>
                    <a:pt x="289366" y="220646"/>
                  </a:lnTo>
                  <a:lnTo>
                    <a:pt x="372596" y="220646"/>
                  </a:lnTo>
                  <a:lnTo>
                    <a:pt x="372596" y="323750"/>
                  </a:lnTo>
                  <a:cubicBezTo>
                    <a:pt x="372596" y="350571"/>
                    <a:pt x="348689" y="372595"/>
                    <a:pt x="320200" y="372595"/>
                  </a:cubicBezTo>
                  <a:lnTo>
                    <a:pt x="0" y="37259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BB9071A-844C-8525-571A-A0D0DE15F7AD}"/>
                </a:ext>
              </a:extLst>
            </p:cNvPr>
            <p:cNvSpPr txBox="1"/>
            <p:nvPr/>
          </p:nvSpPr>
          <p:spPr>
            <a:xfrm>
              <a:off x="1162050" y="4599271"/>
              <a:ext cx="2471737" cy="105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 has taken possession of my entire soul.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3AA883A-8B7E-0DFC-FC29-C948878E209E}"/>
                </a:ext>
              </a:extLst>
            </p:cNvPr>
            <p:cNvGrpSpPr/>
            <p:nvPr/>
          </p:nvGrpSpPr>
          <p:grpSpPr>
            <a:xfrm>
              <a:off x="1254917" y="3467483"/>
              <a:ext cx="2286002" cy="76200"/>
              <a:chOff x="1066800" y="1066801"/>
              <a:chExt cx="3200399" cy="76200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91E8873-5F9F-3105-D66F-0505C60AD30E}"/>
                  </a:ext>
                </a:extLst>
              </p:cNvPr>
              <p:cNvSpPr/>
              <p:nvPr/>
            </p:nvSpPr>
            <p:spPr>
              <a:xfrm>
                <a:off x="1066800" y="1066801"/>
                <a:ext cx="3200399" cy="762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78BEAA92-7D38-03CC-E201-BDCC71C6B818}"/>
                  </a:ext>
                </a:extLst>
              </p:cNvPr>
              <p:cNvSpPr/>
              <p:nvPr/>
            </p:nvSpPr>
            <p:spPr>
              <a:xfrm>
                <a:off x="1066801" y="1066801"/>
                <a:ext cx="2235200" cy="762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FCA794E-7930-E263-E697-79BE81E7694C}"/>
                </a:ext>
              </a:extLst>
            </p:cNvPr>
            <p:cNvSpPr txBox="1"/>
            <p:nvPr/>
          </p:nvSpPr>
          <p:spPr>
            <a:xfrm>
              <a:off x="1162050" y="2549927"/>
              <a:ext cx="2471737" cy="815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4000" dirty="0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atin typeface="+mj-lt"/>
                </a:rPr>
                <a:t>75%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1868D79-C55A-A376-946A-2A920E74998D}"/>
              </a:ext>
            </a:extLst>
          </p:cNvPr>
          <p:cNvGrpSpPr/>
          <p:nvPr/>
        </p:nvGrpSpPr>
        <p:grpSpPr>
          <a:xfrm>
            <a:off x="3633548" y="4908144"/>
            <a:ext cx="4033265" cy="1036972"/>
            <a:chOff x="3633548" y="4908144"/>
            <a:chExt cx="4033265" cy="1036972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571F0D8-62C9-316C-5524-5CAD0EA3DEF0}"/>
                </a:ext>
              </a:extLst>
            </p:cNvPr>
            <p:cNvGrpSpPr/>
            <p:nvPr/>
          </p:nvGrpSpPr>
          <p:grpSpPr>
            <a:xfrm>
              <a:off x="3633548" y="4908144"/>
              <a:ext cx="4033265" cy="1036972"/>
              <a:chOff x="7920930" y="5044096"/>
              <a:chExt cx="3730262" cy="1027217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48C826D3-2761-968D-6DCD-C08F6A40D0F2}"/>
                  </a:ext>
                </a:extLst>
              </p:cNvPr>
              <p:cNvSpPr/>
              <p:nvPr/>
            </p:nvSpPr>
            <p:spPr>
              <a:xfrm>
                <a:off x="7920930" y="5044096"/>
                <a:ext cx="3730262" cy="1027217"/>
              </a:xfrm>
              <a:prstGeom prst="roundRect">
                <a:avLst>
                  <a:gd name="adj" fmla="val 7231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27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D5ED692-7A1F-A5B8-C580-6DA082919251}"/>
                  </a:ext>
                </a:extLst>
              </p:cNvPr>
              <p:cNvSpPr txBox="1"/>
              <p:nvPr/>
            </p:nvSpPr>
            <p:spPr>
              <a:xfrm>
                <a:off x="9035368" y="5151680"/>
                <a:ext cx="1383626" cy="288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1100" i="0" dirty="0">
                    <a:solidFill>
                      <a:schemeClr val="bg1"/>
                    </a:solidFill>
                    <a:effectLst/>
                    <a:latin typeface="+mj-lt"/>
                  </a:rPr>
                  <a:t>Total Data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BE9146A-CCF2-E3B7-1DBB-8B4D4F4FCC62}"/>
                  </a:ext>
                </a:extLst>
              </p:cNvPr>
              <p:cNvSpPr/>
              <p:nvPr/>
            </p:nvSpPr>
            <p:spPr>
              <a:xfrm>
                <a:off x="10896217" y="5401262"/>
                <a:ext cx="299659" cy="320952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5E745EE-3A47-204A-E858-B697B80B7BEA}"/>
                  </a:ext>
                </a:extLst>
              </p:cNvPr>
              <p:cNvSpPr/>
              <p:nvPr/>
            </p:nvSpPr>
            <p:spPr>
              <a:xfrm>
                <a:off x="11004394" y="5480407"/>
                <a:ext cx="83305" cy="162663"/>
              </a:xfrm>
              <a:custGeom>
                <a:avLst/>
                <a:gdLst>
                  <a:gd name="connsiteX0" fmla="*/ 2678430 w 2753182"/>
                  <a:gd name="connsiteY0" fmla="*/ 2160308 h 4686338"/>
                  <a:gd name="connsiteX1" fmla="*/ 592950 w 2753182"/>
                  <a:gd name="connsiteY1" fmla="*/ 74867 h 4686338"/>
                  <a:gd name="connsiteX2" fmla="*/ 411671 w 2753182"/>
                  <a:gd name="connsiteY2" fmla="*/ 0 h 4686338"/>
                  <a:gd name="connsiteX3" fmla="*/ 230391 w 2753182"/>
                  <a:gd name="connsiteY3" fmla="*/ 74867 h 4686338"/>
                  <a:gd name="connsiteX4" fmla="*/ 76810 w 2753182"/>
                  <a:gd name="connsiteY4" fmla="*/ 228410 h 4686338"/>
                  <a:gd name="connsiteX5" fmla="*/ 76810 w 2753182"/>
                  <a:gd name="connsiteY5" fmla="*/ 590969 h 4686338"/>
                  <a:gd name="connsiteX6" fmla="*/ 1828038 w 2753182"/>
                  <a:gd name="connsiteY6" fmla="*/ 2342198 h 4686338"/>
                  <a:gd name="connsiteX7" fmla="*/ 74867 w 2753182"/>
                  <a:gd name="connsiteY7" fmla="*/ 4095369 h 4686338"/>
                  <a:gd name="connsiteX8" fmla="*/ 0 w 2753182"/>
                  <a:gd name="connsiteY8" fmla="*/ 4276611 h 4686338"/>
                  <a:gd name="connsiteX9" fmla="*/ 74867 w 2753182"/>
                  <a:gd name="connsiteY9" fmla="*/ 4457967 h 4686338"/>
                  <a:gd name="connsiteX10" fmla="*/ 228448 w 2753182"/>
                  <a:gd name="connsiteY10" fmla="*/ 4611472 h 4686338"/>
                  <a:gd name="connsiteX11" fmla="*/ 409727 w 2753182"/>
                  <a:gd name="connsiteY11" fmla="*/ 4686338 h 4686338"/>
                  <a:gd name="connsiteX12" fmla="*/ 591007 w 2753182"/>
                  <a:gd name="connsiteY12" fmla="*/ 4611472 h 4686338"/>
                  <a:gd name="connsiteX13" fmla="*/ 2678430 w 2753182"/>
                  <a:gd name="connsiteY13" fmla="*/ 2524125 h 4686338"/>
                  <a:gd name="connsiteX14" fmla="*/ 2753182 w 2753182"/>
                  <a:gd name="connsiteY14" fmla="*/ 2342312 h 4686338"/>
                  <a:gd name="connsiteX15" fmla="*/ 2678430 w 2753182"/>
                  <a:gd name="connsiteY15" fmla="*/ 2160308 h 468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753182" h="4686338">
                    <a:moveTo>
                      <a:pt x="2678430" y="2160308"/>
                    </a:moveTo>
                    <a:lnTo>
                      <a:pt x="592950" y="74867"/>
                    </a:lnTo>
                    <a:cubicBezTo>
                      <a:pt x="544716" y="26594"/>
                      <a:pt x="480327" y="0"/>
                      <a:pt x="411671" y="0"/>
                    </a:cubicBezTo>
                    <a:cubicBezTo>
                      <a:pt x="343014" y="0"/>
                      <a:pt x="278625" y="26594"/>
                      <a:pt x="230391" y="74867"/>
                    </a:cubicBezTo>
                    <a:lnTo>
                      <a:pt x="76810" y="228410"/>
                    </a:lnTo>
                    <a:cubicBezTo>
                      <a:pt x="-23127" y="328460"/>
                      <a:pt x="-23127" y="491071"/>
                      <a:pt x="76810" y="590969"/>
                    </a:cubicBezTo>
                    <a:lnTo>
                      <a:pt x="1828038" y="2342198"/>
                    </a:lnTo>
                    <a:lnTo>
                      <a:pt x="74867" y="4095369"/>
                    </a:lnTo>
                    <a:cubicBezTo>
                      <a:pt x="26632" y="4143642"/>
                      <a:pt x="0" y="4207993"/>
                      <a:pt x="0" y="4276611"/>
                    </a:cubicBezTo>
                    <a:cubicBezTo>
                      <a:pt x="0" y="4345305"/>
                      <a:pt x="26632" y="4409656"/>
                      <a:pt x="74867" y="4457967"/>
                    </a:cubicBezTo>
                    <a:lnTo>
                      <a:pt x="228448" y="4611472"/>
                    </a:lnTo>
                    <a:cubicBezTo>
                      <a:pt x="276720" y="4659745"/>
                      <a:pt x="341071" y="4686338"/>
                      <a:pt x="409727" y="4686338"/>
                    </a:cubicBezTo>
                    <a:cubicBezTo>
                      <a:pt x="478384" y="4686338"/>
                      <a:pt x="542773" y="4659745"/>
                      <a:pt x="591007" y="4611472"/>
                    </a:cubicBezTo>
                    <a:lnTo>
                      <a:pt x="2678430" y="2524125"/>
                    </a:lnTo>
                    <a:cubicBezTo>
                      <a:pt x="2726779" y="2475700"/>
                      <a:pt x="2753335" y="2411044"/>
                      <a:pt x="2753182" y="2342312"/>
                    </a:cubicBezTo>
                    <a:cubicBezTo>
                      <a:pt x="2753335" y="2273313"/>
                      <a:pt x="2726779" y="2208695"/>
                      <a:pt x="2678430" y="216030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0E397F8-1365-31DF-A98D-ECB23FAB5CAE}"/>
                  </a:ext>
                </a:extLst>
              </p:cNvPr>
              <p:cNvSpPr txBox="1"/>
              <p:nvPr/>
            </p:nvSpPr>
            <p:spPr>
              <a:xfrm>
                <a:off x="9061174" y="5291556"/>
                <a:ext cx="1045001" cy="59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l"/>
                <a:r>
                  <a:rPr lang="en-US" sz="2800" b="1" i="0" dirty="0">
                    <a:solidFill>
                      <a:schemeClr val="bg1"/>
                    </a:solidFill>
                    <a:effectLst/>
                    <a:latin typeface="+mj-lt"/>
                  </a:rPr>
                  <a:t>152M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EE75569-33ED-E361-0AB9-F84F05D04FAC}"/>
                  </a:ext>
                </a:extLst>
              </p:cNvPr>
              <p:cNvSpPr/>
              <p:nvPr/>
            </p:nvSpPr>
            <p:spPr>
              <a:xfrm>
                <a:off x="8162724" y="5248117"/>
                <a:ext cx="585630" cy="627243"/>
              </a:xfrm>
              <a:prstGeom prst="ellipse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BC735E3-7F9A-941B-8610-4BD7502805B6}"/>
                </a:ext>
              </a:extLst>
            </p:cNvPr>
            <p:cNvSpPr/>
            <p:nvPr/>
          </p:nvSpPr>
          <p:spPr>
            <a:xfrm>
              <a:off x="4067583" y="5268702"/>
              <a:ext cx="288000" cy="288000"/>
            </a:xfrm>
            <a:custGeom>
              <a:avLst/>
              <a:gdLst>
                <a:gd name="connsiteX0" fmla="*/ 334893 w 372596"/>
                <a:gd name="connsiteY0" fmla="*/ 246799 h 372594"/>
                <a:gd name="connsiteX1" fmla="*/ 334893 w 372596"/>
                <a:gd name="connsiteY1" fmla="*/ 178551 h 372594"/>
                <a:gd name="connsiteX2" fmla="*/ 297225 w 372596"/>
                <a:gd name="connsiteY2" fmla="*/ 140876 h 372594"/>
                <a:gd name="connsiteX3" fmla="*/ 276616 w 372596"/>
                <a:gd name="connsiteY3" fmla="*/ 140876 h 372594"/>
                <a:gd name="connsiteX4" fmla="*/ 276616 w 372596"/>
                <a:gd name="connsiteY4" fmla="*/ 110737 h 372594"/>
                <a:gd name="connsiteX5" fmla="*/ 298981 w 372596"/>
                <a:gd name="connsiteY5" fmla="*/ 100208 h 372594"/>
                <a:gd name="connsiteX6" fmla="*/ 275500 w 372596"/>
                <a:gd name="connsiteY6" fmla="*/ 19980 h 372594"/>
                <a:gd name="connsiteX7" fmla="*/ 186298 w 372596"/>
                <a:gd name="connsiteY7" fmla="*/ 8935 h 372594"/>
                <a:gd name="connsiteX8" fmla="*/ 97096 w 372596"/>
                <a:gd name="connsiteY8" fmla="*/ 19900 h 372594"/>
                <a:gd name="connsiteX9" fmla="*/ 73615 w 372596"/>
                <a:gd name="connsiteY9" fmla="*/ 100128 h 372594"/>
                <a:gd name="connsiteX10" fmla="*/ 95980 w 372596"/>
                <a:gd name="connsiteY10" fmla="*/ 110657 h 372594"/>
                <a:gd name="connsiteX11" fmla="*/ 95980 w 372596"/>
                <a:gd name="connsiteY11" fmla="*/ 140796 h 372594"/>
                <a:gd name="connsiteX12" fmla="*/ 75371 w 372596"/>
                <a:gd name="connsiteY12" fmla="*/ 140796 h 372594"/>
                <a:gd name="connsiteX13" fmla="*/ 37704 w 372596"/>
                <a:gd name="connsiteY13" fmla="*/ 178471 h 372594"/>
                <a:gd name="connsiteX14" fmla="*/ 37704 w 372596"/>
                <a:gd name="connsiteY14" fmla="*/ 246719 h 372594"/>
                <a:gd name="connsiteX15" fmla="*/ 0 w 372596"/>
                <a:gd name="connsiteY15" fmla="*/ 355839 h 372594"/>
                <a:gd name="connsiteX16" fmla="*/ 0 w 372596"/>
                <a:gd name="connsiteY16" fmla="*/ 372595 h 372594"/>
                <a:gd name="connsiteX17" fmla="*/ 372596 w 372596"/>
                <a:gd name="connsiteY17" fmla="*/ 372595 h 372594"/>
                <a:gd name="connsiteX18" fmla="*/ 372596 w 372596"/>
                <a:gd name="connsiteY18" fmla="*/ 355919 h 372594"/>
                <a:gd name="connsiteX19" fmla="*/ 334893 w 372596"/>
                <a:gd name="connsiteY19" fmla="*/ 246799 h 372594"/>
                <a:gd name="connsiteX20" fmla="*/ 197712 w 372596"/>
                <a:gd name="connsiteY20" fmla="*/ 27692 h 372594"/>
                <a:gd name="connsiteX21" fmla="*/ 237229 w 372596"/>
                <a:gd name="connsiteY21" fmla="*/ 23605 h 372594"/>
                <a:gd name="connsiteX22" fmla="*/ 279491 w 372596"/>
                <a:gd name="connsiteY22" fmla="*/ 86235 h 372594"/>
                <a:gd name="connsiteX23" fmla="*/ 197712 w 372596"/>
                <a:gd name="connsiteY23" fmla="*/ 27692 h 372594"/>
                <a:gd name="connsiteX24" fmla="*/ 93105 w 372596"/>
                <a:gd name="connsiteY24" fmla="*/ 86154 h 372594"/>
                <a:gd name="connsiteX25" fmla="*/ 135367 w 372596"/>
                <a:gd name="connsiteY25" fmla="*/ 23525 h 372594"/>
                <a:gd name="connsiteX26" fmla="*/ 174884 w 372596"/>
                <a:gd name="connsiteY26" fmla="*/ 27612 h 372594"/>
                <a:gd name="connsiteX27" fmla="*/ 93105 w 372596"/>
                <a:gd name="connsiteY27" fmla="*/ 86154 h 372594"/>
                <a:gd name="connsiteX28" fmla="*/ 48798 w 372596"/>
                <a:gd name="connsiteY28" fmla="*/ 350891 h 372594"/>
                <a:gd name="connsiteX29" fmla="*/ 22268 w 372596"/>
                <a:gd name="connsiteY29" fmla="*/ 350891 h 372594"/>
                <a:gd name="connsiteX30" fmla="*/ 48798 w 372596"/>
                <a:gd name="connsiteY30" fmla="*/ 268627 h 372594"/>
                <a:gd name="connsiteX31" fmla="*/ 48798 w 372596"/>
                <a:gd name="connsiteY31" fmla="*/ 350891 h 372594"/>
                <a:gd name="connsiteX32" fmla="*/ 59535 w 372596"/>
                <a:gd name="connsiteY32" fmla="*/ 178471 h 372594"/>
                <a:gd name="connsiteX33" fmla="*/ 75371 w 372596"/>
                <a:gd name="connsiteY33" fmla="*/ 162628 h 372594"/>
                <a:gd name="connsiteX34" fmla="*/ 95996 w 372596"/>
                <a:gd name="connsiteY34" fmla="*/ 162628 h 372594"/>
                <a:gd name="connsiteX35" fmla="*/ 102524 w 372596"/>
                <a:gd name="connsiteY35" fmla="*/ 194717 h 372594"/>
                <a:gd name="connsiteX36" fmla="*/ 59536 w 372596"/>
                <a:gd name="connsiteY36" fmla="*/ 223281 h 372594"/>
                <a:gd name="connsiteX37" fmla="*/ 59536 w 372596"/>
                <a:gd name="connsiteY37" fmla="*/ 178471 h 372594"/>
                <a:gd name="connsiteX38" fmla="*/ 106372 w 372596"/>
                <a:gd name="connsiteY38" fmla="*/ 350891 h 372594"/>
                <a:gd name="connsiteX39" fmla="*/ 70630 w 372596"/>
                <a:gd name="connsiteY39" fmla="*/ 350891 h 372594"/>
                <a:gd name="connsiteX40" fmla="*/ 70630 w 372596"/>
                <a:gd name="connsiteY40" fmla="*/ 242775 h 372594"/>
                <a:gd name="connsiteX41" fmla="*/ 106372 w 372596"/>
                <a:gd name="connsiteY41" fmla="*/ 217194 h 372594"/>
                <a:gd name="connsiteX42" fmla="*/ 244392 w 372596"/>
                <a:gd name="connsiteY42" fmla="*/ 350891 h 372594"/>
                <a:gd name="connsiteX43" fmla="*/ 128204 w 372596"/>
                <a:gd name="connsiteY43" fmla="*/ 350891 h 372594"/>
                <a:gd name="connsiteX44" fmla="*/ 128204 w 372596"/>
                <a:gd name="connsiteY44" fmla="*/ 287733 h 372594"/>
                <a:gd name="connsiteX45" fmla="*/ 186298 w 372596"/>
                <a:gd name="connsiteY45" fmla="*/ 283061 h 372594"/>
                <a:gd name="connsiteX46" fmla="*/ 244392 w 372596"/>
                <a:gd name="connsiteY46" fmla="*/ 287813 h 372594"/>
                <a:gd name="connsiteX47" fmla="*/ 128204 w 372596"/>
                <a:gd name="connsiteY47" fmla="*/ 247619 h 372594"/>
                <a:gd name="connsiteX48" fmla="*/ 132403 w 372596"/>
                <a:gd name="connsiteY48" fmla="*/ 233428 h 372594"/>
                <a:gd name="connsiteX49" fmla="*/ 182104 w 372596"/>
                <a:gd name="connsiteY49" fmla="*/ 251162 h 372594"/>
                <a:gd name="connsiteX50" fmla="*/ 176813 w 372596"/>
                <a:gd name="connsiteY50" fmla="*/ 260455 h 372594"/>
                <a:gd name="connsiteX51" fmla="*/ 154199 w 372596"/>
                <a:gd name="connsiteY51" fmla="*/ 273614 h 372594"/>
                <a:gd name="connsiteX52" fmla="*/ 128204 w 372596"/>
                <a:gd name="connsiteY52" fmla="*/ 247619 h 372594"/>
                <a:gd name="connsiteX53" fmla="*/ 218398 w 372596"/>
                <a:gd name="connsiteY53" fmla="*/ 273694 h 372594"/>
                <a:gd name="connsiteX54" fmla="*/ 195784 w 372596"/>
                <a:gd name="connsiteY54" fmla="*/ 260534 h 372594"/>
                <a:gd name="connsiteX55" fmla="*/ 190493 w 372596"/>
                <a:gd name="connsiteY55" fmla="*/ 251242 h 372594"/>
                <a:gd name="connsiteX56" fmla="*/ 240193 w 372596"/>
                <a:gd name="connsiteY56" fmla="*/ 233507 h 372594"/>
                <a:gd name="connsiteX57" fmla="*/ 244393 w 372596"/>
                <a:gd name="connsiteY57" fmla="*/ 247698 h 372594"/>
                <a:gd name="connsiteX58" fmla="*/ 218398 w 372596"/>
                <a:gd name="connsiteY58" fmla="*/ 273694 h 372594"/>
                <a:gd name="connsiteX59" fmla="*/ 254784 w 372596"/>
                <a:gd name="connsiteY59" fmla="*/ 161020 h 372594"/>
                <a:gd name="connsiteX60" fmla="*/ 186298 w 372596"/>
                <a:gd name="connsiteY60" fmla="*/ 229426 h 372594"/>
                <a:gd name="connsiteX61" fmla="*/ 117812 w 372596"/>
                <a:gd name="connsiteY61" fmla="*/ 160940 h 372594"/>
                <a:gd name="connsiteX62" fmla="*/ 117812 w 372596"/>
                <a:gd name="connsiteY62" fmla="*/ 113914 h 372594"/>
                <a:gd name="connsiteX63" fmla="*/ 186298 w 372596"/>
                <a:gd name="connsiteY63" fmla="*/ 75081 h 372594"/>
                <a:gd name="connsiteX64" fmla="*/ 254784 w 372596"/>
                <a:gd name="connsiteY64" fmla="*/ 113994 h 372594"/>
                <a:gd name="connsiteX65" fmla="*/ 301967 w 372596"/>
                <a:gd name="connsiteY65" fmla="*/ 350971 h 372594"/>
                <a:gd name="connsiteX66" fmla="*/ 266224 w 372596"/>
                <a:gd name="connsiteY66" fmla="*/ 350971 h 372594"/>
                <a:gd name="connsiteX67" fmla="*/ 266224 w 372596"/>
                <a:gd name="connsiteY67" fmla="*/ 217274 h 372594"/>
                <a:gd name="connsiteX68" fmla="*/ 301967 w 372596"/>
                <a:gd name="connsiteY68" fmla="*/ 242855 h 372594"/>
                <a:gd name="connsiteX69" fmla="*/ 313061 w 372596"/>
                <a:gd name="connsiteY69" fmla="*/ 223362 h 372594"/>
                <a:gd name="connsiteX70" fmla="*/ 270072 w 372596"/>
                <a:gd name="connsiteY70" fmla="*/ 194798 h 372594"/>
                <a:gd name="connsiteX71" fmla="*/ 276601 w 372596"/>
                <a:gd name="connsiteY71" fmla="*/ 162709 h 372594"/>
                <a:gd name="connsiteX72" fmla="*/ 297226 w 372596"/>
                <a:gd name="connsiteY72" fmla="*/ 162709 h 372594"/>
                <a:gd name="connsiteX73" fmla="*/ 313061 w 372596"/>
                <a:gd name="connsiteY73" fmla="*/ 178552 h 372594"/>
                <a:gd name="connsiteX74" fmla="*/ 313061 w 372596"/>
                <a:gd name="connsiteY74" fmla="*/ 223362 h 372594"/>
                <a:gd name="connsiteX75" fmla="*/ 323798 w 372596"/>
                <a:gd name="connsiteY75" fmla="*/ 350971 h 372594"/>
                <a:gd name="connsiteX76" fmla="*/ 323798 w 372596"/>
                <a:gd name="connsiteY76" fmla="*/ 268708 h 372594"/>
                <a:gd name="connsiteX77" fmla="*/ 350329 w 372596"/>
                <a:gd name="connsiteY77" fmla="*/ 350971 h 372594"/>
                <a:gd name="connsiteX78" fmla="*/ 323798 w 372596"/>
                <a:gd name="connsiteY78" fmla="*/ 350971 h 37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72596" h="372594">
                  <a:moveTo>
                    <a:pt x="334893" y="246799"/>
                  </a:moveTo>
                  <a:lnTo>
                    <a:pt x="334893" y="178551"/>
                  </a:lnTo>
                  <a:cubicBezTo>
                    <a:pt x="334893" y="157777"/>
                    <a:pt x="317995" y="140876"/>
                    <a:pt x="297225" y="140876"/>
                  </a:cubicBezTo>
                  <a:lnTo>
                    <a:pt x="276616" y="140876"/>
                  </a:lnTo>
                  <a:lnTo>
                    <a:pt x="276616" y="110737"/>
                  </a:lnTo>
                  <a:cubicBezTo>
                    <a:pt x="284655" y="108352"/>
                    <a:pt x="291847" y="104506"/>
                    <a:pt x="298981" y="100208"/>
                  </a:cubicBezTo>
                  <a:cubicBezTo>
                    <a:pt x="305442" y="70687"/>
                    <a:pt x="298582" y="40665"/>
                    <a:pt x="275500" y="19980"/>
                  </a:cubicBezTo>
                  <a:cubicBezTo>
                    <a:pt x="251301" y="-1705"/>
                    <a:pt x="215037" y="-6224"/>
                    <a:pt x="186298" y="8935"/>
                  </a:cubicBezTo>
                  <a:cubicBezTo>
                    <a:pt x="157559" y="-6224"/>
                    <a:pt x="121295" y="-1785"/>
                    <a:pt x="97096" y="19900"/>
                  </a:cubicBezTo>
                  <a:cubicBezTo>
                    <a:pt x="74014" y="40585"/>
                    <a:pt x="67154" y="70607"/>
                    <a:pt x="73615" y="100128"/>
                  </a:cubicBezTo>
                  <a:cubicBezTo>
                    <a:pt x="80749" y="104425"/>
                    <a:pt x="87941" y="108272"/>
                    <a:pt x="95980" y="110657"/>
                  </a:cubicBezTo>
                  <a:lnTo>
                    <a:pt x="95980" y="140796"/>
                  </a:lnTo>
                  <a:lnTo>
                    <a:pt x="75371" y="140796"/>
                  </a:lnTo>
                  <a:cubicBezTo>
                    <a:pt x="54601" y="140796"/>
                    <a:pt x="37704" y="157697"/>
                    <a:pt x="37704" y="178471"/>
                  </a:cubicBezTo>
                  <a:lnTo>
                    <a:pt x="37704" y="246719"/>
                  </a:lnTo>
                  <a:cubicBezTo>
                    <a:pt x="13593" y="277794"/>
                    <a:pt x="0" y="316384"/>
                    <a:pt x="0" y="355839"/>
                  </a:cubicBezTo>
                  <a:lnTo>
                    <a:pt x="0" y="372595"/>
                  </a:lnTo>
                  <a:lnTo>
                    <a:pt x="372596" y="372595"/>
                  </a:lnTo>
                  <a:lnTo>
                    <a:pt x="372596" y="355919"/>
                  </a:lnTo>
                  <a:cubicBezTo>
                    <a:pt x="372596" y="316463"/>
                    <a:pt x="359003" y="277873"/>
                    <a:pt x="334893" y="246799"/>
                  </a:cubicBezTo>
                  <a:close/>
                  <a:moveTo>
                    <a:pt x="197712" y="27692"/>
                  </a:moveTo>
                  <a:cubicBezTo>
                    <a:pt x="209969" y="21604"/>
                    <a:pt x="223828" y="20142"/>
                    <a:pt x="237229" y="23605"/>
                  </a:cubicBezTo>
                  <a:cubicBezTo>
                    <a:pt x="265482" y="30900"/>
                    <a:pt x="283303" y="57847"/>
                    <a:pt x="279491" y="86235"/>
                  </a:cubicBezTo>
                  <a:cubicBezTo>
                    <a:pt x="239357" y="106134"/>
                    <a:pt x="191817" y="71986"/>
                    <a:pt x="197712" y="27692"/>
                  </a:cubicBezTo>
                  <a:close/>
                  <a:moveTo>
                    <a:pt x="93105" y="86154"/>
                  </a:moveTo>
                  <a:cubicBezTo>
                    <a:pt x="89294" y="57767"/>
                    <a:pt x="107114" y="30820"/>
                    <a:pt x="135367" y="23525"/>
                  </a:cubicBezTo>
                  <a:cubicBezTo>
                    <a:pt x="148768" y="20062"/>
                    <a:pt x="162627" y="21524"/>
                    <a:pt x="174884" y="27612"/>
                  </a:cubicBezTo>
                  <a:cubicBezTo>
                    <a:pt x="180779" y="71906"/>
                    <a:pt x="133239" y="106054"/>
                    <a:pt x="93105" y="86154"/>
                  </a:cubicBezTo>
                  <a:close/>
                  <a:moveTo>
                    <a:pt x="48798" y="350891"/>
                  </a:moveTo>
                  <a:lnTo>
                    <a:pt x="22268" y="350891"/>
                  </a:lnTo>
                  <a:cubicBezTo>
                    <a:pt x="23206" y="321517"/>
                    <a:pt x="32478" y="292903"/>
                    <a:pt x="48798" y="268627"/>
                  </a:cubicBezTo>
                  <a:lnTo>
                    <a:pt x="48798" y="350891"/>
                  </a:lnTo>
                  <a:close/>
                  <a:moveTo>
                    <a:pt x="59535" y="178471"/>
                  </a:moveTo>
                  <a:cubicBezTo>
                    <a:pt x="59535" y="169735"/>
                    <a:pt x="66639" y="162628"/>
                    <a:pt x="75371" y="162628"/>
                  </a:cubicBezTo>
                  <a:lnTo>
                    <a:pt x="95996" y="162628"/>
                  </a:lnTo>
                  <a:cubicBezTo>
                    <a:pt x="96201" y="173600"/>
                    <a:pt x="98423" y="184538"/>
                    <a:pt x="102524" y="194717"/>
                  </a:cubicBezTo>
                  <a:cubicBezTo>
                    <a:pt x="86913" y="202089"/>
                    <a:pt x="72388" y="211757"/>
                    <a:pt x="59536" y="223281"/>
                  </a:cubicBezTo>
                  <a:lnTo>
                    <a:pt x="59536" y="178471"/>
                  </a:lnTo>
                  <a:close/>
                  <a:moveTo>
                    <a:pt x="106372" y="350891"/>
                  </a:moveTo>
                  <a:lnTo>
                    <a:pt x="70630" y="350891"/>
                  </a:lnTo>
                  <a:lnTo>
                    <a:pt x="70630" y="242775"/>
                  </a:lnTo>
                  <a:cubicBezTo>
                    <a:pt x="81276" y="232626"/>
                    <a:pt x="93327" y="223991"/>
                    <a:pt x="106372" y="217194"/>
                  </a:cubicBezTo>
                  <a:close/>
                  <a:moveTo>
                    <a:pt x="244392" y="350891"/>
                  </a:moveTo>
                  <a:lnTo>
                    <a:pt x="128204" y="350891"/>
                  </a:lnTo>
                  <a:lnTo>
                    <a:pt x="128204" y="287733"/>
                  </a:lnTo>
                  <a:cubicBezTo>
                    <a:pt x="146186" y="299426"/>
                    <a:pt x="170397" y="297427"/>
                    <a:pt x="186298" y="283061"/>
                  </a:cubicBezTo>
                  <a:cubicBezTo>
                    <a:pt x="202199" y="297427"/>
                    <a:pt x="226410" y="299507"/>
                    <a:pt x="244392" y="287813"/>
                  </a:cubicBezTo>
                  <a:close/>
                  <a:moveTo>
                    <a:pt x="128204" y="247619"/>
                  </a:moveTo>
                  <a:cubicBezTo>
                    <a:pt x="128204" y="242481"/>
                    <a:pt x="129684" y="237586"/>
                    <a:pt x="132403" y="233428"/>
                  </a:cubicBezTo>
                  <a:cubicBezTo>
                    <a:pt x="146750" y="244117"/>
                    <a:pt x="164236" y="250341"/>
                    <a:pt x="182104" y="251162"/>
                  </a:cubicBezTo>
                  <a:lnTo>
                    <a:pt x="176813" y="260455"/>
                  </a:lnTo>
                  <a:cubicBezTo>
                    <a:pt x="172190" y="268572"/>
                    <a:pt x="163525" y="273614"/>
                    <a:pt x="154199" y="273614"/>
                  </a:cubicBezTo>
                  <a:cubicBezTo>
                    <a:pt x="139865" y="273613"/>
                    <a:pt x="128204" y="261952"/>
                    <a:pt x="128204" y="247619"/>
                  </a:cubicBezTo>
                  <a:close/>
                  <a:moveTo>
                    <a:pt x="218398" y="273694"/>
                  </a:moveTo>
                  <a:cubicBezTo>
                    <a:pt x="209071" y="273694"/>
                    <a:pt x="200406" y="268651"/>
                    <a:pt x="195784" y="260534"/>
                  </a:cubicBezTo>
                  <a:lnTo>
                    <a:pt x="190493" y="251242"/>
                  </a:lnTo>
                  <a:cubicBezTo>
                    <a:pt x="208360" y="250420"/>
                    <a:pt x="225846" y="244197"/>
                    <a:pt x="240193" y="233507"/>
                  </a:cubicBezTo>
                  <a:cubicBezTo>
                    <a:pt x="242912" y="237666"/>
                    <a:pt x="244393" y="242561"/>
                    <a:pt x="244393" y="247698"/>
                  </a:cubicBezTo>
                  <a:cubicBezTo>
                    <a:pt x="244392" y="262032"/>
                    <a:pt x="232731" y="273694"/>
                    <a:pt x="218398" y="273694"/>
                  </a:cubicBezTo>
                  <a:close/>
                  <a:moveTo>
                    <a:pt x="254784" y="161020"/>
                  </a:moveTo>
                  <a:cubicBezTo>
                    <a:pt x="254784" y="198380"/>
                    <a:pt x="223627" y="229426"/>
                    <a:pt x="186298" y="229426"/>
                  </a:cubicBezTo>
                  <a:cubicBezTo>
                    <a:pt x="149332" y="229259"/>
                    <a:pt x="117812" y="198031"/>
                    <a:pt x="117812" y="160940"/>
                  </a:cubicBezTo>
                  <a:lnTo>
                    <a:pt x="117812" y="113914"/>
                  </a:lnTo>
                  <a:cubicBezTo>
                    <a:pt x="145641" y="114084"/>
                    <a:pt x="172154" y="99075"/>
                    <a:pt x="186298" y="75081"/>
                  </a:cubicBezTo>
                  <a:cubicBezTo>
                    <a:pt x="200441" y="99075"/>
                    <a:pt x="226955" y="114164"/>
                    <a:pt x="254784" y="113994"/>
                  </a:cubicBezTo>
                  <a:close/>
                  <a:moveTo>
                    <a:pt x="301967" y="350971"/>
                  </a:moveTo>
                  <a:lnTo>
                    <a:pt x="266224" y="350971"/>
                  </a:lnTo>
                  <a:lnTo>
                    <a:pt x="266224" y="217274"/>
                  </a:lnTo>
                  <a:cubicBezTo>
                    <a:pt x="279269" y="224072"/>
                    <a:pt x="291319" y="232707"/>
                    <a:pt x="301967" y="242855"/>
                  </a:cubicBezTo>
                  <a:close/>
                  <a:moveTo>
                    <a:pt x="313061" y="223362"/>
                  </a:moveTo>
                  <a:cubicBezTo>
                    <a:pt x="300208" y="211838"/>
                    <a:pt x="285683" y="202170"/>
                    <a:pt x="270072" y="194798"/>
                  </a:cubicBezTo>
                  <a:cubicBezTo>
                    <a:pt x="274174" y="184619"/>
                    <a:pt x="276395" y="173681"/>
                    <a:pt x="276601" y="162709"/>
                  </a:cubicBezTo>
                  <a:lnTo>
                    <a:pt x="297226" y="162709"/>
                  </a:lnTo>
                  <a:cubicBezTo>
                    <a:pt x="305958" y="162709"/>
                    <a:pt x="313061" y="169816"/>
                    <a:pt x="313061" y="178552"/>
                  </a:cubicBezTo>
                  <a:lnTo>
                    <a:pt x="313061" y="223362"/>
                  </a:lnTo>
                  <a:close/>
                  <a:moveTo>
                    <a:pt x="323798" y="350971"/>
                  </a:moveTo>
                  <a:lnTo>
                    <a:pt x="323798" y="268708"/>
                  </a:lnTo>
                  <a:cubicBezTo>
                    <a:pt x="340118" y="292983"/>
                    <a:pt x="349391" y="321598"/>
                    <a:pt x="350329" y="350971"/>
                  </a:cubicBezTo>
                  <a:lnTo>
                    <a:pt x="323798" y="350971"/>
                  </a:lnTo>
                  <a:close/>
                </a:path>
              </a:pathLst>
            </a:custGeom>
            <a:solidFill>
              <a:schemeClr val="accent3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3798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4C41ED-0F16-5EAF-3D65-0FF58B643FF6}"/>
              </a:ext>
            </a:extLst>
          </p:cNvPr>
          <p:cNvGrpSpPr/>
          <p:nvPr/>
        </p:nvGrpSpPr>
        <p:grpSpPr>
          <a:xfrm>
            <a:off x="8075028" y="873125"/>
            <a:ext cx="3198088" cy="3071921"/>
            <a:chOff x="623453" y="3245894"/>
            <a:chExt cx="3365016" cy="268857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FDAAEB-4BCB-4657-B383-78E52F5CA510}"/>
                </a:ext>
              </a:extLst>
            </p:cNvPr>
            <p:cNvSpPr/>
            <p:nvPr/>
          </p:nvSpPr>
          <p:spPr>
            <a:xfrm>
              <a:off x="623453" y="3245894"/>
              <a:ext cx="3365016" cy="2688571"/>
            </a:xfrm>
            <a:prstGeom prst="roundRect">
              <a:avLst>
                <a:gd name="adj" fmla="val 3064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5D15C1-B20E-4633-8A22-7DDB23792F9C}"/>
                </a:ext>
              </a:extLst>
            </p:cNvPr>
            <p:cNvGrpSpPr/>
            <p:nvPr/>
          </p:nvGrpSpPr>
          <p:grpSpPr>
            <a:xfrm>
              <a:off x="741266" y="3435551"/>
              <a:ext cx="3107138" cy="1735498"/>
              <a:chOff x="1032214" y="3435551"/>
              <a:chExt cx="3107138" cy="173549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7DED1CD-FA3C-42FE-80AF-E15F8BC2EC0D}"/>
                  </a:ext>
                </a:extLst>
              </p:cNvPr>
              <p:cNvGrpSpPr/>
              <p:nvPr/>
            </p:nvGrpSpPr>
            <p:grpSpPr>
              <a:xfrm>
                <a:off x="1032214" y="3435551"/>
                <a:ext cx="3107138" cy="256968"/>
                <a:chOff x="1032214" y="3416501"/>
                <a:chExt cx="3107138" cy="256968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93269D-E9B4-4782-BF7A-2F24F7DAAEE1}"/>
                    </a:ext>
                  </a:extLst>
                </p:cNvPr>
                <p:cNvSpPr txBox="1"/>
                <p:nvPr/>
              </p:nvSpPr>
              <p:spPr>
                <a:xfrm>
                  <a:off x="3563747" y="3425670"/>
                  <a:ext cx="575605" cy="228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80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0765D06-55EA-4735-83BA-CF8A4FF7C244}"/>
                    </a:ext>
                  </a:extLst>
                </p:cNvPr>
                <p:cNvSpPr txBox="1"/>
                <p:nvPr/>
              </p:nvSpPr>
              <p:spPr>
                <a:xfrm>
                  <a:off x="1032214" y="3416501"/>
                  <a:ext cx="1698095" cy="256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Room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73A3554-DA86-4DE5-A3F0-77CF4DB57BBE}"/>
                  </a:ext>
                </a:extLst>
              </p:cNvPr>
              <p:cNvGrpSpPr/>
              <p:nvPr/>
            </p:nvGrpSpPr>
            <p:grpSpPr>
              <a:xfrm>
                <a:off x="1032214" y="3805184"/>
                <a:ext cx="3107138" cy="256968"/>
                <a:chOff x="1032214" y="3747951"/>
                <a:chExt cx="3107138" cy="256968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7391340-6784-4B72-B4DC-342A5FAE9FBA}"/>
                    </a:ext>
                  </a:extLst>
                </p:cNvPr>
                <p:cNvSpPr txBox="1"/>
                <p:nvPr/>
              </p:nvSpPr>
              <p:spPr>
                <a:xfrm>
                  <a:off x="3563747" y="3757120"/>
                  <a:ext cx="575605" cy="228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270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1BF4C5-CBEE-4D09-816D-F6191C103375}"/>
                    </a:ext>
                  </a:extLst>
                </p:cNvPr>
                <p:cNvSpPr txBox="1"/>
                <p:nvPr/>
              </p:nvSpPr>
              <p:spPr>
                <a:xfrm>
                  <a:off x="1032214" y="3747951"/>
                  <a:ext cx="1698095" cy="256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Total Review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08E3166-CEEE-49D2-BD8E-8CE85A74CE33}"/>
                  </a:ext>
                </a:extLst>
              </p:cNvPr>
              <p:cNvGrpSpPr/>
              <p:nvPr/>
            </p:nvGrpSpPr>
            <p:grpSpPr>
              <a:xfrm>
                <a:off x="1032214" y="4174817"/>
                <a:ext cx="3107138" cy="256968"/>
                <a:chOff x="1032214" y="4079401"/>
                <a:chExt cx="3107138" cy="256968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D0F512-59F6-4E08-AB20-E4C20CD5E904}"/>
                    </a:ext>
                  </a:extLst>
                </p:cNvPr>
                <p:cNvSpPr txBox="1"/>
                <p:nvPr/>
              </p:nvSpPr>
              <p:spPr>
                <a:xfrm>
                  <a:off x="3563747" y="4088570"/>
                  <a:ext cx="575605" cy="228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8.2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D84022-60E1-4B91-8A65-D0F170C2F759}"/>
                    </a:ext>
                  </a:extLst>
                </p:cNvPr>
                <p:cNvSpPr txBox="1"/>
                <p:nvPr/>
              </p:nvSpPr>
              <p:spPr>
                <a:xfrm>
                  <a:off x="1032214" y="4079401"/>
                  <a:ext cx="1698095" cy="256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Rating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7E3A76D-8A09-496A-A90F-F4ADFCB02688}"/>
                  </a:ext>
                </a:extLst>
              </p:cNvPr>
              <p:cNvGrpSpPr/>
              <p:nvPr/>
            </p:nvGrpSpPr>
            <p:grpSpPr>
              <a:xfrm>
                <a:off x="1032214" y="4544450"/>
                <a:ext cx="3107138" cy="256968"/>
                <a:chOff x="1032214" y="4410851"/>
                <a:chExt cx="3107138" cy="256968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FCADBDE-55F1-45F9-9FCF-2F22944D3926}"/>
                    </a:ext>
                  </a:extLst>
                </p:cNvPr>
                <p:cNvSpPr txBox="1"/>
                <p:nvPr/>
              </p:nvSpPr>
              <p:spPr>
                <a:xfrm>
                  <a:off x="3563747" y="4420020"/>
                  <a:ext cx="575605" cy="228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Yes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7603129-3720-4A28-89C6-9B257BD85B0C}"/>
                    </a:ext>
                  </a:extLst>
                </p:cNvPr>
                <p:cNvSpPr txBox="1"/>
                <p:nvPr/>
              </p:nvSpPr>
              <p:spPr>
                <a:xfrm>
                  <a:off x="1032214" y="4410851"/>
                  <a:ext cx="1698095" cy="256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Sport Center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FC3CE9E-5FDB-4097-9331-40F0D98819C5}"/>
                  </a:ext>
                </a:extLst>
              </p:cNvPr>
              <p:cNvGrpSpPr/>
              <p:nvPr/>
            </p:nvGrpSpPr>
            <p:grpSpPr>
              <a:xfrm>
                <a:off x="1032214" y="4914081"/>
                <a:ext cx="3107138" cy="256968"/>
                <a:chOff x="1032214" y="4780401"/>
                <a:chExt cx="3107138" cy="256968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F815228-0B31-417D-B789-9E00C66F5907}"/>
                    </a:ext>
                  </a:extLst>
                </p:cNvPr>
                <p:cNvSpPr txBox="1"/>
                <p:nvPr/>
              </p:nvSpPr>
              <p:spPr>
                <a:xfrm>
                  <a:off x="3563747" y="4789570"/>
                  <a:ext cx="575605" cy="228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Yes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38044E-3CE3-4DFA-825F-5F7D1416B1F9}"/>
                    </a:ext>
                  </a:extLst>
                </p:cNvPr>
                <p:cNvSpPr txBox="1"/>
                <p:nvPr/>
              </p:nvSpPr>
              <p:spPr>
                <a:xfrm>
                  <a:off x="1032214" y="4780401"/>
                  <a:ext cx="1985897" cy="256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Arial" panose="020B0604020202020204" pitchFamily="34" charset="0"/>
                    </a:rPr>
                    <a:t>Internet Connection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34C8B85-93AF-4B74-80B9-BB3A3C8BCA61}"/>
                </a:ext>
              </a:extLst>
            </p:cNvPr>
            <p:cNvGrpSpPr/>
            <p:nvPr/>
          </p:nvGrpSpPr>
          <p:grpSpPr>
            <a:xfrm>
              <a:off x="836177" y="5352885"/>
              <a:ext cx="2934308" cy="386444"/>
              <a:chOff x="1127125" y="5352885"/>
              <a:chExt cx="2934308" cy="386444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4C4FAAF8-BA02-4024-9DAB-62ACE10037A1}"/>
                  </a:ext>
                </a:extLst>
              </p:cNvPr>
              <p:cNvSpPr/>
              <p:nvPr/>
            </p:nvSpPr>
            <p:spPr>
              <a:xfrm>
                <a:off x="1127125" y="5352885"/>
                <a:ext cx="2934308" cy="38644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ea typeface="Roboto" panose="02000000000000000000" pitchFamily="2" charset="0"/>
                    <a:cs typeface="Arial" panose="020B0604020202020204" pitchFamily="34" charset="0"/>
                  </a:rPr>
                  <a:t>Visit website</a:t>
                </a:r>
              </a:p>
            </p:txBody>
          </p:sp>
          <p:sp>
            <p:nvSpPr>
              <p:cNvPr id="37" name="Freeform 67">
                <a:extLst>
                  <a:ext uri="{FF2B5EF4-FFF2-40B4-BE49-F238E27FC236}">
                    <a16:creationId xmlns:a16="http://schemas.microsoft.com/office/drawing/2014/main" id="{5F93D1AC-F028-44B2-9198-C6AFAE3C5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497" y="5506715"/>
                <a:ext cx="208701" cy="78784"/>
              </a:xfrm>
              <a:custGeom>
                <a:avLst/>
                <a:gdLst>
                  <a:gd name="T0" fmla="*/ 292100 w 184"/>
                  <a:gd name="T1" fmla="*/ 74612 h 93"/>
                  <a:gd name="T2" fmla="*/ 201613 w 184"/>
                  <a:gd name="T3" fmla="*/ 0 h 93"/>
                  <a:gd name="T4" fmla="*/ 201613 w 184"/>
                  <a:gd name="T5" fmla="*/ 55562 h 93"/>
                  <a:gd name="T6" fmla="*/ 0 w 184"/>
                  <a:gd name="T7" fmla="*/ 55562 h 93"/>
                  <a:gd name="T8" fmla="*/ 0 w 184"/>
                  <a:gd name="T9" fmla="*/ 92075 h 93"/>
                  <a:gd name="T10" fmla="*/ 201613 w 184"/>
                  <a:gd name="T11" fmla="*/ 92075 h 93"/>
                  <a:gd name="T12" fmla="*/ 201613 w 184"/>
                  <a:gd name="T13" fmla="*/ 147637 h 93"/>
                  <a:gd name="T14" fmla="*/ 292100 w 184"/>
                  <a:gd name="T15" fmla="*/ 74612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4" h="93">
                    <a:moveTo>
                      <a:pt x="184" y="47"/>
                    </a:moveTo>
                    <a:lnTo>
                      <a:pt x="127" y="0"/>
                    </a:lnTo>
                    <a:lnTo>
                      <a:pt x="127" y="35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127" y="58"/>
                    </a:lnTo>
                    <a:lnTo>
                      <a:pt x="127" y="93"/>
                    </a:lnTo>
                    <a:lnTo>
                      <a:pt x="184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 sz="1200" dirty="0">
                  <a:latin typeface="Arial" panose="020B0604020202020204" pitchFamily="34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759215-EF54-8DBA-8E9E-8EC6F326D5FF}"/>
              </a:ext>
            </a:extLst>
          </p:cNvPr>
          <p:cNvGrpSpPr/>
          <p:nvPr/>
        </p:nvGrpSpPr>
        <p:grpSpPr>
          <a:xfrm>
            <a:off x="839619" y="873125"/>
            <a:ext cx="3445706" cy="5076825"/>
            <a:chOff x="4038220" y="1766136"/>
            <a:chExt cx="3528406" cy="234866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93F1115-90FB-4171-8DB1-FBE7DC23497C}"/>
                </a:ext>
              </a:extLst>
            </p:cNvPr>
            <p:cNvSpPr/>
            <p:nvPr/>
          </p:nvSpPr>
          <p:spPr>
            <a:xfrm>
              <a:off x="4119915" y="1766136"/>
              <a:ext cx="3365016" cy="2348664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224986-80C8-4E63-A069-3CCD7D099005}"/>
                </a:ext>
              </a:extLst>
            </p:cNvPr>
            <p:cNvSpPr txBox="1"/>
            <p:nvPr/>
          </p:nvSpPr>
          <p:spPr>
            <a:xfrm>
              <a:off x="4189711" y="1818582"/>
              <a:ext cx="2242382" cy="176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rPr>
                <a:t>Stacked Chart</a:t>
              </a:r>
            </a:p>
          </p:txBody>
        </p:sp>
        <p:graphicFrame>
          <p:nvGraphicFramePr>
            <p:cNvPr id="74" name="Chart 73">
              <a:extLst>
                <a:ext uri="{FF2B5EF4-FFF2-40B4-BE49-F238E27FC236}">
                  <a16:creationId xmlns:a16="http://schemas.microsoft.com/office/drawing/2014/main" id="{3661FE04-153A-4E7F-9691-F274C2046C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6998251"/>
                </p:ext>
              </p:extLst>
            </p:nvPr>
          </p:nvGraphicFramePr>
          <p:xfrm>
            <a:off x="4038220" y="2071167"/>
            <a:ext cx="3528406" cy="20073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1EA3DC-0FCB-1FCA-4BB4-51789B0F1EC5}"/>
              </a:ext>
            </a:extLst>
          </p:cNvPr>
          <p:cNvGrpSpPr/>
          <p:nvPr/>
        </p:nvGrpSpPr>
        <p:grpSpPr>
          <a:xfrm>
            <a:off x="4439035" y="875332"/>
            <a:ext cx="3429614" cy="2565241"/>
            <a:chOff x="4119915" y="4248149"/>
            <a:chExt cx="3365016" cy="251692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A7B0C06-7DE7-96B5-C9FB-14364AFE5CB8}"/>
                </a:ext>
              </a:extLst>
            </p:cNvPr>
            <p:cNvSpPr/>
            <p:nvPr/>
          </p:nvSpPr>
          <p:spPr>
            <a:xfrm>
              <a:off x="4119915" y="4248149"/>
              <a:ext cx="3365016" cy="1686315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3F3D6C-C1F0-68E0-0056-E3990CEFD2FF}"/>
                </a:ext>
              </a:extLst>
            </p:cNvPr>
            <p:cNvGrpSpPr/>
            <p:nvPr/>
          </p:nvGrpSpPr>
          <p:grpSpPr>
            <a:xfrm>
              <a:off x="4647269" y="4454765"/>
              <a:ext cx="2554783" cy="2310308"/>
              <a:chOff x="4938217" y="4454765"/>
              <a:chExt cx="2554783" cy="231030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858D19C-C40E-3790-0953-4D562A36B5C3}"/>
                  </a:ext>
                </a:extLst>
              </p:cNvPr>
              <p:cNvGrpSpPr/>
              <p:nvPr/>
            </p:nvGrpSpPr>
            <p:grpSpPr>
              <a:xfrm>
                <a:off x="4938217" y="4454765"/>
                <a:ext cx="2310308" cy="2310308"/>
                <a:chOff x="4862465" y="4508423"/>
                <a:chExt cx="2461812" cy="2461812"/>
              </a:xfrm>
            </p:grpSpPr>
            <p:sp>
              <p:nvSpPr>
                <p:cNvPr id="65" name="Block Arc 64">
                  <a:extLst>
                    <a:ext uri="{FF2B5EF4-FFF2-40B4-BE49-F238E27FC236}">
                      <a16:creationId xmlns:a16="http://schemas.microsoft.com/office/drawing/2014/main" id="{4884FA1D-AA6E-80C4-9386-4608E6066DF8}"/>
                    </a:ext>
                  </a:extLst>
                </p:cNvPr>
                <p:cNvSpPr/>
                <p:nvPr/>
              </p:nvSpPr>
              <p:spPr>
                <a:xfrm>
                  <a:off x="4862465" y="4508423"/>
                  <a:ext cx="2461812" cy="2461812"/>
                </a:xfrm>
                <a:prstGeom prst="blockArc">
                  <a:avLst>
                    <a:gd name="adj1" fmla="val 10800000"/>
                    <a:gd name="adj2" fmla="val 21575904"/>
                    <a:gd name="adj3" fmla="val 15958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Block Arc 65">
                  <a:extLst>
                    <a:ext uri="{FF2B5EF4-FFF2-40B4-BE49-F238E27FC236}">
                      <a16:creationId xmlns:a16="http://schemas.microsoft.com/office/drawing/2014/main" id="{AF5A8BAD-A703-8F5C-EF49-06CC9537B334}"/>
                    </a:ext>
                  </a:extLst>
                </p:cNvPr>
                <p:cNvSpPr/>
                <p:nvPr/>
              </p:nvSpPr>
              <p:spPr>
                <a:xfrm flipH="1">
                  <a:off x="4862465" y="4508423"/>
                  <a:ext cx="2461812" cy="2461812"/>
                </a:xfrm>
                <a:prstGeom prst="blockArc">
                  <a:avLst>
                    <a:gd name="adj1" fmla="val 13748388"/>
                    <a:gd name="adj2" fmla="val 21575904"/>
                    <a:gd name="adj3" fmla="val 15958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1" name="Partial Circle 60">
                <a:extLst>
                  <a:ext uri="{FF2B5EF4-FFF2-40B4-BE49-F238E27FC236}">
                    <a16:creationId xmlns:a16="http://schemas.microsoft.com/office/drawing/2014/main" id="{6B0BFEAE-59A9-B00E-5D28-3203AEEAD978}"/>
                  </a:ext>
                </a:extLst>
              </p:cNvPr>
              <p:cNvSpPr/>
              <p:nvPr/>
            </p:nvSpPr>
            <p:spPr>
              <a:xfrm rot="5400000">
                <a:off x="5619769" y="5131037"/>
                <a:ext cx="947205" cy="947205"/>
              </a:xfrm>
              <a:prstGeom prst="pie">
                <a:avLst>
                  <a:gd name="adj1" fmla="val 5342343"/>
                  <a:gd name="adj2" fmla="val 1620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1016000" dist="381000" dir="21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232D0F2-48E8-BD12-89DD-01C6B17592E4}"/>
                  </a:ext>
                </a:extLst>
              </p:cNvPr>
              <p:cNvSpPr txBox="1"/>
              <p:nvPr/>
            </p:nvSpPr>
            <p:spPr>
              <a:xfrm>
                <a:off x="6636084" y="5570527"/>
                <a:ext cx="856916" cy="27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E835D28-AA33-ECDB-8057-21304D0641F0}"/>
                  </a:ext>
                </a:extLst>
              </p:cNvPr>
              <p:cNvSpPr txBox="1"/>
              <p:nvPr/>
            </p:nvSpPr>
            <p:spPr>
              <a:xfrm>
                <a:off x="4962605" y="5570527"/>
                <a:ext cx="316388" cy="274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5650E55-E17D-33E9-346E-4F1ADEF84A0D}"/>
                  </a:ext>
                </a:extLst>
              </p:cNvPr>
              <p:cNvSpPr/>
              <p:nvPr/>
            </p:nvSpPr>
            <p:spPr>
              <a:xfrm>
                <a:off x="5619769" y="5276236"/>
                <a:ext cx="947204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56,862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500EDEF-8A11-9510-7E56-E7464556EBE0}"/>
                </a:ext>
              </a:extLst>
            </p:cNvPr>
            <p:cNvGrpSpPr/>
            <p:nvPr/>
          </p:nvGrpSpPr>
          <p:grpSpPr>
            <a:xfrm flipH="1">
              <a:off x="4500055" y="4542433"/>
              <a:ext cx="658848" cy="371648"/>
              <a:chOff x="3186871" y="1826364"/>
              <a:chExt cx="658848" cy="371648"/>
            </a:xfrm>
          </p:grpSpPr>
          <p:sp>
            <p:nvSpPr>
              <p:cNvPr id="51" name="Rounded Rectangular Callout 6">
                <a:extLst>
                  <a:ext uri="{FF2B5EF4-FFF2-40B4-BE49-F238E27FC236}">
                    <a16:creationId xmlns:a16="http://schemas.microsoft.com/office/drawing/2014/main" id="{21C31555-FEBD-47A0-45E2-51B25C88C40F}"/>
                  </a:ext>
                </a:extLst>
              </p:cNvPr>
              <p:cNvSpPr/>
              <p:nvPr/>
            </p:nvSpPr>
            <p:spPr>
              <a:xfrm>
                <a:off x="3186871" y="1826364"/>
                <a:ext cx="658848" cy="371648"/>
              </a:xfrm>
              <a:prstGeom prst="wedgeRoundRectCallout">
                <a:avLst>
                  <a:gd name="adj1" fmla="val -20450"/>
                  <a:gd name="adj2" fmla="val 62632"/>
                  <a:gd name="adj3" fmla="val 16667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279400" dist="63500" dir="5400000" sx="95000" sy="95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874202A-6DA6-B525-A4D6-05DE31AD2D7B}"/>
                  </a:ext>
                </a:extLst>
              </p:cNvPr>
              <p:cNvSpPr txBox="1"/>
              <p:nvPr/>
            </p:nvSpPr>
            <p:spPr>
              <a:xfrm>
                <a:off x="3276956" y="1864592"/>
                <a:ext cx="4938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100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D67FA20-D85A-31AA-7607-70B4BD7261F5}"/>
              </a:ext>
            </a:extLst>
          </p:cNvPr>
          <p:cNvGrpSpPr/>
          <p:nvPr/>
        </p:nvGrpSpPr>
        <p:grpSpPr>
          <a:xfrm>
            <a:off x="8082692" y="4266639"/>
            <a:ext cx="3198091" cy="1643275"/>
            <a:chOff x="8517610" y="873125"/>
            <a:chExt cx="2761231" cy="1388070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BC51132-3F43-B8FB-E5DA-133061A9CA3C}"/>
                </a:ext>
              </a:extLst>
            </p:cNvPr>
            <p:cNvSpPr/>
            <p:nvPr/>
          </p:nvSpPr>
          <p:spPr>
            <a:xfrm>
              <a:off x="8517610" y="873125"/>
              <a:ext cx="2761231" cy="1388070"/>
            </a:xfrm>
            <a:prstGeom prst="roundRect">
              <a:avLst>
                <a:gd name="adj" fmla="val 3064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1A3AA7A-32B9-6425-2F00-A0957A2D5FEC}"/>
                </a:ext>
              </a:extLst>
            </p:cNvPr>
            <p:cNvGrpSpPr/>
            <p:nvPr/>
          </p:nvGrpSpPr>
          <p:grpSpPr>
            <a:xfrm>
              <a:off x="8688350" y="1061146"/>
              <a:ext cx="2510664" cy="933766"/>
              <a:chOff x="1688926" y="1954158"/>
              <a:chExt cx="2510664" cy="933766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09F45BD5-6F10-4A6E-1A76-00FE326095C6}"/>
                  </a:ext>
                </a:extLst>
              </p:cNvPr>
              <p:cNvGrpSpPr/>
              <p:nvPr/>
            </p:nvGrpSpPr>
            <p:grpSpPr>
              <a:xfrm>
                <a:off x="1688926" y="1954158"/>
                <a:ext cx="2510664" cy="933766"/>
                <a:chOff x="9171723" y="2933700"/>
                <a:chExt cx="2510664" cy="933766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94D210A-11EC-77FB-E719-D7370A720984}"/>
                    </a:ext>
                  </a:extLst>
                </p:cNvPr>
                <p:cNvSpPr txBox="1"/>
                <p:nvPr/>
              </p:nvSpPr>
              <p:spPr>
                <a:xfrm>
                  <a:off x="9171723" y="2933700"/>
                  <a:ext cx="2510663" cy="441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ea typeface="Inter" panose="020B0502030000000004" pitchFamily="34" charset="0"/>
                      <a:cs typeface="Arial" panose="020B0604020202020204" pitchFamily="34" charset="0"/>
                    </a:rPr>
                    <a:t>$2,89K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39B2670-E958-8D72-82AB-95EFE65936DB}"/>
                    </a:ext>
                  </a:extLst>
                </p:cNvPr>
                <p:cNvSpPr txBox="1"/>
                <p:nvPr/>
              </p:nvSpPr>
              <p:spPr>
                <a:xfrm>
                  <a:off x="9171724" y="3633486"/>
                  <a:ext cx="2510663" cy="2339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" panose="020B0502030000000004" pitchFamily="34" charset="0"/>
                      <a:cs typeface="Arial" panose="020B0604020202020204" pitchFamily="34" charset="0"/>
                    </a:rPr>
                    <a:t>Business profit this year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9D60B6A-F437-E5DB-F076-54028380CB71}"/>
                  </a:ext>
                </a:extLst>
              </p:cNvPr>
              <p:cNvGrpSpPr/>
              <p:nvPr/>
            </p:nvGrpSpPr>
            <p:grpSpPr>
              <a:xfrm>
                <a:off x="3595757" y="2113679"/>
                <a:ext cx="404072" cy="395319"/>
                <a:chOff x="7979258" y="2068420"/>
                <a:chExt cx="323004" cy="316007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2C80B2B4-0C9A-C13F-A0BF-EF49CB48B1DC}"/>
                    </a:ext>
                  </a:extLst>
                </p:cNvPr>
                <p:cNvSpPr/>
                <p:nvPr/>
              </p:nvSpPr>
              <p:spPr>
                <a:xfrm>
                  <a:off x="7979258" y="2068420"/>
                  <a:ext cx="323004" cy="31600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chemeClr val="accent6"/>
                  </a:solidFill>
                </a:ln>
                <a:effectLst>
                  <a:outerShdw blurRad="635000" dist="254000" dir="2700000" sx="90000" sy="9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Arrow: Up 92">
                  <a:extLst>
                    <a:ext uri="{FF2B5EF4-FFF2-40B4-BE49-F238E27FC236}">
                      <a16:creationId xmlns:a16="http://schemas.microsoft.com/office/drawing/2014/main" id="{0E858023-A110-CE76-43C2-1595DED6D051}"/>
                    </a:ext>
                  </a:extLst>
                </p:cNvPr>
                <p:cNvSpPr/>
                <p:nvPr/>
              </p:nvSpPr>
              <p:spPr>
                <a:xfrm>
                  <a:off x="8078212" y="2137550"/>
                  <a:ext cx="138134" cy="153005"/>
                </a:xfrm>
                <a:prstGeom prst="upArrow">
                  <a:avLst>
                    <a:gd name="adj1" fmla="val 50000"/>
                    <a:gd name="adj2" fmla="val 68114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4441FCF-407C-EA7E-CE26-57C4D5C1A084}"/>
              </a:ext>
            </a:extLst>
          </p:cNvPr>
          <p:cNvGrpSpPr/>
          <p:nvPr/>
        </p:nvGrpSpPr>
        <p:grpSpPr>
          <a:xfrm>
            <a:off x="4439035" y="2796652"/>
            <a:ext cx="3445064" cy="3153298"/>
            <a:chOff x="911225" y="917514"/>
            <a:chExt cx="2393836" cy="2335361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6E09506B-6D3A-1959-3800-632706FA40D8}"/>
                </a:ext>
              </a:extLst>
            </p:cNvPr>
            <p:cNvSpPr/>
            <p:nvPr/>
          </p:nvSpPr>
          <p:spPr>
            <a:xfrm>
              <a:off x="911225" y="917514"/>
              <a:ext cx="2393836" cy="2335361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5D06FAB-4C1F-5BEA-2BCB-E7484FC5AE56}"/>
                </a:ext>
              </a:extLst>
            </p:cNvPr>
            <p:cNvGrpSpPr/>
            <p:nvPr/>
          </p:nvGrpSpPr>
          <p:grpSpPr>
            <a:xfrm>
              <a:off x="1511179" y="1245510"/>
              <a:ext cx="1228362" cy="1309241"/>
              <a:chOff x="1545973" y="1992456"/>
              <a:chExt cx="1228362" cy="1309241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FE006E9-6DC3-932C-9054-FECE03BFEF7E}"/>
                  </a:ext>
                </a:extLst>
              </p:cNvPr>
              <p:cNvGrpSpPr/>
              <p:nvPr/>
            </p:nvGrpSpPr>
            <p:grpSpPr>
              <a:xfrm>
                <a:off x="1545973" y="1992456"/>
                <a:ext cx="1228362" cy="1309241"/>
                <a:chOff x="1627893" y="2059468"/>
                <a:chExt cx="1059796" cy="1129578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C097E22-5E2C-4275-940F-36D79058C67C}"/>
                    </a:ext>
                  </a:extLst>
                </p:cNvPr>
                <p:cNvSpPr/>
                <p:nvPr/>
              </p:nvSpPr>
              <p:spPr>
                <a:xfrm>
                  <a:off x="1627893" y="2059471"/>
                  <a:ext cx="1059796" cy="1129575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254000" cap="rnd">
                  <a:solidFill>
                    <a:schemeClr val="bg1">
                      <a:lumMod val="65000"/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1" name="Arc 110">
                  <a:extLst>
                    <a:ext uri="{FF2B5EF4-FFF2-40B4-BE49-F238E27FC236}">
                      <a16:creationId xmlns:a16="http://schemas.microsoft.com/office/drawing/2014/main" id="{652008A6-3550-A34D-F687-0DA7081D7C5E}"/>
                    </a:ext>
                  </a:extLst>
                </p:cNvPr>
                <p:cNvSpPr/>
                <p:nvPr/>
              </p:nvSpPr>
              <p:spPr>
                <a:xfrm>
                  <a:off x="1627893" y="2059468"/>
                  <a:ext cx="1059796" cy="1129572"/>
                </a:xfrm>
                <a:prstGeom prst="arc">
                  <a:avLst>
                    <a:gd name="adj1" fmla="val 16200000"/>
                    <a:gd name="adj2" fmla="val 8131569"/>
                  </a:avLst>
                </a:prstGeom>
                <a:solidFill>
                  <a:schemeClr val="bg1">
                    <a:alpha val="0"/>
                  </a:schemeClr>
                </a:solidFill>
                <a:ln w="254000" cap="rnd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CB7BE5D-B856-C672-1F24-B58B234972B4}"/>
                  </a:ext>
                </a:extLst>
              </p:cNvPr>
              <p:cNvSpPr/>
              <p:nvPr/>
            </p:nvSpPr>
            <p:spPr>
              <a:xfrm>
                <a:off x="1800959" y="2255160"/>
                <a:ext cx="753118" cy="8027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AB498F-63D7-C1E5-DAB1-19B008985555}"/>
                  </a:ext>
                </a:extLst>
              </p:cNvPr>
              <p:cNvSpPr txBox="1"/>
              <p:nvPr/>
            </p:nvSpPr>
            <p:spPr>
              <a:xfrm>
                <a:off x="1730948" y="2490972"/>
                <a:ext cx="893142" cy="33108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000" b="1" dirty="0">
                    <a:solidFill>
                      <a:schemeClr val="accent5"/>
                    </a:solidFill>
                  </a:rPr>
                  <a:t>63%</a:t>
                </a: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4514CE2-2609-AEB7-543E-B827891D6E6E}"/>
                </a:ext>
              </a:extLst>
            </p:cNvPr>
            <p:cNvSpPr txBox="1"/>
            <p:nvPr/>
          </p:nvSpPr>
          <p:spPr>
            <a:xfrm>
              <a:off x="1033349" y="2775383"/>
              <a:ext cx="2149588" cy="225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 has taken possession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30E737-64C2-CE29-A1C5-DF6CCE5FB60F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25E573F-27E7-B55A-2888-5216D489AC13}"/>
              </a:ext>
            </a:extLst>
          </p:cNvPr>
          <p:cNvGrpSpPr/>
          <p:nvPr/>
        </p:nvGrpSpPr>
        <p:grpSpPr>
          <a:xfrm>
            <a:off x="892678" y="881983"/>
            <a:ext cx="3213966" cy="3120727"/>
            <a:chOff x="4489018" y="2480225"/>
            <a:chExt cx="3213966" cy="3463377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FD84506-EB40-E492-9F9F-53B0C4F2E688}"/>
                </a:ext>
              </a:extLst>
            </p:cNvPr>
            <p:cNvSpPr/>
            <p:nvPr/>
          </p:nvSpPr>
          <p:spPr>
            <a:xfrm>
              <a:off x="4489018" y="2480225"/>
              <a:ext cx="3213966" cy="3463377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1A2FC7-7A70-E3DE-A987-0B130A9AC106}"/>
                </a:ext>
              </a:extLst>
            </p:cNvPr>
            <p:cNvSpPr txBox="1"/>
            <p:nvPr/>
          </p:nvSpPr>
          <p:spPr>
            <a:xfrm>
              <a:off x="4624041" y="2607335"/>
              <a:ext cx="2943920" cy="42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Current Data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727C82-D32E-07F2-AC24-5A7F84BEDB34}"/>
                </a:ext>
              </a:extLst>
            </p:cNvPr>
            <p:cNvSpPr txBox="1"/>
            <p:nvPr/>
          </p:nvSpPr>
          <p:spPr>
            <a:xfrm>
              <a:off x="4624040" y="5080006"/>
              <a:ext cx="2943920" cy="60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Arial" panose="020B0604020202020204" pitchFamily="34" charset="0"/>
                </a:rPr>
                <a:t>A wonderful serenity has taken possession of my entire soul, like these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10147B21-1B2F-1DFE-0479-50034B7EB168}"/>
              </a:ext>
            </a:extLst>
          </p:cNvPr>
          <p:cNvSpPr/>
          <p:nvPr/>
        </p:nvSpPr>
        <p:spPr>
          <a:xfrm>
            <a:off x="1198934" y="1681221"/>
            <a:ext cx="1287765" cy="1287765"/>
          </a:xfrm>
          <a:prstGeom prst="ellipse">
            <a:avLst/>
          </a:prstGeom>
          <a:solidFill>
            <a:schemeClr val="bg1">
              <a:alpha val="0"/>
            </a:schemeClr>
          </a:solidFill>
          <a:ln w="146050" cap="rnd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00FAC22C-D740-5E41-DBB8-FCB2AA02282D}"/>
              </a:ext>
            </a:extLst>
          </p:cNvPr>
          <p:cNvSpPr/>
          <p:nvPr/>
        </p:nvSpPr>
        <p:spPr>
          <a:xfrm>
            <a:off x="1198934" y="1681218"/>
            <a:ext cx="1287765" cy="1287762"/>
          </a:xfrm>
          <a:prstGeom prst="arc">
            <a:avLst>
              <a:gd name="adj1" fmla="val 16200000"/>
              <a:gd name="adj2" fmla="val 8131569"/>
            </a:avLst>
          </a:prstGeom>
          <a:solidFill>
            <a:schemeClr val="bg1">
              <a:alpha val="0"/>
            </a:schemeClr>
          </a:solidFill>
          <a:ln w="146050" cap="rnd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0AF67-D3F0-46F9-ACD7-C6400DA49882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9A322B-2CD4-BC71-D9C1-44645632566A}"/>
              </a:ext>
            </a:extLst>
          </p:cNvPr>
          <p:cNvGrpSpPr/>
          <p:nvPr/>
        </p:nvGrpSpPr>
        <p:grpSpPr>
          <a:xfrm>
            <a:off x="941022" y="4189826"/>
            <a:ext cx="3165621" cy="1763613"/>
            <a:chOff x="581887" y="4296696"/>
            <a:chExt cx="2726734" cy="164690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FDFDF4-6395-07BE-E04F-B40C56CFB401}"/>
                </a:ext>
              </a:extLst>
            </p:cNvPr>
            <p:cNvSpPr/>
            <p:nvPr/>
          </p:nvSpPr>
          <p:spPr>
            <a:xfrm>
              <a:off x="581887" y="4296696"/>
              <a:ext cx="2726734" cy="1646903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FFF08E2-728F-0735-8DE2-7C6E4E2E68D9}"/>
                </a:ext>
              </a:extLst>
            </p:cNvPr>
            <p:cNvGrpSpPr/>
            <p:nvPr/>
          </p:nvGrpSpPr>
          <p:grpSpPr>
            <a:xfrm>
              <a:off x="793775" y="4568646"/>
              <a:ext cx="2261316" cy="984093"/>
              <a:chOff x="1126287" y="4568646"/>
              <a:chExt cx="2261316" cy="984093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AEE14D-84EE-0090-47DF-8F36CA9E4048}"/>
                  </a:ext>
                </a:extLst>
              </p:cNvPr>
              <p:cNvSpPr txBox="1"/>
              <p:nvPr/>
            </p:nvSpPr>
            <p:spPr>
              <a:xfrm>
                <a:off x="1538417" y="4568646"/>
                <a:ext cx="1796765" cy="356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accent1"/>
                    </a:solidFill>
                    <a:latin typeface="+mj-lt"/>
                    <a:cs typeface="Arial" panose="020B0604020202020204" pitchFamily="34" charset="0"/>
                  </a:rPr>
                  <a:t>Students Report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7A7C92-1255-CBDF-A09C-3E8CA0904681}"/>
                  </a:ext>
                </a:extLst>
              </p:cNvPr>
              <p:cNvSpPr txBox="1"/>
              <p:nvPr/>
            </p:nvSpPr>
            <p:spPr>
              <a:xfrm>
                <a:off x="1126287" y="5043606"/>
                <a:ext cx="2261316" cy="50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A wonderful serenity has taken possession of my entire soul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1736CFC-79BA-D019-C357-7EB25241DE20}"/>
              </a:ext>
            </a:extLst>
          </p:cNvPr>
          <p:cNvGrpSpPr/>
          <p:nvPr/>
        </p:nvGrpSpPr>
        <p:grpSpPr>
          <a:xfrm>
            <a:off x="4425453" y="873125"/>
            <a:ext cx="6843859" cy="3648075"/>
            <a:chOff x="899319" y="2470009"/>
            <a:chExt cx="7848600" cy="3359576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7D47BAC-3338-37ED-452F-54223A2ED189}"/>
                </a:ext>
              </a:extLst>
            </p:cNvPr>
            <p:cNvSpPr/>
            <p:nvPr/>
          </p:nvSpPr>
          <p:spPr bwMode="auto">
            <a:xfrm>
              <a:off x="899319" y="2470009"/>
              <a:ext cx="7848600" cy="3359576"/>
            </a:xfrm>
            <a:prstGeom prst="roundRect">
              <a:avLst>
                <a:gd name="adj" fmla="val 3378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aphicFrame>
          <p:nvGraphicFramePr>
            <p:cNvPr id="71" name="Content Placeholder 3">
              <a:extLst>
                <a:ext uri="{FF2B5EF4-FFF2-40B4-BE49-F238E27FC236}">
                  <a16:creationId xmlns:a16="http://schemas.microsoft.com/office/drawing/2014/main" id="{1B72BA15-581C-E55E-F7C0-D792C630413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5306003"/>
                </p:ext>
              </p:extLst>
            </p:nvPr>
          </p:nvGraphicFramePr>
          <p:xfrm>
            <a:off x="1280319" y="2649279"/>
            <a:ext cx="7086600" cy="29248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BFDC364-2956-3AB0-E133-F2B8E0A160A5}"/>
              </a:ext>
            </a:extLst>
          </p:cNvPr>
          <p:cNvSpPr txBox="1"/>
          <p:nvPr/>
        </p:nvSpPr>
        <p:spPr>
          <a:xfrm>
            <a:off x="4389841" y="4879298"/>
            <a:ext cx="6777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Subject Status</a:t>
            </a:r>
            <a:endParaRPr lang="en-ID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9631ED-9455-69A8-1E1F-8761660C340C}"/>
              </a:ext>
            </a:extLst>
          </p:cNvPr>
          <p:cNvSpPr txBox="1"/>
          <p:nvPr/>
        </p:nvSpPr>
        <p:spPr>
          <a:xfrm>
            <a:off x="4389841" y="5262274"/>
            <a:ext cx="6777767" cy="623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A wonderful serenity has taken possession of my entire soul, like these sweet mornings of spring which I enjoy with my whole heart.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534B5E-3871-ED64-4100-E2EC96A9AF01}"/>
              </a:ext>
            </a:extLst>
          </p:cNvPr>
          <p:cNvSpPr txBox="1"/>
          <p:nvPr/>
        </p:nvSpPr>
        <p:spPr>
          <a:xfrm>
            <a:off x="2757260" y="1326409"/>
            <a:ext cx="1100136" cy="4470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63%</a:t>
            </a: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8D44372-79D3-265A-4DAC-9A3E12230276}"/>
              </a:ext>
            </a:extLst>
          </p:cNvPr>
          <p:cNvSpPr/>
          <p:nvPr/>
        </p:nvSpPr>
        <p:spPr>
          <a:xfrm>
            <a:off x="1270531" y="4506702"/>
            <a:ext cx="273177" cy="288000"/>
          </a:xfrm>
          <a:custGeom>
            <a:avLst/>
            <a:gdLst>
              <a:gd name="connsiteX0" fmla="*/ 334893 w 372596"/>
              <a:gd name="connsiteY0" fmla="*/ 246799 h 372594"/>
              <a:gd name="connsiteX1" fmla="*/ 334893 w 372596"/>
              <a:gd name="connsiteY1" fmla="*/ 178551 h 372594"/>
              <a:gd name="connsiteX2" fmla="*/ 297225 w 372596"/>
              <a:gd name="connsiteY2" fmla="*/ 140876 h 372594"/>
              <a:gd name="connsiteX3" fmla="*/ 276616 w 372596"/>
              <a:gd name="connsiteY3" fmla="*/ 140876 h 372594"/>
              <a:gd name="connsiteX4" fmla="*/ 276616 w 372596"/>
              <a:gd name="connsiteY4" fmla="*/ 110737 h 372594"/>
              <a:gd name="connsiteX5" fmla="*/ 298981 w 372596"/>
              <a:gd name="connsiteY5" fmla="*/ 100208 h 372594"/>
              <a:gd name="connsiteX6" fmla="*/ 275500 w 372596"/>
              <a:gd name="connsiteY6" fmla="*/ 19980 h 372594"/>
              <a:gd name="connsiteX7" fmla="*/ 186298 w 372596"/>
              <a:gd name="connsiteY7" fmla="*/ 8935 h 372594"/>
              <a:gd name="connsiteX8" fmla="*/ 97096 w 372596"/>
              <a:gd name="connsiteY8" fmla="*/ 19900 h 372594"/>
              <a:gd name="connsiteX9" fmla="*/ 73615 w 372596"/>
              <a:gd name="connsiteY9" fmla="*/ 100128 h 372594"/>
              <a:gd name="connsiteX10" fmla="*/ 95980 w 372596"/>
              <a:gd name="connsiteY10" fmla="*/ 110657 h 372594"/>
              <a:gd name="connsiteX11" fmla="*/ 95980 w 372596"/>
              <a:gd name="connsiteY11" fmla="*/ 140796 h 372594"/>
              <a:gd name="connsiteX12" fmla="*/ 75371 w 372596"/>
              <a:gd name="connsiteY12" fmla="*/ 140796 h 372594"/>
              <a:gd name="connsiteX13" fmla="*/ 37704 w 372596"/>
              <a:gd name="connsiteY13" fmla="*/ 178471 h 372594"/>
              <a:gd name="connsiteX14" fmla="*/ 37704 w 372596"/>
              <a:gd name="connsiteY14" fmla="*/ 246719 h 372594"/>
              <a:gd name="connsiteX15" fmla="*/ 0 w 372596"/>
              <a:gd name="connsiteY15" fmla="*/ 355839 h 372594"/>
              <a:gd name="connsiteX16" fmla="*/ 0 w 372596"/>
              <a:gd name="connsiteY16" fmla="*/ 372595 h 372594"/>
              <a:gd name="connsiteX17" fmla="*/ 372596 w 372596"/>
              <a:gd name="connsiteY17" fmla="*/ 372595 h 372594"/>
              <a:gd name="connsiteX18" fmla="*/ 372596 w 372596"/>
              <a:gd name="connsiteY18" fmla="*/ 355919 h 372594"/>
              <a:gd name="connsiteX19" fmla="*/ 334893 w 372596"/>
              <a:gd name="connsiteY19" fmla="*/ 246799 h 372594"/>
              <a:gd name="connsiteX20" fmla="*/ 197712 w 372596"/>
              <a:gd name="connsiteY20" fmla="*/ 27692 h 372594"/>
              <a:gd name="connsiteX21" fmla="*/ 237229 w 372596"/>
              <a:gd name="connsiteY21" fmla="*/ 23605 h 372594"/>
              <a:gd name="connsiteX22" fmla="*/ 279491 w 372596"/>
              <a:gd name="connsiteY22" fmla="*/ 86235 h 372594"/>
              <a:gd name="connsiteX23" fmla="*/ 197712 w 372596"/>
              <a:gd name="connsiteY23" fmla="*/ 27692 h 372594"/>
              <a:gd name="connsiteX24" fmla="*/ 93105 w 372596"/>
              <a:gd name="connsiteY24" fmla="*/ 86154 h 372594"/>
              <a:gd name="connsiteX25" fmla="*/ 135367 w 372596"/>
              <a:gd name="connsiteY25" fmla="*/ 23525 h 372594"/>
              <a:gd name="connsiteX26" fmla="*/ 174884 w 372596"/>
              <a:gd name="connsiteY26" fmla="*/ 27612 h 372594"/>
              <a:gd name="connsiteX27" fmla="*/ 93105 w 372596"/>
              <a:gd name="connsiteY27" fmla="*/ 86154 h 372594"/>
              <a:gd name="connsiteX28" fmla="*/ 48798 w 372596"/>
              <a:gd name="connsiteY28" fmla="*/ 350891 h 372594"/>
              <a:gd name="connsiteX29" fmla="*/ 22268 w 372596"/>
              <a:gd name="connsiteY29" fmla="*/ 350891 h 372594"/>
              <a:gd name="connsiteX30" fmla="*/ 48798 w 372596"/>
              <a:gd name="connsiteY30" fmla="*/ 268627 h 372594"/>
              <a:gd name="connsiteX31" fmla="*/ 48798 w 372596"/>
              <a:gd name="connsiteY31" fmla="*/ 350891 h 372594"/>
              <a:gd name="connsiteX32" fmla="*/ 59535 w 372596"/>
              <a:gd name="connsiteY32" fmla="*/ 178471 h 372594"/>
              <a:gd name="connsiteX33" fmla="*/ 75371 w 372596"/>
              <a:gd name="connsiteY33" fmla="*/ 162628 h 372594"/>
              <a:gd name="connsiteX34" fmla="*/ 95996 w 372596"/>
              <a:gd name="connsiteY34" fmla="*/ 162628 h 372594"/>
              <a:gd name="connsiteX35" fmla="*/ 102524 w 372596"/>
              <a:gd name="connsiteY35" fmla="*/ 194717 h 372594"/>
              <a:gd name="connsiteX36" fmla="*/ 59536 w 372596"/>
              <a:gd name="connsiteY36" fmla="*/ 223281 h 372594"/>
              <a:gd name="connsiteX37" fmla="*/ 59536 w 372596"/>
              <a:gd name="connsiteY37" fmla="*/ 178471 h 372594"/>
              <a:gd name="connsiteX38" fmla="*/ 106372 w 372596"/>
              <a:gd name="connsiteY38" fmla="*/ 350891 h 372594"/>
              <a:gd name="connsiteX39" fmla="*/ 70630 w 372596"/>
              <a:gd name="connsiteY39" fmla="*/ 350891 h 372594"/>
              <a:gd name="connsiteX40" fmla="*/ 70630 w 372596"/>
              <a:gd name="connsiteY40" fmla="*/ 242775 h 372594"/>
              <a:gd name="connsiteX41" fmla="*/ 106372 w 372596"/>
              <a:gd name="connsiteY41" fmla="*/ 217194 h 372594"/>
              <a:gd name="connsiteX42" fmla="*/ 244392 w 372596"/>
              <a:gd name="connsiteY42" fmla="*/ 350891 h 372594"/>
              <a:gd name="connsiteX43" fmla="*/ 128204 w 372596"/>
              <a:gd name="connsiteY43" fmla="*/ 350891 h 372594"/>
              <a:gd name="connsiteX44" fmla="*/ 128204 w 372596"/>
              <a:gd name="connsiteY44" fmla="*/ 287733 h 372594"/>
              <a:gd name="connsiteX45" fmla="*/ 186298 w 372596"/>
              <a:gd name="connsiteY45" fmla="*/ 283061 h 372594"/>
              <a:gd name="connsiteX46" fmla="*/ 244392 w 372596"/>
              <a:gd name="connsiteY46" fmla="*/ 287813 h 372594"/>
              <a:gd name="connsiteX47" fmla="*/ 128204 w 372596"/>
              <a:gd name="connsiteY47" fmla="*/ 247619 h 372594"/>
              <a:gd name="connsiteX48" fmla="*/ 132403 w 372596"/>
              <a:gd name="connsiteY48" fmla="*/ 233428 h 372594"/>
              <a:gd name="connsiteX49" fmla="*/ 182104 w 372596"/>
              <a:gd name="connsiteY49" fmla="*/ 251162 h 372594"/>
              <a:gd name="connsiteX50" fmla="*/ 176813 w 372596"/>
              <a:gd name="connsiteY50" fmla="*/ 260455 h 372594"/>
              <a:gd name="connsiteX51" fmla="*/ 154199 w 372596"/>
              <a:gd name="connsiteY51" fmla="*/ 273614 h 372594"/>
              <a:gd name="connsiteX52" fmla="*/ 128204 w 372596"/>
              <a:gd name="connsiteY52" fmla="*/ 247619 h 372594"/>
              <a:gd name="connsiteX53" fmla="*/ 218398 w 372596"/>
              <a:gd name="connsiteY53" fmla="*/ 273694 h 372594"/>
              <a:gd name="connsiteX54" fmla="*/ 195784 w 372596"/>
              <a:gd name="connsiteY54" fmla="*/ 260534 h 372594"/>
              <a:gd name="connsiteX55" fmla="*/ 190493 w 372596"/>
              <a:gd name="connsiteY55" fmla="*/ 251242 h 372594"/>
              <a:gd name="connsiteX56" fmla="*/ 240193 w 372596"/>
              <a:gd name="connsiteY56" fmla="*/ 233507 h 372594"/>
              <a:gd name="connsiteX57" fmla="*/ 244393 w 372596"/>
              <a:gd name="connsiteY57" fmla="*/ 247698 h 372594"/>
              <a:gd name="connsiteX58" fmla="*/ 218398 w 372596"/>
              <a:gd name="connsiteY58" fmla="*/ 273694 h 372594"/>
              <a:gd name="connsiteX59" fmla="*/ 254784 w 372596"/>
              <a:gd name="connsiteY59" fmla="*/ 161020 h 372594"/>
              <a:gd name="connsiteX60" fmla="*/ 186298 w 372596"/>
              <a:gd name="connsiteY60" fmla="*/ 229426 h 372594"/>
              <a:gd name="connsiteX61" fmla="*/ 117812 w 372596"/>
              <a:gd name="connsiteY61" fmla="*/ 160940 h 372594"/>
              <a:gd name="connsiteX62" fmla="*/ 117812 w 372596"/>
              <a:gd name="connsiteY62" fmla="*/ 113914 h 372594"/>
              <a:gd name="connsiteX63" fmla="*/ 186298 w 372596"/>
              <a:gd name="connsiteY63" fmla="*/ 75081 h 372594"/>
              <a:gd name="connsiteX64" fmla="*/ 254784 w 372596"/>
              <a:gd name="connsiteY64" fmla="*/ 113994 h 372594"/>
              <a:gd name="connsiteX65" fmla="*/ 301967 w 372596"/>
              <a:gd name="connsiteY65" fmla="*/ 350971 h 372594"/>
              <a:gd name="connsiteX66" fmla="*/ 266224 w 372596"/>
              <a:gd name="connsiteY66" fmla="*/ 350971 h 372594"/>
              <a:gd name="connsiteX67" fmla="*/ 266224 w 372596"/>
              <a:gd name="connsiteY67" fmla="*/ 217274 h 372594"/>
              <a:gd name="connsiteX68" fmla="*/ 301967 w 372596"/>
              <a:gd name="connsiteY68" fmla="*/ 242855 h 372594"/>
              <a:gd name="connsiteX69" fmla="*/ 313061 w 372596"/>
              <a:gd name="connsiteY69" fmla="*/ 223362 h 372594"/>
              <a:gd name="connsiteX70" fmla="*/ 270072 w 372596"/>
              <a:gd name="connsiteY70" fmla="*/ 194798 h 372594"/>
              <a:gd name="connsiteX71" fmla="*/ 276601 w 372596"/>
              <a:gd name="connsiteY71" fmla="*/ 162709 h 372594"/>
              <a:gd name="connsiteX72" fmla="*/ 297226 w 372596"/>
              <a:gd name="connsiteY72" fmla="*/ 162709 h 372594"/>
              <a:gd name="connsiteX73" fmla="*/ 313061 w 372596"/>
              <a:gd name="connsiteY73" fmla="*/ 178552 h 372594"/>
              <a:gd name="connsiteX74" fmla="*/ 313061 w 372596"/>
              <a:gd name="connsiteY74" fmla="*/ 223362 h 372594"/>
              <a:gd name="connsiteX75" fmla="*/ 323798 w 372596"/>
              <a:gd name="connsiteY75" fmla="*/ 350971 h 372594"/>
              <a:gd name="connsiteX76" fmla="*/ 323798 w 372596"/>
              <a:gd name="connsiteY76" fmla="*/ 268708 h 372594"/>
              <a:gd name="connsiteX77" fmla="*/ 350329 w 372596"/>
              <a:gd name="connsiteY77" fmla="*/ 350971 h 372594"/>
              <a:gd name="connsiteX78" fmla="*/ 323798 w 372596"/>
              <a:gd name="connsiteY78" fmla="*/ 350971 h 3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72596" h="372594">
                <a:moveTo>
                  <a:pt x="334893" y="246799"/>
                </a:moveTo>
                <a:lnTo>
                  <a:pt x="334893" y="178551"/>
                </a:lnTo>
                <a:cubicBezTo>
                  <a:pt x="334893" y="157777"/>
                  <a:pt x="317995" y="140876"/>
                  <a:pt x="297225" y="140876"/>
                </a:cubicBezTo>
                <a:lnTo>
                  <a:pt x="276616" y="140876"/>
                </a:lnTo>
                <a:lnTo>
                  <a:pt x="276616" y="110737"/>
                </a:lnTo>
                <a:cubicBezTo>
                  <a:pt x="284655" y="108352"/>
                  <a:pt x="291847" y="104506"/>
                  <a:pt x="298981" y="100208"/>
                </a:cubicBezTo>
                <a:cubicBezTo>
                  <a:pt x="305442" y="70687"/>
                  <a:pt x="298582" y="40665"/>
                  <a:pt x="275500" y="19980"/>
                </a:cubicBezTo>
                <a:cubicBezTo>
                  <a:pt x="251301" y="-1705"/>
                  <a:pt x="215037" y="-6224"/>
                  <a:pt x="186298" y="8935"/>
                </a:cubicBezTo>
                <a:cubicBezTo>
                  <a:pt x="157559" y="-6224"/>
                  <a:pt x="121295" y="-1785"/>
                  <a:pt x="97096" y="19900"/>
                </a:cubicBezTo>
                <a:cubicBezTo>
                  <a:pt x="74014" y="40585"/>
                  <a:pt x="67154" y="70607"/>
                  <a:pt x="73615" y="100128"/>
                </a:cubicBezTo>
                <a:cubicBezTo>
                  <a:pt x="80749" y="104425"/>
                  <a:pt x="87941" y="108272"/>
                  <a:pt x="95980" y="110657"/>
                </a:cubicBezTo>
                <a:lnTo>
                  <a:pt x="95980" y="140796"/>
                </a:lnTo>
                <a:lnTo>
                  <a:pt x="75371" y="140796"/>
                </a:lnTo>
                <a:cubicBezTo>
                  <a:pt x="54601" y="140796"/>
                  <a:pt x="37704" y="157697"/>
                  <a:pt x="37704" y="178471"/>
                </a:cubicBezTo>
                <a:lnTo>
                  <a:pt x="37704" y="246719"/>
                </a:lnTo>
                <a:cubicBezTo>
                  <a:pt x="13593" y="277794"/>
                  <a:pt x="0" y="316384"/>
                  <a:pt x="0" y="355839"/>
                </a:cubicBezTo>
                <a:lnTo>
                  <a:pt x="0" y="372595"/>
                </a:lnTo>
                <a:lnTo>
                  <a:pt x="372596" y="372595"/>
                </a:lnTo>
                <a:lnTo>
                  <a:pt x="372596" y="355919"/>
                </a:lnTo>
                <a:cubicBezTo>
                  <a:pt x="372596" y="316463"/>
                  <a:pt x="359003" y="277873"/>
                  <a:pt x="334893" y="246799"/>
                </a:cubicBezTo>
                <a:close/>
                <a:moveTo>
                  <a:pt x="197712" y="27692"/>
                </a:moveTo>
                <a:cubicBezTo>
                  <a:pt x="209969" y="21604"/>
                  <a:pt x="223828" y="20142"/>
                  <a:pt x="237229" y="23605"/>
                </a:cubicBezTo>
                <a:cubicBezTo>
                  <a:pt x="265482" y="30900"/>
                  <a:pt x="283303" y="57847"/>
                  <a:pt x="279491" y="86235"/>
                </a:cubicBezTo>
                <a:cubicBezTo>
                  <a:pt x="239357" y="106134"/>
                  <a:pt x="191817" y="71986"/>
                  <a:pt x="197712" y="27692"/>
                </a:cubicBezTo>
                <a:close/>
                <a:moveTo>
                  <a:pt x="93105" y="86154"/>
                </a:moveTo>
                <a:cubicBezTo>
                  <a:pt x="89294" y="57767"/>
                  <a:pt x="107114" y="30820"/>
                  <a:pt x="135367" y="23525"/>
                </a:cubicBezTo>
                <a:cubicBezTo>
                  <a:pt x="148768" y="20062"/>
                  <a:pt x="162627" y="21524"/>
                  <a:pt x="174884" y="27612"/>
                </a:cubicBezTo>
                <a:cubicBezTo>
                  <a:pt x="180779" y="71906"/>
                  <a:pt x="133239" y="106054"/>
                  <a:pt x="93105" y="86154"/>
                </a:cubicBezTo>
                <a:close/>
                <a:moveTo>
                  <a:pt x="48798" y="350891"/>
                </a:moveTo>
                <a:lnTo>
                  <a:pt x="22268" y="350891"/>
                </a:lnTo>
                <a:cubicBezTo>
                  <a:pt x="23206" y="321517"/>
                  <a:pt x="32478" y="292903"/>
                  <a:pt x="48798" y="268627"/>
                </a:cubicBezTo>
                <a:lnTo>
                  <a:pt x="48798" y="350891"/>
                </a:lnTo>
                <a:close/>
                <a:moveTo>
                  <a:pt x="59535" y="178471"/>
                </a:moveTo>
                <a:cubicBezTo>
                  <a:pt x="59535" y="169735"/>
                  <a:pt x="66639" y="162628"/>
                  <a:pt x="75371" y="162628"/>
                </a:cubicBezTo>
                <a:lnTo>
                  <a:pt x="95996" y="162628"/>
                </a:lnTo>
                <a:cubicBezTo>
                  <a:pt x="96201" y="173600"/>
                  <a:pt x="98423" y="184538"/>
                  <a:pt x="102524" y="194717"/>
                </a:cubicBezTo>
                <a:cubicBezTo>
                  <a:pt x="86913" y="202089"/>
                  <a:pt x="72388" y="211757"/>
                  <a:pt x="59536" y="223281"/>
                </a:cubicBezTo>
                <a:lnTo>
                  <a:pt x="59536" y="178471"/>
                </a:lnTo>
                <a:close/>
                <a:moveTo>
                  <a:pt x="106372" y="350891"/>
                </a:moveTo>
                <a:lnTo>
                  <a:pt x="70630" y="350891"/>
                </a:lnTo>
                <a:lnTo>
                  <a:pt x="70630" y="242775"/>
                </a:lnTo>
                <a:cubicBezTo>
                  <a:pt x="81276" y="232626"/>
                  <a:pt x="93327" y="223991"/>
                  <a:pt x="106372" y="217194"/>
                </a:cubicBezTo>
                <a:close/>
                <a:moveTo>
                  <a:pt x="244392" y="350891"/>
                </a:moveTo>
                <a:lnTo>
                  <a:pt x="128204" y="350891"/>
                </a:lnTo>
                <a:lnTo>
                  <a:pt x="128204" y="287733"/>
                </a:lnTo>
                <a:cubicBezTo>
                  <a:pt x="146186" y="299426"/>
                  <a:pt x="170397" y="297427"/>
                  <a:pt x="186298" y="283061"/>
                </a:cubicBezTo>
                <a:cubicBezTo>
                  <a:pt x="202199" y="297427"/>
                  <a:pt x="226410" y="299507"/>
                  <a:pt x="244392" y="287813"/>
                </a:cubicBezTo>
                <a:close/>
                <a:moveTo>
                  <a:pt x="128204" y="247619"/>
                </a:moveTo>
                <a:cubicBezTo>
                  <a:pt x="128204" y="242481"/>
                  <a:pt x="129684" y="237586"/>
                  <a:pt x="132403" y="233428"/>
                </a:cubicBezTo>
                <a:cubicBezTo>
                  <a:pt x="146750" y="244117"/>
                  <a:pt x="164236" y="250341"/>
                  <a:pt x="182104" y="251162"/>
                </a:cubicBezTo>
                <a:lnTo>
                  <a:pt x="176813" y="260455"/>
                </a:lnTo>
                <a:cubicBezTo>
                  <a:pt x="172190" y="268572"/>
                  <a:pt x="163525" y="273614"/>
                  <a:pt x="154199" y="273614"/>
                </a:cubicBezTo>
                <a:cubicBezTo>
                  <a:pt x="139865" y="273613"/>
                  <a:pt x="128204" y="261952"/>
                  <a:pt x="128204" y="247619"/>
                </a:cubicBezTo>
                <a:close/>
                <a:moveTo>
                  <a:pt x="218398" y="273694"/>
                </a:moveTo>
                <a:cubicBezTo>
                  <a:pt x="209071" y="273694"/>
                  <a:pt x="200406" y="268651"/>
                  <a:pt x="195784" y="260534"/>
                </a:cubicBezTo>
                <a:lnTo>
                  <a:pt x="190493" y="251242"/>
                </a:lnTo>
                <a:cubicBezTo>
                  <a:pt x="208360" y="250420"/>
                  <a:pt x="225846" y="244197"/>
                  <a:pt x="240193" y="233507"/>
                </a:cubicBezTo>
                <a:cubicBezTo>
                  <a:pt x="242912" y="237666"/>
                  <a:pt x="244393" y="242561"/>
                  <a:pt x="244393" y="247698"/>
                </a:cubicBezTo>
                <a:cubicBezTo>
                  <a:pt x="244392" y="262032"/>
                  <a:pt x="232731" y="273694"/>
                  <a:pt x="218398" y="273694"/>
                </a:cubicBezTo>
                <a:close/>
                <a:moveTo>
                  <a:pt x="254784" y="161020"/>
                </a:moveTo>
                <a:cubicBezTo>
                  <a:pt x="254784" y="198380"/>
                  <a:pt x="223627" y="229426"/>
                  <a:pt x="186298" y="229426"/>
                </a:cubicBezTo>
                <a:cubicBezTo>
                  <a:pt x="149332" y="229259"/>
                  <a:pt x="117812" y="198031"/>
                  <a:pt x="117812" y="160940"/>
                </a:cubicBezTo>
                <a:lnTo>
                  <a:pt x="117812" y="113914"/>
                </a:lnTo>
                <a:cubicBezTo>
                  <a:pt x="145641" y="114084"/>
                  <a:pt x="172154" y="99075"/>
                  <a:pt x="186298" y="75081"/>
                </a:cubicBezTo>
                <a:cubicBezTo>
                  <a:pt x="200441" y="99075"/>
                  <a:pt x="226955" y="114164"/>
                  <a:pt x="254784" y="113994"/>
                </a:cubicBezTo>
                <a:close/>
                <a:moveTo>
                  <a:pt x="301967" y="350971"/>
                </a:moveTo>
                <a:lnTo>
                  <a:pt x="266224" y="350971"/>
                </a:lnTo>
                <a:lnTo>
                  <a:pt x="266224" y="217274"/>
                </a:lnTo>
                <a:cubicBezTo>
                  <a:pt x="279269" y="224072"/>
                  <a:pt x="291319" y="232707"/>
                  <a:pt x="301967" y="242855"/>
                </a:cubicBezTo>
                <a:close/>
                <a:moveTo>
                  <a:pt x="313061" y="223362"/>
                </a:moveTo>
                <a:cubicBezTo>
                  <a:pt x="300208" y="211838"/>
                  <a:pt x="285683" y="202170"/>
                  <a:pt x="270072" y="194798"/>
                </a:cubicBezTo>
                <a:cubicBezTo>
                  <a:pt x="274174" y="184619"/>
                  <a:pt x="276395" y="173681"/>
                  <a:pt x="276601" y="162709"/>
                </a:cubicBezTo>
                <a:lnTo>
                  <a:pt x="297226" y="162709"/>
                </a:lnTo>
                <a:cubicBezTo>
                  <a:pt x="305958" y="162709"/>
                  <a:pt x="313061" y="169816"/>
                  <a:pt x="313061" y="178552"/>
                </a:cubicBezTo>
                <a:lnTo>
                  <a:pt x="313061" y="223362"/>
                </a:lnTo>
                <a:close/>
                <a:moveTo>
                  <a:pt x="323798" y="350971"/>
                </a:moveTo>
                <a:lnTo>
                  <a:pt x="323798" y="268708"/>
                </a:lnTo>
                <a:cubicBezTo>
                  <a:pt x="340118" y="292983"/>
                  <a:pt x="349391" y="321598"/>
                  <a:pt x="350329" y="350971"/>
                </a:cubicBezTo>
                <a:lnTo>
                  <a:pt x="323798" y="350971"/>
                </a:lnTo>
                <a:close/>
              </a:path>
            </a:pathLst>
          </a:custGeom>
          <a:solidFill>
            <a:schemeClr val="accent1"/>
          </a:solidFill>
          <a:ln w="7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741493-DBD4-5812-67B0-ECF6D98DA622}"/>
              </a:ext>
            </a:extLst>
          </p:cNvPr>
          <p:cNvSpPr txBox="1"/>
          <p:nvPr/>
        </p:nvSpPr>
        <p:spPr>
          <a:xfrm>
            <a:off x="4624040" y="972414"/>
            <a:ext cx="294392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Growth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64503F-B9EA-A56F-763C-E96E5330B71A}"/>
              </a:ext>
            </a:extLst>
          </p:cNvPr>
          <p:cNvSpPr txBox="1"/>
          <p:nvPr/>
        </p:nvSpPr>
        <p:spPr>
          <a:xfrm>
            <a:off x="4631272" y="1521598"/>
            <a:ext cx="3334627" cy="54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A wonderful serenity has taken possession of my entire soul.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B5AD1D1-B04D-75A4-B3B8-486C04D8A152}"/>
              </a:ext>
            </a:extLst>
          </p:cNvPr>
          <p:cNvCxnSpPr>
            <a:cxnSpLocks/>
          </p:cNvCxnSpPr>
          <p:nvPr/>
        </p:nvCxnSpPr>
        <p:spPr>
          <a:xfrm flipV="1">
            <a:off x="9640711" y="1873956"/>
            <a:ext cx="0" cy="1309015"/>
          </a:xfrm>
          <a:prstGeom prst="straightConnector1">
            <a:avLst/>
          </a:prstGeom>
          <a:ln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2638C99-A683-B706-0728-D99B144FB9B7}"/>
              </a:ext>
            </a:extLst>
          </p:cNvPr>
          <p:cNvSpPr txBox="1"/>
          <p:nvPr/>
        </p:nvSpPr>
        <p:spPr>
          <a:xfrm>
            <a:off x="9465126" y="1477879"/>
            <a:ext cx="920649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3"/>
                </a:solidFill>
                <a:latin typeface="+mj-lt"/>
              </a:rPr>
              <a:t>-27%</a:t>
            </a: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579C375-38A0-CC2C-E097-B6738F615185}"/>
              </a:ext>
            </a:extLst>
          </p:cNvPr>
          <p:cNvSpPr/>
          <p:nvPr/>
        </p:nvSpPr>
        <p:spPr>
          <a:xfrm>
            <a:off x="1626816" y="2100658"/>
            <a:ext cx="432000" cy="432000"/>
          </a:xfrm>
          <a:custGeom>
            <a:avLst/>
            <a:gdLst>
              <a:gd name="connsiteX0" fmla="*/ 334893 w 372596"/>
              <a:gd name="connsiteY0" fmla="*/ 246799 h 372594"/>
              <a:gd name="connsiteX1" fmla="*/ 334893 w 372596"/>
              <a:gd name="connsiteY1" fmla="*/ 178551 h 372594"/>
              <a:gd name="connsiteX2" fmla="*/ 297225 w 372596"/>
              <a:gd name="connsiteY2" fmla="*/ 140876 h 372594"/>
              <a:gd name="connsiteX3" fmla="*/ 276616 w 372596"/>
              <a:gd name="connsiteY3" fmla="*/ 140876 h 372594"/>
              <a:gd name="connsiteX4" fmla="*/ 276616 w 372596"/>
              <a:gd name="connsiteY4" fmla="*/ 110737 h 372594"/>
              <a:gd name="connsiteX5" fmla="*/ 298981 w 372596"/>
              <a:gd name="connsiteY5" fmla="*/ 100208 h 372594"/>
              <a:gd name="connsiteX6" fmla="*/ 275500 w 372596"/>
              <a:gd name="connsiteY6" fmla="*/ 19980 h 372594"/>
              <a:gd name="connsiteX7" fmla="*/ 186298 w 372596"/>
              <a:gd name="connsiteY7" fmla="*/ 8935 h 372594"/>
              <a:gd name="connsiteX8" fmla="*/ 97096 w 372596"/>
              <a:gd name="connsiteY8" fmla="*/ 19900 h 372594"/>
              <a:gd name="connsiteX9" fmla="*/ 73615 w 372596"/>
              <a:gd name="connsiteY9" fmla="*/ 100128 h 372594"/>
              <a:gd name="connsiteX10" fmla="*/ 95980 w 372596"/>
              <a:gd name="connsiteY10" fmla="*/ 110657 h 372594"/>
              <a:gd name="connsiteX11" fmla="*/ 95980 w 372596"/>
              <a:gd name="connsiteY11" fmla="*/ 140796 h 372594"/>
              <a:gd name="connsiteX12" fmla="*/ 75371 w 372596"/>
              <a:gd name="connsiteY12" fmla="*/ 140796 h 372594"/>
              <a:gd name="connsiteX13" fmla="*/ 37704 w 372596"/>
              <a:gd name="connsiteY13" fmla="*/ 178471 h 372594"/>
              <a:gd name="connsiteX14" fmla="*/ 37704 w 372596"/>
              <a:gd name="connsiteY14" fmla="*/ 246719 h 372594"/>
              <a:gd name="connsiteX15" fmla="*/ 0 w 372596"/>
              <a:gd name="connsiteY15" fmla="*/ 355839 h 372594"/>
              <a:gd name="connsiteX16" fmla="*/ 0 w 372596"/>
              <a:gd name="connsiteY16" fmla="*/ 372595 h 372594"/>
              <a:gd name="connsiteX17" fmla="*/ 372596 w 372596"/>
              <a:gd name="connsiteY17" fmla="*/ 372595 h 372594"/>
              <a:gd name="connsiteX18" fmla="*/ 372596 w 372596"/>
              <a:gd name="connsiteY18" fmla="*/ 355919 h 372594"/>
              <a:gd name="connsiteX19" fmla="*/ 334893 w 372596"/>
              <a:gd name="connsiteY19" fmla="*/ 246799 h 372594"/>
              <a:gd name="connsiteX20" fmla="*/ 197712 w 372596"/>
              <a:gd name="connsiteY20" fmla="*/ 27692 h 372594"/>
              <a:gd name="connsiteX21" fmla="*/ 237229 w 372596"/>
              <a:gd name="connsiteY21" fmla="*/ 23605 h 372594"/>
              <a:gd name="connsiteX22" fmla="*/ 279491 w 372596"/>
              <a:gd name="connsiteY22" fmla="*/ 86235 h 372594"/>
              <a:gd name="connsiteX23" fmla="*/ 197712 w 372596"/>
              <a:gd name="connsiteY23" fmla="*/ 27692 h 372594"/>
              <a:gd name="connsiteX24" fmla="*/ 93105 w 372596"/>
              <a:gd name="connsiteY24" fmla="*/ 86154 h 372594"/>
              <a:gd name="connsiteX25" fmla="*/ 135367 w 372596"/>
              <a:gd name="connsiteY25" fmla="*/ 23525 h 372594"/>
              <a:gd name="connsiteX26" fmla="*/ 174884 w 372596"/>
              <a:gd name="connsiteY26" fmla="*/ 27612 h 372594"/>
              <a:gd name="connsiteX27" fmla="*/ 93105 w 372596"/>
              <a:gd name="connsiteY27" fmla="*/ 86154 h 372594"/>
              <a:gd name="connsiteX28" fmla="*/ 48798 w 372596"/>
              <a:gd name="connsiteY28" fmla="*/ 350891 h 372594"/>
              <a:gd name="connsiteX29" fmla="*/ 22268 w 372596"/>
              <a:gd name="connsiteY29" fmla="*/ 350891 h 372594"/>
              <a:gd name="connsiteX30" fmla="*/ 48798 w 372596"/>
              <a:gd name="connsiteY30" fmla="*/ 268627 h 372594"/>
              <a:gd name="connsiteX31" fmla="*/ 48798 w 372596"/>
              <a:gd name="connsiteY31" fmla="*/ 350891 h 372594"/>
              <a:gd name="connsiteX32" fmla="*/ 59535 w 372596"/>
              <a:gd name="connsiteY32" fmla="*/ 178471 h 372594"/>
              <a:gd name="connsiteX33" fmla="*/ 75371 w 372596"/>
              <a:gd name="connsiteY33" fmla="*/ 162628 h 372594"/>
              <a:gd name="connsiteX34" fmla="*/ 95996 w 372596"/>
              <a:gd name="connsiteY34" fmla="*/ 162628 h 372594"/>
              <a:gd name="connsiteX35" fmla="*/ 102524 w 372596"/>
              <a:gd name="connsiteY35" fmla="*/ 194717 h 372594"/>
              <a:gd name="connsiteX36" fmla="*/ 59536 w 372596"/>
              <a:gd name="connsiteY36" fmla="*/ 223281 h 372594"/>
              <a:gd name="connsiteX37" fmla="*/ 59536 w 372596"/>
              <a:gd name="connsiteY37" fmla="*/ 178471 h 372594"/>
              <a:gd name="connsiteX38" fmla="*/ 106372 w 372596"/>
              <a:gd name="connsiteY38" fmla="*/ 350891 h 372594"/>
              <a:gd name="connsiteX39" fmla="*/ 70630 w 372596"/>
              <a:gd name="connsiteY39" fmla="*/ 350891 h 372594"/>
              <a:gd name="connsiteX40" fmla="*/ 70630 w 372596"/>
              <a:gd name="connsiteY40" fmla="*/ 242775 h 372594"/>
              <a:gd name="connsiteX41" fmla="*/ 106372 w 372596"/>
              <a:gd name="connsiteY41" fmla="*/ 217194 h 372594"/>
              <a:gd name="connsiteX42" fmla="*/ 244392 w 372596"/>
              <a:gd name="connsiteY42" fmla="*/ 350891 h 372594"/>
              <a:gd name="connsiteX43" fmla="*/ 128204 w 372596"/>
              <a:gd name="connsiteY43" fmla="*/ 350891 h 372594"/>
              <a:gd name="connsiteX44" fmla="*/ 128204 w 372596"/>
              <a:gd name="connsiteY44" fmla="*/ 287733 h 372594"/>
              <a:gd name="connsiteX45" fmla="*/ 186298 w 372596"/>
              <a:gd name="connsiteY45" fmla="*/ 283061 h 372594"/>
              <a:gd name="connsiteX46" fmla="*/ 244392 w 372596"/>
              <a:gd name="connsiteY46" fmla="*/ 287813 h 372594"/>
              <a:gd name="connsiteX47" fmla="*/ 128204 w 372596"/>
              <a:gd name="connsiteY47" fmla="*/ 247619 h 372594"/>
              <a:gd name="connsiteX48" fmla="*/ 132403 w 372596"/>
              <a:gd name="connsiteY48" fmla="*/ 233428 h 372594"/>
              <a:gd name="connsiteX49" fmla="*/ 182104 w 372596"/>
              <a:gd name="connsiteY49" fmla="*/ 251162 h 372594"/>
              <a:gd name="connsiteX50" fmla="*/ 176813 w 372596"/>
              <a:gd name="connsiteY50" fmla="*/ 260455 h 372594"/>
              <a:gd name="connsiteX51" fmla="*/ 154199 w 372596"/>
              <a:gd name="connsiteY51" fmla="*/ 273614 h 372594"/>
              <a:gd name="connsiteX52" fmla="*/ 128204 w 372596"/>
              <a:gd name="connsiteY52" fmla="*/ 247619 h 372594"/>
              <a:gd name="connsiteX53" fmla="*/ 218398 w 372596"/>
              <a:gd name="connsiteY53" fmla="*/ 273694 h 372594"/>
              <a:gd name="connsiteX54" fmla="*/ 195784 w 372596"/>
              <a:gd name="connsiteY54" fmla="*/ 260534 h 372594"/>
              <a:gd name="connsiteX55" fmla="*/ 190493 w 372596"/>
              <a:gd name="connsiteY55" fmla="*/ 251242 h 372594"/>
              <a:gd name="connsiteX56" fmla="*/ 240193 w 372596"/>
              <a:gd name="connsiteY56" fmla="*/ 233507 h 372594"/>
              <a:gd name="connsiteX57" fmla="*/ 244393 w 372596"/>
              <a:gd name="connsiteY57" fmla="*/ 247698 h 372594"/>
              <a:gd name="connsiteX58" fmla="*/ 218398 w 372596"/>
              <a:gd name="connsiteY58" fmla="*/ 273694 h 372594"/>
              <a:gd name="connsiteX59" fmla="*/ 254784 w 372596"/>
              <a:gd name="connsiteY59" fmla="*/ 161020 h 372594"/>
              <a:gd name="connsiteX60" fmla="*/ 186298 w 372596"/>
              <a:gd name="connsiteY60" fmla="*/ 229426 h 372594"/>
              <a:gd name="connsiteX61" fmla="*/ 117812 w 372596"/>
              <a:gd name="connsiteY61" fmla="*/ 160940 h 372594"/>
              <a:gd name="connsiteX62" fmla="*/ 117812 w 372596"/>
              <a:gd name="connsiteY62" fmla="*/ 113914 h 372594"/>
              <a:gd name="connsiteX63" fmla="*/ 186298 w 372596"/>
              <a:gd name="connsiteY63" fmla="*/ 75081 h 372594"/>
              <a:gd name="connsiteX64" fmla="*/ 254784 w 372596"/>
              <a:gd name="connsiteY64" fmla="*/ 113994 h 372594"/>
              <a:gd name="connsiteX65" fmla="*/ 301967 w 372596"/>
              <a:gd name="connsiteY65" fmla="*/ 350971 h 372594"/>
              <a:gd name="connsiteX66" fmla="*/ 266224 w 372596"/>
              <a:gd name="connsiteY66" fmla="*/ 350971 h 372594"/>
              <a:gd name="connsiteX67" fmla="*/ 266224 w 372596"/>
              <a:gd name="connsiteY67" fmla="*/ 217274 h 372594"/>
              <a:gd name="connsiteX68" fmla="*/ 301967 w 372596"/>
              <a:gd name="connsiteY68" fmla="*/ 242855 h 372594"/>
              <a:gd name="connsiteX69" fmla="*/ 313061 w 372596"/>
              <a:gd name="connsiteY69" fmla="*/ 223362 h 372594"/>
              <a:gd name="connsiteX70" fmla="*/ 270072 w 372596"/>
              <a:gd name="connsiteY70" fmla="*/ 194798 h 372594"/>
              <a:gd name="connsiteX71" fmla="*/ 276601 w 372596"/>
              <a:gd name="connsiteY71" fmla="*/ 162709 h 372594"/>
              <a:gd name="connsiteX72" fmla="*/ 297226 w 372596"/>
              <a:gd name="connsiteY72" fmla="*/ 162709 h 372594"/>
              <a:gd name="connsiteX73" fmla="*/ 313061 w 372596"/>
              <a:gd name="connsiteY73" fmla="*/ 178552 h 372594"/>
              <a:gd name="connsiteX74" fmla="*/ 313061 w 372596"/>
              <a:gd name="connsiteY74" fmla="*/ 223362 h 372594"/>
              <a:gd name="connsiteX75" fmla="*/ 323798 w 372596"/>
              <a:gd name="connsiteY75" fmla="*/ 350971 h 372594"/>
              <a:gd name="connsiteX76" fmla="*/ 323798 w 372596"/>
              <a:gd name="connsiteY76" fmla="*/ 268708 h 372594"/>
              <a:gd name="connsiteX77" fmla="*/ 350329 w 372596"/>
              <a:gd name="connsiteY77" fmla="*/ 350971 h 372594"/>
              <a:gd name="connsiteX78" fmla="*/ 323798 w 372596"/>
              <a:gd name="connsiteY78" fmla="*/ 350971 h 37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72596" h="372594">
                <a:moveTo>
                  <a:pt x="334893" y="246799"/>
                </a:moveTo>
                <a:lnTo>
                  <a:pt x="334893" y="178551"/>
                </a:lnTo>
                <a:cubicBezTo>
                  <a:pt x="334893" y="157777"/>
                  <a:pt x="317995" y="140876"/>
                  <a:pt x="297225" y="140876"/>
                </a:cubicBezTo>
                <a:lnTo>
                  <a:pt x="276616" y="140876"/>
                </a:lnTo>
                <a:lnTo>
                  <a:pt x="276616" y="110737"/>
                </a:lnTo>
                <a:cubicBezTo>
                  <a:pt x="284655" y="108352"/>
                  <a:pt x="291847" y="104506"/>
                  <a:pt x="298981" y="100208"/>
                </a:cubicBezTo>
                <a:cubicBezTo>
                  <a:pt x="305442" y="70687"/>
                  <a:pt x="298582" y="40665"/>
                  <a:pt x="275500" y="19980"/>
                </a:cubicBezTo>
                <a:cubicBezTo>
                  <a:pt x="251301" y="-1705"/>
                  <a:pt x="215037" y="-6224"/>
                  <a:pt x="186298" y="8935"/>
                </a:cubicBezTo>
                <a:cubicBezTo>
                  <a:pt x="157559" y="-6224"/>
                  <a:pt x="121295" y="-1785"/>
                  <a:pt x="97096" y="19900"/>
                </a:cubicBezTo>
                <a:cubicBezTo>
                  <a:pt x="74014" y="40585"/>
                  <a:pt x="67154" y="70607"/>
                  <a:pt x="73615" y="100128"/>
                </a:cubicBezTo>
                <a:cubicBezTo>
                  <a:pt x="80749" y="104425"/>
                  <a:pt x="87941" y="108272"/>
                  <a:pt x="95980" y="110657"/>
                </a:cubicBezTo>
                <a:lnTo>
                  <a:pt x="95980" y="140796"/>
                </a:lnTo>
                <a:lnTo>
                  <a:pt x="75371" y="140796"/>
                </a:lnTo>
                <a:cubicBezTo>
                  <a:pt x="54601" y="140796"/>
                  <a:pt x="37704" y="157697"/>
                  <a:pt x="37704" y="178471"/>
                </a:cubicBezTo>
                <a:lnTo>
                  <a:pt x="37704" y="246719"/>
                </a:lnTo>
                <a:cubicBezTo>
                  <a:pt x="13593" y="277794"/>
                  <a:pt x="0" y="316384"/>
                  <a:pt x="0" y="355839"/>
                </a:cubicBezTo>
                <a:lnTo>
                  <a:pt x="0" y="372595"/>
                </a:lnTo>
                <a:lnTo>
                  <a:pt x="372596" y="372595"/>
                </a:lnTo>
                <a:lnTo>
                  <a:pt x="372596" y="355919"/>
                </a:lnTo>
                <a:cubicBezTo>
                  <a:pt x="372596" y="316463"/>
                  <a:pt x="359003" y="277873"/>
                  <a:pt x="334893" y="246799"/>
                </a:cubicBezTo>
                <a:close/>
                <a:moveTo>
                  <a:pt x="197712" y="27692"/>
                </a:moveTo>
                <a:cubicBezTo>
                  <a:pt x="209969" y="21604"/>
                  <a:pt x="223828" y="20142"/>
                  <a:pt x="237229" y="23605"/>
                </a:cubicBezTo>
                <a:cubicBezTo>
                  <a:pt x="265482" y="30900"/>
                  <a:pt x="283303" y="57847"/>
                  <a:pt x="279491" y="86235"/>
                </a:cubicBezTo>
                <a:cubicBezTo>
                  <a:pt x="239357" y="106134"/>
                  <a:pt x="191817" y="71986"/>
                  <a:pt x="197712" y="27692"/>
                </a:cubicBezTo>
                <a:close/>
                <a:moveTo>
                  <a:pt x="93105" y="86154"/>
                </a:moveTo>
                <a:cubicBezTo>
                  <a:pt x="89294" y="57767"/>
                  <a:pt x="107114" y="30820"/>
                  <a:pt x="135367" y="23525"/>
                </a:cubicBezTo>
                <a:cubicBezTo>
                  <a:pt x="148768" y="20062"/>
                  <a:pt x="162627" y="21524"/>
                  <a:pt x="174884" y="27612"/>
                </a:cubicBezTo>
                <a:cubicBezTo>
                  <a:pt x="180779" y="71906"/>
                  <a:pt x="133239" y="106054"/>
                  <a:pt x="93105" y="86154"/>
                </a:cubicBezTo>
                <a:close/>
                <a:moveTo>
                  <a:pt x="48798" y="350891"/>
                </a:moveTo>
                <a:lnTo>
                  <a:pt x="22268" y="350891"/>
                </a:lnTo>
                <a:cubicBezTo>
                  <a:pt x="23206" y="321517"/>
                  <a:pt x="32478" y="292903"/>
                  <a:pt x="48798" y="268627"/>
                </a:cubicBezTo>
                <a:lnTo>
                  <a:pt x="48798" y="350891"/>
                </a:lnTo>
                <a:close/>
                <a:moveTo>
                  <a:pt x="59535" y="178471"/>
                </a:moveTo>
                <a:cubicBezTo>
                  <a:pt x="59535" y="169735"/>
                  <a:pt x="66639" y="162628"/>
                  <a:pt x="75371" y="162628"/>
                </a:cubicBezTo>
                <a:lnTo>
                  <a:pt x="95996" y="162628"/>
                </a:lnTo>
                <a:cubicBezTo>
                  <a:pt x="96201" y="173600"/>
                  <a:pt x="98423" y="184538"/>
                  <a:pt x="102524" y="194717"/>
                </a:cubicBezTo>
                <a:cubicBezTo>
                  <a:pt x="86913" y="202089"/>
                  <a:pt x="72388" y="211757"/>
                  <a:pt x="59536" y="223281"/>
                </a:cubicBezTo>
                <a:lnTo>
                  <a:pt x="59536" y="178471"/>
                </a:lnTo>
                <a:close/>
                <a:moveTo>
                  <a:pt x="106372" y="350891"/>
                </a:moveTo>
                <a:lnTo>
                  <a:pt x="70630" y="350891"/>
                </a:lnTo>
                <a:lnTo>
                  <a:pt x="70630" y="242775"/>
                </a:lnTo>
                <a:cubicBezTo>
                  <a:pt x="81276" y="232626"/>
                  <a:pt x="93327" y="223991"/>
                  <a:pt x="106372" y="217194"/>
                </a:cubicBezTo>
                <a:close/>
                <a:moveTo>
                  <a:pt x="244392" y="350891"/>
                </a:moveTo>
                <a:lnTo>
                  <a:pt x="128204" y="350891"/>
                </a:lnTo>
                <a:lnTo>
                  <a:pt x="128204" y="287733"/>
                </a:lnTo>
                <a:cubicBezTo>
                  <a:pt x="146186" y="299426"/>
                  <a:pt x="170397" y="297427"/>
                  <a:pt x="186298" y="283061"/>
                </a:cubicBezTo>
                <a:cubicBezTo>
                  <a:pt x="202199" y="297427"/>
                  <a:pt x="226410" y="299507"/>
                  <a:pt x="244392" y="287813"/>
                </a:cubicBezTo>
                <a:close/>
                <a:moveTo>
                  <a:pt x="128204" y="247619"/>
                </a:moveTo>
                <a:cubicBezTo>
                  <a:pt x="128204" y="242481"/>
                  <a:pt x="129684" y="237586"/>
                  <a:pt x="132403" y="233428"/>
                </a:cubicBezTo>
                <a:cubicBezTo>
                  <a:pt x="146750" y="244117"/>
                  <a:pt x="164236" y="250341"/>
                  <a:pt x="182104" y="251162"/>
                </a:cubicBezTo>
                <a:lnTo>
                  <a:pt x="176813" y="260455"/>
                </a:lnTo>
                <a:cubicBezTo>
                  <a:pt x="172190" y="268572"/>
                  <a:pt x="163525" y="273614"/>
                  <a:pt x="154199" y="273614"/>
                </a:cubicBezTo>
                <a:cubicBezTo>
                  <a:pt x="139865" y="273613"/>
                  <a:pt x="128204" y="261952"/>
                  <a:pt x="128204" y="247619"/>
                </a:cubicBezTo>
                <a:close/>
                <a:moveTo>
                  <a:pt x="218398" y="273694"/>
                </a:moveTo>
                <a:cubicBezTo>
                  <a:pt x="209071" y="273694"/>
                  <a:pt x="200406" y="268651"/>
                  <a:pt x="195784" y="260534"/>
                </a:cubicBezTo>
                <a:lnTo>
                  <a:pt x="190493" y="251242"/>
                </a:lnTo>
                <a:cubicBezTo>
                  <a:pt x="208360" y="250420"/>
                  <a:pt x="225846" y="244197"/>
                  <a:pt x="240193" y="233507"/>
                </a:cubicBezTo>
                <a:cubicBezTo>
                  <a:pt x="242912" y="237666"/>
                  <a:pt x="244393" y="242561"/>
                  <a:pt x="244393" y="247698"/>
                </a:cubicBezTo>
                <a:cubicBezTo>
                  <a:pt x="244392" y="262032"/>
                  <a:pt x="232731" y="273694"/>
                  <a:pt x="218398" y="273694"/>
                </a:cubicBezTo>
                <a:close/>
                <a:moveTo>
                  <a:pt x="254784" y="161020"/>
                </a:moveTo>
                <a:cubicBezTo>
                  <a:pt x="254784" y="198380"/>
                  <a:pt x="223627" y="229426"/>
                  <a:pt x="186298" y="229426"/>
                </a:cubicBezTo>
                <a:cubicBezTo>
                  <a:pt x="149332" y="229259"/>
                  <a:pt x="117812" y="198031"/>
                  <a:pt x="117812" y="160940"/>
                </a:cubicBezTo>
                <a:lnTo>
                  <a:pt x="117812" y="113914"/>
                </a:lnTo>
                <a:cubicBezTo>
                  <a:pt x="145641" y="114084"/>
                  <a:pt x="172154" y="99075"/>
                  <a:pt x="186298" y="75081"/>
                </a:cubicBezTo>
                <a:cubicBezTo>
                  <a:pt x="200441" y="99075"/>
                  <a:pt x="226955" y="114164"/>
                  <a:pt x="254784" y="113994"/>
                </a:cubicBezTo>
                <a:close/>
                <a:moveTo>
                  <a:pt x="301967" y="350971"/>
                </a:moveTo>
                <a:lnTo>
                  <a:pt x="266224" y="350971"/>
                </a:lnTo>
                <a:lnTo>
                  <a:pt x="266224" y="217274"/>
                </a:lnTo>
                <a:cubicBezTo>
                  <a:pt x="279269" y="224072"/>
                  <a:pt x="291319" y="232707"/>
                  <a:pt x="301967" y="242855"/>
                </a:cubicBezTo>
                <a:close/>
                <a:moveTo>
                  <a:pt x="313061" y="223362"/>
                </a:moveTo>
                <a:cubicBezTo>
                  <a:pt x="300208" y="211838"/>
                  <a:pt x="285683" y="202170"/>
                  <a:pt x="270072" y="194798"/>
                </a:cubicBezTo>
                <a:cubicBezTo>
                  <a:pt x="274174" y="184619"/>
                  <a:pt x="276395" y="173681"/>
                  <a:pt x="276601" y="162709"/>
                </a:cubicBezTo>
                <a:lnTo>
                  <a:pt x="297226" y="162709"/>
                </a:lnTo>
                <a:cubicBezTo>
                  <a:pt x="305958" y="162709"/>
                  <a:pt x="313061" y="169816"/>
                  <a:pt x="313061" y="178552"/>
                </a:cubicBezTo>
                <a:lnTo>
                  <a:pt x="313061" y="223362"/>
                </a:lnTo>
                <a:close/>
                <a:moveTo>
                  <a:pt x="323798" y="350971"/>
                </a:moveTo>
                <a:lnTo>
                  <a:pt x="323798" y="268708"/>
                </a:lnTo>
                <a:cubicBezTo>
                  <a:pt x="340118" y="292983"/>
                  <a:pt x="349391" y="321598"/>
                  <a:pt x="350329" y="350971"/>
                </a:cubicBezTo>
                <a:lnTo>
                  <a:pt x="323798" y="350971"/>
                </a:lnTo>
                <a:close/>
              </a:path>
            </a:pathLst>
          </a:custGeom>
          <a:solidFill>
            <a:schemeClr val="accent1"/>
          </a:solidFill>
          <a:ln w="7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29C6119-78FF-D041-29DF-CDD3FDA4825D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391042" y="1549932"/>
            <a:ext cx="366218" cy="3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1F9755B-5CE1-F433-AA8B-B192280A71D9}"/>
              </a:ext>
            </a:extLst>
          </p:cNvPr>
          <p:cNvSpPr/>
          <p:nvPr/>
        </p:nvSpPr>
        <p:spPr>
          <a:xfrm>
            <a:off x="4757679" y="2367184"/>
            <a:ext cx="236565" cy="23656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F4136E-0D6F-C1E1-8EC8-98D9C5B334D5}"/>
              </a:ext>
            </a:extLst>
          </p:cNvPr>
          <p:cNvSpPr txBox="1"/>
          <p:nvPr/>
        </p:nvSpPr>
        <p:spPr>
          <a:xfrm>
            <a:off x="5048904" y="2146820"/>
            <a:ext cx="1620152" cy="5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129M</a:t>
            </a:r>
          </a:p>
        </p:txBody>
      </p:sp>
    </p:spTree>
    <p:extLst>
      <p:ext uri="{BB962C8B-B14F-4D97-AF65-F5344CB8AC3E}">
        <p14:creationId xmlns:p14="http://schemas.microsoft.com/office/powerpoint/2010/main" val="313903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308CA4E-C94A-D3FD-B122-9A23CCC0F9DE}"/>
              </a:ext>
            </a:extLst>
          </p:cNvPr>
          <p:cNvSpPr/>
          <p:nvPr/>
        </p:nvSpPr>
        <p:spPr>
          <a:xfrm>
            <a:off x="6070518" y="838293"/>
            <a:ext cx="5210258" cy="3358154"/>
          </a:xfrm>
          <a:prstGeom prst="roundRect">
            <a:avLst>
              <a:gd name="adj" fmla="val 3805"/>
            </a:avLst>
          </a:prstGeom>
          <a:solidFill>
            <a:schemeClr val="bg1"/>
          </a:solidFill>
          <a:ln>
            <a:noFill/>
          </a:ln>
          <a:effectLst>
            <a:outerShdw blurRad="889000" dist="228600" dir="8100000" sx="94000" sy="94000" algn="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rgbClr val="6D7381"/>
              </a:solidFill>
              <a:latin typeface="+mj-lt"/>
              <a:cs typeface="Poppins" panose="00000500000000000000" pitchFamily="2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CC1867-8492-7C83-380D-730AE317BA00}"/>
              </a:ext>
            </a:extLst>
          </p:cNvPr>
          <p:cNvGrpSpPr/>
          <p:nvPr/>
        </p:nvGrpSpPr>
        <p:grpSpPr>
          <a:xfrm>
            <a:off x="6524821" y="2382803"/>
            <a:ext cx="4299109" cy="1166802"/>
            <a:chOff x="4197256" y="4124107"/>
            <a:chExt cx="2984342" cy="120175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E614E47-0C03-3DBA-CD88-4F82DEE930E5}"/>
                </a:ext>
              </a:extLst>
            </p:cNvPr>
            <p:cNvSpPr/>
            <p:nvPr/>
          </p:nvSpPr>
          <p:spPr>
            <a:xfrm>
              <a:off x="4197256" y="4124107"/>
              <a:ext cx="249904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9E6BC9D1-89C0-A120-A7D4-C270CAC90F0C}"/>
                </a:ext>
              </a:extLst>
            </p:cNvPr>
            <p:cNvSpPr/>
            <p:nvPr/>
          </p:nvSpPr>
          <p:spPr>
            <a:xfrm>
              <a:off x="4745140" y="4124107"/>
              <a:ext cx="244922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0C37408E-2F25-0E07-3BDB-8E798559E832}"/>
                </a:ext>
              </a:extLst>
            </p:cNvPr>
            <p:cNvSpPr/>
            <p:nvPr/>
          </p:nvSpPr>
          <p:spPr>
            <a:xfrm>
              <a:off x="5293024" y="4124107"/>
              <a:ext cx="244922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4F29D75-5F7D-C63C-950D-5E3167C20504}"/>
                </a:ext>
              </a:extLst>
            </p:cNvPr>
            <p:cNvSpPr/>
            <p:nvPr/>
          </p:nvSpPr>
          <p:spPr>
            <a:xfrm>
              <a:off x="5840908" y="4124107"/>
              <a:ext cx="244922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19EB2286-5C02-8590-32A0-4421ED9F7C76}"/>
                </a:ext>
              </a:extLst>
            </p:cNvPr>
            <p:cNvSpPr/>
            <p:nvPr/>
          </p:nvSpPr>
          <p:spPr>
            <a:xfrm>
              <a:off x="6388792" y="4124107"/>
              <a:ext cx="244922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98E70ED4-397E-09D3-A9D6-20D292C8D0E8}"/>
                </a:ext>
              </a:extLst>
            </p:cNvPr>
            <p:cNvSpPr/>
            <p:nvPr/>
          </p:nvSpPr>
          <p:spPr>
            <a:xfrm>
              <a:off x="6936676" y="4124107"/>
              <a:ext cx="244922" cy="1201753"/>
            </a:xfrm>
            <a:prstGeom prst="roundRect">
              <a:avLst/>
            </a:prstGeom>
            <a:solidFill>
              <a:schemeClr val="bg1">
                <a:lumMod val="6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3035342-C6F1-6C8D-406D-7091C20CF9EE}"/>
              </a:ext>
            </a:extLst>
          </p:cNvPr>
          <p:cNvGrpSpPr/>
          <p:nvPr/>
        </p:nvGrpSpPr>
        <p:grpSpPr>
          <a:xfrm>
            <a:off x="6525917" y="2551947"/>
            <a:ext cx="4298013" cy="987935"/>
            <a:chOff x="6525917" y="2551947"/>
            <a:chExt cx="4298013" cy="987935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1E5C26A-B2AF-199E-6712-660B9F98DB1C}"/>
                </a:ext>
              </a:extLst>
            </p:cNvPr>
            <p:cNvSpPr/>
            <p:nvPr/>
          </p:nvSpPr>
          <p:spPr>
            <a:xfrm>
              <a:off x="6525917" y="2847005"/>
              <a:ext cx="358387" cy="692877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654830F9-2B7C-7C68-C5A5-CE87096DE516}"/>
                </a:ext>
              </a:extLst>
            </p:cNvPr>
            <p:cNvSpPr/>
            <p:nvPr/>
          </p:nvSpPr>
          <p:spPr>
            <a:xfrm>
              <a:off x="7313561" y="3004305"/>
              <a:ext cx="352825" cy="535577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32E7A71-162C-AFFC-5919-38263B34D345}"/>
                </a:ext>
              </a:extLst>
            </p:cNvPr>
            <p:cNvSpPr/>
            <p:nvPr/>
          </p:nvSpPr>
          <p:spPr>
            <a:xfrm>
              <a:off x="8102610" y="3032878"/>
              <a:ext cx="352825" cy="507004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69720E-BFD4-D462-149A-9D5103E0B0A5}"/>
                </a:ext>
              </a:extLst>
            </p:cNvPr>
            <p:cNvSpPr/>
            <p:nvPr/>
          </p:nvSpPr>
          <p:spPr>
            <a:xfrm>
              <a:off x="8888151" y="2551947"/>
              <a:ext cx="352825" cy="987935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4C50ED2-480E-DE61-469C-1D7C15A19B89}"/>
                </a:ext>
              </a:extLst>
            </p:cNvPr>
            <p:cNvSpPr/>
            <p:nvPr/>
          </p:nvSpPr>
          <p:spPr>
            <a:xfrm>
              <a:off x="9682747" y="2748801"/>
              <a:ext cx="352825" cy="791081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5D5B00C1-8040-A7DB-AC30-FFFF48FB70E7}"/>
                </a:ext>
              </a:extLst>
            </p:cNvPr>
            <p:cNvSpPr/>
            <p:nvPr/>
          </p:nvSpPr>
          <p:spPr>
            <a:xfrm>
              <a:off x="10471105" y="2927770"/>
              <a:ext cx="352825" cy="612112"/>
            </a:xfrm>
            <a:prstGeom prst="roundRect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E1840F0-5912-36FD-3B7D-371D77FFA62D}"/>
              </a:ext>
            </a:extLst>
          </p:cNvPr>
          <p:cNvSpPr txBox="1"/>
          <p:nvPr/>
        </p:nvSpPr>
        <p:spPr>
          <a:xfrm>
            <a:off x="790087" y="710885"/>
            <a:ext cx="345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Growth</a:t>
            </a:r>
            <a:endParaRPr lang="en-ID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A658DA4-F941-7B6B-E0D6-382DF9D8D6B2}"/>
              </a:ext>
            </a:extLst>
          </p:cNvPr>
          <p:cNvGrpSpPr/>
          <p:nvPr/>
        </p:nvGrpSpPr>
        <p:grpSpPr>
          <a:xfrm>
            <a:off x="1040981" y="1699326"/>
            <a:ext cx="4548806" cy="903929"/>
            <a:chOff x="1064865" y="2396743"/>
            <a:chExt cx="4548806" cy="90392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0966D48-F7D9-5140-F232-D02D3A1A2906}"/>
                </a:ext>
              </a:extLst>
            </p:cNvPr>
            <p:cNvSpPr/>
            <p:nvPr/>
          </p:nvSpPr>
          <p:spPr>
            <a:xfrm>
              <a:off x="1064865" y="2489261"/>
              <a:ext cx="648000" cy="648000"/>
            </a:xfrm>
            <a:prstGeom prst="ellipse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4440000" scaled="0"/>
            </a:gra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1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CCAC347-BF40-289B-6178-09A80A44FC32}"/>
                </a:ext>
              </a:extLst>
            </p:cNvPr>
            <p:cNvGrpSpPr/>
            <p:nvPr/>
          </p:nvGrpSpPr>
          <p:grpSpPr>
            <a:xfrm>
              <a:off x="1998580" y="2396743"/>
              <a:ext cx="3615091" cy="903929"/>
              <a:chOff x="2224231" y="3451467"/>
              <a:chExt cx="3615091" cy="903929"/>
            </a:xfrm>
          </p:grpSpPr>
          <p:sp>
            <p:nvSpPr>
              <p:cNvPr id="62" name="Title 1">
                <a:extLst>
                  <a:ext uri="{FF2B5EF4-FFF2-40B4-BE49-F238E27FC236}">
                    <a16:creationId xmlns:a16="http://schemas.microsoft.com/office/drawing/2014/main" id="{EF824E9A-DA81-8EA2-989D-D58052E188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24232" y="3451467"/>
                <a:ext cx="2167286" cy="304974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>
                        <a:lumMod val="50000"/>
                      </a:schemeClr>
                    </a:solidFill>
                    <a:latin typeface="Neris Thin" panose="00000300000000000000" pitchFamily="50" charset="0"/>
                    <a:ea typeface="Gulim" pitchFamily="34" charset="-127"/>
                    <a:cs typeface="+mj-cs"/>
                  </a:defRPr>
                </a:lvl1pPr>
              </a:lstStyle>
              <a:p>
                <a:r>
                  <a:rPr lang="en-GB" sz="1600" dirty="0">
                    <a:solidFill>
                      <a:schemeClr val="accent6"/>
                    </a:solidFill>
                    <a:latin typeface="+mj-lt"/>
                  </a:rPr>
                  <a:t>Data Cumulative</a:t>
                </a:r>
                <a:endParaRPr lang="en-US" sz="1600" baseline="2000" dirty="0">
                  <a:solidFill>
                    <a:schemeClr val="accent6"/>
                  </a:solidFill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5EA54BE-06C4-196E-DAE8-B4021218C1F9}"/>
                  </a:ext>
                </a:extLst>
              </p:cNvPr>
              <p:cNvSpPr txBox="1"/>
              <p:nvPr/>
            </p:nvSpPr>
            <p:spPr>
              <a:xfrm>
                <a:off x="2224231" y="3802296"/>
                <a:ext cx="3615091" cy="55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dolor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sit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consectetur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adipiscing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elit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Integer vitae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EE3503D-1128-18CF-06C2-758CBC5842A0}"/>
              </a:ext>
            </a:extLst>
          </p:cNvPr>
          <p:cNvGrpSpPr/>
          <p:nvPr/>
        </p:nvGrpSpPr>
        <p:grpSpPr>
          <a:xfrm>
            <a:off x="1040981" y="2843355"/>
            <a:ext cx="4569219" cy="903929"/>
            <a:chOff x="1105759" y="3500472"/>
            <a:chExt cx="4569219" cy="90392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33E131B-8473-E11D-7263-C671E8F59980}"/>
                </a:ext>
              </a:extLst>
            </p:cNvPr>
            <p:cNvSpPr/>
            <p:nvPr/>
          </p:nvSpPr>
          <p:spPr>
            <a:xfrm>
              <a:off x="1105759" y="3610990"/>
              <a:ext cx="612000" cy="6120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4440000" scaled="0"/>
            </a:gradFill>
            <a:ln w="38100">
              <a:noFill/>
            </a:ln>
            <a:effectLst>
              <a:outerShdw blurRad="381000" dist="444500" dir="8100000" sx="90000" sy="90000" algn="tr" rotWithShape="0">
                <a:schemeClr val="accent4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b="1" dirty="0">
                  <a:latin typeface="Montserrat" panose="00000500000000000000" pitchFamily="50" charset="0"/>
                </a:rPr>
                <a:t>2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AFE8C22-E426-4DA7-040B-FC4347576073}"/>
                </a:ext>
              </a:extLst>
            </p:cNvPr>
            <p:cNvGrpSpPr/>
            <p:nvPr/>
          </p:nvGrpSpPr>
          <p:grpSpPr>
            <a:xfrm>
              <a:off x="2043173" y="3500472"/>
              <a:ext cx="3631805" cy="903929"/>
              <a:chOff x="2236263" y="3451467"/>
              <a:chExt cx="3631805" cy="903929"/>
            </a:xfrm>
          </p:grpSpPr>
          <p:sp>
            <p:nvSpPr>
              <p:cNvPr id="66" name="Title 1">
                <a:extLst>
                  <a:ext uri="{FF2B5EF4-FFF2-40B4-BE49-F238E27FC236}">
                    <a16:creationId xmlns:a16="http://schemas.microsoft.com/office/drawing/2014/main" id="{945A6E0D-E6E0-B186-B5BE-A127286492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6265" y="3451467"/>
                <a:ext cx="2316640" cy="304974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0" i="0" kern="1200">
                    <a:solidFill>
                      <a:schemeClr val="bg1">
                        <a:lumMod val="50000"/>
                      </a:schemeClr>
                    </a:solidFill>
                    <a:latin typeface="Neris Thin" panose="00000300000000000000" pitchFamily="50" charset="0"/>
                    <a:ea typeface="Gulim" pitchFamily="34" charset="-127"/>
                    <a:cs typeface="+mj-cs"/>
                  </a:defRPr>
                </a:lvl1pPr>
              </a:lstStyle>
              <a:p>
                <a:r>
                  <a:rPr lang="en-GB" sz="1600" dirty="0">
                    <a:solidFill>
                      <a:schemeClr val="accent2"/>
                    </a:solidFill>
                    <a:latin typeface="+mj-lt"/>
                  </a:rPr>
                  <a:t>Data </a:t>
                </a:r>
                <a:r>
                  <a:rPr lang="en-GB" sz="1600" dirty="0" err="1">
                    <a:solidFill>
                      <a:schemeClr val="accent2"/>
                    </a:solidFill>
                    <a:latin typeface="+mj-lt"/>
                  </a:rPr>
                  <a:t>Corretion</a:t>
                </a:r>
                <a:endParaRPr lang="en-US" sz="1600" baseline="2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221FD01-584B-EAC7-E9D8-93D890D6091B}"/>
                  </a:ext>
                </a:extLst>
              </p:cNvPr>
              <p:cNvSpPr txBox="1"/>
              <p:nvPr/>
            </p:nvSpPr>
            <p:spPr>
              <a:xfrm>
                <a:off x="2236263" y="3802296"/>
                <a:ext cx="3631805" cy="55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Lorem ipsum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dolor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sit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amet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consectetur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adipiscing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elit</a:t>
                </a:r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Integer vitae </a:t>
                </a:r>
                <a:r>
                  <a:rPr lang="en-GB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cus</a:t>
                </a:r>
                <a:endPara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2153192-74EC-A941-97C4-211BFD145027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A75C3-9B79-8471-11A6-D878D1761106}"/>
              </a:ext>
            </a:extLst>
          </p:cNvPr>
          <p:cNvGrpSpPr/>
          <p:nvPr/>
        </p:nvGrpSpPr>
        <p:grpSpPr>
          <a:xfrm>
            <a:off x="911225" y="4474441"/>
            <a:ext cx="3323335" cy="1486912"/>
            <a:chOff x="574866" y="4822889"/>
            <a:chExt cx="3130860" cy="14869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DED8B96-4353-8A0E-110F-C69E6A20FD17}"/>
                </a:ext>
              </a:extLst>
            </p:cNvPr>
            <p:cNvSpPr/>
            <p:nvPr/>
          </p:nvSpPr>
          <p:spPr>
            <a:xfrm>
              <a:off x="574866" y="4822889"/>
              <a:ext cx="3130860" cy="1486912"/>
            </a:xfrm>
            <a:prstGeom prst="roundRect">
              <a:avLst>
                <a:gd name="adj" fmla="val 2445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5FAAB7-CAD9-D282-172D-DBEF4C7AE8B7}"/>
                </a:ext>
              </a:extLst>
            </p:cNvPr>
            <p:cNvGrpSpPr/>
            <p:nvPr/>
          </p:nvGrpSpPr>
          <p:grpSpPr>
            <a:xfrm>
              <a:off x="738190" y="4900981"/>
              <a:ext cx="1662932" cy="831512"/>
              <a:chOff x="4919646" y="1053383"/>
              <a:chExt cx="1662932" cy="83151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8C1BA6-111F-7EA1-509A-4B6D61995387}"/>
                  </a:ext>
                </a:extLst>
              </p:cNvPr>
              <p:cNvSpPr txBox="1"/>
              <p:nvPr/>
            </p:nvSpPr>
            <p:spPr>
              <a:xfrm>
                <a:off x="4919646" y="1053383"/>
                <a:ext cx="1373858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Programming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1FCC9D-42CC-8E67-A8EA-D67B85D700B8}"/>
                  </a:ext>
                </a:extLst>
              </p:cNvPr>
              <p:cNvSpPr txBox="1"/>
              <p:nvPr/>
            </p:nvSpPr>
            <p:spPr>
              <a:xfrm>
                <a:off x="4919646" y="1283705"/>
                <a:ext cx="1662932" cy="60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9,822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9B28C9-61F8-1E96-154B-22506874F7C3}"/>
                </a:ext>
              </a:extLst>
            </p:cNvPr>
            <p:cNvGrpSpPr/>
            <p:nvPr/>
          </p:nvGrpSpPr>
          <p:grpSpPr>
            <a:xfrm>
              <a:off x="778444" y="5634000"/>
              <a:ext cx="2723705" cy="423157"/>
              <a:chOff x="778444" y="5634000"/>
              <a:chExt cx="2723705" cy="42315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516856-4EF0-EF17-2419-BFFB0D5C311D}"/>
                  </a:ext>
                </a:extLst>
              </p:cNvPr>
              <p:cNvGrpSpPr/>
              <p:nvPr/>
            </p:nvGrpSpPr>
            <p:grpSpPr>
              <a:xfrm>
                <a:off x="778444" y="5980957"/>
                <a:ext cx="2723705" cy="76200"/>
                <a:chOff x="738191" y="5980957"/>
                <a:chExt cx="2723705" cy="76200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441A4CF-E73E-AC53-4C8B-A2D4FCA09957}"/>
                    </a:ext>
                  </a:extLst>
                </p:cNvPr>
                <p:cNvSpPr/>
                <p:nvPr/>
              </p:nvSpPr>
              <p:spPr>
                <a:xfrm>
                  <a:off x="877748" y="5980957"/>
                  <a:ext cx="2584148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75F6566B-4B62-B7DC-4E92-8116992863D5}"/>
                    </a:ext>
                  </a:extLst>
                </p:cNvPr>
                <p:cNvSpPr/>
                <p:nvPr/>
              </p:nvSpPr>
              <p:spPr>
                <a:xfrm>
                  <a:off x="738191" y="5980957"/>
                  <a:ext cx="1400409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FC5B9A-4681-0887-DBD9-49B515E94666}"/>
                  </a:ext>
                </a:extLst>
              </p:cNvPr>
              <p:cNvSpPr txBox="1"/>
              <p:nvPr/>
            </p:nvSpPr>
            <p:spPr>
              <a:xfrm>
                <a:off x="3031573" y="5634000"/>
                <a:ext cx="470576" cy="2744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43%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0CC12B-EE0E-6881-63DF-69D74D9604CC}"/>
              </a:ext>
            </a:extLst>
          </p:cNvPr>
          <p:cNvGrpSpPr/>
          <p:nvPr/>
        </p:nvGrpSpPr>
        <p:grpSpPr>
          <a:xfrm>
            <a:off x="4438833" y="4474441"/>
            <a:ext cx="3323335" cy="1486912"/>
            <a:chOff x="574866" y="4822889"/>
            <a:chExt cx="3130860" cy="148691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0B17925-0642-9CBD-D1E5-A2AAEBF0E82F}"/>
                </a:ext>
              </a:extLst>
            </p:cNvPr>
            <p:cNvSpPr/>
            <p:nvPr/>
          </p:nvSpPr>
          <p:spPr>
            <a:xfrm>
              <a:off x="574866" y="4822889"/>
              <a:ext cx="3130860" cy="1486912"/>
            </a:xfrm>
            <a:prstGeom prst="roundRect">
              <a:avLst>
                <a:gd name="adj" fmla="val 2445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824E19-B79B-55F7-9E1B-E81ED3C32C89}"/>
                </a:ext>
              </a:extLst>
            </p:cNvPr>
            <p:cNvGrpSpPr/>
            <p:nvPr/>
          </p:nvGrpSpPr>
          <p:grpSpPr>
            <a:xfrm>
              <a:off x="738190" y="4900981"/>
              <a:ext cx="1662932" cy="831512"/>
              <a:chOff x="4919646" y="1053383"/>
              <a:chExt cx="1662932" cy="83151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C671A4-E123-F082-5E27-B06D06947107}"/>
                  </a:ext>
                </a:extLst>
              </p:cNvPr>
              <p:cNvSpPr txBox="1"/>
              <p:nvPr/>
            </p:nvSpPr>
            <p:spPr>
              <a:xfrm>
                <a:off x="4919646" y="1053383"/>
                <a:ext cx="1373858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Programming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3B55C3-813E-7C3E-39E2-BA47FEDEE5D5}"/>
                  </a:ext>
                </a:extLst>
              </p:cNvPr>
              <p:cNvSpPr txBox="1"/>
              <p:nvPr/>
            </p:nvSpPr>
            <p:spPr>
              <a:xfrm>
                <a:off x="4919646" y="1283705"/>
                <a:ext cx="1662932" cy="60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12,632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C28D1F3-D4D8-A2B9-786E-32D049312512}"/>
                </a:ext>
              </a:extLst>
            </p:cNvPr>
            <p:cNvGrpSpPr/>
            <p:nvPr/>
          </p:nvGrpSpPr>
          <p:grpSpPr>
            <a:xfrm>
              <a:off x="778443" y="5634000"/>
              <a:ext cx="2723706" cy="423157"/>
              <a:chOff x="778443" y="5634000"/>
              <a:chExt cx="2723706" cy="42315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CFD9C9D-A856-F469-2739-C5A155FDDB96}"/>
                  </a:ext>
                </a:extLst>
              </p:cNvPr>
              <p:cNvGrpSpPr/>
              <p:nvPr/>
            </p:nvGrpSpPr>
            <p:grpSpPr>
              <a:xfrm>
                <a:off x="778443" y="5980957"/>
                <a:ext cx="2723706" cy="76200"/>
                <a:chOff x="738190" y="5980957"/>
                <a:chExt cx="2723706" cy="76200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730D0B4C-5137-B3B1-7B07-B1CB2C48CA54}"/>
                    </a:ext>
                  </a:extLst>
                </p:cNvPr>
                <p:cNvSpPr/>
                <p:nvPr/>
              </p:nvSpPr>
              <p:spPr>
                <a:xfrm>
                  <a:off x="877748" y="5980957"/>
                  <a:ext cx="2584148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5DAF6DA8-4EF8-0297-FABE-351EADA569A0}"/>
                    </a:ext>
                  </a:extLst>
                </p:cNvPr>
                <p:cNvSpPr/>
                <p:nvPr/>
              </p:nvSpPr>
              <p:spPr>
                <a:xfrm>
                  <a:off x="738190" y="5980957"/>
                  <a:ext cx="1466491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537156-4FAF-9E00-1678-4943DF2A923C}"/>
                  </a:ext>
                </a:extLst>
              </p:cNvPr>
              <p:cNvSpPr txBox="1"/>
              <p:nvPr/>
            </p:nvSpPr>
            <p:spPr>
              <a:xfrm>
                <a:off x="3031573" y="5634000"/>
                <a:ext cx="470576" cy="2744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57%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7B1CDB-E868-FBAC-3F45-5FBFFA4C8B88}"/>
              </a:ext>
            </a:extLst>
          </p:cNvPr>
          <p:cNvGrpSpPr/>
          <p:nvPr/>
        </p:nvGrpSpPr>
        <p:grpSpPr>
          <a:xfrm>
            <a:off x="7966442" y="4474441"/>
            <a:ext cx="3323335" cy="1486912"/>
            <a:chOff x="574866" y="4822889"/>
            <a:chExt cx="3130860" cy="148691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B804285-CFD8-47D7-483A-21FA6B292FB5}"/>
                </a:ext>
              </a:extLst>
            </p:cNvPr>
            <p:cNvSpPr/>
            <p:nvPr/>
          </p:nvSpPr>
          <p:spPr>
            <a:xfrm>
              <a:off x="574866" y="4822889"/>
              <a:ext cx="3130860" cy="1486912"/>
            </a:xfrm>
            <a:prstGeom prst="roundRect">
              <a:avLst>
                <a:gd name="adj" fmla="val 2445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4656E4-A0BC-6F41-98B6-B4BE82D0E48D}"/>
                </a:ext>
              </a:extLst>
            </p:cNvPr>
            <p:cNvGrpSpPr/>
            <p:nvPr/>
          </p:nvGrpSpPr>
          <p:grpSpPr>
            <a:xfrm>
              <a:off x="738190" y="4900981"/>
              <a:ext cx="1662932" cy="831512"/>
              <a:chOff x="4919646" y="1053383"/>
              <a:chExt cx="1662932" cy="83151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E47537-D43E-3218-A5B4-B3D083BBC1C2}"/>
                  </a:ext>
                </a:extLst>
              </p:cNvPr>
              <p:cNvSpPr txBox="1"/>
              <p:nvPr/>
            </p:nvSpPr>
            <p:spPr>
              <a:xfrm>
                <a:off x="4919646" y="1053383"/>
                <a:ext cx="1373858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Programming</a:t>
                </a:r>
                <a:endParaRPr lang="en-ID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C32165-A45E-173C-B045-FB71E05DC06D}"/>
                  </a:ext>
                </a:extLst>
              </p:cNvPr>
              <p:cNvSpPr txBox="1"/>
              <p:nvPr/>
            </p:nvSpPr>
            <p:spPr>
              <a:xfrm>
                <a:off x="4919646" y="1283705"/>
                <a:ext cx="1662932" cy="60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bg1"/>
                    </a:solidFill>
                    <a:latin typeface="+mj-lt"/>
                  </a:rPr>
                  <a:t>23,872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0E58C5-4A57-42DE-051B-36DCE9AA6530}"/>
                </a:ext>
              </a:extLst>
            </p:cNvPr>
            <p:cNvGrpSpPr/>
            <p:nvPr/>
          </p:nvGrpSpPr>
          <p:grpSpPr>
            <a:xfrm>
              <a:off x="778443" y="5634000"/>
              <a:ext cx="2723706" cy="423157"/>
              <a:chOff x="778443" y="5634000"/>
              <a:chExt cx="2723706" cy="42315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2D70CF9-D149-AF16-750C-C716017D1FF1}"/>
                  </a:ext>
                </a:extLst>
              </p:cNvPr>
              <p:cNvGrpSpPr/>
              <p:nvPr/>
            </p:nvGrpSpPr>
            <p:grpSpPr>
              <a:xfrm>
                <a:off x="778443" y="5980957"/>
                <a:ext cx="2723706" cy="76200"/>
                <a:chOff x="738190" y="5980957"/>
                <a:chExt cx="2723706" cy="76200"/>
              </a:xfrm>
            </p:grpSpPr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B9272C7C-E8CC-5FE5-F6FE-A12E82596981}"/>
                    </a:ext>
                  </a:extLst>
                </p:cNvPr>
                <p:cNvSpPr/>
                <p:nvPr/>
              </p:nvSpPr>
              <p:spPr>
                <a:xfrm>
                  <a:off x="877748" y="5980957"/>
                  <a:ext cx="2584148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75114FF6-1EA7-8066-1B16-1E4D72F21066}"/>
                    </a:ext>
                  </a:extLst>
                </p:cNvPr>
                <p:cNvSpPr/>
                <p:nvPr/>
              </p:nvSpPr>
              <p:spPr>
                <a:xfrm>
                  <a:off x="738190" y="5980957"/>
                  <a:ext cx="1826585" cy="762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075A0D-7354-AD0C-44F3-9C92295F146E}"/>
                  </a:ext>
                </a:extLst>
              </p:cNvPr>
              <p:cNvSpPr txBox="1"/>
              <p:nvPr/>
            </p:nvSpPr>
            <p:spPr>
              <a:xfrm>
                <a:off x="3031573" y="5634000"/>
                <a:ext cx="470576" cy="274434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80%</a:t>
                </a:r>
                <a:endParaRPr lang="en-ID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0F6FBFA-E03D-FD95-93BD-87C3205D1357}"/>
              </a:ext>
            </a:extLst>
          </p:cNvPr>
          <p:cNvSpPr txBox="1"/>
          <p:nvPr/>
        </p:nvSpPr>
        <p:spPr>
          <a:xfrm>
            <a:off x="6332968" y="921031"/>
            <a:ext cx="4385582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1</a:t>
            </a:r>
            <a:r>
              <a:rPr lang="en-US" sz="16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Half Year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BFAA96-30F3-DB5B-C217-E1DEE08F5EA5}"/>
              </a:ext>
            </a:extLst>
          </p:cNvPr>
          <p:cNvSpPr txBox="1"/>
          <p:nvPr/>
        </p:nvSpPr>
        <p:spPr>
          <a:xfrm>
            <a:off x="6332968" y="1179553"/>
            <a:ext cx="4409778" cy="5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123K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C0406-CB30-2F0C-D956-5046606824E9}"/>
              </a:ext>
            </a:extLst>
          </p:cNvPr>
          <p:cNvSpPr txBox="1"/>
          <p:nvPr/>
        </p:nvSpPr>
        <p:spPr>
          <a:xfrm>
            <a:off x="6273253" y="3609513"/>
            <a:ext cx="799338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Jan </a:t>
            </a:r>
            <a:endParaRPr lang="id-ID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1F1068-21E0-D816-D829-DE7C90502B0C}"/>
              </a:ext>
            </a:extLst>
          </p:cNvPr>
          <p:cNvSpPr txBox="1"/>
          <p:nvPr/>
        </p:nvSpPr>
        <p:spPr>
          <a:xfrm>
            <a:off x="6966064" y="3609513"/>
            <a:ext cx="998961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Feb</a:t>
            </a:r>
            <a:endParaRPr lang="id-ID" sz="12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B11D16D-8079-75D6-A9B3-52D3B08FB638}"/>
              </a:ext>
            </a:extLst>
          </p:cNvPr>
          <p:cNvGrpSpPr/>
          <p:nvPr/>
        </p:nvGrpSpPr>
        <p:grpSpPr>
          <a:xfrm>
            <a:off x="8403418" y="1769257"/>
            <a:ext cx="1318919" cy="621806"/>
            <a:chOff x="3318297" y="3784661"/>
            <a:chExt cx="524821" cy="374798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38ECFEE-5845-E056-CF7F-BD2FE9C0C550}"/>
                </a:ext>
              </a:extLst>
            </p:cNvPr>
            <p:cNvSpPr/>
            <p:nvPr/>
          </p:nvSpPr>
          <p:spPr>
            <a:xfrm>
              <a:off x="3325241" y="3784661"/>
              <a:ext cx="510934" cy="290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3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1BD7589-071E-AC53-FC5B-536301358D62}"/>
                </a:ext>
              </a:extLst>
            </p:cNvPr>
            <p:cNvSpPr/>
            <p:nvPr/>
          </p:nvSpPr>
          <p:spPr>
            <a:xfrm flipV="1">
              <a:off x="3548429" y="3976930"/>
              <a:ext cx="64559" cy="18252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0" name="Text Placeholder 11">
              <a:extLst>
                <a:ext uri="{FF2B5EF4-FFF2-40B4-BE49-F238E27FC236}">
                  <a16:creationId xmlns:a16="http://schemas.microsoft.com/office/drawing/2014/main" id="{FCC5F050-6762-658B-4B58-4C4D5BA141CA}"/>
                </a:ext>
              </a:extLst>
            </p:cNvPr>
            <p:cNvSpPr txBox="1">
              <a:spLocks/>
            </p:cNvSpPr>
            <p:nvPr/>
          </p:nvSpPr>
          <p:spPr>
            <a:xfrm>
              <a:off x="3318297" y="3827080"/>
              <a:ext cx="524821" cy="207648"/>
            </a:xfrm>
            <a:prstGeom prst="rect">
              <a:avLst/>
            </a:prstGeom>
          </p:spPr>
          <p:txBody>
            <a:bodyPr lIns="180000" tIns="0" rIns="144000" bIns="36000" anchor="ctr"/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400" b="0" kern="1200">
                  <a:solidFill>
                    <a:schemeClr val="accent4"/>
                  </a:solidFill>
                  <a:latin typeface="Sen" pitchFamily="50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baseline="2000" dirty="0">
                  <a:solidFill>
                    <a:schemeClr val="accent5"/>
                  </a:solidFill>
                  <a:latin typeface="+mj-lt"/>
                </a:rPr>
                <a:t>Highest Peak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1E58B25-DB01-A4C6-C527-DAD38F1ACBBE}"/>
              </a:ext>
            </a:extLst>
          </p:cNvPr>
          <p:cNvGrpSpPr/>
          <p:nvPr/>
        </p:nvGrpSpPr>
        <p:grpSpPr>
          <a:xfrm>
            <a:off x="6405101" y="3212483"/>
            <a:ext cx="4551376" cy="313034"/>
            <a:chOff x="6405101" y="3212483"/>
            <a:chExt cx="4551376" cy="31303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D178CA-FBF7-3589-83BD-51B473903946}"/>
                </a:ext>
              </a:extLst>
            </p:cNvPr>
            <p:cNvSpPr txBox="1"/>
            <p:nvPr/>
          </p:nvSpPr>
          <p:spPr>
            <a:xfrm>
              <a:off x="7167277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CA6880-958B-AD15-0A52-486F25A53A5A}"/>
                </a:ext>
              </a:extLst>
            </p:cNvPr>
            <p:cNvSpPr txBox="1"/>
            <p:nvPr/>
          </p:nvSpPr>
          <p:spPr>
            <a:xfrm>
              <a:off x="7971985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66AEB5-A19E-58F3-CFC2-D68F0FB5F5A5}"/>
                </a:ext>
              </a:extLst>
            </p:cNvPr>
            <p:cNvSpPr txBox="1"/>
            <p:nvPr/>
          </p:nvSpPr>
          <p:spPr>
            <a:xfrm>
              <a:off x="8766060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534CBF2-B0DF-DDC2-2546-0B8CA3A55F53}"/>
                </a:ext>
              </a:extLst>
            </p:cNvPr>
            <p:cNvSpPr txBox="1"/>
            <p:nvPr/>
          </p:nvSpPr>
          <p:spPr>
            <a:xfrm>
              <a:off x="9560135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4A1FAD-6BA1-5625-F95B-EF9F1CE8C1E7}"/>
                </a:ext>
              </a:extLst>
            </p:cNvPr>
            <p:cNvSpPr txBox="1"/>
            <p:nvPr/>
          </p:nvSpPr>
          <p:spPr>
            <a:xfrm>
              <a:off x="10343575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912331-C9BF-1FC5-C4B0-4348D3A48D09}"/>
                </a:ext>
              </a:extLst>
            </p:cNvPr>
            <p:cNvSpPr txBox="1"/>
            <p:nvPr/>
          </p:nvSpPr>
          <p:spPr>
            <a:xfrm>
              <a:off x="6405101" y="3212483"/>
              <a:ext cx="612902" cy="313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sz="1200" b="1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63</a:t>
              </a:r>
              <a:r>
                <a:rPr lang="id-ID" sz="1200" b="1" baseline="29000" dirty="0">
                  <a:solidFill>
                    <a:schemeClr val="bg1"/>
                  </a:solidFill>
                  <a:cs typeface="Mongolian Baiti" panose="03000500000000000000" pitchFamily="66" charset="0"/>
                </a:rPr>
                <a:t>%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D1689FAA-6A7B-BB09-473D-E3A158340F79}"/>
              </a:ext>
            </a:extLst>
          </p:cNvPr>
          <p:cNvSpPr txBox="1"/>
          <p:nvPr/>
        </p:nvSpPr>
        <p:spPr>
          <a:xfrm>
            <a:off x="7858498" y="3609513"/>
            <a:ext cx="799338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Mar</a:t>
            </a:r>
            <a:endParaRPr lang="id-ID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8D15E7C-B4EB-3252-4ABB-536D2F537090}"/>
              </a:ext>
            </a:extLst>
          </p:cNvPr>
          <p:cNvSpPr txBox="1"/>
          <p:nvPr/>
        </p:nvSpPr>
        <p:spPr>
          <a:xfrm>
            <a:off x="8551309" y="3609513"/>
            <a:ext cx="998961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Apr</a:t>
            </a:r>
            <a:endParaRPr lang="id-ID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433B88-7444-ED59-E833-FD79A63C46DA}"/>
              </a:ext>
            </a:extLst>
          </p:cNvPr>
          <p:cNvSpPr txBox="1"/>
          <p:nvPr/>
        </p:nvSpPr>
        <p:spPr>
          <a:xfrm>
            <a:off x="9443743" y="3609513"/>
            <a:ext cx="799338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May </a:t>
            </a:r>
            <a:endParaRPr lang="id-ID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B304387-BDAC-317E-F38A-C0B5E5BB5CAC}"/>
              </a:ext>
            </a:extLst>
          </p:cNvPr>
          <p:cNvSpPr txBox="1"/>
          <p:nvPr/>
        </p:nvSpPr>
        <p:spPr>
          <a:xfrm>
            <a:off x="10136556" y="3609513"/>
            <a:ext cx="998961" cy="30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 algn="ctr"/>
            <a:r>
              <a:rPr lang="en-US" sz="1200" dirty="0"/>
              <a:t>June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45226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0BAA645-DE66-0DEC-FED6-C5C94847F5A3}"/>
              </a:ext>
            </a:extLst>
          </p:cNvPr>
          <p:cNvGrpSpPr/>
          <p:nvPr/>
        </p:nvGrpSpPr>
        <p:grpSpPr>
          <a:xfrm>
            <a:off x="954090" y="902370"/>
            <a:ext cx="2518489" cy="2080078"/>
            <a:chOff x="5309292" y="3631194"/>
            <a:chExt cx="2763726" cy="228262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7A63A11-DCE7-477B-925F-A49262E726E5}"/>
                </a:ext>
              </a:extLst>
            </p:cNvPr>
            <p:cNvSpPr/>
            <p:nvPr/>
          </p:nvSpPr>
          <p:spPr>
            <a:xfrm>
              <a:off x="5309292" y="3631194"/>
              <a:ext cx="2763726" cy="2282625"/>
            </a:xfrm>
            <a:prstGeom prst="roundRect">
              <a:avLst>
                <a:gd name="adj" fmla="val 380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27487EA-A840-4FFC-AE14-E0AC32B2EFAC}"/>
                </a:ext>
              </a:extLst>
            </p:cNvPr>
            <p:cNvGrpSpPr/>
            <p:nvPr/>
          </p:nvGrpSpPr>
          <p:grpSpPr>
            <a:xfrm>
              <a:off x="5456559" y="4279769"/>
              <a:ext cx="2469193" cy="1367521"/>
              <a:chOff x="5372101" y="4239768"/>
              <a:chExt cx="2574635" cy="142591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181A468-3179-4B31-BE1F-00D0020D7853}"/>
                  </a:ext>
                </a:extLst>
              </p:cNvPr>
              <p:cNvSpPr/>
              <p:nvPr/>
            </p:nvSpPr>
            <p:spPr>
              <a:xfrm>
                <a:off x="5372102" y="4239768"/>
                <a:ext cx="2574634" cy="863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3600" dirty="0">
                    <a:solidFill>
                      <a:schemeClr val="accent6"/>
                    </a:solidFill>
                    <a:latin typeface="Calibri" panose="020F0502020204030204" pitchFamily="34" charset="0"/>
                    <a:ea typeface="Open Sans" panose="020B0606030504020204" pitchFamily="34" charset="0"/>
                    <a:cs typeface="Rubik Light" pitchFamily="2" charset="-79"/>
                  </a:rPr>
                  <a:t>75%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E14DE00-11EA-42C0-81CE-AB61D1D6B25B}"/>
                  </a:ext>
                </a:extLst>
              </p:cNvPr>
              <p:cNvSpPr/>
              <p:nvPr/>
            </p:nvSpPr>
            <p:spPr>
              <a:xfrm>
                <a:off x="5372101" y="5097189"/>
                <a:ext cx="2574635" cy="5684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rPr>
                  <a:t>A wonderful serenity has taken possession of my entire</a:t>
                </a:r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F76F1F-5FEC-44E8-8C5F-BD450FBD1804}"/>
                </a:ext>
              </a:extLst>
            </p:cNvPr>
            <p:cNvSpPr/>
            <p:nvPr/>
          </p:nvSpPr>
          <p:spPr>
            <a:xfrm>
              <a:off x="7198047" y="3910989"/>
              <a:ext cx="558754" cy="558753"/>
            </a:xfrm>
            <a:custGeom>
              <a:avLst/>
              <a:gdLst>
                <a:gd name="connsiteX0" fmla="*/ 141874 w 372597"/>
                <a:gd name="connsiteY0" fmla="*/ 283102 h 372596"/>
                <a:gd name="connsiteX1" fmla="*/ 239050 w 372597"/>
                <a:gd name="connsiteY1" fmla="*/ 283102 h 372596"/>
                <a:gd name="connsiteX2" fmla="*/ 239050 w 372597"/>
                <a:gd name="connsiteY2" fmla="*/ 304934 h 372596"/>
                <a:gd name="connsiteX3" fmla="*/ 141874 w 372597"/>
                <a:gd name="connsiteY3" fmla="*/ 304934 h 372596"/>
                <a:gd name="connsiteX4" fmla="*/ 141874 w 372597"/>
                <a:gd name="connsiteY4" fmla="*/ 239252 h 372596"/>
                <a:gd name="connsiteX5" fmla="*/ 239050 w 372597"/>
                <a:gd name="connsiteY5" fmla="*/ 239252 h 372596"/>
                <a:gd name="connsiteX6" fmla="*/ 239050 w 372597"/>
                <a:gd name="connsiteY6" fmla="*/ 261084 h 372596"/>
                <a:gd name="connsiteX7" fmla="*/ 141874 w 372597"/>
                <a:gd name="connsiteY7" fmla="*/ 261084 h 372596"/>
                <a:gd name="connsiteX8" fmla="*/ 141874 w 372597"/>
                <a:gd name="connsiteY8" fmla="*/ 195403 h 372596"/>
                <a:gd name="connsiteX9" fmla="*/ 239050 w 372597"/>
                <a:gd name="connsiteY9" fmla="*/ 195403 h 372596"/>
                <a:gd name="connsiteX10" fmla="*/ 239050 w 372597"/>
                <a:gd name="connsiteY10" fmla="*/ 217235 h 372596"/>
                <a:gd name="connsiteX11" fmla="*/ 141874 w 372597"/>
                <a:gd name="connsiteY11" fmla="*/ 217235 h 372596"/>
                <a:gd name="connsiteX12" fmla="*/ 328918 w 372597"/>
                <a:gd name="connsiteY12" fmla="*/ 165767 h 372596"/>
                <a:gd name="connsiteX13" fmla="*/ 328918 w 372597"/>
                <a:gd name="connsiteY13" fmla="*/ 305057 h 372596"/>
                <a:gd name="connsiteX14" fmla="*/ 339834 w 372597"/>
                <a:gd name="connsiteY14" fmla="*/ 325680 h 372596"/>
                <a:gd name="connsiteX15" fmla="*/ 350750 w 372597"/>
                <a:gd name="connsiteY15" fmla="*/ 305057 h 372596"/>
                <a:gd name="connsiteX16" fmla="*/ 350750 w 372597"/>
                <a:gd name="connsiteY16" fmla="*/ 165767 h 372596"/>
                <a:gd name="connsiteX17" fmla="*/ 141874 w 372597"/>
                <a:gd name="connsiteY17" fmla="*/ 151553 h 372596"/>
                <a:gd name="connsiteX18" fmla="*/ 239050 w 372597"/>
                <a:gd name="connsiteY18" fmla="*/ 151553 h 372596"/>
                <a:gd name="connsiteX19" fmla="*/ 239050 w 372597"/>
                <a:gd name="connsiteY19" fmla="*/ 173385 h 372596"/>
                <a:gd name="connsiteX20" fmla="*/ 141874 w 372597"/>
                <a:gd name="connsiteY20" fmla="*/ 173385 h 372596"/>
                <a:gd name="connsiteX21" fmla="*/ 67710 w 372597"/>
                <a:gd name="connsiteY21" fmla="*/ 149045 h 372596"/>
                <a:gd name="connsiteX22" fmla="*/ 67710 w 372597"/>
                <a:gd name="connsiteY22" fmla="*/ 307442 h 372596"/>
                <a:gd name="connsiteX23" fmla="*/ 97408 w 372597"/>
                <a:gd name="connsiteY23" fmla="*/ 307442 h 372596"/>
                <a:gd name="connsiteX24" fmla="*/ 97408 w 372597"/>
                <a:gd name="connsiteY24" fmla="*/ 149045 h 372596"/>
                <a:gd name="connsiteX25" fmla="*/ 45383 w 372597"/>
                <a:gd name="connsiteY25" fmla="*/ 126718 h 372596"/>
                <a:gd name="connsiteX26" fmla="*/ 119734 w 372597"/>
                <a:gd name="connsiteY26" fmla="*/ 126718 h 372596"/>
                <a:gd name="connsiteX27" fmla="*/ 119734 w 372597"/>
                <a:gd name="connsiteY27" fmla="*/ 329768 h 372596"/>
                <a:gd name="connsiteX28" fmla="*/ 45383 w 372597"/>
                <a:gd name="connsiteY28" fmla="*/ 329768 h 372596"/>
                <a:gd name="connsiteX29" fmla="*/ 328918 w 372597"/>
                <a:gd name="connsiteY29" fmla="*/ 122104 h 372596"/>
                <a:gd name="connsiteX30" fmla="*/ 328918 w 372597"/>
                <a:gd name="connsiteY30" fmla="*/ 143935 h 372596"/>
                <a:gd name="connsiteX31" fmla="*/ 350750 w 372597"/>
                <a:gd name="connsiteY31" fmla="*/ 143935 h 372596"/>
                <a:gd name="connsiteX32" fmla="*/ 350750 w 372597"/>
                <a:gd name="connsiteY32" fmla="*/ 122104 h 372596"/>
                <a:gd name="connsiteX33" fmla="*/ 307086 w 372597"/>
                <a:gd name="connsiteY33" fmla="*/ 100272 h 372596"/>
                <a:gd name="connsiteX34" fmla="*/ 372597 w 372597"/>
                <a:gd name="connsiteY34" fmla="*/ 100272 h 372596"/>
                <a:gd name="connsiteX35" fmla="*/ 372597 w 372597"/>
                <a:gd name="connsiteY35" fmla="*/ 310477 h 372596"/>
                <a:gd name="connsiteX36" fmla="*/ 339834 w 372597"/>
                <a:gd name="connsiteY36" fmla="*/ 372349 h 372596"/>
                <a:gd name="connsiteX37" fmla="*/ 307086 w 372597"/>
                <a:gd name="connsiteY37" fmla="*/ 310477 h 372596"/>
                <a:gd name="connsiteX38" fmla="*/ 21810 w 372597"/>
                <a:gd name="connsiteY38" fmla="*/ 76346 h 372596"/>
                <a:gd name="connsiteX39" fmla="*/ 21810 w 372597"/>
                <a:gd name="connsiteY39" fmla="*/ 350524 h 372596"/>
                <a:gd name="connsiteX40" fmla="*/ 261939 w 372597"/>
                <a:gd name="connsiteY40" fmla="*/ 350524 h 372596"/>
                <a:gd name="connsiteX41" fmla="*/ 261939 w 372597"/>
                <a:gd name="connsiteY41" fmla="*/ 76346 h 372596"/>
                <a:gd name="connsiteX42" fmla="*/ 212621 w 372597"/>
                <a:gd name="connsiteY42" fmla="*/ 76346 h 372596"/>
                <a:gd name="connsiteX43" fmla="*/ 212621 w 372597"/>
                <a:gd name="connsiteY43" fmla="*/ 106030 h 372596"/>
                <a:gd name="connsiteX44" fmla="*/ 71129 w 372597"/>
                <a:gd name="connsiteY44" fmla="*/ 106030 h 372596"/>
                <a:gd name="connsiteX45" fmla="*/ 71129 w 372597"/>
                <a:gd name="connsiteY45" fmla="*/ 76346 h 372596"/>
                <a:gd name="connsiteX46" fmla="*/ 142679 w 372597"/>
                <a:gd name="connsiteY46" fmla="*/ 22356 h 372596"/>
                <a:gd name="connsiteX47" fmla="*/ 127025 w 372597"/>
                <a:gd name="connsiteY47" fmla="*/ 47317 h 372596"/>
                <a:gd name="connsiteX48" fmla="*/ 92961 w 372597"/>
                <a:gd name="connsiteY48" fmla="*/ 47317 h 372596"/>
                <a:gd name="connsiteX49" fmla="*/ 92961 w 372597"/>
                <a:gd name="connsiteY49" fmla="*/ 84199 h 372596"/>
                <a:gd name="connsiteX50" fmla="*/ 190789 w 372597"/>
                <a:gd name="connsiteY50" fmla="*/ 84199 h 372596"/>
                <a:gd name="connsiteX51" fmla="*/ 190789 w 372597"/>
                <a:gd name="connsiteY51" fmla="*/ 47317 h 372596"/>
                <a:gd name="connsiteX52" fmla="*/ 156724 w 372597"/>
                <a:gd name="connsiteY52" fmla="*/ 47317 h 372596"/>
                <a:gd name="connsiteX53" fmla="*/ 156724 w 372597"/>
                <a:gd name="connsiteY53" fmla="*/ 36401 h 372596"/>
                <a:gd name="connsiteX54" fmla="*/ 142679 w 372597"/>
                <a:gd name="connsiteY54" fmla="*/ 22356 h 372596"/>
                <a:gd name="connsiteX55" fmla="*/ 142678 w 372597"/>
                <a:gd name="connsiteY55" fmla="*/ 1 h 372596"/>
                <a:gd name="connsiteX56" fmla="*/ 176857 w 372597"/>
                <a:gd name="connsiteY56" fmla="*/ 25486 h 372596"/>
                <a:gd name="connsiteX57" fmla="*/ 212620 w 372597"/>
                <a:gd name="connsiteY57" fmla="*/ 25486 h 372596"/>
                <a:gd name="connsiteX58" fmla="*/ 212620 w 372597"/>
                <a:gd name="connsiteY58" fmla="*/ 54617 h 372596"/>
                <a:gd name="connsiteX59" fmla="*/ 283668 w 372597"/>
                <a:gd name="connsiteY59" fmla="*/ 54617 h 372596"/>
                <a:gd name="connsiteX60" fmla="*/ 283668 w 372597"/>
                <a:gd name="connsiteY60" fmla="*/ 372596 h 372596"/>
                <a:gd name="connsiteX61" fmla="*/ 0 w 372597"/>
                <a:gd name="connsiteY61" fmla="*/ 372596 h 372596"/>
                <a:gd name="connsiteX62" fmla="*/ 0 w 372597"/>
                <a:gd name="connsiteY62" fmla="*/ 54617 h 372596"/>
                <a:gd name="connsiteX63" fmla="*/ 71128 w 372597"/>
                <a:gd name="connsiteY63" fmla="*/ 54617 h 372596"/>
                <a:gd name="connsiteX64" fmla="*/ 71128 w 372597"/>
                <a:gd name="connsiteY64" fmla="*/ 25486 h 372596"/>
                <a:gd name="connsiteX65" fmla="*/ 106876 w 372597"/>
                <a:gd name="connsiteY65" fmla="*/ 25486 h 372596"/>
                <a:gd name="connsiteX66" fmla="*/ 142678 w 372597"/>
                <a:gd name="connsiteY66" fmla="*/ 1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72597" h="372596">
                  <a:moveTo>
                    <a:pt x="141874" y="283102"/>
                  </a:moveTo>
                  <a:lnTo>
                    <a:pt x="239050" y="283102"/>
                  </a:lnTo>
                  <a:lnTo>
                    <a:pt x="239050" y="304934"/>
                  </a:lnTo>
                  <a:lnTo>
                    <a:pt x="141874" y="304934"/>
                  </a:lnTo>
                  <a:close/>
                  <a:moveTo>
                    <a:pt x="141874" y="239252"/>
                  </a:moveTo>
                  <a:lnTo>
                    <a:pt x="239050" y="239252"/>
                  </a:lnTo>
                  <a:lnTo>
                    <a:pt x="239050" y="261084"/>
                  </a:lnTo>
                  <a:lnTo>
                    <a:pt x="141874" y="261084"/>
                  </a:lnTo>
                  <a:close/>
                  <a:moveTo>
                    <a:pt x="141874" y="195403"/>
                  </a:moveTo>
                  <a:lnTo>
                    <a:pt x="239050" y="195403"/>
                  </a:lnTo>
                  <a:lnTo>
                    <a:pt x="239050" y="217235"/>
                  </a:lnTo>
                  <a:lnTo>
                    <a:pt x="141874" y="217235"/>
                  </a:lnTo>
                  <a:close/>
                  <a:moveTo>
                    <a:pt x="328918" y="165767"/>
                  </a:moveTo>
                  <a:lnTo>
                    <a:pt x="328918" y="305057"/>
                  </a:lnTo>
                  <a:lnTo>
                    <a:pt x="339834" y="325680"/>
                  </a:lnTo>
                  <a:lnTo>
                    <a:pt x="350750" y="305057"/>
                  </a:lnTo>
                  <a:lnTo>
                    <a:pt x="350750" y="165767"/>
                  </a:lnTo>
                  <a:close/>
                  <a:moveTo>
                    <a:pt x="141874" y="151553"/>
                  </a:moveTo>
                  <a:lnTo>
                    <a:pt x="239050" y="151553"/>
                  </a:lnTo>
                  <a:lnTo>
                    <a:pt x="239050" y="173385"/>
                  </a:lnTo>
                  <a:lnTo>
                    <a:pt x="141874" y="173385"/>
                  </a:lnTo>
                  <a:close/>
                  <a:moveTo>
                    <a:pt x="67710" y="149045"/>
                  </a:moveTo>
                  <a:lnTo>
                    <a:pt x="67710" y="307442"/>
                  </a:lnTo>
                  <a:lnTo>
                    <a:pt x="97408" y="307442"/>
                  </a:lnTo>
                  <a:lnTo>
                    <a:pt x="97408" y="149045"/>
                  </a:lnTo>
                  <a:close/>
                  <a:moveTo>
                    <a:pt x="45383" y="126718"/>
                  </a:moveTo>
                  <a:lnTo>
                    <a:pt x="119734" y="126718"/>
                  </a:lnTo>
                  <a:lnTo>
                    <a:pt x="119734" y="329768"/>
                  </a:lnTo>
                  <a:lnTo>
                    <a:pt x="45383" y="329768"/>
                  </a:lnTo>
                  <a:close/>
                  <a:moveTo>
                    <a:pt x="328918" y="122104"/>
                  </a:moveTo>
                  <a:lnTo>
                    <a:pt x="328918" y="143935"/>
                  </a:lnTo>
                  <a:lnTo>
                    <a:pt x="350750" y="143935"/>
                  </a:lnTo>
                  <a:lnTo>
                    <a:pt x="350750" y="122104"/>
                  </a:lnTo>
                  <a:close/>
                  <a:moveTo>
                    <a:pt x="307086" y="100272"/>
                  </a:moveTo>
                  <a:lnTo>
                    <a:pt x="372597" y="100272"/>
                  </a:lnTo>
                  <a:lnTo>
                    <a:pt x="372597" y="310477"/>
                  </a:lnTo>
                  <a:lnTo>
                    <a:pt x="339834" y="372349"/>
                  </a:lnTo>
                  <a:lnTo>
                    <a:pt x="307086" y="310477"/>
                  </a:lnTo>
                  <a:close/>
                  <a:moveTo>
                    <a:pt x="21810" y="76346"/>
                  </a:moveTo>
                  <a:lnTo>
                    <a:pt x="21810" y="350524"/>
                  </a:lnTo>
                  <a:lnTo>
                    <a:pt x="261939" y="350524"/>
                  </a:lnTo>
                  <a:lnTo>
                    <a:pt x="261939" y="76346"/>
                  </a:lnTo>
                  <a:lnTo>
                    <a:pt x="212621" y="76346"/>
                  </a:lnTo>
                  <a:lnTo>
                    <a:pt x="212621" y="106030"/>
                  </a:lnTo>
                  <a:lnTo>
                    <a:pt x="71129" y="106030"/>
                  </a:lnTo>
                  <a:lnTo>
                    <a:pt x="71129" y="76346"/>
                  </a:lnTo>
                  <a:close/>
                  <a:moveTo>
                    <a:pt x="142679" y="22356"/>
                  </a:moveTo>
                  <a:cubicBezTo>
                    <a:pt x="127075" y="21991"/>
                    <a:pt x="127025" y="35843"/>
                    <a:pt x="127025" y="47317"/>
                  </a:cubicBezTo>
                  <a:lnTo>
                    <a:pt x="92961" y="47317"/>
                  </a:lnTo>
                  <a:lnTo>
                    <a:pt x="92961" y="84199"/>
                  </a:lnTo>
                  <a:lnTo>
                    <a:pt x="190789" y="84199"/>
                  </a:lnTo>
                  <a:lnTo>
                    <a:pt x="190789" y="47317"/>
                  </a:lnTo>
                  <a:lnTo>
                    <a:pt x="156724" y="47317"/>
                  </a:lnTo>
                  <a:lnTo>
                    <a:pt x="156724" y="36401"/>
                  </a:lnTo>
                  <a:cubicBezTo>
                    <a:pt x="156724" y="28657"/>
                    <a:pt x="150423" y="22356"/>
                    <a:pt x="142679" y="22356"/>
                  </a:cubicBezTo>
                  <a:close/>
                  <a:moveTo>
                    <a:pt x="142678" y="1"/>
                  </a:moveTo>
                  <a:cubicBezTo>
                    <a:pt x="158656" y="1"/>
                    <a:pt x="172228" y="11024"/>
                    <a:pt x="176857" y="25486"/>
                  </a:cubicBezTo>
                  <a:lnTo>
                    <a:pt x="212620" y="25486"/>
                  </a:lnTo>
                  <a:lnTo>
                    <a:pt x="212620" y="54617"/>
                  </a:lnTo>
                  <a:lnTo>
                    <a:pt x="283668" y="54617"/>
                  </a:lnTo>
                  <a:lnTo>
                    <a:pt x="283668" y="372596"/>
                  </a:lnTo>
                  <a:lnTo>
                    <a:pt x="0" y="372596"/>
                  </a:lnTo>
                  <a:lnTo>
                    <a:pt x="0" y="54617"/>
                  </a:lnTo>
                  <a:lnTo>
                    <a:pt x="71128" y="54617"/>
                  </a:lnTo>
                  <a:lnTo>
                    <a:pt x="71128" y="25486"/>
                  </a:lnTo>
                  <a:lnTo>
                    <a:pt x="106876" y="25486"/>
                  </a:lnTo>
                  <a:cubicBezTo>
                    <a:pt x="111853" y="9848"/>
                    <a:pt x="126612" y="-149"/>
                    <a:pt x="142678" y="1"/>
                  </a:cubicBezTo>
                  <a:close/>
                </a:path>
              </a:pathLst>
            </a:custGeom>
            <a:solidFill>
              <a:schemeClr val="accent6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2FA2E-2702-50B8-F781-267E36206226}"/>
              </a:ext>
            </a:extLst>
          </p:cNvPr>
          <p:cNvGrpSpPr/>
          <p:nvPr/>
        </p:nvGrpSpPr>
        <p:grpSpPr>
          <a:xfrm>
            <a:off x="3734338" y="898808"/>
            <a:ext cx="4526915" cy="2083640"/>
            <a:chOff x="936304" y="2219508"/>
            <a:chExt cx="4225720" cy="21749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186338-7F8D-5008-BA4D-198A492540EA}"/>
                </a:ext>
              </a:extLst>
            </p:cNvPr>
            <p:cNvSpPr/>
            <p:nvPr/>
          </p:nvSpPr>
          <p:spPr>
            <a:xfrm>
              <a:off x="936304" y="2219508"/>
              <a:ext cx="4225720" cy="2174984"/>
            </a:xfrm>
            <a:prstGeom prst="roundRect">
              <a:avLst>
                <a:gd name="adj" fmla="val 380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CDC6ED-1449-0D05-5953-7185B741C28B}"/>
                </a:ext>
              </a:extLst>
            </p:cNvPr>
            <p:cNvGrpSpPr/>
            <p:nvPr/>
          </p:nvGrpSpPr>
          <p:grpSpPr>
            <a:xfrm>
              <a:off x="1133647" y="2405772"/>
              <a:ext cx="3814871" cy="1582374"/>
              <a:chOff x="1133647" y="2405772"/>
              <a:chExt cx="3814871" cy="158237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ABFFF34-40B3-47A2-8C77-633D79C89F99}"/>
                  </a:ext>
                </a:extLst>
              </p:cNvPr>
              <p:cNvGrpSpPr/>
              <p:nvPr/>
            </p:nvGrpSpPr>
            <p:grpSpPr>
              <a:xfrm>
                <a:off x="1133647" y="2405772"/>
                <a:ext cx="790005" cy="883415"/>
                <a:chOff x="8156865" y="3731644"/>
                <a:chExt cx="823740" cy="921139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26E1F7AA-E873-4E69-9FDC-487C343786C5}"/>
                    </a:ext>
                  </a:extLst>
                </p:cNvPr>
                <p:cNvSpPr/>
                <p:nvPr/>
              </p:nvSpPr>
              <p:spPr>
                <a:xfrm>
                  <a:off x="8156865" y="3731644"/>
                  <a:ext cx="823740" cy="921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200" dirty="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92774A9-D188-45F7-8E09-0235DB3260B9}"/>
                    </a:ext>
                  </a:extLst>
                </p:cNvPr>
                <p:cNvSpPr/>
                <p:nvPr/>
              </p:nvSpPr>
              <p:spPr>
                <a:xfrm>
                  <a:off x="8362800" y="3961928"/>
                  <a:ext cx="411871" cy="460571"/>
                </a:xfrm>
                <a:custGeom>
                  <a:avLst/>
                  <a:gdLst>
                    <a:gd name="connsiteX0" fmla="*/ 22221 w 372596"/>
                    <a:gd name="connsiteY0" fmla="*/ 197213 h 372595"/>
                    <a:gd name="connsiteX1" fmla="*/ 186298 w 372596"/>
                    <a:gd name="connsiteY1" fmla="*/ 350745 h 372595"/>
                    <a:gd name="connsiteX2" fmla="*/ 350374 w 372596"/>
                    <a:gd name="connsiteY2" fmla="*/ 197213 h 372595"/>
                    <a:gd name="connsiteX3" fmla="*/ 320772 w 372596"/>
                    <a:gd name="connsiteY3" fmla="*/ 197213 h 372595"/>
                    <a:gd name="connsiteX4" fmla="*/ 186298 w 372596"/>
                    <a:gd name="connsiteY4" fmla="*/ 321214 h 372595"/>
                    <a:gd name="connsiteX5" fmla="*/ 51824 w 372596"/>
                    <a:gd name="connsiteY5" fmla="*/ 197213 h 372595"/>
                    <a:gd name="connsiteX6" fmla="*/ 175381 w 372596"/>
                    <a:gd name="connsiteY6" fmla="*/ 125493 h 372595"/>
                    <a:gd name="connsiteX7" fmla="*/ 197213 w 372596"/>
                    <a:gd name="connsiteY7" fmla="*/ 125493 h 372595"/>
                    <a:gd name="connsiteX8" fmla="*/ 197213 w 372596"/>
                    <a:gd name="connsiteY8" fmla="*/ 175381 h 372595"/>
                    <a:gd name="connsiteX9" fmla="*/ 226973 w 372596"/>
                    <a:gd name="connsiteY9" fmla="*/ 175381 h 372595"/>
                    <a:gd name="connsiteX10" fmla="*/ 226973 w 372596"/>
                    <a:gd name="connsiteY10" fmla="*/ 197212 h 372595"/>
                    <a:gd name="connsiteX11" fmla="*/ 190818 w 372596"/>
                    <a:gd name="connsiteY11" fmla="*/ 197212 h 372595"/>
                    <a:gd name="connsiteX12" fmla="*/ 151700 w 372596"/>
                    <a:gd name="connsiteY12" fmla="*/ 236330 h 372595"/>
                    <a:gd name="connsiteX13" fmla="*/ 136263 w 372596"/>
                    <a:gd name="connsiteY13" fmla="*/ 220893 h 372595"/>
                    <a:gd name="connsiteX14" fmla="*/ 175381 w 372596"/>
                    <a:gd name="connsiteY14" fmla="*/ 181775 h 372595"/>
                    <a:gd name="connsiteX15" fmla="*/ 175382 w 372596"/>
                    <a:gd name="connsiteY15" fmla="*/ 73740 h 372595"/>
                    <a:gd name="connsiteX16" fmla="*/ 114461 w 372596"/>
                    <a:gd name="connsiteY16" fmla="*/ 99023 h 372595"/>
                    <a:gd name="connsiteX17" fmla="*/ 135541 w 372596"/>
                    <a:gd name="connsiteY17" fmla="*/ 120103 h 372595"/>
                    <a:gd name="connsiteX18" fmla="*/ 120104 w 372596"/>
                    <a:gd name="connsiteY18" fmla="*/ 135540 h 372595"/>
                    <a:gd name="connsiteX19" fmla="*/ 99024 w 372596"/>
                    <a:gd name="connsiteY19" fmla="*/ 114460 h 372595"/>
                    <a:gd name="connsiteX20" fmla="*/ 73741 w 372596"/>
                    <a:gd name="connsiteY20" fmla="*/ 175381 h 372595"/>
                    <a:gd name="connsiteX21" fmla="*/ 103600 w 372596"/>
                    <a:gd name="connsiteY21" fmla="*/ 175381 h 372595"/>
                    <a:gd name="connsiteX22" fmla="*/ 103600 w 372596"/>
                    <a:gd name="connsiteY22" fmla="*/ 197213 h 372595"/>
                    <a:gd name="connsiteX23" fmla="*/ 73741 w 372596"/>
                    <a:gd name="connsiteY23" fmla="*/ 197213 h 372595"/>
                    <a:gd name="connsiteX24" fmla="*/ 99024 w 372596"/>
                    <a:gd name="connsiteY24" fmla="*/ 258133 h 372595"/>
                    <a:gd name="connsiteX25" fmla="*/ 120104 w 372596"/>
                    <a:gd name="connsiteY25" fmla="*/ 237053 h 372595"/>
                    <a:gd name="connsiteX26" fmla="*/ 135541 w 372596"/>
                    <a:gd name="connsiteY26" fmla="*/ 252491 h 372595"/>
                    <a:gd name="connsiteX27" fmla="*/ 114461 w 372596"/>
                    <a:gd name="connsiteY27" fmla="*/ 273571 h 372595"/>
                    <a:gd name="connsiteX28" fmla="*/ 175382 w 372596"/>
                    <a:gd name="connsiteY28" fmla="*/ 298853 h 372595"/>
                    <a:gd name="connsiteX29" fmla="*/ 175382 w 372596"/>
                    <a:gd name="connsiteY29" fmla="*/ 273798 h 372595"/>
                    <a:gd name="connsiteX30" fmla="*/ 197214 w 372596"/>
                    <a:gd name="connsiteY30" fmla="*/ 273798 h 372595"/>
                    <a:gd name="connsiteX31" fmla="*/ 197214 w 372596"/>
                    <a:gd name="connsiteY31" fmla="*/ 298853 h 372595"/>
                    <a:gd name="connsiteX32" fmla="*/ 258135 w 372596"/>
                    <a:gd name="connsiteY32" fmla="*/ 273571 h 372595"/>
                    <a:gd name="connsiteX33" fmla="*/ 237055 w 372596"/>
                    <a:gd name="connsiteY33" fmla="*/ 252491 h 372595"/>
                    <a:gd name="connsiteX34" fmla="*/ 252493 w 372596"/>
                    <a:gd name="connsiteY34" fmla="*/ 237054 h 372595"/>
                    <a:gd name="connsiteX35" fmla="*/ 273572 w 372596"/>
                    <a:gd name="connsiteY35" fmla="*/ 258133 h 372595"/>
                    <a:gd name="connsiteX36" fmla="*/ 298855 w 372596"/>
                    <a:gd name="connsiteY36" fmla="*/ 197213 h 372595"/>
                    <a:gd name="connsiteX37" fmla="*/ 270024 w 372596"/>
                    <a:gd name="connsiteY37" fmla="*/ 197213 h 372595"/>
                    <a:gd name="connsiteX38" fmla="*/ 270024 w 372596"/>
                    <a:gd name="connsiteY38" fmla="*/ 175381 h 372595"/>
                    <a:gd name="connsiteX39" fmla="*/ 298855 w 372596"/>
                    <a:gd name="connsiteY39" fmla="*/ 175381 h 372595"/>
                    <a:gd name="connsiteX40" fmla="*/ 273600 w 372596"/>
                    <a:gd name="connsiteY40" fmla="*/ 114494 h 372595"/>
                    <a:gd name="connsiteX41" fmla="*/ 253373 w 372596"/>
                    <a:gd name="connsiteY41" fmla="*/ 134721 h 372595"/>
                    <a:gd name="connsiteX42" fmla="*/ 237936 w 372596"/>
                    <a:gd name="connsiteY42" fmla="*/ 119284 h 372595"/>
                    <a:gd name="connsiteX43" fmla="*/ 258169 w 372596"/>
                    <a:gd name="connsiteY43" fmla="*/ 99051 h 372595"/>
                    <a:gd name="connsiteX44" fmla="*/ 197214 w 372596"/>
                    <a:gd name="connsiteY44" fmla="*/ 73740 h 372595"/>
                    <a:gd name="connsiteX45" fmla="*/ 197214 w 372596"/>
                    <a:gd name="connsiteY45" fmla="*/ 103599 h 372595"/>
                    <a:gd name="connsiteX46" fmla="*/ 175382 w 372596"/>
                    <a:gd name="connsiteY46" fmla="*/ 103599 h 372595"/>
                    <a:gd name="connsiteX47" fmla="*/ 186298 w 372596"/>
                    <a:gd name="connsiteY47" fmla="*/ 21850 h 372595"/>
                    <a:gd name="connsiteX48" fmla="*/ 22221 w 372596"/>
                    <a:gd name="connsiteY48" fmla="*/ 175382 h 372595"/>
                    <a:gd name="connsiteX49" fmla="*/ 51824 w 372596"/>
                    <a:gd name="connsiteY49" fmla="*/ 175382 h 372595"/>
                    <a:gd name="connsiteX50" fmla="*/ 186298 w 372596"/>
                    <a:gd name="connsiteY50" fmla="*/ 51381 h 372595"/>
                    <a:gd name="connsiteX51" fmla="*/ 320772 w 372596"/>
                    <a:gd name="connsiteY51" fmla="*/ 175382 h 372595"/>
                    <a:gd name="connsiteX52" fmla="*/ 350375 w 372596"/>
                    <a:gd name="connsiteY52" fmla="*/ 175382 h 372595"/>
                    <a:gd name="connsiteX53" fmla="*/ 186298 w 372596"/>
                    <a:gd name="connsiteY53" fmla="*/ 21850 h 372595"/>
                    <a:gd name="connsiteX54" fmla="*/ 186298 w 372596"/>
                    <a:gd name="connsiteY54" fmla="*/ 0 h 372595"/>
                    <a:gd name="connsiteX55" fmla="*/ 318018 w 372596"/>
                    <a:gd name="connsiteY55" fmla="*/ 54579 h 372595"/>
                    <a:gd name="connsiteX56" fmla="*/ 372596 w 372596"/>
                    <a:gd name="connsiteY56" fmla="*/ 186298 h 372595"/>
                    <a:gd name="connsiteX57" fmla="*/ 318018 w 372596"/>
                    <a:gd name="connsiteY57" fmla="*/ 318016 h 372595"/>
                    <a:gd name="connsiteX58" fmla="*/ 186298 w 372596"/>
                    <a:gd name="connsiteY58" fmla="*/ 372595 h 372595"/>
                    <a:gd name="connsiteX59" fmla="*/ 54578 w 372596"/>
                    <a:gd name="connsiteY59" fmla="*/ 318016 h 372595"/>
                    <a:gd name="connsiteX60" fmla="*/ 0 w 372596"/>
                    <a:gd name="connsiteY60" fmla="*/ 186298 h 372595"/>
                    <a:gd name="connsiteX61" fmla="*/ 54578 w 372596"/>
                    <a:gd name="connsiteY61" fmla="*/ 54579 h 372595"/>
                    <a:gd name="connsiteX62" fmla="*/ 186298 w 372596"/>
                    <a:gd name="connsiteY62" fmla="*/ 0 h 372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372596" h="372595">
                      <a:moveTo>
                        <a:pt x="22221" y="197213"/>
                      </a:moveTo>
                      <a:cubicBezTo>
                        <a:pt x="27860" y="282819"/>
                        <a:pt x="99290" y="350745"/>
                        <a:pt x="186298" y="350745"/>
                      </a:cubicBezTo>
                      <a:cubicBezTo>
                        <a:pt x="273306" y="350745"/>
                        <a:pt x="344736" y="282819"/>
                        <a:pt x="350374" y="197213"/>
                      </a:cubicBezTo>
                      <a:lnTo>
                        <a:pt x="320772" y="197213"/>
                      </a:lnTo>
                      <a:cubicBezTo>
                        <a:pt x="315196" y="266521"/>
                        <a:pt x="257017" y="321214"/>
                        <a:pt x="186298" y="321214"/>
                      </a:cubicBezTo>
                      <a:cubicBezTo>
                        <a:pt x="115579" y="321214"/>
                        <a:pt x="57400" y="266521"/>
                        <a:pt x="51824" y="197213"/>
                      </a:cubicBezTo>
                      <a:close/>
                      <a:moveTo>
                        <a:pt x="175381" y="125493"/>
                      </a:moveTo>
                      <a:lnTo>
                        <a:pt x="197213" y="125493"/>
                      </a:lnTo>
                      <a:lnTo>
                        <a:pt x="197213" y="175381"/>
                      </a:lnTo>
                      <a:lnTo>
                        <a:pt x="226973" y="175381"/>
                      </a:lnTo>
                      <a:lnTo>
                        <a:pt x="226973" y="197212"/>
                      </a:lnTo>
                      <a:lnTo>
                        <a:pt x="190818" y="197212"/>
                      </a:lnTo>
                      <a:lnTo>
                        <a:pt x="151700" y="236330"/>
                      </a:lnTo>
                      <a:lnTo>
                        <a:pt x="136263" y="220893"/>
                      </a:lnTo>
                      <a:lnTo>
                        <a:pt x="175381" y="181775"/>
                      </a:lnTo>
                      <a:close/>
                      <a:moveTo>
                        <a:pt x="175382" y="73740"/>
                      </a:moveTo>
                      <a:cubicBezTo>
                        <a:pt x="152379" y="75954"/>
                        <a:pt x="131368" y="85082"/>
                        <a:pt x="114461" y="99023"/>
                      </a:cubicBezTo>
                      <a:lnTo>
                        <a:pt x="135541" y="120103"/>
                      </a:lnTo>
                      <a:lnTo>
                        <a:pt x="120104" y="135540"/>
                      </a:lnTo>
                      <a:lnTo>
                        <a:pt x="99024" y="114460"/>
                      </a:lnTo>
                      <a:cubicBezTo>
                        <a:pt x="85083" y="131367"/>
                        <a:pt x="75955" y="152379"/>
                        <a:pt x="73741" y="175381"/>
                      </a:cubicBezTo>
                      <a:lnTo>
                        <a:pt x="103600" y="175381"/>
                      </a:lnTo>
                      <a:lnTo>
                        <a:pt x="103600" y="197213"/>
                      </a:lnTo>
                      <a:lnTo>
                        <a:pt x="73741" y="197213"/>
                      </a:lnTo>
                      <a:cubicBezTo>
                        <a:pt x="75955" y="220215"/>
                        <a:pt x="85083" y="241227"/>
                        <a:pt x="99024" y="258133"/>
                      </a:cubicBezTo>
                      <a:lnTo>
                        <a:pt x="120104" y="237053"/>
                      </a:lnTo>
                      <a:lnTo>
                        <a:pt x="135541" y="252491"/>
                      </a:lnTo>
                      <a:lnTo>
                        <a:pt x="114461" y="273571"/>
                      </a:lnTo>
                      <a:cubicBezTo>
                        <a:pt x="131368" y="287512"/>
                        <a:pt x="152380" y="296639"/>
                        <a:pt x="175382" y="298853"/>
                      </a:cubicBezTo>
                      <a:lnTo>
                        <a:pt x="175382" y="273798"/>
                      </a:lnTo>
                      <a:lnTo>
                        <a:pt x="197214" y="273798"/>
                      </a:lnTo>
                      <a:lnTo>
                        <a:pt x="197214" y="298853"/>
                      </a:lnTo>
                      <a:cubicBezTo>
                        <a:pt x="220216" y="296639"/>
                        <a:pt x="241228" y="287512"/>
                        <a:pt x="258135" y="273571"/>
                      </a:cubicBezTo>
                      <a:lnTo>
                        <a:pt x="237055" y="252491"/>
                      </a:lnTo>
                      <a:lnTo>
                        <a:pt x="252493" y="237054"/>
                      </a:lnTo>
                      <a:lnTo>
                        <a:pt x="273572" y="258133"/>
                      </a:lnTo>
                      <a:cubicBezTo>
                        <a:pt x="287513" y="241227"/>
                        <a:pt x="296641" y="220215"/>
                        <a:pt x="298855" y="197213"/>
                      </a:cubicBezTo>
                      <a:lnTo>
                        <a:pt x="270024" y="197213"/>
                      </a:lnTo>
                      <a:lnTo>
                        <a:pt x="270024" y="175381"/>
                      </a:lnTo>
                      <a:lnTo>
                        <a:pt x="298855" y="175381"/>
                      </a:lnTo>
                      <a:cubicBezTo>
                        <a:pt x="296642" y="152394"/>
                        <a:pt x="287525" y="131395"/>
                        <a:pt x="273600" y="114494"/>
                      </a:cubicBezTo>
                      <a:lnTo>
                        <a:pt x="253373" y="134721"/>
                      </a:lnTo>
                      <a:lnTo>
                        <a:pt x="237936" y="119284"/>
                      </a:lnTo>
                      <a:lnTo>
                        <a:pt x="258169" y="99051"/>
                      </a:lnTo>
                      <a:cubicBezTo>
                        <a:pt x="241257" y="85094"/>
                        <a:pt x="220232" y="75956"/>
                        <a:pt x="197214" y="73740"/>
                      </a:cubicBezTo>
                      <a:lnTo>
                        <a:pt x="197214" y="103599"/>
                      </a:lnTo>
                      <a:lnTo>
                        <a:pt x="175382" y="103599"/>
                      </a:lnTo>
                      <a:close/>
                      <a:moveTo>
                        <a:pt x="186298" y="21850"/>
                      </a:moveTo>
                      <a:cubicBezTo>
                        <a:pt x="99290" y="21850"/>
                        <a:pt x="27860" y="89776"/>
                        <a:pt x="22221" y="175382"/>
                      </a:cubicBezTo>
                      <a:lnTo>
                        <a:pt x="51824" y="175382"/>
                      </a:lnTo>
                      <a:cubicBezTo>
                        <a:pt x="57400" y="106074"/>
                        <a:pt x="115579" y="51381"/>
                        <a:pt x="186298" y="51381"/>
                      </a:cubicBezTo>
                      <a:cubicBezTo>
                        <a:pt x="257017" y="51381"/>
                        <a:pt x="315196" y="106074"/>
                        <a:pt x="320772" y="175382"/>
                      </a:cubicBezTo>
                      <a:lnTo>
                        <a:pt x="350375" y="175382"/>
                      </a:lnTo>
                      <a:cubicBezTo>
                        <a:pt x="344736" y="89776"/>
                        <a:pt x="273306" y="21850"/>
                        <a:pt x="186298" y="21850"/>
                      </a:cubicBezTo>
                      <a:close/>
                      <a:moveTo>
                        <a:pt x="186298" y="0"/>
                      </a:moveTo>
                      <a:cubicBezTo>
                        <a:pt x="236055" y="0"/>
                        <a:pt x="282834" y="19395"/>
                        <a:pt x="318018" y="54579"/>
                      </a:cubicBezTo>
                      <a:cubicBezTo>
                        <a:pt x="353201" y="89762"/>
                        <a:pt x="372596" y="136540"/>
                        <a:pt x="372596" y="186298"/>
                      </a:cubicBezTo>
                      <a:cubicBezTo>
                        <a:pt x="372596" y="236055"/>
                        <a:pt x="353201" y="282833"/>
                        <a:pt x="318018" y="318016"/>
                      </a:cubicBezTo>
                      <a:cubicBezTo>
                        <a:pt x="282834" y="353200"/>
                        <a:pt x="236055" y="372595"/>
                        <a:pt x="186298" y="372595"/>
                      </a:cubicBezTo>
                      <a:cubicBezTo>
                        <a:pt x="136541" y="372595"/>
                        <a:pt x="89762" y="353200"/>
                        <a:pt x="54578" y="318016"/>
                      </a:cubicBezTo>
                      <a:cubicBezTo>
                        <a:pt x="19395" y="282833"/>
                        <a:pt x="0" y="236055"/>
                        <a:pt x="0" y="186298"/>
                      </a:cubicBezTo>
                      <a:cubicBezTo>
                        <a:pt x="0" y="136540"/>
                        <a:pt x="19395" y="89762"/>
                        <a:pt x="54578" y="54579"/>
                      </a:cubicBezTo>
                      <a:cubicBezTo>
                        <a:pt x="89762" y="19395"/>
                        <a:pt x="136541" y="0"/>
                        <a:pt x="18629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2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F944B15-33C5-5752-24E7-401C92EED024}"/>
                  </a:ext>
                </a:extLst>
              </p:cNvPr>
              <p:cNvGrpSpPr/>
              <p:nvPr/>
            </p:nvGrpSpPr>
            <p:grpSpPr>
              <a:xfrm>
                <a:off x="2032113" y="2617542"/>
                <a:ext cx="2916405" cy="1370604"/>
                <a:chOff x="2032113" y="2617542"/>
                <a:chExt cx="2916405" cy="1370604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7553C2-FED0-4444-B5C4-C73AA892C60C}"/>
                    </a:ext>
                  </a:extLst>
                </p:cNvPr>
                <p:cNvSpPr txBox="1"/>
                <p:nvPr/>
              </p:nvSpPr>
              <p:spPr>
                <a:xfrm>
                  <a:off x="2032113" y="3087387"/>
                  <a:ext cx="2916405" cy="90075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 wonderful serenity has taken possession of my entire soul, like these sweet morning.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BB0E845-5751-A83A-7A15-E1F8B42051EE}"/>
                    </a:ext>
                  </a:extLst>
                </p:cNvPr>
                <p:cNvSpPr/>
                <p:nvPr/>
              </p:nvSpPr>
              <p:spPr>
                <a:xfrm>
                  <a:off x="2046590" y="2617542"/>
                  <a:ext cx="2469192" cy="3865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lang="en-US" sz="1600" b="1" dirty="0">
                      <a:solidFill>
                        <a:schemeClr val="accent3"/>
                      </a:solidFill>
                      <a:latin typeface="+mj-lt"/>
                      <a:ea typeface="Open Sans" panose="020B0606030504020204" pitchFamily="34" charset="0"/>
                      <a:cs typeface="Rubik Light" pitchFamily="2" charset="-79"/>
                    </a:rPr>
                    <a:t>Programming</a:t>
                  </a:r>
                </a:p>
              </p:txBody>
            </p:sp>
          </p:grp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DB00BF-B310-6018-3A73-F3BF1F6673A2}"/>
              </a:ext>
            </a:extLst>
          </p:cNvPr>
          <p:cNvGrpSpPr/>
          <p:nvPr/>
        </p:nvGrpSpPr>
        <p:grpSpPr>
          <a:xfrm>
            <a:off x="911225" y="3272964"/>
            <a:ext cx="7350028" cy="2670635"/>
            <a:chOff x="4984751" y="4007931"/>
            <a:chExt cx="6292850" cy="193566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2735CDE-EC82-BBAF-EFAC-E4CF7F1C4170}"/>
                </a:ext>
              </a:extLst>
            </p:cNvPr>
            <p:cNvSpPr/>
            <p:nvPr/>
          </p:nvSpPr>
          <p:spPr>
            <a:xfrm>
              <a:off x="4984751" y="4007931"/>
              <a:ext cx="6292850" cy="1935668"/>
            </a:xfrm>
            <a:prstGeom prst="roundRect">
              <a:avLst>
                <a:gd name="adj" fmla="val 2029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835D90-4BF5-6308-466D-1485828BA2CA}"/>
                </a:ext>
              </a:extLst>
            </p:cNvPr>
            <p:cNvSpPr txBox="1"/>
            <p:nvPr/>
          </p:nvSpPr>
          <p:spPr>
            <a:xfrm>
              <a:off x="5039559" y="4079444"/>
              <a:ext cx="1824069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Timing and Progress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3CC112-4362-4617-CFF5-66EB60723CC3}"/>
                </a:ext>
              </a:extLst>
            </p:cNvPr>
            <p:cNvGrpSpPr/>
            <p:nvPr/>
          </p:nvGrpSpPr>
          <p:grpSpPr>
            <a:xfrm>
              <a:off x="5321606" y="4895468"/>
              <a:ext cx="5619140" cy="370183"/>
              <a:chOff x="5321606" y="4796893"/>
              <a:chExt cx="5619140" cy="427854"/>
            </a:xfrm>
          </p:grpSpPr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CF67CE2B-9F9E-ECAA-C537-83A9CDDCB31B}"/>
                  </a:ext>
                </a:extLst>
              </p:cNvPr>
              <p:cNvSpPr/>
              <p:nvPr/>
            </p:nvSpPr>
            <p:spPr>
              <a:xfrm rot="16200000">
                <a:off x="5393600" y="4724899"/>
                <a:ext cx="427854" cy="57184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40A9C2-7293-A129-B690-B51C618E85CE}"/>
                  </a:ext>
                </a:extLst>
              </p:cNvPr>
              <p:cNvSpPr/>
              <p:nvPr/>
            </p:nvSpPr>
            <p:spPr>
              <a:xfrm>
                <a:off x="5952518" y="4796893"/>
                <a:ext cx="571842" cy="4278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F83F05-BDB1-2DCD-3C56-AAF4EFD20B4C}"/>
                  </a:ext>
                </a:extLst>
              </p:cNvPr>
              <p:cNvSpPr/>
              <p:nvPr/>
            </p:nvSpPr>
            <p:spPr>
              <a:xfrm>
                <a:off x="6583430" y="4796893"/>
                <a:ext cx="571842" cy="42785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DFFCE94-97C0-155F-B58A-B3F4A3FED54C}"/>
                  </a:ext>
                </a:extLst>
              </p:cNvPr>
              <p:cNvSpPr/>
              <p:nvPr/>
            </p:nvSpPr>
            <p:spPr>
              <a:xfrm>
                <a:off x="7214342" y="4796893"/>
                <a:ext cx="571842" cy="4278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B11F4CB-8D89-3A20-B0CD-2AD1324CF070}"/>
                  </a:ext>
                </a:extLst>
              </p:cNvPr>
              <p:cNvSpPr/>
              <p:nvPr/>
            </p:nvSpPr>
            <p:spPr>
              <a:xfrm>
                <a:off x="7845254" y="4796893"/>
                <a:ext cx="571842" cy="4278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2626996-D400-E5C7-1A89-43358FBB9FE7}"/>
                  </a:ext>
                </a:extLst>
              </p:cNvPr>
              <p:cNvSpPr/>
              <p:nvPr/>
            </p:nvSpPr>
            <p:spPr>
              <a:xfrm>
                <a:off x="8476166" y="4796893"/>
                <a:ext cx="571842" cy="4278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9A2316-4109-3CE3-03B6-741D076824D7}"/>
                  </a:ext>
                </a:extLst>
              </p:cNvPr>
              <p:cNvSpPr/>
              <p:nvPr/>
            </p:nvSpPr>
            <p:spPr>
              <a:xfrm>
                <a:off x="9737990" y="4796893"/>
                <a:ext cx="571842" cy="4278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Rectangle: Top Corners Rounded 30">
                <a:extLst>
                  <a:ext uri="{FF2B5EF4-FFF2-40B4-BE49-F238E27FC236}">
                    <a16:creationId xmlns:a16="http://schemas.microsoft.com/office/drawing/2014/main" id="{5EA1CA92-CB8D-13FC-5393-32A835F36F51}"/>
                  </a:ext>
                </a:extLst>
              </p:cNvPr>
              <p:cNvSpPr/>
              <p:nvPr/>
            </p:nvSpPr>
            <p:spPr>
              <a:xfrm rot="5400000" flipH="1">
                <a:off x="10440898" y="4724899"/>
                <a:ext cx="427854" cy="57184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2C848D-061E-0FF6-C86A-E9D0952B5E03}"/>
                  </a:ext>
                </a:extLst>
              </p:cNvPr>
              <p:cNvSpPr/>
              <p:nvPr/>
            </p:nvSpPr>
            <p:spPr>
              <a:xfrm>
                <a:off x="9107078" y="4796893"/>
                <a:ext cx="571842" cy="42785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F367ED-A714-197A-0A26-84B90E3602A2}"/>
                </a:ext>
              </a:extLst>
            </p:cNvPr>
            <p:cNvSpPr txBox="1"/>
            <p:nvPr/>
          </p:nvSpPr>
          <p:spPr>
            <a:xfrm>
              <a:off x="5131908" y="5405612"/>
              <a:ext cx="5998536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 wonderful serenity has taken possession of my entire soul, like these sweet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024C986-4288-E5CB-39DF-8D85BD43F594}"/>
                </a:ext>
              </a:extLst>
            </p:cNvPr>
            <p:cNvGrpSpPr/>
            <p:nvPr/>
          </p:nvGrpSpPr>
          <p:grpSpPr>
            <a:xfrm>
              <a:off x="9000925" y="4229588"/>
              <a:ext cx="737065" cy="528505"/>
              <a:chOff x="9000925" y="4130083"/>
              <a:chExt cx="737065" cy="52850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5913BF4-BE35-27C0-F2D4-A22761F4123C}"/>
                  </a:ext>
                </a:extLst>
              </p:cNvPr>
              <p:cNvSpPr txBox="1"/>
              <p:nvPr/>
            </p:nvSpPr>
            <p:spPr>
              <a:xfrm>
                <a:off x="9024466" y="4307014"/>
                <a:ext cx="689982" cy="245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6"/>
                    </a:solidFill>
                    <a:latin typeface="+mj-lt"/>
                  </a:rPr>
                  <a:t>1,367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34DCEA-D238-1539-F7CD-66D025EB9677}"/>
                  </a:ext>
                </a:extLst>
              </p:cNvPr>
              <p:cNvSpPr txBox="1"/>
              <p:nvPr/>
            </p:nvSpPr>
            <p:spPr>
              <a:xfrm>
                <a:off x="9000925" y="4130083"/>
                <a:ext cx="737065" cy="221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Value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531E1022-7CC8-306C-A158-2192794E1A7C}"/>
                  </a:ext>
                </a:extLst>
              </p:cNvPr>
              <p:cNvSpPr/>
              <p:nvPr/>
            </p:nvSpPr>
            <p:spPr>
              <a:xfrm rot="10800000">
                <a:off x="9318537" y="4570796"/>
                <a:ext cx="101838" cy="87792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C7824-F109-BCFF-6CF6-ED4B4607C5AF}"/>
              </a:ext>
            </a:extLst>
          </p:cNvPr>
          <p:cNvGrpSpPr/>
          <p:nvPr/>
        </p:nvGrpSpPr>
        <p:grpSpPr>
          <a:xfrm>
            <a:off x="8593298" y="914400"/>
            <a:ext cx="2395539" cy="1166524"/>
            <a:chOff x="7024686" y="1066800"/>
            <a:chExt cx="2395539" cy="11665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A229B3-6022-146E-D25A-467DF99689F4}"/>
                </a:ext>
              </a:extLst>
            </p:cNvPr>
            <p:cNvSpPr/>
            <p:nvPr/>
          </p:nvSpPr>
          <p:spPr>
            <a:xfrm>
              <a:off x="7121156" y="1066800"/>
              <a:ext cx="372596" cy="372595"/>
            </a:xfrm>
            <a:custGeom>
              <a:avLst/>
              <a:gdLst>
                <a:gd name="connsiteX0" fmla="*/ 70363 w 372596"/>
                <a:gd name="connsiteY0" fmla="*/ 266893 h 372595"/>
                <a:gd name="connsiteX1" fmla="*/ 70363 w 372596"/>
                <a:gd name="connsiteY1" fmla="*/ 288724 h 372595"/>
                <a:gd name="connsiteX2" fmla="*/ 93344 w 372596"/>
                <a:gd name="connsiteY2" fmla="*/ 288724 h 372595"/>
                <a:gd name="connsiteX3" fmla="*/ 93344 w 372596"/>
                <a:gd name="connsiteY3" fmla="*/ 266893 h 372595"/>
                <a:gd name="connsiteX4" fmla="*/ 145046 w 372596"/>
                <a:gd name="connsiteY4" fmla="*/ 266892 h 372595"/>
                <a:gd name="connsiteX5" fmla="*/ 236403 w 372596"/>
                <a:gd name="connsiteY5" fmla="*/ 266892 h 372595"/>
                <a:gd name="connsiteX6" fmla="*/ 236403 w 372596"/>
                <a:gd name="connsiteY6" fmla="*/ 288724 h 372595"/>
                <a:gd name="connsiteX7" fmla="*/ 145046 w 372596"/>
                <a:gd name="connsiteY7" fmla="*/ 288724 h 372595"/>
                <a:gd name="connsiteX8" fmla="*/ 48531 w 372596"/>
                <a:gd name="connsiteY8" fmla="*/ 245061 h 372595"/>
                <a:gd name="connsiteX9" fmla="*/ 115176 w 372596"/>
                <a:gd name="connsiteY9" fmla="*/ 245061 h 372595"/>
                <a:gd name="connsiteX10" fmla="*/ 115176 w 372596"/>
                <a:gd name="connsiteY10" fmla="*/ 310556 h 372595"/>
                <a:gd name="connsiteX11" fmla="*/ 48531 w 372596"/>
                <a:gd name="connsiteY11" fmla="*/ 310556 h 372595"/>
                <a:gd name="connsiteX12" fmla="*/ 289366 w 372596"/>
                <a:gd name="connsiteY12" fmla="*/ 242478 h 372595"/>
                <a:gd name="connsiteX13" fmla="*/ 289366 w 372596"/>
                <a:gd name="connsiteY13" fmla="*/ 323750 h 372595"/>
                <a:gd name="connsiteX14" fmla="*/ 320200 w 372596"/>
                <a:gd name="connsiteY14" fmla="*/ 350560 h 372595"/>
                <a:gd name="connsiteX15" fmla="*/ 350036 w 372596"/>
                <a:gd name="connsiteY15" fmla="*/ 323750 h 372595"/>
                <a:gd name="connsiteX16" fmla="*/ 350036 w 372596"/>
                <a:gd name="connsiteY16" fmla="*/ 242478 h 372595"/>
                <a:gd name="connsiteX17" fmla="*/ 70363 w 372596"/>
                <a:gd name="connsiteY17" fmla="*/ 174363 h 372595"/>
                <a:gd name="connsiteX18" fmla="*/ 70363 w 372596"/>
                <a:gd name="connsiteY18" fmla="*/ 196194 h 372595"/>
                <a:gd name="connsiteX19" fmla="*/ 93344 w 372596"/>
                <a:gd name="connsiteY19" fmla="*/ 196194 h 372595"/>
                <a:gd name="connsiteX20" fmla="*/ 93344 w 372596"/>
                <a:gd name="connsiteY20" fmla="*/ 174363 h 372595"/>
                <a:gd name="connsiteX21" fmla="*/ 145046 w 372596"/>
                <a:gd name="connsiteY21" fmla="*/ 174362 h 372595"/>
                <a:gd name="connsiteX22" fmla="*/ 236403 w 372596"/>
                <a:gd name="connsiteY22" fmla="*/ 174362 h 372595"/>
                <a:gd name="connsiteX23" fmla="*/ 236403 w 372596"/>
                <a:gd name="connsiteY23" fmla="*/ 196194 h 372595"/>
                <a:gd name="connsiteX24" fmla="*/ 145046 w 372596"/>
                <a:gd name="connsiteY24" fmla="*/ 196194 h 372595"/>
                <a:gd name="connsiteX25" fmla="*/ 48531 w 372596"/>
                <a:gd name="connsiteY25" fmla="*/ 152531 h 372595"/>
                <a:gd name="connsiteX26" fmla="*/ 115176 w 372596"/>
                <a:gd name="connsiteY26" fmla="*/ 152531 h 372595"/>
                <a:gd name="connsiteX27" fmla="*/ 115176 w 372596"/>
                <a:gd name="connsiteY27" fmla="*/ 218026 h 372595"/>
                <a:gd name="connsiteX28" fmla="*/ 48531 w 372596"/>
                <a:gd name="connsiteY28" fmla="*/ 218026 h 372595"/>
                <a:gd name="connsiteX29" fmla="*/ 145046 w 372596"/>
                <a:gd name="connsiteY29" fmla="*/ 81833 h 372595"/>
                <a:gd name="connsiteX30" fmla="*/ 236403 w 372596"/>
                <a:gd name="connsiteY30" fmla="*/ 81833 h 372595"/>
                <a:gd name="connsiteX31" fmla="*/ 236403 w 372596"/>
                <a:gd name="connsiteY31" fmla="*/ 103665 h 372595"/>
                <a:gd name="connsiteX32" fmla="*/ 145046 w 372596"/>
                <a:gd name="connsiteY32" fmla="*/ 103665 h 372595"/>
                <a:gd name="connsiteX33" fmla="*/ 70363 w 372596"/>
                <a:gd name="connsiteY33" fmla="*/ 81832 h 372595"/>
                <a:gd name="connsiteX34" fmla="*/ 70363 w 372596"/>
                <a:gd name="connsiteY34" fmla="*/ 103663 h 372595"/>
                <a:gd name="connsiteX35" fmla="*/ 93344 w 372596"/>
                <a:gd name="connsiteY35" fmla="*/ 103663 h 372595"/>
                <a:gd name="connsiteX36" fmla="*/ 93344 w 372596"/>
                <a:gd name="connsiteY36" fmla="*/ 81832 h 372595"/>
                <a:gd name="connsiteX37" fmla="*/ 48531 w 372596"/>
                <a:gd name="connsiteY37" fmla="*/ 60000 h 372595"/>
                <a:gd name="connsiteX38" fmla="*/ 115176 w 372596"/>
                <a:gd name="connsiteY38" fmla="*/ 60000 h 372595"/>
                <a:gd name="connsiteX39" fmla="*/ 115176 w 372596"/>
                <a:gd name="connsiteY39" fmla="*/ 125495 h 372595"/>
                <a:gd name="connsiteX40" fmla="*/ 48531 w 372596"/>
                <a:gd name="connsiteY40" fmla="*/ 125495 h 372595"/>
                <a:gd name="connsiteX41" fmla="*/ 22560 w 372596"/>
                <a:gd name="connsiteY41" fmla="*/ 22036 h 372595"/>
                <a:gd name="connsiteX42" fmla="*/ 22560 w 372596"/>
                <a:gd name="connsiteY42" fmla="*/ 350560 h 372595"/>
                <a:gd name="connsiteX43" fmla="*/ 275771 w 372596"/>
                <a:gd name="connsiteY43" fmla="*/ 350560 h 372595"/>
                <a:gd name="connsiteX44" fmla="*/ 267534 w 372596"/>
                <a:gd name="connsiteY44" fmla="*/ 323750 h 372595"/>
                <a:gd name="connsiteX45" fmla="*/ 267534 w 372596"/>
                <a:gd name="connsiteY45" fmla="*/ 22036 h 372595"/>
                <a:gd name="connsiteX46" fmla="*/ 0 w 372596"/>
                <a:gd name="connsiteY46" fmla="*/ 0 h 372595"/>
                <a:gd name="connsiteX47" fmla="*/ 289366 w 372596"/>
                <a:gd name="connsiteY47" fmla="*/ 0 h 372595"/>
                <a:gd name="connsiteX48" fmla="*/ 289366 w 372596"/>
                <a:gd name="connsiteY48" fmla="*/ 220646 h 372595"/>
                <a:gd name="connsiteX49" fmla="*/ 372596 w 372596"/>
                <a:gd name="connsiteY49" fmla="*/ 220646 h 372595"/>
                <a:gd name="connsiteX50" fmla="*/ 372596 w 372596"/>
                <a:gd name="connsiteY50" fmla="*/ 323750 h 372595"/>
                <a:gd name="connsiteX51" fmla="*/ 320200 w 372596"/>
                <a:gd name="connsiteY51" fmla="*/ 372595 h 372595"/>
                <a:gd name="connsiteX52" fmla="*/ 0 w 372596"/>
                <a:gd name="connsiteY52" fmla="*/ 372595 h 3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72596" h="372595">
                  <a:moveTo>
                    <a:pt x="70363" y="266893"/>
                  </a:moveTo>
                  <a:lnTo>
                    <a:pt x="70363" y="288724"/>
                  </a:lnTo>
                  <a:lnTo>
                    <a:pt x="93344" y="288724"/>
                  </a:lnTo>
                  <a:lnTo>
                    <a:pt x="93344" y="266893"/>
                  </a:lnTo>
                  <a:close/>
                  <a:moveTo>
                    <a:pt x="145046" y="266892"/>
                  </a:moveTo>
                  <a:lnTo>
                    <a:pt x="236403" y="266892"/>
                  </a:lnTo>
                  <a:lnTo>
                    <a:pt x="236403" y="288724"/>
                  </a:lnTo>
                  <a:lnTo>
                    <a:pt x="145046" y="288724"/>
                  </a:lnTo>
                  <a:close/>
                  <a:moveTo>
                    <a:pt x="48531" y="245061"/>
                  </a:moveTo>
                  <a:lnTo>
                    <a:pt x="115176" y="245061"/>
                  </a:lnTo>
                  <a:lnTo>
                    <a:pt x="115176" y="310556"/>
                  </a:lnTo>
                  <a:lnTo>
                    <a:pt x="48531" y="310556"/>
                  </a:lnTo>
                  <a:close/>
                  <a:moveTo>
                    <a:pt x="289366" y="242478"/>
                  </a:moveTo>
                  <a:lnTo>
                    <a:pt x="289366" y="323750"/>
                  </a:lnTo>
                  <a:cubicBezTo>
                    <a:pt x="289366" y="341056"/>
                    <a:pt x="304481" y="350560"/>
                    <a:pt x="320200" y="350560"/>
                  </a:cubicBezTo>
                  <a:cubicBezTo>
                    <a:pt x="336651" y="350560"/>
                    <a:pt x="350036" y="338532"/>
                    <a:pt x="350036" y="323750"/>
                  </a:cubicBezTo>
                  <a:lnTo>
                    <a:pt x="350036" y="242478"/>
                  </a:lnTo>
                  <a:close/>
                  <a:moveTo>
                    <a:pt x="70363" y="174363"/>
                  </a:moveTo>
                  <a:lnTo>
                    <a:pt x="70363" y="196194"/>
                  </a:lnTo>
                  <a:lnTo>
                    <a:pt x="93344" y="196194"/>
                  </a:lnTo>
                  <a:lnTo>
                    <a:pt x="93344" y="174363"/>
                  </a:lnTo>
                  <a:close/>
                  <a:moveTo>
                    <a:pt x="145046" y="174362"/>
                  </a:moveTo>
                  <a:lnTo>
                    <a:pt x="236403" y="174362"/>
                  </a:lnTo>
                  <a:lnTo>
                    <a:pt x="236403" y="196194"/>
                  </a:lnTo>
                  <a:lnTo>
                    <a:pt x="145046" y="196194"/>
                  </a:lnTo>
                  <a:close/>
                  <a:moveTo>
                    <a:pt x="48531" y="152531"/>
                  </a:moveTo>
                  <a:lnTo>
                    <a:pt x="115176" y="152531"/>
                  </a:lnTo>
                  <a:lnTo>
                    <a:pt x="115176" y="218026"/>
                  </a:lnTo>
                  <a:lnTo>
                    <a:pt x="48531" y="218026"/>
                  </a:lnTo>
                  <a:close/>
                  <a:moveTo>
                    <a:pt x="145046" y="81833"/>
                  </a:moveTo>
                  <a:lnTo>
                    <a:pt x="236403" y="81833"/>
                  </a:lnTo>
                  <a:lnTo>
                    <a:pt x="236403" y="103665"/>
                  </a:lnTo>
                  <a:lnTo>
                    <a:pt x="145046" y="103665"/>
                  </a:lnTo>
                  <a:close/>
                  <a:moveTo>
                    <a:pt x="70363" y="81832"/>
                  </a:moveTo>
                  <a:lnTo>
                    <a:pt x="70363" y="103663"/>
                  </a:lnTo>
                  <a:lnTo>
                    <a:pt x="93344" y="103663"/>
                  </a:lnTo>
                  <a:lnTo>
                    <a:pt x="93344" y="81832"/>
                  </a:lnTo>
                  <a:close/>
                  <a:moveTo>
                    <a:pt x="48531" y="60000"/>
                  </a:moveTo>
                  <a:lnTo>
                    <a:pt x="115176" y="60000"/>
                  </a:lnTo>
                  <a:lnTo>
                    <a:pt x="115176" y="125495"/>
                  </a:lnTo>
                  <a:lnTo>
                    <a:pt x="48531" y="125495"/>
                  </a:lnTo>
                  <a:close/>
                  <a:moveTo>
                    <a:pt x="22560" y="22036"/>
                  </a:moveTo>
                  <a:lnTo>
                    <a:pt x="22560" y="350560"/>
                  </a:lnTo>
                  <a:lnTo>
                    <a:pt x="275771" y="350560"/>
                  </a:lnTo>
                  <a:cubicBezTo>
                    <a:pt x="270442" y="342683"/>
                    <a:pt x="267534" y="333262"/>
                    <a:pt x="267534" y="323750"/>
                  </a:cubicBezTo>
                  <a:lnTo>
                    <a:pt x="267534" y="22036"/>
                  </a:lnTo>
                  <a:close/>
                  <a:moveTo>
                    <a:pt x="0" y="0"/>
                  </a:moveTo>
                  <a:lnTo>
                    <a:pt x="289366" y="0"/>
                  </a:lnTo>
                  <a:lnTo>
                    <a:pt x="289366" y="220646"/>
                  </a:lnTo>
                  <a:lnTo>
                    <a:pt x="372596" y="220646"/>
                  </a:lnTo>
                  <a:lnTo>
                    <a:pt x="372596" y="323750"/>
                  </a:lnTo>
                  <a:cubicBezTo>
                    <a:pt x="372596" y="350571"/>
                    <a:pt x="348689" y="372595"/>
                    <a:pt x="320200" y="372595"/>
                  </a:cubicBezTo>
                  <a:lnTo>
                    <a:pt x="0" y="372595"/>
                  </a:lnTo>
                  <a:close/>
                </a:path>
              </a:pathLst>
            </a:custGeom>
            <a:solidFill>
              <a:schemeClr val="accent2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414D4D-87FD-327C-307F-B157F718E480}"/>
                </a:ext>
              </a:extLst>
            </p:cNvPr>
            <p:cNvSpPr txBox="1"/>
            <p:nvPr/>
          </p:nvSpPr>
          <p:spPr>
            <a:xfrm>
              <a:off x="7024686" y="1688110"/>
              <a:ext cx="2395539" cy="5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 has taken possession of my entire soul.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50C19A-B43B-1286-A438-30E0C3E57E64}"/>
              </a:ext>
            </a:extLst>
          </p:cNvPr>
          <p:cNvGrpSpPr/>
          <p:nvPr/>
        </p:nvGrpSpPr>
        <p:grpSpPr>
          <a:xfrm>
            <a:off x="8593298" y="2857501"/>
            <a:ext cx="2395539" cy="1166524"/>
            <a:chOff x="7024686" y="1066800"/>
            <a:chExt cx="2395539" cy="116652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F05787B-EF29-A3D8-7EE7-7DE6D0825456}"/>
                </a:ext>
              </a:extLst>
            </p:cNvPr>
            <p:cNvSpPr/>
            <p:nvPr/>
          </p:nvSpPr>
          <p:spPr>
            <a:xfrm>
              <a:off x="7121156" y="1066800"/>
              <a:ext cx="372596" cy="372595"/>
            </a:xfrm>
            <a:custGeom>
              <a:avLst/>
              <a:gdLst>
                <a:gd name="connsiteX0" fmla="*/ 70363 w 372596"/>
                <a:gd name="connsiteY0" fmla="*/ 266893 h 372595"/>
                <a:gd name="connsiteX1" fmla="*/ 70363 w 372596"/>
                <a:gd name="connsiteY1" fmla="*/ 288724 h 372595"/>
                <a:gd name="connsiteX2" fmla="*/ 93344 w 372596"/>
                <a:gd name="connsiteY2" fmla="*/ 288724 h 372595"/>
                <a:gd name="connsiteX3" fmla="*/ 93344 w 372596"/>
                <a:gd name="connsiteY3" fmla="*/ 266893 h 372595"/>
                <a:gd name="connsiteX4" fmla="*/ 145046 w 372596"/>
                <a:gd name="connsiteY4" fmla="*/ 266892 h 372595"/>
                <a:gd name="connsiteX5" fmla="*/ 236403 w 372596"/>
                <a:gd name="connsiteY5" fmla="*/ 266892 h 372595"/>
                <a:gd name="connsiteX6" fmla="*/ 236403 w 372596"/>
                <a:gd name="connsiteY6" fmla="*/ 288724 h 372595"/>
                <a:gd name="connsiteX7" fmla="*/ 145046 w 372596"/>
                <a:gd name="connsiteY7" fmla="*/ 288724 h 372595"/>
                <a:gd name="connsiteX8" fmla="*/ 48531 w 372596"/>
                <a:gd name="connsiteY8" fmla="*/ 245061 h 372595"/>
                <a:gd name="connsiteX9" fmla="*/ 115176 w 372596"/>
                <a:gd name="connsiteY9" fmla="*/ 245061 h 372595"/>
                <a:gd name="connsiteX10" fmla="*/ 115176 w 372596"/>
                <a:gd name="connsiteY10" fmla="*/ 310556 h 372595"/>
                <a:gd name="connsiteX11" fmla="*/ 48531 w 372596"/>
                <a:gd name="connsiteY11" fmla="*/ 310556 h 372595"/>
                <a:gd name="connsiteX12" fmla="*/ 289366 w 372596"/>
                <a:gd name="connsiteY12" fmla="*/ 242478 h 372595"/>
                <a:gd name="connsiteX13" fmla="*/ 289366 w 372596"/>
                <a:gd name="connsiteY13" fmla="*/ 323750 h 372595"/>
                <a:gd name="connsiteX14" fmla="*/ 320200 w 372596"/>
                <a:gd name="connsiteY14" fmla="*/ 350560 h 372595"/>
                <a:gd name="connsiteX15" fmla="*/ 350036 w 372596"/>
                <a:gd name="connsiteY15" fmla="*/ 323750 h 372595"/>
                <a:gd name="connsiteX16" fmla="*/ 350036 w 372596"/>
                <a:gd name="connsiteY16" fmla="*/ 242478 h 372595"/>
                <a:gd name="connsiteX17" fmla="*/ 70363 w 372596"/>
                <a:gd name="connsiteY17" fmla="*/ 174363 h 372595"/>
                <a:gd name="connsiteX18" fmla="*/ 70363 w 372596"/>
                <a:gd name="connsiteY18" fmla="*/ 196194 h 372595"/>
                <a:gd name="connsiteX19" fmla="*/ 93344 w 372596"/>
                <a:gd name="connsiteY19" fmla="*/ 196194 h 372595"/>
                <a:gd name="connsiteX20" fmla="*/ 93344 w 372596"/>
                <a:gd name="connsiteY20" fmla="*/ 174363 h 372595"/>
                <a:gd name="connsiteX21" fmla="*/ 145046 w 372596"/>
                <a:gd name="connsiteY21" fmla="*/ 174362 h 372595"/>
                <a:gd name="connsiteX22" fmla="*/ 236403 w 372596"/>
                <a:gd name="connsiteY22" fmla="*/ 174362 h 372595"/>
                <a:gd name="connsiteX23" fmla="*/ 236403 w 372596"/>
                <a:gd name="connsiteY23" fmla="*/ 196194 h 372595"/>
                <a:gd name="connsiteX24" fmla="*/ 145046 w 372596"/>
                <a:gd name="connsiteY24" fmla="*/ 196194 h 372595"/>
                <a:gd name="connsiteX25" fmla="*/ 48531 w 372596"/>
                <a:gd name="connsiteY25" fmla="*/ 152531 h 372595"/>
                <a:gd name="connsiteX26" fmla="*/ 115176 w 372596"/>
                <a:gd name="connsiteY26" fmla="*/ 152531 h 372595"/>
                <a:gd name="connsiteX27" fmla="*/ 115176 w 372596"/>
                <a:gd name="connsiteY27" fmla="*/ 218026 h 372595"/>
                <a:gd name="connsiteX28" fmla="*/ 48531 w 372596"/>
                <a:gd name="connsiteY28" fmla="*/ 218026 h 372595"/>
                <a:gd name="connsiteX29" fmla="*/ 145046 w 372596"/>
                <a:gd name="connsiteY29" fmla="*/ 81833 h 372595"/>
                <a:gd name="connsiteX30" fmla="*/ 236403 w 372596"/>
                <a:gd name="connsiteY30" fmla="*/ 81833 h 372595"/>
                <a:gd name="connsiteX31" fmla="*/ 236403 w 372596"/>
                <a:gd name="connsiteY31" fmla="*/ 103665 h 372595"/>
                <a:gd name="connsiteX32" fmla="*/ 145046 w 372596"/>
                <a:gd name="connsiteY32" fmla="*/ 103665 h 372595"/>
                <a:gd name="connsiteX33" fmla="*/ 70363 w 372596"/>
                <a:gd name="connsiteY33" fmla="*/ 81832 h 372595"/>
                <a:gd name="connsiteX34" fmla="*/ 70363 w 372596"/>
                <a:gd name="connsiteY34" fmla="*/ 103663 h 372595"/>
                <a:gd name="connsiteX35" fmla="*/ 93344 w 372596"/>
                <a:gd name="connsiteY35" fmla="*/ 103663 h 372595"/>
                <a:gd name="connsiteX36" fmla="*/ 93344 w 372596"/>
                <a:gd name="connsiteY36" fmla="*/ 81832 h 372595"/>
                <a:gd name="connsiteX37" fmla="*/ 48531 w 372596"/>
                <a:gd name="connsiteY37" fmla="*/ 60000 h 372595"/>
                <a:gd name="connsiteX38" fmla="*/ 115176 w 372596"/>
                <a:gd name="connsiteY38" fmla="*/ 60000 h 372595"/>
                <a:gd name="connsiteX39" fmla="*/ 115176 w 372596"/>
                <a:gd name="connsiteY39" fmla="*/ 125495 h 372595"/>
                <a:gd name="connsiteX40" fmla="*/ 48531 w 372596"/>
                <a:gd name="connsiteY40" fmla="*/ 125495 h 372595"/>
                <a:gd name="connsiteX41" fmla="*/ 22560 w 372596"/>
                <a:gd name="connsiteY41" fmla="*/ 22036 h 372595"/>
                <a:gd name="connsiteX42" fmla="*/ 22560 w 372596"/>
                <a:gd name="connsiteY42" fmla="*/ 350560 h 372595"/>
                <a:gd name="connsiteX43" fmla="*/ 275771 w 372596"/>
                <a:gd name="connsiteY43" fmla="*/ 350560 h 372595"/>
                <a:gd name="connsiteX44" fmla="*/ 267534 w 372596"/>
                <a:gd name="connsiteY44" fmla="*/ 323750 h 372595"/>
                <a:gd name="connsiteX45" fmla="*/ 267534 w 372596"/>
                <a:gd name="connsiteY45" fmla="*/ 22036 h 372595"/>
                <a:gd name="connsiteX46" fmla="*/ 0 w 372596"/>
                <a:gd name="connsiteY46" fmla="*/ 0 h 372595"/>
                <a:gd name="connsiteX47" fmla="*/ 289366 w 372596"/>
                <a:gd name="connsiteY47" fmla="*/ 0 h 372595"/>
                <a:gd name="connsiteX48" fmla="*/ 289366 w 372596"/>
                <a:gd name="connsiteY48" fmla="*/ 220646 h 372595"/>
                <a:gd name="connsiteX49" fmla="*/ 372596 w 372596"/>
                <a:gd name="connsiteY49" fmla="*/ 220646 h 372595"/>
                <a:gd name="connsiteX50" fmla="*/ 372596 w 372596"/>
                <a:gd name="connsiteY50" fmla="*/ 323750 h 372595"/>
                <a:gd name="connsiteX51" fmla="*/ 320200 w 372596"/>
                <a:gd name="connsiteY51" fmla="*/ 372595 h 372595"/>
                <a:gd name="connsiteX52" fmla="*/ 0 w 372596"/>
                <a:gd name="connsiteY52" fmla="*/ 372595 h 3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72596" h="372595">
                  <a:moveTo>
                    <a:pt x="70363" y="266893"/>
                  </a:moveTo>
                  <a:lnTo>
                    <a:pt x="70363" y="288724"/>
                  </a:lnTo>
                  <a:lnTo>
                    <a:pt x="93344" y="288724"/>
                  </a:lnTo>
                  <a:lnTo>
                    <a:pt x="93344" y="266893"/>
                  </a:lnTo>
                  <a:close/>
                  <a:moveTo>
                    <a:pt x="145046" y="266892"/>
                  </a:moveTo>
                  <a:lnTo>
                    <a:pt x="236403" y="266892"/>
                  </a:lnTo>
                  <a:lnTo>
                    <a:pt x="236403" y="288724"/>
                  </a:lnTo>
                  <a:lnTo>
                    <a:pt x="145046" y="288724"/>
                  </a:lnTo>
                  <a:close/>
                  <a:moveTo>
                    <a:pt x="48531" y="245061"/>
                  </a:moveTo>
                  <a:lnTo>
                    <a:pt x="115176" y="245061"/>
                  </a:lnTo>
                  <a:lnTo>
                    <a:pt x="115176" y="310556"/>
                  </a:lnTo>
                  <a:lnTo>
                    <a:pt x="48531" y="310556"/>
                  </a:lnTo>
                  <a:close/>
                  <a:moveTo>
                    <a:pt x="289366" y="242478"/>
                  </a:moveTo>
                  <a:lnTo>
                    <a:pt x="289366" y="323750"/>
                  </a:lnTo>
                  <a:cubicBezTo>
                    <a:pt x="289366" y="341056"/>
                    <a:pt x="304481" y="350560"/>
                    <a:pt x="320200" y="350560"/>
                  </a:cubicBezTo>
                  <a:cubicBezTo>
                    <a:pt x="336651" y="350560"/>
                    <a:pt x="350036" y="338532"/>
                    <a:pt x="350036" y="323750"/>
                  </a:cubicBezTo>
                  <a:lnTo>
                    <a:pt x="350036" y="242478"/>
                  </a:lnTo>
                  <a:close/>
                  <a:moveTo>
                    <a:pt x="70363" y="174363"/>
                  </a:moveTo>
                  <a:lnTo>
                    <a:pt x="70363" y="196194"/>
                  </a:lnTo>
                  <a:lnTo>
                    <a:pt x="93344" y="196194"/>
                  </a:lnTo>
                  <a:lnTo>
                    <a:pt x="93344" y="174363"/>
                  </a:lnTo>
                  <a:close/>
                  <a:moveTo>
                    <a:pt x="145046" y="174362"/>
                  </a:moveTo>
                  <a:lnTo>
                    <a:pt x="236403" y="174362"/>
                  </a:lnTo>
                  <a:lnTo>
                    <a:pt x="236403" y="196194"/>
                  </a:lnTo>
                  <a:lnTo>
                    <a:pt x="145046" y="196194"/>
                  </a:lnTo>
                  <a:close/>
                  <a:moveTo>
                    <a:pt x="48531" y="152531"/>
                  </a:moveTo>
                  <a:lnTo>
                    <a:pt x="115176" y="152531"/>
                  </a:lnTo>
                  <a:lnTo>
                    <a:pt x="115176" y="218026"/>
                  </a:lnTo>
                  <a:lnTo>
                    <a:pt x="48531" y="218026"/>
                  </a:lnTo>
                  <a:close/>
                  <a:moveTo>
                    <a:pt x="145046" y="81833"/>
                  </a:moveTo>
                  <a:lnTo>
                    <a:pt x="236403" y="81833"/>
                  </a:lnTo>
                  <a:lnTo>
                    <a:pt x="236403" y="103665"/>
                  </a:lnTo>
                  <a:lnTo>
                    <a:pt x="145046" y="103665"/>
                  </a:lnTo>
                  <a:close/>
                  <a:moveTo>
                    <a:pt x="70363" y="81832"/>
                  </a:moveTo>
                  <a:lnTo>
                    <a:pt x="70363" y="103663"/>
                  </a:lnTo>
                  <a:lnTo>
                    <a:pt x="93344" y="103663"/>
                  </a:lnTo>
                  <a:lnTo>
                    <a:pt x="93344" y="81832"/>
                  </a:lnTo>
                  <a:close/>
                  <a:moveTo>
                    <a:pt x="48531" y="60000"/>
                  </a:moveTo>
                  <a:lnTo>
                    <a:pt x="115176" y="60000"/>
                  </a:lnTo>
                  <a:lnTo>
                    <a:pt x="115176" y="125495"/>
                  </a:lnTo>
                  <a:lnTo>
                    <a:pt x="48531" y="125495"/>
                  </a:lnTo>
                  <a:close/>
                  <a:moveTo>
                    <a:pt x="22560" y="22036"/>
                  </a:moveTo>
                  <a:lnTo>
                    <a:pt x="22560" y="350560"/>
                  </a:lnTo>
                  <a:lnTo>
                    <a:pt x="275771" y="350560"/>
                  </a:lnTo>
                  <a:cubicBezTo>
                    <a:pt x="270442" y="342683"/>
                    <a:pt x="267534" y="333262"/>
                    <a:pt x="267534" y="323750"/>
                  </a:cubicBezTo>
                  <a:lnTo>
                    <a:pt x="267534" y="22036"/>
                  </a:lnTo>
                  <a:close/>
                  <a:moveTo>
                    <a:pt x="0" y="0"/>
                  </a:moveTo>
                  <a:lnTo>
                    <a:pt x="289366" y="0"/>
                  </a:lnTo>
                  <a:lnTo>
                    <a:pt x="289366" y="220646"/>
                  </a:lnTo>
                  <a:lnTo>
                    <a:pt x="372596" y="220646"/>
                  </a:lnTo>
                  <a:lnTo>
                    <a:pt x="372596" y="323750"/>
                  </a:lnTo>
                  <a:cubicBezTo>
                    <a:pt x="372596" y="350571"/>
                    <a:pt x="348689" y="372595"/>
                    <a:pt x="320200" y="372595"/>
                  </a:cubicBezTo>
                  <a:lnTo>
                    <a:pt x="0" y="372595"/>
                  </a:lnTo>
                  <a:close/>
                </a:path>
              </a:pathLst>
            </a:custGeom>
            <a:solidFill>
              <a:schemeClr val="accent3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9CB9F2-78F6-F6E7-7B2A-9FCE0FF92E55}"/>
                </a:ext>
              </a:extLst>
            </p:cNvPr>
            <p:cNvSpPr txBox="1"/>
            <p:nvPr/>
          </p:nvSpPr>
          <p:spPr>
            <a:xfrm>
              <a:off x="7024686" y="1688110"/>
              <a:ext cx="2395539" cy="5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 has taken possession of my entire soul.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1F6F47C-E0C5-3957-81DA-37E6E0218B44}"/>
              </a:ext>
            </a:extLst>
          </p:cNvPr>
          <p:cNvGrpSpPr/>
          <p:nvPr/>
        </p:nvGrpSpPr>
        <p:grpSpPr>
          <a:xfrm>
            <a:off x="8593298" y="4800600"/>
            <a:ext cx="2395539" cy="1166524"/>
            <a:chOff x="7024686" y="1066800"/>
            <a:chExt cx="2395539" cy="1166524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150634-D2E1-0968-029F-307951E3A817}"/>
                </a:ext>
              </a:extLst>
            </p:cNvPr>
            <p:cNvSpPr/>
            <p:nvPr/>
          </p:nvSpPr>
          <p:spPr>
            <a:xfrm>
              <a:off x="7121156" y="1066800"/>
              <a:ext cx="372596" cy="372595"/>
            </a:xfrm>
            <a:custGeom>
              <a:avLst/>
              <a:gdLst>
                <a:gd name="connsiteX0" fmla="*/ 70363 w 372596"/>
                <a:gd name="connsiteY0" fmla="*/ 266893 h 372595"/>
                <a:gd name="connsiteX1" fmla="*/ 70363 w 372596"/>
                <a:gd name="connsiteY1" fmla="*/ 288724 h 372595"/>
                <a:gd name="connsiteX2" fmla="*/ 93344 w 372596"/>
                <a:gd name="connsiteY2" fmla="*/ 288724 h 372595"/>
                <a:gd name="connsiteX3" fmla="*/ 93344 w 372596"/>
                <a:gd name="connsiteY3" fmla="*/ 266893 h 372595"/>
                <a:gd name="connsiteX4" fmla="*/ 145046 w 372596"/>
                <a:gd name="connsiteY4" fmla="*/ 266892 h 372595"/>
                <a:gd name="connsiteX5" fmla="*/ 236403 w 372596"/>
                <a:gd name="connsiteY5" fmla="*/ 266892 h 372595"/>
                <a:gd name="connsiteX6" fmla="*/ 236403 w 372596"/>
                <a:gd name="connsiteY6" fmla="*/ 288724 h 372595"/>
                <a:gd name="connsiteX7" fmla="*/ 145046 w 372596"/>
                <a:gd name="connsiteY7" fmla="*/ 288724 h 372595"/>
                <a:gd name="connsiteX8" fmla="*/ 48531 w 372596"/>
                <a:gd name="connsiteY8" fmla="*/ 245061 h 372595"/>
                <a:gd name="connsiteX9" fmla="*/ 115176 w 372596"/>
                <a:gd name="connsiteY9" fmla="*/ 245061 h 372595"/>
                <a:gd name="connsiteX10" fmla="*/ 115176 w 372596"/>
                <a:gd name="connsiteY10" fmla="*/ 310556 h 372595"/>
                <a:gd name="connsiteX11" fmla="*/ 48531 w 372596"/>
                <a:gd name="connsiteY11" fmla="*/ 310556 h 372595"/>
                <a:gd name="connsiteX12" fmla="*/ 289366 w 372596"/>
                <a:gd name="connsiteY12" fmla="*/ 242478 h 372595"/>
                <a:gd name="connsiteX13" fmla="*/ 289366 w 372596"/>
                <a:gd name="connsiteY13" fmla="*/ 323750 h 372595"/>
                <a:gd name="connsiteX14" fmla="*/ 320200 w 372596"/>
                <a:gd name="connsiteY14" fmla="*/ 350560 h 372595"/>
                <a:gd name="connsiteX15" fmla="*/ 350036 w 372596"/>
                <a:gd name="connsiteY15" fmla="*/ 323750 h 372595"/>
                <a:gd name="connsiteX16" fmla="*/ 350036 w 372596"/>
                <a:gd name="connsiteY16" fmla="*/ 242478 h 372595"/>
                <a:gd name="connsiteX17" fmla="*/ 70363 w 372596"/>
                <a:gd name="connsiteY17" fmla="*/ 174363 h 372595"/>
                <a:gd name="connsiteX18" fmla="*/ 70363 w 372596"/>
                <a:gd name="connsiteY18" fmla="*/ 196194 h 372595"/>
                <a:gd name="connsiteX19" fmla="*/ 93344 w 372596"/>
                <a:gd name="connsiteY19" fmla="*/ 196194 h 372595"/>
                <a:gd name="connsiteX20" fmla="*/ 93344 w 372596"/>
                <a:gd name="connsiteY20" fmla="*/ 174363 h 372595"/>
                <a:gd name="connsiteX21" fmla="*/ 145046 w 372596"/>
                <a:gd name="connsiteY21" fmla="*/ 174362 h 372595"/>
                <a:gd name="connsiteX22" fmla="*/ 236403 w 372596"/>
                <a:gd name="connsiteY22" fmla="*/ 174362 h 372595"/>
                <a:gd name="connsiteX23" fmla="*/ 236403 w 372596"/>
                <a:gd name="connsiteY23" fmla="*/ 196194 h 372595"/>
                <a:gd name="connsiteX24" fmla="*/ 145046 w 372596"/>
                <a:gd name="connsiteY24" fmla="*/ 196194 h 372595"/>
                <a:gd name="connsiteX25" fmla="*/ 48531 w 372596"/>
                <a:gd name="connsiteY25" fmla="*/ 152531 h 372595"/>
                <a:gd name="connsiteX26" fmla="*/ 115176 w 372596"/>
                <a:gd name="connsiteY26" fmla="*/ 152531 h 372595"/>
                <a:gd name="connsiteX27" fmla="*/ 115176 w 372596"/>
                <a:gd name="connsiteY27" fmla="*/ 218026 h 372595"/>
                <a:gd name="connsiteX28" fmla="*/ 48531 w 372596"/>
                <a:gd name="connsiteY28" fmla="*/ 218026 h 372595"/>
                <a:gd name="connsiteX29" fmla="*/ 145046 w 372596"/>
                <a:gd name="connsiteY29" fmla="*/ 81833 h 372595"/>
                <a:gd name="connsiteX30" fmla="*/ 236403 w 372596"/>
                <a:gd name="connsiteY30" fmla="*/ 81833 h 372595"/>
                <a:gd name="connsiteX31" fmla="*/ 236403 w 372596"/>
                <a:gd name="connsiteY31" fmla="*/ 103665 h 372595"/>
                <a:gd name="connsiteX32" fmla="*/ 145046 w 372596"/>
                <a:gd name="connsiteY32" fmla="*/ 103665 h 372595"/>
                <a:gd name="connsiteX33" fmla="*/ 70363 w 372596"/>
                <a:gd name="connsiteY33" fmla="*/ 81832 h 372595"/>
                <a:gd name="connsiteX34" fmla="*/ 70363 w 372596"/>
                <a:gd name="connsiteY34" fmla="*/ 103663 h 372595"/>
                <a:gd name="connsiteX35" fmla="*/ 93344 w 372596"/>
                <a:gd name="connsiteY35" fmla="*/ 103663 h 372595"/>
                <a:gd name="connsiteX36" fmla="*/ 93344 w 372596"/>
                <a:gd name="connsiteY36" fmla="*/ 81832 h 372595"/>
                <a:gd name="connsiteX37" fmla="*/ 48531 w 372596"/>
                <a:gd name="connsiteY37" fmla="*/ 60000 h 372595"/>
                <a:gd name="connsiteX38" fmla="*/ 115176 w 372596"/>
                <a:gd name="connsiteY38" fmla="*/ 60000 h 372595"/>
                <a:gd name="connsiteX39" fmla="*/ 115176 w 372596"/>
                <a:gd name="connsiteY39" fmla="*/ 125495 h 372595"/>
                <a:gd name="connsiteX40" fmla="*/ 48531 w 372596"/>
                <a:gd name="connsiteY40" fmla="*/ 125495 h 372595"/>
                <a:gd name="connsiteX41" fmla="*/ 22560 w 372596"/>
                <a:gd name="connsiteY41" fmla="*/ 22036 h 372595"/>
                <a:gd name="connsiteX42" fmla="*/ 22560 w 372596"/>
                <a:gd name="connsiteY42" fmla="*/ 350560 h 372595"/>
                <a:gd name="connsiteX43" fmla="*/ 275771 w 372596"/>
                <a:gd name="connsiteY43" fmla="*/ 350560 h 372595"/>
                <a:gd name="connsiteX44" fmla="*/ 267534 w 372596"/>
                <a:gd name="connsiteY44" fmla="*/ 323750 h 372595"/>
                <a:gd name="connsiteX45" fmla="*/ 267534 w 372596"/>
                <a:gd name="connsiteY45" fmla="*/ 22036 h 372595"/>
                <a:gd name="connsiteX46" fmla="*/ 0 w 372596"/>
                <a:gd name="connsiteY46" fmla="*/ 0 h 372595"/>
                <a:gd name="connsiteX47" fmla="*/ 289366 w 372596"/>
                <a:gd name="connsiteY47" fmla="*/ 0 h 372595"/>
                <a:gd name="connsiteX48" fmla="*/ 289366 w 372596"/>
                <a:gd name="connsiteY48" fmla="*/ 220646 h 372595"/>
                <a:gd name="connsiteX49" fmla="*/ 372596 w 372596"/>
                <a:gd name="connsiteY49" fmla="*/ 220646 h 372595"/>
                <a:gd name="connsiteX50" fmla="*/ 372596 w 372596"/>
                <a:gd name="connsiteY50" fmla="*/ 323750 h 372595"/>
                <a:gd name="connsiteX51" fmla="*/ 320200 w 372596"/>
                <a:gd name="connsiteY51" fmla="*/ 372595 h 372595"/>
                <a:gd name="connsiteX52" fmla="*/ 0 w 372596"/>
                <a:gd name="connsiteY52" fmla="*/ 372595 h 3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72596" h="372595">
                  <a:moveTo>
                    <a:pt x="70363" y="266893"/>
                  </a:moveTo>
                  <a:lnTo>
                    <a:pt x="70363" y="288724"/>
                  </a:lnTo>
                  <a:lnTo>
                    <a:pt x="93344" y="288724"/>
                  </a:lnTo>
                  <a:lnTo>
                    <a:pt x="93344" y="266893"/>
                  </a:lnTo>
                  <a:close/>
                  <a:moveTo>
                    <a:pt x="145046" y="266892"/>
                  </a:moveTo>
                  <a:lnTo>
                    <a:pt x="236403" y="266892"/>
                  </a:lnTo>
                  <a:lnTo>
                    <a:pt x="236403" y="288724"/>
                  </a:lnTo>
                  <a:lnTo>
                    <a:pt x="145046" y="288724"/>
                  </a:lnTo>
                  <a:close/>
                  <a:moveTo>
                    <a:pt x="48531" y="245061"/>
                  </a:moveTo>
                  <a:lnTo>
                    <a:pt x="115176" y="245061"/>
                  </a:lnTo>
                  <a:lnTo>
                    <a:pt x="115176" y="310556"/>
                  </a:lnTo>
                  <a:lnTo>
                    <a:pt x="48531" y="310556"/>
                  </a:lnTo>
                  <a:close/>
                  <a:moveTo>
                    <a:pt x="289366" y="242478"/>
                  </a:moveTo>
                  <a:lnTo>
                    <a:pt x="289366" y="323750"/>
                  </a:lnTo>
                  <a:cubicBezTo>
                    <a:pt x="289366" y="341056"/>
                    <a:pt x="304481" y="350560"/>
                    <a:pt x="320200" y="350560"/>
                  </a:cubicBezTo>
                  <a:cubicBezTo>
                    <a:pt x="336651" y="350560"/>
                    <a:pt x="350036" y="338532"/>
                    <a:pt x="350036" y="323750"/>
                  </a:cubicBezTo>
                  <a:lnTo>
                    <a:pt x="350036" y="242478"/>
                  </a:lnTo>
                  <a:close/>
                  <a:moveTo>
                    <a:pt x="70363" y="174363"/>
                  </a:moveTo>
                  <a:lnTo>
                    <a:pt x="70363" y="196194"/>
                  </a:lnTo>
                  <a:lnTo>
                    <a:pt x="93344" y="196194"/>
                  </a:lnTo>
                  <a:lnTo>
                    <a:pt x="93344" y="174363"/>
                  </a:lnTo>
                  <a:close/>
                  <a:moveTo>
                    <a:pt x="145046" y="174362"/>
                  </a:moveTo>
                  <a:lnTo>
                    <a:pt x="236403" y="174362"/>
                  </a:lnTo>
                  <a:lnTo>
                    <a:pt x="236403" y="196194"/>
                  </a:lnTo>
                  <a:lnTo>
                    <a:pt x="145046" y="196194"/>
                  </a:lnTo>
                  <a:close/>
                  <a:moveTo>
                    <a:pt x="48531" y="152531"/>
                  </a:moveTo>
                  <a:lnTo>
                    <a:pt x="115176" y="152531"/>
                  </a:lnTo>
                  <a:lnTo>
                    <a:pt x="115176" y="218026"/>
                  </a:lnTo>
                  <a:lnTo>
                    <a:pt x="48531" y="218026"/>
                  </a:lnTo>
                  <a:close/>
                  <a:moveTo>
                    <a:pt x="145046" y="81833"/>
                  </a:moveTo>
                  <a:lnTo>
                    <a:pt x="236403" y="81833"/>
                  </a:lnTo>
                  <a:lnTo>
                    <a:pt x="236403" y="103665"/>
                  </a:lnTo>
                  <a:lnTo>
                    <a:pt x="145046" y="103665"/>
                  </a:lnTo>
                  <a:close/>
                  <a:moveTo>
                    <a:pt x="70363" y="81832"/>
                  </a:moveTo>
                  <a:lnTo>
                    <a:pt x="70363" y="103663"/>
                  </a:lnTo>
                  <a:lnTo>
                    <a:pt x="93344" y="103663"/>
                  </a:lnTo>
                  <a:lnTo>
                    <a:pt x="93344" y="81832"/>
                  </a:lnTo>
                  <a:close/>
                  <a:moveTo>
                    <a:pt x="48531" y="60000"/>
                  </a:moveTo>
                  <a:lnTo>
                    <a:pt x="115176" y="60000"/>
                  </a:lnTo>
                  <a:lnTo>
                    <a:pt x="115176" y="125495"/>
                  </a:lnTo>
                  <a:lnTo>
                    <a:pt x="48531" y="125495"/>
                  </a:lnTo>
                  <a:close/>
                  <a:moveTo>
                    <a:pt x="22560" y="22036"/>
                  </a:moveTo>
                  <a:lnTo>
                    <a:pt x="22560" y="350560"/>
                  </a:lnTo>
                  <a:lnTo>
                    <a:pt x="275771" y="350560"/>
                  </a:lnTo>
                  <a:cubicBezTo>
                    <a:pt x="270442" y="342683"/>
                    <a:pt x="267534" y="333262"/>
                    <a:pt x="267534" y="323750"/>
                  </a:cubicBezTo>
                  <a:lnTo>
                    <a:pt x="267534" y="22036"/>
                  </a:lnTo>
                  <a:close/>
                  <a:moveTo>
                    <a:pt x="0" y="0"/>
                  </a:moveTo>
                  <a:lnTo>
                    <a:pt x="289366" y="0"/>
                  </a:lnTo>
                  <a:lnTo>
                    <a:pt x="289366" y="220646"/>
                  </a:lnTo>
                  <a:lnTo>
                    <a:pt x="372596" y="220646"/>
                  </a:lnTo>
                  <a:lnTo>
                    <a:pt x="372596" y="323750"/>
                  </a:lnTo>
                  <a:cubicBezTo>
                    <a:pt x="372596" y="350571"/>
                    <a:pt x="348689" y="372595"/>
                    <a:pt x="320200" y="372595"/>
                  </a:cubicBezTo>
                  <a:lnTo>
                    <a:pt x="0" y="372595"/>
                  </a:lnTo>
                  <a:close/>
                </a:path>
              </a:pathLst>
            </a:custGeom>
            <a:solidFill>
              <a:schemeClr val="accent6"/>
            </a:solidFill>
            <a:ln w="726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AEEE79-6641-6D7B-5B6E-A03B3819BED9}"/>
                </a:ext>
              </a:extLst>
            </p:cNvPr>
            <p:cNvSpPr txBox="1"/>
            <p:nvPr/>
          </p:nvSpPr>
          <p:spPr>
            <a:xfrm>
              <a:off x="7024686" y="1688110"/>
              <a:ext cx="2395539" cy="54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GB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 wonderful serenity has taken possession of my entire soul.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A2C6FAE-3B0C-93B7-65A7-300F3F300BE4}"/>
              </a:ext>
            </a:extLst>
          </p:cNvPr>
          <p:cNvGrpSpPr/>
          <p:nvPr/>
        </p:nvGrpSpPr>
        <p:grpSpPr>
          <a:xfrm>
            <a:off x="8689768" y="2509993"/>
            <a:ext cx="2202598" cy="1943101"/>
            <a:chOff x="1246073" y="2509993"/>
            <a:chExt cx="1536700" cy="1943101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094A49B-AF1D-1F1C-035A-A371720202BE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73" y="2509993"/>
              <a:ext cx="153670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AB84553-0B3C-A1C6-0410-FA092643FB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6073" y="4453094"/>
              <a:ext cx="1536700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EB4543-6F1E-A17D-DC56-DE3541B6A90C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1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122322-6DF8-4C72-AB22-66AA839A9513}"/>
              </a:ext>
            </a:extLst>
          </p:cNvPr>
          <p:cNvSpPr/>
          <p:nvPr/>
        </p:nvSpPr>
        <p:spPr>
          <a:xfrm>
            <a:off x="4415747" y="914400"/>
            <a:ext cx="6861855" cy="2459590"/>
          </a:xfrm>
          <a:prstGeom prst="roundRect">
            <a:avLst>
              <a:gd name="adj" fmla="val 3355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7336D212-0452-714B-DFAE-859641A14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8865550"/>
              </p:ext>
            </p:extLst>
          </p:nvPr>
        </p:nvGraphicFramePr>
        <p:xfrm>
          <a:off x="8045851" y="978250"/>
          <a:ext cx="3499681" cy="2182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942BA4D8-734D-497E-BA1B-9D18B4F96136}"/>
              </a:ext>
            </a:extLst>
          </p:cNvPr>
          <p:cNvGrpSpPr/>
          <p:nvPr/>
        </p:nvGrpSpPr>
        <p:grpSpPr>
          <a:xfrm>
            <a:off x="4665546" y="1223210"/>
            <a:ext cx="3501863" cy="1756544"/>
            <a:chOff x="4665546" y="962975"/>
            <a:chExt cx="3501863" cy="17565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EDEE63-DA58-4DF5-9D46-8BDF10C9AFC2}"/>
                </a:ext>
              </a:extLst>
            </p:cNvPr>
            <p:cNvSpPr txBox="1"/>
            <p:nvPr/>
          </p:nvSpPr>
          <p:spPr>
            <a:xfrm>
              <a:off x="4667728" y="962975"/>
              <a:ext cx="3499681" cy="74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Overview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C31C889-9583-40EF-BDAB-5B936224D1D7}"/>
                </a:ext>
              </a:extLst>
            </p:cNvPr>
            <p:cNvSpPr txBox="1"/>
            <p:nvPr/>
          </p:nvSpPr>
          <p:spPr>
            <a:xfrm>
              <a:off x="4665546" y="1818760"/>
              <a:ext cx="3247531" cy="90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taken possession of my entire soul, like these sweet morning.</a:t>
              </a: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13D1893-211C-4FA0-989C-314BD96F4DBC}"/>
              </a:ext>
            </a:extLst>
          </p:cNvPr>
          <p:cNvSpPr/>
          <p:nvPr/>
        </p:nvSpPr>
        <p:spPr>
          <a:xfrm>
            <a:off x="9609393" y="1882323"/>
            <a:ext cx="372596" cy="372595"/>
          </a:xfrm>
          <a:custGeom>
            <a:avLst/>
            <a:gdLst>
              <a:gd name="connsiteX0" fmla="*/ 175382 w 372596"/>
              <a:gd name="connsiteY0" fmla="*/ 280097 h 372595"/>
              <a:gd name="connsiteX1" fmla="*/ 175382 w 372596"/>
              <a:gd name="connsiteY1" fmla="*/ 302656 h 372595"/>
              <a:gd name="connsiteX2" fmla="*/ 197214 w 372596"/>
              <a:gd name="connsiteY2" fmla="*/ 302656 h 372595"/>
              <a:gd name="connsiteX3" fmla="*/ 197214 w 372596"/>
              <a:gd name="connsiteY3" fmla="*/ 280097 h 372595"/>
              <a:gd name="connsiteX4" fmla="*/ 73764 w 372596"/>
              <a:gd name="connsiteY4" fmla="*/ 280097 h 372595"/>
              <a:gd name="connsiteX5" fmla="*/ 73764 w 372596"/>
              <a:gd name="connsiteY5" fmla="*/ 302656 h 372595"/>
              <a:gd name="connsiteX6" fmla="*/ 95596 w 372596"/>
              <a:gd name="connsiteY6" fmla="*/ 302656 h 372595"/>
              <a:gd name="connsiteX7" fmla="*/ 95596 w 372596"/>
              <a:gd name="connsiteY7" fmla="*/ 280097 h 372595"/>
              <a:gd name="connsiteX8" fmla="*/ 277001 w 372596"/>
              <a:gd name="connsiteY8" fmla="*/ 277805 h 372595"/>
              <a:gd name="connsiteX9" fmla="*/ 277001 w 372596"/>
              <a:gd name="connsiteY9" fmla="*/ 334793 h 372595"/>
              <a:gd name="connsiteX10" fmla="*/ 334728 w 372596"/>
              <a:gd name="connsiteY10" fmla="*/ 277805 h 372595"/>
              <a:gd name="connsiteX11" fmla="*/ 153550 w 372596"/>
              <a:gd name="connsiteY11" fmla="*/ 258265 h 372595"/>
              <a:gd name="connsiteX12" fmla="*/ 219045 w 372596"/>
              <a:gd name="connsiteY12" fmla="*/ 258265 h 372595"/>
              <a:gd name="connsiteX13" fmla="*/ 219045 w 372596"/>
              <a:gd name="connsiteY13" fmla="*/ 324488 h 372595"/>
              <a:gd name="connsiteX14" fmla="*/ 153550 w 372596"/>
              <a:gd name="connsiteY14" fmla="*/ 324488 h 372595"/>
              <a:gd name="connsiteX15" fmla="*/ 51932 w 372596"/>
              <a:gd name="connsiteY15" fmla="*/ 258265 h 372595"/>
              <a:gd name="connsiteX16" fmla="*/ 117427 w 372596"/>
              <a:gd name="connsiteY16" fmla="*/ 258265 h 372595"/>
              <a:gd name="connsiteX17" fmla="*/ 117427 w 372596"/>
              <a:gd name="connsiteY17" fmla="*/ 324488 h 372595"/>
              <a:gd name="connsiteX18" fmla="*/ 51932 w 372596"/>
              <a:gd name="connsiteY18" fmla="*/ 324488 h 372595"/>
              <a:gd name="connsiteX19" fmla="*/ 277001 w 372596"/>
              <a:gd name="connsiteY19" fmla="*/ 183448 h 372595"/>
              <a:gd name="connsiteX20" fmla="*/ 277001 w 372596"/>
              <a:gd name="connsiteY20" fmla="*/ 206007 h 372595"/>
              <a:gd name="connsiteX21" fmla="*/ 298833 w 372596"/>
              <a:gd name="connsiteY21" fmla="*/ 206007 h 372595"/>
              <a:gd name="connsiteX22" fmla="*/ 298833 w 372596"/>
              <a:gd name="connsiteY22" fmla="*/ 183448 h 372595"/>
              <a:gd name="connsiteX23" fmla="*/ 175382 w 372596"/>
              <a:gd name="connsiteY23" fmla="*/ 183448 h 372595"/>
              <a:gd name="connsiteX24" fmla="*/ 175382 w 372596"/>
              <a:gd name="connsiteY24" fmla="*/ 206007 h 372595"/>
              <a:gd name="connsiteX25" fmla="*/ 197214 w 372596"/>
              <a:gd name="connsiteY25" fmla="*/ 206007 h 372595"/>
              <a:gd name="connsiteX26" fmla="*/ 197214 w 372596"/>
              <a:gd name="connsiteY26" fmla="*/ 183448 h 372595"/>
              <a:gd name="connsiteX27" fmla="*/ 73764 w 372596"/>
              <a:gd name="connsiteY27" fmla="*/ 183448 h 372595"/>
              <a:gd name="connsiteX28" fmla="*/ 73764 w 372596"/>
              <a:gd name="connsiteY28" fmla="*/ 206007 h 372595"/>
              <a:gd name="connsiteX29" fmla="*/ 95596 w 372596"/>
              <a:gd name="connsiteY29" fmla="*/ 206007 h 372595"/>
              <a:gd name="connsiteX30" fmla="*/ 95596 w 372596"/>
              <a:gd name="connsiteY30" fmla="*/ 183448 h 372595"/>
              <a:gd name="connsiteX31" fmla="*/ 255169 w 372596"/>
              <a:gd name="connsiteY31" fmla="*/ 161616 h 372595"/>
              <a:gd name="connsiteX32" fmla="*/ 320664 w 372596"/>
              <a:gd name="connsiteY32" fmla="*/ 161616 h 372595"/>
              <a:gd name="connsiteX33" fmla="*/ 320664 w 372596"/>
              <a:gd name="connsiteY33" fmla="*/ 227839 h 372595"/>
              <a:gd name="connsiteX34" fmla="*/ 255169 w 372596"/>
              <a:gd name="connsiteY34" fmla="*/ 227839 h 372595"/>
              <a:gd name="connsiteX35" fmla="*/ 153550 w 372596"/>
              <a:gd name="connsiteY35" fmla="*/ 161616 h 372595"/>
              <a:gd name="connsiteX36" fmla="*/ 219045 w 372596"/>
              <a:gd name="connsiteY36" fmla="*/ 161616 h 372595"/>
              <a:gd name="connsiteX37" fmla="*/ 219045 w 372596"/>
              <a:gd name="connsiteY37" fmla="*/ 227839 h 372595"/>
              <a:gd name="connsiteX38" fmla="*/ 153550 w 372596"/>
              <a:gd name="connsiteY38" fmla="*/ 227839 h 372595"/>
              <a:gd name="connsiteX39" fmla="*/ 51932 w 372596"/>
              <a:gd name="connsiteY39" fmla="*/ 161616 h 372595"/>
              <a:gd name="connsiteX40" fmla="*/ 117427 w 372596"/>
              <a:gd name="connsiteY40" fmla="*/ 161616 h 372595"/>
              <a:gd name="connsiteX41" fmla="*/ 117427 w 372596"/>
              <a:gd name="connsiteY41" fmla="*/ 227839 h 372595"/>
              <a:gd name="connsiteX42" fmla="*/ 51932 w 372596"/>
              <a:gd name="connsiteY42" fmla="*/ 227839 h 372595"/>
              <a:gd name="connsiteX43" fmla="*/ 22188 w 372596"/>
              <a:gd name="connsiteY43" fmla="*/ 138268 h 372595"/>
              <a:gd name="connsiteX44" fmla="*/ 22188 w 372596"/>
              <a:gd name="connsiteY44" fmla="*/ 349991 h 372595"/>
              <a:gd name="connsiteX45" fmla="*/ 255169 w 372596"/>
              <a:gd name="connsiteY45" fmla="*/ 349991 h 372595"/>
              <a:gd name="connsiteX46" fmla="*/ 255169 w 372596"/>
              <a:gd name="connsiteY46" fmla="*/ 255973 h 372595"/>
              <a:gd name="connsiteX47" fmla="*/ 350408 w 372596"/>
              <a:gd name="connsiteY47" fmla="*/ 255973 h 372595"/>
              <a:gd name="connsiteX48" fmla="*/ 350408 w 372596"/>
              <a:gd name="connsiteY48" fmla="*/ 138268 h 372595"/>
              <a:gd name="connsiteX49" fmla="*/ 22188 w 372596"/>
              <a:gd name="connsiteY49" fmla="*/ 57039 h 372595"/>
              <a:gd name="connsiteX50" fmla="*/ 22188 w 372596"/>
              <a:gd name="connsiteY50" fmla="*/ 116436 h 372595"/>
              <a:gd name="connsiteX51" fmla="*/ 350408 w 372596"/>
              <a:gd name="connsiteY51" fmla="*/ 116436 h 372595"/>
              <a:gd name="connsiteX52" fmla="*/ 350408 w 372596"/>
              <a:gd name="connsiteY52" fmla="*/ 57039 h 372595"/>
              <a:gd name="connsiteX53" fmla="*/ 325323 w 372596"/>
              <a:gd name="connsiteY53" fmla="*/ 57039 h 372595"/>
              <a:gd name="connsiteX54" fmla="*/ 325323 w 372596"/>
              <a:gd name="connsiteY54" fmla="*/ 85282 h 372595"/>
              <a:gd name="connsiteX55" fmla="*/ 259828 w 372596"/>
              <a:gd name="connsiteY55" fmla="*/ 85282 h 372595"/>
              <a:gd name="connsiteX56" fmla="*/ 259828 w 372596"/>
              <a:gd name="connsiteY56" fmla="*/ 57039 h 372595"/>
              <a:gd name="connsiteX57" fmla="*/ 112769 w 372596"/>
              <a:gd name="connsiteY57" fmla="*/ 57039 h 372595"/>
              <a:gd name="connsiteX58" fmla="*/ 112769 w 372596"/>
              <a:gd name="connsiteY58" fmla="*/ 85282 h 372595"/>
              <a:gd name="connsiteX59" fmla="*/ 47273 w 372596"/>
              <a:gd name="connsiteY59" fmla="*/ 85282 h 372595"/>
              <a:gd name="connsiteX60" fmla="*/ 47273 w 372596"/>
              <a:gd name="connsiteY60" fmla="*/ 57039 h 372595"/>
              <a:gd name="connsiteX61" fmla="*/ 281659 w 372596"/>
              <a:gd name="connsiteY61" fmla="*/ 22050 h 372595"/>
              <a:gd name="connsiteX62" fmla="*/ 281659 w 372596"/>
              <a:gd name="connsiteY62" fmla="*/ 63450 h 372595"/>
              <a:gd name="connsiteX63" fmla="*/ 303491 w 372596"/>
              <a:gd name="connsiteY63" fmla="*/ 63450 h 372595"/>
              <a:gd name="connsiteX64" fmla="*/ 303491 w 372596"/>
              <a:gd name="connsiteY64" fmla="*/ 22050 h 372595"/>
              <a:gd name="connsiteX65" fmla="*/ 69105 w 372596"/>
              <a:gd name="connsiteY65" fmla="*/ 22050 h 372595"/>
              <a:gd name="connsiteX66" fmla="*/ 69105 w 372596"/>
              <a:gd name="connsiteY66" fmla="*/ 63450 h 372595"/>
              <a:gd name="connsiteX67" fmla="*/ 90937 w 372596"/>
              <a:gd name="connsiteY67" fmla="*/ 63450 h 372595"/>
              <a:gd name="connsiteX68" fmla="*/ 90937 w 372596"/>
              <a:gd name="connsiteY68" fmla="*/ 22050 h 372595"/>
              <a:gd name="connsiteX69" fmla="*/ 47273 w 372596"/>
              <a:gd name="connsiteY69" fmla="*/ 0 h 372595"/>
              <a:gd name="connsiteX70" fmla="*/ 112769 w 372596"/>
              <a:gd name="connsiteY70" fmla="*/ 0 h 372595"/>
              <a:gd name="connsiteX71" fmla="*/ 112769 w 372596"/>
              <a:gd name="connsiteY71" fmla="*/ 35207 h 372595"/>
              <a:gd name="connsiteX72" fmla="*/ 259828 w 372596"/>
              <a:gd name="connsiteY72" fmla="*/ 35207 h 372595"/>
              <a:gd name="connsiteX73" fmla="*/ 259828 w 372596"/>
              <a:gd name="connsiteY73" fmla="*/ 0 h 372595"/>
              <a:gd name="connsiteX74" fmla="*/ 325323 w 372596"/>
              <a:gd name="connsiteY74" fmla="*/ 0 h 372595"/>
              <a:gd name="connsiteX75" fmla="*/ 325323 w 372596"/>
              <a:gd name="connsiteY75" fmla="*/ 35207 h 372595"/>
              <a:gd name="connsiteX76" fmla="*/ 372596 w 372596"/>
              <a:gd name="connsiteY76" fmla="*/ 35207 h 372595"/>
              <a:gd name="connsiteX77" fmla="*/ 372596 w 372596"/>
              <a:gd name="connsiteY77" fmla="*/ 271452 h 372595"/>
              <a:gd name="connsiteX78" fmla="*/ 270565 w 372596"/>
              <a:gd name="connsiteY78" fmla="*/ 372595 h 372595"/>
              <a:gd name="connsiteX79" fmla="*/ 0 w 372596"/>
              <a:gd name="connsiteY79" fmla="*/ 372595 h 372595"/>
              <a:gd name="connsiteX80" fmla="*/ 0 w 372596"/>
              <a:gd name="connsiteY80" fmla="*/ 35207 h 372595"/>
              <a:gd name="connsiteX81" fmla="*/ 47273 w 372596"/>
              <a:gd name="connsiteY81" fmla="*/ 35207 h 372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72596" h="372595">
                <a:moveTo>
                  <a:pt x="175382" y="280097"/>
                </a:moveTo>
                <a:lnTo>
                  <a:pt x="175382" y="302656"/>
                </a:lnTo>
                <a:lnTo>
                  <a:pt x="197214" y="302656"/>
                </a:lnTo>
                <a:lnTo>
                  <a:pt x="197214" y="280097"/>
                </a:lnTo>
                <a:close/>
                <a:moveTo>
                  <a:pt x="73764" y="280097"/>
                </a:moveTo>
                <a:lnTo>
                  <a:pt x="73764" y="302656"/>
                </a:lnTo>
                <a:lnTo>
                  <a:pt x="95596" y="302656"/>
                </a:lnTo>
                <a:lnTo>
                  <a:pt x="95596" y="280097"/>
                </a:lnTo>
                <a:close/>
                <a:moveTo>
                  <a:pt x="277001" y="277805"/>
                </a:moveTo>
                <a:lnTo>
                  <a:pt x="277001" y="334793"/>
                </a:lnTo>
                <a:lnTo>
                  <a:pt x="334728" y="277805"/>
                </a:lnTo>
                <a:close/>
                <a:moveTo>
                  <a:pt x="153550" y="258265"/>
                </a:moveTo>
                <a:lnTo>
                  <a:pt x="219045" y="258265"/>
                </a:lnTo>
                <a:lnTo>
                  <a:pt x="219045" y="324488"/>
                </a:lnTo>
                <a:lnTo>
                  <a:pt x="153550" y="324488"/>
                </a:lnTo>
                <a:close/>
                <a:moveTo>
                  <a:pt x="51932" y="258265"/>
                </a:moveTo>
                <a:lnTo>
                  <a:pt x="117427" y="258265"/>
                </a:lnTo>
                <a:lnTo>
                  <a:pt x="117427" y="324488"/>
                </a:lnTo>
                <a:lnTo>
                  <a:pt x="51932" y="324488"/>
                </a:lnTo>
                <a:close/>
                <a:moveTo>
                  <a:pt x="277001" y="183448"/>
                </a:moveTo>
                <a:lnTo>
                  <a:pt x="277001" y="206007"/>
                </a:lnTo>
                <a:lnTo>
                  <a:pt x="298833" y="206007"/>
                </a:lnTo>
                <a:lnTo>
                  <a:pt x="298833" y="183448"/>
                </a:lnTo>
                <a:close/>
                <a:moveTo>
                  <a:pt x="175382" y="183448"/>
                </a:moveTo>
                <a:lnTo>
                  <a:pt x="175382" y="206007"/>
                </a:lnTo>
                <a:lnTo>
                  <a:pt x="197214" y="206007"/>
                </a:lnTo>
                <a:lnTo>
                  <a:pt x="197214" y="183448"/>
                </a:lnTo>
                <a:close/>
                <a:moveTo>
                  <a:pt x="73764" y="183448"/>
                </a:moveTo>
                <a:lnTo>
                  <a:pt x="73764" y="206007"/>
                </a:lnTo>
                <a:lnTo>
                  <a:pt x="95596" y="206007"/>
                </a:lnTo>
                <a:lnTo>
                  <a:pt x="95596" y="183448"/>
                </a:lnTo>
                <a:close/>
                <a:moveTo>
                  <a:pt x="255169" y="161616"/>
                </a:moveTo>
                <a:lnTo>
                  <a:pt x="320664" y="161616"/>
                </a:lnTo>
                <a:lnTo>
                  <a:pt x="320664" y="227839"/>
                </a:lnTo>
                <a:lnTo>
                  <a:pt x="255169" y="227839"/>
                </a:lnTo>
                <a:close/>
                <a:moveTo>
                  <a:pt x="153550" y="161616"/>
                </a:moveTo>
                <a:lnTo>
                  <a:pt x="219045" y="161616"/>
                </a:lnTo>
                <a:lnTo>
                  <a:pt x="219045" y="227839"/>
                </a:lnTo>
                <a:lnTo>
                  <a:pt x="153550" y="227839"/>
                </a:lnTo>
                <a:close/>
                <a:moveTo>
                  <a:pt x="51932" y="161616"/>
                </a:moveTo>
                <a:lnTo>
                  <a:pt x="117427" y="161616"/>
                </a:lnTo>
                <a:lnTo>
                  <a:pt x="117427" y="227839"/>
                </a:lnTo>
                <a:lnTo>
                  <a:pt x="51932" y="227839"/>
                </a:lnTo>
                <a:close/>
                <a:moveTo>
                  <a:pt x="22188" y="138268"/>
                </a:moveTo>
                <a:lnTo>
                  <a:pt x="22188" y="349991"/>
                </a:lnTo>
                <a:lnTo>
                  <a:pt x="255169" y="349991"/>
                </a:lnTo>
                <a:lnTo>
                  <a:pt x="255169" y="255973"/>
                </a:lnTo>
                <a:lnTo>
                  <a:pt x="350408" y="255973"/>
                </a:lnTo>
                <a:lnTo>
                  <a:pt x="350408" y="138268"/>
                </a:lnTo>
                <a:close/>
                <a:moveTo>
                  <a:pt x="22188" y="57039"/>
                </a:moveTo>
                <a:lnTo>
                  <a:pt x="22188" y="116436"/>
                </a:lnTo>
                <a:lnTo>
                  <a:pt x="350408" y="116436"/>
                </a:lnTo>
                <a:lnTo>
                  <a:pt x="350408" y="57039"/>
                </a:lnTo>
                <a:lnTo>
                  <a:pt x="325323" y="57039"/>
                </a:lnTo>
                <a:lnTo>
                  <a:pt x="325323" y="85282"/>
                </a:lnTo>
                <a:lnTo>
                  <a:pt x="259828" y="85282"/>
                </a:lnTo>
                <a:lnTo>
                  <a:pt x="259828" y="57039"/>
                </a:lnTo>
                <a:lnTo>
                  <a:pt x="112769" y="57039"/>
                </a:lnTo>
                <a:lnTo>
                  <a:pt x="112769" y="85282"/>
                </a:lnTo>
                <a:lnTo>
                  <a:pt x="47273" y="85282"/>
                </a:lnTo>
                <a:lnTo>
                  <a:pt x="47273" y="57039"/>
                </a:lnTo>
                <a:close/>
                <a:moveTo>
                  <a:pt x="281659" y="22050"/>
                </a:moveTo>
                <a:lnTo>
                  <a:pt x="281659" y="63450"/>
                </a:lnTo>
                <a:lnTo>
                  <a:pt x="303491" y="63450"/>
                </a:lnTo>
                <a:lnTo>
                  <a:pt x="303491" y="22050"/>
                </a:lnTo>
                <a:close/>
                <a:moveTo>
                  <a:pt x="69105" y="22050"/>
                </a:moveTo>
                <a:lnTo>
                  <a:pt x="69105" y="63450"/>
                </a:lnTo>
                <a:lnTo>
                  <a:pt x="90937" y="63450"/>
                </a:lnTo>
                <a:lnTo>
                  <a:pt x="90937" y="22050"/>
                </a:lnTo>
                <a:close/>
                <a:moveTo>
                  <a:pt x="47273" y="0"/>
                </a:moveTo>
                <a:lnTo>
                  <a:pt x="112769" y="0"/>
                </a:lnTo>
                <a:lnTo>
                  <a:pt x="112769" y="35207"/>
                </a:lnTo>
                <a:lnTo>
                  <a:pt x="259828" y="35207"/>
                </a:lnTo>
                <a:lnTo>
                  <a:pt x="259828" y="0"/>
                </a:lnTo>
                <a:lnTo>
                  <a:pt x="325323" y="0"/>
                </a:lnTo>
                <a:lnTo>
                  <a:pt x="325323" y="35207"/>
                </a:lnTo>
                <a:lnTo>
                  <a:pt x="372596" y="35207"/>
                </a:lnTo>
                <a:lnTo>
                  <a:pt x="372596" y="271452"/>
                </a:lnTo>
                <a:lnTo>
                  <a:pt x="270565" y="372595"/>
                </a:lnTo>
                <a:lnTo>
                  <a:pt x="0" y="372595"/>
                </a:lnTo>
                <a:lnTo>
                  <a:pt x="0" y="35207"/>
                </a:lnTo>
                <a:lnTo>
                  <a:pt x="47273" y="3520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74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586DF2-3B93-4450-B4E2-5E17B6948B54}"/>
              </a:ext>
            </a:extLst>
          </p:cNvPr>
          <p:cNvCxnSpPr>
            <a:cxnSpLocks/>
          </p:cNvCxnSpPr>
          <p:nvPr/>
        </p:nvCxnSpPr>
        <p:spPr>
          <a:xfrm>
            <a:off x="8435339" y="1207208"/>
            <a:ext cx="0" cy="1788548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65A2696-6C3C-14E1-5A7A-83E1FD4A2456}"/>
              </a:ext>
            </a:extLst>
          </p:cNvPr>
          <p:cNvGrpSpPr/>
          <p:nvPr/>
        </p:nvGrpSpPr>
        <p:grpSpPr>
          <a:xfrm>
            <a:off x="914402" y="3559295"/>
            <a:ext cx="3233416" cy="2417167"/>
            <a:chOff x="914402" y="868984"/>
            <a:chExt cx="3233416" cy="250500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6632CD2-BC78-4798-9403-6F49B43436FE}"/>
                </a:ext>
              </a:extLst>
            </p:cNvPr>
            <p:cNvSpPr/>
            <p:nvPr/>
          </p:nvSpPr>
          <p:spPr>
            <a:xfrm>
              <a:off x="914402" y="868984"/>
              <a:ext cx="3233416" cy="2505006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26251A-0350-47E4-9629-87EB2C9B4EB4}"/>
                </a:ext>
              </a:extLst>
            </p:cNvPr>
            <p:cNvGrpSpPr/>
            <p:nvPr/>
          </p:nvGrpSpPr>
          <p:grpSpPr>
            <a:xfrm>
              <a:off x="2201504" y="2332529"/>
              <a:ext cx="1860910" cy="799168"/>
              <a:chOff x="10325099" y="2837768"/>
              <a:chExt cx="1860910" cy="79916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636A0E-4DF8-4917-8D6D-5F2165C6604B}"/>
                  </a:ext>
                </a:extLst>
              </p:cNvPr>
              <p:cNvSpPr txBox="1"/>
              <p:nvPr/>
            </p:nvSpPr>
            <p:spPr>
              <a:xfrm>
                <a:off x="10325099" y="2837768"/>
                <a:ext cx="1860909" cy="316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Production Cost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6DE12A-45E8-4635-85DD-45FB578BB8A6}"/>
                  </a:ext>
                </a:extLst>
              </p:cNvPr>
              <p:cNvSpPr txBox="1"/>
              <p:nvPr/>
            </p:nvSpPr>
            <p:spPr>
              <a:xfrm>
                <a:off x="10325100" y="3091512"/>
                <a:ext cx="1860909" cy="54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b="1" dirty="0">
                    <a:gradFill flip="none" rotWithShape="1">
                      <a:gsLst>
                        <a:gs pos="0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2700000" scaled="1"/>
                      <a:tileRect/>
                    </a:gradFill>
                    <a:latin typeface="+mj-lt"/>
                  </a:rPr>
                  <a:t>679K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E3CECB0-BAF2-4332-A509-1CFB3F6FB5EE}"/>
                </a:ext>
              </a:extLst>
            </p:cNvPr>
            <p:cNvGrpSpPr/>
            <p:nvPr/>
          </p:nvGrpSpPr>
          <p:grpSpPr>
            <a:xfrm>
              <a:off x="1182331" y="2269158"/>
              <a:ext cx="756000" cy="783473"/>
              <a:chOff x="7962900" y="3333750"/>
              <a:chExt cx="756000" cy="783473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80D279F-2E51-4690-9221-88C75B3A319B}"/>
                  </a:ext>
                </a:extLst>
              </p:cNvPr>
              <p:cNvSpPr/>
              <p:nvPr/>
            </p:nvSpPr>
            <p:spPr>
              <a:xfrm>
                <a:off x="7962900" y="3333750"/>
                <a:ext cx="756000" cy="78347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2700000" scaled="1"/>
              </a:gra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4045861-E473-44F0-AD3E-3C49AF23E9D0}"/>
                  </a:ext>
                </a:extLst>
              </p:cNvPr>
              <p:cNvSpPr/>
              <p:nvPr/>
            </p:nvSpPr>
            <p:spPr>
              <a:xfrm>
                <a:off x="8184357" y="3529918"/>
                <a:ext cx="319088" cy="369666"/>
              </a:xfrm>
              <a:custGeom>
                <a:avLst/>
                <a:gdLst>
                  <a:gd name="connsiteX0" fmla="*/ 3508458 w 4209548"/>
                  <a:gd name="connsiteY0" fmla="*/ 3509372 h 4876800"/>
                  <a:gd name="connsiteX1" fmla="*/ 3858911 w 4209548"/>
                  <a:gd name="connsiteY1" fmla="*/ 544659 h 4876800"/>
                  <a:gd name="connsiteX2" fmla="*/ 3407435 w 4209548"/>
                  <a:gd name="connsiteY2" fmla="*/ 0 h 4876800"/>
                  <a:gd name="connsiteX3" fmla="*/ 2925175 w 4209548"/>
                  <a:gd name="connsiteY3" fmla="*/ 483175 h 4876800"/>
                  <a:gd name="connsiteX4" fmla="*/ 1850870 w 4209548"/>
                  <a:gd name="connsiteY4" fmla="*/ 112024 h 4876800"/>
                  <a:gd name="connsiteX5" fmla="*/ 107109 w 4209548"/>
                  <a:gd name="connsiteY5" fmla="*/ 1855775 h 4876800"/>
                  <a:gd name="connsiteX6" fmla="*/ 478260 w 4209548"/>
                  <a:gd name="connsiteY6" fmla="*/ 2930081 h 4876800"/>
                  <a:gd name="connsiteX7" fmla="*/ 0 w 4209548"/>
                  <a:gd name="connsiteY7" fmla="*/ 3408340 h 4876800"/>
                  <a:gd name="connsiteX8" fmla="*/ 789442 w 4209548"/>
                  <a:gd name="connsiteY8" fmla="*/ 3992118 h 4876800"/>
                  <a:gd name="connsiteX9" fmla="*/ 1993792 w 4209548"/>
                  <a:gd name="connsiteY9" fmla="*/ 4207717 h 4876800"/>
                  <a:gd name="connsiteX10" fmla="*/ 1993792 w 4209548"/>
                  <a:gd name="connsiteY10" fmla="*/ 4590136 h 4876800"/>
                  <a:gd name="connsiteX11" fmla="*/ 1178490 w 4209548"/>
                  <a:gd name="connsiteY11" fmla="*/ 4590136 h 4876800"/>
                  <a:gd name="connsiteX12" fmla="*/ 1178490 w 4209548"/>
                  <a:gd name="connsiteY12" fmla="*/ 4876800 h 4876800"/>
                  <a:gd name="connsiteX13" fmla="*/ 3094834 w 4209548"/>
                  <a:gd name="connsiteY13" fmla="*/ 4876800 h 4876800"/>
                  <a:gd name="connsiteX14" fmla="*/ 3094834 w 4209548"/>
                  <a:gd name="connsiteY14" fmla="*/ 4590145 h 4876800"/>
                  <a:gd name="connsiteX15" fmla="*/ 2279532 w 4209548"/>
                  <a:gd name="connsiteY15" fmla="*/ 4590145 h 4876800"/>
                  <a:gd name="connsiteX16" fmla="*/ 2279532 w 4209548"/>
                  <a:gd name="connsiteY16" fmla="*/ 4168588 h 4876800"/>
                  <a:gd name="connsiteX17" fmla="*/ 3508458 w 4209548"/>
                  <a:gd name="connsiteY17" fmla="*/ 3509372 h 4876800"/>
                  <a:gd name="connsiteX18" fmla="*/ 3280734 w 4209548"/>
                  <a:gd name="connsiteY18" fmla="*/ 1855784 h 4876800"/>
                  <a:gd name="connsiteX19" fmla="*/ 2208457 w 4209548"/>
                  <a:gd name="connsiteY19" fmla="*/ 3240386 h 4876800"/>
                  <a:gd name="connsiteX20" fmla="*/ 2341102 w 4209548"/>
                  <a:gd name="connsiteY20" fmla="*/ 2492693 h 4876800"/>
                  <a:gd name="connsiteX21" fmla="*/ 2017252 w 4209548"/>
                  <a:gd name="connsiteY21" fmla="*/ 2221135 h 4876800"/>
                  <a:gd name="connsiteX22" fmla="*/ 2315813 w 4209548"/>
                  <a:gd name="connsiteY22" fmla="*/ 1888588 h 4876800"/>
                  <a:gd name="connsiteX23" fmla="*/ 2804722 w 4209548"/>
                  <a:gd name="connsiteY23" fmla="*/ 1972694 h 4876800"/>
                  <a:gd name="connsiteX24" fmla="*/ 3267780 w 4209548"/>
                  <a:gd name="connsiteY24" fmla="*/ 1663770 h 4876800"/>
                  <a:gd name="connsiteX25" fmla="*/ 3280734 w 4209548"/>
                  <a:gd name="connsiteY25" fmla="*/ 1855784 h 4876800"/>
                  <a:gd name="connsiteX26" fmla="*/ 2740905 w 4209548"/>
                  <a:gd name="connsiteY26" fmla="*/ 1671752 h 4876800"/>
                  <a:gd name="connsiteX27" fmla="*/ 2208667 w 4209548"/>
                  <a:gd name="connsiteY27" fmla="*/ 1580188 h 4876800"/>
                  <a:gd name="connsiteX28" fmla="*/ 1607163 w 4209548"/>
                  <a:gd name="connsiteY28" fmla="*/ 2250158 h 4876800"/>
                  <a:gd name="connsiteX29" fmla="*/ 2030882 w 4209548"/>
                  <a:gd name="connsiteY29" fmla="*/ 2605459 h 4876800"/>
                  <a:gd name="connsiteX30" fmla="*/ 1910448 w 4209548"/>
                  <a:gd name="connsiteY30" fmla="*/ 3284315 h 4876800"/>
                  <a:gd name="connsiteX31" fmla="*/ 1339996 w 4209548"/>
                  <a:gd name="connsiteY31" fmla="*/ 3191227 h 4876800"/>
                  <a:gd name="connsiteX32" fmla="*/ 1135313 w 4209548"/>
                  <a:gd name="connsiteY32" fmla="*/ 2170786 h 4876800"/>
                  <a:gd name="connsiteX33" fmla="*/ 422596 w 4209548"/>
                  <a:gd name="connsiteY33" fmla="*/ 1922479 h 4876800"/>
                  <a:gd name="connsiteX34" fmla="*/ 538658 w 4209548"/>
                  <a:gd name="connsiteY34" fmla="*/ 1288047 h 4876800"/>
                  <a:gd name="connsiteX35" fmla="*/ 787289 w 4209548"/>
                  <a:gd name="connsiteY35" fmla="*/ 1725806 h 4876800"/>
                  <a:gd name="connsiteX36" fmla="*/ 1721987 w 4209548"/>
                  <a:gd name="connsiteY36" fmla="*/ 1553385 h 4876800"/>
                  <a:gd name="connsiteX37" fmla="*/ 2087004 w 4209548"/>
                  <a:gd name="connsiteY37" fmla="*/ 445522 h 4876800"/>
                  <a:gd name="connsiteX38" fmla="*/ 3195238 w 4209548"/>
                  <a:gd name="connsiteY38" fmla="*/ 1368657 h 4876800"/>
                  <a:gd name="connsiteX39" fmla="*/ 1012946 w 4209548"/>
                  <a:gd name="connsiteY39" fmla="*/ 3013662 h 4876800"/>
                  <a:gd name="connsiteX40" fmla="*/ 474335 w 4209548"/>
                  <a:gd name="connsiteY40" fmla="*/ 2243109 h 4876800"/>
                  <a:gd name="connsiteX41" fmla="*/ 887235 w 4209548"/>
                  <a:gd name="connsiteY41" fmla="*/ 2386956 h 4876800"/>
                  <a:gd name="connsiteX42" fmla="*/ 1792186 w 4209548"/>
                  <a:gd name="connsiteY42" fmla="*/ 427215 h 4876800"/>
                  <a:gd name="connsiteX43" fmla="*/ 1503607 w 4209548"/>
                  <a:gd name="connsiteY43" fmla="*/ 1303106 h 4876800"/>
                  <a:gd name="connsiteX44" fmla="*/ 935384 w 4209548"/>
                  <a:gd name="connsiteY44" fmla="*/ 1407919 h 4876800"/>
                  <a:gd name="connsiteX45" fmla="*/ 704717 w 4209548"/>
                  <a:gd name="connsiteY45" fmla="*/ 1001801 h 4876800"/>
                  <a:gd name="connsiteX46" fmla="*/ 1792186 w 4209548"/>
                  <a:gd name="connsiteY46" fmla="*/ 427215 h 4876800"/>
                  <a:gd name="connsiteX47" fmla="*/ 407441 w 4209548"/>
                  <a:gd name="connsiteY47" fmla="*/ 3405026 h 4876800"/>
                  <a:gd name="connsiteX48" fmla="*/ 672513 w 4209548"/>
                  <a:gd name="connsiteY48" fmla="*/ 3139945 h 4876800"/>
                  <a:gd name="connsiteX49" fmla="*/ 1850870 w 4209548"/>
                  <a:gd name="connsiteY49" fmla="*/ 3599536 h 4876800"/>
                  <a:gd name="connsiteX50" fmla="*/ 3594630 w 4209548"/>
                  <a:gd name="connsiteY50" fmla="*/ 1855775 h 4876800"/>
                  <a:gd name="connsiteX51" fmla="*/ 3135030 w 4209548"/>
                  <a:gd name="connsiteY51" fmla="*/ 677418 h 4876800"/>
                  <a:gd name="connsiteX52" fmla="*/ 3404111 w 4209548"/>
                  <a:gd name="connsiteY52" fmla="*/ 408337 h 4876800"/>
                  <a:gd name="connsiteX53" fmla="*/ 3306404 w 4209548"/>
                  <a:gd name="connsiteY53" fmla="*/ 3307309 h 4876800"/>
                  <a:gd name="connsiteX54" fmla="*/ 407441 w 4209548"/>
                  <a:gd name="connsiteY54" fmla="*/ 3405026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209548" h="4876800">
                    <a:moveTo>
                      <a:pt x="3508458" y="3509372"/>
                    </a:moveTo>
                    <a:cubicBezTo>
                      <a:pt x="4286346" y="2731484"/>
                      <a:pt x="4437212" y="1482785"/>
                      <a:pt x="3858911" y="544659"/>
                    </a:cubicBezTo>
                    <a:cubicBezTo>
                      <a:pt x="3733524" y="341243"/>
                      <a:pt x="3575495" y="168069"/>
                      <a:pt x="3407435" y="0"/>
                    </a:cubicBezTo>
                    <a:lnTo>
                      <a:pt x="2925175" y="483175"/>
                    </a:lnTo>
                    <a:cubicBezTo>
                      <a:pt x="2628881" y="250765"/>
                      <a:pt x="2255777" y="112024"/>
                      <a:pt x="1850870" y="112024"/>
                    </a:cubicBezTo>
                    <a:cubicBezTo>
                      <a:pt x="889359" y="112024"/>
                      <a:pt x="107109" y="894264"/>
                      <a:pt x="107109" y="1855775"/>
                    </a:cubicBezTo>
                    <a:cubicBezTo>
                      <a:pt x="107109" y="2260683"/>
                      <a:pt x="245850" y="2633786"/>
                      <a:pt x="478260" y="2930081"/>
                    </a:cubicBezTo>
                    <a:lnTo>
                      <a:pt x="0" y="3408340"/>
                    </a:lnTo>
                    <a:cubicBezTo>
                      <a:pt x="235601" y="3643932"/>
                      <a:pt x="484823" y="3850443"/>
                      <a:pt x="789442" y="3992118"/>
                    </a:cubicBezTo>
                    <a:cubicBezTo>
                      <a:pt x="1164146" y="4166378"/>
                      <a:pt x="1582045" y="4239473"/>
                      <a:pt x="1993792" y="4207717"/>
                    </a:cubicBezTo>
                    <a:lnTo>
                      <a:pt x="1993792" y="4590136"/>
                    </a:lnTo>
                    <a:lnTo>
                      <a:pt x="1178490" y="4590136"/>
                    </a:lnTo>
                    <a:lnTo>
                      <a:pt x="1178490" y="4876800"/>
                    </a:lnTo>
                    <a:lnTo>
                      <a:pt x="3094834" y="4876800"/>
                    </a:lnTo>
                    <a:lnTo>
                      <a:pt x="3094834" y="4590145"/>
                    </a:lnTo>
                    <a:lnTo>
                      <a:pt x="2279532" y="4590145"/>
                    </a:lnTo>
                    <a:lnTo>
                      <a:pt x="2279532" y="4168588"/>
                    </a:lnTo>
                    <a:cubicBezTo>
                      <a:pt x="2742143" y="4076624"/>
                      <a:pt x="3167425" y="3850415"/>
                      <a:pt x="3508458" y="3509372"/>
                    </a:cubicBezTo>
                    <a:close/>
                    <a:moveTo>
                      <a:pt x="3280734" y="1855784"/>
                    </a:moveTo>
                    <a:cubicBezTo>
                      <a:pt x="3280734" y="2520782"/>
                      <a:pt x="2824420" y="3081204"/>
                      <a:pt x="2208457" y="3240386"/>
                    </a:cubicBezTo>
                    <a:lnTo>
                      <a:pt x="2341102" y="2492693"/>
                    </a:lnTo>
                    <a:lnTo>
                      <a:pt x="2017252" y="2221135"/>
                    </a:lnTo>
                    <a:lnTo>
                      <a:pt x="2315813" y="1888588"/>
                    </a:lnTo>
                    <a:lnTo>
                      <a:pt x="2804722" y="1972694"/>
                    </a:lnTo>
                    <a:lnTo>
                      <a:pt x="3267780" y="1663770"/>
                    </a:lnTo>
                    <a:cubicBezTo>
                      <a:pt x="3276267" y="1726587"/>
                      <a:pt x="3280734" y="1790671"/>
                      <a:pt x="3280734" y="1855784"/>
                    </a:cubicBezTo>
                    <a:close/>
                    <a:moveTo>
                      <a:pt x="2740905" y="1671752"/>
                    </a:moveTo>
                    <a:lnTo>
                      <a:pt x="2208667" y="1580188"/>
                    </a:lnTo>
                    <a:lnTo>
                      <a:pt x="1607163" y="2250158"/>
                    </a:lnTo>
                    <a:lnTo>
                      <a:pt x="2030882" y="2605459"/>
                    </a:lnTo>
                    <a:lnTo>
                      <a:pt x="1910448" y="3284315"/>
                    </a:lnTo>
                    <a:cubicBezTo>
                      <a:pt x="1716396" y="3292316"/>
                      <a:pt x="1521371" y="3260846"/>
                      <a:pt x="1339996" y="3191227"/>
                    </a:cubicBezTo>
                    <a:lnTo>
                      <a:pt x="1135313" y="2170786"/>
                    </a:lnTo>
                    <a:lnTo>
                      <a:pt x="422596" y="1922479"/>
                    </a:lnTo>
                    <a:cubicBezTo>
                      <a:pt x="412585" y="1705527"/>
                      <a:pt x="452114" y="1487310"/>
                      <a:pt x="538658" y="1288047"/>
                    </a:cubicBezTo>
                    <a:lnTo>
                      <a:pt x="787289" y="1725806"/>
                    </a:lnTo>
                    <a:lnTo>
                      <a:pt x="1721987" y="1553385"/>
                    </a:lnTo>
                    <a:lnTo>
                      <a:pt x="2087004" y="445522"/>
                    </a:lnTo>
                    <a:cubicBezTo>
                      <a:pt x="2600097" y="531162"/>
                      <a:pt x="3021587" y="890892"/>
                      <a:pt x="3195238" y="1368657"/>
                    </a:cubicBezTo>
                    <a:close/>
                    <a:moveTo>
                      <a:pt x="1012946" y="3013662"/>
                    </a:moveTo>
                    <a:cubicBezTo>
                      <a:pt x="755647" y="2826944"/>
                      <a:pt x="562699" y="2556739"/>
                      <a:pt x="474335" y="2243109"/>
                    </a:cubicBezTo>
                    <a:lnTo>
                      <a:pt x="887235" y="2386956"/>
                    </a:lnTo>
                    <a:close/>
                    <a:moveTo>
                      <a:pt x="1792186" y="427215"/>
                    </a:moveTo>
                    <a:lnTo>
                      <a:pt x="1503607" y="1303106"/>
                    </a:lnTo>
                    <a:lnTo>
                      <a:pt x="935384" y="1407919"/>
                    </a:lnTo>
                    <a:lnTo>
                      <a:pt x="704717" y="1001801"/>
                    </a:lnTo>
                    <a:cubicBezTo>
                      <a:pt x="954710" y="667141"/>
                      <a:pt x="1347626" y="445256"/>
                      <a:pt x="1792186" y="427215"/>
                    </a:cubicBezTo>
                    <a:close/>
                    <a:moveTo>
                      <a:pt x="407441" y="3405026"/>
                    </a:moveTo>
                    <a:lnTo>
                      <a:pt x="672513" y="3139945"/>
                    </a:lnTo>
                    <a:cubicBezTo>
                      <a:pt x="983085" y="3425152"/>
                      <a:pt x="1396975" y="3599536"/>
                      <a:pt x="1850870" y="3599536"/>
                    </a:cubicBezTo>
                    <a:cubicBezTo>
                      <a:pt x="2812380" y="3599536"/>
                      <a:pt x="3594630" y="2817295"/>
                      <a:pt x="3594630" y="1855775"/>
                    </a:cubicBezTo>
                    <a:cubicBezTo>
                      <a:pt x="3594630" y="1401880"/>
                      <a:pt x="3420247" y="987981"/>
                      <a:pt x="3135030" y="677418"/>
                    </a:cubicBezTo>
                    <a:lnTo>
                      <a:pt x="3404111" y="408337"/>
                    </a:lnTo>
                    <a:cubicBezTo>
                      <a:pt x="4131459" y="1238441"/>
                      <a:pt x="4085787" y="2527925"/>
                      <a:pt x="3306404" y="3307309"/>
                    </a:cubicBezTo>
                    <a:cubicBezTo>
                      <a:pt x="2527021" y="4086701"/>
                      <a:pt x="1237545" y="4132374"/>
                      <a:pt x="407441" y="3405026"/>
                    </a:cubicBezTo>
                    <a:close/>
                  </a:path>
                </a:pathLst>
              </a:custGeom>
              <a:solidFill>
                <a:schemeClr val="bg1"/>
              </a:solidFill>
              <a:ln w="74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FCEB8F-68CA-4BE0-8AC3-A321DCED7D84}"/>
                </a:ext>
              </a:extLst>
            </p:cNvPr>
            <p:cNvCxnSpPr/>
            <p:nvPr/>
          </p:nvCxnSpPr>
          <p:spPr>
            <a:xfrm>
              <a:off x="1157289" y="2075644"/>
              <a:ext cx="2905124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EED30BD-C701-43FA-A422-0FB8C1F5F039}"/>
                </a:ext>
              </a:extLst>
            </p:cNvPr>
            <p:cNvGrpSpPr/>
            <p:nvPr/>
          </p:nvGrpSpPr>
          <p:grpSpPr>
            <a:xfrm>
              <a:off x="2201504" y="1183501"/>
              <a:ext cx="1860910" cy="799168"/>
              <a:chOff x="10325099" y="2837768"/>
              <a:chExt cx="1860910" cy="79916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E19AD3-3574-4E69-9EB8-A098AADD80B3}"/>
                  </a:ext>
                </a:extLst>
              </p:cNvPr>
              <p:cNvSpPr txBox="1"/>
              <p:nvPr/>
            </p:nvSpPr>
            <p:spPr>
              <a:xfrm>
                <a:off x="10325099" y="2837768"/>
                <a:ext cx="1860909" cy="316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Supply Cost </a:t>
                </a:r>
                <a:endParaRPr lang="en-ID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5F7AC-9BAF-43E4-9A79-4C84C25CBF21}"/>
                  </a:ext>
                </a:extLst>
              </p:cNvPr>
              <p:cNvSpPr txBox="1"/>
              <p:nvPr/>
            </p:nvSpPr>
            <p:spPr>
              <a:xfrm>
                <a:off x="10325100" y="3091512"/>
                <a:ext cx="1860909" cy="54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b="1" dirty="0">
                    <a:gradFill flip="none" rotWithShape="1"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2700000" scaled="1"/>
                      <a:tileRect/>
                    </a:gradFill>
                    <a:latin typeface="+mj-lt"/>
                  </a:rPr>
                  <a:t>127K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354452E-AD87-44CA-A87B-2CDFB7F8DA85}"/>
                </a:ext>
              </a:extLst>
            </p:cNvPr>
            <p:cNvGrpSpPr/>
            <p:nvPr/>
          </p:nvGrpSpPr>
          <p:grpSpPr>
            <a:xfrm>
              <a:off x="1182331" y="1108285"/>
              <a:ext cx="756000" cy="783473"/>
              <a:chOff x="1182331" y="2620553"/>
              <a:chExt cx="756000" cy="78347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9560317-9AEC-4029-9331-DAD3B58725E4}"/>
                  </a:ext>
                </a:extLst>
              </p:cNvPr>
              <p:cNvSpPr/>
              <p:nvPr/>
            </p:nvSpPr>
            <p:spPr>
              <a:xfrm>
                <a:off x="1182331" y="2620553"/>
                <a:ext cx="756000" cy="78347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>
                <a:outerShdw blurRad="635000" dist="254000" dir="27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20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0F2B422-F118-4EA4-9B5B-B89ED85BB65A}"/>
                  </a:ext>
                </a:extLst>
              </p:cNvPr>
              <p:cNvSpPr/>
              <p:nvPr/>
            </p:nvSpPr>
            <p:spPr>
              <a:xfrm>
                <a:off x="1377033" y="2827101"/>
                <a:ext cx="372596" cy="372595"/>
              </a:xfrm>
              <a:custGeom>
                <a:avLst/>
                <a:gdLst>
                  <a:gd name="connsiteX0" fmla="*/ 22221 w 372596"/>
                  <a:gd name="connsiteY0" fmla="*/ 197213 h 372595"/>
                  <a:gd name="connsiteX1" fmla="*/ 186298 w 372596"/>
                  <a:gd name="connsiteY1" fmla="*/ 350745 h 372595"/>
                  <a:gd name="connsiteX2" fmla="*/ 350374 w 372596"/>
                  <a:gd name="connsiteY2" fmla="*/ 197213 h 372595"/>
                  <a:gd name="connsiteX3" fmla="*/ 320772 w 372596"/>
                  <a:gd name="connsiteY3" fmla="*/ 197213 h 372595"/>
                  <a:gd name="connsiteX4" fmla="*/ 186298 w 372596"/>
                  <a:gd name="connsiteY4" fmla="*/ 321214 h 372595"/>
                  <a:gd name="connsiteX5" fmla="*/ 51824 w 372596"/>
                  <a:gd name="connsiteY5" fmla="*/ 197213 h 372595"/>
                  <a:gd name="connsiteX6" fmla="*/ 175381 w 372596"/>
                  <a:gd name="connsiteY6" fmla="*/ 125493 h 372595"/>
                  <a:gd name="connsiteX7" fmla="*/ 197213 w 372596"/>
                  <a:gd name="connsiteY7" fmla="*/ 125493 h 372595"/>
                  <a:gd name="connsiteX8" fmla="*/ 197213 w 372596"/>
                  <a:gd name="connsiteY8" fmla="*/ 175381 h 372595"/>
                  <a:gd name="connsiteX9" fmla="*/ 226973 w 372596"/>
                  <a:gd name="connsiteY9" fmla="*/ 175381 h 372595"/>
                  <a:gd name="connsiteX10" fmla="*/ 226973 w 372596"/>
                  <a:gd name="connsiteY10" fmla="*/ 197212 h 372595"/>
                  <a:gd name="connsiteX11" fmla="*/ 190818 w 372596"/>
                  <a:gd name="connsiteY11" fmla="*/ 197212 h 372595"/>
                  <a:gd name="connsiteX12" fmla="*/ 151700 w 372596"/>
                  <a:gd name="connsiteY12" fmla="*/ 236330 h 372595"/>
                  <a:gd name="connsiteX13" fmla="*/ 136263 w 372596"/>
                  <a:gd name="connsiteY13" fmla="*/ 220893 h 372595"/>
                  <a:gd name="connsiteX14" fmla="*/ 175381 w 372596"/>
                  <a:gd name="connsiteY14" fmla="*/ 181775 h 372595"/>
                  <a:gd name="connsiteX15" fmla="*/ 175382 w 372596"/>
                  <a:gd name="connsiteY15" fmla="*/ 73740 h 372595"/>
                  <a:gd name="connsiteX16" fmla="*/ 114461 w 372596"/>
                  <a:gd name="connsiteY16" fmla="*/ 99023 h 372595"/>
                  <a:gd name="connsiteX17" fmla="*/ 135541 w 372596"/>
                  <a:gd name="connsiteY17" fmla="*/ 120103 h 372595"/>
                  <a:gd name="connsiteX18" fmla="*/ 120104 w 372596"/>
                  <a:gd name="connsiteY18" fmla="*/ 135540 h 372595"/>
                  <a:gd name="connsiteX19" fmla="*/ 99024 w 372596"/>
                  <a:gd name="connsiteY19" fmla="*/ 114460 h 372595"/>
                  <a:gd name="connsiteX20" fmla="*/ 73741 w 372596"/>
                  <a:gd name="connsiteY20" fmla="*/ 175381 h 372595"/>
                  <a:gd name="connsiteX21" fmla="*/ 103600 w 372596"/>
                  <a:gd name="connsiteY21" fmla="*/ 175381 h 372595"/>
                  <a:gd name="connsiteX22" fmla="*/ 103600 w 372596"/>
                  <a:gd name="connsiteY22" fmla="*/ 197213 h 372595"/>
                  <a:gd name="connsiteX23" fmla="*/ 73741 w 372596"/>
                  <a:gd name="connsiteY23" fmla="*/ 197213 h 372595"/>
                  <a:gd name="connsiteX24" fmla="*/ 99024 w 372596"/>
                  <a:gd name="connsiteY24" fmla="*/ 258133 h 372595"/>
                  <a:gd name="connsiteX25" fmla="*/ 120104 w 372596"/>
                  <a:gd name="connsiteY25" fmla="*/ 237053 h 372595"/>
                  <a:gd name="connsiteX26" fmla="*/ 135541 w 372596"/>
                  <a:gd name="connsiteY26" fmla="*/ 252491 h 372595"/>
                  <a:gd name="connsiteX27" fmla="*/ 114461 w 372596"/>
                  <a:gd name="connsiteY27" fmla="*/ 273571 h 372595"/>
                  <a:gd name="connsiteX28" fmla="*/ 175382 w 372596"/>
                  <a:gd name="connsiteY28" fmla="*/ 298853 h 372595"/>
                  <a:gd name="connsiteX29" fmla="*/ 175382 w 372596"/>
                  <a:gd name="connsiteY29" fmla="*/ 273798 h 372595"/>
                  <a:gd name="connsiteX30" fmla="*/ 197214 w 372596"/>
                  <a:gd name="connsiteY30" fmla="*/ 273798 h 372595"/>
                  <a:gd name="connsiteX31" fmla="*/ 197214 w 372596"/>
                  <a:gd name="connsiteY31" fmla="*/ 298853 h 372595"/>
                  <a:gd name="connsiteX32" fmla="*/ 258135 w 372596"/>
                  <a:gd name="connsiteY32" fmla="*/ 273571 h 372595"/>
                  <a:gd name="connsiteX33" fmla="*/ 237055 w 372596"/>
                  <a:gd name="connsiteY33" fmla="*/ 252491 h 372595"/>
                  <a:gd name="connsiteX34" fmla="*/ 252493 w 372596"/>
                  <a:gd name="connsiteY34" fmla="*/ 237054 h 372595"/>
                  <a:gd name="connsiteX35" fmla="*/ 273572 w 372596"/>
                  <a:gd name="connsiteY35" fmla="*/ 258133 h 372595"/>
                  <a:gd name="connsiteX36" fmla="*/ 298855 w 372596"/>
                  <a:gd name="connsiteY36" fmla="*/ 197213 h 372595"/>
                  <a:gd name="connsiteX37" fmla="*/ 270024 w 372596"/>
                  <a:gd name="connsiteY37" fmla="*/ 197213 h 372595"/>
                  <a:gd name="connsiteX38" fmla="*/ 270024 w 372596"/>
                  <a:gd name="connsiteY38" fmla="*/ 175381 h 372595"/>
                  <a:gd name="connsiteX39" fmla="*/ 298855 w 372596"/>
                  <a:gd name="connsiteY39" fmla="*/ 175381 h 372595"/>
                  <a:gd name="connsiteX40" fmla="*/ 273600 w 372596"/>
                  <a:gd name="connsiteY40" fmla="*/ 114494 h 372595"/>
                  <a:gd name="connsiteX41" fmla="*/ 253373 w 372596"/>
                  <a:gd name="connsiteY41" fmla="*/ 134721 h 372595"/>
                  <a:gd name="connsiteX42" fmla="*/ 237936 w 372596"/>
                  <a:gd name="connsiteY42" fmla="*/ 119284 h 372595"/>
                  <a:gd name="connsiteX43" fmla="*/ 258169 w 372596"/>
                  <a:gd name="connsiteY43" fmla="*/ 99051 h 372595"/>
                  <a:gd name="connsiteX44" fmla="*/ 197214 w 372596"/>
                  <a:gd name="connsiteY44" fmla="*/ 73740 h 372595"/>
                  <a:gd name="connsiteX45" fmla="*/ 197214 w 372596"/>
                  <a:gd name="connsiteY45" fmla="*/ 103599 h 372595"/>
                  <a:gd name="connsiteX46" fmla="*/ 175382 w 372596"/>
                  <a:gd name="connsiteY46" fmla="*/ 103599 h 372595"/>
                  <a:gd name="connsiteX47" fmla="*/ 186298 w 372596"/>
                  <a:gd name="connsiteY47" fmla="*/ 21850 h 372595"/>
                  <a:gd name="connsiteX48" fmla="*/ 22221 w 372596"/>
                  <a:gd name="connsiteY48" fmla="*/ 175382 h 372595"/>
                  <a:gd name="connsiteX49" fmla="*/ 51824 w 372596"/>
                  <a:gd name="connsiteY49" fmla="*/ 175382 h 372595"/>
                  <a:gd name="connsiteX50" fmla="*/ 186298 w 372596"/>
                  <a:gd name="connsiteY50" fmla="*/ 51381 h 372595"/>
                  <a:gd name="connsiteX51" fmla="*/ 320772 w 372596"/>
                  <a:gd name="connsiteY51" fmla="*/ 175382 h 372595"/>
                  <a:gd name="connsiteX52" fmla="*/ 350375 w 372596"/>
                  <a:gd name="connsiteY52" fmla="*/ 175382 h 372595"/>
                  <a:gd name="connsiteX53" fmla="*/ 186298 w 372596"/>
                  <a:gd name="connsiteY53" fmla="*/ 21850 h 372595"/>
                  <a:gd name="connsiteX54" fmla="*/ 186298 w 372596"/>
                  <a:gd name="connsiteY54" fmla="*/ 0 h 372595"/>
                  <a:gd name="connsiteX55" fmla="*/ 318018 w 372596"/>
                  <a:gd name="connsiteY55" fmla="*/ 54579 h 372595"/>
                  <a:gd name="connsiteX56" fmla="*/ 372596 w 372596"/>
                  <a:gd name="connsiteY56" fmla="*/ 186298 h 372595"/>
                  <a:gd name="connsiteX57" fmla="*/ 318018 w 372596"/>
                  <a:gd name="connsiteY57" fmla="*/ 318016 h 372595"/>
                  <a:gd name="connsiteX58" fmla="*/ 186298 w 372596"/>
                  <a:gd name="connsiteY58" fmla="*/ 372595 h 372595"/>
                  <a:gd name="connsiteX59" fmla="*/ 54578 w 372596"/>
                  <a:gd name="connsiteY59" fmla="*/ 318016 h 372595"/>
                  <a:gd name="connsiteX60" fmla="*/ 0 w 372596"/>
                  <a:gd name="connsiteY60" fmla="*/ 186298 h 372595"/>
                  <a:gd name="connsiteX61" fmla="*/ 54578 w 372596"/>
                  <a:gd name="connsiteY61" fmla="*/ 54579 h 372595"/>
                  <a:gd name="connsiteX62" fmla="*/ 186298 w 372596"/>
                  <a:gd name="connsiteY62" fmla="*/ 0 h 37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72596" h="372595">
                    <a:moveTo>
                      <a:pt x="22221" y="197213"/>
                    </a:moveTo>
                    <a:cubicBezTo>
                      <a:pt x="27860" y="282819"/>
                      <a:pt x="99290" y="350745"/>
                      <a:pt x="186298" y="350745"/>
                    </a:cubicBezTo>
                    <a:cubicBezTo>
                      <a:pt x="273306" y="350745"/>
                      <a:pt x="344736" y="282819"/>
                      <a:pt x="350374" y="197213"/>
                    </a:cubicBezTo>
                    <a:lnTo>
                      <a:pt x="320772" y="197213"/>
                    </a:lnTo>
                    <a:cubicBezTo>
                      <a:pt x="315196" y="266521"/>
                      <a:pt x="257017" y="321214"/>
                      <a:pt x="186298" y="321214"/>
                    </a:cubicBezTo>
                    <a:cubicBezTo>
                      <a:pt x="115579" y="321214"/>
                      <a:pt x="57400" y="266521"/>
                      <a:pt x="51824" y="197213"/>
                    </a:cubicBezTo>
                    <a:close/>
                    <a:moveTo>
                      <a:pt x="175381" y="125493"/>
                    </a:moveTo>
                    <a:lnTo>
                      <a:pt x="197213" y="125493"/>
                    </a:lnTo>
                    <a:lnTo>
                      <a:pt x="197213" y="175381"/>
                    </a:lnTo>
                    <a:lnTo>
                      <a:pt x="226973" y="175381"/>
                    </a:lnTo>
                    <a:lnTo>
                      <a:pt x="226973" y="197212"/>
                    </a:lnTo>
                    <a:lnTo>
                      <a:pt x="190818" y="197212"/>
                    </a:lnTo>
                    <a:lnTo>
                      <a:pt x="151700" y="236330"/>
                    </a:lnTo>
                    <a:lnTo>
                      <a:pt x="136263" y="220893"/>
                    </a:lnTo>
                    <a:lnTo>
                      <a:pt x="175381" y="181775"/>
                    </a:lnTo>
                    <a:close/>
                    <a:moveTo>
                      <a:pt x="175382" y="73740"/>
                    </a:moveTo>
                    <a:cubicBezTo>
                      <a:pt x="152379" y="75954"/>
                      <a:pt x="131368" y="85082"/>
                      <a:pt x="114461" y="99023"/>
                    </a:cubicBezTo>
                    <a:lnTo>
                      <a:pt x="135541" y="120103"/>
                    </a:lnTo>
                    <a:lnTo>
                      <a:pt x="120104" y="135540"/>
                    </a:lnTo>
                    <a:lnTo>
                      <a:pt x="99024" y="114460"/>
                    </a:lnTo>
                    <a:cubicBezTo>
                      <a:pt x="85083" y="131367"/>
                      <a:pt x="75955" y="152379"/>
                      <a:pt x="73741" y="175381"/>
                    </a:cubicBezTo>
                    <a:lnTo>
                      <a:pt x="103600" y="175381"/>
                    </a:lnTo>
                    <a:lnTo>
                      <a:pt x="103600" y="197213"/>
                    </a:lnTo>
                    <a:lnTo>
                      <a:pt x="73741" y="197213"/>
                    </a:lnTo>
                    <a:cubicBezTo>
                      <a:pt x="75955" y="220215"/>
                      <a:pt x="85083" y="241227"/>
                      <a:pt x="99024" y="258133"/>
                    </a:cubicBezTo>
                    <a:lnTo>
                      <a:pt x="120104" y="237053"/>
                    </a:lnTo>
                    <a:lnTo>
                      <a:pt x="135541" y="252491"/>
                    </a:lnTo>
                    <a:lnTo>
                      <a:pt x="114461" y="273571"/>
                    </a:lnTo>
                    <a:cubicBezTo>
                      <a:pt x="131368" y="287512"/>
                      <a:pt x="152380" y="296639"/>
                      <a:pt x="175382" y="298853"/>
                    </a:cubicBezTo>
                    <a:lnTo>
                      <a:pt x="175382" y="273798"/>
                    </a:lnTo>
                    <a:lnTo>
                      <a:pt x="197214" y="273798"/>
                    </a:lnTo>
                    <a:lnTo>
                      <a:pt x="197214" y="298853"/>
                    </a:lnTo>
                    <a:cubicBezTo>
                      <a:pt x="220216" y="296639"/>
                      <a:pt x="241228" y="287512"/>
                      <a:pt x="258135" y="273571"/>
                    </a:cubicBezTo>
                    <a:lnTo>
                      <a:pt x="237055" y="252491"/>
                    </a:lnTo>
                    <a:lnTo>
                      <a:pt x="252493" y="237054"/>
                    </a:lnTo>
                    <a:lnTo>
                      <a:pt x="273572" y="258133"/>
                    </a:lnTo>
                    <a:cubicBezTo>
                      <a:pt x="287513" y="241227"/>
                      <a:pt x="296641" y="220215"/>
                      <a:pt x="298855" y="197213"/>
                    </a:cubicBezTo>
                    <a:lnTo>
                      <a:pt x="270024" y="197213"/>
                    </a:lnTo>
                    <a:lnTo>
                      <a:pt x="270024" y="175381"/>
                    </a:lnTo>
                    <a:lnTo>
                      <a:pt x="298855" y="175381"/>
                    </a:lnTo>
                    <a:cubicBezTo>
                      <a:pt x="296642" y="152394"/>
                      <a:pt x="287525" y="131395"/>
                      <a:pt x="273600" y="114494"/>
                    </a:cubicBezTo>
                    <a:lnTo>
                      <a:pt x="253373" y="134721"/>
                    </a:lnTo>
                    <a:lnTo>
                      <a:pt x="237936" y="119284"/>
                    </a:lnTo>
                    <a:lnTo>
                      <a:pt x="258169" y="99051"/>
                    </a:lnTo>
                    <a:cubicBezTo>
                      <a:pt x="241257" y="85094"/>
                      <a:pt x="220232" y="75956"/>
                      <a:pt x="197214" y="73740"/>
                    </a:cubicBezTo>
                    <a:lnTo>
                      <a:pt x="197214" y="103599"/>
                    </a:lnTo>
                    <a:lnTo>
                      <a:pt x="175382" y="103599"/>
                    </a:lnTo>
                    <a:close/>
                    <a:moveTo>
                      <a:pt x="186298" y="21850"/>
                    </a:moveTo>
                    <a:cubicBezTo>
                      <a:pt x="99290" y="21850"/>
                      <a:pt x="27860" y="89776"/>
                      <a:pt x="22221" y="175382"/>
                    </a:cubicBezTo>
                    <a:lnTo>
                      <a:pt x="51824" y="175382"/>
                    </a:lnTo>
                    <a:cubicBezTo>
                      <a:pt x="57400" y="106074"/>
                      <a:pt x="115579" y="51381"/>
                      <a:pt x="186298" y="51381"/>
                    </a:cubicBezTo>
                    <a:cubicBezTo>
                      <a:pt x="257017" y="51381"/>
                      <a:pt x="315196" y="106074"/>
                      <a:pt x="320772" y="175382"/>
                    </a:cubicBezTo>
                    <a:lnTo>
                      <a:pt x="350375" y="175382"/>
                    </a:lnTo>
                    <a:cubicBezTo>
                      <a:pt x="344736" y="89776"/>
                      <a:pt x="273306" y="21850"/>
                      <a:pt x="186298" y="21850"/>
                    </a:cubicBezTo>
                    <a:close/>
                    <a:moveTo>
                      <a:pt x="186298" y="0"/>
                    </a:moveTo>
                    <a:cubicBezTo>
                      <a:pt x="236055" y="0"/>
                      <a:pt x="282834" y="19395"/>
                      <a:pt x="318018" y="54579"/>
                    </a:cubicBezTo>
                    <a:cubicBezTo>
                      <a:pt x="353201" y="89762"/>
                      <a:pt x="372596" y="136540"/>
                      <a:pt x="372596" y="186298"/>
                    </a:cubicBezTo>
                    <a:cubicBezTo>
                      <a:pt x="372596" y="236055"/>
                      <a:pt x="353201" y="282833"/>
                      <a:pt x="318018" y="318016"/>
                    </a:cubicBezTo>
                    <a:cubicBezTo>
                      <a:pt x="282834" y="353200"/>
                      <a:pt x="236055" y="372595"/>
                      <a:pt x="186298" y="372595"/>
                    </a:cubicBezTo>
                    <a:cubicBezTo>
                      <a:pt x="136541" y="372595"/>
                      <a:pt x="89762" y="353200"/>
                      <a:pt x="54578" y="318016"/>
                    </a:cubicBezTo>
                    <a:cubicBezTo>
                      <a:pt x="19395" y="282833"/>
                      <a:pt x="0" y="236055"/>
                      <a:pt x="0" y="186298"/>
                    </a:cubicBezTo>
                    <a:cubicBezTo>
                      <a:pt x="0" y="136540"/>
                      <a:pt x="19395" y="89762"/>
                      <a:pt x="54578" y="54579"/>
                    </a:cubicBezTo>
                    <a:cubicBezTo>
                      <a:pt x="89762" y="19395"/>
                      <a:pt x="136541" y="0"/>
                      <a:pt x="18629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2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8DF6E-5389-6501-0C3B-0164B66755E7}"/>
              </a:ext>
            </a:extLst>
          </p:cNvPr>
          <p:cNvGrpSpPr/>
          <p:nvPr/>
        </p:nvGrpSpPr>
        <p:grpSpPr>
          <a:xfrm>
            <a:off x="911225" y="881537"/>
            <a:ext cx="3236593" cy="2492453"/>
            <a:chOff x="4554857" y="3569436"/>
            <a:chExt cx="3236593" cy="2492453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78CBCF8-A88E-45CF-8E65-308334A7C177}"/>
                </a:ext>
              </a:extLst>
            </p:cNvPr>
            <p:cNvSpPr/>
            <p:nvPr/>
          </p:nvSpPr>
          <p:spPr>
            <a:xfrm>
              <a:off x="4554857" y="3569436"/>
              <a:ext cx="3236593" cy="2492453"/>
            </a:xfrm>
            <a:prstGeom prst="roundRect">
              <a:avLst>
                <a:gd name="adj" fmla="val 335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aphicFrame>
          <p:nvGraphicFramePr>
            <p:cNvPr id="83" name="Chart 82">
              <a:extLst>
                <a:ext uri="{FF2B5EF4-FFF2-40B4-BE49-F238E27FC236}">
                  <a16:creationId xmlns:a16="http://schemas.microsoft.com/office/drawing/2014/main" id="{54D1E5F6-BC5B-4A9B-8B5B-1C1E54E0FD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53840606"/>
                </p:ext>
              </p:extLst>
            </p:nvPr>
          </p:nvGraphicFramePr>
          <p:xfrm>
            <a:off x="4720591" y="3754742"/>
            <a:ext cx="2905125" cy="20035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C796CA2-AC90-1B2F-7745-642AA1F460E5}"/>
              </a:ext>
            </a:extLst>
          </p:cNvPr>
          <p:cNvSpPr/>
          <p:nvPr/>
        </p:nvSpPr>
        <p:spPr>
          <a:xfrm>
            <a:off x="4412569" y="3559295"/>
            <a:ext cx="6861855" cy="2391189"/>
          </a:xfrm>
          <a:prstGeom prst="roundRect">
            <a:avLst>
              <a:gd name="adj" fmla="val 3355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00C7EE6-208B-CD78-091E-3BEB59ED7761}"/>
              </a:ext>
            </a:extLst>
          </p:cNvPr>
          <p:cNvGrpSpPr/>
          <p:nvPr/>
        </p:nvGrpSpPr>
        <p:grpSpPr>
          <a:xfrm>
            <a:off x="4952387" y="5485249"/>
            <a:ext cx="6163842" cy="298034"/>
            <a:chOff x="4952387" y="5485249"/>
            <a:chExt cx="6163842" cy="298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55F9AE1-C793-99EE-A1C9-E2833CD6FB42}"/>
                </a:ext>
              </a:extLst>
            </p:cNvPr>
            <p:cNvSpPr txBox="1"/>
            <p:nvPr/>
          </p:nvSpPr>
          <p:spPr>
            <a:xfrm>
              <a:off x="4952387" y="5506284"/>
              <a:ext cx="62538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Jan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7A125CA-1970-F896-24ED-A16882D155D6}"/>
                </a:ext>
              </a:extLst>
            </p:cNvPr>
            <p:cNvSpPr txBox="1"/>
            <p:nvPr/>
          </p:nvSpPr>
          <p:spPr>
            <a:xfrm>
              <a:off x="5410888" y="5485249"/>
              <a:ext cx="59465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Feb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3F26816-B610-A371-9CFD-8262EC52C538}"/>
                </a:ext>
              </a:extLst>
            </p:cNvPr>
            <p:cNvSpPr txBox="1"/>
            <p:nvPr/>
          </p:nvSpPr>
          <p:spPr>
            <a:xfrm>
              <a:off x="5838663" y="5485249"/>
              <a:ext cx="72308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Mar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288ED8C-2121-5D30-80C0-82000D3040F4}"/>
                </a:ext>
              </a:extLst>
            </p:cNvPr>
            <p:cNvSpPr txBox="1"/>
            <p:nvPr/>
          </p:nvSpPr>
          <p:spPr>
            <a:xfrm>
              <a:off x="6394864" y="5485249"/>
              <a:ext cx="722202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Apr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D916718-C068-5C34-7122-D057E4576B51}"/>
                </a:ext>
              </a:extLst>
            </p:cNvPr>
            <p:cNvSpPr txBox="1"/>
            <p:nvPr/>
          </p:nvSpPr>
          <p:spPr>
            <a:xfrm>
              <a:off x="6950183" y="5485249"/>
              <a:ext cx="59465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May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EB4A35F-B179-83D8-BFBC-59DED4051C28}"/>
                </a:ext>
              </a:extLst>
            </p:cNvPr>
            <p:cNvSpPr txBox="1"/>
            <p:nvPr/>
          </p:nvSpPr>
          <p:spPr>
            <a:xfrm>
              <a:off x="7377958" y="5506284"/>
              <a:ext cx="78288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A9D5E94-2B95-26A4-8B25-A68231657619}"/>
                </a:ext>
              </a:extLst>
            </p:cNvPr>
            <p:cNvSpPr txBox="1"/>
            <p:nvPr/>
          </p:nvSpPr>
          <p:spPr>
            <a:xfrm>
              <a:off x="7993961" y="5506284"/>
              <a:ext cx="65200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Jul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818B2CB-2466-DC5A-9A38-EB4945A10AC2}"/>
                </a:ext>
              </a:extLst>
            </p:cNvPr>
            <p:cNvSpPr txBox="1"/>
            <p:nvPr/>
          </p:nvSpPr>
          <p:spPr>
            <a:xfrm>
              <a:off x="8479084" y="5485249"/>
              <a:ext cx="594658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Aug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DD09A02-6BED-483B-69F7-3A2F3B4DFC13}"/>
                </a:ext>
              </a:extLst>
            </p:cNvPr>
            <p:cNvSpPr txBox="1"/>
            <p:nvPr/>
          </p:nvSpPr>
          <p:spPr>
            <a:xfrm>
              <a:off x="8906859" y="5485249"/>
              <a:ext cx="76035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Sep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31D4349-5783-EF4A-D914-2CB6ABAAFE99}"/>
                </a:ext>
              </a:extLst>
            </p:cNvPr>
            <p:cNvSpPr txBox="1"/>
            <p:nvPr/>
          </p:nvSpPr>
          <p:spPr>
            <a:xfrm>
              <a:off x="9500330" y="5485249"/>
              <a:ext cx="59465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Oct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E651BC-3336-4650-D7E1-1484C104716E}"/>
                </a:ext>
              </a:extLst>
            </p:cNvPr>
            <p:cNvSpPr txBox="1"/>
            <p:nvPr/>
          </p:nvSpPr>
          <p:spPr>
            <a:xfrm>
              <a:off x="9928103" y="5485249"/>
              <a:ext cx="594656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Nov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BD200ED-E336-E130-9930-ACA003965AD6}"/>
                </a:ext>
              </a:extLst>
            </p:cNvPr>
            <p:cNvSpPr txBox="1"/>
            <p:nvPr/>
          </p:nvSpPr>
          <p:spPr>
            <a:xfrm>
              <a:off x="10355879" y="5485249"/>
              <a:ext cx="76035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Dec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5D2BB99-4AF3-40E6-F53C-9783D10C2356}"/>
              </a:ext>
            </a:extLst>
          </p:cNvPr>
          <p:cNvGrpSpPr/>
          <p:nvPr/>
        </p:nvGrpSpPr>
        <p:grpSpPr>
          <a:xfrm>
            <a:off x="4529820" y="3789604"/>
            <a:ext cx="6415443" cy="1616784"/>
            <a:chOff x="4529820" y="3789604"/>
            <a:chExt cx="6415443" cy="161678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D974A19-A4E4-8CA5-2127-6FB55DD6CAFC}"/>
                </a:ext>
              </a:extLst>
            </p:cNvPr>
            <p:cNvGrpSpPr/>
            <p:nvPr/>
          </p:nvGrpSpPr>
          <p:grpSpPr>
            <a:xfrm>
              <a:off x="5153143" y="4029993"/>
              <a:ext cx="5661823" cy="1136004"/>
              <a:chOff x="1712821" y="1469391"/>
              <a:chExt cx="9067663" cy="1339438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6139FDC-41FA-6CE7-FE18-3EB244FDFEB0}"/>
                  </a:ext>
                </a:extLst>
              </p:cNvPr>
              <p:cNvGrpSpPr/>
              <p:nvPr/>
            </p:nvGrpSpPr>
            <p:grpSpPr>
              <a:xfrm>
                <a:off x="1712821" y="2261275"/>
                <a:ext cx="9067663" cy="151612"/>
                <a:chOff x="1411518" y="3385836"/>
                <a:chExt cx="9368966" cy="151612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6B64597E-4C6A-82AB-794A-B1C5A0E7E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461642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ounded Rectangle 38">
                  <a:extLst>
                    <a:ext uri="{FF2B5EF4-FFF2-40B4-BE49-F238E27FC236}">
                      <a16:creationId xmlns:a16="http://schemas.microsoft.com/office/drawing/2014/main" id="{44F3E35E-03C0-DF4B-C01A-F2B6639EBD71}"/>
                    </a:ext>
                  </a:extLst>
                </p:cNvPr>
                <p:cNvSpPr/>
                <p:nvPr/>
              </p:nvSpPr>
              <p:spPr>
                <a:xfrm>
                  <a:off x="4713884" y="3385836"/>
                  <a:ext cx="1776680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A6DC54C-2872-2F36-163F-6B4EC0EB1803}"/>
                  </a:ext>
                </a:extLst>
              </p:cNvPr>
              <p:cNvGrpSpPr/>
              <p:nvPr/>
            </p:nvGrpSpPr>
            <p:grpSpPr>
              <a:xfrm>
                <a:off x="1712821" y="1469391"/>
                <a:ext cx="9067663" cy="151612"/>
                <a:chOff x="1411518" y="2593953"/>
                <a:chExt cx="9368966" cy="151612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6E2807A-D443-AF8E-5C59-22BA2CE7E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2669759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36">
                  <a:extLst>
                    <a:ext uri="{FF2B5EF4-FFF2-40B4-BE49-F238E27FC236}">
                      <a16:creationId xmlns:a16="http://schemas.microsoft.com/office/drawing/2014/main" id="{0B6F2DAF-6925-2B22-EC62-262EF49541C1}"/>
                    </a:ext>
                  </a:extLst>
                </p:cNvPr>
                <p:cNvSpPr/>
                <p:nvPr/>
              </p:nvSpPr>
              <p:spPr>
                <a:xfrm>
                  <a:off x="1411518" y="2593953"/>
                  <a:ext cx="2394303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71" name="Rounded Rectangle 39">
                  <a:extLst>
                    <a:ext uri="{FF2B5EF4-FFF2-40B4-BE49-F238E27FC236}">
                      <a16:creationId xmlns:a16="http://schemas.microsoft.com/office/drawing/2014/main" id="{D97EE1FE-B016-AFDB-7410-0489CE98EDC7}"/>
                    </a:ext>
                  </a:extLst>
                </p:cNvPr>
                <p:cNvSpPr/>
                <p:nvPr/>
              </p:nvSpPr>
              <p:spPr>
                <a:xfrm>
                  <a:off x="5991525" y="2593953"/>
                  <a:ext cx="1953779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ABA98F3-AAB6-33CF-8F15-4F66561F4187}"/>
                  </a:ext>
                </a:extLst>
              </p:cNvPr>
              <p:cNvGrpSpPr/>
              <p:nvPr/>
            </p:nvGrpSpPr>
            <p:grpSpPr>
              <a:xfrm>
                <a:off x="1712821" y="1865333"/>
                <a:ext cx="9067663" cy="151612"/>
                <a:chOff x="1411518" y="2989894"/>
                <a:chExt cx="9368966" cy="151612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DD0FA12-0F1D-0044-9857-7A6F4C647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065700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37">
                  <a:extLst>
                    <a:ext uri="{FF2B5EF4-FFF2-40B4-BE49-F238E27FC236}">
                      <a16:creationId xmlns:a16="http://schemas.microsoft.com/office/drawing/2014/main" id="{0574FD5C-8292-1F1C-8752-91DF11812344}"/>
                    </a:ext>
                  </a:extLst>
                </p:cNvPr>
                <p:cNvSpPr/>
                <p:nvPr/>
              </p:nvSpPr>
              <p:spPr>
                <a:xfrm>
                  <a:off x="2048862" y="2989894"/>
                  <a:ext cx="2394303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65" name="Rounded Rectangle 40">
                  <a:extLst>
                    <a:ext uri="{FF2B5EF4-FFF2-40B4-BE49-F238E27FC236}">
                      <a16:creationId xmlns:a16="http://schemas.microsoft.com/office/drawing/2014/main" id="{3958E65A-24C0-8964-B186-0E0D9D7B07AC}"/>
                    </a:ext>
                  </a:extLst>
                </p:cNvPr>
                <p:cNvSpPr/>
                <p:nvPr/>
              </p:nvSpPr>
              <p:spPr>
                <a:xfrm>
                  <a:off x="8992991" y="2989894"/>
                  <a:ext cx="1787491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156F04D-C3A6-ABE2-BD20-0D04B7CF11D6}"/>
                  </a:ext>
                </a:extLst>
              </p:cNvPr>
              <p:cNvGrpSpPr/>
              <p:nvPr/>
            </p:nvGrpSpPr>
            <p:grpSpPr>
              <a:xfrm>
                <a:off x="1712821" y="2657217"/>
                <a:ext cx="9067663" cy="151612"/>
                <a:chOff x="1411518" y="3781779"/>
                <a:chExt cx="9368966" cy="151612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68A1B08-EF41-FD9D-7D74-A9A8EE50A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518" y="3857585"/>
                  <a:ext cx="9368966" cy="0"/>
                </a:xfrm>
                <a:prstGeom prst="line">
                  <a:avLst/>
                </a:prstGeom>
                <a:ln w="9525">
                  <a:solidFill>
                    <a:schemeClr val="bg1">
                      <a:lumMod val="65000"/>
                      <a:alpha val="40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ounded Rectangle 41">
                  <a:extLst>
                    <a:ext uri="{FF2B5EF4-FFF2-40B4-BE49-F238E27FC236}">
                      <a16:creationId xmlns:a16="http://schemas.microsoft.com/office/drawing/2014/main" id="{1829C293-B524-FC7D-AE92-DEC29E27913A}"/>
                    </a:ext>
                  </a:extLst>
                </p:cNvPr>
                <p:cNvSpPr/>
                <p:nvPr/>
              </p:nvSpPr>
              <p:spPr>
                <a:xfrm>
                  <a:off x="1411518" y="3781779"/>
                  <a:ext cx="7838651" cy="1516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80A6486-D615-932B-10C2-7BF810E1DD67}"/>
                </a:ext>
              </a:extLst>
            </p:cNvPr>
            <p:cNvGrpSpPr/>
            <p:nvPr/>
          </p:nvGrpSpPr>
          <p:grpSpPr>
            <a:xfrm>
              <a:off x="4941233" y="3789604"/>
              <a:ext cx="6004030" cy="1616784"/>
              <a:chOff x="1411519" y="1987505"/>
              <a:chExt cx="9368963" cy="242579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BF4B453-31D9-D746-8C57-C958DAD50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1519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5200618-8F20-CAD3-72D8-624F0442187A}"/>
                  </a:ext>
                </a:extLst>
              </p:cNvPr>
              <p:cNvCxnSpPr/>
              <p:nvPr/>
            </p:nvCxnSpPr>
            <p:spPr>
              <a:xfrm>
                <a:off x="2263243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92FC9C6-1566-2205-EC01-09972B8A6513}"/>
                  </a:ext>
                </a:extLst>
              </p:cNvPr>
              <p:cNvCxnSpPr/>
              <p:nvPr/>
            </p:nvCxnSpPr>
            <p:spPr>
              <a:xfrm>
                <a:off x="3114967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6F8A153-E2BC-30D8-EE59-F07B611ABE9D}"/>
                  </a:ext>
                </a:extLst>
              </p:cNvPr>
              <p:cNvCxnSpPr/>
              <p:nvPr/>
            </p:nvCxnSpPr>
            <p:spPr>
              <a:xfrm>
                <a:off x="3966691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E24EAED-AB31-4D92-6116-185B1162CCFE}"/>
                  </a:ext>
                </a:extLst>
              </p:cNvPr>
              <p:cNvCxnSpPr/>
              <p:nvPr/>
            </p:nvCxnSpPr>
            <p:spPr>
              <a:xfrm>
                <a:off x="4818415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3C6754C-01BC-A8FB-F1BF-A65DAE044EEE}"/>
                  </a:ext>
                </a:extLst>
              </p:cNvPr>
              <p:cNvCxnSpPr/>
              <p:nvPr/>
            </p:nvCxnSpPr>
            <p:spPr>
              <a:xfrm>
                <a:off x="5670139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1C93894-EBCB-2074-89C5-024406057C6C}"/>
                  </a:ext>
                </a:extLst>
              </p:cNvPr>
              <p:cNvCxnSpPr/>
              <p:nvPr/>
            </p:nvCxnSpPr>
            <p:spPr>
              <a:xfrm>
                <a:off x="6521863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0C339A9F-8C97-8A7E-0EE3-828040934250}"/>
                  </a:ext>
                </a:extLst>
              </p:cNvPr>
              <p:cNvCxnSpPr/>
              <p:nvPr/>
            </p:nvCxnSpPr>
            <p:spPr>
              <a:xfrm>
                <a:off x="7373587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3F84C55-BC06-4B30-1DD8-F46236C718E4}"/>
                  </a:ext>
                </a:extLst>
              </p:cNvPr>
              <p:cNvCxnSpPr/>
              <p:nvPr/>
            </p:nvCxnSpPr>
            <p:spPr>
              <a:xfrm>
                <a:off x="8225311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B457E70-F6E0-72A9-C973-91DE6F680CC4}"/>
                  </a:ext>
                </a:extLst>
              </p:cNvPr>
              <p:cNvCxnSpPr/>
              <p:nvPr/>
            </p:nvCxnSpPr>
            <p:spPr>
              <a:xfrm>
                <a:off x="9077035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C5FFA6B-4F65-A053-E8CA-49B582EB08C1}"/>
                  </a:ext>
                </a:extLst>
              </p:cNvPr>
              <p:cNvCxnSpPr/>
              <p:nvPr/>
            </p:nvCxnSpPr>
            <p:spPr>
              <a:xfrm>
                <a:off x="9928759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52FF000-C11A-E545-ACB1-02101C109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80482" y="1987505"/>
                <a:ext cx="0" cy="242579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F649610-F39E-4B8A-6602-B40963340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1519" y="4413295"/>
                <a:ext cx="9368962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2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629E135-E2D7-B04B-D6A3-7F5B7EFF74DE}"/>
                </a:ext>
              </a:extLst>
            </p:cNvPr>
            <p:cNvGrpSpPr/>
            <p:nvPr/>
          </p:nvGrpSpPr>
          <p:grpSpPr>
            <a:xfrm>
              <a:off x="4529820" y="3959551"/>
              <a:ext cx="745322" cy="1273069"/>
              <a:chOff x="1091479" y="1386334"/>
              <a:chExt cx="1125632" cy="1501048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E7AA586-6B5F-2EEE-DDAB-87F4FE067219}"/>
                  </a:ext>
                </a:extLst>
              </p:cNvPr>
              <p:cNvSpPr txBox="1"/>
              <p:nvPr/>
            </p:nvSpPr>
            <p:spPr>
              <a:xfrm>
                <a:off x="1091479" y="1386334"/>
                <a:ext cx="1125632" cy="35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r>
                  <a:rPr lang="en-US" sz="1200" dirty="0"/>
                  <a:t>$100</a:t>
                </a:r>
                <a:endParaRPr lang="id-ID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F0A15AC-34B6-8E32-3E1A-391FA452D52D}"/>
                  </a:ext>
                </a:extLst>
              </p:cNvPr>
              <p:cNvSpPr txBox="1"/>
              <p:nvPr/>
            </p:nvSpPr>
            <p:spPr>
              <a:xfrm>
                <a:off x="1091479" y="1783257"/>
                <a:ext cx="948558" cy="35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r>
                  <a:rPr lang="en-US" sz="1200" dirty="0"/>
                  <a:t>$50</a:t>
                </a:r>
                <a:endParaRPr lang="id-ID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F9C1D2C-B9BA-53BC-F149-A3498D39870E}"/>
                  </a:ext>
                </a:extLst>
              </p:cNvPr>
              <p:cNvSpPr txBox="1"/>
              <p:nvPr/>
            </p:nvSpPr>
            <p:spPr>
              <a:xfrm>
                <a:off x="1091479" y="2180180"/>
                <a:ext cx="1067233" cy="35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r>
                  <a:rPr lang="en-US" sz="1200" dirty="0"/>
                  <a:t>$10</a:t>
                </a:r>
                <a:endParaRPr lang="id-ID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310647C-2195-6652-BC4F-91FB179434E1}"/>
                  </a:ext>
                </a:extLst>
              </p:cNvPr>
              <p:cNvSpPr txBox="1"/>
              <p:nvPr/>
            </p:nvSpPr>
            <p:spPr>
              <a:xfrm>
                <a:off x="1091479" y="2577104"/>
                <a:ext cx="5486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r>
                  <a:rPr lang="en-US" sz="1200" dirty="0"/>
                  <a:t>$0</a:t>
                </a:r>
                <a:endParaRPr lang="id-ID" sz="1200" dirty="0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59F6AF42-EBD2-24F0-FC2C-E5E844C61458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5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2310867-CA9E-0BBE-9257-E926150F8549}"/>
              </a:ext>
            </a:extLst>
          </p:cNvPr>
          <p:cNvSpPr/>
          <p:nvPr/>
        </p:nvSpPr>
        <p:spPr>
          <a:xfrm>
            <a:off x="7433832" y="873125"/>
            <a:ext cx="3863652" cy="5057603"/>
          </a:xfrm>
          <a:prstGeom prst="roundRect">
            <a:avLst>
              <a:gd name="adj" fmla="val 335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E3F4BC9-014D-4E85-A2BC-B5EE03C929CD}"/>
              </a:ext>
            </a:extLst>
          </p:cNvPr>
          <p:cNvSpPr/>
          <p:nvPr/>
        </p:nvSpPr>
        <p:spPr>
          <a:xfrm>
            <a:off x="914400" y="2466975"/>
            <a:ext cx="2841720" cy="3476625"/>
          </a:xfrm>
          <a:prstGeom prst="roundRect">
            <a:avLst>
              <a:gd name="adj" fmla="val 3355"/>
            </a:avLst>
          </a:prstGeom>
          <a:solidFill>
            <a:schemeClr val="bg1"/>
          </a:soli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D95C705-918B-4E84-B353-BB3BABB0F25F}"/>
              </a:ext>
            </a:extLst>
          </p:cNvPr>
          <p:cNvGrpSpPr/>
          <p:nvPr/>
        </p:nvGrpSpPr>
        <p:grpSpPr>
          <a:xfrm>
            <a:off x="1054005" y="2593240"/>
            <a:ext cx="2562510" cy="604350"/>
            <a:chOff x="1054005" y="2593240"/>
            <a:chExt cx="2562510" cy="60435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13C47A-5FD6-4DF5-B3FF-6B8E61E75982}"/>
                </a:ext>
              </a:extLst>
            </p:cNvPr>
            <p:cNvSpPr txBox="1"/>
            <p:nvPr/>
          </p:nvSpPr>
          <p:spPr>
            <a:xfrm>
              <a:off x="1054005" y="2816075"/>
              <a:ext cx="2562510" cy="381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Total Students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A218DF6-3ED3-44A7-BAD8-93ADB85C05A3}"/>
                </a:ext>
              </a:extLst>
            </p:cNvPr>
            <p:cNvSpPr txBox="1"/>
            <p:nvPr/>
          </p:nvSpPr>
          <p:spPr>
            <a:xfrm>
              <a:off x="1054005" y="2593240"/>
              <a:ext cx="2562510" cy="310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Text Here</a:t>
              </a:r>
              <a:endParaRPr lang="en-ID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AF20C5-238B-49EC-A10E-478261FE172D}"/>
              </a:ext>
            </a:extLst>
          </p:cNvPr>
          <p:cNvGrpSpPr/>
          <p:nvPr/>
        </p:nvGrpSpPr>
        <p:grpSpPr>
          <a:xfrm>
            <a:off x="1151061" y="4402407"/>
            <a:ext cx="2441389" cy="1311177"/>
            <a:chOff x="1151061" y="4402407"/>
            <a:chExt cx="2441389" cy="1311177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271A2C5-6CCB-48BA-9A44-329B8E5098CB}"/>
                </a:ext>
              </a:extLst>
            </p:cNvPr>
            <p:cNvGrpSpPr/>
            <p:nvPr/>
          </p:nvGrpSpPr>
          <p:grpSpPr>
            <a:xfrm>
              <a:off x="1315781" y="4402407"/>
              <a:ext cx="2038958" cy="916992"/>
              <a:chOff x="1377814" y="4402407"/>
              <a:chExt cx="2038958" cy="916992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25992B3E-A7AC-4364-ABA0-906A8F1E1170}"/>
                  </a:ext>
                </a:extLst>
              </p:cNvPr>
              <p:cNvSpPr/>
              <p:nvPr/>
            </p:nvSpPr>
            <p:spPr>
              <a:xfrm>
                <a:off x="1377814" y="4402407"/>
                <a:ext cx="226551" cy="916992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A0629505-8867-4657-B88D-032497512CAC}"/>
                  </a:ext>
                </a:extLst>
              </p:cNvPr>
              <p:cNvSpPr/>
              <p:nvPr/>
            </p:nvSpPr>
            <p:spPr>
              <a:xfrm>
                <a:off x="1830916" y="4402407"/>
                <a:ext cx="226551" cy="916992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05C863B3-FEA4-4EBE-B31C-9CFD356160B9}"/>
                  </a:ext>
                </a:extLst>
              </p:cNvPr>
              <p:cNvSpPr/>
              <p:nvPr/>
            </p:nvSpPr>
            <p:spPr>
              <a:xfrm>
                <a:off x="2284018" y="4402407"/>
                <a:ext cx="226551" cy="916992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DC7B447E-0296-4D4C-9BF3-CA3A7D9B2D08}"/>
                  </a:ext>
                </a:extLst>
              </p:cNvPr>
              <p:cNvSpPr/>
              <p:nvPr/>
            </p:nvSpPr>
            <p:spPr>
              <a:xfrm>
                <a:off x="2737120" y="4402407"/>
                <a:ext cx="226551" cy="916992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8FEF3987-BD29-4DCC-BA09-56B207A7FD22}"/>
                  </a:ext>
                </a:extLst>
              </p:cNvPr>
              <p:cNvSpPr/>
              <p:nvPr/>
            </p:nvSpPr>
            <p:spPr>
              <a:xfrm>
                <a:off x="3190221" y="4402407"/>
                <a:ext cx="226551" cy="916992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4077018-D1AD-428F-B425-6F3BB51D475D}"/>
                </a:ext>
              </a:extLst>
            </p:cNvPr>
            <p:cNvSpPr/>
            <p:nvPr/>
          </p:nvSpPr>
          <p:spPr>
            <a:xfrm>
              <a:off x="1162050" y="4569623"/>
              <a:ext cx="2346420" cy="539407"/>
            </a:xfrm>
            <a:custGeom>
              <a:avLst/>
              <a:gdLst>
                <a:gd name="connsiteX0" fmla="*/ 0 w 2071687"/>
                <a:gd name="connsiteY0" fmla="*/ 419100 h 476250"/>
                <a:gd name="connsiteX1" fmla="*/ 552450 w 2071687"/>
                <a:gd name="connsiteY1" fmla="*/ 0 h 476250"/>
                <a:gd name="connsiteX2" fmla="*/ 1185863 w 2071687"/>
                <a:gd name="connsiteY2" fmla="*/ 476250 h 476250"/>
                <a:gd name="connsiteX3" fmla="*/ 1633538 w 2071687"/>
                <a:gd name="connsiteY3" fmla="*/ 142875 h 476250"/>
                <a:gd name="connsiteX4" fmla="*/ 2071688 w 2071687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687" h="476250">
                  <a:moveTo>
                    <a:pt x="0" y="419100"/>
                  </a:moveTo>
                  <a:cubicBezTo>
                    <a:pt x="328613" y="419100"/>
                    <a:pt x="257175" y="0"/>
                    <a:pt x="552450" y="0"/>
                  </a:cubicBezTo>
                  <a:cubicBezTo>
                    <a:pt x="847725" y="0"/>
                    <a:pt x="766763" y="476250"/>
                    <a:pt x="1185863" y="476250"/>
                  </a:cubicBezTo>
                  <a:cubicBezTo>
                    <a:pt x="1471613" y="476250"/>
                    <a:pt x="1433513" y="142875"/>
                    <a:pt x="1633538" y="142875"/>
                  </a:cubicBezTo>
                  <a:cubicBezTo>
                    <a:pt x="1728788" y="142875"/>
                    <a:pt x="1833563" y="238125"/>
                    <a:pt x="2071688" y="238125"/>
                  </a:cubicBezTo>
                </a:path>
              </a:pathLst>
            </a:custGeom>
            <a:noFill/>
            <a:ln w="38100" cap="rnd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  <a:prstDash val="solid"/>
              <a:round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EF9BCF5-274E-4D53-B1E3-8528C6EE465B}"/>
                </a:ext>
              </a:extLst>
            </p:cNvPr>
            <p:cNvGrpSpPr/>
            <p:nvPr/>
          </p:nvGrpSpPr>
          <p:grpSpPr>
            <a:xfrm>
              <a:off x="1151061" y="5403306"/>
              <a:ext cx="2441389" cy="310278"/>
              <a:chOff x="1217979" y="5403306"/>
              <a:chExt cx="2441389" cy="310278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9299BC-F514-4094-9799-D9CA2D8B9164}"/>
                  </a:ext>
                </a:extLst>
              </p:cNvPr>
              <p:cNvSpPr txBox="1"/>
              <p:nvPr/>
            </p:nvSpPr>
            <p:spPr>
              <a:xfrm>
                <a:off x="1217979" y="5403306"/>
                <a:ext cx="54622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D1</a:t>
                </a:r>
                <a:endParaRPr lang="id-ID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3B3D38-C1AF-443B-B81D-C6112D589873}"/>
                  </a:ext>
                </a:extLst>
              </p:cNvPr>
              <p:cNvSpPr txBox="1"/>
              <p:nvPr/>
            </p:nvSpPr>
            <p:spPr>
              <a:xfrm>
                <a:off x="1604363" y="5403306"/>
                <a:ext cx="684540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D2</a:t>
                </a:r>
                <a:endParaRPr lang="id-ID" sz="1200" dirty="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B89260E-DCD8-4542-A600-DF3586507DE5}"/>
                  </a:ext>
                </a:extLst>
              </p:cNvPr>
              <p:cNvSpPr txBox="1"/>
              <p:nvPr/>
            </p:nvSpPr>
            <p:spPr>
              <a:xfrm>
                <a:off x="2055009" y="5403306"/>
                <a:ext cx="69433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D3</a:t>
                </a:r>
                <a:endParaRPr lang="id-ID" sz="120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CCBD84-4967-4C71-AAC5-A6983D7E2B8B}"/>
                  </a:ext>
                </a:extLst>
              </p:cNvPr>
              <p:cNvSpPr txBox="1"/>
              <p:nvPr/>
            </p:nvSpPr>
            <p:spPr>
              <a:xfrm>
                <a:off x="2533308" y="5403306"/>
                <a:ext cx="6488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D4</a:t>
                </a:r>
                <a:endParaRPr lang="id-ID" sz="120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00B46F-E79A-45F5-8A55-214D1F4F451C}"/>
                  </a:ext>
                </a:extLst>
              </p:cNvPr>
              <p:cNvSpPr txBox="1"/>
              <p:nvPr/>
            </p:nvSpPr>
            <p:spPr>
              <a:xfrm>
                <a:off x="2967166" y="5403306"/>
                <a:ext cx="692202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D5</a:t>
                </a:r>
                <a:endParaRPr lang="id-ID" sz="1200" dirty="0"/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1519EBD-E5A6-49B8-9B72-C1C59054950E}"/>
              </a:ext>
            </a:extLst>
          </p:cNvPr>
          <p:cNvSpPr txBox="1"/>
          <p:nvPr/>
        </p:nvSpPr>
        <p:spPr>
          <a:xfrm>
            <a:off x="1054005" y="3412919"/>
            <a:ext cx="2576648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latin typeface="+mj-lt"/>
              </a:rPr>
              <a:t>540+</a:t>
            </a:r>
          </a:p>
        </p:txBody>
      </p:sp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35BE36A9-26C5-BB51-A0A5-436D5F3F2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7883606"/>
              </p:ext>
            </p:extLst>
          </p:nvPr>
        </p:nvGraphicFramePr>
        <p:xfrm>
          <a:off x="7583208" y="1517088"/>
          <a:ext cx="3554788" cy="4292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8C1D6ACE-0ABA-D85B-8CE6-D95A9904537F}"/>
              </a:ext>
            </a:extLst>
          </p:cNvPr>
          <p:cNvSpPr txBox="1"/>
          <p:nvPr/>
        </p:nvSpPr>
        <p:spPr>
          <a:xfrm>
            <a:off x="7551188" y="950389"/>
            <a:ext cx="1701449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Supply Growth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C67C349-7E5D-59DA-C458-B384DC5A0164}"/>
              </a:ext>
            </a:extLst>
          </p:cNvPr>
          <p:cNvGrpSpPr/>
          <p:nvPr/>
        </p:nvGrpSpPr>
        <p:grpSpPr>
          <a:xfrm>
            <a:off x="3995718" y="2480225"/>
            <a:ext cx="3213966" cy="3463377"/>
            <a:chOff x="4489018" y="2480225"/>
            <a:chExt cx="3213966" cy="3463377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BD374961-4563-B3A7-C8A1-4D7FA0918A59}"/>
                </a:ext>
              </a:extLst>
            </p:cNvPr>
            <p:cNvSpPr/>
            <p:nvPr/>
          </p:nvSpPr>
          <p:spPr>
            <a:xfrm>
              <a:off x="4489018" y="2480225"/>
              <a:ext cx="3213966" cy="3463377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aphicFrame>
          <p:nvGraphicFramePr>
            <p:cNvPr id="113" name="Chart 112">
              <a:extLst>
                <a:ext uri="{FF2B5EF4-FFF2-40B4-BE49-F238E27FC236}">
                  <a16:creationId xmlns:a16="http://schemas.microsoft.com/office/drawing/2014/main" id="{D7EA2B44-69B0-1C9C-0917-502C26D985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8189940"/>
                </p:ext>
              </p:extLst>
            </p:nvPr>
          </p:nvGraphicFramePr>
          <p:xfrm>
            <a:off x="4652158" y="4012608"/>
            <a:ext cx="2887686" cy="17747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04EE751-00CA-1FF0-EC30-32220C0478B9}"/>
                </a:ext>
              </a:extLst>
            </p:cNvPr>
            <p:cNvSpPr txBox="1"/>
            <p:nvPr/>
          </p:nvSpPr>
          <p:spPr>
            <a:xfrm>
              <a:off x="4624041" y="2657449"/>
              <a:ext cx="2943920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Current Activity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612AD6-88EA-3D82-3549-5F35A3E14520}"/>
                </a:ext>
              </a:extLst>
            </p:cNvPr>
            <p:cNvSpPr txBox="1"/>
            <p:nvPr/>
          </p:nvSpPr>
          <p:spPr>
            <a:xfrm>
              <a:off x="4624041" y="3041414"/>
              <a:ext cx="2943920" cy="533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 wonderful serenity has possession of my entire soul, like these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4A3C4FE-2CC0-F54C-FD2F-222AEC2795F3}"/>
                </a:ext>
              </a:extLst>
            </p:cNvPr>
            <p:cNvGrpSpPr/>
            <p:nvPr/>
          </p:nvGrpSpPr>
          <p:grpSpPr>
            <a:xfrm>
              <a:off x="6336852" y="3700681"/>
              <a:ext cx="1138012" cy="1219111"/>
              <a:chOff x="6344401" y="3630414"/>
              <a:chExt cx="1173664" cy="125730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FA629147-727B-1C15-B271-DD13E8935116}"/>
                  </a:ext>
                </a:extLst>
              </p:cNvPr>
              <p:cNvGrpSpPr/>
              <p:nvPr/>
            </p:nvGrpSpPr>
            <p:grpSpPr>
              <a:xfrm>
                <a:off x="6344401" y="3630414"/>
                <a:ext cx="1173664" cy="401527"/>
                <a:chOff x="6258296" y="3676995"/>
                <a:chExt cx="1173664" cy="401527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DF4B8E53-C8E4-E2C6-9928-6D77E28B6D21}"/>
                    </a:ext>
                  </a:extLst>
                </p:cNvPr>
                <p:cNvGrpSpPr/>
                <p:nvPr/>
              </p:nvGrpSpPr>
              <p:grpSpPr>
                <a:xfrm>
                  <a:off x="6258296" y="3803443"/>
                  <a:ext cx="540544" cy="275079"/>
                  <a:chOff x="5953315" y="3065149"/>
                  <a:chExt cx="540544" cy="275079"/>
                </a:xfrm>
              </p:grpSpPr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92F44B9B-A46B-3052-D146-29C43E08D1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74784" y="3065150"/>
                    <a:ext cx="219075" cy="0"/>
                  </a:xfrm>
                  <a:prstGeom prst="line">
                    <a:avLst/>
                  </a:prstGeom>
                  <a:ln w="12700">
                    <a:solidFill>
                      <a:schemeClr val="accent5"/>
                    </a:solidFill>
                    <a:prstDash val="dash"/>
                    <a:tail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D9652718-7629-FA3C-9FFA-16025AD8B5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53315" y="3065149"/>
                    <a:ext cx="321469" cy="275079"/>
                  </a:xfrm>
                  <a:prstGeom prst="line">
                    <a:avLst/>
                  </a:prstGeom>
                  <a:ln w="12700">
                    <a:solidFill>
                      <a:schemeClr val="accent5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F28276A-D8FC-E353-0761-4DC72060A48A}"/>
                    </a:ext>
                  </a:extLst>
                </p:cNvPr>
                <p:cNvSpPr txBox="1"/>
                <p:nvPr/>
              </p:nvSpPr>
              <p:spPr>
                <a:xfrm>
                  <a:off x="6860099" y="3676995"/>
                  <a:ext cx="571861" cy="314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1200"/>
                    </a:spcBef>
                    <a:defRPr sz="1400">
                      <a:solidFill>
                        <a:schemeClr val="tx2"/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70%</a:t>
                  </a:r>
                </a:p>
              </p:txBody>
            </p:sp>
          </p:grp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4B21142-45A7-90DD-95C5-CF64571AEFE4}"/>
                  </a:ext>
                </a:extLst>
              </p:cNvPr>
              <p:cNvSpPr/>
              <p:nvPr/>
            </p:nvSpPr>
            <p:spPr>
              <a:xfrm>
                <a:off x="6503036" y="4556723"/>
                <a:ext cx="330994" cy="330993"/>
              </a:xfrm>
              <a:custGeom>
                <a:avLst/>
                <a:gdLst>
                  <a:gd name="connsiteX0" fmla="*/ 175382 w 372596"/>
                  <a:gd name="connsiteY0" fmla="*/ 280097 h 372595"/>
                  <a:gd name="connsiteX1" fmla="*/ 175382 w 372596"/>
                  <a:gd name="connsiteY1" fmla="*/ 302656 h 372595"/>
                  <a:gd name="connsiteX2" fmla="*/ 197214 w 372596"/>
                  <a:gd name="connsiteY2" fmla="*/ 302656 h 372595"/>
                  <a:gd name="connsiteX3" fmla="*/ 197214 w 372596"/>
                  <a:gd name="connsiteY3" fmla="*/ 280097 h 372595"/>
                  <a:gd name="connsiteX4" fmla="*/ 73764 w 372596"/>
                  <a:gd name="connsiteY4" fmla="*/ 280097 h 372595"/>
                  <a:gd name="connsiteX5" fmla="*/ 73764 w 372596"/>
                  <a:gd name="connsiteY5" fmla="*/ 302656 h 372595"/>
                  <a:gd name="connsiteX6" fmla="*/ 95596 w 372596"/>
                  <a:gd name="connsiteY6" fmla="*/ 302656 h 372595"/>
                  <a:gd name="connsiteX7" fmla="*/ 95596 w 372596"/>
                  <a:gd name="connsiteY7" fmla="*/ 280097 h 372595"/>
                  <a:gd name="connsiteX8" fmla="*/ 277001 w 372596"/>
                  <a:gd name="connsiteY8" fmla="*/ 277805 h 372595"/>
                  <a:gd name="connsiteX9" fmla="*/ 277001 w 372596"/>
                  <a:gd name="connsiteY9" fmla="*/ 334793 h 372595"/>
                  <a:gd name="connsiteX10" fmla="*/ 334728 w 372596"/>
                  <a:gd name="connsiteY10" fmla="*/ 277805 h 372595"/>
                  <a:gd name="connsiteX11" fmla="*/ 153550 w 372596"/>
                  <a:gd name="connsiteY11" fmla="*/ 258265 h 372595"/>
                  <a:gd name="connsiteX12" fmla="*/ 219045 w 372596"/>
                  <a:gd name="connsiteY12" fmla="*/ 258265 h 372595"/>
                  <a:gd name="connsiteX13" fmla="*/ 219045 w 372596"/>
                  <a:gd name="connsiteY13" fmla="*/ 324488 h 372595"/>
                  <a:gd name="connsiteX14" fmla="*/ 153550 w 372596"/>
                  <a:gd name="connsiteY14" fmla="*/ 324488 h 372595"/>
                  <a:gd name="connsiteX15" fmla="*/ 51932 w 372596"/>
                  <a:gd name="connsiteY15" fmla="*/ 258265 h 372595"/>
                  <a:gd name="connsiteX16" fmla="*/ 117427 w 372596"/>
                  <a:gd name="connsiteY16" fmla="*/ 258265 h 372595"/>
                  <a:gd name="connsiteX17" fmla="*/ 117427 w 372596"/>
                  <a:gd name="connsiteY17" fmla="*/ 324488 h 372595"/>
                  <a:gd name="connsiteX18" fmla="*/ 51932 w 372596"/>
                  <a:gd name="connsiteY18" fmla="*/ 324488 h 372595"/>
                  <a:gd name="connsiteX19" fmla="*/ 277001 w 372596"/>
                  <a:gd name="connsiteY19" fmla="*/ 183448 h 372595"/>
                  <a:gd name="connsiteX20" fmla="*/ 277001 w 372596"/>
                  <a:gd name="connsiteY20" fmla="*/ 206007 h 372595"/>
                  <a:gd name="connsiteX21" fmla="*/ 298833 w 372596"/>
                  <a:gd name="connsiteY21" fmla="*/ 206007 h 372595"/>
                  <a:gd name="connsiteX22" fmla="*/ 298833 w 372596"/>
                  <a:gd name="connsiteY22" fmla="*/ 183448 h 372595"/>
                  <a:gd name="connsiteX23" fmla="*/ 175382 w 372596"/>
                  <a:gd name="connsiteY23" fmla="*/ 183448 h 372595"/>
                  <a:gd name="connsiteX24" fmla="*/ 175382 w 372596"/>
                  <a:gd name="connsiteY24" fmla="*/ 206007 h 372595"/>
                  <a:gd name="connsiteX25" fmla="*/ 197214 w 372596"/>
                  <a:gd name="connsiteY25" fmla="*/ 206007 h 372595"/>
                  <a:gd name="connsiteX26" fmla="*/ 197214 w 372596"/>
                  <a:gd name="connsiteY26" fmla="*/ 183448 h 372595"/>
                  <a:gd name="connsiteX27" fmla="*/ 73764 w 372596"/>
                  <a:gd name="connsiteY27" fmla="*/ 183448 h 372595"/>
                  <a:gd name="connsiteX28" fmla="*/ 73764 w 372596"/>
                  <a:gd name="connsiteY28" fmla="*/ 206007 h 372595"/>
                  <a:gd name="connsiteX29" fmla="*/ 95596 w 372596"/>
                  <a:gd name="connsiteY29" fmla="*/ 206007 h 372595"/>
                  <a:gd name="connsiteX30" fmla="*/ 95596 w 372596"/>
                  <a:gd name="connsiteY30" fmla="*/ 183448 h 372595"/>
                  <a:gd name="connsiteX31" fmla="*/ 255169 w 372596"/>
                  <a:gd name="connsiteY31" fmla="*/ 161616 h 372595"/>
                  <a:gd name="connsiteX32" fmla="*/ 320664 w 372596"/>
                  <a:gd name="connsiteY32" fmla="*/ 161616 h 372595"/>
                  <a:gd name="connsiteX33" fmla="*/ 320664 w 372596"/>
                  <a:gd name="connsiteY33" fmla="*/ 227839 h 372595"/>
                  <a:gd name="connsiteX34" fmla="*/ 255169 w 372596"/>
                  <a:gd name="connsiteY34" fmla="*/ 227839 h 372595"/>
                  <a:gd name="connsiteX35" fmla="*/ 153550 w 372596"/>
                  <a:gd name="connsiteY35" fmla="*/ 161616 h 372595"/>
                  <a:gd name="connsiteX36" fmla="*/ 219045 w 372596"/>
                  <a:gd name="connsiteY36" fmla="*/ 161616 h 372595"/>
                  <a:gd name="connsiteX37" fmla="*/ 219045 w 372596"/>
                  <a:gd name="connsiteY37" fmla="*/ 227839 h 372595"/>
                  <a:gd name="connsiteX38" fmla="*/ 153550 w 372596"/>
                  <a:gd name="connsiteY38" fmla="*/ 227839 h 372595"/>
                  <a:gd name="connsiteX39" fmla="*/ 51932 w 372596"/>
                  <a:gd name="connsiteY39" fmla="*/ 161616 h 372595"/>
                  <a:gd name="connsiteX40" fmla="*/ 117427 w 372596"/>
                  <a:gd name="connsiteY40" fmla="*/ 161616 h 372595"/>
                  <a:gd name="connsiteX41" fmla="*/ 117427 w 372596"/>
                  <a:gd name="connsiteY41" fmla="*/ 227839 h 372595"/>
                  <a:gd name="connsiteX42" fmla="*/ 51932 w 372596"/>
                  <a:gd name="connsiteY42" fmla="*/ 227839 h 372595"/>
                  <a:gd name="connsiteX43" fmla="*/ 22188 w 372596"/>
                  <a:gd name="connsiteY43" fmla="*/ 138268 h 372595"/>
                  <a:gd name="connsiteX44" fmla="*/ 22188 w 372596"/>
                  <a:gd name="connsiteY44" fmla="*/ 349991 h 372595"/>
                  <a:gd name="connsiteX45" fmla="*/ 255169 w 372596"/>
                  <a:gd name="connsiteY45" fmla="*/ 349991 h 372595"/>
                  <a:gd name="connsiteX46" fmla="*/ 255169 w 372596"/>
                  <a:gd name="connsiteY46" fmla="*/ 255973 h 372595"/>
                  <a:gd name="connsiteX47" fmla="*/ 350408 w 372596"/>
                  <a:gd name="connsiteY47" fmla="*/ 255973 h 372595"/>
                  <a:gd name="connsiteX48" fmla="*/ 350408 w 372596"/>
                  <a:gd name="connsiteY48" fmla="*/ 138268 h 372595"/>
                  <a:gd name="connsiteX49" fmla="*/ 22188 w 372596"/>
                  <a:gd name="connsiteY49" fmla="*/ 57039 h 372595"/>
                  <a:gd name="connsiteX50" fmla="*/ 22188 w 372596"/>
                  <a:gd name="connsiteY50" fmla="*/ 116436 h 372595"/>
                  <a:gd name="connsiteX51" fmla="*/ 350408 w 372596"/>
                  <a:gd name="connsiteY51" fmla="*/ 116436 h 372595"/>
                  <a:gd name="connsiteX52" fmla="*/ 350408 w 372596"/>
                  <a:gd name="connsiteY52" fmla="*/ 57039 h 372595"/>
                  <a:gd name="connsiteX53" fmla="*/ 325323 w 372596"/>
                  <a:gd name="connsiteY53" fmla="*/ 57039 h 372595"/>
                  <a:gd name="connsiteX54" fmla="*/ 325323 w 372596"/>
                  <a:gd name="connsiteY54" fmla="*/ 85282 h 372595"/>
                  <a:gd name="connsiteX55" fmla="*/ 259828 w 372596"/>
                  <a:gd name="connsiteY55" fmla="*/ 85282 h 372595"/>
                  <a:gd name="connsiteX56" fmla="*/ 259828 w 372596"/>
                  <a:gd name="connsiteY56" fmla="*/ 57039 h 372595"/>
                  <a:gd name="connsiteX57" fmla="*/ 112769 w 372596"/>
                  <a:gd name="connsiteY57" fmla="*/ 57039 h 372595"/>
                  <a:gd name="connsiteX58" fmla="*/ 112769 w 372596"/>
                  <a:gd name="connsiteY58" fmla="*/ 85282 h 372595"/>
                  <a:gd name="connsiteX59" fmla="*/ 47273 w 372596"/>
                  <a:gd name="connsiteY59" fmla="*/ 85282 h 372595"/>
                  <a:gd name="connsiteX60" fmla="*/ 47273 w 372596"/>
                  <a:gd name="connsiteY60" fmla="*/ 57039 h 372595"/>
                  <a:gd name="connsiteX61" fmla="*/ 281659 w 372596"/>
                  <a:gd name="connsiteY61" fmla="*/ 22050 h 372595"/>
                  <a:gd name="connsiteX62" fmla="*/ 281659 w 372596"/>
                  <a:gd name="connsiteY62" fmla="*/ 63450 h 372595"/>
                  <a:gd name="connsiteX63" fmla="*/ 303491 w 372596"/>
                  <a:gd name="connsiteY63" fmla="*/ 63450 h 372595"/>
                  <a:gd name="connsiteX64" fmla="*/ 303491 w 372596"/>
                  <a:gd name="connsiteY64" fmla="*/ 22050 h 372595"/>
                  <a:gd name="connsiteX65" fmla="*/ 69105 w 372596"/>
                  <a:gd name="connsiteY65" fmla="*/ 22050 h 372595"/>
                  <a:gd name="connsiteX66" fmla="*/ 69105 w 372596"/>
                  <a:gd name="connsiteY66" fmla="*/ 63450 h 372595"/>
                  <a:gd name="connsiteX67" fmla="*/ 90937 w 372596"/>
                  <a:gd name="connsiteY67" fmla="*/ 63450 h 372595"/>
                  <a:gd name="connsiteX68" fmla="*/ 90937 w 372596"/>
                  <a:gd name="connsiteY68" fmla="*/ 22050 h 372595"/>
                  <a:gd name="connsiteX69" fmla="*/ 47273 w 372596"/>
                  <a:gd name="connsiteY69" fmla="*/ 0 h 372595"/>
                  <a:gd name="connsiteX70" fmla="*/ 112769 w 372596"/>
                  <a:gd name="connsiteY70" fmla="*/ 0 h 372595"/>
                  <a:gd name="connsiteX71" fmla="*/ 112769 w 372596"/>
                  <a:gd name="connsiteY71" fmla="*/ 35207 h 372595"/>
                  <a:gd name="connsiteX72" fmla="*/ 259828 w 372596"/>
                  <a:gd name="connsiteY72" fmla="*/ 35207 h 372595"/>
                  <a:gd name="connsiteX73" fmla="*/ 259828 w 372596"/>
                  <a:gd name="connsiteY73" fmla="*/ 0 h 372595"/>
                  <a:gd name="connsiteX74" fmla="*/ 325323 w 372596"/>
                  <a:gd name="connsiteY74" fmla="*/ 0 h 372595"/>
                  <a:gd name="connsiteX75" fmla="*/ 325323 w 372596"/>
                  <a:gd name="connsiteY75" fmla="*/ 35207 h 372595"/>
                  <a:gd name="connsiteX76" fmla="*/ 372596 w 372596"/>
                  <a:gd name="connsiteY76" fmla="*/ 35207 h 372595"/>
                  <a:gd name="connsiteX77" fmla="*/ 372596 w 372596"/>
                  <a:gd name="connsiteY77" fmla="*/ 271452 h 372595"/>
                  <a:gd name="connsiteX78" fmla="*/ 270565 w 372596"/>
                  <a:gd name="connsiteY78" fmla="*/ 372595 h 372595"/>
                  <a:gd name="connsiteX79" fmla="*/ 0 w 372596"/>
                  <a:gd name="connsiteY79" fmla="*/ 372595 h 372595"/>
                  <a:gd name="connsiteX80" fmla="*/ 0 w 372596"/>
                  <a:gd name="connsiteY80" fmla="*/ 35207 h 372595"/>
                  <a:gd name="connsiteX81" fmla="*/ 47273 w 372596"/>
                  <a:gd name="connsiteY81" fmla="*/ 35207 h 37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372596" h="372595">
                    <a:moveTo>
                      <a:pt x="175382" y="280097"/>
                    </a:moveTo>
                    <a:lnTo>
                      <a:pt x="175382" y="302656"/>
                    </a:lnTo>
                    <a:lnTo>
                      <a:pt x="197214" y="302656"/>
                    </a:lnTo>
                    <a:lnTo>
                      <a:pt x="197214" y="280097"/>
                    </a:lnTo>
                    <a:close/>
                    <a:moveTo>
                      <a:pt x="73764" y="280097"/>
                    </a:moveTo>
                    <a:lnTo>
                      <a:pt x="73764" y="302656"/>
                    </a:lnTo>
                    <a:lnTo>
                      <a:pt x="95596" y="302656"/>
                    </a:lnTo>
                    <a:lnTo>
                      <a:pt x="95596" y="280097"/>
                    </a:lnTo>
                    <a:close/>
                    <a:moveTo>
                      <a:pt x="277001" y="277805"/>
                    </a:moveTo>
                    <a:lnTo>
                      <a:pt x="277001" y="334793"/>
                    </a:lnTo>
                    <a:lnTo>
                      <a:pt x="334728" y="277805"/>
                    </a:lnTo>
                    <a:close/>
                    <a:moveTo>
                      <a:pt x="153550" y="258265"/>
                    </a:moveTo>
                    <a:lnTo>
                      <a:pt x="219045" y="258265"/>
                    </a:lnTo>
                    <a:lnTo>
                      <a:pt x="219045" y="324488"/>
                    </a:lnTo>
                    <a:lnTo>
                      <a:pt x="153550" y="324488"/>
                    </a:lnTo>
                    <a:close/>
                    <a:moveTo>
                      <a:pt x="51932" y="258265"/>
                    </a:moveTo>
                    <a:lnTo>
                      <a:pt x="117427" y="258265"/>
                    </a:lnTo>
                    <a:lnTo>
                      <a:pt x="117427" y="324488"/>
                    </a:lnTo>
                    <a:lnTo>
                      <a:pt x="51932" y="324488"/>
                    </a:lnTo>
                    <a:close/>
                    <a:moveTo>
                      <a:pt x="277001" y="183448"/>
                    </a:moveTo>
                    <a:lnTo>
                      <a:pt x="277001" y="206007"/>
                    </a:lnTo>
                    <a:lnTo>
                      <a:pt x="298833" y="206007"/>
                    </a:lnTo>
                    <a:lnTo>
                      <a:pt x="298833" y="183448"/>
                    </a:lnTo>
                    <a:close/>
                    <a:moveTo>
                      <a:pt x="175382" y="183448"/>
                    </a:moveTo>
                    <a:lnTo>
                      <a:pt x="175382" y="206007"/>
                    </a:lnTo>
                    <a:lnTo>
                      <a:pt x="197214" y="206007"/>
                    </a:lnTo>
                    <a:lnTo>
                      <a:pt x="197214" y="183448"/>
                    </a:lnTo>
                    <a:close/>
                    <a:moveTo>
                      <a:pt x="73764" y="183448"/>
                    </a:moveTo>
                    <a:lnTo>
                      <a:pt x="73764" y="206007"/>
                    </a:lnTo>
                    <a:lnTo>
                      <a:pt x="95596" y="206007"/>
                    </a:lnTo>
                    <a:lnTo>
                      <a:pt x="95596" y="183448"/>
                    </a:lnTo>
                    <a:close/>
                    <a:moveTo>
                      <a:pt x="255169" y="161616"/>
                    </a:moveTo>
                    <a:lnTo>
                      <a:pt x="320664" y="161616"/>
                    </a:lnTo>
                    <a:lnTo>
                      <a:pt x="320664" y="227839"/>
                    </a:lnTo>
                    <a:lnTo>
                      <a:pt x="255169" y="227839"/>
                    </a:lnTo>
                    <a:close/>
                    <a:moveTo>
                      <a:pt x="153550" y="161616"/>
                    </a:moveTo>
                    <a:lnTo>
                      <a:pt x="219045" y="161616"/>
                    </a:lnTo>
                    <a:lnTo>
                      <a:pt x="219045" y="227839"/>
                    </a:lnTo>
                    <a:lnTo>
                      <a:pt x="153550" y="227839"/>
                    </a:lnTo>
                    <a:close/>
                    <a:moveTo>
                      <a:pt x="51932" y="161616"/>
                    </a:moveTo>
                    <a:lnTo>
                      <a:pt x="117427" y="161616"/>
                    </a:lnTo>
                    <a:lnTo>
                      <a:pt x="117427" y="227839"/>
                    </a:lnTo>
                    <a:lnTo>
                      <a:pt x="51932" y="227839"/>
                    </a:lnTo>
                    <a:close/>
                    <a:moveTo>
                      <a:pt x="22188" y="138268"/>
                    </a:moveTo>
                    <a:lnTo>
                      <a:pt x="22188" y="349991"/>
                    </a:lnTo>
                    <a:lnTo>
                      <a:pt x="255169" y="349991"/>
                    </a:lnTo>
                    <a:lnTo>
                      <a:pt x="255169" y="255973"/>
                    </a:lnTo>
                    <a:lnTo>
                      <a:pt x="350408" y="255973"/>
                    </a:lnTo>
                    <a:lnTo>
                      <a:pt x="350408" y="138268"/>
                    </a:lnTo>
                    <a:close/>
                    <a:moveTo>
                      <a:pt x="22188" y="57039"/>
                    </a:moveTo>
                    <a:lnTo>
                      <a:pt x="22188" y="116436"/>
                    </a:lnTo>
                    <a:lnTo>
                      <a:pt x="350408" y="116436"/>
                    </a:lnTo>
                    <a:lnTo>
                      <a:pt x="350408" y="57039"/>
                    </a:lnTo>
                    <a:lnTo>
                      <a:pt x="325323" y="57039"/>
                    </a:lnTo>
                    <a:lnTo>
                      <a:pt x="325323" y="85282"/>
                    </a:lnTo>
                    <a:lnTo>
                      <a:pt x="259828" y="85282"/>
                    </a:lnTo>
                    <a:lnTo>
                      <a:pt x="259828" y="57039"/>
                    </a:lnTo>
                    <a:lnTo>
                      <a:pt x="112769" y="57039"/>
                    </a:lnTo>
                    <a:lnTo>
                      <a:pt x="112769" y="85282"/>
                    </a:lnTo>
                    <a:lnTo>
                      <a:pt x="47273" y="85282"/>
                    </a:lnTo>
                    <a:lnTo>
                      <a:pt x="47273" y="57039"/>
                    </a:lnTo>
                    <a:close/>
                    <a:moveTo>
                      <a:pt x="281659" y="22050"/>
                    </a:moveTo>
                    <a:lnTo>
                      <a:pt x="281659" y="63450"/>
                    </a:lnTo>
                    <a:lnTo>
                      <a:pt x="303491" y="63450"/>
                    </a:lnTo>
                    <a:lnTo>
                      <a:pt x="303491" y="22050"/>
                    </a:lnTo>
                    <a:close/>
                    <a:moveTo>
                      <a:pt x="69105" y="22050"/>
                    </a:moveTo>
                    <a:lnTo>
                      <a:pt x="69105" y="63450"/>
                    </a:lnTo>
                    <a:lnTo>
                      <a:pt x="90937" y="63450"/>
                    </a:lnTo>
                    <a:lnTo>
                      <a:pt x="90937" y="22050"/>
                    </a:lnTo>
                    <a:close/>
                    <a:moveTo>
                      <a:pt x="47273" y="0"/>
                    </a:moveTo>
                    <a:lnTo>
                      <a:pt x="112769" y="0"/>
                    </a:lnTo>
                    <a:lnTo>
                      <a:pt x="112769" y="35207"/>
                    </a:lnTo>
                    <a:lnTo>
                      <a:pt x="259828" y="35207"/>
                    </a:lnTo>
                    <a:lnTo>
                      <a:pt x="259828" y="0"/>
                    </a:lnTo>
                    <a:lnTo>
                      <a:pt x="325323" y="0"/>
                    </a:lnTo>
                    <a:lnTo>
                      <a:pt x="325323" y="35207"/>
                    </a:lnTo>
                    <a:lnTo>
                      <a:pt x="372596" y="35207"/>
                    </a:lnTo>
                    <a:lnTo>
                      <a:pt x="372596" y="271452"/>
                    </a:lnTo>
                    <a:lnTo>
                      <a:pt x="270565" y="372595"/>
                    </a:lnTo>
                    <a:lnTo>
                      <a:pt x="0" y="372595"/>
                    </a:lnTo>
                    <a:lnTo>
                      <a:pt x="0" y="35207"/>
                    </a:lnTo>
                    <a:lnTo>
                      <a:pt x="47273" y="35207"/>
                    </a:lnTo>
                    <a:close/>
                  </a:path>
                </a:pathLst>
              </a:custGeom>
              <a:solidFill>
                <a:schemeClr val="bg1"/>
              </a:solidFill>
              <a:ln w="74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/>
              </a:p>
            </p:txBody>
          </p:sp>
        </p:grp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B88A0F8-AB00-23E0-F161-05225894C153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49A804D-E84A-97A2-BECA-2F62E54C8FC4}"/>
              </a:ext>
            </a:extLst>
          </p:cNvPr>
          <p:cNvSpPr txBox="1"/>
          <p:nvPr/>
        </p:nvSpPr>
        <p:spPr>
          <a:xfrm>
            <a:off x="929045" y="891560"/>
            <a:ext cx="4743741" cy="65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Overview</a:t>
            </a:r>
            <a:endParaRPr lang="en-ID" sz="3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8F2C4F-75C5-AC8D-41CF-874A536D940E}"/>
              </a:ext>
            </a:extLst>
          </p:cNvPr>
          <p:cNvSpPr txBox="1"/>
          <p:nvPr/>
        </p:nvSpPr>
        <p:spPr>
          <a:xfrm>
            <a:off x="929045" y="1581327"/>
            <a:ext cx="4743741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wonderful serenity has taken possession of my entire soul, like these sweet mornings of spring which I enjoy</a:t>
            </a:r>
          </a:p>
        </p:txBody>
      </p:sp>
    </p:spTree>
    <p:extLst>
      <p:ext uri="{BB962C8B-B14F-4D97-AF65-F5344CB8AC3E}">
        <p14:creationId xmlns:p14="http://schemas.microsoft.com/office/powerpoint/2010/main" val="30844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7ADD317-299E-4F71-BBDC-6E5A1FEF61DA}"/>
              </a:ext>
            </a:extLst>
          </p:cNvPr>
          <p:cNvSpPr txBox="1"/>
          <p:nvPr/>
        </p:nvSpPr>
        <p:spPr>
          <a:xfrm>
            <a:off x="795338" y="785247"/>
            <a:ext cx="3223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KPI Dashboard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8C7A9-D03A-4C39-9A1A-8AC403A22D84}"/>
              </a:ext>
            </a:extLst>
          </p:cNvPr>
          <p:cNvSpPr txBox="1"/>
          <p:nvPr/>
        </p:nvSpPr>
        <p:spPr>
          <a:xfrm>
            <a:off x="810006" y="2190857"/>
            <a:ext cx="3331404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05746D3-6149-FEA4-86A9-876A0967C109}"/>
              </a:ext>
            </a:extLst>
          </p:cNvPr>
          <p:cNvGrpSpPr/>
          <p:nvPr/>
        </p:nvGrpSpPr>
        <p:grpSpPr>
          <a:xfrm>
            <a:off x="7946195" y="875030"/>
            <a:ext cx="3331405" cy="3479800"/>
            <a:chOff x="7946195" y="2463800"/>
            <a:chExt cx="3331405" cy="3479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550EE0-48F8-4D9D-9201-EDDEC04B3DC8}"/>
                </a:ext>
              </a:extLst>
            </p:cNvPr>
            <p:cNvSpPr/>
            <p:nvPr/>
          </p:nvSpPr>
          <p:spPr>
            <a:xfrm>
              <a:off x="7946195" y="2463800"/>
              <a:ext cx="3331405" cy="3479800"/>
            </a:xfrm>
            <a:prstGeom prst="roundRect">
              <a:avLst>
                <a:gd name="adj" fmla="val 380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0CBCA-6402-4173-BAAB-9692640CEFA4}"/>
                </a:ext>
              </a:extLst>
            </p:cNvPr>
            <p:cNvSpPr txBox="1"/>
            <p:nvPr/>
          </p:nvSpPr>
          <p:spPr>
            <a:xfrm>
              <a:off x="8094787" y="2553252"/>
              <a:ext cx="1701449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Budget Income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1F3DCEF-5984-45E1-9B53-9D6C14F7FAA5}"/>
                </a:ext>
              </a:extLst>
            </p:cNvPr>
            <p:cNvGrpSpPr/>
            <p:nvPr/>
          </p:nvGrpSpPr>
          <p:grpSpPr>
            <a:xfrm>
              <a:off x="8262771" y="3016747"/>
              <a:ext cx="2698253" cy="2698253"/>
              <a:chOff x="8262771" y="3016747"/>
              <a:chExt cx="2698253" cy="2698253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F691220-6BB8-4D79-AF22-D47C0A1252C6}"/>
                  </a:ext>
                </a:extLst>
              </p:cNvPr>
              <p:cNvGrpSpPr/>
              <p:nvPr/>
            </p:nvGrpSpPr>
            <p:grpSpPr>
              <a:xfrm>
                <a:off x="8262771" y="3016747"/>
                <a:ext cx="2698253" cy="2698253"/>
                <a:chOff x="1659164" y="1743408"/>
                <a:chExt cx="3595914" cy="359591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28DF751-2EC7-4E0C-B390-19C89193A92E}"/>
                    </a:ext>
                  </a:extLst>
                </p:cNvPr>
                <p:cNvGrpSpPr/>
                <p:nvPr/>
              </p:nvGrpSpPr>
              <p:grpSpPr>
                <a:xfrm>
                  <a:off x="1659164" y="1743408"/>
                  <a:ext cx="3595914" cy="3595914"/>
                  <a:chOff x="1223736" y="1837871"/>
                  <a:chExt cx="3657600" cy="3657600"/>
                </a:xfrm>
              </p:grpSpPr>
              <p:sp>
                <p:nvSpPr>
                  <p:cNvPr id="67" name="Partial Circle 66">
                    <a:extLst>
                      <a:ext uri="{FF2B5EF4-FFF2-40B4-BE49-F238E27FC236}">
                        <a16:creationId xmlns:a16="http://schemas.microsoft.com/office/drawing/2014/main" id="{350DE28B-2C10-46E3-B50B-D489E18F9108}"/>
                      </a:ext>
                    </a:extLst>
                  </p:cNvPr>
                  <p:cNvSpPr/>
                  <p:nvPr/>
                </p:nvSpPr>
                <p:spPr>
                  <a:xfrm>
                    <a:off x="1223736" y="1837871"/>
                    <a:ext cx="3657600" cy="3657600"/>
                  </a:xfrm>
                  <a:prstGeom prst="pie">
                    <a:avLst>
                      <a:gd name="adj1" fmla="val 18988128"/>
                      <a:gd name="adj2" fmla="val 4259510"/>
                    </a:avLst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400" dirty="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8" name="Partial Circle 67">
                    <a:extLst>
                      <a:ext uri="{FF2B5EF4-FFF2-40B4-BE49-F238E27FC236}">
                        <a16:creationId xmlns:a16="http://schemas.microsoft.com/office/drawing/2014/main" id="{9904660C-A7A4-4748-8ED4-46E8686CD66C}"/>
                      </a:ext>
                    </a:extLst>
                  </p:cNvPr>
                  <p:cNvSpPr/>
                  <p:nvPr/>
                </p:nvSpPr>
                <p:spPr>
                  <a:xfrm>
                    <a:off x="1223736" y="1837871"/>
                    <a:ext cx="3657600" cy="3657600"/>
                  </a:xfrm>
                  <a:prstGeom prst="pie">
                    <a:avLst>
                      <a:gd name="adj1" fmla="val 17121697"/>
                      <a:gd name="adj2" fmla="val 19041135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40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9" name="Partial Circle 68">
                    <a:extLst>
                      <a:ext uri="{FF2B5EF4-FFF2-40B4-BE49-F238E27FC236}">
                        <a16:creationId xmlns:a16="http://schemas.microsoft.com/office/drawing/2014/main" id="{7DC14E2F-FCDB-4108-B4FF-E4B8F970AC64}"/>
                      </a:ext>
                    </a:extLst>
                  </p:cNvPr>
                  <p:cNvSpPr/>
                  <p:nvPr/>
                </p:nvSpPr>
                <p:spPr>
                  <a:xfrm>
                    <a:off x="1223736" y="1837871"/>
                    <a:ext cx="3657600" cy="3657600"/>
                  </a:xfrm>
                  <a:prstGeom prst="pie">
                    <a:avLst>
                      <a:gd name="adj1" fmla="val 13102300"/>
                      <a:gd name="adj2" fmla="val 17187278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40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0" name="Partial Circle 69">
                    <a:extLst>
                      <a:ext uri="{FF2B5EF4-FFF2-40B4-BE49-F238E27FC236}">
                        <a16:creationId xmlns:a16="http://schemas.microsoft.com/office/drawing/2014/main" id="{F935E9EC-5872-471F-B3AE-86AABD945E4E}"/>
                      </a:ext>
                    </a:extLst>
                  </p:cNvPr>
                  <p:cNvSpPr/>
                  <p:nvPr/>
                </p:nvSpPr>
                <p:spPr>
                  <a:xfrm>
                    <a:off x="1223736" y="1837871"/>
                    <a:ext cx="3657600" cy="3657600"/>
                  </a:xfrm>
                  <a:prstGeom prst="pie">
                    <a:avLst>
                      <a:gd name="adj1" fmla="val 10567591"/>
                      <a:gd name="adj2" fmla="val 13139672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40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1" name="Partial Circle 70">
                    <a:extLst>
                      <a:ext uri="{FF2B5EF4-FFF2-40B4-BE49-F238E27FC236}">
                        <a16:creationId xmlns:a16="http://schemas.microsoft.com/office/drawing/2014/main" id="{9D8C9867-014D-4902-A4B6-8C1970A89D9E}"/>
                      </a:ext>
                    </a:extLst>
                  </p:cNvPr>
                  <p:cNvSpPr/>
                  <p:nvPr/>
                </p:nvSpPr>
                <p:spPr>
                  <a:xfrm>
                    <a:off x="1223736" y="1837871"/>
                    <a:ext cx="3657600" cy="3657600"/>
                  </a:xfrm>
                  <a:prstGeom prst="pie">
                    <a:avLst>
                      <a:gd name="adj1" fmla="val 4241292"/>
                      <a:gd name="adj2" fmla="val 10635043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400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C3D68B4-49A1-4F1D-B3CA-97C423CFA712}"/>
                    </a:ext>
                  </a:extLst>
                </p:cNvPr>
                <p:cNvSpPr txBox="1"/>
                <p:nvPr/>
              </p:nvSpPr>
              <p:spPr>
                <a:xfrm>
                  <a:off x="2725054" y="2014758"/>
                  <a:ext cx="755038" cy="53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2000" dirty="0">
                      <a:solidFill>
                        <a:schemeClr val="bg1"/>
                      </a:solidFill>
                      <a:latin typeface="+mj-lt"/>
                    </a:rPr>
                    <a:t>45</a:t>
                  </a:r>
                  <a:endParaRPr 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E71F02B-2697-4AA3-B253-EC3E2D4FF298}"/>
                    </a:ext>
                  </a:extLst>
                </p:cNvPr>
                <p:cNvSpPr txBox="1"/>
                <p:nvPr/>
              </p:nvSpPr>
              <p:spPr>
                <a:xfrm>
                  <a:off x="2694361" y="2424927"/>
                  <a:ext cx="816425" cy="24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600" dirty="0">
                      <a:solidFill>
                        <a:schemeClr val="bg1"/>
                      </a:solidFill>
                      <a:latin typeface="+mj-lt"/>
                    </a:rPr>
                    <a:t>TEXT HERE</a:t>
                  </a:r>
                  <a:endParaRPr lang="en-US" sz="6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55B1064-1CD6-4BB2-8E72-195809F09CB1}"/>
                    </a:ext>
                  </a:extLst>
                </p:cNvPr>
                <p:cNvSpPr txBox="1"/>
                <p:nvPr/>
              </p:nvSpPr>
              <p:spPr>
                <a:xfrm>
                  <a:off x="4281359" y="3440652"/>
                  <a:ext cx="755038" cy="53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2000" dirty="0">
                      <a:solidFill>
                        <a:schemeClr val="bg1"/>
                      </a:solidFill>
                      <a:latin typeface="+mj-lt"/>
                    </a:rPr>
                    <a:t>87</a:t>
                  </a:r>
                  <a:endParaRPr 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CD914C1-DFD0-4972-9988-5315836606F0}"/>
                    </a:ext>
                  </a:extLst>
                </p:cNvPr>
                <p:cNvSpPr txBox="1"/>
                <p:nvPr/>
              </p:nvSpPr>
              <p:spPr>
                <a:xfrm>
                  <a:off x="4250666" y="3850817"/>
                  <a:ext cx="816425" cy="24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600" dirty="0">
                      <a:solidFill>
                        <a:schemeClr val="bg1"/>
                      </a:solidFill>
                      <a:latin typeface="+mj-lt"/>
                    </a:rPr>
                    <a:t>TEXT HERE</a:t>
                  </a:r>
                  <a:endParaRPr lang="en-US" sz="6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7E2D94-28FB-4C2C-899A-B76F937BBDC4}"/>
                    </a:ext>
                  </a:extLst>
                </p:cNvPr>
                <p:cNvSpPr txBox="1"/>
                <p:nvPr/>
              </p:nvSpPr>
              <p:spPr>
                <a:xfrm>
                  <a:off x="3733367" y="2208467"/>
                  <a:ext cx="755038" cy="410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1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</a:rPr>
                    <a:t>20</a:t>
                  </a:r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EC11AB4-CBAE-49AA-824E-FEC840A563E3}"/>
                    </a:ext>
                  </a:extLst>
                </p:cNvPr>
                <p:cNvSpPr txBox="1"/>
                <p:nvPr/>
              </p:nvSpPr>
              <p:spPr>
                <a:xfrm>
                  <a:off x="3721734" y="2490404"/>
                  <a:ext cx="755038" cy="2050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j-lt"/>
                    </a:rPr>
                    <a:t>TEXT HERE</a:t>
                  </a:r>
                  <a:endParaRPr lang="en-US" sz="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58EBE88-15F8-4B39-B816-529ABE435322}"/>
                    </a:ext>
                  </a:extLst>
                </p:cNvPr>
                <p:cNvSpPr txBox="1"/>
                <p:nvPr/>
              </p:nvSpPr>
              <p:spPr>
                <a:xfrm>
                  <a:off x="2400185" y="4163118"/>
                  <a:ext cx="755038" cy="53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2000" dirty="0">
                      <a:solidFill>
                        <a:schemeClr val="bg1"/>
                      </a:solidFill>
                      <a:latin typeface="+mj-lt"/>
                    </a:rPr>
                    <a:t>90</a:t>
                  </a:r>
                  <a:endParaRPr 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193C80D-130C-4F67-9F5B-1FFBE200A30D}"/>
                    </a:ext>
                  </a:extLst>
                </p:cNvPr>
                <p:cNvSpPr txBox="1"/>
                <p:nvPr/>
              </p:nvSpPr>
              <p:spPr>
                <a:xfrm>
                  <a:off x="2369492" y="4573287"/>
                  <a:ext cx="816425" cy="24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600" dirty="0">
                      <a:solidFill>
                        <a:schemeClr val="bg1"/>
                      </a:solidFill>
                      <a:latin typeface="+mj-lt"/>
                    </a:rPr>
                    <a:t>TEXT HERE</a:t>
                  </a:r>
                  <a:endParaRPr lang="en-US" sz="6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AD0D1F2-6D6E-4C27-9750-BF35FAB3DE2F}"/>
                    </a:ext>
                  </a:extLst>
                </p:cNvPr>
                <p:cNvSpPr txBox="1"/>
                <p:nvPr/>
              </p:nvSpPr>
              <p:spPr>
                <a:xfrm>
                  <a:off x="1877844" y="2778817"/>
                  <a:ext cx="755038" cy="53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2000" dirty="0">
                      <a:solidFill>
                        <a:schemeClr val="bg1"/>
                      </a:solidFill>
                      <a:latin typeface="+mj-lt"/>
                    </a:rPr>
                    <a:t>30</a:t>
                  </a:r>
                  <a:endParaRPr 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449B867-2A18-4166-B690-EE14B4BC2C75}"/>
                    </a:ext>
                  </a:extLst>
                </p:cNvPr>
                <p:cNvSpPr txBox="1"/>
                <p:nvPr/>
              </p:nvSpPr>
              <p:spPr>
                <a:xfrm>
                  <a:off x="1847151" y="3188984"/>
                  <a:ext cx="816425" cy="24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d-ID" sz="600" dirty="0">
                      <a:solidFill>
                        <a:schemeClr val="bg1"/>
                      </a:solidFill>
                      <a:latin typeface="+mj-lt"/>
                    </a:rPr>
                    <a:t>TEXT HERE</a:t>
                  </a:r>
                  <a:endParaRPr lang="en-US" sz="6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BE2BEED-08CF-46FB-94AC-741301BB73D2}"/>
                  </a:ext>
                </a:extLst>
              </p:cNvPr>
              <p:cNvSpPr/>
              <p:nvPr/>
            </p:nvSpPr>
            <p:spPr>
              <a:xfrm>
                <a:off x="9135384" y="3889361"/>
                <a:ext cx="953026" cy="9530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6C72A2-C552-BFAA-C590-B71EF0D11311}"/>
              </a:ext>
            </a:extLst>
          </p:cNvPr>
          <p:cNvGrpSpPr/>
          <p:nvPr/>
        </p:nvGrpSpPr>
        <p:grpSpPr>
          <a:xfrm>
            <a:off x="7946195" y="4557577"/>
            <a:ext cx="3331405" cy="1378243"/>
            <a:chOff x="7946195" y="4557577"/>
            <a:chExt cx="3331405" cy="1378243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A505C11-016C-428D-9FDA-7B0AA2436B03}"/>
                </a:ext>
              </a:extLst>
            </p:cNvPr>
            <p:cNvSpPr/>
            <p:nvPr/>
          </p:nvSpPr>
          <p:spPr>
            <a:xfrm>
              <a:off x="7946195" y="4557577"/>
              <a:ext cx="3331405" cy="1378243"/>
            </a:xfrm>
            <a:prstGeom prst="roundRect">
              <a:avLst>
                <a:gd name="adj" fmla="val 380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90AD4E8-2F92-8F06-CC0C-654B402EDD23}"/>
                </a:ext>
              </a:extLst>
            </p:cNvPr>
            <p:cNvGrpSpPr/>
            <p:nvPr/>
          </p:nvGrpSpPr>
          <p:grpSpPr>
            <a:xfrm>
              <a:off x="8251238" y="4746294"/>
              <a:ext cx="2656445" cy="1068271"/>
              <a:chOff x="8536513" y="4528805"/>
              <a:chExt cx="2656445" cy="106827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423A3B7-FFF1-FB9E-DCD5-5830FCE4A438}"/>
                  </a:ext>
                </a:extLst>
              </p:cNvPr>
              <p:cNvGrpSpPr/>
              <p:nvPr/>
            </p:nvGrpSpPr>
            <p:grpSpPr>
              <a:xfrm flipV="1">
                <a:off x="10888070" y="4528805"/>
                <a:ext cx="304888" cy="304888"/>
                <a:chOff x="11100821" y="3742721"/>
                <a:chExt cx="304888" cy="304888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D737191F-D49A-1CFE-1242-E65049310C93}"/>
                    </a:ext>
                  </a:extLst>
                </p:cNvPr>
                <p:cNvSpPr/>
                <p:nvPr/>
              </p:nvSpPr>
              <p:spPr>
                <a:xfrm>
                  <a:off x="11100821" y="3742721"/>
                  <a:ext cx="304888" cy="3048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chemeClr val="accent1"/>
                  </a:solidFill>
                </a:ln>
                <a:effectLst>
                  <a:outerShdw blurRad="635000" dist="254000" dir="2700000" sx="90000" sy="9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200"/>
                </a:p>
              </p:txBody>
            </p:sp>
            <p:sp>
              <p:nvSpPr>
                <p:cNvPr id="86" name="Arrow: Up 85">
                  <a:extLst>
                    <a:ext uri="{FF2B5EF4-FFF2-40B4-BE49-F238E27FC236}">
                      <a16:creationId xmlns:a16="http://schemas.microsoft.com/office/drawing/2014/main" id="{8D08D23C-D3FA-A750-A8CA-09001634EB00}"/>
                    </a:ext>
                  </a:extLst>
                </p:cNvPr>
                <p:cNvSpPr/>
                <p:nvPr/>
              </p:nvSpPr>
              <p:spPr>
                <a:xfrm>
                  <a:off x="11184198" y="3809624"/>
                  <a:ext cx="138134" cy="153005"/>
                </a:xfrm>
                <a:prstGeom prst="upArrow">
                  <a:avLst>
                    <a:gd name="adj1" fmla="val 50000"/>
                    <a:gd name="adj2" fmla="val 68114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6EB98F5-8C8E-2204-2D68-4A9BFDCEDF6C}"/>
                  </a:ext>
                </a:extLst>
              </p:cNvPr>
              <p:cNvSpPr/>
              <p:nvPr/>
            </p:nvSpPr>
            <p:spPr>
              <a:xfrm>
                <a:off x="8536513" y="4725701"/>
                <a:ext cx="20923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23.234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6B7F00F-EA15-403C-5328-90CE6E8B4602}"/>
                  </a:ext>
                </a:extLst>
              </p:cNvPr>
              <p:cNvSpPr/>
              <p:nvPr/>
            </p:nvSpPr>
            <p:spPr>
              <a:xfrm>
                <a:off x="8541985" y="5291928"/>
                <a:ext cx="2373100" cy="305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rPr>
                  <a:t>A wonderful serenity has taken</a:t>
                </a:r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24CB590-C7DA-0CEC-F9B1-1CC284B82AC5}"/>
              </a:ext>
            </a:extLst>
          </p:cNvPr>
          <p:cNvGrpSpPr/>
          <p:nvPr/>
        </p:nvGrpSpPr>
        <p:grpSpPr>
          <a:xfrm>
            <a:off x="4410670" y="4557577"/>
            <a:ext cx="3331405" cy="1378243"/>
            <a:chOff x="7946195" y="4557577"/>
            <a:chExt cx="3331405" cy="1378243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DB44C07-60B2-52B5-303E-55C7F3F7566F}"/>
                </a:ext>
              </a:extLst>
            </p:cNvPr>
            <p:cNvSpPr/>
            <p:nvPr/>
          </p:nvSpPr>
          <p:spPr>
            <a:xfrm>
              <a:off x="7946195" y="4557577"/>
              <a:ext cx="3331405" cy="1378243"/>
            </a:xfrm>
            <a:prstGeom prst="roundRect">
              <a:avLst>
                <a:gd name="adj" fmla="val 3805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EAA7E3-9D6F-D669-D27F-7CB7590D6FF8}"/>
                </a:ext>
              </a:extLst>
            </p:cNvPr>
            <p:cNvGrpSpPr/>
            <p:nvPr/>
          </p:nvGrpSpPr>
          <p:grpSpPr>
            <a:xfrm>
              <a:off x="8251238" y="4768462"/>
              <a:ext cx="2656445" cy="1013832"/>
              <a:chOff x="8536513" y="4550973"/>
              <a:chExt cx="2656445" cy="101383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0BA7171-BFED-08A0-3065-7E5A4DE12B00}"/>
                  </a:ext>
                </a:extLst>
              </p:cNvPr>
              <p:cNvGrpSpPr/>
              <p:nvPr/>
            </p:nvGrpSpPr>
            <p:grpSpPr>
              <a:xfrm flipV="1">
                <a:off x="10888070" y="4550973"/>
                <a:ext cx="304888" cy="304888"/>
                <a:chOff x="11100821" y="3720553"/>
                <a:chExt cx="304888" cy="304888"/>
              </a:xfrm>
            </p:grpSpPr>
            <p:sp>
              <p:nvSpPr>
                <p:cNvPr id="98" name="Rectangle: Rounded Corners 97">
                  <a:extLst>
                    <a:ext uri="{FF2B5EF4-FFF2-40B4-BE49-F238E27FC236}">
                      <a16:creationId xmlns:a16="http://schemas.microsoft.com/office/drawing/2014/main" id="{290B2B87-2313-32EB-7DCB-0421EAEB1811}"/>
                    </a:ext>
                  </a:extLst>
                </p:cNvPr>
                <p:cNvSpPr/>
                <p:nvPr/>
              </p:nvSpPr>
              <p:spPr>
                <a:xfrm>
                  <a:off x="11100821" y="3720553"/>
                  <a:ext cx="304888" cy="3048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6350">
                  <a:solidFill>
                    <a:schemeClr val="accent6"/>
                  </a:solidFill>
                </a:ln>
                <a:effectLst>
                  <a:outerShdw blurRad="635000" dist="254000" dir="2700000" sx="90000" sy="90000" algn="tl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200" dirty="0"/>
                </a:p>
              </p:txBody>
            </p:sp>
            <p:sp>
              <p:nvSpPr>
                <p:cNvPr id="99" name="Arrow: Up 98">
                  <a:extLst>
                    <a:ext uri="{FF2B5EF4-FFF2-40B4-BE49-F238E27FC236}">
                      <a16:creationId xmlns:a16="http://schemas.microsoft.com/office/drawing/2014/main" id="{866FE87A-EDF7-9EDA-25C5-AD6ADC6D0BEB}"/>
                    </a:ext>
                  </a:extLst>
                </p:cNvPr>
                <p:cNvSpPr/>
                <p:nvPr/>
              </p:nvSpPr>
              <p:spPr>
                <a:xfrm flipV="1">
                  <a:off x="11192907" y="3809624"/>
                  <a:ext cx="138134" cy="153005"/>
                </a:xfrm>
                <a:prstGeom prst="upArrow">
                  <a:avLst>
                    <a:gd name="adj1" fmla="val 50000"/>
                    <a:gd name="adj2" fmla="val 68114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CAAA98A-E244-6792-9551-EA0B47FE185D}"/>
                  </a:ext>
                </a:extLst>
              </p:cNvPr>
              <p:cNvSpPr/>
              <p:nvPr/>
            </p:nvSpPr>
            <p:spPr>
              <a:xfrm>
                <a:off x="8536513" y="4693430"/>
                <a:ext cx="20923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40,214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978BB2D-E885-2079-728D-DA87D5625090}"/>
                  </a:ext>
                </a:extLst>
              </p:cNvPr>
              <p:cNvSpPr/>
              <p:nvPr/>
            </p:nvSpPr>
            <p:spPr>
              <a:xfrm>
                <a:off x="8541985" y="5259657"/>
                <a:ext cx="2373100" cy="305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rPr>
                  <a:t>A wonderful serenity has taken</a:t>
                </a: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FB503D5-9FFC-47A6-47A3-9F100C27A94C}"/>
              </a:ext>
            </a:extLst>
          </p:cNvPr>
          <p:cNvGrpSpPr/>
          <p:nvPr/>
        </p:nvGrpSpPr>
        <p:grpSpPr>
          <a:xfrm>
            <a:off x="914401" y="3303886"/>
            <a:ext cx="3227009" cy="2630579"/>
            <a:chOff x="914401" y="3303886"/>
            <a:chExt cx="3365016" cy="2630579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E1FD9ED0-1FAD-C22E-0899-975982E24BCB}"/>
                </a:ext>
              </a:extLst>
            </p:cNvPr>
            <p:cNvSpPr/>
            <p:nvPr/>
          </p:nvSpPr>
          <p:spPr>
            <a:xfrm>
              <a:off x="914401" y="3303886"/>
              <a:ext cx="3365016" cy="2630579"/>
            </a:xfrm>
            <a:prstGeom prst="roundRect">
              <a:avLst>
                <a:gd name="adj" fmla="val 3064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E0EBB63-1F88-B8A6-C4A9-42C1649A4641}"/>
                </a:ext>
              </a:extLst>
            </p:cNvPr>
            <p:cNvGrpSpPr/>
            <p:nvPr/>
          </p:nvGrpSpPr>
          <p:grpSpPr>
            <a:xfrm>
              <a:off x="1032214" y="3435551"/>
              <a:ext cx="3107138" cy="1758478"/>
              <a:chOff x="1032214" y="3435551"/>
              <a:chExt cx="3107138" cy="1758478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F6877FB-5B6D-7F54-EC85-4E9EE11AD292}"/>
                  </a:ext>
                </a:extLst>
              </p:cNvPr>
              <p:cNvGrpSpPr/>
              <p:nvPr/>
            </p:nvGrpSpPr>
            <p:grpSpPr>
              <a:xfrm>
                <a:off x="1032214" y="3435551"/>
                <a:ext cx="3107138" cy="279948"/>
                <a:chOff x="1032214" y="3416501"/>
                <a:chExt cx="3107138" cy="279948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D4380B2-17CB-8438-7391-8704852547EC}"/>
                    </a:ext>
                  </a:extLst>
                </p:cNvPr>
                <p:cNvSpPr txBox="1"/>
                <p:nvPr/>
              </p:nvSpPr>
              <p:spPr>
                <a:xfrm>
                  <a:off x="3563747" y="3425670"/>
                  <a:ext cx="575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80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829C7B6-2403-630E-D4C1-254C7AA3EF15}"/>
                    </a:ext>
                  </a:extLst>
                </p:cNvPr>
                <p:cNvSpPr txBox="1"/>
                <p:nvPr/>
              </p:nvSpPr>
              <p:spPr>
                <a:xfrm>
                  <a:off x="1032214" y="3416501"/>
                  <a:ext cx="1698095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Room</a:t>
                  </a: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DA7BE0C-3E68-CD20-41D6-6B4E8925DD8D}"/>
                  </a:ext>
                </a:extLst>
              </p:cNvPr>
              <p:cNvGrpSpPr/>
              <p:nvPr/>
            </p:nvGrpSpPr>
            <p:grpSpPr>
              <a:xfrm>
                <a:off x="1032214" y="3805184"/>
                <a:ext cx="3107138" cy="279948"/>
                <a:chOff x="1032214" y="3747951"/>
                <a:chExt cx="3107138" cy="279948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87E75B3-6359-34C1-D8AC-30363779280F}"/>
                    </a:ext>
                  </a:extLst>
                </p:cNvPr>
                <p:cNvSpPr txBox="1"/>
                <p:nvPr/>
              </p:nvSpPr>
              <p:spPr>
                <a:xfrm>
                  <a:off x="3563747" y="3757120"/>
                  <a:ext cx="575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270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6DB07FC-FE73-5BB8-2593-DEBDF81E967B}"/>
                    </a:ext>
                  </a:extLst>
                </p:cNvPr>
                <p:cNvSpPr txBox="1"/>
                <p:nvPr/>
              </p:nvSpPr>
              <p:spPr>
                <a:xfrm>
                  <a:off x="1032214" y="3747951"/>
                  <a:ext cx="1698095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Total Review</a:t>
                  </a:r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832640B-29B0-9C30-D806-F3E7CE0D6534}"/>
                  </a:ext>
                </a:extLst>
              </p:cNvPr>
              <p:cNvGrpSpPr/>
              <p:nvPr/>
            </p:nvGrpSpPr>
            <p:grpSpPr>
              <a:xfrm>
                <a:off x="1032214" y="4174817"/>
                <a:ext cx="3107138" cy="279948"/>
                <a:chOff x="1032214" y="4079401"/>
                <a:chExt cx="3107138" cy="279948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772F098-13B7-FEF2-F4A6-63CB1865454C}"/>
                    </a:ext>
                  </a:extLst>
                </p:cNvPr>
                <p:cNvSpPr txBox="1"/>
                <p:nvPr/>
              </p:nvSpPr>
              <p:spPr>
                <a:xfrm>
                  <a:off x="3563747" y="4088570"/>
                  <a:ext cx="575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8.2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76F4EF5-6545-E675-1A7F-792F84A25D2F}"/>
                    </a:ext>
                  </a:extLst>
                </p:cNvPr>
                <p:cNvSpPr txBox="1"/>
                <p:nvPr/>
              </p:nvSpPr>
              <p:spPr>
                <a:xfrm>
                  <a:off x="1032214" y="4079401"/>
                  <a:ext cx="1698095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Rating</a:t>
                  </a: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96B29334-1FFE-E252-F555-404141C01C0F}"/>
                  </a:ext>
                </a:extLst>
              </p:cNvPr>
              <p:cNvGrpSpPr/>
              <p:nvPr/>
            </p:nvGrpSpPr>
            <p:grpSpPr>
              <a:xfrm>
                <a:off x="1032214" y="4544450"/>
                <a:ext cx="3107138" cy="279948"/>
                <a:chOff x="1032214" y="4410851"/>
                <a:chExt cx="3107138" cy="279948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072A993-4327-B544-C724-C314EFEB19EC}"/>
                    </a:ext>
                  </a:extLst>
                </p:cNvPr>
                <p:cNvSpPr txBox="1"/>
                <p:nvPr/>
              </p:nvSpPr>
              <p:spPr>
                <a:xfrm>
                  <a:off x="3563747" y="4420020"/>
                  <a:ext cx="575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Yes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31FA3842-0A2B-E14F-0474-7E7A6B7D5168}"/>
                    </a:ext>
                  </a:extLst>
                </p:cNvPr>
                <p:cNvSpPr txBox="1"/>
                <p:nvPr/>
              </p:nvSpPr>
              <p:spPr>
                <a:xfrm>
                  <a:off x="1032214" y="4410851"/>
                  <a:ext cx="1698095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Sport Center</a:t>
                  </a: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FD7F216C-945B-3697-B226-C11EC004533E}"/>
                  </a:ext>
                </a:extLst>
              </p:cNvPr>
              <p:cNvGrpSpPr/>
              <p:nvPr/>
            </p:nvGrpSpPr>
            <p:grpSpPr>
              <a:xfrm>
                <a:off x="1032214" y="4914081"/>
                <a:ext cx="3107138" cy="279948"/>
                <a:chOff x="1032214" y="4780401"/>
                <a:chExt cx="3107138" cy="279948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F0B3FA8A-26CA-063A-9370-9B34B5989239}"/>
                    </a:ext>
                  </a:extLst>
                </p:cNvPr>
                <p:cNvSpPr txBox="1"/>
                <p:nvPr/>
              </p:nvSpPr>
              <p:spPr>
                <a:xfrm>
                  <a:off x="3563747" y="4789570"/>
                  <a:ext cx="5756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Yes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6473055F-9B5F-4017-F928-D23134A645BC}"/>
                    </a:ext>
                  </a:extLst>
                </p:cNvPr>
                <p:cNvSpPr txBox="1"/>
                <p:nvPr/>
              </p:nvSpPr>
              <p:spPr>
                <a:xfrm>
                  <a:off x="1032214" y="4780401"/>
                  <a:ext cx="1985897" cy="2799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Roboto" panose="02000000000000000000" pitchFamily="2" charset="0"/>
                      <a:cs typeface="Open Sans Light" panose="020B0306030504020204" pitchFamily="34" charset="0"/>
                    </a:rPr>
                    <a:t>Internet Connection</a:t>
                  </a:r>
                </a:p>
              </p:txBody>
            </p:sp>
          </p:grp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763F132-9EC1-74FF-2441-685354A8C318}"/>
                </a:ext>
              </a:extLst>
            </p:cNvPr>
            <p:cNvGrpSpPr/>
            <p:nvPr/>
          </p:nvGrpSpPr>
          <p:grpSpPr>
            <a:xfrm>
              <a:off x="1127125" y="5352885"/>
              <a:ext cx="2934308" cy="386444"/>
              <a:chOff x="1127125" y="5352885"/>
              <a:chExt cx="2934308" cy="386444"/>
            </a:xfrm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9C6EFB9D-9504-8B2C-8E66-CFC25AC428AA}"/>
                  </a:ext>
                </a:extLst>
              </p:cNvPr>
              <p:cNvSpPr/>
              <p:nvPr/>
            </p:nvSpPr>
            <p:spPr>
              <a:xfrm>
                <a:off x="1127125" y="5352885"/>
                <a:ext cx="2934308" cy="386444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Inter SemiBold" panose="020B0502030000000004" pitchFamily="34" charset="0"/>
                    <a:ea typeface="Roboto" panose="02000000000000000000" pitchFamily="2" charset="0"/>
                    <a:cs typeface="Open Sans Light" panose="020B0306030504020204" pitchFamily="34" charset="0"/>
                  </a:rPr>
                  <a:t>Visit website</a:t>
                </a:r>
              </a:p>
            </p:txBody>
          </p:sp>
          <p:sp>
            <p:nvSpPr>
              <p:cNvPr id="131" name="Freeform 67">
                <a:extLst>
                  <a:ext uri="{FF2B5EF4-FFF2-40B4-BE49-F238E27FC236}">
                    <a16:creationId xmlns:a16="http://schemas.microsoft.com/office/drawing/2014/main" id="{78237BB3-4139-A655-E6D9-841C896A2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497" y="5506715"/>
                <a:ext cx="208701" cy="78784"/>
              </a:xfrm>
              <a:custGeom>
                <a:avLst/>
                <a:gdLst>
                  <a:gd name="T0" fmla="*/ 292100 w 184"/>
                  <a:gd name="T1" fmla="*/ 74612 h 93"/>
                  <a:gd name="T2" fmla="*/ 201613 w 184"/>
                  <a:gd name="T3" fmla="*/ 0 h 93"/>
                  <a:gd name="T4" fmla="*/ 201613 w 184"/>
                  <a:gd name="T5" fmla="*/ 55562 h 93"/>
                  <a:gd name="T6" fmla="*/ 0 w 184"/>
                  <a:gd name="T7" fmla="*/ 55562 h 93"/>
                  <a:gd name="T8" fmla="*/ 0 w 184"/>
                  <a:gd name="T9" fmla="*/ 92075 h 93"/>
                  <a:gd name="T10" fmla="*/ 201613 w 184"/>
                  <a:gd name="T11" fmla="*/ 92075 h 93"/>
                  <a:gd name="T12" fmla="*/ 201613 w 184"/>
                  <a:gd name="T13" fmla="*/ 147637 h 93"/>
                  <a:gd name="T14" fmla="*/ 292100 w 184"/>
                  <a:gd name="T15" fmla="*/ 74612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84" h="93">
                    <a:moveTo>
                      <a:pt x="184" y="47"/>
                    </a:moveTo>
                    <a:lnTo>
                      <a:pt x="127" y="0"/>
                    </a:lnTo>
                    <a:lnTo>
                      <a:pt x="127" y="35"/>
                    </a:lnTo>
                    <a:lnTo>
                      <a:pt x="0" y="35"/>
                    </a:lnTo>
                    <a:lnTo>
                      <a:pt x="0" y="58"/>
                    </a:lnTo>
                    <a:lnTo>
                      <a:pt x="127" y="58"/>
                    </a:lnTo>
                    <a:lnTo>
                      <a:pt x="127" y="93"/>
                    </a:lnTo>
                    <a:lnTo>
                      <a:pt x="184" y="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en-US" sz="1200" dirty="0">
                  <a:latin typeface="Roboto" panose="02000000000000000000" pitchFamily="2" charset="0"/>
                  <a:ea typeface="Roboto" panose="02000000000000000000" pitchFamily="2" charset="0"/>
                  <a:cs typeface="Open Sans Light" panose="020B0306030504020204" pitchFamily="34" charset="0"/>
                </a:endParaRPr>
              </a:p>
            </p:txBody>
          </p:sp>
        </p:grp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A4A9D58A-EBA1-8A7D-F074-4337E7D31942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D0D5F9F-AEDF-07FD-306F-08DCE2FA3A1B}"/>
              </a:ext>
            </a:extLst>
          </p:cNvPr>
          <p:cNvGrpSpPr/>
          <p:nvPr/>
        </p:nvGrpSpPr>
        <p:grpSpPr>
          <a:xfrm>
            <a:off x="4411104" y="869002"/>
            <a:ext cx="3339205" cy="3479800"/>
            <a:chOff x="4411104" y="869002"/>
            <a:chExt cx="3339205" cy="34798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B9B73AE-55E9-09CE-C1E7-A6DBE82CC937}"/>
                </a:ext>
              </a:extLst>
            </p:cNvPr>
            <p:cNvSpPr/>
            <p:nvPr/>
          </p:nvSpPr>
          <p:spPr>
            <a:xfrm>
              <a:off x="4418904" y="869002"/>
              <a:ext cx="3331405" cy="3479800"/>
            </a:xfrm>
            <a:prstGeom prst="roundRect">
              <a:avLst>
                <a:gd name="adj" fmla="val 380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0A6100E-0BD2-59CB-4322-63E1E7FF0CAC}"/>
                </a:ext>
              </a:extLst>
            </p:cNvPr>
            <p:cNvSpPr txBox="1"/>
            <p:nvPr/>
          </p:nvSpPr>
          <p:spPr>
            <a:xfrm>
              <a:off x="4629600" y="948551"/>
              <a:ext cx="2962341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1</a:t>
              </a:r>
              <a:r>
                <a:rPr lang="en-US" sz="1600" baseline="30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st</a:t>
              </a:r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 Half Year Data Report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C0177D9-1E87-1497-2313-6B57A5068545}"/>
                </a:ext>
              </a:extLst>
            </p:cNvPr>
            <p:cNvGrpSpPr/>
            <p:nvPr/>
          </p:nvGrpSpPr>
          <p:grpSpPr>
            <a:xfrm>
              <a:off x="4411104" y="1431389"/>
              <a:ext cx="3107050" cy="2771759"/>
              <a:chOff x="4411104" y="1431389"/>
              <a:chExt cx="3107050" cy="2771759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94C555B-25C9-7597-F15F-5070E7235D9A}"/>
                  </a:ext>
                </a:extLst>
              </p:cNvPr>
              <p:cNvGrpSpPr/>
              <p:nvPr/>
            </p:nvGrpSpPr>
            <p:grpSpPr>
              <a:xfrm rot="16200000">
                <a:off x="4999770" y="1477904"/>
                <a:ext cx="2420985" cy="2448646"/>
                <a:chOff x="1166486" y="1846495"/>
                <a:chExt cx="3964316" cy="188110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61239139-8A4A-C138-6146-37A17D25253E}"/>
                    </a:ext>
                  </a:extLst>
                </p:cNvPr>
                <p:cNvGrpSpPr/>
                <p:nvPr/>
              </p:nvGrpSpPr>
              <p:grpSpPr>
                <a:xfrm>
                  <a:off x="1166488" y="1846495"/>
                  <a:ext cx="3964313" cy="165252"/>
                  <a:chOff x="1166488" y="1846495"/>
                  <a:chExt cx="3964313" cy="226322"/>
                </a:xfrm>
              </p:grpSpPr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9FAF126-70CE-058F-292C-209B51FCFC6B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62F57FB6-C551-D535-F172-5CF6CB2A9B8B}"/>
                      </a:ext>
                    </a:extLst>
                  </p:cNvPr>
                  <p:cNvSpPr/>
                  <p:nvPr/>
                </p:nvSpPr>
                <p:spPr>
                  <a:xfrm>
                    <a:off x="1166488" y="1846495"/>
                    <a:ext cx="2002970" cy="217609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7AC3D9D-558D-576E-FFE3-8CCA712B910C}"/>
                    </a:ext>
                  </a:extLst>
                </p:cNvPr>
                <p:cNvGrpSpPr/>
                <p:nvPr/>
              </p:nvGrpSpPr>
              <p:grpSpPr>
                <a:xfrm>
                  <a:off x="1166489" y="2189395"/>
                  <a:ext cx="3964313" cy="165252"/>
                  <a:chOff x="1166488" y="1846495"/>
                  <a:chExt cx="3964313" cy="226322"/>
                </a:xfrm>
              </p:grpSpPr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85F7B6B3-FC6E-1A80-6D56-87B58254F758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D4C691BA-423D-9633-2CCB-D1F19AE08F02}"/>
                      </a:ext>
                    </a:extLst>
                  </p:cNvPr>
                  <p:cNvSpPr/>
                  <p:nvPr/>
                </p:nvSpPr>
                <p:spPr>
                  <a:xfrm>
                    <a:off x="1166488" y="1846495"/>
                    <a:ext cx="2774312" cy="21760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2A1BC5F6-BBBB-ECE4-1858-730A00E71D00}"/>
                    </a:ext>
                  </a:extLst>
                </p:cNvPr>
                <p:cNvGrpSpPr/>
                <p:nvPr/>
              </p:nvGrpSpPr>
              <p:grpSpPr>
                <a:xfrm>
                  <a:off x="1166487" y="2538244"/>
                  <a:ext cx="3964314" cy="159301"/>
                  <a:chOff x="1166487" y="1854645"/>
                  <a:chExt cx="3964314" cy="218172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E15A0A32-DD53-86B8-A11C-17BE7AA4765B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A62F8290-C98D-4B63-0F27-A0ADC808589A}"/>
                      </a:ext>
                    </a:extLst>
                  </p:cNvPr>
                  <p:cNvSpPr/>
                  <p:nvPr/>
                </p:nvSpPr>
                <p:spPr>
                  <a:xfrm>
                    <a:off x="1166487" y="1854645"/>
                    <a:ext cx="2237907" cy="217609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724B7720-2B3B-5262-0E9D-B96C6EE862A9}"/>
                    </a:ext>
                  </a:extLst>
                </p:cNvPr>
                <p:cNvGrpSpPr/>
                <p:nvPr/>
              </p:nvGrpSpPr>
              <p:grpSpPr>
                <a:xfrm>
                  <a:off x="1166486" y="2875195"/>
                  <a:ext cx="3964316" cy="165252"/>
                  <a:chOff x="1166485" y="1846495"/>
                  <a:chExt cx="3964316" cy="226322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BBDCDAF3-674D-B576-6AAE-855F2F3B7B0D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C7A569CD-8AE9-61EE-DF7E-89AF12B31374}"/>
                      </a:ext>
                    </a:extLst>
                  </p:cNvPr>
                  <p:cNvSpPr/>
                  <p:nvPr/>
                </p:nvSpPr>
                <p:spPr>
                  <a:xfrm>
                    <a:off x="1166485" y="1846495"/>
                    <a:ext cx="1880236" cy="21760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B1E88E5F-689A-0F00-5F04-821D452FBDB1}"/>
                    </a:ext>
                  </a:extLst>
                </p:cNvPr>
                <p:cNvGrpSpPr/>
                <p:nvPr/>
              </p:nvGrpSpPr>
              <p:grpSpPr>
                <a:xfrm>
                  <a:off x="1166489" y="3224454"/>
                  <a:ext cx="3964312" cy="159409"/>
                  <a:chOff x="1166489" y="1855208"/>
                  <a:chExt cx="3964312" cy="218320"/>
                </a:xfrm>
              </p:grpSpPr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01802F00-8D7F-A32F-60E4-0B0BD6BB4A85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1339336-6C02-A4D8-F2E4-852B6030B642}"/>
                      </a:ext>
                    </a:extLst>
                  </p:cNvPr>
                  <p:cNvSpPr/>
                  <p:nvPr/>
                </p:nvSpPr>
                <p:spPr>
                  <a:xfrm>
                    <a:off x="1166491" y="1855919"/>
                    <a:ext cx="2507963" cy="217609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EAFC71BD-8527-435B-B1E4-126CF889C554}"/>
                    </a:ext>
                  </a:extLst>
                </p:cNvPr>
                <p:cNvGrpSpPr/>
                <p:nvPr/>
              </p:nvGrpSpPr>
              <p:grpSpPr>
                <a:xfrm>
                  <a:off x="1166490" y="3567355"/>
                  <a:ext cx="3964312" cy="160245"/>
                  <a:chOff x="1166489" y="1855208"/>
                  <a:chExt cx="3964312" cy="219465"/>
                </a:xfrm>
              </p:grpSpPr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02ACD705-6E53-E241-D534-D7A8092C01CE}"/>
                      </a:ext>
                    </a:extLst>
                  </p:cNvPr>
                  <p:cNvSpPr/>
                  <p:nvPr/>
                </p:nvSpPr>
                <p:spPr>
                  <a:xfrm>
                    <a:off x="1166489" y="1855208"/>
                    <a:ext cx="3964312" cy="21760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0F96ED9F-427B-EEE1-D800-D8BBFB81CB9F}"/>
                      </a:ext>
                    </a:extLst>
                  </p:cNvPr>
                  <p:cNvSpPr/>
                  <p:nvPr/>
                </p:nvSpPr>
                <p:spPr>
                  <a:xfrm>
                    <a:off x="1176017" y="1857064"/>
                    <a:ext cx="2363969" cy="217609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d-ID" sz="1600"/>
                  </a:p>
                </p:txBody>
              </p:sp>
            </p:grp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3609208-6A48-C570-4EFB-E152A60643B5}"/>
                  </a:ext>
                </a:extLst>
              </p:cNvPr>
              <p:cNvGrpSpPr/>
              <p:nvPr/>
            </p:nvGrpSpPr>
            <p:grpSpPr>
              <a:xfrm>
                <a:off x="4896084" y="3952484"/>
                <a:ext cx="2622070" cy="250664"/>
                <a:chOff x="1396205" y="5578815"/>
                <a:chExt cx="2622070" cy="362731"/>
              </a:xfrm>
            </p:grpSpPr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28B6EBCB-EBC1-A6A8-4260-FA51AEB5B5DD}"/>
                    </a:ext>
                  </a:extLst>
                </p:cNvPr>
                <p:cNvSpPr txBox="1"/>
                <p:nvPr/>
              </p:nvSpPr>
              <p:spPr>
                <a:xfrm>
                  <a:off x="1396205" y="5582292"/>
                  <a:ext cx="378630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Jan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FA9CAB4D-72D9-36CC-9DFF-E326DF3F3DCE}"/>
                    </a:ext>
                  </a:extLst>
                </p:cNvPr>
                <p:cNvSpPr txBox="1"/>
                <p:nvPr/>
              </p:nvSpPr>
              <p:spPr>
                <a:xfrm>
                  <a:off x="1835917" y="5582292"/>
                  <a:ext cx="396263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Feb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7E7FFCB7-7BBD-7E8F-965E-35F0A7DDF56A}"/>
                    </a:ext>
                  </a:extLst>
                </p:cNvPr>
                <p:cNvSpPr txBox="1"/>
                <p:nvPr/>
              </p:nvSpPr>
              <p:spPr>
                <a:xfrm>
                  <a:off x="2272420" y="5582292"/>
                  <a:ext cx="420308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Mar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B625C8BD-F896-1E82-14E8-66167DEA78FC}"/>
                    </a:ext>
                  </a:extLst>
                </p:cNvPr>
                <p:cNvSpPr txBox="1"/>
                <p:nvPr/>
              </p:nvSpPr>
              <p:spPr>
                <a:xfrm>
                  <a:off x="2733772" y="5585244"/>
                  <a:ext cx="393057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Apr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F3D6AB2-0ADA-4238-5B5F-C8D50B59C728}"/>
                    </a:ext>
                  </a:extLst>
                </p:cNvPr>
                <p:cNvSpPr txBox="1"/>
                <p:nvPr/>
              </p:nvSpPr>
              <p:spPr>
                <a:xfrm>
                  <a:off x="3160659" y="5578815"/>
                  <a:ext cx="434735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May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A641357-2EDE-3916-4287-9BF036E9ABC5}"/>
                    </a:ext>
                  </a:extLst>
                </p:cNvPr>
                <p:cNvSpPr txBox="1"/>
                <p:nvPr/>
              </p:nvSpPr>
              <p:spPr>
                <a:xfrm>
                  <a:off x="3634836" y="5578816"/>
                  <a:ext cx="383439" cy="3563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1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Jun</a:t>
                  </a:r>
                  <a:endParaRPr 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04DB915C-2F3E-C578-DE0A-323B424ED015}"/>
                  </a:ext>
                </a:extLst>
              </p:cNvPr>
              <p:cNvGrpSpPr/>
              <p:nvPr/>
            </p:nvGrpSpPr>
            <p:grpSpPr>
              <a:xfrm>
                <a:off x="4411104" y="1431389"/>
                <a:ext cx="475310" cy="2522275"/>
                <a:chOff x="4411104" y="1641798"/>
                <a:chExt cx="475310" cy="241944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2683C5D-3CBD-D388-ADE0-C05B2D08840D}"/>
                    </a:ext>
                  </a:extLst>
                </p:cNvPr>
                <p:cNvSpPr txBox="1"/>
                <p:nvPr/>
              </p:nvSpPr>
              <p:spPr>
                <a:xfrm>
                  <a:off x="4510035" y="3891094"/>
                  <a:ext cx="376379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7DE8EBDE-306A-4081-373A-2B45CD10BA88}"/>
                    </a:ext>
                  </a:extLst>
                </p:cNvPr>
                <p:cNvSpPr txBox="1"/>
                <p:nvPr/>
              </p:nvSpPr>
              <p:spPr>
                <a:xfrm>
                  <a:off x="4510035" y="3441234"/>
                  <a:ext cx="376379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20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6DB93B89-F842-4672-1178-7FDAEA19B592}"/>
                    </a:ext>
                  </a:extLst>
                </p:cNvPr>
                <p:cNvSpPr txBox="1"/>
                <p:nvPr/>
              </p:nvSpPr>
              <p:spPr>
                <a:xfrm>
                  <a:off x="4510035" y="2991375"/>
                  <a:ext cx="376379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40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A46EBE-09BA-37C5-7064-37B192F1048C}"/>
                    </a:ext>
                  </a:extLst>
                </p:cNvPr>
                <p:cNvSpPr txBox="1"/>
                <p:nvPr/>
              </p:nvSpPr>
              <p:spPr>
                <a:xfrm>
                  <a:off x="4510035" y="2541516"/>
                  <a:ext cx="376379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60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CB36FFA-8125-B069-7CC4-5030EA1AE48E}"/>
                    </a:ext>
                  </a:extLst>
                </p:cNvPr>
                <p:cNvSpPr txBox="1"/>
                <p:nvPr/>
              </p:nvSpPr>
              <p:spPr>
                <a:xfrm>
                  <a:off x="4510035" y="2091657"/>
                  <a:ext cx="376379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80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4C3014F8-AD69-D6CB-EE5E-DF4097D9A4E1}"/>
                    </a:ext>
                  </a:extLst>
                </p:cNvPr>
                <p:cNvSpPr txBox="1"/>
                <p:nvPr/>
              </p:nvSpPr>
              <p:spPr>
                <a:xfrm>
                  <a:off x="4411104" y="1641798"/>
                  <a:ext cx="475310" cy="17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id-ID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a typeface="Inter SemiBold" panose="020B0502030000000004" pitchFamily="34" charset="0"/>
                      <a:cs typeface="Nexa Bold" charset="0"/>
                    </a:rPr>
                    <a:t>100</a:t>
                  </a:r>
                  <a:endParaRPr 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Inter SemiBold" panose="020B0502030000000004" pitchFamily="34" charset="0"/>
                    <a:cs typeface="Nexa Bold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311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49C9F41-53B2-3EC0-FB69-B4523E500298}"/>
              </a:ext>
            </a:extLst>
          </p:cNvPr>
          <p:cNvGrpSpPr/>
          <p:nvPr/>
        </p:nvGrpSpPr>
        <p:grpSpPr>
          <a:xfrm>
            <a:off x="914400" y="986825"/>
            <a:ext cx="762000" cy="762000"/>
            <a:chOff x="1182331" y="4930455"/>
            <a:chExt cx="762000" cy="762000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A852600-70C8-24DD-A6D5-0C4A20F57091}"/>
                </a:ext>
              </a:extLst>
            </p:cNvPr>
            <p:cNvSpPr/>
            <p:nvPr/>
          </p:nvSpPr>
          <p:spPr>
            <a:xfrm>
              <a:off x="1182331" y="4930455"/>
              <a:ext cx="762000" cy="7620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2700000" scaled="1"/>
            </a:gradFill>
            <a:ln>
              <a:noFill/>
            </a:ln>
            <a:effectLst>
              <a:outerShdw blurRad="635000" dist="254000" dir="27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5E508CB-6A85-DD40-F49C-7732412B1B92}"/>
                </a:ext>
              </a:extLst>
            </p:cNvPr>
            <p:cNvSpPr/>
            <p:nvPr/>
          </p:nvSpPr>
          <p:spPr>
            <a:xfrm>
              <a:off x="1377034" y="5125158"/>
              <a:ext cx="372595" cy="372595"/>
            </a:xfrm>
            <a:custGeom>
              <a:avLst/>
              <a:gdLst>
                <a:gd name="connsiteX0" fmla="*/ 372491 w 372595"/>
                <a:gd name="connsiteY0" fmla="*/ 57322 h 372595"/>
                <a:gd name="connsiteX1" fmla="*/ 354559 w 372595"/>
                <a:gd name="connsiteY1" fmla="*/ 18925 h 372595"/>
                <a:gd name="connsiteX2" fmla="*/ 277986 w 372595"/>
                <a:gd name="connsiteY2" fmla="*/ 15106 h 372595"/>
                <a:gd name="connsiteX3" fmla="*/ 46723 w 372595"/>
                <a:gd name="connsiteY3" fmla="*/ 246368 h 372595"/>
                <a:gd name="connsiteX4" fmla="*/ 0 w 372595"/>
                <a:gd name="connsiteY4" fmla="*/ 372595 h 372595"/>
                <a:gd name="connsiteX5" fmla="*/ 127072 w 372595"/>
                <a:gd name="connsiteY5" fmla="*/ 326802 h 372595"/>
                <a:gd name="connsiteX6" fmla="*/ 358377 w 372595"/>
                <a:gd name="connsiteY6" fmla="*/ 95497 h 372595"/>
                <a:gd name="connsiteX7" fmla="*/ 372491 w 372595"/>
                <a:gd name="connsiteY7" fmla="*/ 57322 h 372595"/>
                <a:gd name="connsiteX8" fmla="*/ 103555 w 372595"/>
                <a:gd name="connsiteY8" fmla="*/ 284377 h 372595"/>
                <a:gd name="connsiteX9" fmla="*/ 255922 w 372595"/>
                <a:gd name="connsiteY9" fmla="*/ 132011 h 372595"/>
                <a:gd name="connsiteX10" fmla="*/ 273456 w 372595"/>
                <a:gd name="connsiteY10" fmla="*/ 149545 h 372595"/>
                <a:gd name="connsiteX11" fmla="*/ 121089 w 372595"/>
                <a:gd name="connsiteY11" fmla="*/ 301910 h 372595"/>
                <a:gd name="connsiteX12" fmla="*/ 71573 w 372595"/>
                <a:gd name="connsiteY12" fmla="*/ 252394 h 372595"/>
                <a:gd name="connsiteX13" fmla="*/ 223939 w 372595"/>
                <a:gd name="connsiteY13" fmla="*/ 100027 h 372595"/>
                <a:gd name="connsiteX14" fmla="*/ 240485 w 372595"/>
                <a:gd name="connsiteY14" fmla="*/ 116573 h 372595"/>
                <a:gd name="connsiteX15" fmla="*/ 88119 w 372595"/>
                <a:gd name="connsiteY15" fmla="*/ 268939 h 372595"/>
                <a:gd name="connsiteX16" fmla="*/ 239376 w 372595"/>
                <a:gd name="connsiteY16" fmla="*/ 84590 h 372595"/>
                <a:gd name="connsiteX17" fmla="*/ 260728 w 372595"/>
                <a:gd name="connsiteY17" fmla="*/ 63239 h 372595"/>
                <a:gd name="connsiteX18" fmla="*/ 310244 w 372595"/>
                <a:gd name="connsiteY18" fmla="*/ 112755 h 372595"/>
                <a:gd name="connsiteX19" fmla="*/ 288893 w 372595"/>
                <a:gd name="connsiteY19" fmla="*/ 134107 h 372595"/>
                <a:gd name="connsiteX20" fmla="*/ 60474 w 372595"/>
                <a:gd name="connsiteY20" fmla="*/ 272169 h 372595"/>
                <a:gd name="connsiteX21" fmla="*/ 101173 w 372595"/>
                <a:gd name="connsiteY21" fmla="*/ 312868 h 372595"/>
                <a:gd name="connsiteX22" fmla="*/ 37003 w 372595"/>
                <a:gd name="connsiteY22" fmla="*/ 335778 h 372595"/>
                <a:gd name="connsiteX23" fmla="*/ 342940 w 372595"/>
                <a:gd name="connsiteY23" fmla="*/ 80060 h 372595"/>
                <a:gd name="connsiteX24" fmla="*/ 325682 w 372595"/>
                <a:gd name="connsiteY24" fmla="*/ 97318 h 372595"/>
                <a:gd name="connsiteX25" fmla="*/ 276165 w 372595"/>
                <a:gd name="connsiteY25" fmla="*/ 47801 h 372595"/>
                <a:gd name="connsiteX26" fmla="*/ 293422 w 372595"/>
                <a:gd name="connsiteY26" fmla="*/ 30544 h 372595"/>
                <a:gd name="connsiteX27" fmla="*/ 339121 w 372595"/>
                <a:gd name="connsiteY27" fmla="*/ 34363 h 372595"/>
                <a:gd name="connsiteX28" fmla="*/ 342940 w 372595"/>
                <a:gd name="connsiteY28" fmla="*/ 80060 h 37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2595" h="372595">
                  <a:moveTo>
                    <a:pt x="372491" y="57322"/>
                  </a:moveTo>
                  <a:cubicBezTo>
                    <a:pt x="371603" y="43118"/>
                    <a:pt x="364995" y="29602"/>
                    <a:pt x="354559" y="18925"/>
                  </a:cubicBezTo>
                  <a:cubicBezTo>
                    <a:pt x="333232" y="-2894"/>
                    <a:pt x="300428" y="-8009"/>
                    <a:pt x="277986" y="15106"/>
                  </a:cubicBezTo>
                  <a:lnTo>
                    <a:pt x="46723" y="246368"/>
                  </a:lnTo>
                  <a:lnTo>
                    <a:pt x="0" y="372595"/>
                  </a:lnTo>
                  <a:lnTo>
                    <a:pt x="127072" y="326802"/>
                  </a:lnTo>
                  <a:lnTo>
                    <a:pt x="358377" y="95497"/>
                  </a:lnTo>
                  <a:cubicBezTo>
                    <a:pt x="368278" y="85597"/>
                    <a:pt x="373410" y="72038"/>
                    <a:pt x="372491" y="57322"/>
                  </a:cubicBezTo>
                  <a:close/>
                  <a:moveTo>
                    <a:pt x="103555" y="284377"/>
                  </a:moveTo>
                  <a:lnTo>
                    <a:pt x="255922" y="132011"/>
                  </a:lnTo>
                  <a:lnTo>
                    <a:pt x="273456" y="149545"/>
                  </a:lnTo>
                  <a:lnTo>
                    <a:pt x="121089" y="301910"/>
                  </a:lnTo>
                  <a:close/>
                  <a:moveTo>
                    <a:pt x="71573" y="252394"/>
                  </a:moveTo>
                  <a:lnTo>
                    <a:pt x="223939" y="100027"/>
                  </a:lnTo>
                  <a:lnTo>
                    <a:pt x="240485" y="116573"/>
                  </a:lnTo>
                  <a:lnTo>
                    <a:pt x="88119" y="268939"/>
                  </a:lnTo>
                  <a:close/>
                  <a:moveTo>
                    <a:pt x="239376" y="84590"/>
                  </a:moveTo>
                  <a:lnTo>
                    <a:pt x="260728" y="63239"/>
                  </a:lnTo>
                  <a:lnTo>
                    <a:pt x="310244" y="112755"/>
                  </a:lnTo>
                  <a:lnTo>
                    <a:pt x="288893" y="134107"/>
                  </a:lnTo>
                  <a:close/>
                  <a:moveTo>
                    <a:pt x="60474" y="272169"/>
                  </a:moveTo>
                  <a:lnTo>
                    <a:pt x="101173" y="312868"/>
                  </a:lnTo>
                  <a:lnTo>
                    <a:pt x="37003" y="335778"/>
                  </a:lnTo>
                  <a:close/>
                  <a:moveTo>
                    <a:pt x="342940" y="80060"/>
                  </a:moveTo>
                  <a:lnTo>
                    <a:pt x="325682" y="97318"/>
                  </a:lnTo>
                  <a:lnTo>
                    <a:pt x="276165" y="47801"/>
                  </a:lnTo>
                  <a:lnTo>
                    <a:pt x="293422" y="30544"/>
                  </a:lnTo>
                  <a:cubicBezTo>
                    <a:pt x="306302" y="17664"/>
                    <a:pt x="327376" y="22618"/>
                    <a:pt x="339121" y="34363"/>
                  </a:cubicBezTo>
                  <a:cubicBezTo>
                    <a:pt x="350867" y="46108"/>
                    <a:pt x="355823" y="67177"/>
                    <a:pt x="342940" y="80060"/>
                  </a:cubicBezTo>
                  <a:close/>
                </a:path>
              </a:pathLst>
            </a:custGeom>
            <a:solidFill>
              <a:schemeClr val="bg1"/>
            </a:solidFill>
            <a:ln w="74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F093FA-2A8B-BCE6-79AC-706FB5BA76C5}"/>
              </a:ext>
            </a:extLst>
          </p:cNvPr>
          <p:cNvSpPr txBox="1"/>
          <p:nvPr/>
        </p:nvSpPr>
        <p:spPr>
          <a:xfrm>
            <a:off x="1938828" y="1044660"/>
            <a:ext cx="4020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Overview</a:t>
            </a:r>
            <a:endParaRPr lang="en-ID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4B356D6-CCC3-9194-0F29-01694A807AE0}"/>
              </a:ext>
            </a:extLst>
          </p:cNvPr>
          <p:cNvGrpSpPr/>
          <p:nvPr/>
        </p:nvGrpSpPr>
        <p:grpSpPr>
          <a:xfrm>
            <a:off x="6224048" y="2203547"/>
            <a:ext cx="5067299" cy="3770597"/>
            <a:chOff x="914400" y="2173003"/>
            <a:chExt cx="5067299" cy="3770597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E82E9C9-7282-3B10-0B21-3D849E0A6766}"/>
                </a:ext>
              </a:extLst>
            </p:cNvPr>
            <p:cNvSpPr/>
            <p:nvPr/>
          </p:nvSpPr>
          <p:spPr>
            <a:xfrm>
              <a:off x="914400" y="2173003"/>
              <a:ext cx="5067299" cy="3770597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657E0B2-7D89-C8E2-FAB0-F34D01716060}"/>
                </a:ext>
              </a:extLst>
            </p:cNvPr>
            <p:cNvGrpSpPr/>
            <p:nvPr/>
          </p:nvGrpSpPr>
          <p:grpSpPr>
            <a:xfrm>
              <a:off x="1190602" y="2852714"/>
              <a:ext cx="4514894" cy="2893413"/>
              <a:chOff x="1190602" y="2852714"/>
              <a:chExt cx="4514894" cy="2893413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855EEFE-EAC0-0FCD-D034-1114F14234C4}"/>
                  </a:ext>
                </a:extLst>
              </p:cNvPr>
              <p:cNvGrpSpPr/>
              <p:nvPr/>
            </p:nvGrpSpPr>
            <p:grpSpPr>
              <a:xfrm>
                <a:off x="2919718" y="3087141"/>
                <a:ext cx="366053" cy="2019066"/>
                <a:chOff x="5125100" y="1264468"/>
                <a:chExt cx="405593" cy="2237159"/>
              </a:xfrm>
              <a:solidFill>
                <a:schemeClr val="accent3"/>
              </a:solidFill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6166E398-ABDF-7792-F52F-226FEB3D0519}"/>
                    </a:ext>
                  </a:extLst>
                </p:cNvPr>
                <p:cNvGrpSpPr/>
                <p:nvPr/>
              </p:nvGrpSpPr>
              <p:grpSpPr>
                <a:xfrm>
                  <a:off x="5127997" y="2282589"/>
                  <a:ext cx="402696" cy="1219038"/>
                  <a:chOff x="5712618" y="1331913"/>
                  <a:chExt cx="772319" cy="1634425"/>
                </a:xfrm>
                <a:grpFill/>
              </p:grpSpPr>
              <p:sp>
                <p:nvSpPr>
                  <p:cNvPr id="207" name="Rectangle: Rounded Corners 206">
                    <a:extLst>
                      <a:ext uri="{FF2B5EF4-FFF2-40B4-BE49-F238E27FC236}">
                        <a16:creationId xmlns:a16="http://schemas.microsoft.com/office/drawing/2014/main" id="{974A4EE9-EBD2-AF1A-B122-288D5135B2E1}"/>
                      </a:ext>
                    </a:extLst>
                  </p:cNvPr>
                  <p:cNvSpPr/>
                  <p:nvPr/>
                </p:nvSpPr>
                <p:spPr>
                  <a:xfrm>
                    <a:off x="5712618" y="13319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8" name="Rectangle: Rounded Corners 207">
                    <a:extLst>
                      <a:ext uri="{FF2B5EF4-FFF2-40B4-BE49-F238E27FC236}">
                        <a16:creationId xmlns:a16="http://schemas.microsoft.com/office/drawing/2014/main" id="{A12B2BB9-2677-DEA6-2BEA-0809E74E6BB0}"/>
                      </a:ext>
                    </a:extLst>
                  </p:cNvPr>
                  <p:cNvSpPr/>
                  <p:nvPr/>
                </p:nvSpPr>
                <p:spPr>
                  <a:xfrm>
                    <a:off x="5712618" y="15033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9" name="Rectangle: Rounded Corners 208">
                    <a:extLst>
                      <a:ext uri="{FF2B5EF4-FFF2-40B4-BE49-F238E27FC236}">
                        <a16:creationId xmlns:a16="http://schemas.microsoft.com/office/drawing/2014/main" id="{8DDB0C6F-9A27-DEBC-0A04-5DCDDDC79A27}"/>
                      </a:ext>
                    </a:extLst>
                  </p:cNvPr>
                  <p:cNvSpPr/>
                  <p:nvPr/>
                </p:nvSpPr>
                <p:spPr>
                  <a:xfrm>
                    <a:off x="5712618" y="16748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0" name="Rectangle: Rounded Corners 209">
                    <a:extLst>
                      <a:ext uri="{FF2B5EF4-FFF2-40B4-BE49-F238E27FC236}">
                        <a16:creationId xmlns:a16="http://schemas.microsoft.com/office/drawing/2014/main" id="{5C49F63F-E946-8922-E7DC-FF3F3B20F3C8}"/>
                      </a:ext>
                    </a:extLst>
                  </p:cNvPr>
                  <p:cNvSpPr/>
                  <p:nvPr/>
                </p:nvSpPr>
                <p:spPr>
                  <a:xfrm>
                    <a:off x="5712618" y="18462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1" name="Rectangle: Rounded Corners 210">
                    <a:extLst>
                      <a:ext uri="{FF2B5EF4-FFF2-40B4-BE49-F238E27FC236}">
                        <a16:creationId xmlns:a16="http://schemas.microsoft.com/office/drawing/2014/main" id="{39057952-F13F-31F2-EE13-87E45742C16B}"/>
                      </a:ext>
                    </a:extLst>
                  </p:cNvPr>
                  <p:cNvSpPr/>
                  <p:nvPr/>
                </p:nvSpPr>
                <p:spPr>
                  <a:xfrm>
                    <a:off x="5712618" y="20177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2" name="Rectangle: Rounded Corners 211">
                    <a:extLst>
                      <a:ext uri="{FF2B5EF4-FFF2-40B4-BE49-F238E27FC236}">
                        <a16:creationId xmlns:a16="http://schemas.microsoft.com/office/drawing/2014/main" id="{42799E15-A474-5C33-4748-962C86A2C815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3" name="Rectangle: Rounded Corners 212">
                    <a:extLst>
                      <a:ext uri="{FF2B5EF4-FFF2-40B4-BE49-F238E27FC236}">
                        <a16:creationId xmlns:a16="http://schemas.microsoft.com/office/drawing/2014/main" id="{316D9E02-2FB3-4136-5CF8-AD8ADFBAD524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4" name="Rectangle: Rounded Corners 213">
                    <a:extLst>
                      <a:ext uri="{FF2B5EF4-FFF2-40B4-BE49-F238E27FC236}">
                        <a16:creationId xmlns:a16="http://schemas.microsoft.com/office/drawing/2014/main" id="{D5255E7A-D2F2-8AFB-9E0A-2A6E50C0FB62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5" name="Rectangle: Rounded Corners 214">
                    <a:extLst>
                      <a:ext uri="{FF2B5EF4-FFF2-40B4-BE49-F238E27FC236}">
                        <a16:creationId xmlns:a16="http://schemas.microsoft.com/office/drawing/2014/main" id="{76B499FA-90D0-60B0-483E-11A97290A9E7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6" name="Rectangle: Rounded Corners 215">
                    <a:extLst>
                      <a:ext uri="{FF2B5EF4-FFF2-40B4-BE49-F238E27FC236}">
                        <a16:creationId xmlns:a16="http://schemas.microsoft.com/office/drawing/2014/main" id="{69FA249C-A882-D3EC-FAD1-C40E30D4DEB9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4758502-D262-4B2A-702C-74872394F908}"/>
                    </a:ext>
                  </a:extLst>
                </p:cNvPr>
                <p:cNvGrpSpPr/>
                <p:nvPr/>
              </p:nvGrpSpPr>
              <p:grpSpPr>
                <a:xfrm>
                  <a:off x="5125100" y="1264468"/>
                  <a:ext cx="402696" cy="963286"/>
                  <a:chOff x="5712618" y="1674813"/>
                  <a:chExt cx="772319" cy="1291525"/>
                </a:xfrm>
                <a:grpFill/>
              </p:grpSpPr>
              <p:sp>
                <p:nvSpPr>
                  <p:cNvPr id="199" name="Rectangle: Rounded Corners 198">
                    <a:extLst>
                      <a:ext uri="{FF2B5EF4-FFF2-40B4-BE49-F238E27FC236}">
                        <a16:creationId xmlns:a16="http://schemas.microsoft.com/office/drawing/2014/main" id="{AB9B2E34-0A50-A8AF-3675-9542165824E8}"/>
                      </a:ext>
                    </a:extLst>
                  </p:cNvPr>
                  <p:cNvSpPr/>
                  <p:nvPr/>
                </p:nvSpPr>
                <p:spPr>
                  <a:xfrm>
                    <a:off x="5712618" y="16748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0" name="Rectangle: Rounded Corners 199">
                    <a:extLst>
                      <a:ext uri="{FF2B5EF4-FFF2-40B4-BE49-F238E27FC236}">
                        <a16:creationId xmlns:a16="http://schemas.microsoft.com/office/drawing/2014/main" id="{183D526F-ADB0-30CC-7C89-759D8A6652A5}"/>
                      </a:ext>
                    </a:extLst>
                  </p:cNvPr>
                  <p:cNvSpPr/>
                  <p:nvPr/>
                </p:nvSpPr>
                <p:spPr>
                  <a:xfrm>
                    <a:off x="5712618" y="18462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1" name="Rectangle: Rounded Corners 200">
                    <a:extLst>
                      <a:ext uri="{FF2B5EF4-FFF2-40B4-BE49-F238E27FC236}">
                        <a16:creationId xmlns:a16="http://schemas.microsoft.com/office/drawing/2014/main" id="{C4C30122-5929-4FD0-B3E6-45F85E93D743}"/>
                      </a:ext>
                    </a:extLst>
                  </p:cNvPr>
                  <p:cNvSpPr/>
                  <p:nvPr/>
                </p:nvSpPr>
                <p:spPr>
                  <a:xfrm>
                    <a:off x="5712618" y="20177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2" name="Rectangle: Rounded Corners 201">
                    <a:extLst>
                      <a:ext uri="{FF2B5EF4-FFF2-40B4-BE49-F238E27FC236}">
                        <a16:creationId xmlns:a16="http://schemas.microsoft.com/office/drawing/2014/main" id="{FB542BC3-B035-1F5E-8899-9617EAC4FD15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3" name="Rectangle: Rounded Corners 202">
                    <a:extLst>
                      <a:ext uri="{FF2B5EF4-FFF2-40B4-BE49-F238E27FC236}">
                        <a16:creationId xmlns:a16="http://schemas.microsoft.com/office/drawing/2014/main" id="{1A73EBA6-8C83-F0A6-892F-90D0CA871DBA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4" name="Rectangle: Rounded Corners 203">
                    <a:extLst>
                      <a:ext uri="{FF2B5EF4-FFF2-40B4-BE49-F238E27FC236}">
                        <a16:creationId xmlns:a16="http://schemas.microsoft.com/office/drawing/2014/main" id="{CE233013-10D3-5EA2-DA78-3ED21B0DBC44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5" name="Rectangle: Rounded Corners 204">
                    <a:extLst>
                      <a:ext uri="{FF2B5EF4-FFF2-40B4-BE49-F238E27FC236}">
                        <a16:creationId xmlns:a16="http://schemas.microsoft.com/office/drawing/2014/main" id="{204B5D55-4575-132C-5390-D4AC93FC829B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6" name="Rectangle: Rounded Corners 205">
                    <a:extLst>
                      <a:ext uri="{FF2B5EF4-FFF2-40B4-BE49-F238E27FC236}">
                        <a16:creationId xmlns:a16="http://schemas.microsoft.com/office/drawing/2014/main" id="{B4E05BAE-2AAC-FB9E-4442-09E6AAE019C4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94" name="Rectangle: Rounded Corners 193">
                  <a:extLst>
                    <a:ext uri="{FF2B5EF4-FFF2-40B4-BE49-F238E27FC236}">
                      <a16:creationId xmlns:a16="http://schemas.microsoft.com/office/drawing/2014/main" id="{38383488-257B-A611-AE7A-2107115662E8}"/>
                    </a:ext>
                  </a:extLst>
                </p:cNvPr>
                <p:cNvSpPr/>
                <p:nvPr/>
              </p:nvSpPr>
              <p:spPr>
                <a:xfrm>
                  <a:off x="5125100" y="163899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95" name="Rectangle: Rounded Corners 194">
                  <a:extLst>
                    <a:ext uri="{FF2B5EF4-FFF2-40B4-BE49-F238E27FC236}">
                      <a16:creationId xmlns:a16="http://schemas.microsoft.com/office/drawing/2014/main" id="{578120D6-F9E6-E6EB-0488-FB22F1909E27}"/>
                    </a:ext>
                  </a:extLst>
                </p:cNvPr>
                <p:cNvSpPr/>
                <p:nvPr/>
              </p:nvSpPr>
              <p:spPr>
                <a:xfrm>
                  <a:off x="5125100" y="1766870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96" name="Rectangle: Rounded Corners 195">
                  <a:extLst>
                    <a:ext uri="{FF2B5EF4-FFF2-40B4-BE49-F238E27FC236}">
                      <a16:creationId xmlns:a16="http://schemas.microsoft.com/office/drawing/2014/main" id="{B034D395-47C8-76FF-AAAF-9150D06D2904}"/>
                    </a:ext>
                  </a:extLst>
                </p:cNvPr>
                <p:cNvSpPr/>
                <p:nvPr/>
              </p:nvSpPr>
              <p:spPr>
                <a:xfrm>
                  <a:off x="5125100" y="1894746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97" name="Rectangle: Rounded Corners 196">
                  <a:extLst>
                    <a:ext uri="{FF2B5EF4-FFF2-40B4-BE49-F238E27FC236}">
                      <a16:creationId xmlns:a16="http://schemas.microsoft.com/office/drawing/2014/main" id="{654A222F-01D0-2739-FE6D-72ECF1C9644C}"/>
                    </a:ext>
                  </a:extLst>
                </p:cNvPr>
                <p:cNvSpPr/>
                <p:nvPr/>
              </p:nvSpPr>
              <p:spPr>
                <a:xfrm>
                  <a:off x="5127997" y="202262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98" name="Rectangle: Rounded Corners 197">
                  <a:extLst>
                    <a:ext uri="{FF2B5EF4-FFF2-40B4-BE49-F238E27FC236}">
                      <a16:creationId xmlns:a16="http://schemas.microsoft.com/office/drawing/2014/main" id="{E1964D1D-82C5-4333-1156-F4F1ACDA66E5}"/>
                    </a:ext>
                  </a:extLst>
                </p:cNvPr>
                <p:cNvSpPr/>
                <p:nvPr/>
              </p:nvSpPr>
              <p:spPr>
                <a:xfrm>
                  <a:off x="5127997" y="2150499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931894A6-D944-FD70-115D-B253A8F3F0FD}"/>
                  </a:ext>
                </a:extLst>
              </p:cNvPr>
              <p:cNvGrpSpPr/>
              <p:nvPr/>
            </p:nvGrpSpPr>
            <p:grpSpPr>
              <a:xfrm>
                <a:off x="5007237" y="2852714"/>
                <a:ext cx="366053" cy="2249887"/>
                <a:chOff x="7438106" y="1004719"/>
                <a:chExt cx="405593" cy="2492912"/>
              </a:xfrm>
              <a:solidFill>
                <a:schemeClr val="accent6"/>
              </a:solidFill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7868DDCF-F310-ED0A-78B8-7FE953A54179}"/>
                    </a:ext>
                  </a:extLst>
                </p:cNvPr>
                <p:cNvGrpSpPr/>
                <p:nvPr/>
              </p:nvGrpSpPr>
              <p:grpSpPr>
                <a:xfrm>
                  <a:off x="7441003" y="2278593"/>
                  <a:ext cx="402696" cy="1219038"/>
                  <a:chOff x="5712618" y="1331913"/>
                  <a:chExt cx="772319" cy="1634425"/>
                </a:xfrm>
                <a:grpFill/>
              </p:grpSpPr>
              <p:sp>
                <p:nvSpPr>
                  <p:cNvPr id="182" name="Rectangle: Rounded Corners 181">
                    <a:extLst>
                      <a:ext uri="{FF2B5EF4-FFF2-40B4-BE49-F238E27FC236}">
                        <a16:creationId xmlns:a16="http://schemas.microsoft.com/office/drawing/2014/main" id="{C0D3FCF2-DDE7-5AB0-3089-9D64D45591D6}"/>
                      </a:ext>
                    </a:extLst>
                  </p:cNvPr>
                  <p:cNvSpPr/>
                  <p:nvPr/>
                </p:nvSpPr>
                <p:spPr>
                  <a:xfrm>
                    <a:off x="5712618" y="13319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3" name="Rectangle: Rounded Corners 182">
                    <a:extLst>
                      <a:ext uri="{FF2B5EF4-FFF2-40B4-BE49-F238E27FC236}">
                        <a16:creationId xmlns:a16="http://schemas.microsoft.com/office/drawing/2014/main" id="{DECDB90F-97E9-D991-49CE-79CDBF3A3E22}"/>
                      </a:ext>
                    </a:extLst>
                  </p:cNvPr>
                  <p:cNvSpPr/>
                  <p:nvPr/>
                </p:nvSpPr>
                <p:spPr>
                  <a:xfrm>
                    <a:off x="5712618" y="15033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4" name="Rectangle: Rounded Corners 183">
                    <a:extLst>
                      <a:ext uri="{FF2B5EF4-FFF2-40B4-BE49-F238E27FC236}">
                        <a16:creationId xmlns:a16="http://schemas.microsoft.com/office/drawing/2014/main" id="{E5BAF08D-98BB-6F5F-29B4-9F1B58101854}"/>
                      </a:ext>
                    </a:extLst>
                  </p:cNvPr>
                  <p:cNvSpPr/>
                  <p:nvPr/>
                </p:nvSpPr>
                <p:spPr>
                  <a:xfrm>
                    <a:off x="5712618" y="16748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5" name="Rectangle: Rounded Corners 184">
                    <a:extLst>
                      <a:ext uri="{FF2B5EF4-FFF2-40B4-BE49-F238E27FC236}">
                        <a16:creationId xmlns:a16="http://schemas.microsoft.com/office/drawing/2014/main" id="{BA9AFCD8-91DF-B571-091A-EC76C90FF13F}"/>
                      </a:ext>
                    </a:extLst>
                  </p:cNvPr>
                  <p:cNvSpPr/>
                  <p:nvPr/>
                </p:nvSpPr>
                <p:spPr>
                  <a:xfrm>
                    <a:off x="5712618" y="18462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6" name="Rectangle: Rounded Corners 185">
                    <a:extLst>
                      <a:ext uri="{FF2B5EF4-FFF2-40B4-BE49-F238E27FC236}">
                        <a16:creationId xmlns:a16="http://schemas.microsoft.com/office/drawing/2014/main" id="{3311600F-2323-2210-3303-7EB3B6ADBB36}"/>
                      </a:ext>
                    </a:extLst>
                  </p:cNvPr>
                  <p:cNvSpPr/>
                  <p:nvPr/>
                </p:nvSpPr>
                <p:spPr>
                  <a:xfrm>
                    <a:off x="5712618" y="20177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7" name="Rectangle: Rounded Corners 186">
                    <a:extLst>
                      <a:ext uri="{FF2B5EF4-FFF2-40B4-BE49-F238E27FC236}">
                        <a16:creationId xmlns:a16="http://schemas.microsoft.com/office/drawing/2014/main" id="{2C51897D-0D80-05BA-6F6C-80A732C01C7C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8" name="Rectangle: Rounded Corners 187">
                    <a:extLst>
                      <a:ext uri="{FF2B5EF4-FFF2-40B4-BE49-F238E27FC236}">
                        <a16:creationId xmlns:a16="http://schemas.microsoft.com/office/drawing/2014/main" id="{D2A0D792-40E6-189D-7C62-0864A79A65A7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9" name="Rectangle: Rounded Corners 188">
                    <a:extLst>
                      <a:ext uri="{FF2B5EF4-FFF2-40B4-BE49-F238E27FC236}">
                        <a16:creationId xmlns:a16="http://schemas.microsoft.com/office/drawing/2014/main" id="{87DFCF61-F936-0215-8233-8D430041F4E4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0" name="Rectangle: Rounded Corners 189">
                    <a:extLst>
                      <a:ext uri="{FF2B5EF4-FFF2-40B4-BE49-F238E27FC236}">
                        <a16:creationId xmlns:a16="http://schemas.microsoft.com/office/drawing/2014/main" id="{459148EA-EA2B-9443-15CE-7DD7B7FA4B0B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1" name="Rectangle: Rounded Corners 190">
                    <a:extLst>
                      <a:ext uri="{FF2B5EF4-FFF2-40B4-BE49-F238E27FC236}">
                        <a16:creationId xmlns:a16="http://schemas.microsoft.com/office/drawing/2014/main" id="{BA8812CE-EDE0-13C8-825E-6D1164D4657B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23A4304B-AF3A-F9D3-0834-B26CA64F3AD3}"/>
                    </a:ext>
                  </a:extLst>
                </p:cNvPr>
                <p:cNvGrpSpPr/>
                <p:nvPr/>
              </p:nvGrpSpPr>
              <p:grpSpPr>
                <a:xfrm>
                  <a:off x="7438106" y="1004719"/>
                  <a:ext cx="402696" cy="1219038"/>
                  <a:chOff x="5712618" y="1331913"/>
                  <a:chExt cx="772319" cy="1634425"/>
                </a:xfrm>
                <a:grpFill/>
              </p:grpSpPr>
              <p:sp>
                <p:nvSpPr>
                  <p:cNvPr id="172" name="Rectangle: Rounded Corners 171">
                    <a:extLst>
                      <a:ext uri="{FF2B5EF4-FFF2-40B4-BE49-F238E27FC236}">
                        <a16:creationId xmlns:a16="http://schemas.microsoft.com/office/drawing/2014/main" id="{ECDBD29B-6F7B-E5C5-A73B-806016277F06}"/>
                      </a:ext>
                    </a:extLst>
                  </p:cNvPr>
                  <p:cNvSpPr/>
                  <p:nvPr/>
                </p:nvSpPr>
                <p:spPr>
                  <a:xfrm>
                    <a:off x="5712618" y="13319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3" name="Rectangle: Rounded Corners 172">
                    <a:extLst>
                      <a:ext uri="{FF2B5EF4-FFF2-40B4-BE49-F238E27FC236}">
                        <a16:creationId xmlns:a16="http://schemas.microsoft.com/office/drawing/2014/main" id="{CD02AA2A-CA50-114E-B6E9-354074B2B9A5}"/>
                      </a:ext>
                    </a:extLst>
                  </p:cNvPr>
                  <p:cNvSpPr/>
                  <p:nvPr/>
                </p:nvSpPr>
                <p:spPr>
                  <a:xfrm>
                    <a:off x="5712618" y="15033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4" name="Rectangle: Rounded Corners 173">
                    <a:extLst>
                      <a:ext uri="{FF2B5EF4-FFF2-40B4-BE49-F238E27FC236}">
                        <a16:creationId xmlns:a16="http://schemas.microsoft.com/office/drawing/2014/main" id="{F523DF24-9268-7D28-0868-CE92234CB86D}"/>
                      </a:ext>
                    </a:extLst>
                  </p:cNvPr>
                  <p:cNvSpPr/>
                  <p:nvPr/>
                </p:nvSpPr>
                <p:spPr>
                  <a:xfrm>
                    <a:off x="5712618" y="16748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5" name="Rectangle: Rounded Corners 174">
                    <a:extLst>
                      <a:ext uri="{FF2B5EF4-FFF2-40B4-BE49-F238E27FC236}">
                        <a16:creationId xmlns:a16="http://schemas.microsoft.com/office/drawing/2014/main" id="{C3CD08B6-AA97-011E-2F13-8D5BAEB8A06E}"/>
                      </a:ext>
                    </a:extLst>
                  </p:cNvPr>
                  <p:cNvSpPr/>
                  <p:nvPr/>
                </p:nvSpPr>
                <p:spPr>
                  <a:xfrm>
                    <a:off x="5712618" y="18462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6" name="Rectangle: Rounded Corners 175">
                    <a:extLst>
                      <a:ext uri="{FF2B5EF4-FFF2-40B4-BE49-F238E27FC236}">
                        <a16:creationId xmlns:a16="http://schemas.microsoft.com/office/drawing/2014/main" id="{18A0B97D-9CA0-82DE-0BD8-8DD312F8F060}"/>
                      </a:ext>
                    </a:extLst>
                  </p:cNvPr>
                  <p:cNvSpPr/>
                  <p:nvPr/>
                </p:nvSpPr>
                <p:spPr>
                  <a:xfrm>
                    <a:off x="5712618" y="20177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7" name="Rectangle: Rounded Corners 176">
                    <a:extLst>
                      <a:ext uri="{FF2B5EF4-FFF2-40B4-BE49-F238E27FC236}">
                        <a16:creationId xmlns:a16="http://schemas.microsoft.com/office/drawing/2014/main" id="{A3DDED15-E47F-BBBC-FC2A-041DD2995D48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8" name="Rectangle: Rounded Corners 177">
                    <a:extLst>
                      <a:ext uri="{FF2B5EF4-FFF2-40B4-BE49-F238E27FC236}">
                        <a16:creationId xmlns:a16="http://schemas.microsoft.com/office/drawing/2014/main" id="{23F74335-6265-FD39-708E-D39EFC50DC93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9" name="Rectangle: Rounded Corners 178">
                    <a:extLst>
                      <a:ext uri="{FF2B5EF4-FFF2-40B4-BE49-F238E27FC236}">
                        <a16:creationId xmlns:a16="http://schemas.microsoft.com/office/drawing/2014/main" id="{0881ECA6-ABBF-2500-C3B7-B97C4AF046C3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0" name="Rectangle: Rounded Corners 179">
                    <a:extLst>
                      <a:ext uri="{FF2B5EF4-FFF2-40B4-BE49-F238E27FC236}">
                        <a16:creationId xmlns:a16="http://schemas.microsoft.com/office/drawing/2014/main" id="{88935745-4AF6-82D8-0163-C9EEFE401395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1" name="Rectangle: Rounded Corners 180">
                    <a:extLst>
                      <a:ext uri="{FF2B5EF4-FFF2-40B4-BE49-F238E27FC236}">
                        <a16:creationId xmlns:a16="http://schemas.microsoft.com/office/drawing/2014/main" id="{F84906CA-0A60-0C9B-32B7-DC5A7572E71D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64" name="Rectangle: Rounded Corners 163">
                  <a:extLst>
                    <a:ext uri="{FF2B5EF4-FFF2-40B4-BE49-F238E27FC236}">
                      <a16:creationId xmlns:a16="http://schemas.microsoft.com/office/drawing/2014/main" id="{C45B9136-75FA-8F33-62DA-C923E4460DF6}"/>
                    </a:ext>
                  </a:extLst>
                </p:cNvPr>
                <p:cNvSpPr/>
                <p:nvPr/>
              </p:nvSpPr>
              <p:spPr>
                <a:xfrm>
                  <a:off x="7438106" y="1251369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76FA626E-6512-E63F-F7A9-3C5C23B5DD5C}"/>
                    </a:ext>
                  </a:extLst>
                </p:cNvPr>
                <p:cNvSpPr/>
                <p:nvPr/>
              </p:nvSpPr>
              <p:spPr>
                <a:xfrm>
                  <a:off x="7438106" y="1379245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66" name="Rectangle: Rounded Corners 165">
                  <a:extLst>
                    <a:ext uri="{FF2B5EF4-FFF2-40B4-BE49-F238E27FC236}">
                      <a16:creationId xmlns:a16="http://schemas.microsoft.com/office/drawing/2014/main" id="{9C559375-6747-B469-D318-1E9AE1D291D1}"/>
                    </a:ext>
                  </a:extLst>
                </p:cNvPr>
                <p:cNvSpPr/>
                <p:nvPr/>
              </p:nvSpPr>
              <p:spPr>
                <a:xfrm>
                  <a:off x="7438106" y="1507122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67" name="Rectangle: Rounded Corners 166">
                  <a:extLst>
                    <a:ext uri="{FF2B5EF4-FFF2-40B4-BE49-F238E27FC236}">
                      <a16:creationId xmlns:a16="http://schemas.microsoft.com/office/drawing/2014/main" id="{D05EF90C-2E22-89DA-C461-DB4F7A4F0906}"/>
                    </a:ext>
                  </a:extLst>
                </p:cNvPr>
                <p:cNvSpPr/>
                <p:nvPr/>
              </p:nvSpPr>
              <p:spPr>
                <a:xfrm>
                  <a:off x="7438106" y="163499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68" name="Rectangle: Rounded Corners 167">
                  <a:extLst>
                    <a:ext uri="{FF2B5EF4-FFF2-40B4-BE49-F238E27FC236}">
                      <a16:creationId xmlns:a16="http://schemas.microsoft.com/office/drawing/2014/main" id="{DDCB939F-3E62-8F7A-F1DB-19CE34B4B5BB}"/>
                    </a:ext>
                  </a:extLst>
                </p:cNvPr>
                <p:cNvSpPr/>
                <p:nvPr/>
              </p:nvSpPr>
              <p:spPr>
                <a:xfrm>
                  <a:off x="7438106" y="176287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69" name="Rectangle: Rounded Corners 168">
                  <a:extLst>
                    <a:ext uri="{FF2B5EF4-FFF2-40B4-BE49-F238E27FC236}">
                      <a16:creationId xmlns:a16="http://schemas.microsoft.com/office/drawing/2014/main" id="{3E7C66B5-80BB-3CE8-6655-C49C3BD69535}"/>
                    </a:ext>
                  </a:extLst>
                </p:cNvPr>
                <p:cNvSpPr/>
                <p:nvPr/>
              </p:nvSpPr>
              <p:spPr>
                <a:xfrm>
                  <a:off x="7438106" y="1890750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70" name="Rectangle: Rounded Corners 169">
                  <a:extLst>
                    <a:ext uri="{FF2B5EF4-FFF2-40B4-BE49-F238E27FC236}">
                      <a16:creationId xmlns:a16="http://schemas.microsoft.com/office/drawing/2014/main" id="{615144A8-3F86-DAFD-F6EE-C9FE66B24CC8}"/>
                    </a:ext>
                  </a:extLst>
                </p:cNvPr>
                <p:cNvSpPr/>
                <p:nvPr/>
              </p:nvSpPr>
              <p:spPr>
                <a:xfrm>
                  <a:off x="7441003" y="201862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71" name="Rectangle: Rounded Corners 170">
                  <a:extLst>
                    <a:ext uri="{FF2B5EF4-FFF2-40B4-BE49-F238E27FC236}">
                      <a16:creationId xmlns:a16="http://schemas.microsoft.com/office/drawing/2014/main" id="{820B095E-4F83-5E84-D453-E75D2CB41F8A}"/>
                    </a:ext>
                  </a:extLst>
                </p:cNvPr>
                <p:cNvSpPr/>
                <p:nvPr/>
              </p:nvSpPr>
              <p:spPr>
                <a:xfrm>
                  <a:off x="7441003" y="214650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7E85B2C-EF77-AF96-2EB1-25E67CE395B3}"/>
                  </a:ext>
                </a:extLst>
              </p:cNvPr>
              <p:cNvGrpSpPr/>
              <p:nvPr/>
            </p:nvGrpSpPr>
            <p:grpSpPr>
              <a:xfrm>
                <a:off x="4306168" y="3423352"/>
                <a:ext cx="366053" cy="1681051"/>
                <a:chOff x="6661310" y="1636996"/>
                <a:chExt cx="405593" cy="1862633"/>
              </a:xfrm>
              <a:solidFill>
                <a:schemeClr val="accent5"/>
              </a:solidFill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CA19DF50-C4EE-469C-7000-DDF4F2C23A58}"/>
                    </a:ext>
                  </a:extLst>
                </p:cNvPr>
                <p:cNvGrpSpPr/>
                <p:nvPr/>
              </p:nvGrpSpPr>
              <p:grpSpPr>
                <a:xfrm>
                  <a:off x="6664207" y="2280591"/>
                  <a:ext cx="402696" cy="1219038"/>
                  <a:chOff x="5712618" y="1331913"/>
                  <a:chExt cx="772319" cy="1634425"/>
                </a:xfrm>
                <a:grpFill/>
              </p:grpSpPr>
              <p:sp>
                <p:nvSpPr>
                  <p:cNvPr id="152" name="Rectangle: Rounded Corners 151">
                    <a:extLst>
                      <a:ext uri="{FF2B5EF4-FFF2-40B4-BE49-F238E27FC236}">
                        <a16:creationId xmlns:a16="http://schemas.microsoft.com/office/drawing/2014/main" id="{45B54827-0686-CF50-210D-237CC26DF203}"/>
                      </a:ext>
                    </a:extLst>
                  </p:cNvPr>
                  <p:cNvSpPr/>
                  <p:nvPr/>
                </p:nvSpPr>
                <p:spPr>
                  <a:xfrm>
                    <a:off x="5712618" y="13319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9B3D47DA-95AB-38C8-EB6A-11AA0D74D086}"/>
                      </a:ext>
                    </a:extLst>
                  </p:cNvPr>
                  <p:cNvSpPr/>
                  <p:nvPr/>
                </p:nvSpPr>
                <p:spPr>
                  <a:xfrm>
                    <a:off x="5712618" y="15033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E3D78007-21F8-C079-D8B0-586B20A6F6BE}"/>
                      </a:ext>
                    </a:extLst>
                  </p:cNvPr>
                  <p:cNvSpPr/>
                  <p:nvPr/>
                </p:nvSpPr>
                <p:spPr>
                  <a:xfrm>
                    <a:off x="5712618" y="16748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5" name="Rectangle: Rounded Corners 154">
                    <a:extLst>
                      <a:ext uri="{FF2B5EF4-FFF2-40B4-BE49-F238E27FC236}">
                        <a16:creationId xmlns:a16="http://schemas.microsoft.com/office/drawing/2014/main" id="{0A929D03-C9E1-C7FB-40E1-7AD3BB7503E7}"/>
                      </a:ext>
                    </a:extLst>
                  </p:cNvPr>
                  <p:cNvSpPr/>
                  <p:nvPr/>
                </p:nvSpPr>
                <p:spPr>
                  <a:xfrm>
                    <a:off x="5712618" y="18462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6" name="Rectangle: Rounded Corners 155">
                    <a:extLst>
                      <a:ext uri="{FF2B5EF4-FFF2-40B4-BE49-F238E27FC236}">
                        <a16:creationId xmlns:a16="http://schemas.microsoft.com/office/drawing/2014/main" id="{2816C567-06DD-F87D-41AB-DC0AB51CC295}"/>
                      </a:ext>
                    </a:extLst>
                  </p:cNvPr>
                  <p:cNvSpPr/>
                  <p:nvPr/>
                </p:nvSpPr>
                <p:spPr>
                  <a:xfrm>
                    <a:off x="5712618" y="20177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7" name="Rectangle: Rounded Corners 156">
                    <a:extLst>
                      <a:ext uri="{FF2B5EF4-FFF2-40B4-BE49-F238E27FC236}">
                        <a16:creationId xmlns:a16="http://schemas.microsoft.com/office/drawing/2014/main" id="{73A1DEB9-2BCA-664C-270D-9E0F77A5E90D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BE75C5EF-A29A-E2F7-4C8E-38A53E1CF7B5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EFB2861F-8104-15E3-EDA2-ACCBFED555E6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0" name="Rectangle: Rounded Corners 159">
                    <a:extLst>
                      <a:ext uri="{FF2B5EF4-FFF2-40B4-BE49-F238E27FC236}">
                        <a16:creationId xmlns:a16="http://schemas.microsoft.com/office/drawing/2014/main" id="{618AEC94-40DB-96D5-182B-BCA5631DF1F0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1" name="Rectangle: Rounded Corners 160">
                    <a:extLst>
                      <a:ext uri="{FF2B5EF4-FFF2-40B4-BE49-F238E27FC236}">
                        <a16:creationId xmlns:a16="http://schemas.microsoft.com/office/drawing/2014/main" id="{A578D57B-BEC0-3C5A-5DC6-13AFB05D3960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EB2C6358-692F-1A26-A298-ABF07F24960C}"/>
                    </a:ext>
                  </a:extLst>
                </p:cNvPr>
                <p:cNvGrpSpPr/>
                <p:nvPr/>
              </p:nvGrpSpPr>
              <p:grpSpPr>
                <a:xfrm>
                  <a:off x="6661310" y="1646099"/>
                  <a:ext cx="402696" cy="579657"/>
                  <a:chOff x="5712618" y="2189163"/>
                  <a:chExt cx="772319" cy="777175"/>
                </a:xfrm>
                <a:grpFill/>
              </p:grpSpPr>
              <p:sp>
                <p:nvSpPr>
                  <p:cNvPr id="147" name="Rectangle: Rounded Corners 146">
                    <a:extLst>
                      <a:ext uri="{FF2B5EF4-FFF2-40B4-BE49-F238E27FC236}">
                        <a16:creationId xmlns:a16="http://schemas.microsoft.com/office/drawing/2014/main" id="{56A6C228-21D9-E45A-69C7-EBC6782ECD36}"/>
                      </a:ext>
                    </a:extLst>
                  </p:cNvPr>
                  <p:cNvSpPr/>
                  <p:nvPr/>
                </p:nvSpPr>
                <p:spPr>
                  <a:xfrm>
                    <a:off x="5712618" y="21891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E238604A-12EE-DED1-B9C7-0C3D4D694907}"/>
                      </a:ext>
                    </a:extLst>
                  </p:cNvPr>
                  <p:cNvSpPr/>
                  <p:nvPr/>
                </p:nvSpPr>
                <p:spPr>
                  <a:xfrm>
                    <a:off x="5712618" y="23606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8B363934-9C9F-C181-1FA5-7F887F43F7B2}"/>
                      </a:ext>
                    </a:extLst>
                  </p:cNvPr>
                  <p:cNvSpPr/>
                  <p:nvPr/>
                </p:nvSpPr>
                <p:spPr>
                  <a:xfrm>
                    <a:off x="5712618" y="25320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0" name="Rectangle: Rounded Corners 149">
                    <a:extLst>
                      <a:ext uri="{FF2B5EF4-FFF2-40B4-BE49-F238E27FC236}">
                        <a16:creationId xmlns:a16="http://schemas.microsoft.com/office/drawing/2014/main" id="{0C69D110-5B8E-808F-DE5D-E0CDE409759E}"/>
                      </a:ext>
                    </a:extLst>
                  </p:cNvPr>
                  <p:cNvSpPr/>
                  <p:nvPr/>
                </p:nvSpPr>
                <p:spPr>
                  <a:xfrm>
                    <a:off x="5718174" y="270351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1" name="Rectangle: Rounded Corners 150">
                    <a:extLst>
                      <a:ext uri="{FF2B5EF4-FFF2-40B4-BE49-F238E27FC236}">
                        <a16:creationId xmlns:a16="http://schemas.microsoft.com/office/drawing/2014/main" id="{4626E1CC-AC0E-C762-8437-353AE5F5CA8F}"/>
                      </a:ext>
                    </a:extLst>
                  </p:cNvPr>
                  <p:cNvSpPr/>
                  <p:nvPr/>
                </p:nvSpPr>
                <p:spPr>
                  <a:xfrm>
                    <a:off x="5718174" y="2874963"/>
                    <a:ext cx="766763" cy="91375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1">
                          <a:lumMod val="50000"/>
                        </a:schemeClr>
                      </a:solidFill>
                      <a:latin typeface="+mj-lt"/>
                    </a:endParaRPr>
                  </a:p>
                </p:txBody>
              </p:sp>
            </p:grpSp>
            <p:sp>
              <p:nvSpPr>
                <p:cNvPr id="142" name="Rectangle: Rounded Corners 141">
                  <a:extLst>
                    <a:ext uri="{FF2B5EF4-FFF2-40B4-BE49-F238E27FC236}">
                      <a16:creationId xmlns:a16="http://schemas.microsoft.com/office/drawing/2014/main" id="{962370F4-DD5D-9391-84A1-60F1C901267F}"/>
                    </a:ext>
                  </a:extLst>
                </p:cNvPr>
                <p:cNvSpPr/>
                <p:nvPr/>
              </p:nvSpPr>
              <p:spPr>
                <a:xfrm>
                  <a:off x="6661310" y="1636996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43" name="Rectangle: Rounded Corners 142">
                  <a:extLst>
                    <a:ext uri="{FF2B5EF4-FFF2-40B4-BE49-F238E27FC236}">
                      <a16:creationId xmlns:a16="http://schemas.microsoft.com/office/drawing/2014/main" id="{498BAED3-93B4-0BBE-BFBA-315B27B7680B}"/>
                    </a:ext>
                  </a:extLst>
                </p:cNvPr>
                <p:cNvSpPr/>
                <p:nvPr/>
              </p:nvSpPr>
              <p:spPr>
                <a:xfrm>
                  <a:off x="6661310" y="1764872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0450A032-0CAE-C57E-0F91-CAC2205043B7}"/>
                    </a:ext>
                  </a:extLst>
                </p:cNvPr>
                <p:cNvSpPr/>
                <p:nvPr/>
              </p:nvSpPr>
              <p:spPr>
                <a:xfrm>
                  <a:off x="6661310" y="189274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97ADB582-AD74-A40A-BE0D-A0F7E0CFF574}"/>
                    </a:ext>
                  </a:extLst>
                </p:cNvPr>
                <p:cNvSpPr/>
                <p:nvPr/>
              </p:nvSpPr>
              <p:spPr>
                <a:xfrm>
                  <a:off x="6664207" y="2020625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46" name="Rectangle: Rounded Corners 145">
                  <a:extLst>
                    <a:ext uri="{FF2B5EF4-FFF2-40B4-BE49-F238E27FC236}">
                      <a16:creationId xmlns:a16="http://schemas.microsoft.com/office/drawing/2014/main" id="{BE05160D-4283-C1DE-76B2-4F63747A349F}"/>
                    </a:ext>
                  </a:extLst>
                </p:cNvPr>
                <p:cNvSpPr/>
                <p:nvPr/>
              </p:nvSpPr>
              <p:spPr>
                <a:xfrm>
                  <a:off x="6664207" y="214850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DD98B670-A53E-29E6-5816-9EE957A5E2B7}"/>
                  </a:ext>
                </a:extLst>
              </p:cNvPr>
              <p:cNvGrpSpPr/>
              <p:nvPr/>
            </p:nvGrpSpPr>
            <p:grpSpPr>
              <a:xfrm>
                <a:off x="3618171" y="3884993"/>
                <a:ext cx="363439" cy="1219411"/>
                <a:chOff x="5898998" y="2148501"/>
                <a:chExt cx="402696" cy="1351128"/>
              </a:xfrm>
              <a:solidFill>
                <a:schemeClr val="accent4"/>
              </a:solidFill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6A8EBACC-52C6-F1DA-2947-B24D35654C8C}"/>
                    </a:ext>
                  </a:extLst>
                </p:cNvPr>
                <p:cNvSpPr/>
                <p:nvPr/>
              </p:nvSpPr>
              <p:spPr>
                <a:xfrm>
                  <a:off x="5898998" y="228059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98A5242F-CA61-130A-9E84-55674FCE3BB2}"/>
                    </a:ext>
                  </a:extLst>
                </p:cNvPr>
                <p:cNvSpPr/>
                <p:nvPr/>
              </p:nvSpPr>
              <p:spPr>
                <a:xfrm>
                  <a:off x="5898998" y="240846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494B44D0-92E0-203B-8B0D-BF0B3E5713F2}"/>
                    </a:ext>
                  </a:extLst>
                </p:cNvPr>
                <p:cNvSpPr/>
                <p:nvPr/>
              </p:nvSpPr>
              <p:spPr>
                <a:xfrm>
                  <a:off x="5898998" y="253634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8E16CB60-8010-2D11-A2F6-EDB005D3F1EF}"/>
                    </a:ext>
                  </a:extLst>
                </p:cNvPr>
                <p:cNvSpPr/>
                <p:nvPr/>
              </p:nvSpPr>
              <p:spPr>
                <a:xfrm>
                  <a:off x="5898998" y="2664220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B111B3C6-782C-B693-9C0C-6994AE3089B5}"/>
                    </a:ext>
                  </a:extLst>
                </p:cNvPr>
                <p:cNvSpPr/>
                <p:nvPr/>
              </p:nvSpPr>
              <p:spPr>
                <a:xfrm>
                  <a:off x="5898998" y="2792096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3" name="Rectangle: Rounded Corners 132">
                  <a:extLst>
                    <a:ext uri="{FF2B5EF4-FFF2-40B4-BE49-F238E27FC236}">
                      <a16:creationId xmlns:a16="http://schemas.microsoft.com/office/drawing/2014/main" id="{52F20CFA-A508-69C5-2940-0D743AFF4211}"/>
                    </a:ext>
                  </a:extLst>
                </p:cNvPr>
                <p:cNvSpPr/>
                <p:nvPr/>
              </p:nvSpPr>
              <p:spPr>
                <a:xfrm>
                  <a:off x="5898998" y="2919972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35EDAC34-4007-26F5-0AEC-A0DDDC1D5092}"/>
                    </a:ext>
                  </a:extLst>
                </p:cNvPr>
                <p:cNvSpPr/>
                <p:nvPr/>
              </p:nvSpPr>
              <p:spPr>
                <a:xfrm>
                  <a:off x="5898998" y="304784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2AFDD5FD-2CE7-425D-6AB9-4CE02A3FEF5B}"/>
                    </a:ext>
                  </a:extLst>
                </p:cNvPr>
                <p:cNvSpPr/>
                <p:nvPr/>
              </p:nvSpPr>
              <p:spPr>
                <a:xfrm>
                  <a:off x="5898998" y="317572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14015693-4993-6B53-0279-C5CAC89AE7B9}"/>
                    </a:ext>
                  </a:extLst>
                </p:cNvPr>
                <p:cNvSpPr/>
                <p:nvPr/>
              </p:nvSpPr>
              <p:spPr>
                <a:xfrm>
                  <a:off x="5901895" y="330360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06B23BDF-E64B-8383-ED97-DB948805F715}"/>
                    </a:ext>
                  </a:extLst>
                </p:cNvPr>
                <p:cNvSpPr/>
                <p:nvPr/>
              </p:nvSpPr>
              <p:spPr>
                <a:xfrm>
                  <a:off x="5901895" y="343147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8" name="Rectangle: Rounded Corners 137">
                  <a:extLst>
                    <a:ext uri="{FF2B5EF4-FFF2-40B4-BE49-F238E27FC236}">
                      <a16:creationId xmlns:a16="http://schemas.microsoft.com/office/drawing/2014/main" id="{F3942F86-BCBC-D485-0335-9F3C03CB46C3}"/>
                    </a:ext>
                  </a:extLst>
                </p:cNvPr>
                <p:cNvSpPr/>
                <p:nvPr/>
              </p:nvSpPr>
              <p:spPr>
                <a:xfrm>
                  <a:off x="5898999" y="215760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78D89696-E0E9-BCEC-3194-5F944604EA73}"/>
                    </a:ext>
                  </a:extLst>
                </p:cNvPr>
                <p:cNvSpPr/>
                <p:nvPr/>
              </p:nvSpPr>
              <p:spPr>
                <a:xfrm>
                  <a:off x="5898998" y="214850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0F5DB50-0DD4-5007-2A63-321347F97767}"/>
                  </a:ext>
                </a:extLst>
              </p:cNvPr>
              <p:cNvGrpSpPr/>
              <p:nvPr/>
            </p:nvGrpSpPr>
            <p:grpSpPr>
              <a:xfrm>
                <a:off x="1522809" y="3431568"/>
                <a:ext cx="366052" cy="1672836"/>
                <a:chOff x="3577302" y="1646099"/>
                <a:chExt cx="405592" cy="1853530"/>
              </a:xfrm>
              <a:solidFill>
                <a:schemeClr val="accent1"/>
              </a:solidFill>
            </p:grpSpPr>
            <p:sp>
              <p:nvSpPr>
                <p:cNvPr id="113" name="Rectangle: Rounded Corners 112">
                  <a:extLst>
                    <a:ext uri="{FF2B5EF4-FFF2-40B4-BE49-F238E27FC236}">
                      <a16:creationId xmlns:a16="http://schemas.microsoft.com/office/drawing/2014/main" id="{38F5E05D-9E3B-AA02-BA84-EB454D5DC80C}"/>
                    </a:ext>
                  </a:extLst>
                </p:cNvPr>
                <p:cNvSpPr/>
                <p:nvPr/>
              </p:nvSpPr>
              <p:spPr>
                <a:xfrm>
                  <a:off x="3580198" y="228059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99EC24DB-E312-AEE6-1E25-E33638F5BE65}"/>
                    </a:ext>
                  </a:extLst>
                </p:cNvPr>
                <p:cNvSpPr/>
                <p:nvPr/>
              </p:nvSpPr>
              <p:spPr>
                <a:xfrm>
                  <a:off x="3580198" y="240846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5" name="Rectangle: Rounded Corners 114">
                  <a:extLst>
                    <a:ext uri="{FF2B5EF4-FFF2-40B4-BE49-F238E27FC236}">
                      <a16:creationId xmlns:a16="http://schemas.microsoft.com/office/drawing/2014/main" id="{B2D71559-42BF-718E-AF63-9DEB958584A9}"/>
                    </a:ext>
                  </a:extLst>
                </p:cNvPr>
                <p:cNvSpPr/>
                <p:nvPr/>
              </p:nvSpPr>
              <p:spPr>
                <a:xfrm>
                  <a:off x="3580198" y="253634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6" name="Rectangle: Rounded Corners 115">
                  <a:extLst>
                    <a:ext uri="{FF2B5EF4-FFF2-40B4-BE49-F238E27FC236}">
                      <a16:creationId xmlns:a16="http://schemas.microsoft.com/office/drawing/2014/main" id="{B7EC745D-3896-CFF5-4054-4B911D3D0529}"/>
                    </a:ext>
                  </a:extLst>
                </p:cNvPr>
                <p:cNvSpPr/>
                <p:nvPr/>
              </p:nvSpPr>
              <p:spPr>
                <a:xfrm>
                  <a:off x="3580198" y="2664220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A97F22DC-7FDE-EE8D-0D6E-E19E5F9C721B}"/>
                    </a:ext>
                  </a:extLst>
                </p:cNvPr>
                <p:cNvSpPr/>
                <p:nvPr/>
              </p:nvSpPr>
              <p:spPr>
                <a:xfrm>
                  <a:off x="3580198" y="2792096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719831B2-5BFE-5D39-F1D2-3724820639FC}"/>
                    </a:ext>
                  </a:extLst>
                </p:cNvPr>
                <p:cNvSpPr/>
                <p:nvPr/>
              </p:nvSpPr>
              <p:spPr>
                <a:xfrm>
                  <a:off x="3580198" y="2919972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159EF601-F552-5B38-1A9F-73411A2FEA58}"/>
                    </a:ext>
                  </a:extLst>
                </p:cNvPr>
                <p:cNvSpPr/>
                <p:nvPr/>
              </p:nvSpPr>
              <p:spPr>
                <a:xfrm>
                  <a:off x="3580198" y="304784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8C9DA10D-52FE-05F1-19E8-FF0ED7D5D5A2}"/>
                    </a:ext>
                  </a:extLst>
                </p:cNvPr>
                <p:cNvSpPr/>
                <p:nvPr/>
              </p:nvSpPr>
              <p:spPr>
                <a:xfrm>
                  <a:off x="3580198" y="317572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B2CAEE71-BB68-5DDA-9E59-0823FED427D6}"/>
                    </a:ext>
                  </a:extLst>
                </p:cNvPr>
                <p:cNvSpPr/>
                <p:nvPr/>
              </p:nvSpPr>
              <p:spPr>
                <a:xfrm>
                  <a:off x="3583095" y="330360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2" name="Rectangle: Rounded Corners 121">
                  <a:extLst>
                    <a:ext uri="{FF2B5EF4-FFF2-40B4-BE49-F238E27FC236}">
                      <a16:creationId xmlns:a16="http://schemas.microsoft.com/office/drawing/2014/main" id="{05B38E86-6699-61FB-03F4-BBA6637100C6}"/>
                    </a:ext>
                  </a:extLst>
                </p:cNvPr>
                <p:cNvSpPr/>
                <p:nvPr/>
              </p:nvSpPr>
              <p:spPr>
                <a:xfrm>
                  <a:off x="3583095" y="343147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F4B95A0A-F714-D35D-DAC4-6EB61536BCC1}"/>
                    </a:ext>
                  </a:extLst>
                </p:cNvPr>
                <p:cNvSpPr/>
                <p:nvPr/>
              </p:nvSpPr>
              <p:spPr>
                <a:xfrm>
                  <a:off x="3577302" y="1646099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4" name="Rectangle: Rounded Corners 123">
                  <a:extLst>
                    <a:ext uri="{FF2B5EF4-FFF2-40B4-BE49-F238E27FC236}">
                      <a16:creationId xmlns:a16="http://schemas.microsoft.com/office/drawing/2014/main" id="{A8D50F41-62C1-D2CF-4CA2-C5DB91AEF360}"/>
                    </a:ext>
                  </a:extLst>
                </p:cNvPr>
                <p:cNvSpPr/>
                <p:nvPr/>
              </p:nvSpPr>
              <p:spPr>
                <a:xfrm>
                  <a:off x="3577302" y="1773975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5" name="Rectangle: Rounded Corners 124">
                  <a:extLst>
                    <a:ext uri="{FF2B5EF4-FFF2-40B4-BE49-F238E27FC236}">
                      <a16:creationId xmlns:a16="http://schemas.microsoft.com/office/drawing/2014/main" id="{13BCDBB2-B3C5-8943-1161-55B81CD6F852}"/>
                    </a:ext>
                  </a:extLst>
                </p:cNvPr>
                <p:cNvSpPr/>
                <p:nvPr/>
              </p:nvSpPr>
              <p:spPr>
                <a:xfrm>
                  <a:off x="3577302" y="190185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6" name="Rectangle: Rounded Corners 125">
                  <a:extLst>
                    <a:ext uri="{FF2B5EF4-FFF2-40B4-BE49-F238E27FC236}">
                      <a16:creationId xmlns:a16="http://schemas.microsoft.com/office/drawing/2014/main" id="{85B9A1FD-22AC-A2FD-8E0B-D65F6153D7D9}"/>
                    </a:ext>
                  </a:extLst>
                </p:cNvPr>
                <p:cNvSpPr/>
                <p:nvPr/>
              </p:nvSpPr>
              <p:spPr>
                <a:xfrm>
                  <a:off x="3580199" y="202972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77D7CB4D-5B4B-B3DB-542F-EC2C38048E1A}"/>
                    </a:ext>
                  </a:extLst>
                </p:cNvPr>
                <p:cNvSpPr/>
                <p:nvPr/>
              </p:nvSpPr>
              <p:spPr>
                <a:xfrm>
                  <a:off x="3580199" y="215760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2FDC7A4-3DB5-F7BD-2963-B94DAE00AC69}"/>
                  </a:ext>
                </a:extLst>
              </p:cNvPr>
              <p:cNvGrpSpPr/>
              <p:nvPr/>
            </p:nvGrpSpPr>
            <p:grpSpPr>
              <a:xfrm>
                <a:off x="2222571" y="3889198"/>
                <a:ext cx="363439" cy="1211196"/>
                <a:chOff x="4352650" y="2153161"/>
                <a:chExt cx="402696" cy="1342025"/>
              </a:xfrm>
              <a:solidFill>
                <a:schemeClr val="accent2"/>
              </a:solidFill>
            </p:grpSpPr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1CA86DD6-36BC-DEFD-CCDB-95D47B5FC236}"/>
                    </a:ext>
                  </a:extLst>
                </p:cNvPr>
                <p:cNvSpPr/>
                <p:nvPr/>
              </p:nvSpPr>
              <p:spPr>
                <a:xfrm>
                  <a:off x="4355547" y="2536790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3" name="Rectangle: Rounded Corners 102">
                  <a:extLst>
                    <a:ext uri="{FF2B5EF4-FFF2-40B4-BE49-F238E27FC236}">
                      <a16:creationId xmlns:a16="http://schemas.microsoft.com/office/drawing/2014/main" id="{20702263-533C-2B19-E374-75E8A6F3B1B0}"/>
                    </a:ext>
                  </a:extLst>
                </p:cNvPr>
                <p:cNvSpPr/>
                <p:nvPr/>
              </p:nvSpPr>
              <p:spPr>
                <a:xfrm>
                  <a:off x="4355546" y="278765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B573FC93-665E-1D24-BC66-B6658357E9B8}"/>
                    </a:ext>
                  </a:extLst>
                </p:cNvPr>
                <p:cNvSpPr/>
                <p:nvPr/>
              </p:nvSpPr>
              <p:spPr>
                <a:xfrm>
                  <a:off x="4355546" y="2915529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B1501345-A411-BF77-9FC3-3E9B302C732E}"/>
                    </a:ext>
                  </a:extLst>
                </p:cNvPr>
                <p:cNvSpPr/>
                <p:nvPr/>
              </p:nvSpPr>
              <p:spPr>
                <a:xfrm>
                  <a:off x="4355546" y="3043405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03938100-62DA-F582-DAC9-B796E3C77EE5}"/>
                    </a:ext>
                  </a:extLst>
                </p:cNvPr>
                <p:cNvSpPr/>
                <p:nvPr/>
              </p:nvSpPr>
              <p:spPr>
                <a:xfrm>
                  <a:off x="4355546" y="3171282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10F622D6-92EA-1162-AA55-27D928721666}"/>
                    </a:ext>
                  </a:extLst>
                </p:cNvPr>
                <p:cNvSpPr/>
                <p:nvPr/>
              </p:nvSpPr>
              <p:spPr>
                <a:xfrm>
                  <a:off x="4355546" y="3299158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14FA2BA6-0EBA-6BD5-5EAE-C5BEE4C129AA}"/>
                    </a:ext>
                  </a:extLst>
                </p:cNvPr>
                <p:cNvSpPr/>
                <p:nvPr/>
              </p:nvSpPr>
              <p:spPr>
                <a:xfrm>
                  <a:off x="4355546" y="3427034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196DA08A-2531-DD20-7221-0B0D9D42A123}"/>
                    </a:ext>
                  </a:extLst>
                </p:cNvPr>
                <p:cNvSpPr/>
                <p:nvPr/>
              </p:nvSpPr>
              <p:spPr>
                <a:xfrm>
                  <a:off x="4352650" y="2153161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1B617C14-2DF0-C7F0-6659-E60979C2E5E7}"/>
                    </a:ext>
                  </a:extLst>
                </p:cNvPr>
                <p:cNvSpPr/>
                <p:nvPr/>
              </p:nvSpPr>
              <p:spPr>
                <a:xfrm>
                  <a:off x="4352650" y="2281037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B8F6A06A-10EC-DF3A-E45E-F1E6D38A0E2C}"/>
                    </a:ext>
                  </a:extLst>
                </p:cNvPr>
                <p:cNvSpPr/>
                <p:nvPr/>
              </p:nvSpPr>
              <p:spPr>
                <a:xfrm>
                  <a:off x="4352650" y="2408913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5C5E5711-0800-2EB2-6C00-914B20A95250}"/>
                    </a:ext>
                  </a:extLst>
                </p:cNvPr>
                <p:cNvSpPr/>
                <p:nvPr/>
              </p:nvSpPr>
              <p:spPr>
                <a:xfrm>
                  <a:off x="4355547" y="2664666"/>
                  <a:ext cx="399799" cy="6815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+mj-lt"/>
                  </a:endParaRPr>
                </a:p>
              </p:txBody>
            </p:sp>
          </p:grp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AF6D33B8-57EA-738F-5E0E-AE04B1C2D0F9}"/>
                  </a:ext>
                </a:extLst>
              </p:cNvPr>
              <p:cNvSpPr/>
              <p:nvPr/>
            </p:nvSpPr>
            <p:spPr>
              <a:xfrm>
                <a:off x="1190602" y="5292405"/>
                <a:ext cx="4514894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2B564524-7AE6-4700-7D7D-7BC655A583EE}"/>
                  </a:ext>
                </a:extLst>
              </p:cNvPr>
              <p:cNvGrpSpPr/>
              <p:nvPr/>
            </p:nvGrpSpPr>
            <p:grpSpPr>
              <a:xfrm>
                <a:off x="1440207" y="5435849"/>
                <a:ext cx="4015685" cy="310278"/>
                <a:chOff x="1440207" y="5505699"/>
                <a:chExt cx="4015685" cy="31027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24B8011-FD78-C396-EB83-0E4AE7552445}"/>
                    </a:ext>
                  </a:extLst>
                </p:cNvPr>
                <p:cNvSpPr txBox="1"/>
                <p:nvPr/>
              </p:nvSpPr>
              <p:spPr>
                <a:xfrm>
                  <a:off x="1440207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Jul</a:t>
                  </a:r>
                  <a:endParaRPr lang="id-ID" sz="12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FF64EDAD-59FF-BD31-D31E-341E2B007C49}"/>
                    </a:ext>
                  </a:extLst>
                </p:cNvPr>
                <p:cNvSpPr txBox="1"/>
                <p:nvPr/>
              </p:nvSpPr>
              <p:spPr>
                <a:xfrm>
                  <a:off x="2138138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Aug</a:t>
                  </a:r>
                  <a:endParaRPr lang="id-ID" sz="1200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BA28D33-F610-C9E3-ACA0-E73A7E929251}"/>
                    </a:ext>
                  </a:extLst>
                </p:cNvPr>
                <p:cNvSpPr txBox="1"/>
                <p:nvPr/>
              </p:nvSpPr>
              <p:spPr>
                <a:xfrm>
                  <a:off x="2836069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Sep</a:t>
                  </a:r>
                  <a:endParaRPr lang="id-ID" sz="1200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7C41BD0-5E5C-9F2C-E55F-99B65C0EC224}"/>
                    </a:ext>
                  </a:extLst>
                </p:cNvPr>
                <p:cNvSpPr txBox="1"/>
                <p:nvPr/>
              </p:nvSpPr>
              <p:spPr>
                <a:xfrm>
                  <a:off x="3534000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Oct</a:t>
                  </a:r>
                  <a:endParaRPr lang="id-ID" sz="12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AE4BEBB6-0408-447E-BDBF-EF15D8051C90}"/>
                    </a:ext>
                  </a:extLst>
                </p:cNvPr>
                <p:cNvSpPr txBox="1"/>
                <p:nvPr/>
              </p:nvSpPr>
              <p:spPr>
                <a:xfrm>
                  <a:off x="4231931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Nov</a:t>
                  </a:r>
                  <a:endParaRPr lang="id-ID" sz="1200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A3CE203-AC24-DF63-ADB4-26DB098F1EEF}"/>
                    </a:ext>
                  </a:extLst>
                </p:cNvPr>
                <p:cNvSpPr txBox="1"/>
                <p:nvPr/>
              </p:nvSpPr>
              <p:spPr>
                <a:xfrm>
                  <a:off x="4929864" y="5505699"/>
                  <a:ext cx="526028" cy="3102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60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a typeface="Open Sans" panose="020B0606030504020204" pitchFamily="34" charset="0"/>
                      <a:cs typeface="Rubik Light" pitchFamily="2" charset="-79"/>
                    </a:defRPr>
                  </a:lvl1pPr>
                </a:lstStyle>
                <a:p>
                  <a:pPr algn="ctr"/>
                  <a:r>
                    <a:rPr lang="en-US" sz="1200" dirty="0"/>
                    <a:t>Des</a:t>
                  </a:r>
                  <a:endParaRPr lang="id-ID" sz="1200" dirty="0"/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17985090-74C2-5227-01C2-E3C65B412990}"/>
                </a:ext>
              </a:extLst>
            </p:cNvPr>
            <p:cNvGrpSpPr/>
            <p:nvPr/>
          </p:nvGrpSpPr>
          <p:grpSpPr>
            <a:xfrm>
              <a:off x="1440207" y="2400393"/>
              <a:ext cx="4015685" cy="1448466"/>
              <a:chOff x="1440207" y="2400393"/>
              <a:chExt cx="4015685" cy="1448466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FC8CC17-72F3-A55A-9691-6084F268E65B}"/>
                  </a:ext>
                </a:extLst>
              </p:cNvPr>
              <p:cNvSpPr txBox="1"/>
              <p:nvPr/>
            </p:nvSpPr>
            <p:spPr>
              <a:xfrm>
                <a:off x="1440207" y="3017666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1"/>
                    </a:solidFill>
                    <a:latin typeface="+mj-lt"/>
                  </a:rPr>
                  <a:t>60%</a:t>
                </a:r>
                <a:endParaRPr lang="id-ID" sz="1200" dirty="0">
                  <a:solidFill>
                    <a:schemeClr val="accent1"/>
                  </a:solidFill>
                  <a:latin typeface="+mj-lt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327AF82-905D-F11E-A31A-A59EB23CD91F}"/>
                  </a:ext>
                </a:extLst>
              </p:cNvPr>
              <p:cNvSpPr txBox="1"/>
              <p:nvPr/>
            </p:nvSpPr>
            <p:spPr>
              <a:xfrm>
                <a:off x="2138138" y="3538581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2"/>
                    </a:solidFill>
                    <a:latin typeface="+mj-lt"/>
                  </a:rPr>
                  <a:t>45%</a:t>
                </a:r>
                <a:endParaRPr lang="id-ID" sz="12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54CAA3C-BE99-F0A2-CB5C-CB62833D7AD0}"/>
                  </a:ext>
                </a:extLst>
              </p:cNvPr>
              <p:cNvSpPr txBox="1"/>
              <p:nvPr/>
            </p:nvSpPr>
            <p:spPr>
              <a:xfrm>
                <a:off x="2836069" y="2661505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3"/>
                    </a:solidFill>
                    <a:latin typeface="+mj-lt"/>
                  </a:rPr>
                  <a:t>75%</a:t>
                </a:r>
                <a:endParaRPr lang="id-ID" sz="1200" dirty="0">
                  <a:solidFill>
                    <a:schemeClr val="accent3"/>
                  </a:solidFill>
                  <a:latin typeface="+mj-lt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CD3E0F87-3CA6-0637-D148-6C87F2CC4BE6}"/>
                  </a:ext>
                </a:extLst>
              </p:cNvPr>
              <p:cNvSpPr txBox="1"/>
              <p:nvPr/>
            </p:nvSpPr>
            <p:spPr>
              <a:xfrm>
                <a:off x="3534000" y="3538581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4"/>
                    </a:solidFill>
                    <a:latin typeface="+mj-lt"/>
                  </a:rPr>
                  <a:t>45%</a:t>
                </a:r>
                <a:endParaRPr lang="id-ID" sz="1200" dirty="0">
                  <a:solidFill>
                    <a:schemeClr val="accent4"/>
                  </a:solidFill>
                  <a:latin typeface="+mj-lt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5B70E89-9676-2E8C-2C84-D7CDF4145385}"/>
                  </a:ext>
                </a:extLst>
              </p:cNvPr>
              <p:cNvSpPr txBox="1"/>
              <p:nvPr/>
            </p:nvSpPr>
            <p:spPr>
              <a:xfrm>
                <a:off x="4231931" y="3017666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5"/>
                    </a:solidFill>
                    <a:latin typeface="+mj-lt"/>
                  </a:rPr>
                  <a:t>60%</a:t>
                </a:r>
                <a:endParaRPr lang="id-ID" sz="1200" dirty="0">
                  <a:solidFill>
                    <a:schemeClr val="accent5"/>
                  </a:solidFill>
                  <a:latin typeface="+mj-lt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E8408DE4-9C2B-8814-A3D8-2DC6A05E7974}"/>
                  </a:ext>
                </a:extLst>
              </p:cNvPr>
              <p:cNvSpPr txBox="1"/>
              <p:nvPr/>
            </p:nvSpPr>
            <p:spPr>
              <a:xfrm>
                <a:off x="4929864" y="2400393"/>
                <a:ext cx="526028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accent6"/>
                    </a:solidFill>
                    <a:latin typeface="+mj-lt"/>
                  </a:rPr>
                  <a:t>80%</a:t>
                </a:r>
                <a:endParaRPr lang="id-ID" sz="1200" dirty="0">
                  <a:solidFill>
                    <a:schemeClr val="accent6"/>
                  </a:solidFill>
                  <a:latin typeface="+mj-lt"/>
                </a:endParaRPr>
              </a:p>
            </p:txBody>
          </p:sp>
        </p:grp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D4390D1D-BCD9-614D-6CEE-1387D5D0414F}"/>
              </a:ext>
            </a:extLst>
          </p:cNvPr>
          <p:cNvSpPr txBox="1"/>
          <p:nvPr/>
        </p:nvSpPr>
        <p:spPr>
          <a:xfrm>
            <a:off x="4407877" y="1041968"/>
            <a:ext cx="6607267" cy="62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 which I enjoy with my whole heart. I am alone, and feel the vibe</a:t>
            </a:r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FAFE17A-D988-5951-F61D-425823C59779}"/>
              </a:ext>
            </a:extLst>
          </p:cNvPr>
          <p:cNvGrpSpPr/>
          <p:nvPr/>
        </p:nvGrpSpPr>
        <p:grpSpPr>
          <a:xfrm>
            <a:off x="911225" y="2243888"/>
            <a:ext cx="5067299" cy="2288833"/>
            <a:chOff x="6210303" y="914400"/>
            <a:chExt cx="5067299" cy="2397413"/>
          </a:xfrm>
        </p:grpSpPr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84D93DD1-1BD8-1B72-37C7-2B17664209B9}"/>
                </a:ext>
              </a:extLst>
            </p:cNvPr>
            <p:cNvSpPr/>
            <p:nvPr/>
          </p:nvSpPr>
          <p:spPr>
            <a:xfrm>
              <a:off x="6210303" y="914400"/>
              <a:ext cx="5067299" cy="2397413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5AFD4B9-5163-D133-8DEE-5919769D1CB5}"/>
                </a:ext>
              </a:extLst>
            </p:cNvPr>
            <p:cNvSpPr txBox="1"/>
            <p:nvPr/>
          </p:nvSpPr>
          <p:spPr>
            <a:xfrm>
              <a:off x="9464892" y="1210470"/>
              <a:ext cx="1444595" cy="778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3600" dirty="0">
                  <a:gradFill flip="none" rotWithShape="1">
                    <a:gsLst>
                      <a:gs pos="0">
                        <a:schemeClr val="accent3"/>
                      </a:gs>
                      <a:gs pos="100000">
                        <a:schemeClr val="accent4"/>
                      </a:gs>
                    </a:gsLst>
                    <a:lin ang="2700000" scaled="1"/>
                    <a:tileRect/>
                  </a:gradFill>
                  <a:latin typeface="+mj-lt"/>
                </a:rPr>
                <a:t>43%</a:t>
              </a: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445D9D2-13C3-E814-2653-9CFAA64815A8}"/>
                </a:ext>
              </a:extLst>
            </p:cNvPr>
            <p:cNvSpPr/>
            <p:nvPr/>
          </p:nvSpPr>
          <p:spPr>
            <a:xfrm>
              <a:off x="6467475" y="1997838"/>
              <a:ext cx="4552954" cy="612134"/>
            </a:xfrm>
            <a:custGeom>
              <a:avLst/>
              <a:gdLst>
                <a:gd name="connsiteX0" fmla="*/ 0 w 7696200"/>
                <a:gd name="connsiteY0" fmla="*/ 1121144 h 2089797"/>
                <a:gd name="connsiteX1" fmla="*/ 647700 w 7696200"/>
                <a:gd name="connsiteY1" fmla="*/ 511544 h 2089797"/>
                <a:gd name="connsiteX2" fmla="*/ 1358900 w 7696200"/>
                <a:gd name="connsiteY2" fmla="*/ 2086344 h 2089797"/>
                <a:gd name="connsiteX3" fmla="*/ 2286000 w 7696200"/>
                <a:gd name="connsiteY3" fmla="*/ 3544 h 2089797"/>
                <a:gd name="connsiteX4" fmla="*/ 3009900 w 7696200"/>
                <a:gd name="connsiteY4" fmla="*/ 1565644 h 2089797"/>
                <a:gd name="connsiteX5" fmla="*/ 3733800 w 7696200"/>
                <a:gd name="connsiteY5" fmla="*/ 689344 h 2089797"/>
                <a:gd name="connsiteX6" fmla="*/ 4470400 w 7696200"/>
                <a:gd name="connsiteY6" fmla="*/ 1464044 h 2089797"/>
                <a:gd name="connsiteX7" fmla="*/ 5295900 w 7696200"/>
                <a:gd name="connsiteY7" fmla="*/ 752844 h 2089797"/>
                <a:gd name="connsiteX8" fmla="*/ 6210300 w 7696200"/>
                <a:gd name="connsiteY8" fmla="*/ 1019544 h 2089797"/>
                <a:gd name="connsiteX9" fmla="*/ 6959600 w 7696200"/>
                <a:gd name="connsiteY9" fmla="*/ 702044 h 2089797"/>
                <a:gd name="connsiteX10" fmla="*/ 7696200 w 7696200"/>
                <a:gd name="connsiteY10" fmla="*/ 676644 h 208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96200" h="2089797">
                  <a:moveTo>
                    <a:pt x="0" y="1121144"/>
                  </a:moveTo>
                  <a:cubicBezTo>
                    <a:pt x="210608" y="735910"/>
                    <a:pt x="421217" y="350677"/>
                    <a:pt x="647700" y="511544"/>
                  </a:cubicBezTo>
                  <a:cubicBezTo>
                    <a:pt x="874183" y="672411"/>
                    <a:pt x="1085850" y="2171011"/>
                    <a:pt x="1358900" y="2086344"/>
                  </a:cubicBezTo>
                  <a:cubicBezTo>
                    <a:pt x="1631950" y="2001677"/>
                    <a:pt x="2010833" y="90327"/>
                    <a:pt x="2286000" y="3544"/>
                  </a:cubicBezTo>
                  <a:cubicBezTo>
                    <a:pt x="2561167" y="-83239"/>
                    <a:pt x="2768600" y="1451344"/>
                    <a:pt x="3009900" y="1565644"/>
                  </a:cubicBezTo>
                  <a:cubicBezTo>
                    <a:pt x="3251200" y="1679944"/>
                    <a:pt x="3490383" y="706277"/>
                    <a:pt x="3733800" y="689344"/>
                  </a:cubicBezTo>
                  <a:cubicBezTo>
                    <a:pt x="3977217" y="672411"/>
                    <a:pt x="4210050" y="1453461"/>
                    <a:pt x="4470400" y="1464044"/>
                  </a:cubicBezTo>
                  <a:cubicBezTo>
                    <a:pt x="4730750" y="1474627"/>
                    <a:pt x="5005917" y="826927"/>
                    <a:pt x="5295900" y="752844"/>
                  </a:cubicBezTo>
                  <a:cubicBezTo>
                    <a:pt x="5585883" y="678761"/>
                    <a:pt x="5933017" y="1028011"/>
                    <a:pt x="6210300" y="1019544"/>
                  </a:cubicBezTo>
                  <a:cubicBezTo>
                    <a:pt x="6487583" y="1011077"/>
                    <a:pt x="6711950" y="759194"/>
                    <a:pt x="6959600" y="702044"/>
                  </a:cubicBezTo>
                  <a:cubicBezTo>
                    <a:pt x="7207250" y="644894"/>
                    <a:pt x="7451725" y="660769"/>
                    <a:pt x="7696200" y="676644"/>
                  </a:cubicBezTo>
                </a:path>
              </a:pathLst>
            </a:custGeom>
            <a:noFill/>
            <a:ln w="63500" cap="rnd">
              <a:gradFill flip="none" rotWithShape="1"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80ED2FA-07FA-53A6-C6FF-8FDEEA3C69C6}"/>
                </a:ext>
              </a:extLst>
            </p:cNvPr>
            <p:cNvGrpSpPr/>
            <p:nvPr/>
          </p:nvGrpSpPr>
          <p:grpSpPr>
            <a:xfrm>
              <a:off x="6340334" y="2801159"/>
              <a:ext cx="4807237" cy="364852"/>
              <a:chOff x="6340334" y="2801159"/>
              <a:chExt cx="4807237" cy="364852"/>
            </a:xfrm>
          </p:grpSpPr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0B5DCB3-62B1-C1F2-7437-6508BE70B41D}"/>
                  </a:ext>
                </a:extLst>
              </p:cNvPr>
              <p:cNvSpPr txBox="1"/>
              <p:nvPr/>
            </p:nvSpPr>
            <p:spPr>
              <a:xfrm>
                <a:off x="6340334" y="2855733"/>
                <a:ext cx="814676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Period 1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3A9D3B5-1007-142B-1B30-1F2D315F01C2}"/>
                  </a:ext>
                </a:extLst>
              </p:cNvPr>
              <p:cNvSpPr txBox="1"/>
              <p:nvPr/>
            </p:nvSpPr>
            <p:spPr>
              <a:xfrm>
                <a:off x="7338474" y="2855733"/>
                <a:ext cx="814676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Period 2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380AB0B-CFBD-94C8-11B4-38CBBB4FA017}"/>
                  </a:ext>
                </a:extLst>
              </p:cNvPr>
              <p:cNvSpPr txBox="1"/>
              <p:nvPr/>
            </p:nvSpPr>
            <p:spPr>
              <a:xfrm>
                <a:off x="8336614" y="2855733"/>
                <a:ext cx="814676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Period 3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712ABE18-B044-0579-8BBB-04FA4E3C8077}"/>
                  </a:ext>
                </a:extLst>
              </p:cNvPr>
              <p:cNvSpPr txBox="1"/>
              <p:nvPr/>
            </p:nvSpPr>
            <p:spPr>
              <a:xfrm>
                <a:off x="9334754" y="2855733"/>
                <a:ext cx="814676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Period 4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3EF4DD1-D3D3-F956-73B8-2D18CD2DF8A8}"/>
                  </a:ext>
                </a:extLst>
              </p:cNvPr>
              <p:cNvSpPr txBox="1"/>
              <p:nvPr/>
            </p:nvSpPr>
            <p:spPr>
              <a:xfrm>
                <a:off x="10332895" y="2855733"/>
                <a:ext cx="814676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/>
                  <a:t>Period 5</a:t>
                </a: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37E9FB8-8087-5061-DFAA-E56F6EE78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476" y="2801159"/>
                <a:ext cx="4552954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  <a:alpha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E5512F-2EED-5F8A-9F54-979AFBF9AD1D}"/>
                </a:ext>
              </a:extLst>
            </p:cNvPr>
            <p:cNvSpPr txBox="1"/>
            <p:nvPr/>
          </p:nvSpPr>
          <p:spPr>
            <a:xfrm>
              <a:off x="6450385" y="1063119"/>
              <a:ext cx="2387742" cy="39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 Report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0A355F4-C389-4BF2-78CF-DE50D20EDB0F}"/>
              </a:ext>
            </a:extLst>
          </p:cNvPr>
          <p:cNvGrpSpPr/>
          <p:nvPr/>
        </p:nvGrpSpPr>
        <p:grpSpPr>
          <a:xfrm>
            <a:off x="914401" y="4763540"/>
            <a:ext cx="5060042" cy="1024066"/>
            <a:chOff x="7920931" y="5124450"/>
            <a:chExt cx="3597582" cy="819149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761F3BB2-4A0A-D68D-06C0-E876B4D757E6}"/>
                </a:ext>
              </a:extLst>
            </p:cNvPr>
            <p:cNvSpPr/>
            <p:nvPr/>
          </p:nvSpPr>
          <p:spPr>
            <a:xfrm>
              <a:off x="7920931" y="5124450"/>
              <a:ext cx="3597582" cy="819149"/>
            </a:xfrm>
            <a:prstGeom prst="roundRect">
              <a:avLst>
                <a:gd name="adj" fmla="val 7231"/>
              </a:avLst>
            </a:prstGeom>
            <a:solidFill>
              <a:schemeClr val="bg1">
                <a:alpha val="0"/>
              </a:schemeClr>
            </a:solidFill>
            <a:ln w="6350">
              <a:solidFill>
                <a:schemeClr val="bg1">
                  <a:lumMod val="6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0611E49-DF7A-F3AB-55E6-0590811599A0}"/>
                </a:ext>
              </a:extLst>
            </p:cNvPr>
            <p:cNvCxnSpPr>
              <a:cxnSpLocks/>
            </p:cNvCxnSpPr>
            <p:nvPr/>
          </p:nvCxnSpPr>
          <p:spPr>
            <a:xfrm>
              <a:off x="7920932" y="5330484"/>
              <a:ext cx="0" cy="407082"/>
            </a:xfrm>
            <a:prstGeom prst="line">
              <a:avLst/>
            </a:prstGeom>
            <a:solidFill>
              <a:schemeClr val="bg1">
                <a:alpha val="0"/>
              </a:schemeClr>
            </a:solidFill>
            <a:ln w="69850" cap="rnd">
              <a:gradFill flip="none" rotWithShape="1"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4759CB0B-67C6-8D9C-80D7-8EACDC534662}"/>
                </a:ext>
              </a:extLst>
            </p:cNvPr>
            <p:cNvSpPr/>
            <p:nvPr/>
          </p:nvSpPr>
          <p:spPr>
            <a:xfrm rot="5400000">
              <a:off x="11056338" y="5382715"/>
              <a:ext cx="177789" cy="302619"/>
            </a:xfrm>
            <a:custGeom>
              <a:avLst/>
              <a:gdLst>
                <a:gd name="connsiteX0" fmla="*/ 2678430 w 2753182"/>
                <a:gd name="connsiteY0" fmla="*/ 2160308 h 4686338"/>
                <a:gd name="connsiteX1" fmla="*/ 592950 w 2753182"/>
                <a:gd name="connsiteY1" fmla="*/ 74867 h 4686338"/>
                <a:gd name="connsiteX2" fmla="*/ 411671 w 2753182"/>
                <a:gd name="connsiteY2" fmla="*/ 0 h 4686338"/>
                <a:gd name="connsiteX3" fmla="*/ 230391 w 2753182"/>
                <a:gd name="connsiteY3" fmla="*/ 74867 h 4686338"/>
                <a:gd name="connsiteX4" fmla="*/ 76810 w 2753182"/>
                <a:gd name="connsiteY4" fmla="*/ 228410 h 4686338"/>
                <a:gd name="connsiteX5" fmla="*/ 76810 w 2753182"/>
                <a:gd name="connsiteY5" fmla="*/ 590969 h 4686338"/>
                <a:gd name="connsiteX6" fmla="*/ 1828038 w 2753182"/>
                <a:gd name="connsiteY6" fmla="*/ 2342198 h 4686338"/>
                <a:gd name="connsiteX7" fmla="*/ 74867 w 2753182"/>
                <a:gd name="connsiteY7" fmla="*/ 4095369 h 4686338"/>
                <a:gd name="connsiteX8" fmla="*/ 0 w 2753182"/>
                <a:gd name="connsiteY8" fmla="*/ 4276611 h 4686338"/>
                <a:gd name="connsiteX9" fmla="*/ 74867 w 2753182"/>
                <a:gd name="connsiteY9" fmla="*/ 4457967 h 4686338"/>
                <a:gd name="connsiteX10" fmla="*/ 228448 w 2753182"/>
                <a:gd name="connsiteY10" fmla="*/ 4611472 h 4686338"/>
                <a:gd name="connsiteX11" fmla="*/ 409727 w 2753182"/>
                <a:gd name="connsiteY11" fmla="*/ 4686338 h 4686338"/>
                <a:gd name="connsiteX12" fmla="*/ 591007 w 2753182"/>
                <a:gd name="connsiteY12" fmla="*/ 4611472 h 4686338"/>
                <a:gd name="connsiteX13" fmla="*/ 2678430 w 2753182"/>
                <a:gd name="connsiteY13" fmla="*/ 2524125 h 4686338"/>
                <a:gd name="connsiteX14" fmla="*/ 2753182 w 2753182"/>
                <a:gd name="connsiteY14" fmla="*/ 2342312 h 4686338"/>
                <a:gd name="connsiteX15" fmla="*/ 2678430 w 2753182"/>
                <a:gd name="connsiteY15" fmla="*/ 2160308 h 468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53182" h="4686338">
                  <a:moveTo>
                    <a:pt x="2678430" y="2160308"/>
                  </a:moveTo>
                  <a:lnTo>
                    <a:pt x="592950" y="74867"/>
                  </a:lnTo>
                  <a:cubicBezTo>
                    <a:pt x="544716" y="26594"/>
                    <a:pt x="480327" y="0"/>
                    <a:pt x="411671" y="0"/>
                  </a:cubicBezTo>
                  <a:cubicBezTo>
                    <a:pt x="343014" y="0"/>
                    <a:pt x="278625" y="26594"/>
                    <a:pt x="230391" y="74867"/>
                  </a:cubicBezTo>
                  <a:lnTo>
                    <a:pt x="76810" y="228410"/>
                  </a:lnTo>
                  <a:cubicBezTo>
                    <a:pt x="-23127" y="328460"/>
                    <a:pt x="-23127" y="491071"/>
                    <a:pt x="76810" y="590969"/>
                  </a:cubicBezTo>
                  <a:lnTo>
                    <a:pt x="1828038" y="2342198"/>
                  </a:lnTo>
                  <a:lnTo>
                    <a:pt x="74867" y="4095369"/>
                  </a:lnTo>
                  <a:cubicBezTo>
                    <a:pt x="26632" y="4143642"/>
                    <a:pt x="0" y="4207993"/>
                    <a:pt x="0" y="4276611"/>
                  </a:cubicBezTo>
                  <a:cubicBezTo>
                    <a:pt x="0" y="4345305"/>
                    <a:pt x="26632" y="4409656"/>
                    <a:pt x="74867" y="4457967"/>
                  </a:cubicBezTo>
                  <a:lnTo>
                    <a:pt x="228448" y="4611472"/>
                  </a:lnTo>
                  <a:cubicBezTo>
                    <a:pt x="276720" y="4659745"/>
                    <a:pt x="341071" y="4686338"/>
                    <a:pt x="409727" y="4686338"/>
                  </a:cubicBezTo>
                  <a:cubicBezTo>
                    <a:pt x="478384" y="4686338"/>
                    <a:pt x="542773" y="4659745"/>
                    <a:pt x="591007" y="4611472"/>
                  </a:cubicBezTo>
                  <a:lnTo>
                    <a:pt x="2678430" y="2524125"/>
                  </a:lnTo>
                  <a:cubicBezTo>
                    <a:pt x="2726779" y="2475700"/>
                    <a:pt x="2753335" y="2411044"/>
                    <a:pt x="2753182" y="2342312"/>
                  </a:cubicBezTo>
                  <a:cubicBezTo>
                    <a:pt x="2753335" y="2273313"/>
                    <a:pt x="2726779" y="2208695"/>
                    <a:pt x="2678430" y="216030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EDE8AC5-DD2E-FCF1-B1E5-483F53029ACF}"/>
                </a:ext>
              </a:extLst>
            </p:cNvPr>
            <p:cNvSpPr txBox="1"/>
            <p:nvPr/>
          </p:nvSpPr>
          <p:spPr>
            <a:xfrm>
              <a:off x="8210044" y="5366923"/>
              <a:ext cx="2396042" cy="334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30000"/>
                </a:lnSpc>
                <a:spcBef>
                  <a:spcPts val="1200"/>
                </a:spcBef>
                <a:defRPr sz="1400">
                  <a:solidFill>
                    <a:schemeClr val="tx2"/>
                  </a:solidFill>
                  <a:ea typeface="Open Sans" panose="020B0606030504020204" pitchFamily="34" charset="0"/>
                  <a:cs typeface="Rubik Light" pitchFamily="2" charset="-79"/>
                </a:defRPr>
              </a:lvl1pPr>
            </a:lstStyle>
            <a:p>
              <a:pPr algn="l"/>
              <a:r>
                <a:rPr lang="en-US" sz="18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+mj-lt"/>
                </a:rPr>
                <a:t>Visual Analytics</a:t>
              </a:r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3C80123-6198-D161-D8C7-90CCF52547BA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1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2EDC5419-1FB8-2E21-A1EA-162E8855DA1A}"/>
              </a:ext>
            </a:extLst>
          </p:cNvPr>
          <p:cNvSpPr/>
          <p:nvPr/>
        </p:nvSpPr>
        <p:spPr>
          <a:xfrm>
            <a:off x="923286" y="2377573"/>
            <a:ext cx="5015550" cy="3572377"/>
          </a:xfrm>
          <a:prstGeom prst="roundRect">
            <a:avLst>
              <a:gd name="adj" fmla="val 2445"/>
            </a:avLst>
          </a:prstGeom>
          <a:solidFill>
            <a:schemeClr val="bg1">
              <a:alpha val="0"/>
            </a:schemeClr>
          </a:solidFill>
          <a:ln w="635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3EB9EF6-923F-4FEF-8FFA-A1C38BC2B6EB}"/>
              </a:ext>
            </a:extLst>
          </p:cNvPr>
          <p:cNvSpPr txBox="1"/>
          <p:nvPr/>
        </p:nvSpPr>
        <p:spPr>
          <a:xfrm>
            <a:off x="816888" y="625772"/>
            <a:ext cx="5164812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Analytics Overview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3020AE-892C-44B6-BE78-F8B6D9F86897}"/>
              </a:ext>
            </a:extLst>
          </p:cNvPr>
          <p:cNvSpPr txBox="1"/>
          <p:nvPr/>
        </p:nvSpPr>
        <p:spPr>
          <a:xfrm>
            <a:off x="816888" y="1453433"/>
            <a:ext cx="5067299" cy="62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wonderful serenity has taken possession of my entire soul, like these sweet mornings of spring which I enjoy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DB24C7A-EE76-4129-88F3-9BA1EDF3E3AD}"/>
              </a:ext>
            </a:extLst>
          </p:cNvPr>
          <p:cNvSpPr/>
          <p:nvPr/>
        </p:nvSpPr>
        <p:spPr>
          <a:xfrm>
            <a:off x="6210303" y="3546186"/>
            <a:ext cx="5067299" cy="2397413"/>
          </a:xfrm>
          <a:prstGeom prst="roundRect">
            <a:avLst>
              <a:gd name="adj" fmla="val 3355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  <a:effectLst>
            <a:outerShdw blurRad="1016000" dist="381000" dir="2100000" sx="90000" sy="9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3D0A06D-F187-4641-9FB4-2F951B11A764}"/>
              </a:ext>
            </a:extLst>
          </p:cNvPr>
          <p:cNvSpPr txBox="1"/>
          <p:nvPr/>
        </p:nvSpPr>
        <p:spPr>
          <a:xfrm>
            <a:off x="7486648" y="4731684"/>
            <a:ext cx="3624264" cy="79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A wonderful serenity has taken possession 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of my entire soul, like these sweet mornings of spring which I enjoy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9C9CBE8-D331-483D-8DC7-9709CDB12DBF}"/>
              </a:ext>
            </a:extLst>
          </p:cNvPr>
          <p:cNvSpPr txBox="1"/>
          <p:nvPr/>
        </p:nvSpPr>
        <p:spPr>
          <a:xfrm>
            <a:off x="7486647" y="3964868"/>
            <a:ext cx="3624265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0796E65-356C-459B-A99B-3329351526EB}"/>
              </a:ext>
            </a:extLst>
          </p:cNvPr>
          <p:cNvGrpSpPr/>
          <p:nvPr/>
        </p:nvGrpSpPr>
        <p:grpSpPr>
          <a:xfrm>
            <a:off x="6467475" y="3837502"/>
            <a:ext cx="762000" cy="762000"/>
            <a:chOff x="7962900" y="3333750"/>
            <a:chExt cx="762000" cy="762000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3EC18CA3-723B-42F8-9BE0-1C4DDF8C19E2}"/>
                </a:ext>
              </a:extLst>
            </p:cNvPr>
            <p:cNvSpPr/>
            <p:nvPr/>
          </p:nvSpPr>
          <p:spPr>
            <a:xfrm>
              <a:off x="7962900" y="3333750"/>
              <a:ext cx="762000" cy="76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254000" dir="27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>
                <a:solidFill>
                  <a:schemeClr val="bg1"/>
                </a:solidFill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6779DA2-1DA5-45CA-AFF7-FC6BB1D782B9}"/>
                </a:ext>
              </a:extLst>
            </p:cNvPr>
            <p:cNvSpPr/>
            <p:nvPr/>
          </p:nvSpPr>
          <p:spPr>
            <a:xfrm>
              <a:off x="8184357" y="3529918"/>
              <a:ext cx="319088" cy="369666"/>
            </a:xfrm>
            <a:custGeom>
              <a:avLst/>
              <a:gdLst>
                <a:gd name="connsiteX0" fmla="*/ 3508458 w 4209548"/>
                <a:gd name="connsiteY0" fmla="*/ 3509372 h 4876800"/>
                <a:gd name="connsiteX1" fmla="*/ 3858911 w 4209548"/>
                <a:gd name="connsiteY1" fmla="*/ 544659 h 4876800"/>
                <a:gd name="connsiteX2" fmla="*/ 3407435 w 4209548"/>
                <a:gd name="connsiteY2" fmla="*/ 0 h 4876800"/>
                <a:gd name="connsiteX3" fmla="*/ 2925175 w 4209548"/>
                <a:gd name="connsiteY3" fmla="*/ 483175 h 4876800"/>
                <a:gd name="connsiteX4" fmla="*/ 1850870 w 4209548"/>
                <a:gd name="connsiteY4" fmla="*/ 112024 h 4876800"/>
                <a:gd name="connsiteX5" fmla="*/ 107109 w 4209548"/>
                <a:gd name="connsiteY5" fmla="*/ 1855775 h 4876800"/>
                <a:gd name="connsiteX6" fmla="*/ 478260 w 4209548"/>
                <a:gd name="connsiteY6" fmla="*/ 2930081 h 4876800"/>
                <a:gd name="connsiteX7" fmla="*/ 0 w 4209548"/>
                <a:gd name="connsiteY7" fmla="*/ 3408340 h 4876800"/>
                <a:gd name="connsiteX8" fmla="*/ 789442 w 4209548"/>
                <a:gd name="connsiteY8" fmla="*/ 3992118 h 4876800"/>
                <a:gd name="connsiteX9" fmla="*/ 1993792 w 4209548"/>
                <a:gd name="connsiteY9" fmla="*/ 4207717 h 4876800"/>
                <a:gd name="connsiteX10" fmla="*/ 1993792 w 4209548"/>
                <a:gd name="connsiteY10" fmla="*/ 4590136 h 4876800"/>
                <a:gd name="connsiteX11" fmla="*/ 1178490 w 4209548"/>
                <a:gd name="connsiteY11" fmla="*/ 4590136 h 4876800"/>
                <a:gd name="connsiteX12" fmla="*/ 1178490 w 4209548"/>
                <a:gd name="connsiteY12" fmla="*/ 4876800 h 4876800"/>
                <a:gd name="connsiteX13" fmla="*/ 3094834 w 4209548"/>
                <a:gd name="connsiteY13" fmla="*/ 4876800 h 4876800"/>
                <a:gd name="connsiteX14" fmla="*/ 3094834 w 4209548"/>
                <a:gd name="connsiteY14" fmla="*/ 4590145 h 4876800"/>
                <a:gd name="connsiteX15" fmla="*/ 2279532 w 4209548"/>
                <a:gd name="connsiteY15" fmla="*/ 4590145 h 4876800"/>
                <a:gd name="connsiteX16" fmla="*/ 2279532 w 4209548"/>
                <a:gd name="connsiteY16" fmla="*/ 4168588 h 4876800"/>
                <a:gd name="connsiteX17" fmla="*/ 3508458 w 4209548"/>
                <a:gd name="connsiteY17" fmla="*/ 3509372 h 4876800"/>
                <a:gd name="connsiteX18" fmla="*/ 3280734 w 4209548"/>
                <a:gd name="connsiteY18" fmla="*/ 1855784 h 4876800"/>
                <a:gd name="connsiteX19" fmla="*/ 2208457 w 4209548"/>
                <a:gd name="connsiteY19" fmla="*/ 3240386 h 4876800"/>
                <a:gd name="connsiteX20" fmla="*/ 2341102 w 4209548"/>
                <a:gd name="connsiteY20" fmla="*/ 2492693 h 4876800"/>
                <a:gd name="connsiteX21" fmla="*/ 2017252 w 4209548"/>
                <a:gd name="connsiteY21" fmla="*/ 2221135 h 4876800"/>
                <a:gd name="connsiteX22" fmla="*/ 2315813 w 4209548"/>
                <a:gd name="connsiteY22" fmla="*/ 1888588 h 4876800"/>
                <a:gd name="connsiteX23" fmla="*/ 2804722 w 4209548"/>
                <a:gd name="connsiteY23" fmla="*/ 1972694 h 4876800"/>
                <a:gd name="connsiteX24" fmla="*/ 3267780 w 4209548"/>
                <a:gd name="connsiteY24" fmla="*/ 1663770 h 4876800"/>
                <a:gd name="connsiteX25" fmla="*/ 3280734 w 4209548"/>
                <a:gd name="connsiteY25" fmla="*/ 1855784 h 4876800"/>
                <a:gd name="connsiteX26" fmla="*/ 2740905 w 4209548"/>
                <a:gd name="connsiteY26" fmla="*/ 1671752 h 4876800"/>
                <a:gd name="connsiteX27" fmla="*/ 2208667 w 4209548"/>
                <a:gd name="connsiteY27" fmla="*/ 1580188 h 4876800"/>
                <a:gd name="connsiteX28" fmla="*/ 1607163 w 4209548"/>
                <a:gd name="connsiteY28" fmla="*/ 2250158 h 4876800"/>
                <a:gd name="connsiteX29" fmla="*/ 2030882 w 4209548"/>
                <a:gd name="connsiteY29" fmla="*/ 2605459 h 4876800"/>
                <a:gd name="connsiteX30" fmla="*/ 1910448 w 4209548"/>
                <a:gd name="connsiteY30" fmla="*/ 3284315 h 4876800"/>
                <a:gd name="connsiteX31" fmla="*/ 1339996 w 4209548"/>
                <a:gd name="connsiteY31" fmla="*/ 3191227 h 4876800"/>
                <a:gd name="connsiteX32" fmla="*/ 1135313 w 4209548"/>
                <a:gd name="connsiteY32" fmla="*/ 2170786 h 4876800"/>
                <a:gd name="connsiteX33" fmla="*/ 422596 w 4209548"/>
                <a:gd name="connsiteY33" fmla="*/ 1922479 h 4876800"/>
                <a:gd name="connsiteX34" fmla="*/ 538658 w 4209548"/>
                <a:gd name="connsiteY34" fmla="*/ 1288047 h 4876800"/>
                <a:gd name="connsiteX35" fmla="*/ 787289 w 4209548"/>
                <a:gd name="connsiteY35" fmla="*/ 1725806 h 4876800"/>
                <a:gd name="connsiteX36" fmla="*/ 1721987 w 4209548"/>
                <a:gd name="connsiteY36" fmla="*/ 1553385 h 4876800"/>
                <a:gd name="connsiteX37" fmla="*/ 2087004 w 4209548"/>
                <a:gd name="connsiteY37" fmla="*/ 445522 h 4876800"/>
                <a:gd name="connsiteX38" fmla="*/ 3195238 w 4209548"/>
                <a:gd name="connsiteY38" fmla="*/ 1368657 h 4876800"/>
                <a:gd name="connsiteX39" fmla="*/ 1012946 w 4209548"/>
                <a:gd name="connsiteY39" fmla="*/ 3013662 h 4876800"/>
                <a:gd name="connsiteX40" fmla="*/ 474335 w 4209548"/>
                <a:gd name="connsiteY40" fmla="*/ 2243109 h 4876800"/>
                <a:gd name="connsiteX41" fmla="*/ 887235 w 4209548"/>
                <a:gd name="connsiteY41" fmla="*/ 2386956 h 4876800"/>
                <a:gd name="connsiteX42" fmla="*/ 1792186 w 4209548"/>
                <a:gd name="connsiteY42" fmla="*/ 427215 h 4876800"/>
                <a:gd name="connsiteX43" fmla="*/ 1503607 w 4209548"/>
                <a:gd name="connsiteY43" fmla="*/ 1303106 h 4876800"/>
                <a:gd name="connsiteX44" fmla="*/ 935384 w 4209548"/>
                <a:gd name="connsiteY44" fmla="*/ 1407919 h 4876800"/>
                <a:gd name="connsiteX45" fmla="*/ 704717 w 4209548"/>
                <a:gd name="connsiteY45" fmla="*/ 1001801 h 4876800"/>
                <a:gd name="connsiteX46" fmla="*/ 1792186 w 4209548"/>
                <a:gd name="connsiteY46" fmla="*/ 427215 h 4876800"/>
                <a:gd name="connsiteX47" fmla="*/ 407441 w 4209548"/>
                <a:gd name="connsiteY47" fmla="*/ 3405026 h 4876800"/>
                <a:gd name="connsiteX48" fmla="*/ 672513 w 4209548"/>
                <a:gd name="connsiteY48" fmla="*/ 3139945 h 4876800"/>
                <a:gd name="connsiteX49" fmla="*/ 1850870 w 4209548"/>
                <a:gd name="connsiteY49" fmla="*/ 3599536 h 4876800"/>
                <a:gd name="connsiteX50" fmla="*/ 3594630 w 4209548"/>
                <a:gd name="connsiteY50" fmla="*/ 1855775 h 4876800"/>
                <a:gd name="connsiteX51" fmla="*/ 3135030 w 4209548"/>
                <a:gd name="connsiteY51" fmla="*/ 677418 h 4876800"/>
                <a:gd name="connsiteX52" fmla="*/ 3404111 w 4209548"/>
                <a:gd name="connsiteY52" fmla="*/ 408337 h 4876800"/>
                <a:gd name="connsiteX53" fmla="*/ 3306404 w 4209548"/>
                <a:gd name="connsiteY53" fmla="*/ 3307309 h 4876800"/>
                <a:gd name="connsiteX54" fmla="*/ 407441 w 4209548"/>
                <a:gd name="connsiteY54" fmla="*/ 3405026 h 487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209548" h="4876800">
                  <a:moveTo>
                    <a:pt x="3508458" y="3509372"/>
                  </a:moveTo>
                  <a:cubicBezTo>
                    <a:pt x="4286346" y="2731484"/>
                    <a:pt x="4437212" y="1482785"/>
                    <a:pt x="3858911" y="544659"/>
                  </a:cubicBezTo>
                  <a:cubicBezTo>
                    <a:pt x="3733524" y="341243"/>
                    <a:pt x="3575495" y="168069"/>
                    <a:pt x="3407435" y="0"/>
                  </a:cubicBezTo>
                  <a:lnTo>
                    <a:pt x="2925175" y="483175"/>
                  </a:lnTo>
                  <a:cubicBezTo>
                    <a:pt x="2628881" y="250765"/>
                    <a:pt x="2255777" y="112024"/>
                    <a:pt x="1850870" y="112024"/>
                  </a:cubicBezTo>
                  <a:cubicBezTo>
                    <a:pt x="889359" y="112024"/>
                    <a:pt x="107109" y="894264"/>
                    <a:pt x="107109" y="1855775"/>
                  </a:cubicBezTo>
                  <a:cubicBezTo>
                    <a:pt x="107109" y="2260683"/>
                    <a:pt x="245850" y="2633786"/>
                    <a:pt x="478260" y="2930081"/>
                  </a:cubicBezTo>
                  <a:lnTo>
                    <a:pt x="0" y="3408340"/>
                  </a:lnTo>
                  <a:cubicBezTo>
                    <a:pt x="235601" y="3643932"/>
                    <a:pt x="484823" y="3850443"/>
                    <a:pt x="789442" y="3992118"/>
                  </a:cubicBezTo>
                  <a:cubicBezTo>
                    <a:pt x="1164146" y="4166378"/>
                    <a:pt x="1582045" y="4239473"/>
                    <a:pt x="1993792" y="4207717"/>
                  </a:cubicBezTo>
                  <a:lnTo>
                    <a:pt x="1993792" y="4590136"/>
                  </a:lnTo>
                  <a:lnTo>
                    <a:pt x="1178490" y="4590136"/>
                  </a:lnTo>
                  <a:lnTo>
                    <a:pt x="1178490" y="4876800"/>
                  </a:lnTo>
                  <a:lnTo>
                    <a:pt x="3094834" y="4876800"/>
                  </a:lnTo>
                  <a:lnTo>
                    <a:pt x="3094834" y="4590145"/>
                  </a:lnTo>
                  <a:lnTo>
                    <a:pt x="2279532" y="4590145"/>
                  </a:lnTo>
                  <a:lnTo>
                    <a:pt x="2279532" y="4168588"/>
                  </a:lnTo>
                  <a:cubicBezTo>
                    <a:pt x="2742143" y="4076624"/>
                    <a:pt x="3167425" y="3850415"/>
                    <a:pt x="3508458" y="3509372"/>
                  </a:cubicBezTo>
                  <a:close/>
                  <a:moveTo>
                    <a:pt x="3280734" y="1855784"/>
                  </a:moveTo>
                  <a:cubicBezTo>
                    <a:pt x="3280734" y="2520782"/>
                    <a:pt x="2824420" y="3081204"/>
                    <a:pt x="2208457" y="3240386"/>
                  </a:cubicBezTo>
                  <a:lnTo>
                    <a:pt x="2341102" y="2492693"/>
                  </a:lnTo>
                  <a:lnTo>
                    <a:pt x="2017252" y="2221135"/>
                  </a:lnTo>
                  <a:lnTo>
                    <a:pt x="2315813" y="1888588"/>
                  </a:lnTo>
                  <a:lnTo>
                    <a:pt x="2804722" y="1972694"/>
                  </a:lnTo>
                  <a:lnTo>
                    <a:pt x="3267780" y="1663770"/>
                  </a:lnTo>
                  <a:cubicBezTo>
                    <a:pt x="3276267" y="1726587"/>
                    <a:pt x="3280734" y="1790671"/>
                    <a:pt x="3280734" y="1855784"/>
                  </a:cubicBezTo>
                  <a:close/>
                  <a:moveTo>
                    <a:pt x="2740905" y="1671752"/>
                  </a:moveTo>
                  <a:lnTo>
                    <a:pt x="2208667" y="1580188"/>
                  </a:lnTo>
                  <a:lnTo>
                    <a:pt x="1607163" y="2250158"/>
                  </a:lnTo>
                  <a:lnTo>
                    <a:pt x="2030882" y="2605459"/>
                  </a:lnTo>
                  <a:lnTo>
                    <a:pt x="1910448" y="3284315"/>
                  </a:lnTo>
                  <a:cubicBezTo>
                    <a:pt x="1716396" y="3292316"/>
                    <a:pt x="1521371" y="3260846"/>
                    <a:pt x="1339996" y="3191227"/>
                  </a:cubicBezTo>
                  <a:lnTo>
                    <a:pt x="1135313" y="2170786"/>
                  </a:lnTo>
                  <a:lnTo>
                    <a:pt x="422596" y="1922479"/>
                  </a:lnTo>
                  <a:cubicBezTo>
                    <a:pt x="412585" y="1705527"/>
                    <a:pt x="452114" y="1487310"/>
                    <a:pt x="538658" y="1288047"/>
                  </a:cubicBezTo>
                  <a:lnTo>
                    <a:pt x="787289" y="1725806"/>
                  </a:lnTo>
                  <a:lnTo>
                    <a:pt x="1721987" y="1553385"/>
                  </a:lnTo>
                  <a:lnTo>
                    <a:pt x="2087004" y="445522"/>
                  </a:lnTo>
                  <a:cubicBezTo>
                    <a:pt x="2600097" y="531162"/>
                    <a:pt x="3021587" y="890892"/>
                    <a:pt x="3195238" y="1368657"/>
                  </a:cubicBezTo>
                  <a:close/>
                  <a:moveTo>
                    <a:pt x="1012946" y="3013662"/>
                  </a:moveTo>
                  <a:cubicBezTo>
                    <a:pt x="755647" y="2826944"/>
                    <a:pt x="562699" y="2556739"/>
                    <a:pt x="474335" y="2243109"/>
                  </a:cubicBezTo>
                  <a:lnTo>
                    <a:pt x="887235" y="2386956"/>
                  </a:lnTo>
                  <a:close/>
                  <a:moveTo>
                    <a:pt x="1792186" y="427215"/>
                  </a:moveTo>
                  <a:lnTo>
                    <a:pt x="1503607" y="1303106"/>
                  </a:lnTo>
                  <a:lnTo>
                    <a:pt x="935384" y="1407919"/>
                  </a:lnTo>
                  <a:lnTo>
                    <a:pt x="704717" y="1001801"/>
                  </a:lnTo>
                  <a:cubicBezTo>
                    <a:pt x="954710" y="667141"/>
                    <a:pt x="1347626" y="445256"/>
                    <a:pt x="1792186" y="427215"/>
                  </a:cubicBezTo>
                  <a:close/>
                  <a:moveTo>
                    <a:pt x="407441" y="3405026"/>
                  </a:moveTo>
                  <a:lnTo>
                    <a:pt x="672513" y="3139945"/>
                  </a:lnTo>
                  <a:cubicBezTo>
                    <a:pt x="983085" y="3425152"/>
                    <a:pt x="1396975" y="3599536"/>
                    <a:pt x="1850870" y="3599536"/>
                  </a:cubicBezTo>
                  <a:cubicBezTo>
                    <a:pt x="2812380" y="3599536"/>
                    <a:pt x="3594630" y="2817295"/>
                    <a:pt x="3594630" y="1855775"/>
                  </a:cubicBezTo>
                  <a:cubicBezTo>
                    <a:pt x="3594630" y="1401880"/>
                    <a:pt x="3420247" y="987981"/>
                    <a:pt x="3135030" y="677418"/>
                  </a:cubicBezTo>
                  <a:lnTo>
                    <a:pt x="3404111" y="408337"/>
                  </a:lnTo>
                  <a:cubicBezTo>
                    <a:pt x="4131459" y="1238441"/>
                    <a:pt x="4085787" y="2527925"/>
                    <a:pt x="3306404" y="3307309"/>
                  </a:cubicBezTo>
                  <a:cubicBezTo>
                    <a:pt x="2527021" y="4086701"/>
                    <a:pt x="1237545" y="4132374"/>
                    <a:pt x="407441" y="3405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</a:gradFill>
            <a:ln w="74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bg1"/>
                </a:solidFill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A0A3406-3A3C-4DD2-9433-8030C10D4196}"/>
              </a:ext>
            </a:extLst>
          </p:cNvPr>
          <p:cNvGrpSpPr/>
          <p:nvPr/>
        </p:nvGrpSpPr>
        <p:grpSpPr>
          <a:xfrm>
            <a:off x="7591425" y="4638755"/>
            <a:ext cx="3414710" cy="976266"/>
            <a:chOff x="7591425" y="4638754"/>
            <a:chExt cx="3414710" cy="109792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294659-9C23-41A1-A08C-A60C6F37C259}"/>
                </a:ext>
              </a:extLst>
            </p:cNvPr>
            <p:cNvCxnSpPr/>
            <p:nvPr/>
          </p:nvCxnSpPr>
          <p:spPr>
            <a:xfrm>
              <a:off x="7591425" y="4638754"/>
              <a:ext cx="341471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F485FA0-12B2-40E0-B9AC-E1917AD244C3}"/>
                </a:ext>
              </a:extLst>
            </p:cNvPr>
            <p:cNvCxnSpPr/>
            <p:nvPr/>
          </p:nvCxnSpPr>
          <p:spPr>
            <a:xfrm>
              <a:off x="7591425" y="5736681"/>
              <a:ext cx="341471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D8ECEC73-EA8E-3537-2E64-94CA6FE496A5}"/>
              </a:ext>
            </a:extLst>
          </p:cNvPr>
          <p:cNvSpPr txBox="1"/>
          <p:nvPr/>
        </p:nvSpPr>
        <p:spPr>
          <a:xfrm>
            <a:off x="1102000" y="2488324"/>
            <a:ext cx="2774480" cy="3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spcBef>
                <a:spcPts val="1200"/>
              </a:spcBef>
              <a:defRPr sz="1400">
                <a:solidFill>
                  <a:schemeClr val="tx2"/>
                </a:solidFill>
                <a:ea typeface="Open Sans" panose="020B0606030504020204" pitchFamily="34" charset="0"/>
                <a:cs typeface="Rubik Light" pitchFamily="2" charset="-79"/>
              </a:defRPr>
            </a:lvl1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Performance Indicator 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735E32B-CB73-68BA-28FE-CED55E580919}"/>
              </a:ext>
            </a:extLst>
          </p:cNvPr>
          <p:cNvCxnSpPr>
            <a:cxnSpLocks/>
          </p:cNvCxnSpPr>
          <p:nvPr/>
        </p:nvCxnSpPr>
        <p:spPr>
          <a:xfrm>
            <a:off x="3415455" y="3740755"/>
            <a:ext cx="0" cy="1328753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EBB9B8D-1E24-A660-9252-A6D1F1164E4D}"/>
              </a:ext>
            </a:extLst>
          </p:cNvPr>
          <p:cNvGrpSpPr/>
          <p:nvPr/>
        </p:nvGrpSpPr>
        <p:grpSpPr>
          <a:xfrm>
            <a:off x="1394388" y="3133995"/>
            <a:ext cx="1728000" cy="2504322"/>
            <a:chOff x="1406420" y="3133995"/>
            <a:chExt cx="1728000" cy="250432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A900E82-7000-9892-F723-BB5F18DAAB34}"/>
                </a:ext>
              </a:extLst>
            </p:cNvPr>
            <p:cNvGrpSpPr/>
            <p:nvPr/>
          </p:nvGrpSpPr>
          <p:grpSpPr>
            <a:xfrm>
              <a:off x="1548366" y="5115866"/>
              <a:ext cx="1444109" cy="522451"/>
              <a:chOff x="1486671" y="4884326"/>
              <a:chExt cx="1821575" cy="65901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7D3EC4A-8E05-9551-1C66-5BE867CC20D4}"/>
                  </a:ext>
                </a:extLst>
              </p:cNvPr>
              <p:cNvGrpSpPr/>
              <p:nvPr/>
            </p:nvGrpSpPr>
            <p:grpSpPr>
              <a:xfrm>
                <a:off x="1486671" y="5099719"/>
                <a:ext cx="295995" cy="295995"/>
                <a:chOff x="3183721" y="4284373"/>
                <a:chExt cx="387946" cy="387946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FD43EE9D-5C71-505C-65FC-43A58419A0FE}"/>
                    </a:ext>
                  </a:extLst>
                </p:cNvPr>
                <p:cNvSpPr/>
                <p:nvPr/>
              </p:nvSpPr>
              <p:spPr>
                <a:xfrm>
                  <a:off x="3183721" y="4284373"/>
                  <a:ext cx="387946" cy="387946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63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8C0AF7E4-24EF-0094-F27A-0EA4417CD627}"/>
                    </a:ext>
                  </a:extLst>
                </p:cNvPr>
                <p:cNvSpPr/>
                <p:nvPr/>
              </p:nvSpPr>
              <p:spPr>
                <a:xfrm flipV="1">
                  <a:off x="3294314" y="4382930"/>
                  <a:ext cx="166761" cy="190833"/>
                </a:xfrm>
                <a:custGeom>
                  <a:avLst/>
                  <a:gdLst>
                    <a:gd name="connsiteX0" fmla="*/ 4255217 w 4263029"/>
                    <a:gd name="connsiteY0" fmla="*/ 2704386 h 4878438"/>
                    <a:gd name="connsiteX1" fmla="*/ 4161338 w 4263029"/>
                    <a:gd name="connsiteY1" fmla="*/ 2641597 h 4878438"/>
                    <a:gd name="connsiteX2" fmla="*/ 3048009 w 4263029"/>
                    <a:gd name="connsiteY2" fmla="*/ 2641597 h 4878438"/>
                    <a:gd name="connsiteX3" fmla="*/ 3048009 w 4263029"/>
                    <a:gd name="connsiteY3" fmla="*/ 101603 h 4878438"/>
                    <a:gd name="connsiteX4" fmla="*/ 2946406 w 4263029"/>
                    <a:gd name="connsiteY4" fmla="*/ 0 h 4878438"/>
                    <a:gd name="connsiteX5" fmla="*/ 1320802 w 4263029"/>
                    <a:gd name="connsiteY5" fmla="*/ 0 h 4878438"/>
                    <a:gd name="connsiteX6" fmla="*/ 1219199 w 4263029"/>
                    <a:gd name="connsiteY6" fmla="*/ 101603 h 4878438"/>
                    <a:gd name="connsiteX7" fmla="*/ 1219199 w 4263029"/>
                    <a:gd name="connsiteY7" fmla="*/ 2641607 h 4878438"/>
                    <a:gd name="connsiteX8" fmla="*/ 101602 w 4263029"/>
                    <a:gd name="connsiteY8" fmla="*/ 2641607 h 4878438"/>
                    <a:gd name="connsiteX9" fmla="*/ 7724 w 4263029"/>
                    <a:gd name="connsiteY9" fmla="*/ 2704195 h 4878438"/>
                    <a:gd name="connsiteX10" fmla="*/ 29669 w 4263029"/>
                    <a:gd name="connsiteY10" fmla="*/ 2814943 h 4878438"/>
                    <a:gd name="connsiteX11" fmla="*/ 2056589 w 4263029"/>
                    <a:gd name="connsiteY11" fmla="*/ 4848568 h 4878438"/>
                    <a:gd name="connsiteX12" fmla="*/ 2128522 w 4263029"/>
                    <a:gd name="connsiteY12" fmla="*/ 4878439 h 4878438"/>
                    <a:gd name="connsiteX13" fmla="*/ 2200455 w 4263029"/>
                    <a:gd name="connsiteY13" fmla="*/ 4848768 h 4878438"/>
                    <a:gd name="connsiteX14" fmla="*/ 4233271 w 4263029"/>
                    <a:gd name="connsiteY14" fmla="*/ 2815143 h 4878438"/>
                    <a:gd name="connsiteX15" fmla="*/ 4255217 w 4263029"/>
                    <a:gd name="connsiteY15" fmla="*/ 2704386 h 4878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263029" h="4878438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2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C392FC7-9CF8-B334-230D-5363F4AD056D}"/>
                  </a:ext>
                </a:extLst>
              </p:cNvPr>
              <p:cNvSpPr txBox="1"/>
              <p:nvPr/>
            </p:nvSpPr>
            <p:spPr>
              <a:xfrm>
                <a:off x="1861061" y="4884326"/>
                <a:ext cx="1447185" cy="6590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261K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EC0B907-2BE2-6455-4327-5F527EE4DB51}"/>
                </a:ext>
              </a:extLst>
            </p:cNvPr>
            <p:cNvGrpSpPr/>
            <p:nvPr/>
          </p:nvGrpSpPr>
          <p:grpSpPr>
            <a:xfrm>
              <a:off x="1406420" y="3133995"/>
              <a:ext cx="1728000" cy="1728000"/>
              <a:chOff x="1397505" y="3120423"/>
              <a:chExt cx="1704847" cy="1704816"/>
            </a:xfrm>
          </p:grpSpPr>
          <p:sp>
            <p:nvSpPr>
              <p:cNvPr id="202" name="Graphic 5">
                <a:extLst>
                  <a:ext uri="{FF2B5EF4-FFF2-40B4-BE49-F238E27FC236}">
                    <a16:creationId xmlns:a16="http://schemas.microsoft.com/office/drawing/2014/main" id="{0EB66981-6E2E-150D-3F51-6A595289D5BD}"/>
                  </a:ext>
                </a:extLst>
              </p:cNvPr>
              <p:cNvSpPr/>
              <p:nvPr/>
            </p:nvSpPr>
            <p:spPr>
              <a:xfrm>
                <a:off x="2237948" y="4088318"/>
                <a:ext cx="724000" cy="649582"/>
              </a:xfrm>
              <a:custGeom>
                <a:avLst/>
                <a:gdLst>
                  <a:gd name="connsiteX0" fmla="*/ 663893 w 2198941"/>
                  <a:gd name="connsiteY0" fmla="*/ 563213 h 1972917"/>
                  <a:gd name="connsiteX1" fmla="*/ 2096 w 2198941"/>
                  <a:gd name="connsiteY1" fmla="*/ 777335 h 1972917"/>
                  <a:gd name="connsiteX2" fmla="*/ 0 w 2198941"/>
                  <a:gd name="connsiteY2" fmla="*/ 1961483 h 1972917"/>
                  <a:gd name="connsiteX3" fmla="*/ 2000 w 2198941"/>
                  <a:gd name="connsiteY3" fmla="*/ 1972913 h 1972917"/>
                  <a:gd name="connsiteX4" fmla="*/ 1366457 w 2198941"/>
                  <a:gd name="connsiteY4" fmla="*/ 1530382 h 1972917"/>
                  <a:gd name="connsiteX5" fmla="*/ 2197989 w 2198941"/>
                  <a:gd name="connsiteY5" fmla="*/ 404050 h 1972917"/>
                  <a:gd name="connsiteX6" fmla="*/ 2198942 w 2198941"/>
                  <a:gd name="connsiteY6" fmla="*/ 364331 h 1972917"/>
                  <a:gd name="connsiteX7" fmla="*/ 1072229 w 2198941"/>
                  <a:gd name="connsiteY7" fmla="*/ 0 h 1972917"/>
                  <a:gd name="connsiteX8" fmla="*/ 663893 w 2198941"/>
                  <a:gd name="connsiteY8" fmla="*/ 563213 h 197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8941" h="1972917">
                    <a:moveTo>
                      <a:pt x="663893" y="563213"/>
                    </a:moveTo>
                    <a:cubicBezTo>
                      <a:pt x="463772" y="708565"/>
                      <a:pt x="231838" y="778002"/>
                      <a:pt x="2096" y="777335"/>
                    </a:cubicBezTo>
                    <a:lnTo>
                      <a:pt x="0" y="1961483"/>
                    </a:lnTo>
                    <a:lnTo>
                      <a:pt x="2000" y="1972913"/>
                    </a:lnTo>
                    <a:cubicBezTo>
                      <a:pt x="475679" y="1973770"/>
                      <a:pt x="953834" y="1830038"/>
                      <a:pt x="1366457" y="1530382"/>
                    </a:cubicBezTo>
                    <a:cubicBezTo>
                      <a:pt x="1768602" y="1238345"/>
                      <a:pt x="2049113" y="841248"/>
                      <a:pt x="2197989" y="404050"/>
                    </a:cubicBezTo>
                    <a:lnTo>
                      <a:pt x="2198942" y="364331"/>
                    </a:lnTo>
                    <a:lnTo>
                      <a:pt x="1072229" y="0"/>
                    </a:lnTo>
                    <a:cubicBezTo>
                      <a:pt x="1001744" y="218694"/>
                      <a:pt x="864013" y="417862"/>
                      <a:pt x="663893" y="56321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Graphic 5">
                <a:extLst>
                  <a:ext uri="{FF2B5EF4-FFF2-40B4-BE49-F238E27FC236}">
                    <a16:creationId xmlns:a16="http://schemas.microsoft.com/office/drawing/2014/main" id="{97D628EE-3679-D214-4000-5ABD7F983423}"/>
                  </a:ext>
                </a:extLst>
              </p:cNvPr>
              <p:cNvSpPr/>
              <p:nvPr/>
            </p:nvSpPr>
            <p:spPr>
              <a:xfrm>
                <a:off x="1528061" y="4078785"/>
                <a:ext cx="723216" cy="657609"/>
              </a:xfrm>
              <a:custGeom>
                <a:avLst/>
                <a:gdLst>
                  <a:gd name="connsiteX0" fmla="*/ 1540193 w 2196560"/>
                  <a:gd name="connsiteY0" fmla="*/ 572834 h 1997297"/>
                  <a:gd name="connsiteX1" fmla="*/ 1145667 w 2196560"/>
                  <a:gd name="connsiteY1" fmla="*/ 0 h 1997297"/>
                  <a:gd name="connsiteX2" fmla="*/ 10382 w 2196560"/>
                  <a:gd name="connsiteY2" fmla="*/ 336613 h 1997297"/>
                  <a:gd name="connsiteX3" fmla="*/ 0 w 2196560"/>
                  <a:gd name="connsiteY3" fmla="*/ 341852 h 1997297"/>
                  <a:gd name="connsiteX4" fmla="*/ 814292 w 2196560"/>
                  <a:gd name="connsiteY4" fmla="*/ 1522667 h 1997297"/>
                  <a:gd name="connsiteX5" fmla="*/ 2131505 w 2196560"/>
                  <a:gd name="connsiteY5" fmla="*/ 1997298 h 1997297"/>
                  <a:gd name="connsiteX6" fmla="*/ 2169795 w 2196560"/>
                  <a:gd name="connsiteY6" fmla="*/ 1986915 h 1997297"/>
                  <a:gd name="connsiteX7" fmla="*/ 2196560 w 2196560"/>
                  <a:gd name="connsiteY7" fmla="*/ 803053 h 1997297"/>
                  <a:gd name="connsiteX8" fmla="*/ 1540193 w 2196560"/>
                  <a:gd name="connsiteY8" fmla="*/ 572834 h 199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6560" h="1997297">
                    <a:moveTo>
                      <a:pt x="1540193" y="572834"/>
                    </a:moveTo>
                    <a:cubicBezTo>
                      <a:pt x="1343692" y="422624"/>
                      <a:pt x="1210818" y="220218"/>
                      <a:pt x="1145667" y="0"/>
                    </a:cubicBezTo>
                    <a:lnTo>
                      <a:pt x="10382" y="336613"/>
                    </a:lnTo>
                    <a:lnTo>
                      <a:pt x="0" y="341852"/>
                    </a:lnTo>
                    <a:cubicBezTo>
                      <a:pt x="134684" y="795909"/>
                      <a:pt x="409194" y="1213009"/>
                      <a:pt x="814292" y="1522667"/>
                    </a:cubicBezTo>
                    <a:cubicBezTo>
                      <a:pt x="1209199" y="1824419"/>
                      <a:pt x="1669923" y="1979676"/>
                      <a:pt x="2131505" y="1997298"/>
                    </a:cubicBezTo>
                    <a:lnTo>
                      <a:pt x="2169795" y="1986915"/>
                    </a:lnTo>
                    <a:lnTo>
                      <a:pt x="2196560" y="803053"/>
                    </a:lnTo>
                    <a:cubicBezTo>
                      <a:pt x="1966913" y="798005"/>
                      <a:pt x="1736693" y="722947"/>
                      <a:pt x="1540193" y="57283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Graphic 5">
                <a:extLst>
                  <a:ext uri="{FF2B5EF4-FFF2-40B4-BE49-F238E27FC236}">
                    <a16:creationId xmlns:a16="http://schemas.microsoft.com/office/drawing/2014/main" id="{4653ABEC-E1F9-CE70-2122-5C8932DD967B}"/>
                  </a:ext>
                </a:extLst>
              </p:cNvPr>
              <p:cNvSpPr/>
              <p:nvPr/>
            </p:nvSpPr>
            <p:spPr>
              <a:xfrm>
                <a:off x="1493805" y="3338131"/>
                <a:ext cx="546758" cy="853615"/>
              </a:xfrm>
              <a:custGeom>
                <a:avLst/>
                <a:gdLst>
                  <a:gd name="connsiteX0" fmla="*/ 1251043 w 1660618"/>
                  <a:gd name="connsiteY0" fmla="*/ 1529620 h 2592609"/>
                  <a:gd name="connsiteX1" fmla="*/ 1660618 w 1660618"/>
                  <a:gd name="connsiteY1" fmla="*/ 967359 h 2592609"/>
                  <a:gd name="connsiteX2" fmla="*/ 966245 w 1660618"/>
                  <a:gd name="connsiteY2" fmla="*/ 8096 h 2592609"/>
                  <a:gd name="connsiteX3" fmla="*/ 957864 w 1660618"/>
                  <a:gd name="connsiteY3" fmla="*/ 0 h 2592609"/>
                  <a:gd name="connsiteX4" fmla="*/ 114139 w 1660618"/>
                  <a:gd name="connsiteY4" fmla="*/ 1159955 h 2592609"/>
                  <a:gd name="connsiteX5" fmla="*/ 103471 w 1660618"/>
                  <a:gd name="connsiteY5" fmla="*/ 2559939 h 2592609"/>
                  <a:gd name="connsiteX6" fmla="*/ 126045 w 1660618"/>
                  <a:gd name="connsiteY6" fmla="*/ 2592610 h 2592609"/>
                  <a:gd name="connsiteX7" fmla="*/ 1260663 w 1660618"/>
                  <a:gd name="connsiteY7" fmla="*/ 2284095 h 2592609"/>
                  <a:gd name="connsiteX8" fmla="*/ 1251043 w 1660618"/>
                  <a:gd name="connsiteY8" fmla="*/ 1529620 h 2592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0618" h="2592609">
                    <a:moveTo>
                      <a:pt x="1251043" y="1529620"/>
                    </a:moveTo>
                    <a:cubicBezTo>
                      <a:pt x="1327529" y="1294448"/>
                      <a:pt x="1474404" y="1101947"/>
                      <a:pt x="1660618" y="967359"/>
                    </a:cubicBezTo>
                    <a:lnTo>
                      <a:pt x="966245" y="8096"/>
                    </a:lnTo>
                    <a:lnTo>
                      <a:pt x="957864" y="0"/>
                    </a:lnTo>
                    <a:cubicBezTo>
                      <a:pt x="574197" y="277749"/>
                      <a:pt x="271778" y="675037"/>
                      <a:pt x="114139" y="1159955"/>
                    </a:cubicBezTo>
                    <a:cubicBezTo>
                      <a:pt x="-39499" y="1632585"/>
                      <a:pt x="-33022" y="2118741"/>
                      <a:pt x="103471" y="2559939"/>
                    </a:cubicBezTo>
                    <a:lnTo>
                      <a:pt x="126045" y="2592610"/>
                    </a:lnTo>
                    <a:lnTo>
                      <a:pt x="1260663" y="2284095"/>
                    </a:lnTo>
                    <a:cubicBezTo>
                      <a:pt x="1189131" y="2065877"/>
                      <a:pt x="1174557" y="1764792"/>
                      <a:pt x="1251043" y="152962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Graphic 5">
                <a:extLst>
                  <a:ext uri="{FF2B5EF4-FFF2-40B4-BE49-F238E27FC236}">
                    <a16:creationId xmlns:a16="http://schemas.microsoft.com/office/drawing/2014/main" id="{F0516689-1757-528D-5C73-786937EA0331}"/>
                  </a:ext>
                </a:extLst>
              </p:cNvPr>
              <p:cNvSpPr/>
              <p:nvPr/>
            </p:nvSpPr>
            <p:spPr>
              <a:xfrm>
                <a:off x="1809463" y="3207755"/>
                <a:ext cx="896046" cy="472430"/>
              </a:xfrm>
              <a:custGeom>
                <a:avLst/>
                <a:gdLst>
                  <a:gd name="connsiteX0" fmla="*/ 1331976 w 2721482"/>
                  <a:gd name="connsiteY0" fmla="*/ 1196174 h 1434870"/>
                  <a:gd name="connsiteX1" fmla="*/ 1985296 w 2721482"/>
                  <a:gd name="connsiteY1" fmla="*/ 1434871 h 1434870"/>
                  <a:gd name="connsiteX2" fmla="*/ 2715959 w 2721482"/>
                  <a:gd name="connsiteY2" fmla="*/ 503040 h 1434870"/>
                  <a:gd name="connsiteX3" fmla="*/ 2721483 w 2721482"/>
                  <a:gd name="connsiteY3" fmla="*/ 492753 h 1434870"/>
                  <a:gd name="connsiteX4" fmla="*/ 1373981 w 2721482"/>
                  <a:gd name="connsiteY4" fmla="*/ 1453 h 1434870"/>
                  <a:gd name="connsiteX5" fmla="*/ 25241 w 2721482"/>
                  <a:gd name="connsiteY5" fmla="*/ 377024 h 1434870"/>
                  <a:gd name="connsiteX6" fmla="*/ 0 w 2721482"/>
                  <a:gd name="connsiteY6" fmla="*/ 407695 h 1434870"/>
                  <a:gd name="connsiteX7" fmla="*/ 663607 w 2721482"/>
                  <a:gd name="connsiteY7" fmla="*/ 1388389 h 1434870"/>
                  <a:gd name="connsiteX8" fmla="*/ 1331976 w 2721482"/>
                  <a:gd name="connsiteY8" fmla="*/ 1196174 h 143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21482" h="1434870">
                    <a:moveTo>
                      <a:pt x="1331976" y="1196174"/>
                    </a:moveTo>
                    <a:cubicBezTo>
                      <a:pt x="1579150" y="1204842"/>
                      <a:pt x="1804702" y="1292948"/>
                      <a:pt x="1985296" y="1434871"/>
                    </a:cubicBezTo>
                    <a:lnTo>
                      <a:pt x="2715959" y="503040"/>
                    </a:lnTo>
                    <a:lnTo>
                      <a:pt x="2721483" y="492753"/>
                    </a:lnTo>
                    <a:cubicBezTo>
                      <a:pt x="2348770" y="200526"/>
                      <a:pt x="1883569" y="19360"/>
                      <a:pt x="1373981" y="1453"/>
                    </a:cubicBezTo>
                    <a:cubicBezTo>
                      <a:pt x="877348" y="-15978"/>
                      <a:pt x="411766" y="124230"/>
                      <a:pt x="25241" y="377024"/>
                    </a:cubicBezTo>
                    <a:lnTo>
                      <a:pt x="0" y="407695"/>
                    </a:lnTo>
                    <a:lnTo>
                      <a:pt x="663607" y="1388389"/>
                    </a:lnTo>
                    <a:cubicBezTo>
                      <a:pt x="853726" y="1259611"/>
                      <a:pt x="1084898" y="1187506"/>
                      <a:pt x="1331976" y="1196174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Graphic 5">
                <a:extLst>
                  <a:ext uri="{FF2B5EF4-FFF2-40B4-BE49-F238E27FC236}">
                    <a16:creationId xmlns:a16="http://schemas.microsoft.com/office/drawing/2014/main" id="{00710805-C690-2859-9D79-A5929A1B69E3}"/>
                  </a:ext>
                </a:extLst>
              </p:cNvPr>
              <p:cNvSpPr/>
              <p:nvPr/>
            </p:nvSpPr>
            <p:spPr>
              <a:xfrm>
                <a:off x="2459357" y="3363722"/>
                <a:ext cx="546656" cy="851608"/>
              </a:xfrm>
              <a:custGeom>
                <a:avLst/>
                <a:gdLst>
                  <a:gd name="connsiteX0" fmla="*/ 409480 w 1660310"/>
                  <a:gd name="connsiteY0" fmla="*/ 1521333 h 2586513"/>
                  <a:gd name="connsiteX1" fmla="*/ 408622 w 1660310"/>
                  <a:gd name="connsiteY1" fmla="*/ 2216944 h 2586513"/>
                  <a:gd name="connsiteX2" fmla="*/ 1534097 w 1660310"/>
                  <a:gd name="connsiteY2" fmla="*/ 2584895 h 2586513"/>
                  <a:gd name="connsiteX3" fmla="*/ 1545622 w 1660310"/>
                  <a:gd name="connsiteY3" fmla="*/ 2586514 h 2586513"/>
                  <a:gd name="connsiteX4" fmla="*/ 1546384 w 1660310"/>
                  <a:gd name="connsiteY4" fmla="*/ 1152144 h 2586513"/>
                  <a:gd name="connsiteX5" fmla="*/ 732092 w 1660310"/>
                  <a:gd name="connsiteY5" fmla="*/ 13240 h 2586513"/>
                  <a:gd name="connsiteX6" fmla="*/ 694658 w 1660310"/>
                  <a:gd name="connsiteY6" fmla="*/ 0 h 2586513"/>
                  <a:gd name="connsiteX7" fmla="*/ 0 w 1660310"/>
                  <a:gd name="connsiteY7" fmla="*/ 958977 h 2586513"/>
                  <a:gd name="connsiteX8" fmla="*/ 409480 w 1660310"/>
                  <a:gd name="connsiteY8" fmla="*/ 1521333 h 25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0310" h="2586513">
                    <a:moveTo>
                      <a:pt x="409480" y="1521333"/>
                    </a:moveTo>
                    <a:cubicBezTo>
                      <a:pt x="485870" y="1756505"/>
                      <a:pt x="480251" y="1998631"/>
                      <a:pt x="408622" y="2216944"/>
                    </a:cubicBezTo>
                    <a:lnTo>
                      <a:pt x="1534097" y="2584895"/>
                    </a:lnTo>
                    <a:lnTo>
                      <a:pt x="1545622" y="2586514"/>
                    </a:lnTo>
                    <a:cubicBezTo>
                      <a:pt x="1692783" y="2136267"/>
                      <a:pt x="1703927" y="1637157"/>
                      <a:pt x="1546384" y="1152144"/>
                    </a:cubicBezTo>
                    <a:cubicBezTo>
                      <a:pt x="1392936" y="679513"/>
                      <a:pt x="1101947" y="289941"/>
                      <a:pt x="732092" y="13240"/>
                    </a:cubicBezTo>
                    <a:lnTo>
                      <a:pt x="694658" y="0"/>
                    </a:lnTo>
                    <a:lnTo>
                      <a:pt x="0" y="958977"/>
                    </a:lnTo>
                    <a:cubicBezTo>
                      <a:pt x="186309" y="1093565"/>
                      <a:pt x="333089" y="1286066"/>
                      <a:pt x="409480" y="152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Graphic 5">
                <a:extLst>
                  <a:ext uri="{FF2B5EF4-FFF2-40B4-BE49-F238E27FC236}">
                    <a16:creationId xmlns:a16="http://schemas.microsoft.com/office/drawing/2014/main" id="{6F550D8E-0CFF-010D-2A6E-CD5DB9D074A8}"/>
                  </a:ext>
                </a:extLst>
              </p:cNvPr>
              <p:cNvSpPr/>
              <p:nvPr/>
            </p:nvSpPr>
            <p:spPr>
              <a:xfrm>
                <a:off x="1397505" y="3120423"/>
                <a:ext cx="1704847" cy="1704816"/>
              </a:xfrm>
              <a:custGeom>
                <a:avLst/>
                <a:gdLst>
                  <a:gd name="connsiteX0" fmla="*/ 2588990 w 5177980"/>
                  <a:gd name="connsiteY0" fmla="*/ 5177885 h 5177885"/>
                  <a:gd name="connsiteX1" fmla="*/ 758285 w 5177980"/>
                  <a:gd name="connsiteY1" fmla="*/ 4419600 h 5177885"/>
                  <a:gd name="connsiteX2" fmla="*/ 0 w 5177980"/>
                  <a:gd name="connsiteY2" fmla="*/ 2588990 h 5177885"/>
                  <a:gd name="connsiteX3" fmla="*/ 758285 w 5177980"/>
                  <a:gd name="connsiteY3" fmla="*/ 758285 h 5177885"/>
                  <a:gd name="connsiteX4" fmla="*/ 2588990 w 5177980"/>
                  <a:gd name="connsiteY4" fmla="*/ 0 h 5177885"/>
                  <a:gd name="connsiteX5" fmla="*/ 4419696 w 5177980"/>
                  <a:gd name="connsiteY5" fmla="*/ 758285 h 5177885"/>
                  <a:gd name="connsiteX6" fmla="*/ 5177981 w 5177980"/>
                  <a:gd name="connsiteY6" fmla="*/ 2588990 h 5177885"/>
                  <a:gd name="connsiteX7" fmla="*/ 4419696 w 5177980"/>
                  <a:gd name="connsiteY7" fmla="*/ 4419696 h 5177885"/>
                  <a:gd name="connsiteX8" fmla="*/ 2588990 w 5177980"/>
                  <a:gd name="connsiteY8" fmla="*/ 5177885 h 5177885"/>
                  <a:gd name="connsiteX9" fmla="*/ 2588990 w 5177980"/>
                  <a:gd name="connsiteY9" fmla="*/ 90964 h 5177885"/>
                  <a:gd name="connsiteX10" fmla="*/ 90964 w 5177980"/>
                  <a:gd name="connsiteY10" fmla="*/ 2588990 h 5177885"/>
                  <a:gd name="connsiteX11" fmla="*/ 2588990 w 5177980"/>
                  <a:gd name="connsiteY11" fmla="*/ 5086922 h 5177885"/>
                  <a:gd name="connsiteX12" fmla="*/ 5087017 w 5177980"/>
                  <a:gd name="connsiteY12" fmla="*/ 2588895 h 5177885"/>
                  <a:gd name="connsiteX13" fmla="*/ 2588990 w 5177980"/>
                  <a:gd name="connsiteY13" fmla="*/ 90964 h 51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7980" h="5177885">
                    <a:moveTo>
                      <a:pt x="2588990" y="5177885"/>
                    </a:moveTo>
                    <a:cubicBezTo>
                      <a:pt x="1897475" y="5177885"/>
                      <a:pt x="1247299" y="4908614"/>
                      <a:pt x="758285" y="4419600"/>
                    </a:cubicBezTo>
                    <a:cubicBezTo>
                      <a:pt x="269272" y="3930587"/>
                      <a:pt x="0" y="3280505"/>
                      <a:pt x="0" y="2588990"/>
                    </a:cubicBezTo>
                    <a:cubicBezTo>
                      <a:pt x="0" y="1897475"/>
                      <a:pt x="269272" y="1247299"/>
                      <a:pt x="758285" y="758285"/>
                    </a:cubicBezTo>
                    <a:cubicBezTo>
                      <a:pt x="1247299" y="269272"/>
                      <a:pt x="1897380" y="0"/>
                      <a:pt x="2588990" y="0"/>
                    </a:cubicBezTo>
                    <a:cubicBezTo>
                      <a:pt x="3280505" y="0"/>
                      <a:pt x="3930682" y="269272"/>
                      <a:pt x="4419696" y="758285"/>
                    </a:cubicBezTo>
                    <a:cubicBezTo>
                      <a:pt x="4908709" y="1247299"/>
                      <a:pt x="5177981" y="1897380"/>
                      <a:pt x="5177981" y="2588990"/>
                    </a:cubicBezTo>
                    <a:cubicBezTo>
                      <a:pt x="5177981" y="3280505"/>
                      <a:pt x="4908709" y="3930682"/>
                      <a:pt x="4419696" y="4419696"/>
                    </a:cubicBezTo>
                    <a:cubicBezTo>
                      <a:pt x="3930587" y="4908614"/>
                      <a:pt x="3280505" y="5177885"/>
                      <a:pt x="2588990" y="5177885"/>
                    </a:cubicBezTo>
                    <a:close/>
                    <a:moveTo>
                      <a:pt x="2588990" y="90964"/>
                    </a:moveTo>
                    <a:cubicBezTo>
                      <a:pt x="1211580" y="90964"/>
                      <a:pt x="90964" y="1211580"/>
                      <a:pt x="90964" y="2588990"/>
                    </a:cubicBezTo>
                    <a:cubicBezTo>
                      <a:pt x="90964" y="3966401"/>
                      <a:pt x="1211580" y="5086922"/>
                      <a:pt x="2588990" y="5086922"/>
                    </a:cubicBezTo>
                    <a:cubicBezTo>
                      <a:pt x="3966401" y="5086922"/>
                      <a:pt x="5087017" y="3966305"/>
                      <a:pt x="5087017" y="2588895"/>
                    </a:cubicBezTo>
                    <a:cubicBezTo>
                      <a:pt x="5087017" y="1211485"/>
                      <a:pt x="3966305" y="90964"/>
                      <a:pt x="2588990" y="909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016000" dist="381000" dir="21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8" name="Graphic 5">
                <a:extLst>
                  <a:ext uri="{FF2B5EF4-FFF2-40B4-BE49-F238E27FC236}">
                    <a16:creationId xmlns:a16="http://schemas.microsoft.com/office/drawing/2014/main" id="{8DDFC2FF-1BF5-A794-B7DE-39646AE7F587}"/>
                  </a:ext>
                </a:extLst>
              </p:cNvPr>
              <p:cNvSpPr/>
              <p:nvPr/>
            </p:nvSpPr>
            <p:spPr>
              <a:xfrm>
                <a:off x="1873816" y="3594382"/>
                <a:ext cx="749936" cy="749967"/>
              </a:xfrm>
              <a:custGeom>
                <a:avLst/>
                <a:gdLst>
                  <a:gd name="connsiteX0" fmla="*/ 1138809 w 2277713"/>
                  <a:gd name="connsiteY0" fmla="*/ 2277808 h 2277808"/>
                  <a:gd name="connsiteX1" fmla="*/ 0 w 2277713"/>
                  <a:gd name="connsiteY1" fmla="*/ 1138904 h 2277808"/>
                  <a:gd name="connsiteX2" fmla="*/ 1138809 w 2277713"/>
                  <a:gd name="connsiteY2" fmla="*/ 0 h 2277808"/>
                  <a:gd name="connsiteX3" fmla="*/ 2277713 w 2277713"/>
                  <a:gd name="connsiteY3" fmla="*/ 1138904 h 2277808"/>
                  <a:gd name="connsiteX4" fmla="*/ 1138809 w 2277713"/>
                  <a:gd name="connsiteY4" fmla="*/ 2277808 h 2277808"/>
                  <a:gd name="connsiteX5" fmla="*/ 1138809 w 2277713"/>
                  <a:gd name="connsiteY5" fmla="*/ 65056 h 2277808"/>
                  <a:gd name="connsiteX6" fmla="*/ 64865 w 2277713"/>
                  <a:gd name="connsiteY6" fmla="*/ 1138999 h 2277808"/>
                  <a:gd name="connsiteX7" fmla="*/ 1138809 w 2277713"/>
                  <a:gd name="connsiteY7" fmla="*/ 2212943 h 2277808"/>
                  <a:gd name="connsiteX8" fmla="*/ 2212753 w 2277713"/>
                  <a:gd name="connsiteY8" fmla="*/ 1138999 h 2277808"/>
                  <a:gd name="connsiteX9" fmla="*/ 1138809 w 2277713"/>
                  <a:gd name="connsiteY9" fmla="*/ 65056 h 227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713" h="2277808">
                    <a:moveTo>
                      <a:pt x="1138809" y="2277808"/>
                    </a:moveTo>
                    <a:cubicBezTo>
                      <a:pt x="510826" y="2277808"/>
                      <a:pt x="0" y="1766888"/>
                      <a:pt x="0" y="1138904"/>
                    </a:cubicBezTo>
                    <a:cubicBezTo>
                      <a:pt x="0" y="510921"/>
                      <a:pt x="510921" y="0"/>
                      <a:pt x="1138809" y="0"/>
                    </a:cubicBezTo>
                    <a:cubicBezTo>
                      <a:pt x="1766792" y="0"/>
                      <a:pt x="2277713" y="510921"/>
                      <a:pt x="2277713" y="1138904"/>
                    </a:cubicBezTo>
                    <a:cubicBezTo>
                      <a:pt x="2277713" y="1766888"/>
                      <a:pt x="1766792" y="2277808"/>
                      <a:pt x="1138809" y="2277808"/>
                    </a:cubicBezTo>
                    <a:close/>
                    <a:moveTo>
                      <a:pt x="1138809" y="65056"/>
                    </a:moveTo>
                    <a:cubicBezTo>
                      <a:pt x="546640" y="65056"/>
                      <a:pt x="64865" y="546830"/>
                      <a:pt x="64865" y="1138999"/>
                    </a:cubicBezTo>
                    <a:cubicBezTo>
                      <a:pt x="64865" y="1731169"/>
                      <a:pt x="546640" y="2212943"/>
                      <a:pt x="1138809" y="2212943"/>
                    </a:cubicBezTo>
                    <a:cubicBezTo>
                      <a:pt x="1730978" y="2212943"/>
                      <a:pt x="2212753" y="1731169"/>
                      <a:pt x="2212753" y="1138999"/>
                    </a:cubicBezTo>
                    <a:cubicBezTo>
                      <a:pt x="2212658" y="546735"/>
                      <a:pt x="1730978" y="65056"/>
                      <a:pt x="1138809" y="6505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Graphic 5">
                <a:extLst>
                  <a:ext uri="{FF2B5EF4-FFF2-40B4-BE49-F238E27FC236}">
                    <a16:creationId xmlns:a16="http://schemas.microsoft.com/office/drawing/2014/main" id="{6459DDFC-9B1E-FA54-DCC7-710DE29D6B6A}"/>
                  </a:ext>
                </a:extLst>
              </p:cNvPr>
              <p:cNvSpPr/>
              <p:nvPr/>
            </p:nvSpPr>
            <p:spPr>
              <a:xfrm>
                <a:off x="1485316" y="3203406"/>
                <a:ext cx="1529162" cy="1529163"/>
              </a:xfrm>
              <a:custGeom>
                <a:avLst/>
                <a:gdLst>
                  <a:gd name="connsiteX0" fmla="*/ 2322290 w 4644389"/>
                  <a:gd name="connsiteY0" fmla="*/ 4644390 h 4644389"/>
                  <a:gd name="connsiteX1" fmla="*/ 680276 w 4644389"/>
                  <a:gd name="connsiteY1" fmla="*/ 3964210 h 4644389"/>
                  <a:gd name="connsiteX2" fmla="*/ 0 w 4644389"/>
                  <a:gd name="connsiteY2" fmla="*/ 2322195 h 4644389"/>
                  <a:gd name="connsiteX3" fmla="*/ 680180 w 4644389"/>
                  <a:gd name="connsiteY3" fmla="*/ 680180 h 4644389"/>
                  <a:gd name="connsiteX4" fmla="*/ 2322195 w 4644389"/>
                  <a:gd name="connsiteY4" fmla="*/ 0 h 4644389"/>
                  <a:gd name="connsiteX5" fmla="*/ 3964210 w 4644389"/>
                  <a:gd name="connsiteY5" fmla="*/ 680180 h 4644389"/>
                  <a:gd name="connsiteX6" fmla="*/ 4644390 w 4644389"/>
                  <a:gd name="connsiteY6" fmla="*/ 2322195 h 4644389"/>
                  <a:gd name="connsiteX7" fmla="*/ 3964210 w 4644389"/>
                  <a:gd name="connsiteY7" fmla="*/ 3964210 h 4644389"/>
                  <a:gd name="connsiteX8" fmla="*/ 2322290 w 4644389"/>
                  <a:gd name="connsiteY8" fmla="*/ 4644390 h 4644389"/>
                  <a:gd name="connsiteX9" fmla="*/ 2322290 w 4644389"/>
                  <a:gd name="connsiteY9" fmla="*/ 51340 h 4644389"/>
                  <a:gd name="connsiteX10" fmla="*/ 51530 w 4644389"/>
                  <a:gd name="connsiteY10" fmla="*/ 2322100 h 4644389"/>
                  <a:gd name="connsiteX11" fmla="*/ 2322290 w 4644389"/>
                  <a:gd name="connsiteY11" fmla="*/ 4592860 h 4644389"/>
                  <a:gd name="connsiteX12" fmla="*/ 4593050 w 4644389"/>
                  <a:gd name="connsiteY12" fmla="*/ 2322100 h 4644389"/>
                  <a:gd name="connsiteX13" fmla="*/ 2322290 w 4644389"/>
                  <a:gd name="connsiteY13" fmla="*/ 51340 h 464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44389" h="4644389">
                    <a:moveTo>
                      <a:pt x="2322290" y="4644390"/>
                    </a:moveTo>
                    <a:cubicBezTo>
                      <a:pt x="1702022" y="4644390"/>
                      <a:pt x="1118807" y="4402836"/>
                      <a:pt x="680276" y="3964210"/>
                    </a:cubicBezTo>
                    <a:cubicBezTo>
                      <a:pt x="241554" y="3525584"/>
                      <a:pt x="0" y="2942463"/>
                      <a:pt x="0" y="2322195"/>
                    </a:cubicBezTo>
                    <a:cubicBezTo>
                      <a:pt x="0" y="1701927"/>
                      <a:pt x="241554" y="1118711"/>
                      <a:pt x="680180" y="680180"/>
                    </a:cubicBezTo>
                    <a:cubicBezTo>
                      <a:pt x="1118807" y="241554"/>
                      <a:pt x="1701927" y="0"/>
                      <a:pt x="2322195" y="0"/>
                    </a:cubicBezTo>
                    <a:cubicBezTo>
                      <a:pt x="2942463" y="0"/>
                      <a:pt x="3525679" y="241554"/>
                      <a:pt x="3964210" y="680180"/>
                    </a:cubicBezTo>
                    <a:cubicBezTo>
                      <a:pt x="4402836" y="1118807"/>
                      <a:pt x="4644390" y="1701927"/>
                      <a:pt x="4644390" y="2322195"/>
                    </a:cubicBezTo>
                    <a:cubicBezTo>
                      <a:pt x="4644390" y="2942463"/>
                      <a:pt x="4402836" y="3525679"/>
                      <a:pt x="3964210" y="3964210"/>
                    </a:cubicBezTo>
                    <a:cubicBezTo>
                      <a:pt x="3525679" y="4402836"/>
                      <a:pt x="2942558" y="4644390"/>
                      <a:pt x="2322290" y="4644390"/>
                    </a:cubicBezTo>
                    <a:close/>
                    <a:moveTo>
                      <a:pt x="2322290" y="51340"/>
                    </a:moveTo>
                    <a:cubicBezTo>
                      <a:pt x="1070134" y="51340"/>
                      <a:pt x="51530" y="1070039"/>
                      <a:pt x="51530" y="2322100"/>
                    </a:cubicBezTo>
                    <a:cubicBezTo>
                      <a:pt x="51530" y="3574256"/>
                      <a:pt x="1070229" y="4592860"/>
                      <a:pt x="2322290" y="4592860"/>
                    </a:cubicBezTo>
                    <a:cubicBezTo>
                      <a:pt x="3574447" y="4592860"/>
                      <a:pt x="4593050" y="3574161"/>
                      <a:pt x="4593050" y="2322100"/>
                    </a:cubicBezTo>
                    <a:cubicBezTo>
                      <a:pt x="4593050" y="1070039"/>
                      <a:pt x="3574352" y="51340"/>
                      <a:pt x="2322290" y="513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Graphic 5">
                <a:extLst>
                  <a:ext uri="{FF2B5EF4-FFF2-40B4-BE49-F238E27FC236}">
                    <a16:creationId xmlns:a16="http://schemas.microsoft.com/office/drawing/2014/main" id="{BEEB5ADA-05B6-992B-1D83-B1DBB3CE62FE}"/>
                  </a:ext>
                </a:extLst>
              </p:cNvPr>
              <p:cNvSpPr/>
              <p:nvPr/>
            </p:nvSpPr>
            <p:spPr>
              <a:xfrm>
                <a:off x="2072958" y="4100172"/>
                <a:ext cx="357421" cy="139368"/>
              </a:xfrm>
              <a:custGeom>
                <a:avLst/>
                <a:gdLst>
                  <a:gd name="connsiteX0" fmla="*/ 942213 w 1085564"/>
                  <a:gd name="connsiteY0" fmla="*/ 423291 h 423291"/>
                  <a:gd name="connsiteX1" fmla="*/ 143351 w 1085564"/>
                  <a:gd name="connsiteY1" fmla="*/ 423291 h 423291"/>
                  <a:gd name="connsiteX2" fmla="*/ 0 w 1085564"/>
                  <a:gd name="connsiteY2" fmla="*/ 279940 h 423291"/>
                  <a:gd name="connsiteX3" fmla="*/ 0 w 1085564"/>
                  <a:gd name="connsiteY3" fmla="*/ 143351 h 423291"/>
                  <a:gd name="connsiteX4" fmla="*/ 143351 w 1085564"/>
                  <a:gd name="connsiteY4" fmla="*/ 0 h 423291"/>
                  <a:gd name="connsiteX5" fmla="*/ 942213 w 1085564"/>
                  <a:gd name="connsiteY5" fmla="*/ 0 h 423291"/>
                  <a:gd name="connsiteX6" fmla="*/ 1085564 w 1085564"/>
                  <a:gd name="connsiteY6" fmla="*/ 143351 h 423291"/>
                  <a:gd name="connsiteX7" fmla="*/ 1085564 w 1085564"/>
                  <a:gd name="connsiteY7" fmla="*/ 279940 h 423291"/>
                  <a:gd name="connsiteX8" fmla="*/ 942213 w 1085564"/>
                  <a:gd name="connsiteY8" fmla="*/ 423291 h 42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564" h="423291">
                    <a:moveTo>
                      <a:pt x="942213" y="423291"/>
                    </a:moveTo>
                    <a:lnTo>
                      <a:pt x="143351" y="423291"/>
                    </a:lnTo>
                    <a:cubicBezTo>
                      <a:pt x="64198" y="423291"/>
                      <a:pt x="0" y="359092"/>
                      <a:pt x="0" y="279940"/>
                    </a:cubicBezTo>
                    <a:lnTo>
                      <a:pt x="0" y="143351"/>
                    </a:lnTo>
                    <a:cubicBezTo>
                      <a:pt x="0" y="64198"/>
                      <a:pt x="64198" y="0"/>
                      <a:pt x="143351" y="0"/>
                    </a:cubicBezTo>
                    <a:lnTo>
                      <a:pt x="942213" y="0"/>
                    </a:lnTo>
                    <a:cubicBezTo>
                      <a:pt x="1021366" y="0"/>
                      <a:pt x="1085564" y="64198"/>
                      <a:pt x="1085564" y="143351"/>
                    </a:cubicBezTo>
                    <a:lnTo>
                      <a:pt x="1085564" y="279940"/>
                    </a:lnTo>
                    <a:cubicBezTo>
                      <a:pt x="1085564" y="359092"/>
                      <a:pt x="1021366" y="423291"/>
                      <a:pt x="942213" y="423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7658D6B-3A9D-0E66-4113-996463DE40FF}"/>
                  </a:ext>
                </a:extLst>
              </p:cNvPr>
              <p:cNvSpPr/>
              <p:nvPr/>
            </p:nvSpPr>
            <p:spPr>
              <a:xfrm rot="17105960">
                <a:off x="2225645" y="3564353"/>
                <a:ext cx="526658" cy="609975"/>
              </a:xfrm>
              <a:custGeom>
                <a:avLst/>
                <a:gdLst>
                  <a:gd name="connsiteX0" fmla="*/ 526658 w 526658"/>
                  <a:gd name="connsiteY0" fmla="*/ 609975 h 609975"/>
                  <a:gd name="connsiteX1" fmla="*/ 69680 w 526658"/>
                  <a:gd name="connsiteY1" fmla="*/ 198546 h 609975"/>
                  <a:gd name="connsiteX2" fmla="*/ 72134 w 526658"/>
                  <a:gd name="connsiteY2" fmla="*/ 196484 h 609975"/>
                  <a:gd name="connsiteX3" fmla="*/ 61792 w 526658"/>
                  <a:gd name="connsiteY3" fmla="*/ 194396 h 609975"/>
                  <a:gd name="connsiteX4" fmla="*/ 0 w 526658"/>
                  <a:gd name="connsiteY4" fmla="*/ 101173 h 609975"/>
                  <a:gd name="connsiteX5" fmla="*/ 101173 w 526658"/>
                  <a:gd name="connsiteY5" fmla="*/ 0 h 609975"/>
                  <a:gd name="connsiteX6" fmla="*/ 194396 w 526658"/>
                  <a:gd name="connsiteY6" fmla="*/ 61792 h 609975"/>
                  <a:gd name="connsiteX7" fmla="*/ 199905 w 526658"/>
                  <a:gd name="connsiteY7" fmla="*/ 89081 h 609975"/>
                  <a:gd name="connsiteX8" fmla="*/ 200003 w 526658"/>
                  <a:gd name="connsiteY8" fmla="*/ 88999 h 609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6658" h="609975">
                    <a:moveTo>
                      <a:pt x="526658" y="609975"/>
                    </a:moveTo>
                    <a:lnTo>
                      <a:pt x="69680" y="198546"/>
                    </a:lnTo>
                    <a:lnTo>
                      <a:pt x="72134" y="196484"/>
                    </a:lnTo>
                    <a:lnTo>
                      <a:pt x="61792" y="194396"/>
                    </a:lnTo>
                    <a:cubicBezTo>
                      <a:pt x="25479" y="179037"/>
                      <a:pt x="0" y="143080"/>
                      <a:pt x="0" y="101173"/>
                    </a:cubicBezTo>
                    <a:cubicBezTo>
                      <a:pt x="0" y="45297"/>
                      <a:pt x="45297" y="0"/>
                      <a:pt x="101173" y="0"/>
                    </a:cubicBezTo>
                    <a:cubicBezTo>
                      <a:pt x="143080" y="0"/>
                      <a:pt x="179037" y="25479"/>
                      <a:pt x="194396" y="61792"/>
                    </a:cubicBezTo>
                    <a:lnTo>
                      <a:pt x="199905" y="89081"/>
                    </a:lnTo>
                    <a:lnTo>
                      <a:pt x="200003" y="88999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6C3BFAD-5B94-B844-5942-FD8C3CCB4A21}"/>
              </a:ext>
            </a:extLst>
          </p:cNvPr>
          <p:cNvGrpSpPr/>
          <p:nvPr/>
        </p:nvGrpSpPr>
        <p:grpSpPr>
          <a:xfrm>
            <a:off x="3708521" y="3133995"/>
            <a:ext cx="1728000" cy="2504322"/>
            <a:chOff x="3720553" y="3133995"/>
            <a:chExt cx="1728000" cy="2504322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9BC9BA5-9747-73E0-0C93-E4026E2472B6}"/>
                </a:ext>
              </a:extLst>
            </p:cNvPr>
            <p:cNvGrpSpPr/>
            <p:nvPr/>
          </p:nvGrpSpPr>
          <p:grpSpPr>
            <a:xfrm>
              <a:off x="3935314" y="5115866"/>
              <a:ext cx="1298479" cy="522451"/>
              <a:chOff x="4023119" y="4884326"/>
              <a:chExt cx="1637880" cy="659010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A0F7AD7-C7C0-022E-1E05-AC72E59BC799}"/>
                  </a:ext>
                </a:extLst>
              </p:cNvPr>
              <p:cNvGrpSpPr/>
              <p:nvPr/>
            </p:nvGrpSpPr>
            <p:grpSpPr>
              <a:xfrm>
                <a:off x="4023119" y="5099719"/>
                <a:ext cx="295995" cy="295995"/>
                <a:chOff x="3183721" y="4284373"/>
                <a:chExt cx="387946" cy="387946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9866B7CB-DB99-065C-F742-FF78E47CBF51}"/>
                    </a:ext>
                  </a:extLst>
                </p:cNvPr>
                <p:cNvSpPr/>
                <p:nvPr/>
              </p:nvSpPr>
              <p:spPr>
                <a:xfrm>
                  <a:off x="3183721" y="4284373"/>
                  <a:ext cx="387946" cy="387946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63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C2A6CA5E-6214-3F7F-BF96-185D9BADF98E}"/>
                    </a:ext>
                  </a:extLst>
                </p:cNvPr>
                <p:cNvSpPr/>
                <p:nvPr/>
              </p:nvSpPr>
              <p:spPr>
                <a:xfrm>
                  <a:off x="3294314" y="4382930"/>
                  <a:ext cx="166760" cy="190833"/>
                </a:xfrm>
                <a:custGeom>
                  <a:avLst/>
                  <a:gdLst>
                    <a:gd name="connsiteX0" fmla="*/ 4255217 w 4263029"/>
                    <a:gd name="connsiteY0" fmla="*/ 2704386 h 4878438"/>
                    <a:gd name="connsiteX1" fmla="*/ 4161338 w 4263029"/>
                    <a:gd name="connsiteY1" fmla="*/ 2641597 h 4878438"/>
                    <a:gd name="connsiteX2" fmla="*/ 3048009 w 4263029"/>
                    <a:gd name="connsiteY2" fmla="*/ 2641597 h 4878438"/>
                    <a:gd name="connsiteX3" fmla="*/ 3048009 w 4263029"/>
                    <a:gd name="connsiteY3" fmla="*/ 101603 h 4878438"/>
                    <a:gd name="connsiteX4" fmla="*/ 2946406 w 4263029"/>
                    <a:gd name="connsiteY4" fmla="*/ 0 h 4878438"/>
                    <a:gd name="connsiteX5" fmla="*/ 1320802 w 4263029"/>
                    <a:gd name="connsiteY5" fmla="*/ 0 h 4878438"/>
                    <a:gd name="connsiteX6" fmla="*/ 1219199 w 4263029"/>
                    <a:gd name="connsiteY6" fmla="*/ 101603 h 4878438"/>
                    <a:gd name="connsiteX7" fmla="*/ 1219199 w 4263029"/>
                    <a:gd name="connsiteY7" fmla="*/ 2641607 h 4878438"/>
                    <a:gd name="connsiteX8" fmla="*/ 101602 w 4263029"/>
                    <a:gd name="connsiteY8" fmla="*/ 2641607 h 4878438"/>
                    <a:gd name="connsiteX9" fmla="*/ 7724 w 4263029"/>
                    <a:gd name="connsiteY9" fmla="*/ 2704195 h 4878438"/>
                    <a:gd name="connsiteX10" fmla="*/ 29669 w 4263029"/>
                    <a:gd name="connsiteY10" fmla="*/ 2814943 h 4878438"/>
                    <a:gd name="connsiteX11" fmla="*/ 2056589 w 4263029"/>
                    <a:gd name="connsiteY11" fmla="*/ 4848568 h 4878438"/>
                    <a:gd name="connsiteX12" fmla="*/ 2128522 w 4263029"/>
                    <a:gd name="connsiteY12" fmla="*/ 4878439 h 4878438"/>
                    <a:gd name="connsiteX13" fmla="*/ 2200455 w 4263029"/>
                    <a:gd name="connsiteY13" fmla="*/ 4848768 h 4878438"/>
                    <a:gd name="connsiteX14" fmla="*/ 4233271 w 4263029"/>
                    <a:gd name="connsiteY14" fmla="*/ 2815143 h 4878438"/>
                    <a:gd name="connsiteX15" fmla="*/ 4255217 w 4263029"/>
                    <a:gd name="connsiteY15" fmla="*/ 2704386 h 4878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263029" h="4878438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2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D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7C96B9B-7CAE-131E-3AE0-D74220C0EE8E}"/>
                  </a:ext>
                </a:extLst>
              </p:cNvPr>
              <p:cNvSpPr txBox="1"/>
              <p:nvPr/>
            </p:nvSpPr>
            <p:spPr>
              <a:xfrm>
                <a:off x="4397509" y="4884326"/>
                <a:ext cx="1263490" cy="6590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1200"/>
                  </a:spcBef>
                  <a:defRPr sz="1400">
                    <a:solidFill>
                      <a:schemeClr val="tx2"/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632K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5D148BEE-970F-6F09-7939-1B78AECACCA2}"/>
                </a:ext>
              </a:extLst>
            </p:cNvPr>
            <p:cNvGrpSpPr/>
            <p:nvPr/>
          </p:nvGrpSpPr>
          <p:grpSpPr>
            <a:xfrm>
              <a:off x="3720553" y="3133995"/>
              <a:ext cx="1728000" cy="1728000"/>
              <a:chOff x="1397505" y="3120423"/>
              <a:chExt cx="1704847" cy="1704816"/>
            </a:xfrm>
          </p:grpSpPr>
          <p:sp>
            <p:nvSpPr>
              <p:cNvPr id="213" name="Graphic 5">
                <a:extLst>
                  <a:ext uri="{FF2B5EF4-FFF2-40B4-BE49-F238E27FC236}">
                    <a16:creationId xmlns:a16="http://schemas.microsoft.com/office/drawing/2014/main" id="{1264DA0D-28A9-8FFE-8166-9978A0280B01}"/>
                  </a:ext>
                </a:extLst>
              </p:cNvPr>
              <p:cNvSpPr/>
              <p:nvPr/>
            </p:nvSpPr>
            <p:spPr>
              <a:xfrm>
                <a:off x="2237948" y="4088318"/>
                <a:ext cx="724000" cy="649582"/>
              </a:xfrm>
              <a:custGeom>
                <a:avLst/>
                <a:gdLst>
                  <a:gd name="connsiteX0" fmla="*/ 663893 w 2198941"/>
                  <a:gd name="connsiteY0" fmla="*/ 563213 h 1972917"/>
                  <a:gd name="connsiteX1" fmla="*/ 2096 w 2198941"/>
                  <a:gd name="connsiteY1" fmla="*/ 777335 h 1972917"/>
                  <a:gd name="connsiteX2" fmla="*/ 0 w 2198941"/>
                  <a:gd name="connsiteY2" fmla="*/ 1961483 h 1972917"/>
                  <a:gd name="connsiteX3" fmla="*/ 2000 w 2198941"/>
                  <a:gd name="connsiteY3" fmla="*/ 1972913 h 1972917"/>
                  <a:gd name="connsiteX4" fmla="*/ 1366457 w 2198941"/>
                  <a:gd name="connsiteY4" fmla="*/ 1530382 h 1972917"/>
                  <a:gd name="connsiteX5" fmla="*/ 2197989 w 2198941"/>
                  <a:gd name="connsiteY5" fmla="*/ 404050 h 1972917"/>
                  <a:gd name="connsiteX6" fmla="*/ 2198942 w 2198941"/>
                  <a:gd name="connsiteY6" fmla="*/ 364331 h 1972917"/>
                  <a:gd name="connsiteX7" fmla="*/ 1072229 w 2198941"/>
                  <a:gd name="connsiteY7" fmla="*/ 0 h 1972917"/>
                  <a:gd name="connsiteX8" fmla="*/ 663893 w 2198941"/>
                  <a:gd name="connsiteY8" fmla="*/ 563213 h 1972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8941" h="1972917">
                    <a:moveTo>
                      <a:pt x="663893" y="563213"/>
                    </a:moveTo>
                    <a:cubicBezTo>
                      <a:pt x="463772" y="708565"/>
                      <a:pt x="231838" y="778002"/>
                      <a:pt x="2096" y="777335"/>
                    </a:cubicBezTo>
                    <a:lnTo>
                      <a:pt x="0" y="1961483"/>
                    </a:lnTo>
                    <a:lnTo>
                      <a:pt x="2000" y="1972913"/>
                    </a:lnTo>
                    <a:cubicBezTo>
                      <a:pt x="475679" y="1973770"/>
                      <a:pt x="953834" y="1830038"/>
                      <a:pt x="1366457" y="1530382"/>
                    </a:cubicBezTo>
                    <a:cubicBezTo>
                      <a:pt x="1768602" y="1238345"/>
                      <a:pt x="2049113" y="841248"/>
                      <a:pt x="2197989" y="404050"/>
                    </a:cubicBezTo>
                    <a:lnTo>
                      <a:pt x="2198942" y="364331"/>
                    </a:lnTo>
                    <a:lnTo>
                      <a:pt x="1072229" y="0"/>
                    </a:lnTo>
                    <a:cubicBezTo>
                      <a:pt x="1001744" y="218694"/>
                      <a:pt x="864013" y="417862"/>
                      <a:pt x="663893" y="563213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Graphic 5">
                <a:extLst>
                  <a:ext uri="{FF2B5EF4-FFF2-40B4-BE49-F238E27FC236}">
                    <a16:creationId xmlns:a16="http://schemas.microsoft.com/office/drawing/2014/main" id="{DACC78DF-7722-579F-106F-409403FF9F40}"/>
                  </a:ext>
                </a:extLst>
              </p:cNvPr>
              <p:cNvSpPr/>
              <p:nvPr/>
            </p:nvSpPr>
            <p:spPr>
              <a:xfrm>
                <a:off x="1528061" y="4078784"/>
                <a:ext cx="723216" cy="657609"/>
              </a:xfrm>
              <a:custGeom>
                <a:avLst/>
                <a:gdLst>
                  <a:gd name="connsiteX0" fmla="*/ 1540193 w 2196560"/>
                  <a:gd name="connsiteY0" fmla="*/ 572834 h 1997297"/>
                  <a:gd name="connsiteX1" fmla="*/ 1145667 w 2196560"/>
                  <a:gd name="connsiteY1" fmla="*/ 0 h 1997297"/>
                  <a:gd name="connsiteX2" fmla="*/ 10382 w 2196560"/>
                  <a:gd name="connsiteY2" fmla="*/ 336613 h 1997297"/>
                  <a:gd name="connsiteX3" fmla="*/ 0 w 2196560"/>
                  <a:gd name="connsiteY3" fmla="*/ 341852 h 1997297"/>
                  <a:gd name="connsiteX4" fmla="*/ 814292 w 2196560"/>
                  <a:gd name="connsiteY4" fmla="*/ 1522667 h 1997297"/>
                  <a:gd name="connsiteX5" fmla="*/ 2131505 w 2196560"/>
                  <a:gd name="connsiteY5" fmla="*/ 1997298 h 1997297"/>
                  <a:gd name="connsiteX6" fmla="*/ 2169795 w 2196560"/>
                  <a:gd name="connsiteY6" fmla="*/ 1986915 h 1997297"/>
                  <a:gd name="connsiteX7" fmla="*/ 2196560 w 2196560"/>
                  <a:gd name="connsiteY7" fmla="*/ 803053 h 1997297"/>
                  <a:gd name="connsiteX8" fmla="*/ 1540193 w 2196560"/>
                  <a:gd name="connsiteY8" fmla="*/ 572834 h 1997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6560" h="1997297">
                    <a:moveTo>
                      <a:pt x="1540193" y="572834"/>
                    </a:moveTo>
                    <a:cubicBezTo>
                      <a:pt x="1343692" y="422624"/>
                      <a:pt x="1210818" y="220218"/>
                      <a:pt x="1145667" y="0"/>
                    </a:cubicBezTo>
                    <a:lnTo>
                      <a:pt x="10382" y="336613"/>
                    </a:lnTo>
                    <a:lnTo>
                      <a:pt x="0" y="341852"/>
                    </a:lnTo>
                    <a:cubicBezTo>
                      <a:pt x="134684" y="795909"/>
                      <a:pt x="409194" y="1213009"/>
                      <a:pt x="814292" y="1522667"/>
                    </a:cubicBezTo>
                    <a:cubicBezTo>
                      <a:pt x="1209199" y="1824419"/>
                      <a:pt x="1669923" y="1979676"/>
                      <a:pt x="2131505" y="1997298"/>
                    </a:cubicBezTo>
                    <a:lnTo>
                      <a:pt x="2169795" y="1986915"/>
                    </a:lnTo>
                    <a:lnTo>
                      <a:pt x="2196560" y="803053"/>
                    </a:lnTo>
                    <a:cubicBezTo>
                      <a:pt x="1966913" y="798005"/>
                      <a:pt x="1736693" y="722947"/>
                      <a:pt x="1540193" y="572834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Graphic 5">
                <a:extLst>
                  <a:ext uri="{FF2B5EF4-FFF2-40B4-BE49-F238E27FC236}">
                    <a16:creationId xmlns:a16="http://schemas.microsoft.com/office/drawing/2014/main" id="{7B21A9D4-CA73-C3FE-156C-591DA54632BC}"/>
                  </a:ext>
                </a:extLst>
              </p:cNvPr>
              <p:cNvSpPr/>
              <p:nvPr/>
            </p:nvSpPr>
            <p:spPr>
              <a:xfrm>
                <a:off x="1493805" y="3338131"/>
                <a:ext cx="546758" cy="853615"/>
              </a:xfrm>
              <a:custGeom>
                <a:avLst/>
                <a:gdLst>
                  <a:gd name="connsiteX0" fmla="*/ 1251043 w 1660618"/>
                  <a:gd name="connsiteY0" fmla="*/ 1529620 h 2592609"/>
                  <a:gd name="connsiteX1" fmla="*/ 1660618 w 1660618"/>
                  <a:gd name="connsiteY1" fmla="*/ 967359 h 2592609"/>
                  <a:gd name="connsiteX2" fmla="*/ 966245 w 1660618"/>
                  <a:gd name="connsiteY2" fmla="*/ 8096 h 2592609"/>
                  <a:gd name="connsiteX3" fmla="*/ 957864 w 1660618"/>
                  <a:gd name="connsiteY3" fmla="*/ 0 h 2592609"/>
                  <a:gd name="connsiteX4" fmla="*/ 114139 w 1660618"/>
                  <a:gd name="connsiteY4" fmla="*/ 1159955 h 2592609"/>
                  <a:gd name="connsiteX5" fmla="*/ 103471 w 1660618"/>
                  <a:gd name="connsiteY5" fmla="*/ 2559939 h 2592609"/>
                  <a:gd name="connsiteX6" fmla="*/ 126045 w 1660618"/>
                  <a:gd name="connsiteY6" fmla="*/ 2592610 h 2592609"/>
                  <a:gd name="connsiteX7" fmla="*/ 1260663 w 1660618"/>
                  <a:gd name="connsiteY7" fmla="*/ 2284095 h 2592609"/>
                  <a:gd name="connsiteX8" fmla="*/ 1251043 w 1660618"/>
                  <a:gd name="connsiteY8" fmla="*/ 1529620 h 2592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0618" h="2592609">
                    <a:moveTo>
                      <a:pt x="1251043" y="1529620"/>
                    </a:moveTo>
                    <a:cubicBezTo>
                      <a:pt x="1327529" y="1294448"/>
                      <a:pt x="1474404" y="1101947"/>
                      <a:pt x="1660618" y="967359"/>
                    </a:cubicBezTo>
                    <a:lnTo>
                      <a:pt x="966245" y="8096"/>
                    </a:lnTo>
                    <a:lnTo>
                      <a:pt x="957864" y="0"/>
                    </a:lnTo>
                    <a:cubicBezTo>
                      <a:pt x="574197" y="277749"/>
                      <a:pt x="271778" y="675037"/>
                      <a:pt x="114139" y="1159955"/>
                    </a:cubicBezTo>
                    <a:cubicBezTo>
                      <a:pt x="-39499" y="1632585"/>
                      <a:pt x="-33022" y="2118741"/>
                      <a:pt x="103471" y="2559939"/>
                    </a:cubicBezTo>
                    <a:lnTo>
                      <a:pt x="126045" y="2592610"/>
                    </a:lnTo>
                    <a:lnTo>
                      <a:pt x="1260663" y="2284095"/>
                    </a:lnTo>
                    <a:cubicBezTo>
                      <a:pt x="1189131" y="2065877"/>
                      <a:pt x="1174557" y="1764792"/>
                      <a:pt x="1251043" y="152962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Graphic 5">
                <a:extLst>
                  <a:ext uri="{FF2B5EF4-FFF2-40B4-BE49-F238E27FC236}">
                    <a16:creationId xmlns:a16="http://schemas.microsoft.com/office/drawing/2014/main" id="{117C05AB-8C8D-E9BD-87F0-F27DB4645C45}"/>
                  </a:ext>
                </a:extLst>
              </p:cNvPr>
              <p:cNvSpPr/>
              <p:nvPr/>
            </p:nvSpPr>
            <p:spPr>
              <a:xfrm>
                <a:off x="1809463" y="3207755"/>
                <a:ext cx="896046" cy="472430"/>
              </a:xfrm>
              <a:custGeom>
                <a:avLst/>
                <a:gdLst>
                  <a:gd name="connsiteX0" fmla="*/ 1331976 w 2721482"/>
                  <a:gd name="connsiteY0" fmla="*/ 1196174 h 1434870"/>
                  <a:gd name="connsiteX1" fmla="*/ 1985296 w 2721482"/>
                  <a:gd name="connsiteY1" fmla="*/ 1434871 h 1434870"/>
                  <a:gd name="connsiteX2" fmla="*/ 2715959 w 2721482"/>
                  <a:gd name="connsiteY2" fmla="*/ 503040 h 1434870"/>
                  <a:gd name="connsiteX3" fmla="*/ 2721483 w 2721482"/>
                  <a:gd name="connsiteY3" fmla="*/ 492753 h 1434870"/>
                  <a:gd name="connsiteX4" fmla="*/ 1373981 w 2721482"/>
                  <a:gd name="connsiteY4" fmla="*/ 1453 h 1434870"/>
                  <a:gd name="connsiteX5" fmla="*/ 25241 w 2721482"/>
                  <a:gd name="connsiteY5" fmla="*/ 377024 h 1434870"/>
                  <a:gd name="connsiteX6" fmla="*/ 0 w 2721482"/>
                  <a:gd name="connsiteY6" fmla="*/ 407695 h 1434870"/>
                  <a:gd name="connsiteX7" fmla="*/ 663607 w 2721482"/>
                  <a:gd name="connsiteY7" fmla="*/ 1388389 h 1434870"/>
                  <a:gd name="connsiteX8" fmla="*/ 1331976 w 2721482"/>
                  <a:gd name="connsiteY8" fmla="*/ 1196174 h 143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21482" h="1434870">
                    <a:moveTo>
                      <a:pt x="1331976" y="1196174"/>
                    </a:moveTo>
                    <a:cubicBezTo>
                      <a:pt x="1579150" y="1204842"/>
                      <a:pt x="1804702" y="1292948"/>
                      <a:pt x="1985296" y="1434871"/>
                    </a:cubicBezTo>
                    <a:lnTo>
                      <a:pt x="2715959" y="503040"/>
                    </a:lnTo>
                    <a:lnTo>
                      <a:pt x="2721483" y="492753"/>
                    </a:lnTo>
                    <a:cubicBezTo>
                      <a:pt x="2348770" y="200526"/>
                      <a:pt x="1883569" y="19360"/>
                      <a:pt x="1373981" y="1453"/>
                    </a:cubicBezTo>
                    <a:cubicBezTo>
                      <a:pt x="877348" y="-15978"/>
                      <a:pt x="411766" y="124230"/>
                      <a:pt x="25241" y="377024"/>
                    </a:cubicBezTo>
                    <a:lnTo>
                      <a:pt x="0" y="407695"/>
                    </a:lnTo>
                    <a:lnTo>
                      <a:pt x="663607" y="1388389"/>
                    </a:lnTo>
                    <a:cubicBezTo>
                      <a:pt x="853726" y="1259611"/>
                      <a:pt x="1084898" y="1187506"/>
                      <a:pt x="1331976" y="1196174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Graphic 5">
                <a:extLst>
                  <a:ext uri="{FF2B5EF4-FFF2-40B4-BE49-F238E27FC236}">
                    <a16:creationId xmlns:a16="http://schemas.microsoft.com/office/drawing/2014/main" id="{8B5F45C6-4ED4-6C18-57D8-41ADCF82D952}"/>
                  </a:ext>
                </a:extLst>
              </p:cNvPr>
              <p:cNvSpPr/>
              <p:nvPr/>
            </p:nvSpPr>
            <p:spPr>
              <a:xfrm>
                <a:off x="2459357" y="3363722"/>
                <a:ext cx="546656" cy="851608"/>
              </a:xfrm>
              <a:custGeom>
                <a:avLst/>
                <a:gdLst>
                  <a:gd name="connsiteX0" fmla="*/ 409480 w 1660310"/>
                  <a:gd name="connsiteY0" fmla="*/ 1521333 h 2586513"/>
                  <a:gd name="connsiteX1" fmla="*/ 408622 w 1660310"/>
                  <a:gd name="connsiteY1" fmla="*/ 2216944 h 2586513"/>
                  <a:gd name="connsiteX2" fmla="*/ 1534097 w 1660310"/>
                  <a:gd name="connsiteY2" fmla="*/ 2584895 h 2586513"/>
                  <a:gd name="connsiteX3" fmla="*/ 1545622 w 1660310"/>
                  <a:gd name="connsiteY3" fmla="*/ 2586514 h 2586513"/>
                  <a:gd name="connsiteX4" fmla="*/ 1546384 w 1660310"/>
                  <a:gd name="connsiteY4" fmla="*/ 1152144 h 2586513"/>
                  <a:gd name="connsiteX5" fmla="*/ 732092 w 1660310"/>
                  <a:gd name="connsiteY5" fmla="*/ 13240 h 2586513"/>
                  <a:gd name="connsiteX6" fmla="*/ 694658 w 1660310"/>
                  <a:gd name="connsiteY6" fmla="*/ 0 h 2586513"/>
                  <a:gd name="connsiteX7" fmla="*/ 0 w 1660310"/>
                  <a:gd name="connsiteY7" fmla="*/ 958977 h 2586513"/>
                  <a:gd name="connsiteX8" fmla="*/ 409480 w 1660310"/>
                  <a:gd name="connsiteY8" fmla="*/ 1521333 h 2586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0310" h="2586513">
                    <a:moveTo>
                      <a:pt x="409480" y="1521333"/>
                    </a:moveTo>
                    <a:cubicBezTo>
                      <a:pt x="485870" y="1756505"/>
                      <a:pt x="480251" y="1998631"/>
                      <a:pt x="408622" y="2216944"/>
                    </a:cubicBezTo>
                    <a:lnTo>
                      <a:pt x="1534097" y="2584895"/>
                    </a:lnTo>
                    <a:lnTo>
                      <a:pt x="1545622" y="2586514"/>
                    </a:lnTo>
                    <a:cubicBezTo>
                      <a:pt x="1692783" y="2136267"/>
                      <a:pt x="1703927" y="1637157"/>
                      <a:pt x="1546384" y="1152144"/>
                    </a:cubicBezTo>
                    <a:cubicBezTo>
                      <a:pt x="1392936" y="679513"/>
                      <a:pt x="1101947" y="289941"/>
                      <a:pt x="732092" y="13240"/>
                    </a:cubicBezTo>
                    <a:lnTo>
                      <a:pt x="694658" y="0"/>
                    </a:lnTo>
                    <a:lnTo>
                      <a:pt x="0" y="958977"/>
                    </a:lnTo>
                    <a:cubicBezTo>
                      <a:pt x="186309" y="1093565"/>
                      <a:pt x="333089" y="1286066"/>
                      <a:pt x="409480" y="152133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Graphic 5">
                <a:extLst>
                  <a:ext uri="{FF2B5EF4-FFF2-40B4-BE49-F238E27FC236}">
                    <a16:creationId xmlns:a16="http://schemas.microsoft.com/office/drawing/2014/main" id="{EEE90BF8-7355-37B5-717E-E9BC6F0C86E6}"/>
                  </a:ext>
                </a:extLst>
              </p:cNvPr>
              <p:cNvSpPr/>
              <p:nvPr/>
            </p:nvSpPr>
            <p:spPr>
              <a:xfrm>
                <a:off x="1397505" y="3120423"/>
                <a:ext cx="1704847" cy="1704816"/>
              </a:xfrm>
              <a:custGeom>
                <a:avLst/>
                <a:gdLst>
                  <a:gd name="connsiteX0" fmla="*/ 2588990 w 5177980"/>
                  <a:gd name="connsiteY0" fmla="*/ 5177885 h 5177885"/>
                  <a:gd name="connsiteX1" fmla="*/ 758285 w 5177980"/>
                  <a:gd name="connsiteY1" fmla="*/ 4419600 h 5177885"/>
                  <a:gd name="connsiteX2" fmla="*/ 0 w 5177980"/>
                  <a:gd name="connsiteY2" fmla="*/ 2588990 h 5177885"/>
                  <a:gd name="connsiteX3" fmla="*/ 758285 w 5177980"/>
                  <a:gd name="connsiteY3" fmla="*/ 758285 h 5177885"/>
                  <a:gd name="connsiteX4" fmla="*/ 2588990 w 5177980"/>
                  <a:gd name="connsiteY4" fmla="*/ 0 h 5177885"/>
                  <a:gd name="connsiteX5" fmla="*/ 4419696 w 5177980"/>
                  <a:gd name="connsiteY5" fmla="*/ 758285 h 5177885"/>
                  <a:gd name="connsiteX6" fmla="*/ 5177981 w 5177980"/>
                  <a:gd name="connsiteY6" fmla="*/ 2588990 h 5177885"/>
                  <a:gd name="connsiteX7" fmla="*/ 4419696 w 5177980"/>
                  <a:gd name="connsiteY7" fmla="*/ 4419696 h 5177885"/>
                  <a:gd name="connsiteX8" fmla="*/ 2588990 w 5177980"/>
                  <a:gd name="connsiteY8" fmla="*/ 5177885 h 5177885"/>
                  <a:gd name="connsiteX9" fmla="*/ 2588990 w 5177980"/>
                  <a:gd name="connsiteY9" fmla="*/ 90964 h 5177885"/>
                  <a:gd name="connsiteX10" fmla="*/ 90964 w 5177980"/>
                  <a:gd name="connsiteY10" fmla="*/ 2588990 h 5177885"/>
                  <a:gd name="connsiteX11" fmla="*/ 2588990 w 5177980"/>
                  <a:gd name="connsiteY11" fmla="*/ 5086922 h 5177885"/>
                  <a:gd name="connsiteX12" fmla="*/ 5087017 w 5177980"/>
                  <a:gd name="connsiteY12" fmla="*/ 2588895 h 5177885"/>
                  <a:gd name="connsiteX13" fmla="*/ 2588990 w 5177980"/>
                  <a:gd name="connsiteY13" fmla="*/ 90964 h 5177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7980" h="5177885">
                    <a:moveTo>
                      <a:pt x="2588990" y="5177885"/>
                    </a:moveTo>
                    <a:cubicBezTo>
                      <a:pt x="1897475" y="5177885"/>
                      <a:pt x="1247299" y="4908614"/>
                      <a:pt x="758285" y="4419600"/>
                    </a:cubicBezTo>
                    <a:cubicBezTo>
                      <a:pt x="269272" y="3930587"/>
                      <a:pt x="0" y="3280505"/>
                      <a:pt x="0" y="2588990"/>
                    </a:cubicBezTo>
                    <a:cubicBezTo>
                      <a:pt x="0" y="1897475"/>
                      <a:pt x="269272" y="1247299"/>
                      <a:pt x="758285" y="758285"/>
                    </a:cubicBezTo>
                    <a:cubicBezTo>
                      <a:pt x="1247299" y="269272"/>
                      <a:pt x="1897380" y="0"/>
                      <a:pt x="2588990" y="0"/>
                    </a:cubicBezTo>
                    <a:cubicBezTo>
                      <a:pt x="3280505" y="0"/>
                      <a:pt x="3930682" y="269272"/>
                      <a:pt x="4419696" y="758285"/>
                    </a:cubicBezTo>
                    <a:cubicBezTo>
                      <a:pt x="4908709" y="1247299"/>
                      <a:pt x="5177981" y="1897380"/>
                      <a:pt x="5177981" y="2588990"/>
                    </a:cubicBezTo>
                    <a:cubicBezTo>
                      <a:pt x="5177981" y="3280505"/>
                      <a:pt x="4908709" y="3930682"/>
                      <a:pt x="4419696" y="4419696"/>
                    </a:cubicBezTo>
                    <a:cubicBezTo>
                      <a:pt x="3930587" y="4908614"/>
                      <a:pt x="3280505" y="5177885"/>
                      <a:pt x="2588990" y="5177885"/>
                    </a:cubicBezTo>
                    <a:close/>
                    <a:moveTo>
                      <a:pt x="2588990" y="90964"/>
                    </a:moveTo>
                    <a:cubicBezTo>
                      <a:pt x="1211580" y="90964"/>
                      <a:pt x="90964" y="1211580"/>
                      <a:pt x="90964" y="2588990"/>
                    </a:cubicBezTo>
                    <a:cubicBezTo>
                      <a:pt x="90964" y="3966401"/>
                      <a:pt x="1211580" y="5086922"/>
                      <a:pt x="2588990" y="5086922"/>
                    </a:cubicBezTo>
                    <a:cubicBezTo>
                      <a:pt x="3966401" y="5086922"/>
                      <a:pt x="5087017" y="3966305"/>
                      <a:pt x="5087017" y="2588895"/>
                    </a:cubicBezTo>
                    <a:cubicBezTo>
                      <a:pt x="5087017" y="1211485"/>
                      <a:pt x="3966305" y="90964"/>
                      <a:pt x="2588990" y="909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016000" dist="381000" dir="2100000" sx="90000" sy="9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9" name="Graphic 5">
                <a:extLst>
                  <a:ext uri="{FF2B5EF4-FFF2-40B4-BE49-F238E27FC236}">
                    <a16:creationId xmlns:a16="http://schemas.microsoft.com/office/drawing/2014/main" id="{70A239FE-4797-04B6-2A7E-E7D242A90D1E}"/>
                  </a:ext>
                </a:extLst>
              </p:cNvPr>
              <p:cNvSpPr/>
              <p:nvPr/>
            </p:nvSpPr>
            <p:spPr>
              <a:xfrm>
                <a:off x="1873816" y="3594382"/>
                <a:ext cx="749936" cy="749967"/>
              </a:xfrm>
              <a:custGeom>
                <a:avLst/>
                <a:gdLst>
                  <a:gd name="connsiteX0" fmla="*/ 1138809 w 2277713"/>
                  <a:gd name="connsiteY0" fmla="*/ 2277808 h 2277808"/>
                  <a:gd name="connsiteX1" fmla="*/ 0 w 2277713"/>
                  <a:gd name="connsiteY1" fmla="*/ 1138904 h 2277808"/>
                  <a:gd name="connsiteX2" fmla="*/ 1138809 w 2277713"/>
                  <a:gd name="connsiteY2" fmla="*/ 0 h 2277808"/>
                  <a:gd name="connsiteX3" fmla="*/ 2277713 w 2277713"/>
                  <a:gd name="connsiteY3" fmla="*/ 1138904 h 2277808"/>
                  <a:gd name="connsiteX4" fmla="*/ 1138809 w 2277713"/>
                  <a:gd name="connsiteY4" fmla="*/ 2277808 h 2277808"/>
                  <a:gd name="connsiteX5" fmla="*/ 1138809 w 2277713"/>
                  <a:gd name="connsiteY5" fmla="*/ 65056 h 2277808"/>
                  <a:gd name="connsiteX6" fmla="*/ 64865 w 2277713"/>
                  <a:gd name="connsiteY6" fmla="*/ 1138999 h 2277808"/>
                  <a:gd name="connsiteX7" fmla="*/ 1138809 w 2277713"/>
                  <a:gd name="connsiteY7" fmla="*/ 2212943 h 2277808"/>
                  <a:gd name="connsiteX8" fmla="*/ 2212753 w 2277713"/>
                  <a:gd name="connsiteY8" fmla="*/ 1138999 h 2277808"/>
                  <a:gd name="connsiteX9" fmla="*/ 1138809 w 2277713"/>
                  <a:gd name="connsiteY9" fmla="*/ 65056 h 2277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713" h="2277808">
                    <a:moveTo>
                      <a:pt x="1138809" y="2277808"/>
                    </a:moveTo>
                    <a:cubicBezTo>
                      <a:pt x="510826" y="2277808"/>
                      <a:pt x="0" y="1766888"/>
                      <a:pt x="0" y="1138904"/>
                    </a:cubicBezTo>
                    <a:cubicBezTo>
                      <a:pt x="0" y="510921"/>
                      <a:pt x="510921" y="0"/>
                      <a:pt x="1138809" y="0"/>
                    </a:cubicBezTo>
                    <a:cubicBezTo>
                      <a:pt x="1766792" y="0"/>
                      <a:pt x="2277713" y="510921"/>
                      <a:pt x="2277713" y="1138904"/>
                    </a:cubicBezTo>
                    <a:cubicBezTo>
                      <a:pt x="2277713" y="1766888"/>
                      <a:pt x="1766792" y="2277808"/>
                      <a:pt x="1138809" y="2277808"/>
                    </a:cubicBezTo>
                    <a:close/>
                    <a:moveTo>
                      <a:pt x="1138809" y="65056"/>
                    </a:moveTo>
                    <a:cubicBezTo>
                      <a:pt x="546640" y="65056"/>
                      <a:pt x="64865" y="546830"/>
                      <a:pt x="64865" y="1138999"/>
                    </a:cubicBezTo>
                    <a:cubicBezTo>
                      <a:pt x="64865" y="1731169"/>
                      <a:pt x="546640" y="2212943"/>
                      <a:pt x="1138809" y="2212943"/>
                    </a:cubicBezTo>
                    <a:cubicBezTo>
                      <a:pt x="1730978" y="2212943"/>
                      <a:pt x="2212753" y="1731169"/>
                      <a:pt x="2212753" y="1138999"/>
                    </a:cubicBezTo>
                    <a:cubicBezTo>
                      <a:pt x="2212658" y="546735"/>
                      <a:pt x="1730978" y="65056"/>
                      <a:pt x="1138809" y="6505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Graphic 5">
                <a:extLst>
                  <a:ext uri="{FF2B5EF4-FFF2-40B4-BE49-F238E27FC236}">
                    <a16:creationId xmlns:a16="http://schemas.microsoft.com/office/drawing/2014/main" id="{E6F55EEC-065B-CFF4-74FD-757E305A887F}"/>
                  </a:ext>
                </a:extLst>
              </p:cNvPr>
              <p:cNvSpPr/>
              <p:nvPr/>
            </p:nvSpPr>
            <p:spPr>
              <a:xfrm>
                <a:off x="1485316" y="3203404"/>
                <a:ext cx="1529162" cy="1529163"/>
              </a:xfrm>
              <a:custGeom>
                <a:avLst/>
                <a:gdLst>
                  <a:gd name="connsiteX0" fmla="*/ 2322290 w 4644389"/>
                  <a:gd name="connsiteY0" fmla="*/ 4644390 h 4644389"/>
                  <a:gd name="connsiteX1" fmla="*/ 680276 w 4644389"/>
                  <a:gd name="connsiteY1" fmla="*/ 3964210 h 4644389"/>
                  <a:gd name="connsiteX2" fmla="*/ 0 w 4644389"/>
                  <a:gd name="connsiteY2" fmla="*/ 2322195 h 4644389"/>
                  <a:gd name="connsiteX3" fmla="*/ 680180 w 4644389"/>
                  <a:gd name="connsiteY3" fmla="*/ 680180 h 4644389"/>
                  <a:gd name="connsiteX4" fmla="*/ 2322195 w 4644389"/>
                  <a:gd name="connsiteY4" fmla="*/ 0 h 4644389"/>
                  <a:gd name="connsiteX5" fmla="*/ 3964210 w 4644389"/>
                  <a:gd name="connsiteY5" fmla="*/ 680180 h 4644389"/>
                  <a:gd name="connsiteX6" fmla="*/ 4644390 w 4644389"/>
                  <a:gd name="connsiteY6" fmla="*/ 2322195 h 4644389"/>
                  <a:gd name="connsiteX7" fmla="*/ 3964210 w 4644389"/>
                  <a:gd name="connsiteY7" fmla="*/ 3964210 h 4644389"/>
                  <a:gd name="connsiteX8" fmla="*/ 2322290 w 4644389"/>
                  <a:gd name="connsiteY8" fmla="*/ 4644390 h 4644389"/>
                  <a:gd name="connsiteX9" fmla="*/ 2322290 w 4644389"/>
                  <a:gd name="connsiteY9" fmla="*/ 51340 h 4644389"/>
                  <a:gd name="connsiteX10" fmla="*/ 51530 w 4644389"/>
                  <a:gd name="connsiteY10" fmla="*/ 2322100 h 4644389"/>
                  <a:gd name="connsiteX11" fmla="*/ 2322290 w 4644389"/>
                  <a:gd name="connsiteY11" fmla="*/ 4592860 h 4644389"/>
                  <a:gd name="connsiteX12" fmla="*/ 4593050 w 4644389"/>
                  <a:gd name="connsiteY12" fmla="*/ 2322100 h 4644389"/>
                  <a:gd name="connsiteX13" fmla="*/ 2322290 w 4644389"/>
                  <a:gd name="connsiteY13" fmla="*/ 51340 h 4644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44389" h="4644389">
                    <a:moveTo>
                      <a:pt x="2322290" y="4644390"/>
                    </a:moveTo>
                    <a:cubicBezTo>
                      <a:pt x="1702022" y="4644390"/>
                      <a:pt x="1118807" y="4402836"/>
                      <a:pt x="680276" y="3964210"/>
                    </a:cubicBezTo>
                    <a:cubicBezTo>
                      <a:pt x="241554" y="3525584"/>
                      <a:pt x="0" y="2942463"/>
                      <a:pt x="0" y="2322195"/>
                    </a:cubicBezTo>
                    <a:cubicBezTo>
                      <a:pt x="0" y="1701927"/>
                      <a:pt x="241554" y="1118711"/>
                      <a:pt x="680180" y="680180"/>
                    </a:cubicBezTo>
                    <a:cubicBezTo>
                      <a:pt x="1118807" y="241554"/>
                      <a:pt x="1701927" y="0"/>
                      <a:pt x="2322195" y="0"/>
                    </a:cubicBezTo>
                    <a:cubicBezTo>
                      <a:pt x="2942463" y="0"/>
                      <a:pt x="3525679" y="241554"/>
                      <a:pt x="3964210" y="680180"/>
                    </a:cubicBezTo>
                    <a:cubicBezTo>
                      <a:pt x="4402836" y="1118807"/>
                      <a:pt x="4644390" y="1701927"/>
                      <a:pt x="4644390" y="2322195"/>
                    </a:cubicBezTo>
                    <a:cubicBezTo>
                      <a:pt x="4644390" y="2942463"/>
                      <a:pt x="4402836" y="3525679"/>
                      <a:pt x="3964210" y="3964210"/>
                    </a:cubicBezTo>
                    <a:cubicBezTo>
                      <a:pt x="3525679" y="4402836"/>
                      <a:pt x="2942558" y="4644390"/>
                      <a:pt x="2322290" y="4644390"/>
                    </a:cubicBezTo>
                    <a:close/>
                    <a:moveTo>
                      <a:pt x="2322290" y="51340"/>
                    </a:moveTo>
                    <a:cubicBezTo>
                      <a:pt x="1070134" y="51340"/>
                      <a:pt x="51530" y="1070039"/>
                      <a:pt x="51530" y="2322100"/>
                    </a:cubicBezTo>
                    <a:cubicBezTo>
                      <a:pt x="51530" y="3574256"/>
                      <a:pt x="1070229" y="4592860"/>
                      <a:pt x="2322290" y="4592860"/>
                    </a:cubicBezTo>
                    <a:cubicBezTo>
                      <a:pt x="3574447" y="4592860"/>
                      <a:pt x="4593050" y="3574161"/>
                      <a:pt x="4593050" y="2322100"/>
                    </a:cubicBezTo>
                    <a:cubicBezTo>
                      <a:pt x="4593050" y="1070039"/>
                      <a:pt x="3574352" y="51340"/>
                      <a:pt x="2322290" y="513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Graphic 5">
                <a:extLst>
                  <a:ext uri="{FF2B5EF4-FFF2-40B4-BE49-F238E27FC236}">
                    <a16:creationId xmlns:a16="http://schemas.microsoft.com/office/drawing/2014/main" id="{51B90B00-8E13-E696-04C4-F728E49C7726}"/>
                  </a:ext>
                </a:extLst>
              </p:cNvPr>
              <p:cNvSpPr/>
              <p:nvPr/>
            </p:nvSpPr>
            <p:spPr>
              <a:xfrm>
                <a:off x="2072958" y="4100172"/>
                <a:ext cx="357421" cy="139368"/>
              </a:xfrm>
              <a:custGeom>
                <a:avLst/>
                <a:gdLst>
                  <a:gd name="connsiteX0" fmla="*/ 942213 w 1085564"/>
                  <a:gd name="connsiteY0" fmla="*/ 423291 h 423291"/>
                  <a:gd name="connsiteX1" fmla="*/ 143351 w 1085564"/>
                  <a:gd name="connsiteY1" fmla="*/ 423291 h 423291"/>
                  <a:gd name="connsiteX2" fmla="*/ 0 w 1085564"/>
                  <a:gd name="connsiteY2" fmla="*/ 279940 h 423291"/>
                  <a:gd name="connsiteX3" fmla="*/ 0 w 1085564"/>
                  <a:gd name="connsiteY3" fmla="*/ 143351 h 423291"/>
                  <a:gd name="connsiteX4" fmla="*/ 143351 w 1085564"/>
                  <a:gd name="connsiteY4" fmla="*/ 0 h 423291"/>
                  <a:gd name="connsiteX5" fmla="*/ 942213 w 1085564"/>
                  <a:gd name="connsiteY5" fmla="*/ 0 h 423291"/>
                  <a:gd name="connsiteX6" fmla="*/ 1085564 w 1085564"/>
                  <a:gd name="connsiteY6" fmla="*/ 143351 h 423291"/>
                  <a:gd name="connsiteX7" fmla="*/ 1085564 w 1085564"/>
                  <a:gd name="connsiteY7" fmla="*/ 279940 h 423291"/>
                  <a:gd name="connsiteX8" fmla="*/ 942213 w 1085564"/>
                  <a:gd name="connsiteY8" fmla="*/ 423291 h 423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85564" h="423291">
                    <a:moveTo>
                      <a:pt x="942213" y="423291"/>
                    </a:moveTo>
                    <a:lnTo>
                      <a:pt x="143351" y="423291"/>
                    </a:lnTo>
                    <a:cubicBezTo>
                      <a:pt x="64198" y="423291"/>
                      <a:pt x="0" y="359092"/>
                      <a:pt x="0" y="279940"/>
                    </a:cubicBezTo>
                    <a:lnTo>
                      <a:pt x="0" y="143351"/>
                    </a:lnTo>
                    <a:cubicBezTo>
                      <a:pt x="0" y="64198"/>
                      <a:pt x="64198" y="0"/>
                      <a:pt x="143351" y="0"/>
                    </a:cubicBezTo>
                    <a:lnTo>
                      <a:pt x="942213" y="0"/>
                    </a:lnTo>
                    <a:cubicBezTo>
                      <a:pt x="1021366" y="0"/>
                      <a:pt x="1085564" y="64198"/>
                      <a:pt x="1085564" y="143351"/>
                    </a:cubicBezTo>
                    <a:lnTo>
                      <a:pt x="1085564" y="279940"/>
                    </a:lnTo>
                    <a:cubicBezTo>
                      <a:pt x="1085564" y="359092"/>
                      <a:pt x="1021366" y="423291"/>
                      <a:pt x="942213" y="4232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6DFDE89-7CAF-3984-7FE4-7A5827FBDF64}"/>
                  </a:ext>
                </a:extLst>
              </p:cNvPr>
              <p:cNvSpPr/>
              <p:nvPr/>
            </p:nvSpPr>
            <p:spPr>
              <a:xfrm rot="17105960">
                <a:off x="2225645" y="3564353"/>
                <a:ext cx="526658" cy="609975"/>
              </a:xfrm>
              <a:custGeom>
                <a:avLst/>
                <a:gdLst>
                  <a:gd name="connsiteX0" fmla="*/ 526658 w 526658"/>
                  <a:gd name="connsiteY0" fmla="*/ 609975 h 609975"/>
                  <a:gd name="connsiteX1" fmla="*/ 69680 w 526658"/>
                  <a:gd name="connsiteY1" fmla="*/ 198546 h 609975"/>
                  <a:gd name="connsiteX2" fmla="*/ 72134 w 526658"/>
                  <a:gd name="connsiteY2" fmla="*/ 196484 h 609975"/>
                  <a:gd name="connsiteX3" fmla="*/ 61792 w 526658"/>
                  <a:gd name="connsiteY3" fmla="*/ 194396 h 609975"/>
                  <a:gd name="connsiteX4" fmla="*/ 0 w 526658"/>
                  <a:gd name="connsiteY4" fmla="*/ 101173 h 609975"/>
                  <a:gd name="connsiteX5" fmla="*/ 101173 w 526658"/>
                  <a:gd name="connsiteY5" fmla="*/ 0 h 609975"/>
                  <a:gd name="connsiteX6" fmla="*/ 194396 w 526658"/>
                  <a:gd name="connsiteY6" fmla="*/ 61792 h 609975"/>
                  <a:gd name="connsiteX7" fmla="*/ 199905 w 526658"/>
                  <a:gd name="connsiteY7" fmla="*/ 89081 h 609975"/>
                  <a:gd name="connsiteX8" fmla="*/ 200003 w 526658"/>
                  <a:gd name="connsiteY8" fmla="*/ 88999 h 609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6658" h="609975">
                    <a:moveTo>
                      <a:pt x="526658" y="609975"/>
                    </a:moveTo>
                    <a:lnTo>
                      <a:pt x="69680" y="198546"/>
                    </a:lnTo>
                    <a:lnTo>
                      <a:pt x="72134" y="196484"/>
                    </a:lnTo>
                    <a:lnTo>
                      <a:pt x="61792" y="194396"/>
                    </a:lnTo>
                    <a:cubicBezTo>
                      <a:pt x="25479" y="179037"/>
                      <a:pt x="0" y="143080"/>
                      <a:pt x="0" y="101173"/>
                    </a:cubicBezTo>
                    <a:cubicBezTo>
                      <a:pt x="0" y="45297"/>
                      <a:pt x="45297" y="0"/>
                      <a:pt x="101173" y="0"/>
                    </a:cubicBezTo>
                    <a:cubicBezTo>
                      <a:pt x="143080" y="0"/>
                      <a:pt x="179037" y="25479"/>
                      <a:pt x="194396" y="61792"/>
                    </a:cubicBezTo>
                    <a:lnTo>
                      <a:pt x="199905" y="89081"/>
                    </a:lnTo>
                    <a:lnTo>
                      <a:pt x="200003" y="88999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4BC6AC30-C30F-7B48-E8FE-4990C5A9589A}"/>
              </a:ext>
            </a:extLst>
          </p:cNvPr>
          <p:cNvSpPr txBox="1"/>
          <p:nvPr/>
        </p:nvSpPr>
        <p:spPr>
          <a:xfrm>
            <a:off x="4994247" y="6281663"/>
            <a:ext cx="22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rPr>
              <a:t>www,yourwebsite.com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cs typeface="Sora ExtraBold" pitchFamily="2" charset="0"/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C271C67-5CB8-E37B-E74B-7AB73B43BFF9}"/>
              </a:ext>
            </a:extLst>
          </p:cNvPr>
          <p:cNvGrpSpPr/>
          <p:nvPr/>
        </p:nvGrpSpPr>
        <p:grpSpPr>
          <a:xfrm>
            <a:off x="6210303" y="898305"/>
            <a:ext cx="5050321" cy="2402732"/>
            <a:chOff x="5122303" y="898305"/>
            <a:chExt cx="6138320" cy="2402732"/>
          </a:xfrm>
        </p:grpSpPr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082F7DA-B59B-7660-8A14-F3EA95547792}"/>
                </a:ext>
              </a:extLst>
            </p:cNvPr>
            <p:cNvSpPr/>
            <p:nvPr/>
          </p:nvSpPr>
          <p:spPr>
            <a:xfrm>
              <a:off x="5122303" y="898305"/>
              <a:ext cx="6138320" cy="2402732"/>
            </a:xfrm>
            <a:prstGeom prst="roundRect">
              <a:avLst>
                <a:gd name="adj" fmla="val 3355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381000" dir="2100000" sx="90000" sy="9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28" name="Chart 227">
              <a:extLst>
                <a:ext uri="{FF2B5EF4-FFF2-40B4-BE49-F238E27FC236}">
                  <a16:creationId xmlns:a16="http://schemas.microsoft.com/office/drawing/2014/main" id="{D4C8C92F-8B15-5D5E-1749-7F308F71A4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2058807"/>
                </p:ext>
              </p:extLst>
            </p:nvPr>
          </p:nvGraphicFramePr>
          <p:xfrm>
            <a:off x="5442435" y="1099546"/>
            <a:ext cx="5616576" cy="20002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41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on (mod)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57D7"/>
      </a:accent1>
      <a:accent2>
        <a:srgbClr val="F500BD"/>
      </a:accent2>
      <a:accent3>
        <a:srgbClr val="F38C37"/>
      </a:accent3>
      <a:accent4>
        <a:srgbClr val="ED4523"/>
      </a:accent4>
      <a:accent5>
        <a:srgbClr val="3EDAC8"/>
      </a:accent5>
      <a:accent6>
        <a:srgbClr val="1A9A8B"/>
      </a:accent6>
      <a:hlink>
        <a:srgbClr val="0563C1"/>
      </a:hlink>
      <a:folHlink>
        <a:srgbClr val="954F72"/>
      </a:folHlink>
    </a:clrScheme>
    <a:fontScheme name="DASHBOARD 1">
      <a:majorFont>
        <a:latin typeface="Quicksan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12139</TotalTime>
  <Words>1287</Words>
  <Application>Microsoft Office PowerPoint</Application>
  <PresentationFormat>Widescreen</PresentationFormat>
  <Paragraphs>423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Inter SemiBold</vt:lpstr>
      <vt:lpstr>Arial</vt:lpstr>
      <vt:lpstr>Calibri</vt:lpstr>
      <vt:lpstr>Lato</vt:lpstr>
      <vt:lpstr>Montserrat</vt:lpstr>
      <vt:lpstr>Open Sans Light</vt:lpstr>
      <vt:lpstr>Quicksand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Izzah Nabilah</cp:lastModifiedBy>
  <cp:revision>34</cp:revision>
  <dcterms:created xsi:type="dcterms:W3CDTF">2023-07-31T02:47:50Z</dcterms:created>
  <dcterms:modified xsi:type="dcterms:W3CDTF">2023-08-28T00:43:28Z</dcterms:modified>
</cp:coreProperties>
</file>