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3"/>
  </p:notesMasterIdLst>
  <p:sldIdLst>
    <p:sldId id="280" r:id="rId2"/>
    <p:sldId id="299" r:id="rId3"/>
    <p:sldId id="309" r:id="rId4"/>
    <p:sldId id="310" r:id="rId5"/>
    <p:sldId id="300" r:id="rId6"/>
    <p:sldId id="311" r:id="rId7"/>
    <p:sldId id="312" r:id="rId8"/>
    <p:sldId id="301" r:id="rId9"/>
    <p:sldId id="313" r:id="rId10"/>
    <p:sldId id="314" r:id="rId11"/>
    <p:sldId id="302" r:id="rId12"/>
    <p:sldId id="315" r:id="rId13"/>
    <p:sldId id="316" r:id="rId14"/>
    <p:sldId id="306" r:id="rId15"/>
    <p:sldId id="317" r:id="rId16"/>
    <p:sldId id="318" r:id="rId17"/>
    <p:sldId id="303" r:id="rId18"/>
    <p:sldId id="319" r:id="rId19"/>
    <p:sldId id="320" r:id="rId20"/>
    <p:sldId id="304" r:id="rId21"/>
    <p:sldId id="321" r:id="rId22"/>
    <p:sldId id="322" r:id="rId23"/>
    <p:sldId id="305" r:id="rId24"/>
    <p:sldId id="323" r:id="rId25"/>
    <p:sldId id="324" r:id="rId26"/>
    <p:sldId id="307" r:id="rId27"/>
    <p:sldId id="325" r:id="rId28"/>
    <p:sldId id="326" r:id="rId29"/>
    <p:sldId id="308" r:id="rId30"/>
    <p:sldId id="327" r:id="rId31"/>
    <p:sldId id="328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 Light" panose="020B0306030504020204" pitchFamily="34" charset="0"/>
      <p:regular r:id="rId38"/>
      <p:italic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6928F"/>
    <a:srgbClr val="FF7358"/>
    <a:srgbClr val="F6910A"/>
    <a:srgbClr val="FF2D00"/>
    <a:srgbClr val="0763AE"/>
    <a:srgbClr val="FF8C00"/>
    <a:srgbClr val="2D4866"/>
    <a:srgbClr val="000000"/>
    <a:srgbClr val="E66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704" autoAdjust="0"/>
  </p:normalViewPr>
  <p:slideViewPr>
    <p:cSldViewPr snapToGrid="0" showGuides="1">
      <p:cViewPr>
        <p:scale>
          <a:sx n="33" d="100"/>
          <a:sy n="33" d="100"/>
        </p:scale>
        <p:origin x="379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D90E2-CB36-4819-A0D9-8D5435D0E26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46D5C-ADF4-4B5D-A43E-1A44419C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46D5C-ADF4-4B5D-A43E-1A44419CBC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46D5C-ADF4-4B5D-A43E-1A44419CBC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8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46D5C-ADF4-4B5D-A43E-1A44419CBC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6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s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63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6C9FCDE-E6A3-DE01-09C0-41F530F12336}"/>
              </a:ext>
            </a:extLst>
          </p:cNvPr>
          <p:cNvSpPr txBox="1"/>
          <p:nvPr userDrawn="1"/>
        </p:nvSpPr>
        <p:spPr>
          <a:xfrm>
            <a:off x="10791825" y="6369092"/>
            <a:ext cx="9271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050" b="0">
                <a:solidFill>
                  <a:schemeClr val="bg1"/>
                </a:solidFill>
                <a:latin typeface="+mj-lt"/>
              </a:rPr>
              <a:t>page </a:t>
            </a:r>
            <a:fld id="{8739E9FD-72D3-4EBD-A2C0-4FFD4126FF91}" type="slidenum">
              <a:rPr lang="en-GB" sz="1050" b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GB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E78FC-7023-6E0A-139E-D20C738AEE48}"/>
              </a:ext>
            </a:extLst>
          </p:cNvPr>
          <p:cNvSpPr txBox="1"/>
          <p:nvPr userDrawn="1"/>
        </p:nvSpPr>
        <p:spPr>
          <a:xfrm>
            <a:off x="371475" y="6369093"/>
            <a:ext cx="211455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sz="1050" b="0" dirty="0">
                <a:solidFill>
                  <a:schemeClr val="bg1"/>
                </a:solidFill>
                <a:latin typeface="+mj-lt"/>
              </a:rPr>
              <a:t>Fishbone Infographic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18249-DA61-7215-2ADA-313ACDBDB79C}"/>
              </a:ext>
            </a:extLst>
          </p:cNvPr>
          <p:cNvCxnSpPr>
            <a:cxnSpLocks/>
          </p:cNvCxnSpPr>
          <p:nvPr userDrawn="1"/>
        </p:nvCxnSpPr>
        <p:spPr>
          <a:xfrm>
            <a:off x="11718925" y="6496050"/>
            <a:ext cx="473075" cy="0"/>
          </a:xfrm>
          <a:prstGeom prst="line">
            <a:avLst/>
          </a:prstGeom>
          <a:ln w="1587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29480E8-29E7-356A-EA71-3E4E77422903}"/>
              </a:ext>
            </a:extLst>
          </p:cNvPr>
          <p:cNvSpPr/>
          <p:nvPr userDrawn="1"/>
        </p:nvSpPr>
        <p:spPr>
          <a:xfrm>
            <a:off x="4421302" y="3356249"/>
            <a:ext cx="6212114" cy="6212114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2D1179-1664-B52F-9A33-11AACF16CF56}"/>
              </a:ext>
            </a:extLst>
          </p:cNvPr>
          <p:cNvSpPr/>
          <p:nvPr userDrawn="1"/>
        </p:nvSpPr>
        <p:spPr>
          <a:xfrm>
            <a:off x="-2544309" y="-2886267"/>
            <a:ext cx="6212114" cy="6242516"/>
          </a:xfrm>
          <a:prstGeom prst="ellipse">
            <a:avLst/>
          </a:prstGeom>
          <a:solidFill>
            <a:schemeClr val="accent4">
              <a:alpha val="1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orient="horz" pos="550" userDrawn="1">
          <p15:clr>
            <a:srgbClr val="F26B43"/>
          </p15:clr>
        </p15:guide>
        <p15:guide id="4" pos="624" userDrawn="1">
          <p15:clr>
            <a:srgbClr val="F26B43"/>
          </p15:clr>
        </p15:guide>
        <p15:guide id="5" orient="horz" pos="3612" userDrawn="1">
          <p15:clr>
            <a:srgbClr val="F26B43"/>
          </p15:clr>
        </p15:guide>
        <p15:guide id="6" pos="7056" userDrawn="1">
          <p15:clr>
            <a:srgbClr val="F26B43"/>
          </p15:clr>
        </p15:guide>
        <p15:guide id="7" orient="horz" pos="4008" userDrawn="1">
          <p15:clr>
            <a:srgbClr val="F26B43"/>
          </p15:clr>
        </p15:guide>
        <p15:guide id="8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1262D94-A19A-5331-DF5C-1FB4F5118DAB}"/>
              </a:ext>
            </a:extLst>
          </p:cNvPr>
          <p:cNvGrpSpPr/>
          <p:nvPr/>
        </p:nvGrpSpPr>
        <p:grpSpPr>
          <a:xfrm rot="16200000" flipH="1">
            <a:off x="8490883" y="2172482"/>
            <a:ext cx="1207754" cy="2288518"/>
            <a:chOff x="4831482" y="1081596"/>
            <a:chExt cx="2529036" cy="4792156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36669E-4BC4-A3C0-18B6-B82C2288705C}"/>
                </a:ext>
              </a:extLst>
            </p:cNvPr>
            <p:cNvGrpSpPr/>
            <p:nvPr/>
          </p:nvGrpSpPr>
          <p:grpSpPr>
            <a:xfrm rot="16200000">
              <a:off x="3699209" y="2839003"/>
              <a:ext cx="4792156" cy="1277342"/>
              <a:chOff x="2324065" y="2333626"/>
              <a:chExt cx="6354798" cy="1693864"/>
            </a:xfrm>
            <a:grpFill/>
          </p:grpSpPr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5249F275-35E2-08CA-331C-B17C8A727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065" y="2605672"/>
                <a:ext cx="1073150" cy="1142999"/>
              </a:xfrm>
              <a:custGeom>
                <a:avLst/>
                <a:gdLst>
                  <a:gd name="T0" fmla="*/ 143 w 487"/>
                  <a:gd name="T1" fmla="*/ 0 h 518"/>
                  <a:gd name="T2" fmla="*/ 483 w 487"/>
                  <a:gd name="T3" fmla="*/ 242 h 518"/>
                  <a:gd name="T4" fmla="*/ 487 w 487"/>
                  <a:gd name="T5" fmla="*/ 242 h 518"/>
                  <a:gd name="T6" fmla="*/ 487 w 487"/>
                  <a:gd name="T7" fmla="*/ 276 h 518"/>
                  <a:gd name="T8" fmla="*/ 483 w 487"/>
                  <a:gd name="T9" fmla="*/ 276 h 518"/>
                  <a:gd name="T10" fmla="*/ 143 w 487"/>
                  <a:gd name="T11" fmla="*/ 518 h 518"/>
                  <a:gd name="T12" fmla="*/ 144 w 487"/>
                  <a:gd name="T13" fmla="*/ 259 h 518"/>
                  <a:gd name="T14" fmla="*/ 143 w 487"/>
                  <a:gd name="T15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518">
                    <a:moveTo>
                      <a:pt x="143" y="0"/>
                    </a:moveTo>
                    <a:cubicBezTo>
                      <a:pt x="264" y="0"/>
                      <a:pt x="433" y="185"/>
                      <a:pt x="483" y="242"/>
                    </a:cubicBezTo>
                    <a:cubicBezTo>
                      <a:pt x="487" y="242"/>
                      <a:pt x="487" y="242"/>
                      <a:pt x="487" y="242"/>
                    </a:cubicBezTo>
                    <a:cubicBezTo>
                      <a:pt x="487" y="276"/>
                      <a:pt x="487" y="276"/>
                      <a:pt x="487" y="276"/>
                    </a:cubicBezTo>
                    <a:cubicBezTo>
                      <a:pt x="483" y="276"/>
                      <a:pt x="483" y="276"/>
                      <a:pt x="483" y="276"/>
                    </a:cubicBezTo>
                    <a:cubicBezTo>
                      <a:pt x="433" y="333"/>
                      <a:pt x="264" y="518"/>
                      <a:pt x="143" y="518"/>
                    </a:cubicBezTo>
                    <a:cubicBezTo>
                      <a:pt x="0" y="518"/>
                      <a:pt x="144" y="402"/>
                      <a:pt x="144" y="259"/>
                    </a:cubicBezTo>
                    <a:cubicBezTo>
                      <a:pt x="144" y="116"/>
                      <a:pt x="0" y="0"/>
                      <a:pt x="1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A9615528-B57D-A7A0-00F0-C6E53C5496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84975" y="2333626"/>
                <a:ext cx="1893888" cy="1693864"/>
              </a:xfrm>
              <a:custGeom>
                <a:avLst/>
                <a:gdLst>
                  <a:gd name="T0" fmla="*/ 90 w 860"/>
                  <a:gd name="T1" fmla="*/ 435 h 768"/>
                  <a:gd name="T2" fmla="*/ 195 w 860"/>
                  <a:gd name="T3" fmla="*/ 768 h 768"/>
                  <a:gd name="T4" fmla="*/ 860 w 860"/>
                  <a:gd name="T5" fmla="*/ 454 h 768"/>
                  <a:gd name="T6" fmla="*/ 195 w 860"/>
                  <a:gd name="T7" fmla="*/ 0 h 768"/>
                  <a:gd name="T8" fmla="*/ 90 w 860"/>
                  <a:gd name="T9" fmla="*/ 333 h 768"/>
                  <a:gd name="T10" fmla="*/ 27 w 860"/>
                  <a:gd name="T11" fmla="*/ 335 h 768"/>
                  <a:gd name="T12" fmla="*/ 27 w 860"/>
                  <a:gd name="T13" fmla="*/ 433 h 768"/>
                  <a:gd name="T14" fmla="*/ 90 w 860"/>
                  <a:gd name="T15" fmla="*/ 435 h 768"/>
                  <a:gd name="T16" fmla="*/ 444 w 860"/>
                  <a:gd name="T17" fmla="*/ 265 h 768"/>
                  <a:gd name="T18" fmla="*/ 505 w 860"/>
                  <a:gd name="T19" fmla="*/ 203 h 768"/>
                  <a:gd name="T20" fmla="*/ 566 w 860"/>
                  <a:gd name="T21" fmla="*/ 265 h 768"/>
                  <a:gd name="T22" fmla="*/ 505 w 860"/>
                  <a:gd name="T23" fmla="*/ 326 h 768"/>
                  <a:gd name="T24" fmla="*/ 444 w 860"/>
                  <a:gd name="T25" fmla="*/ 265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0" h="768">
                    <a:moveTo>
                      <a:pt x="90" y="435"/>
                    </a:moveTo>
                    <a:cubicBezTo>
                      <a:pt x="76" y="623"/>
                      <a:pt x="0" y="768"/>
                      <a:pt x="195" y="768"/>
                    </a:cubicBezTo>
                    <a:cubicBezTo>
                      <a:pt x="407" y="768"/>
                      <a:pt x="860" y="454"/>
                      <a:pt x="860" y="454"/>
                    </a:cubicBezTo>
                    <a:cubicBezTo>
                      <a:pt x="860" y="243"/>
                      <a:pt x="407" y="0"/>
                      <a:pt x="195" y="0"/>
                    </a:cubicBezTo>
                    <a:cubicBezTo>
                      <a:pt x="0" y="0"/>
                      <a:pt x="76" y="146"/>
                      <a:pt x="90" y="333"/>
                    </a:cubicBezTo>
                    <a:cubicBezTo>
                      <a:pt x="27" y="335"/>
                      <a:pt x="27" y="335"/>
                      <a:pt x="27" y="335"/>
                    </a:cubicBezTo>
                    <a:cubicBezTo>
                      <a:pt x="27" y="433"/>
                      <a:pt x="27" y="433"/>
                      <a:pt x="27" y="433"/>
                    </a:cubicBezTo>
                    <a:lnTo>
                      <a:pt x="90" y="435"/>
                    </a:lnTo>
                    <a:close/>
                    <a:moveTo>
                      <a:pt x="444" y="265"/>
                    </a:moveTo>
                    <a:cubicBezTo>
                      <a:pt x="444" y="231"/>
                      <a:pt x="471" y="203"/>
                      <a:pt x="505" y="203"/>
                    </a:cubicBezTo>
                    <a:cubicBezTo>
                      <a:pt x="539" y="203"/>
                      <a:pt x="566" y="231"/>
                      <a:pt x="566" y="265"/>
                    </a:cubicBezTo>
                    <a:cubicBezTo>
                      <a:pt x="566" y="298"/>
                      <a:pt x="539" y="326"/>
                      <a:pt x="505" y="326"/>
                    </a:cubicBezTo>
                    <a:cubicBezTo>
                      <a:pt x="471" y="326"/>
                      <a:pt x="444" y="298"/>
                      <a:pt x="444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0B55C724-E2CA-1FF7-B74C-32B34340A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872" y="3045149"/>
                <a:ext cx="3807726" cy="272411"/>
              </a:xfrm>
              <a:custGeom>
                <a:avLst/>
                <a:gdLst>
                  <a:gd name="T0" fmla="*/ 2797 w 2797"/>
                  <a:gd name="T1" fmla="*/ 12 h 262"/>
                  <a:gd name="T2" fmla="*/ 2684 w 2797"/>
                  <a:gd name="T3" fmla="*/ 0 h 262"/>
                  <a:gd name="T4" fmla="*/ 0 w 2797"/>
                  <a:gd name="T5" fmla="*/ 104 h 262"/>
                  <a:gd name="T6" fmla="*/ 0 w 2797"/>
                  <a:gd name="T7" fmla="*/ 158 h 262"/>
                  <a:gd name="T8" fmla="*/ 2684 w 2797"/>
                  <a:gd name="T9" fmla="*/ 262 h 262"/>
                  <a:gd name="T10" fmla="*/ 2797 w 2797"/>
                  <a:gd name="T11" fmla="*/ 251 h 262"/>
                  <a:gd name="T12" fmla="*/ 2797 w 2797"/>
                  <a:gd name="T13" fmla="*/ 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7" h="262">
                    <a:moveTo>
                      <a:pt x="2797" y="12"/>
                    </a:moveTo>
                    <a:cubicBezTo>
                      <a:pt x="2761" y="8"/>
                      <a:pt x="2724" y="4"/>
                      <a:pt x="2684" y="0"/>
                    </a:cubicBezTo>
                    <a:cubicBezTo>
                      <a:pt x="1789" y="35"/>
                      <a:pt x="895" y="69"/>
                      <a:pt x="0" y="10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895" y="193"/>
                      <a:pt x="1790" y="228"/>
                      <a:pt x="2684" y="262"/>
                    </a:cubicBezTo>
                    <a:cubicBezTo>
                      <a:pt x="2724" y="258"/>
                      <a:pt x="2761" y="255"/>
                      <a:pt x="2797" y="251"/>
                    </a:cubicBezTo>
                    <a:lnTo>
                      <a:pt x="2797" y="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</p:grpSp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2AF37472-0063-5C06-4AAF-70A0E78DCF4B}"/>
                </a:ext>
              </a:extLst>
            </p:cNvPr>
            <p:cNvSpPr/>
            <p:nvPr/>
          </p:nvSpPr>
          <p:spPr>
            <a:xfrm rot="5400000">
              <a:off x="5691354" y="2451822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AB6862F1-8077-15CD-168D-EFA288F4FD6E}"/>
                </a:ext>
              </a:extLst>
            </p:cNvPr>
            <p:cNvSpPr/>
            <p:nvPr/>
          </p:nvSpPr>
          <p:spPr>
            <a:xfrm rot="5400000">
              <a:off x="5691354" y="3258418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ACA6BED3-6634-37D1-D3DA-83E9AC4705C8}"/>
                </a:ext>
              </a:extLst>
            </p:cNvPr>
            <p:cNvSpPr/>
            <p:nvPr/>
          </p:nvSpPr>
          <p:spPr>
            <a:xfrm rot="5400000">
              <a:off x="5691354" y="1649256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AE70C7-B3EB-F529-33FD-FAE5D43532F8}"/>
              </a:ext>
            </a:extLst>
          </p:cNvPr>
          <p:cNvSpPr txBox="1"/>
          <p:nvPr/>
        </p:nvSpPr>
        <p:spPr>
          <a:xfrm>
            <a:off x="1304588" y="2880420"/>
            <a:ext cx="7539662" cy="254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8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Fishbone</a:t>
            </a:r>
          </a:p>
          <a:p>
            <a:pPr>
              <a:lnSpc>
                <a:spcPct val="90000"/>
              </a:lnSpc>
            </a:pPr>
            <a:r>
              <a:rPr lang="en-US" sz="88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Infographics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5D6420-F22E-97BA-9E9B-0FCBE0AB1945}"/>
              </a:ext>
            </a:extLst>
          </p:cNvPr>
          <p:cNvGrpSpPr/>
          <p:nvPr/>
        </p:nvGrpSpPr>
        <p:grpSpPr>
          <a:xfrm rot="5400000">
            <a:off x="217977" y="579018"/>
            <a:ext cx="1207754" cy="2288518"/>
            <a:chOff x="4831482" y="1081596"/>
            <a:chExt cx="2529036" cy="4792156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6EB94E4-2E86-1AA6-AA45-77DC4EAD9D16}"/>
                </a:ext>
              </a:extLst>
            </p:cNvPr>
            <p:cNvGrpSpPr/>
            <p:nvPr/>
          </p:nvGrpSpPr>
          <p:grpSpPr>
            <a:xfrm rot="16200000">
              <a:off x="3699209" y="2839003"/>
              <a:ext cx="4792156" cy="1277342"/>
              <a:chOff x="2324065" y="2333626"/>
              <a:chExt cx="6354798" cy="1693864"/>
            </a:xfrm>
            <a:grpFill/>
          </p:grpSpPr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715ED54-BF31-CAF6-CC1B-2DB238460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065" y="2605672"/>
                <a:ext cx="1073150" cy="1142999"/>
              </a:xfrm>
              <a:custGeom>
                <a:avLst/>
                <a:gdLst>
                  <a:gd name="T0" fmla="*/ 143 w 487"/>
                  <a:gd name="T1" fmla="*/ 0 h 518"/>
                  <a:gd name="T2" fmla="*/ 483 w 487"/>
                  <a:gd name="T3" fmla="*/ 242 h 518"/>
                  <a:gd name="T4" fmla="*/ 487 w 487"/>
                  <a:gd name="T5" fmla="*/ 242 h 518"/>
                  <a:gd name="T6" fmla="*/ 487 w 487"/>
                  <a:gd name="T7" fmla="*/ 276 h 518"/>
                  <a:gd name="T8" fmla="*/ 483 w 487"/>
                  <a:gd name="T9" fmla="*/ 276 h 518"/>
                  <a:gd name="T10" fmla="*/ 143 w 487"/>
                  <a:gd name="T11" fmla="*/ 518 h 518"/>
                  <a:gd name="T12" fmla="*/ 144 w 487"/>
                  <a:gd name="T13" fmla="*/ 259 h 518"/>
                  <a:gd name="T14" fmla="*/ 143 w 487"/>
                  <a:gd name="T15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518">
                    <a:moveTo>
                      <a:pt x="143" y="0"/>
                    </a:moveTo>
                    <a:cubicBezTo>
                      <a:pt x="264" y="0"/>
                      <a:pt x="433" y="185"/>
                      <a:pt x="483" y="242"/>
                    </a:cubicBezTo>
                    <a:cubicBezTo>
                      <a:pt x="487" y="242"/>
                      <a:pt x="487" y="242"/>
                      <a:pt x="487" y="242"/>
                    </a:cubicBezTo>
                    <a:cubicBezTo>
                      <a:pt x="487" y="276"/>
                      <a:pt x="487" y="276"/>
                      <a:pt x="487" y="276"/>
                    </a:cubicBezTo>
                    <a:cubicBezTo>
                      <a:pt x="483" y="276"/>
                      <a:pt x="483" y="276"/>
                      <a:pt x="483" y="276"/>
                    </a:cubicBezTo>
                    <a:cubicBezTo>
                      <a:pt x="433" y="333"/>
                      <a:pt x="264" y="518"/>
                      <a:pt x="143" y="518"/>
                    </a:cubicBezTo>
                    <a:cubicBezTo>
                      <a:pt x="0" y="518"/>
                      <a:pt x="144" y="402"/>
                      <a:pt x="144" y="259"/>
                    </a:cubicBezTo>
                    <a:cubicBezTo>
                      <a:pt x="144" y="116"/>
                      <a:pt x="0" y="0"/>
                      <a:pt x="1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23019E64-4C16-AE12-276B-38A20A8364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84975" y="2333626"/>
                <a:ext cx="1893888" cy="1693864"/>
              </a:xfrm>
              <a:custGeom>
                <a:avLst/>
                <a:gdLst>
                  <a:gd name="T0" fmla="*/ 90 w 860"/>
                  <a:gd name="T1" fmla="*/ 435 h 768"/>
                  <a:gd name="T2" fmla="*/ 195 w 860"/>
                  <a:gd name="T3" fmla="*/ 768 h 768"/>
                  <a:gd name="T4" fmla="*/ 860 w 860"/>
                  <a:gd name="T5" fmla="*/ 454 h 768"/>
                  <a:gd name="T6" fmla="*/ 195 w 860"/>
                  <a:gd name="T7" fmla="*/ 0 h 768"/>
                  <a:gd name="T8" fmla="*/ 90 w 860"/>
                  <a:gd name="T9" fmla="*/ 333 h 768"/>
                  <a:gd name="T10" fmla="*/ 27 w 860"/>
                  <a:gd name="T11" fmla="*/ 335 h 768"/>
                  <a:gd name="T12" fmla="*/ 27 w 860"/>
                  <a:gd name="T13" fmla="*/ 433 h 768"/>
                  <a:gd name="T14" fmla="*/ 90 w 860"/>
                  <a:gd name="T15" fmla="*/ 435 h 768"/>
                  <a:gd name="T16" fmla="*/ 444 w 860"/>
                  <a:gd name="T17" fmla="*/ 265 h 768"/>
                  <a:gd name="T18" fmla="*/ 505 w 860"/>
                  <a:gd name="T19" fmla="*/ 203 h 768"/>
                  <a:gd name="T20" fmla="*/ 566 w 860"/>
                  <a:gd name="T21" fmla="*/ 265 h 768"/>
                  <a:gd name="T22" fmla="*/ 505 w 860"/>
                  <a:gd name="T23" fmla="*/ 326 h 768"/>
                  <a:gd name="T24" fmla="*/ 444 w 860"/>
                  <a:gd name="T25" fmla="*/ 265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0" h="768">
                    <a:moveTo>
                      <a:pt x="90" y="435"/>
                    </a:moveTo>
                    <a:cubicBezTo>
                      <a:pt x="76" y="623"/>
                      <a:pt x="0" y="768"/>
                      <a:pt x="195" y="768"/>
                    </a:cubicBezTo>
                    <a:cubicBezTo>
                      <a:pt x="407" y="768"/>
                      <a:pt x="860" y="454"/>
                      <a:pt x="860" y="454"/>
                    </a:cubicBezTo>
                    <a:cubicBezTo>
                      <a:pt x="860" y="243"/>
                      <a:pt x="407" y="0"/>
                      <a:pt x="195" y="0"/>
                    </a:cubicBezTo>
                    <a:cubicBezTo>
                      <a:pt x="0" y="0"/>
                      <a:pt x="76" y="146"/>
                      <a:pt x="90" y="333"/>
                    </a:cubicBezTo>
                    <a:cubicBezTo>
                      <a:pt x="27" y="335"/>
                      <a:pt x="27" y="335"/>
                      <a:pt x="27" y="335"/>
                    </a:cubicBezTo>
                    <a:cubicBezTo>
                      <a:pt x="27" y="433"/>
                      <a:pt x="27" y="433"/>
                      <a:pt x="27" y="433"/>
                    </a:cubicBezTo>
                    <a:lnTo>
                      <a:pt x="90" y="435"/>
                    </a:lnTo>
                    <a:close/>
                    <a:moveTo>
                      <a:pt x="444" y="265"/>
                    </a:moveTo>
                    <a:cubicBezTo>
                      <a:pt x="444" y="231"/>
                      <a:pt x="471" y="203"/>
                      <a:pt x="505" y="203"/>
                    </a:cubicBezTo>
                    <a:cubicBezTo>
                      <a:pt x="539" y="203"/>
                      <a:pt x="566" y="231"/>
                      <a:pt x="566" y="265"/>
                    </a:cubicBezTo>
                    <a:cubicBezTo>
                      <a:pt x="566" y="298"/>
                      <a:pt x="539" y="326"/>
                      <a:pt x="505" y="326"/>
                    </a:cubicBezTo>
                    <a:cubicBezTo>
                      <a:pt x="471" y="326"/>
                      <a:pt x="444" y="298"/>
                      <a:pt x="444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2724EA66-EE43-FC2A-E34C-D6C164630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872" y="3045149"/>
                <a:ext cx="3807726" cy="272411"/>
              </a:xfrm>
              <a:custGeom>
                <a:avLst/>
                <a:gdLst>
                  <a:gd name="T0" fmla="*/ 2797 w 2797"/>
                  <a:gd name="T1" fmla="*/ 12 h 262"/>
                  <a:gd name="T2" fmla="*/ 2684 w 2797"/>
                  <a:gd name="T3" fmla="*/ 0 h 262"/>
                  <a:gd name="T4" fmla="*/ 0 w 2797"/>
                  <a:gd name="T5" fmla="*/ 104 h 262"/>
                  <a:gd name="T6" fmla="*/ 0 w 2797"/>
                  <a:gd name="T7" fmla="*/ 158 h 262"/>
                  <a:gd name="T8" fmla="*/ 2684 w 2797"/>
                  <a:gd name="T9" fmla="*/ 262 h 262"/>
                  <a:gd name="T10" fmla="*/ 2797 w 2797"/>
                  <a:gd name="T11" fmla="*/ 251 h 262"/>
                  <a:gd name="T12" fmla="*/ 2797 w 2797"/>
                  <a:gd name="T13" fmla="*/ 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7" h="262">
                    <a:moveTo>
                      <a:pt x="2797" y="12"/>
                    </a:moveTo>
                    <a:cubicBezTo>
                      <a:pt x="2761" y="8"/>
                      <a:pt x="2724" y="4"/>
                      <a:pt x="2684" y="0"/>
                    </a:cubicBezTo>
                    <a:cubicBezTo>
                      <a:pt x="1789" y="35"/>
                      <a:pt x="895" y="69"/>
                      <a:pt x="0" y="10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895" y="193"/>
                      <a:pt x="1790" y="228"/>
                      <a:pt x="2684" y="262"/>
                    </a:cubicBezTo>
                    <a:cubicBezTo>
                      <a:pt x="2724" y="258"/>
                      <a:pt x="2761" y="255"/>
                      <a:pt x="2797" y="251"/>
                    </a:cubicBezTo>
                    <a:lnTo>
                      <a:pt x="2797" y="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>
                  <a:latin typeface="+mj-lt"/>
                </a:endParaRPr>
              </a:p>
            </p:txBody>
          </p:sp>
        </p:grpSp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5D95CCD6-85E7-F751-3D44-0289F38E7E77}"/>
                </a:ext>
              </a:extLst>
            </p:cNvPr>
            <p:cNvSpPr/>
            <p:nvPr/>
          </p:nvSpPr>
          <p:spPr>
            <a:xfrm rot="5400000">
              <a:off x="5691354" y="2451822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18" name="Moon 17">
              <a:extLst>
                <a:ext uri="{FF2B5EF4-FFF2-40B4-BE49-F238E27FC236}">
                  <a16:creationId xmlns:a16="http://schemas.microsoft.com/office/drawing/2014/main" id="{6DD1863D-8AEB-B7C3-495A-CF444D381C58}"/>
                </a:ext>
              </a:extLst>
            </p:cNvPr>
            <p:cNvSpPr/>
            <p:nvPr/>
          </p:nvSpPr>
          <p:spPr>
            <a:xfrm rot="5400000">
              <a:off x="5691354" y="3258418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0CB551EC-AA67-F0DC-F97D-ED1C731B2EE5}"/>
                </a:ext>
              </a:extLst>
            </p:cNvPr>
            <p:cNvSpPr/>
            <p:nvPr/>
          </p:nvSpPr>
          <p:spPr>
            <a:xfrm rot="5400000">
              <a:off x="5691354" y="1649256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4F1F07-536F-DF66-EE34-4C15052A1562}"/>
              </a:ext>
            </a:extLst>
          </p:cNvPr>
          <p:cNvGrpSpPr/>
          <p:nvPr/>
        </p:nvGrpSpPr>
        <p:grpSpPr>
          <a:xfrm rot="5400000">
            <a:off x="4871418" y="-236975"/>
            <a:ext cx="1207754" cy="2288518"/>
            <a:chOff x="4831482" y="1081596"/>
            <a:chExt cx="2529036" cy="4792156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51D279-283A-AEFD-C6DB-A452208E889C}"/>
                </a:ext>
              </a:extLst>
            </p:cNvPr>
            <p:cNvGrpSpPr/>
            <p:nvPr/>
          </p:nvGrpSpPr>
          <p:grpSpPr>
            <a:xfrm rot="16200000">
              <a:off x="3699209" y="2839003"/>
              <a:ext cx="4792156" cy="1277342"/>
              <a:chOff x="2324065" y="2333626"/>
              <a:chExt cx="6354798" cy="1693864"/>
            </a:xfrm>
            <a:grpFill/>
          </p:grpSpPr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AB3EE9C6-8EF6-F3C2-1BAD-066CB8704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065" y="2605672"/>
                <a:ext cx="1073150" cy="1142999"/>
              </a:xfrm>
              <a:custGeom>
                <a:avLst/>
                <a:gdLst>
                  <a:gd name="T0" fmla="*/ 143 w 487"/>
                  <a:gd name="T1" fmla="*/ 0 h 518"/>
                  <a:gd name="T2" fmla="*/ 483 w 487"/>
                  <a:gd name="T3" fmla="*/ 242 h 518"/>
                  <a:gd name="T4" fmla="*/ 487 w 487"/>
                  <a:gd name="T5" fmla="*/ 242 h 518"/>
                  <a:gd name="T6" fmla="*/ 487 w 487"/>
                  <a:gd name="T7" fmla="*/ 276 h 518"/>
                  <a:gd name="T8" fmla="*/ 483 w 487"/>
                  <a:gd name="T9" fmla="*/ 276 h 518"/>
                  <a:gd name="T10" fmla="*/ 143 w 487"/>
                  <a:gd name="T11" fmla="*/ 518 h 518"/>
                  <a:gd name="T12" fmla="*/ 144 w 487"/>
                  <a:gd name="T13" fmla="*/ 259 h 518"/>
                  <a:gd name="T14" fmla="*/ 143 w 487"/>
                  <a:gd name="T15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518">
                    <a:moveTo>
                      <a:pt x="143" y="0"/>
                    </a:moveTo>
                    <a:cubicBezTo>
                      <a:pt x="264" y="0"/>
                      <a:pt x="433" y="185"/>
                      <a:pt x="483" y="242"/>
                    </a:cubicBezTo>
                    <a:cubicBezTo>
                      <a:pt x="487" y="242"/>
                      <a:pt x="487" y="242"/>
                      <a:pt x="487" y="242"/>
                    </a:cubicBezTo>
                    <a:cubicBezTo>
                      <a:pt x="487" y="276"/>
                      <a:pt x="487" y="276"/>
                      <a:pt x="487" y="276"/>
                    </a:cubicBezTo>
                    <a:cubicBezTo>
                      <a:pt x="483" y="276"/>
                      <a:pt x="483" y="276"/>
                      <a:pt x="483" y="276"/>
                    </a:cubicBezTo>
                    <a:cubicBezTo>
                      <a:pt x="433" y="333"/>
                      <a:pt x="264" y="518"/>
                      <a:pt x="143" y="518"/>
                    </a:cubicBezTo>
                    <a:cubicBezTo>
                      <a:pt x="0" y="518"/>
                      <a:pt x="144" y="402"/>
                      <a:pt x="144" y="259"/>
                    </a:cubicBezTo>
                    <a:cubicBezTo>
                      <a:pt x="144" y="116"/>
                      <a:pt x="0" y="0"/>
                      <a:pt x="1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7FD04BFE-3097-27CF-EA98-D216BFCFD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84975" y="2333626"/>
                <a:ext cx="1893888" cy="1693864"/>
              </a:xfrm>
              <a:custGeom>
                <a:avLst/>
                <a:gdLst>
                  <a:gd name="T0" fmla="*/ 90 w 860"/>
                  <a:gd name="T1" fmla="*/ 435 h 768"/>
                  <a:gd name="T2" fmla="*/ 195 w 860"/>
                  <a:gd name="T3" fmla="*/ 768 h 768"/>
                  <a:gd name="T4" fmla="*/ 860 w 860"/>
                  <a:gd name="T5" fmla="*/ 454 h 768"/>
                  <a:gd name="T6" fmla="*/ 195 w 860"/>
                  <a:gd name="T7" fmla="*/ 0 h 768"/>
                  <a:gd name="T8" fmla="*/ 90 w 860"/>
                  <a:gd name="T9" fmla="*/ 333 h 768"/>
                  <a:gd name="T10" fmla="*/ 27 w 860"/>
                  <a:gd name="T11" fmla="*/ 335 h 768"/>
                  <a:gd name="T12" fmla="*/ 27 w 860"/>
                  <a:gd name="T13" fmla="*/ 433 h 768"/>
                  <a:gd name="T14" fmla="*/ 90 w 860"/>
                  <a:gd name="T15" fmla="*/ 435 h 768"/>
                  <a:gd name="T16" fmla="*/ 444 w 860"/>
                  <a:gd name="T17" fmla="*/ 265 h 768"/>
                  <a:gd name="T18" fmla="*/ 505 w 860"/>
                  <a:gd name="T19" fmla="*/ 203 h 768"/>
                  <a:gd name="T20" fmla="*/ 566 w 860"/>
                  <a:gd name="T21" fmla="*/ 265 h 768"/>
                  <a:gd name="T22" fmla="*/ 505 w 860"/>
                  <a:gd name="T23" fmla="*/ 326 h 768"/>
                  <a:gd name="T24" fmla="*/ 444 w 860"/>
                  <a:gd name="T25" fmla="*/ 265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0" h="768">
                    <a:moveTo>
                      <a:pt x="90" y="435"/>
                    </a:moveTo>
                    <a:cubicBezTo>
                      <a:pt x="76" y="623"/>
                      <a:pt x="0" y="768"/>
                      <a:pt x="195" y="768"/>
                    </a:cubicBezTo>
                    <a:cubicBezTo>
                      <a:pt x="407" y="768"/>
                      <a:pt x="860" y="454"/>
                      <a:pt x="860" y="454"/>
                    </a:cubicBezTo>
                    <a:cubicBezTo>
                      <a:pt x="860" y="243"/>
                      <a:pt x="407" y="0"/>
                      <a:pt x="195" y="0"/>
                    </a:cubicBezTo>
                    <a:cubicBezTo>
                      <a:pt x="0" y="0"/>
                      <a:pt x="76" y="146"/>
                      <a:pt x="90" y="333"/>
                    </a:cubicBezTo>
                    <a:cubicBezTo>
                      <a:pt x="27" y="335"/>
                      <a:pt x="27" y="335"/>
                      <a:pt x="27" y="335"/>
                    </a:cubicBezTo>
                    <a:cubicBezTo>
                      <a:pt x="27" y="433"/>
                      <a:pt x="27" y="433"/>
                      <a:pt x="27" y="433"/>
                    </a:cubicBezTo>
                    <a:lnTo>
                      <a:pt x="90" y="435"/>
                    </a:lnTo>
                    <a:close/>
                    <a:moveTo>
                      <a:pt x="444" y="265"/>
                    </a:moveTo>
                    <a:cubicBezTo>
                      <a:pt x="444" y="231"/>
                      <a:pt x="471" y="203"/>
                      <a:pt x="505" y="203"/>
                    </a:cubicBezTo>
                    <a:cubicBezTo>
                      <a:pt x="539" y="203"/>
                      <a:pt x="566" y="231"/>
                      <a:pt x="566" y="265"/>
                    </a:cubicBezTo>
                    <a:cubicBezTo>
                      <a:pt x="566" y="298"/>
                      <a:pt x="539" y="326"/>
                      <a:pt x="505" y="326"/>
                    </a:cubicBezTo>
                    <a:cubicBezTo>
                      <a:pt x="471" y="326"/>
                      <a:pt x="444" y="298"/>
                      <a:pt x="444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id="{30A7AA09-D369-4032-7112-D9B0D2B2B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872" y="3045149"/>
                <a:ext cx="3807726" cy="272411"/>
              </a:xfrm>
              <a:custGeom>
                <a:avLst/>
                <a:gdLst>
                  <a:gd name="T0" fmla="*/ 2797 w 2797"/>
                  <a:gd name="T1" fmla="*/ 12 h 262"/>
                  <a:gd name="T2" fmla="*/ 2684 w 2797"/>
                  <a:gd name="T3" fmla="*/ 0 h 262"/>
                  <a:gd name="T4" fmla="*/ 0 w 2797"/>
                  <a:gd name="T5" fmla="*/ 104 h 262"/>
                  <a:gd name="T6" fmla="*/ 0 w 2797"/>
                  <a:gd name="T7" fmla="*/ 158 h 262"/>
                  <a:gd name="T8" fmla="*/ 2684 w 2797"/>
                  <a:gd name="T9" fmla="*/ 262 h 262"/>
                  <a:gd name="T10" fmla="*/ 2797 w 2797"/>
                  <a:gd name="T11" fmla="*/ 251 h 262"/>
                  <a:gd name="T12" fmla="*/ 2797 w 2797"/>
                  <a:gd name="T13" fmla="*/ 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7" h="262">
                    <a:moveTo>
                      <a:pt x="2797" y="12"/>
                    </a:moveTo>
                    <a:cubicBezTo>
                      <a:pt x="2761" y="8"/>
                      <a:pt x="2724" y="4"/>
                      <a:pt x="2684" y="0"/>
                    </a:cubicBezTo>
                    <a:cubicBezTo>
                      <a:pt x="1789" y="35"/>
                      <a:pt x="895" y="69"/>
                      <a:pt x="0" y="10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895" y="193"/>
                      <a:pt x="1790" y="228"/>
                      <a:pt x="2684" y="262"/>
                    </a:cubicBezTo>
                    <a:cubicBezTo>
                      <a:pt x="2724" y="258"/>
                      <a:pt x="2761" y="255"/>
                      <a:pt x="2797" y="251"/>
                    </a:cubicBezTo>
                    <a:lnTo>
                      <a:pt x="2797" y="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>
                  <a:latin typeface="+mj-lt"/>
                </a:endParaRPr>
              </a:p>
            </p:txBody>
          </p:sp>
        </p:grpSp>
        <p:sp>
          <p:nvSpPr>
            <p:cNvPr id="25" name="Moon 24">
              <a:extLst>
                <a:ext uri="{FF2B5EF4-FFF2-40B4-BE49-F238E27FC236}">
                  <a16:creationId xmlns:a16="http://schemas.microsoft.com/office/drawing/2014/main" id="{4EFC34B5-0F4F-1AF9-F82F-240EC8D640A9}"/>
                </a:ext>
              </a:extLst>
            </p:cNvPr>
            <p:cNvSpPr/>
            <p:nvPr/>
          </p:nvSpPr>
          <p:spPr>
            <a:xfrm rot="5400000">
              <a:off x="5691354" y="2451822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26" name="Moon 25">
              <a:extLst>
                <a:ext uri="{FF2B5EF4-FFF2-40B4-BE49-F238E27FC236}">
                  <a16:creationId xmlns:a16="http://schemas.microsoft.com/office/drawing/2014/main" id="{E4E11478-13B7-7B89-8329-A065F306958B}"/>
                </a:ext>
              </a:extLst>
            </p:cNvPr>
            <p:cNvSpPr/>
            <p:nvPr/>
          </p:nvSpPr>
          <p:spPr>
            <a:xfrm rot="5400000">
              <a:off x="5691354" y="3258418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27" name="Moon 26">
              <a:extLst>
                <a:ext uri="{FF2B5EF4-FFF2-40B4-BE49-F238E27FC236}">
                  <a16:creationId xmlns:a16="http://schemas.microsoft.com/office/drawing/2014/main" id="{A543762D-3BDC-7CF7-DB07-E4C01B0EC0E1}"/>
                </a:ext>
              </a:extLst>
            </p:cNvPr>
            <p:cNvSpPr/>
            <p:nvPr/>
          </p:nvSpPr>
          <p:spPr>
            <a:xfrm rot="5400000">
              <a:off x="5691354" y="1649256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E7D206-8F6B-1FEF-B826-D7D99D4056E9}"/>
              </a:ext>
            </a:extLst>
          </p:cNvPr>
          <p:cNvGrpSpPr/>
          <p:nvPr/>
        </p:nvGrpSpPr>
        <p:grpSpPr>
          <a:xfrm rot="5400000">
            <a:off x="8164320" y="5193668"/>
            <a:ext cx="1207754" cy="2288518"/>
            <a:chOff x="4831482" y="1081596"/>
            <a:chExt cx="2529036" cy="4792156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11FA238-0810-69DD-1F62-CB99206F2332}"/>
                </a:ext>
              </a:extLst>
            </p:cNvPr>
            <p:cNvGrpSpPr/>
            <p:nvPr/>
          </p:nvGrpSpPr>
          <p:grpSpPr>
            <a:xfrm rot="16200000">
              <a:off x="3699209" y="2839003"/>
              <a:ext cx="4792156" cy="1277342"/>
              <a:chOff x="2324065" y="2333626"/>
              <a:chExt cx="6354798" cy="1693864"/>
            </a:xfrm>
            <a:grpFill/>
          </p:grpSpPr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7013FA95-B097-04B3-3CE4-5B09C0756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065" y="2605672"/>
                <a:ext cx="1073150" cy="1142999"/>
              </a:xfrm>
              <a:custGeom>
                <a:avLst/>
                <a:gdLst>
                  <a:gd name="T0" fmla="*/ 143 w 487"/>
                  <a:gd name="T1" fmla="*/ 0 h 518"/>
                  <a:gd name="T2" fmla="*/ 483 w 487"/>
                  <a:gd name="T3" fmla="*/ 242 h 518"/>
                  <a:gd name="T4" fmla="*/ 487 w 487"/>
                  <a:gd name="T5" fmla="*/ 242 h 518"/>
                  <a:gd name="T6" fmla="*/ 487 w 487"/>
                  <a:gd name="T7" fmla="*/ 276 h 518"/>
                  <a:gd name="T8" fmla="*/ 483 w 487"/>
                  <a:gd name="T9" fmla="*/ 276 h 518"/>
                  <a:gd name="T10" fmla="*/ 143 w 487"/>
                  <a:gd name="T11" fmla="*/ 518 h 518"/>
                  <a:gd name="T12" fmla="*/ 144 w 487"/>
                  <a:gd name="T13" fmla="*/ 259 h 518"/>
                  <a:gd name="T14" fmla="*/ 143 w 487"/>
                  <a:gd name="T15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518">
                    <a:moveTo>
                      <a:pt x="143" y="0"/>
                    </a:moveTo>
                    <a:cubicBezTo>
                      <a:pt x="264" y="0"/>
                      <a:pt x="433" y="185"/>
                      <a:pt x="483" y="242"/>
                    </a:cubicBezTo>
                    <a:cubicBezTo>
                      <a:pt x="487" y="242"/>
                      <a:pt x="487" y="242"/>
                      <a:pt x="487" y="242"/>
                    </a:cubicBezTo>
                    <a:cubicBezTo>
                      <a:pt x="487" y="276"/>
                      <a:pt x="487" y="276"/>
                      <a:pt x="487" y="276"/>
                    </a:cubicBezTo>
                    <a:cubicBezTo>
                      <a:pt x="483" y="276"/>
                      <a:pt x="483" y="276"/>
                      <a:pt x="483" y="276"/>
                    </a:cubicBezTo>
                    <a:cubicBezTo>
                      <a:pt x="433" y="333"/>
                      <a:pt x="264" y="518"/>
                      <a:pt x="143" y="518"/>
                    </a:cubicBezTo>
                    <a:cubicBezTo>
                      <a:pt x="0" y="518"/>
                      <a:pt x="144" y="402"/>
                      <a:pt x="144" y="259"/>
                    </a:cubicBezTo>
                    <a:cubicBezTo>
                      <a:pt x="144" y="116"/>
                      <a:pt x="0" y="0"/>
                      <a:pt x="1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F6CCC6A1-B356-54E3-FB3F-A81B7FA7E1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84975" y="2333626"/>
                <a:ext cx="1893888" cy="1693864"/>
              </a:xfrm>
              <a:custGeom>
                <a:avLst/>
                <a:gdLst>
                  <a:gd name="T0" fmla="*/ 90 w 860"/>
                  <a:gd name="T1" fmla="*/ 435 h 768"/>
                  <a:gd name="T2" fmla="*/ 195 w 860"/>
                  <a:gd name="T3" fmla="*/ 768 h 768"/>
                  <a:gd name="T4" fmla="*/ 860 w 860"/>
                  <a:gd name="T5" fmla="*/ 454 h 768"/>
                  <a:gd name="T6" fmla="*/ 195 w 860"/>
                  <a:gd name="T7" fmla="*/ 0 h 768"/>
                  <a:gd name="T8" fmla="*/ 90 w 860"/>
                  <a:gd name="T9" fmla="*/ 333 h 768"/>
                  <a:gd name="T10" fmla="*/ 27 w 860"/>
                  <a:gd name="T11" fmla="*/ 335 h 768"/>
                  <a:gd name="T12" fmla="*/ 27 w 860"/>
                  <a:gd name="T13" fmla="*/ 433 h 768"/>
                  <a:gd name="T14" fmla="*/ 90 w 860"/>
                  <a:gd name="T15" fmla="*/ 435 h 768"/>
                  <a:gd name="T16" fmla="*/ 444 w 860"/>
                  <a:gd name="T17" fmla="*/ 265 h 768"/>
                  <a:gd name="T18" fmla="*/ 505 w 860"/>
                  <a:gd name="T19" fmla="*/ 203 h 768"/>
                  <a:gd name="T20" fmla="*/ 566 w 860"/>
                  <a:gd name="T21" fmla="*/ 265 h 768"/>
                  <a:gd name="T22" fmla="*/ 505 w 860"/>
                  <a:gd name="T23" fmla="*/ 326 h 768"/>
                  <a:gd name="T24" fmla="*/ 444 w 860"/>
                  <a:gd name="T25" fmla="*/ 265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0" h="768">
                    <a:moveTo>
                      <a:pt x="90" y="435"/>
                    </a:moveTo>
                    <a:cubicBezTo>
                      <a:pt x="76" y="623"/>
                      <a:pt x="0" y="768"/>
                      <a:pt x="195" y="768"/>
                    </a:cubicBezTo>
                    <a:cubicBezTo>
                      <a:pt x="407" y="768"/>
                      <a:pt x="860" y="454"/>
                      <a:pt x="860" y="454"/>
                    </a:cubicBezTo>
                    <a:cubicBezTo>
                      <a:pt x="860" y="243"/>
                      <a:pt x="407" y="0"/>
                      <a:pt x="195" y="0"/>
                    </a:cubicBezTo>
                    <a:cubicBezTo>
                      <a:pt x="0" y="0"/>
                      <a:pt x="76" y="146"/>
                      <a:pt x="90" y="333"/>
                    </a:cubicBezTo>
                    <a:cubicBezTo>
                      <a:pt x="27" y="335"/>
                      <a:pt x="27" y="335"/>
                      <a:pt x="27" y="335"/>
                    </a:cubicBezTo>
                    <a:cubicBezTo>
                      <a:pt x="27" y="433"/>
                      <a:pt x="27" y="433"/>
                      <a:pt x="27" y="433"/>
                    </a:cubicBezTo>
                    <a:lnTo>
                      <a:pt x="90" y="435"/>
                    </a:lnTo>
                    <a:close/>
                    <a:moveTo>
                      <a:pt x="444" y="265"/>
                    </a:moveTo>
                    <a:cubicBezTo>
                      <a:pt x="444" y="231"/>
                      <a:pt x="471" y="203"/>
                      <a:pt x="505" y="203"/>
                    </a:cubicBezTo>
                    <a:cubicBezTo>
                      <a:pt x="539" y="203"/>
                      <a:pt x="566" y="231"/>
                      <a:pt x="566" y="265"/>
                    </a:cubicBezTo>
                    <a:cubicBezTo>
                      <a:pt x="566" y="298"/>
                      <a:pt x="539" y="326"/>
                      <a:pt x="505" y="326"/>
                    </a:cubicBezTo>
                    <a:cubicBezTo>
                      <a:pt x="471" y="326"/>
                      <a:pt x="444" y="298"/>
                      <a:pt x="444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EC8B69FA-D36A-CC4A-2827-8BCBFFFA5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872" y="3045149"/>
                <a:ext cx="3807726" cy="272411"/>
              </a:xfrm>
              <a:custGeom>
                <a:avLst/>
                <a:gdLst>
                  <a:gd name="T0" fmla="*/ 2797 w 2797"/>
                  <a:gd name="T1" fmla="*/ 12 h 262"/>
                  <a:gd name="T2" fmla="*/ 2684 w 2797"/>
                  <a:gd name="T3" fmla="*/ 0 h 262"/>
                  <a:gd name="T4" fmla="*/ 0 w 2797"/>
                  <a:gd name="T5" fmla="*/ 104 h 262"/>
                  <a:gd name="T6" fmla="*/ 0 w 2797"/>
                  <a:gd name="T7" fmla="*/ 158 h 262"/>
                  <a:gd name="T8" fmla="*/ 2684 w 2797"/>
                  <a:gd name="T9" fmla="*/ 262 h 262"/>
                  <a:gd name="T10" fmla="*/ 2797 w 2797"/>
                  <a:gd name="T11" fmla="*/ 251 h 262"/>
                  <a:gd name="T12" fmla="*/ 2797 w 2797"/>
                  <a:gd name="T13" fmla="*/ 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7" h="262">
                    <a:moveTo>
                      <a:pt x="2797" y="12"/>
                    </a:moveTo>
                    <a:cubicBezTo>
                      <a:pt x="2761" y="8"/>
                      <a:pt x="2724" y="4"/>
                      <a:pt x="2684" y="0"/>
                    </a:cubicBezTo>
                    <a:cubicBezTo>
                      <a:pt x="1789" y="35"/>
                      <a:pt x="895" y="69"/>
                      <a:pt x="0" y="10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895" y="193"/>
                      <a:pt x="1790" y="228"/>
                      <a:pt x="2684" y="262"/>
                    </a:cubicBezTo>
                    <a:cubicBezTo>
                      <a:pt x="2724" y="258"/>
                      <a:pt x="2761" y="255"/>
                      <a:pt x="2797" y="251"/>
                    </a:cubicBezTo>
                    <a:lnTo>
                      <a:pt x="2797" y="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>
                  <a:latin typeface="+mj-lt"/>
                </a:endParaRPr>
              </a:p>
            </p:txBody>
          </p:sp>
        </p:grp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27E4A105-BE7A-996A-2722-25AE6D2BA22F}"/>
                </a:ext>
              </a:extLst>
            </p:cNvPr>
            <p:cNvSpPr/>
            <p:nvPr/>
          </p:nvSpPr>
          <p:spPr>
            <a:xfrm rot="5400000">
              <a:off x="5691354" y="2451822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34" name="Moon 33">
              <a:extLst>
                <a:ext uri="{FF2B5EF4-FFF2-40B4-BE49-F238E27FC236}">
                  <a16:creationId xmlns:a16="http://schemas.microsoft.com/office/drawing/2014/main" id="{22179F4C-919A-7247-12E4-3A6B298B70B8}"/>
                </a:ext>
              </a:extLst>
            </p:cNvPr>
            <p:cNvSpPr/>
            <p:nvPr/>
          </p:nvSpPr>
          <p:spPr>
            <a:xfrm rot="5400000">
              <a:off x="5691354" y="3258418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35" name="Moon 34">
              <a:extLst>
                <a:ext uri="{FF2B5EF4-FFF2-40B4-BE49-F238E27FC236}">
                  <a16:creationId xmlns:a16="http://schemas.microsoft.com/office/drawing/2014/main" id="{7E721A2A-E353-3116-A3F6-3D3ED037C0BD}"/>
                </a:ext>
              </a:extLst>
            </p:cNvPr>
            <p:cNvSpPr/>
            <p:nvPr/>
          </p:nvSpPr>
          <p:spPr>
            <a:xfrm rot="5400000">
              <a:off x="5691354" y="1649256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4ABBFB-F2EE-C0CD-220E-6DE6DA4EAC8A}"/>
              </a:ext>
            </a:extLst>
          </p:cNvPr>
          <p:cNvGrpSpPr/>
          <p:nvPr/>
        </p:nvGrpSpPr>
        <p:grpSpPr>
          <a:xfrm rot="5400000">
            <a:off x="10888309" y="416007"/>
            <a:ext cx="1207754" cy="2288518"/>
            <a:chOff x="4831482" y="1081596"/>
            <a:chExt cx="2529036" cy="4792156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9A99738-AE40-58B2-6602-2B8340B70666}"/>
                </a:ext>
              </a:extLst>
            </p:cNvPr>
            <p:cNvGrpSpPr/>
            <p:nvPr/>
          </p:nvGrpSpPr>
          <p:grpSpPr>
            <a:xfrm rot="16200000">
              <a:off x="3699209" y="2839003"/>
              <a:ext cx="4792156" cy="1277342"/>
              <a:chOff x="2324065" y="2333626"/>
              <a:chExt cx="6354798" cy="1693864"/>
            </a:xfrm>
            <a:grpFill/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DFF31CF5-3A07-305B-E048-0C8305D46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065" y="2605672"/>
                <a:ext cx="1073150" cy="1142999"/>
              </a:xfrm>
              <a:custGeom>
                <a:avLst/>
                <a:gdLst>
                  <a:gd name="T0" fmla="*/ 143 w 487"/>
                  <a:gd name="T1" fmla="*/ 0 h 518"/>
                  <a:gd name="T2" fmla="*/ 483 w 487"/>
                  <a:gd name="T3" fmla="*/ 242 h 518"/>
                  <a:gd name="T4" fmla="*/ 487 w 487"/>
                  <a:gd name="T5" fmla="*/ 242 h 518"/>
                  <a:gd name="T6" fmla="*/ 487 w 487"/>
                  <a:gd name="T7" fmla="*/ 276 h 518"/>
                  <a:gd name="T8" fmla="*/ 483 w 487"/>
                  <a:gd name="T9" fmla="*/ 276 h 518"/>
                  <a:gd name="T10" fmla="*/ 143 w 487"/>
                  <a:gd name="T11" fmla="*/ 518 h 518"/>
                  <a:gd name="T12" fmla="*/ 144 w 487"/>
                  <a:gd name="T13" fmla="*/ 259 h 518"/>
                  <a:gd name="T14" fmla="*/ 143 w 487"/>
                  <a:gd name="T15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518">
                    <a:moveTo>
                      <a:pt x="143" y="0"/>
                    </a:moveTo>
                    <a:cubicBezTo>
                      <a:pt x="264" y="0"/>
                      <a:pt x="433" y="185"/>
                      <a:pt x="483" y="242"/>
                    </a:cubicBezTo>
                    <a:cubicBezTo>
                      <a:pt x="487" y="242"/>
                      <a:pt x="487" y="242"/>
                      <a:pt x="487" y="242"/>
                    </a:cubicBezTo>
                    <a:cubicBezTo>
                      <a:pt x="487" y="276"/>
                      <a:pt x="487" y="276"/>
                      <a:pt x="487" y="276"/>
                    </a:cubicBezTo>
                    <a:cubicBezTo>
                      <a:pt x="483" y="276"/>
                      <a:pt x="483" y="276"/>
                      <a:pt x="483" y="276"/>
                    </a:cubicBezTo>
                    <a:cubicBezTo>
                      <a:pt x="433" y="333"/>
                      <a:pt x="264" y="518"/>
                      <a:pt x="143" y="518"/>
                    </a:cubicBezTo>
                    <a:cubicBezTo>
                      <a:pt x="0" y="518"/>
                      <a:pt x="144" y="402"/>
                      <a:pt x="144" y="259"/>
                    </a:cubicBezTo>
                    <a:cubicBezTo>
                      <a:pt x="144" y="116"/>
                      <a:pt x="0" y="0"/>
                      <a:pt x="1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B0410035-971B-A81E-6B09-4CE403E7D3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84975" y="2333626"/>
                <a:ext cx="1893888" cy="1693864"/>
              </a:xfrm>
              <a:custGeom>
                <a:avLst/>
                <a:gdLst>
                  <a:gd name="T0" fmla="*/ 90 w 860"/>
                  <a:gd name="T1" fmla="*/ 435 h 768"/>
                  <a:gd name="T2" fmla="*/ 195 w 860"/>
                  <a:gd name="T3" fmla="*/ 768 h 768"/>
                  <a:gd name="T4" fmla="*/ 860 w 860"/>
                  <a:gd name="T5" fmla="*/ 454 h 768"/>
                  <a:gd name="T6" fmla="*/ 195 w 860"/>
                  <a:gd name="T7" fmla="*/ 0 h 768"/>
                  <a:gd name="T8" fmla="*/ 90 w 860"/>
                  <a:gd name="T9" fmla="*/ 333 h 768"/>
                  <a:gd name="T10" fmla="*/ 27 w 860"/>
                  <a:gd name="T11" fmla="*/ 335 h 768"/>
                  <a:gd name="T12" fmla="*/ 27 w 860"/>
                  <a:gd name="T13" fmla="*/ 433 h 768"/>
                  <a:gd name="T14" fmla="*/ 90 w 860"/>
                  <a:gd name="T15" fmla="*/ 435 h 768"/>
                  <a:gd name="T16" fmla="*/ 444 w 860"/>
                  <a:gd name="T17" fmla="*/ 265 h 768"/>
                  <a:gd name="T18" fmla="*/ 505 w 860"/>
                  <a:gd name="T19" fmla="*/ 203 h 768"/>
                  <a:gd name="T20" fmla="*/ 566 w 860"/>
                  <a:gd name="T21" fmla="*/ 265 h 768"/>
                  <a:gd name="T22" fmla="*/ 505 w 860"/>
                  <a:gd name="T23" fmla="*/ 326 h 768"/>
                  <a:gd name="T24" fmla="*/ 444 w 860"/>
                  <a:gd name="T25" fmla="*/ 265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0" h="768">
                    <a:moveTo>
                      <a:pt x="90" y="435"/>
                    </a:moveTo>
                    <a:cubicBezTo>
                      <a:pt x="76" y="623"/>
                      <a:pt x="0" y="768"/>
                      <a:pt x="195" y="768"/>
                    </a:cubicBezTo>
                    <a:cubicBezTo>
                      <a:pt x="407" y="768"/>
                      <a:pt x="860" y="454"/>
                      <a:pt x="860" y="454"/>
                    </a:cubicBezTo>
                    <a:cubicBezTo>
                      <a:pt x="860" y="243"/>
                      <a:pt x="407" y="0"/>
                      <a:pt x="195" y="0"/>
                    </a:cubicBezTo>
                    <a:cubicBezTo>
                      <a:pt x="0" y="0"/>
                      <a:pt x="76" y="146"/>
                      <a:pt x="90" y="333"/>
                    </a:cubicBezTo>
                    <a:cubicBezTo>
                      <a:pt x="27" y="335"/>
                      <a:pt x="27" y="335"/>
                      <a:pt x="27" y="335"/>
                    </a:cubicBezTo>
                    <a:cubicBezTo>
                      <a:pt x="27" y="433"/>
                      <a:pt x="27" y="433"/>
                      <a:pt x="27" y="433"/>
                    </a:cubicBezTo>
                    <a:lnTo>
                      <a:pt x="90" y="435"/>
                    </a:lnTo>
                    <a:close/>
                    <a:moveTo>
                      <a:pt x="444" y="265"/>
                    </a:moveTo>
                    <a:cubicBezTo>
                      <a:pt x="444" y="231"/>
                      <a:pt x="471" y="203"/>
                      <a:pt x="505" y="203"/>
                    </a:cubicBezTo>
                    <a:cubicBezTo>
                      <a:pt x="539" y="203"/>
                      <a:pt x="566" y="231"/>
                      <a:pt x="566" y="265"/>
                    </a:cubicBezTo>
                    <a:cubicBezTo>
                      <a:pt x="566" y="298"/>
                      <a:pt x="539" y="326"/>
                      <a:pt x="505" y="326"/>
                    </a:cubicBezTo>
                    <a:cubicBezTo>
                      <a:pt x="471" y="326"/>
                      <a:pt x="444" y="298"/>
                      <a:pt x="444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B8EAAA8E-F9D9-EDB3-FCBA-8F59B92D8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872" y="3045149"/>
                <a:ext cx="3807726" cy="272411"/>
              </a:xfrm>
              <a:custGeom>
                <a:avLst/>
                <a:gdLst>
                  <a:gd name="T0" fmla="*/ 2797 w 2797"/>
                  <a:gd name="T1" fmla="*/ 12 h 262"/>
                  <a:gd name="T2" fmla="*/ 2684 w 2797"/>
                  <a:gd name="T3" fmla="*/ 0 h 262"/>
                  <a:gd name="T4" fmla="*/ 0 w 2797"/>
                  <a:gd name="T5" fmla="*/ 104 h 262"/>
                  <a:gd name="T6" fmla="*/ 0 w 2797"/>
                  <a:gd name="T7" fmla="*/ 158 h 262"/>
                  <a:gd name="T8" fmla="*/ 2684 w 2797"/>
                  <a:gd name="T9" fmla="*/ 262 h 262"/>
                  <a:gd name="T10" fmla="*/ 2797 w 2797"/>
                  <a:gd name="T11" fmla="*/ 251 h 262"/>
                  <a:gd name="T12" fmla="*/ 2797 w 2797"/>
                  <a:gd name="T13" fmla="*/ 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7" h="262">
                    <a:moveTo>
                      <a:pt x="2797" y="12"/>
                    </a:moveTo>
                    <a:cubicBezTo>
                      <a:pt x="2761" y="8"/>
                      <a:pt x="2724" y="4"/>
                      <a:pt x="2684" y="0"/>
                    </a:cubicBezTo>
                    <a:cubicBezTo>
                      <a:pt x="1789" y="35"/>
                      <a:pt x="895" y="69"/>
                      <a:pt x="0" y="10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895" y="193"/>
                      <a:pt x="1790" y="228"/>
                      <a:pt x="2684" y="262"/>
                    </a:cubicBezTo>
                    <a:cubicBezTo>
                      <a:pt x="2724" y="258"/>
                      <a:pt x="2761" y="255"/>
                      <a:pt x="2797" y="251"/>
                    </a:cubicBezTo>
                    <a:lnTo>
                      <a:pt x="2797" y="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>
                  <a:latin typeface="+mj-lt"/>
                </a:endParaRPr>
              </a:p>
            </p:txBody>
          </p:sp>
        </p:grpSp>
        <p:sp>
          <p:nvSpPr>
            <p:cNvPr id="41" name="Moon 40">
              <a:extLst>
                <a:ext uri="{FF2B5EF4-FFF2-40B4-BE49-F238E27FC236}">
                  <a16:creationId xmlns:a16="http://schemas.microsoft.com/office/drawing/2014/main" id="{7AD7FECB-A5D8-FB9D-94BE-FB0BE4B4B9C8}"/>
                </a:ext>
              </a:extLst>
            </p:cNvPr>
            <p:cNvSpPr/>
            <p:nvPr/>
          </p:nvSpPr>
          <p:spPr>
            <a:xfrm rot="5400000">
              <a:off x="5691354" y="2451822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42" name="Moon 41">
              <a:extLst>
                <a:ext uri="{FF2B5EF4-FFF2-40B4-BE49-F238E27FC236}">
                  <a16:creationId xmlns:a16="http://schemas.microsoft.com/office/drawing/2014/main" id="{F69F366E-9EAD-57DC-FCE5-A224CA025781}"/>
                </a:ext>
              </a:extLst>
            </p:cNvPr>
            <p:cNvSpPr/>
            <p:nvPr/>
          </p:nvSpPr>
          <p:spPr>
            <a:xfrm rot="5400000">
              <a:off x="5691354" y="3258418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43" name="Moon 42">
              <a:extLst>
                <a:ext uri="{FF2B5EF4-FFF2-40B4-BE49-F238E27FC236}">
                  <a16:creationId xmlns:a16="http://schemas.microsoft.com/office/drawing/2014/main" id="{E9AFF898-24D4-35F3-D5D8-20C8206ABC46}"/>
                </a:ext>
              </a:extLst>
            </p:cNvPr>
            <p:cNvSpPr/>
            <p:nvPr/>
          </p:nvSpPr>
          <p:spPr>
            <a:xfrm rot="5400000">
              <a:off x="5691354" y="1649256"/>
              <a:ext cx="809292" cy="2529036"/>
            </a:xfrm>
            <a:prstGeom prst="moon">
              <a:avLst>
                <a:gd name="adj" fmla="val 584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BD2FA7-DD73-AD17-8EE5-FA25889022AF}"/>
              </a:ext>
            </a:extLst>
          </p:cNvPr>
          <p:cNvGrpSpPr/>
          <p:nvPr/>
        </p:nvGrpSpPr>
        <p:grpSpPr>
          <a:xfrm>
            <a:off x="3983422" y="2624757"/>
            <a:ext cx="4063548" cy="580879"/>
            <a:chOff x="7010400" y="2362200"/>
            <a:chExt cx="1524000" cy="3048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CD7FB4D-845B-76B6-A945-91135695C0D8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2362200"/>
              <a:ext cx="1219200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63FFF97-001C-C96B-7100-2399958CB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2362201"/>
              <a:ext cx="304800" cy="304799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263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ADA593B-38C9-EDD6-1231-017CEDE3286B}"/>
              </a:ext>
            </a:extLst>
          </p:cNvPr>
          <p:cNvGrpSpPr/>
          <p:nvPr/>
        </p:nvGrpSpPr>
        <p:grpSpPr>
          <a:xfrm rot="16200000">
            <a:off x="2068077" y="2332244"/>
            <a:ext cx="5669609" cy="2031461"/>
            <a:chOff x="1059814" y="2422784"/>
            <a:chExt cx="10072372" cy="36090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8E661-9D53-08C8-AD07-A9BF6BFC82D3}"/>
                </a:ext>
              </a:extLst>
            </p:cNvPr>
            <p:cNvGrpSpPr/>
            <p:nvPr/>
          </p:nvGrpSpPr>
          <p:grpSpPr>
            <a:xfrm>
              <a:off x="1059814" y="2644672"/>
              <a:ext cx="10072372" cy="3163426"/>
              <a:chOff x="1059814" y="2644672"/>
              <a:chExt cx="10072372" cy="31634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A4DF4E-2262-87EC-C4D7-6413B6919183}"/>
                  </a:ext>
                </a:extLst>
              </p:cNvPr>
              <p:cNvSpPr/>
              <p:nvPr/>
            </p:nvSpPr>
            <p:spPr>
              <a:xfrm>
                <a:off x="2450811" y="4148335"/>
                <a:ext cx="7472194" cy="114142"/>
              </a:xfrm>
              <a:prstGeom prst="rect">
                <a:avLst/>
              </a:prstGeom>
              <a:solidFill>
                <a:schemeClr val="accent5"/>
              </a:solidFill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5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>
                  <a:latin typeface="+mj-lt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054A098-06D7-7F4D-97FC-1242878F48AA}"/>
                  </a:ext>
                </a:extLst>
              </p:cNvPr>
              <p:cNvSpPr/>
              <p:nvPr/>
            </p:nvSpPr>
            <p:spPr>
              <a:xfrm>
                <a:off x="9771691" y="3098168"/>
                <a:ext cx="1360495" cy="2243952"/>
              </a:xfrm>
              <a:custGeom>
                <a:avLst/>
                <a:gdLst>
                  <a:gd name="connsiteX0" fmla="*/ 146452 w 973888"/>
                  <a:gd name="connsiteY0" fmla="*/ 0 h 1606295"/>
                  <a:gd name="connsiteX1" fmla="*/ 223128 w 973888"/>
                  <a:gd name="connsiteY1" fmla="*/ 1606296 h 1606295"/>
                  <a:gd name="connsiteX2" fmla="*/ 973889 w 973888"/>
                  <a:gd name="connsiteY2" fmla="*/ 825627 h 1606295"/>
                  <a:gd name="connsiteX3" fmla="*/ 973889 w 973888"/>
                  <a:gd name="connsiteY3" fmla="*/ 824675 h 1606295"/>
                  <a:gd name="connsiteX4" fmla="*/ 146452 w 973888"/>
                  <a:gd name="connsiteY4" fmla="*/ 0 h 1606295"/>
                  <a:gd name="connsiteX5" fmla="*/ 390292 w 973888"/>
                  <a:gd name="connsiteY5" fmla="*/ 671703 h 1606295"/>
                  <a:gd name="connsiteX6" fmla="*/ 223128 w 973888"/>
                  <a:gd name="connsiteY6" fmla="*/ 504539 h 1606295"/>
                  <a:gd name="connsiteX7" fmla="*/ 390292 w 973888"/>
                  <a:gd name="connsiteY7" fmla="*/ 337471 h 1606295"/>
                  <a:gd name="connsiteX8" fmla="*/ 557456 w 973888"/>
                  <a:gd name="connsiteY8" fmla="*/ 504539 h 1606295"/>
                  <a:gd name="connsiteX9" fmla="*/ 390292 w 973888"/>
                  <a:gd name="connsiteY9" fmla="*/ 671703 h 160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888" h="1606295">
                    <a:moveTo>
                      <a:pt x="146452" y="0"/>
                    </a:moveTo>
                    <a:cubicBezTo>
                      <a:pt x="146452" y="0"/>
                      <a:pt x="-229404" y="730282"/>
                      <a:pt x="223128" y="1606296"/>
                    </a:cubicBezTo>
                    <a:cubicBezTo>
                      <a:pt x="737383" y="1297400"/>
                      <a:pt x="973889" y="932593"/>
                      <a:pt x="973889" y="825627"/>
                    </a:cubicBezTo>
                    <a:lnTo>
                      <a:pt x="973889" y="824675"/>
                    </a:lnTo>
                    <a:cubicBezTo>
                      <a:pt x="973889" y="712280"/>
                      <a:pt x="695283" y="302323"/>
                      <a:pt x="146452" y="0"/>
                    </a:cubicBezTo>
                    <a:moveTo>
                      <a:pt x="390292" y="671703"/>
                    </a:moveTo>
                    <a:cubicBezTo>
                      <a:pt x="297995" y="671703"/>
                      <a:pt x="223128" y="596932"/>
                      <a:pt x="223128" y="504539"/>
                    </a:cubicBezTo>
                    <a:cubicBezTo>
                      <a:pt x="223128" y="412242"/>
                      <a:pt x="297995" y="337471"/>
                      <a:pt x="390292" y="337471"/>
                    </a:cubicBezTo>
                    <a:cubicBezTo>
                      <a:pt x="482590" y="337471"/>
                      <a:pt x="557456" y="412242"/>
                      <a:pt x="557456" y="504539"/>
                    </a:cubicBezTo>
                    <a:cubicBezTo>
                      <a:pt x="557456" y="596932"/>
                      <a:pt x="482590" y="671703"/>
                      <a:pt x="390292" y="671703"/>
                    </a:cubicBezTo>
                  </a:path>
                </a:pathLst>
              </a:custGeom>
              <a:solidFill>
                <a:schemeClr val="accent5"/>
              </a:solidFill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5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>
                  <a:latin typeface="+mj-lt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B209E13-86E8-4DEB-813D-65D5B2AC9085}"/>
                  </a:ext>
                </a:extLst>
              </p:cNvPr>
              <p:cNvSpPr/>
              <p:nvPr/>
            </p:nvSpPr>
            <p:spPr>
              <a:xfrm>
                <a:off x="1059814" y="2644672"/>
                <a:ext cx="1435735" cy="3163426"/>
              </a:xfrm>
              <a:custGeom>
                <a:avLst/>
                <a:gdLst>
                  <a:gd name="connsiteX0" fmla="*/ 1027748 w 1027747"/>
                  <a:gd name="connsiteY0" fmla="*/ 1107836 h 2264485"/>
                  <a:gd name="connsiteX1" fmla="*/ 798386 w 1027747"/>
                  <a:gd name="connsiteY1" fmla="*/ 1552558 h 2264485"/>
                  <a:gd name="connsiteX2" fmla="*/ 541496 w 1027747"/>
                  <a:gd name="connsiteY2" fmla="*/ 1876504 h 2264485"/>
                  <a:gd name="connsiteX3" fmla="*/ 21622 w 1027747"/>
                  <a:gd name="connsiteY3" fmla="*/ 2264266 h 2264485"/>
                  <a:gd name="connsiteX4" fmla="*/ 430149 w 1027747"/>
                  <a:gd name="connsiteY4" fmla="*/ 1450070 h 2264485"/>
                  <a:gd name="connsiteX5" fmla="*/ 549783 w 1027747"/>
                  <a:gd name="connsiteY5" fmla="*/ 1132887 h 2264485"/>
                  <a:gd name="connsiteX6" fmla="*/ 430149 w 1027747"/>
                  <a:gd name="connsiteY6" fmla="*/ 815704 h 2264485"/>
                  <a:gd name="connsiteX7" fmla="*/ 0 w 1027747"/>
                  <a:gd name="connsiteY7" fmla="*/ 460 h 2264485"/>
                  <a:gd name="connsiteX8" fmla="*/ 541401 w 1027747"/>
                  <a:gd name="connsiteY8" fmla="*/ 381174 h 2264485"/>
                  <a:gd name="connsiteX9" fmla="*/ 803339 w 1027747"/>
                  <a:gd name="connsiteY9" fmla="*/ 711691 h 2264485"/>
                  <a:gd name="connsiteX10" fmla="*/ 803339 w 1027747"/>
                  <a:gd name="connsiteY10" fmla="*/ 711691 h 2264485"/>
                  <a:gd name="connsiteX11" fmla="*/ 803339 w 1027747"/>
                  <a:gd name="connsiteY11" fmla="*/ 711691 h 2264485"/>
                  <a:gd name="connsiteX12" fmla="*/ 1027748 w 1027747"/>
                  <a:gd name="connsiteY12" fmla="*/ 1107836 h 226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27747" h="2264485">
                    <a:moveTo>
                      <a:pt x="1027748" y="1107836"/>
                    </a:moveTo>
                    <a:cubicBezTo>
                      <a:pt x="1027748" y="1107836"/>
                      <a:pt x="961739" y="1343199"/>
                      <a:pt x="798386" y="1552558"/>
                    </a:cubicBezTo>
                    <a:cubicBezTo>
                      <a:pt x="743522" y="1622377"/>
                      <a:pt x="667036" y="1725437"/>
                      <a:pt x="541496" y="1876504"/>
                    </a:cubicBezTo>
                    <a:cubicBezTo>
                      <a:pt x="200501" y="2286746"/>
                      <a:pt x="21622" y="2264266"/>
                      <a:pt x="21622" y="2264266"/>
                    </a:cubicBezTo>
                    <a:cubicBezTo>
                      <a:pt x="165068" y="2231691"/>
                      <a:pt x="370713" y="1779063"/>
                      <a:pt x="430149" y="1450070"/>
                    </a:cubicBezTo>
                    <a:cubicBezTo>
                      <a:pt x="455105" y="1311957"/>
                      <a:pt x="502825" y="1207563"/>
                      <a:pt x="549783" y="1132887"/>
                    </a:cubicBezTo>
                    <a:cubicBezTo>
                      <a:pt x="502730" y="1058116"/>
                      <a:pt x="455105" y="953722"/>
                      <a:pt x="430149" y="815704"/>
                    </a:cubicBezTo>
                    <a:cubicBezTo>
                      <a:pt x="370618" y="486806"/>
                      <a:pt x="143351" y="32940"/>
                      <a:pt x="0" y="460"/>
                    </a:cubicBezTo>
                    <a:cubicBezTo>
                      <a:pt x="0" y="460"/>
                      <a:pt x="200406" y="-28877"/>
                      <a:pt x="541401" y="381174"/>
                    </a:cubicBezTo>
                    <a:cubicBezTo>
                      <a:pt x="666845" y="532240"/>
                      <a:pt x="748475" y="641873"/>
                      <a:pt x="803339" y="711691"/>
                    </a:cubicBezTo>
                    <a:cubicBezTo>
                      <a:pt x="803339" y="711691"/>
                      <a:pt x="805910" y="711501"/>
                      <a:pt x="803339" y="711691"/>
                    </a:cubicBezTo>
                    <a:cubicBezTo>
                      <a:pt x="757523" y="715216"/>
                      <a:pt x="802291" y="710263"/>
                      <a:pt x="803339" y="711691"/>
                    </a:cubicBezTo>
                    <a:cubicBezTo>
                      <a:pt x="835724" y="754173"/>
                      <a:pt x="1012412" y="990774"/>
                      <a:pt x="1027748" y="1107836"/>
                    </a:cubicBezTo>
                  </a:path>
                </a:pathLst>
              </a:custGeom>
              <a:solidFill>
                <a:schemeClr val="accent5"/>
              </a:solidFill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5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>
                  <a:latin typeface="+mj-lt"/>
                </a:endParaRPr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BC036A3-FF80-1C65-0893-03FA3CC5A18C}"/>
                </a:ext>
              </a:extLst>
            </p:cNvPr>
            <p:cNvSpPr/>
            <p:nvPr/>
          </p:nvSpPr>
          <p:spPr>
            <a:xfrm rot="4937007" flipH="1">
              <a:off x="2891657" y="3879779"/>
              <a:ext cx="2856746" cy="69501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solidFill>
                <a:schemeClr val="accent2">
                  <a:lumMod val="50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C699EC-D383-7C59-7040-8487A6A12884}"/>
                </a:ext>
              </a:extLst>
            </p:cNvPr>
            <p:cNvSpPr/>
            <p:nvPr/>
          </p:nvSpPr>
          <p:spPr>
            <a:xfrm rot="4937007" flipH="1">
              <a:off x="4928749" y="3879779"/>
              <a:ext cx="3609002" cy="69501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solidFill>
                <a:schemeClr val="accent2">
                  <a:lumMod val="50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BAF015-378F-FA4E-4896-CABC644BFB67}"/>
                </a:ext>
              </a:extLst>
            </p:cNvPr>
            <p:cNvSpPr/>
            <p:nvPr/>
          </p:nvSpPr>
          <p:spPr>
            <a:xfrm rot="4937007" flipH="1">
              <a:off x="7629842" y="3879779"/>
              <a:ext cx="2856746" cy="69501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solidFill>
                <a:schemeClr val="accent2">
                  <a:lumMod val="50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CB652C-3DF6-24A7-3E02-FFE5689470DE}"/>
              </a:ext>
            </a:extLst>
          </p:cNvPr>
          <p:cNvGrpSpPr/>
          <p:nvPr/>
        </p:nvGrpSpPr>
        <p:grpSpPr>
          <a:xfrm>
            <a:off x="3870084" y="1875116"/>
            <a:ext cx="804890" cy="804892"/>
            <a:chOff x="871273" y="2162001"/>
            <a:chExt cx="1126596" cy="112659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F2E57E-356C-4AAE-6C0E-08C1A2CCE44D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D95A917-A6E8-0083-BAD2-0A3FB6AE9118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FA4378-6F8B-3A59-F79F-31FDB08587F4}"/>
              </a:ext>
            </a:extLst>
          </p:cNvPr>
          <p:cNvGrpSpPr/>
          <p:nvPr/>
        </p:nvGrpSpPr>
        <p:grpSpPr>
          <a:xfrm>
            <a:off x="5118922" y="1875298"/>
            <a:ext cx="804890" cy="804892"/>
            <a:chOff x="871273" y="2162001"/>
            <a:chExt cx="1126596" cy="112659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8B89198-455A-870D-DBC1-7BD8F34AC826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21F910-3033-CE9B-0EB9-05E1B9CC0FA1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>
                  <a:solidFill>
                    <a:schemeClr val="accent2"/>
                  </a:solidFill>
                  <a:latin typeface="+mj-lt"/>
                </a:rPr>
                <a:t>2</a:t>
              </a:r>
              <a:endParaRPr lang="en-US" sz="2000" b="1" dirty="0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16B2EF-0FD2-514A-73E6-D072E0077C47}"/>
              </a:ext>
            </a:extLst>
          </p:cNvPr>
          <p:cNvGrpSpPr/>
          <p:nvPr/>
        </p:nvGrpSpPr>
        <p:grpSpPr>
          <a:xfrm>
            <a:off x="3864870" y="3210869"/>
            <a:ext cx="804890" cy="804892"/>
            <a:chOff x="871273" y="2162001"/>
            <a:chExt cx="1126596" cy="112659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16CF795-BF21-995D-A6F4-83ED9E545CE5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3B3C1E-2753-F2F3-D335-05FCFAD4AE17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090BB1-8389-519C-35F7-4475C41763C7}"/>
              </a:ext>
            </a:extLst>
          </p:cNvPr>
          <p:cNvGrpSpPr/>
          <p:nvPr/>
        </p:nvGrpSpPr>
        <p:grpSpPr>
          <a:xfrm>
            <a:off x="5113708" y="3211051"/>
            <a:ext cx="804890" cy="804892"/>
            <a:chOff x="871273" y="2162001"/>
            <a:chExt cx="1126596" cy="11265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5EA1B1F-BF73-1E4F-ADFA-321216E0E0DB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339CB6-1C29-E3CE-B831-DD3258516D02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891EE1-7099-C659-3FD7-BFD33528B80E}"/>
              </a:ext>
            </a:extLst>
          </p:cNvPr>
          <p:cNvGrpSpPr/>
          <p:nvPr/>
        </p:nvGrpSpPr>
        <p:grpSpPr>
          <a:xfrm>
            <a:off x="3664069" y="4538239"/>
            <a:ext cx="1173309" cy="787211"/>
            <a:chOff x="5154170" y="3094960"/>
            <a:chExt cx="1173309" cy="7872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B7E2F7-7617-CFB2-2D95-10A57851E55B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2"/>
                  </a:solidFill>
                </a:rPr>
                <a:t>58</a:t>
              </a:r>
              <a:r>
                <a:rPr lang="en-US" sz="2400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BD0577-01CC-4C3F-56BD-BF1B7BCD1108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Rewards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875052-7681-0CBF-2E12-12BA6E9199E1}"/>
              </a:ext>
            </a:extLst>
          </p:cNvPr>
          <p:cNvGrpSpPr/>
          <p:nvPr/>
        </p:nvGrpSpPr>
        <p:grpSpPr>
          <a:xfrm>
            <a:off x="4922691" y="4538239"/>
            <a:ext cx="1173309" cy="787211"/>
            <a:chOff x="5154170" y="3094960"/>
            <a:chExt cx="1173309" cy="78721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F88202-F0D5-63A2-8710-D5E32A3B9ED7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2"/>
                  </a:solidFill>
                </a:rPr>
                <a:t>72</a:t>
              </a:r>
              <a:r>
                <a:rPr lang="en-US" sz="2400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A4C304-E8DE-A72A-9305-28B87457710A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Rewards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4EB995D-50F7-0F16-EB55-33281445CD5B}"/>
              </a:ext>
            </a:extLst>
          </p:cNvPr>
          <p:cNvGrpSpPr/>
          <p:nvPr/>
        </p:nvGrpSpPr>
        <p:grpSpPr>
          <a:xfrm>
            <a:off x="6309841" y="2857053"/>
            <a:ext cx="2403756" cy="853567"/>
            <a:chOff x="4496980" y="5582913"/>
            <a:chExt cx="2403756" cy="85356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E7B375-7044-8260-D8A6-7CAB7A8DAF72}"/>
                </a:ext>
              </a:extLst>
            </p:cNvPr>
            <p:cNvSpPr txBox="1"/>
            <p:nvPr/>
          </p:nvSpPr>
          <p:spPr>
            <a:xfrm>
              <a:off x="4873145" y="5582913"/>
              <a:ext cx="2027591" cy="853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Lorem ipsum dolor sit </a:t>
              </a:r>
              <a:r>
                <a:rPr lang="en-US" dirty="0" err="1">
                  <a:solidFill>
                    <a:schemeClr val="bg1"/>
                  </a:solidFill>
                </a:rPr>
                <a:t>amet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consectetur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adipiscing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elit</a:t>
              </a:r>
              <a:r>
                <a:rPr lang="en-US" dirty="0">
                  <a:solidFill>
                    <a:schemeClr val="bg1"/>
                  </a:solidFill>
                </a:rPr>
                <a:t>. 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A26D130-C4B5-F5F0-86E1-6314E9E2B8AD}"/>
                </a:ext>
              </a:extLst>
            </p:cNvPr>
            <p:cNvGrpSpPr/>
            <p:nvPr/>
          </p:nvGrpSpPr>
          <p:grpSpPr>
            <a:xfrm>
              <a:off x="4496980" y="5621523"/>
              <a:ext cx="262881" cy="262556"/>
              <a:chOff x="846821" y="2469285"/>
              <a:chExt cx="262881" cy="262556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D843692-C786-64A2-F75F-D11EADD6A80A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087C602-FCAD-D2FA-A87E-0E76744AF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34FF2FA-51B2-2667-3F1D-0FF8CE777694}"/>
              </a:ext>
            </a:extLst>
          </p:cNvPr>
          <p:cNvGrpSpPr/>
          <p:nvPr/>
        </p:nvGrpSpPr>
        <p:grpSpPr>
          <a:xfrm>
            <a:off x="6309841" y="4222654"/>
            <a:ext cx="2403756" cy="853567"/>
            <a:chOff x="4496980" y="5582913"/>
            <a:chExt cx="2403756" cy="85356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91BDD9-B969-994A-0BD1-8B69AB63C4B2}"/>
                </a:ext>
              </a:extLst>
            </p:cNvPr>
            <p:cNvSpPr txBox="1"/>
            <p:nvPr/>
          </p:nvSpPr>
          <p:spPr>
            <a:xfrm>
              <a:off x="4873145" y="5582913"/>
              <a:ext cx="2027591" cy="853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Lorem ipsum dolor </a:t>
              </a:r>
              <a:r>
                <a:rPr lang="en-US"/>
                <a:t>sit amet, consectetur adipiscing elit</a:t>
              </a:r>
              <a:r>
                <a:rPr lang="en-US" dirty="0"/>
                <a:t>. 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7F4F20-5273-36B0-B751-9A94721A0EBF}"/>
                </a:ext>
              </a:extLst>
            </p:cNvPr>
            <p:cNvGrpSpPr/>
            <p:nvPr/>
          </p:nvGrpSpPr>
          <p:grpSpPr>
            <a:xfrm>
              <a:off x="4496980" y="5621523"/>
              <a:ext cx="262881" cy="262556"/>
              <a:chOff x="846821" y="2469285"/>
              <a:chExt cx="262881" cy="262556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8FA28103-6755-0E0F-5A66-A11641897A87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D8C8D41-930C-DEFE-87CD-F9326DDEF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5E6B6B3-EBD3-34DC-3081-AA24625D46BD}"/>
              </a:ext>
            </a:extLst>
          </p:cNvPr>
          <p:cNvGrpSpPr/>
          <p:nvPr/>
        </p:nvGrpSpPr>
        <p:grpSpPr>
          <a:xfrm flipH="1">
            <a:off x="1282861" y="2020984"/>
            <a:ext cx="2403756" cy="853567"/>
            <a:chOff x="4496980" y="5582913"/>
            <a:chExt cx="2403756" cy="85356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8F39BF7-C0B6-E51C-E747-AF066FBCE6EB}"/>
                </a:ext>
              </a:extLst>
            </p:cNvPr>
            <p:cNvSpPr txBox="1"/>
            <p:nvPr/>
          </p:nvSpPr>
          <p:spPr>
            <a:xfrm>
              <a:off x="4873145" y="5582913"/>
              <a:ext cx="2027591" cy="853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Lorem ipsum dolor </a:t>
              </a:r>
              <a:r>
                <a:rPr lang="en-US"/>
                <a:t>sit amet, consectetur adipiscing elit</a:t>
              </a:r>
              <a:r>
                <a:rPr lang="en-US" dirty="0"/>
                <a:t>. 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13146FF-1462-A080-75C0-3D3ADFC5B1DF}"/>
                </a:ext>
              </a:extLst>
            </p:cNvPr>
            <p:cNvGrpSpPr/>
            <p:nvPr/>
          </p:nvGrpSpPr>
          <p:grpSpPr>
            <a:xfrm>
              <a:off x="4496980" y="5621523"/>
              <a:ext cx="262881" cy="262556"/>
              <a:chOff x="846821" y="2469285"/>
              <a:chExt cx="262881" cy="262556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18BBD2BC-2114-6753-00AB-A3F629F35873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3A200C8-B822-489D-4551-70F482C24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C56DD4-E9CC-6FCD-35FB-E4297CC9A7DA}"/>
              </a:ext>
            </a:extLst>
          </p:cNvPr>
          <p:cNvGrpSpPr/>
          <p:nvPr/>
        </p:nvGrpSpPr>
        <p:grpSpPr>
          <a:xfrm flipH="1">
            <a:off x="1282861" y="3354395"/>
            <a:ext cx="2403756" cy="853567"/>
            <a:chOff x="4496980" y="5582913"/>
            <a:chExt cx="2403756" cy="85356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EB4C25A-5CE5-8CF7-EC70-603902079FDB}"/>
                </a:ext>
              </a:extLst>
            </p:cNvPr>
            <p:cNvSpPr txBox="1"/>
            <p:nvPr/>
          </p:nvSpPr>
          <p:spPr>
            <a:xfrm>
              <a:off x="4873145" y="5582913"/>
              <a:ext cx="2027591" cy="853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Lorem ipsum dolor </a:t>
              </a:r>
              <a:r>
                <a:rPr lang="en-US"/>
                <a:t>sit amet, consectetur adipiscing elit</a:t>
              </a:r>
              <a:r>
                <a:rPr lang="en-US" dirty="0"/>
                <a:t>.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D6D51A4-A385-15D9-2408-8A2C9A1BA520}"/>
                </a:ext>
              </a:extLst>
            </p:cNvPr>
            <p:cNvGrpSpPr/>
            <p:nvPr/>
          </p:nvGrpSpPr>
          <p:grpSpPr>
            <a:xfrm>
              <a:off x="4496980" y="5621523"/>
              <a:ext cx="262881" cy="262556"/>
              <a:chOff x="846821" y="2469285"/>
              <a:chExt cx="262881" cy="262556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C1ECAF6C-E5CD-533D-E8AE-A3E2B88D1B4A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D9594BA-7177-BA2D-ED46-4301D768E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78EFB9D-1AB3-8F95-7FBC-F10D0D3A3E14}"/>
              </a:ext>
            </a:extLst>
          </p:cNvPr>
          <p:cNvSpPr txBox="1"/>
          <p:nvPr/>
        </p:nvSpPr>
        <p:spPr>
          <a:xfrm>
            <a:off x="6714236" y="1100743"/>
            <a:ext cx="4200974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Model Business Fishbone</a:t>
            </a:r>
          </a:p>
        </p:txBody>
      </p:sp>
    </p:spTree>
    <p:extLst>
      <p:ext uri="{BB962C8B-B14F-4D97-AF65-F5344CB8AC3E}">
        <p14:creationId xmlns:p14="http://schemas.microsoft.com/office/powerpoint/2010/main" val="309197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E8715-A60F-522C-19D4-5BC257C68677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3794209" y="3892806"/>
            <a:ext cx="7170826" cy="23314"/>
          </a:xfrm>
          <a:prstGeom prst="line">
            <a:avLst/>
          </a:prstGeom>
          <a:noFill/>
          <a:ln w="63500">
            <a:gradFill flip="none" rotWithShape="1">
              <a:gsLst>
                <a:gs pos="0">
                  <a:schemeClr val="accent3">
                    <a:alpha val="19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Freeform 5">
            <a:extLst>
              <a:ext uri="{FF2B5EF4-FFF2-40B4-BE49-F238E27FC236}">
                <a16:creationId xmlns:a16="http://schemas.microsoft.com/office/drawing/2014/main" id="{2799CA08-FE09-72CC-B05D-50A1EE2B2DB2}"/>
              </a:ext>
            </a:extLst>
          </p:cNvPr>
          <p:cNvSpPr>
            <a:spLocks/>
          </p:cNvSpPr>
          <p:nvPr/>
        </p:nvSpPr>
        <p:spPr bwMode="auto">
          <a:xfrm flipH="1">
            <a:off x="7818577" y="2099401"/>
            <a:ext cx="2302183" cy="1809293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gradFill flip="none" rotWithShape="1">
              <a:gsLst>
                <a:gs pos="0">
                  <a:schemeClr val="accent3">
                    <a:alpha val="19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200">
              <a:solidFill>
                <a:srgbClr val="172144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878DB79-D618-36EC-1B4A-647059134337}"/>
              </a:ext>
            </a:extLst>
          </p:cNvPr>
          <p:cNvGrpSpPr/>
          <p:nvPr/>
        </p:nvGrpSpPr>
        <p:grpSpPr>
          <a:xfrm>
            <a:off x="6076484" y="1849337"/>
            <a:ext cx="1819587" cy="552146"/>
            <a:chOff x="5755897" y="1849337"/>
            <a:chExt cx="1819587" cy="5521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B1BDB3-1034-7C5B-0231-ECF5FDF00939}"/>
                </a:ext>
              </a:extLst>
            </p:cNvPr>
            <p:cNvSpPr/>
            <p:nvPr/>
          </p:nvSpPr>
          <p:spPr>
            <a:xfrm>
              <a:off x="5755897" y="1849337"/>
              <a:ext cx="1805965" cy="552146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4"/>
                  </a:solidFill>
                  <a:latin typeface="+mj-lt"/>
                </a:rPr>
                <a:t>Your Text Here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751CA9-82AE-AF22-3FC7-C1C9F538E97F}"/>
                </a:ext>
              </a:extLst>
            </p:cNvPr>
            <p:cNvSpPr/>
            <p:nvPr/>
          </p:nvSpPr>
          <p:spPr>
            <a:xfrm>
              <a:off x="7524927" y="2018609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9" name="Freeform 5">
            <a:extLst>
              <a:ext uri="{FF2B5EF4-FFF2-40B4-BE49-F238E27FC236}">
                <a16:creationId xmlns:a16="http://schemas.microsoft.com/office/drawing/2014/main" id="{EBB75219-65F2-7EE6-DBE5-B147EC4532AD}"/>
              </a:ext>
            </a:extLst>
          </p:cNvPr>
          <p:cNvSpPr>
            <a:spLocks/>
          </p:cNvSpPr>
          <p:nvPr/>
        </p:nvSpPr>
        <p:spPr bwMode="auto">
          <a:xfrm flipH="1">
            <a:off x="8051357" y="2911022"/>
            <a:ext cx="2069400" cy="996940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gradFill flip="none" rotWithShape="1">
              <a:gsLst>
                <a:gs pos="0">
                  <a:schemeClr val="accent3">
                    <a:alpha val="19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200">
              <a:solidFill>
                <a:srgbClr val="172144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13BD15C-4245-DF12-E72C-28D5C7F2DCCD}"/>
              </a:ext>
            </a:extLst>
          </p:cNvPr>
          <p:cNvGrpSpPr/>
          <p:nvPr/>
        </p:nvGrpSpPr>
        <p:grpSpPr>
          <a:xfrm>
            <a:off x="6377502" y="2679572"/>
            <a:ext cx="1806592" cy="485699"/>
            <a:chOff x="6056915" y="2679572"/>
            <a:chExt cx="1806592" cy="48569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58F5395-E098-D545-263A-D87361BC7817}"/>
                </a:ext>
              </a:extLst>
            </p:cNvPr>
            <p:cNvSpPr/>
            <p:nvPr/>
          </p:nvSpPr>
          <p:spPr>
            <a:xfrm>
              <a:off x="6056915" y="2679572"/>
              <a:ext cx="1806592" cy="485699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Your Text Here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08E36EC-4AB5-8EBC-947E-8426E22E1D64}"/>
                </a:ext>
              </a:extLst>
            </p:cNvPr>
            <p:cNvSpPr/>
            <p:nvPr/>
          </p:nvSpPr>
          <p:spPr>
            <a:xfrm>
              <a:off x="7812950" y="2832598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B0D99E1E-8DEB-20DE-B4ED-266070F741A8}"/>
              </a:ext>
            </a:extLst>
          </p:cNvPr>
          <p:cNvSpPr>
            <a:spLocks/>
          </p:cNvSpPr>
          <p:nvPr/>
        </p:nvSpPr>
        <p:spPr bwMode="auto">
          <a:xfrm flipH="1">
            <a:off x="4743155" y="2261321"/>
            <a:ext cx="2302183" cy="164481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gradFill flip="none" rotWithShape="1">
              <a:gsLst>
                <a:gs pos="0">
                  <a:schemeClr val="accent3">
                    <a:alpha val="19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400" b="1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52E6CC8-6F91-81C4-B00D-BCE7B875D00E}"/>
              </a:ext>
            </a:extLst>
          </p:cNvPr>
          <p:cNvGrpSpPr/>
          <p:nvPr/>
        </p:nvGrpSpPr>
        <p:grpSpPr>
          <a:xfrm>
            <a:off x="3360953" y="2021987"/>
            <a:ext cx="1533069" cy="552146"/>
            <a:chOff x="3040366" y="2021987"/>
            <a:chExt cx="1533069" cy="55214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CD308A5-541F-DF11-6B19-CD9321FB644C}"/>
                </a:ext>
              </a:extLst>
            </p:cNvPr>
            <p:cNvSpPr/>
            <p:nvPr/>
          </p:nvSpPr>
          <p:spPr>
            <a:xfrm>
              <a:off x="3040366" y="2021987"/>
              <a:ext cx="1533069" cy="552146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4"/>
                  </a:solidFill>
                  <a:latin typeface="+mj-lt"/>
                </a:rPr>
                <a:t>+400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1A00540-4AE3-A4D1-AC25-E85B35C3688E}"/>
                </a:ext>
              </a:extLst>
            </p:cNvPr>
            <p:cNvSpPr/>
            <p:nvPr/>
          </p:nvSpPr>
          <p:spPr>
            <a:xfrm>
              <a:off x="4522415" y="2190933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4"/>
                </a:solidFill>
                <a:latin typeface="+mj-lt"/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9D912595-6B8E-1E49-C1DA-745AB9109BB2}"/>
              </a:ext>
            </a:extLst>
          </p:cNvPr>
          <p:cNvSpPr>
            <a:spLocks/>
          </p:cNvSpPr>
          <p:nvPr/>
        </p:nvSpPr>
        <p:spPr bwMode="auto">
          <a:xfrm flipH="1">
            <a:off x="4926975" y="3062508"/>
            <a:ext cx="2118652" cy="844049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gradFill flip="none" rotWithShape="1">
              <a:gsLst>
                <a:gs pos="0">
                  <a:schemeClr val="accent3">
                    <a:alpha val="19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400" b="1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D897C48-4D5C-43BA-9D8D-9BCAE68E8E92}"/>
              </a:ext>
            </a:extLst>
          </p:cNvPr>
          <p:cNvGrpSpPr/>
          <p:nvPr/>
        </p:nvGrpSpPr>
        <p:grpSpPr>
          <a:xfrm>
            <a:off x="3794208" y="2839241"/>
            <a:ext cx="1271854" cy="485699"/>
            <a:chOff x="3473621" y="2839241"/>
            <a:chExt cx="1271854" cy="48569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C2B51F7-CD38-527D-DE4D-DD53401C4022}"/>
                </a:ext>
              </a:extLst>
            </p:cNvPr>
            <p:cNvSpPr/>
            <p:nvPr/>
          </p:nvSpPr>
          <p:spPr>
            <a:xfrm>
              <a:off x="3473621" y="2839241"/>
              <a:ext cx="1271854" cy="485699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22,3%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A4E3042-2005-BA67-0822-99DE984B3C37}"/>
                </a:ext>
              </a:extLst>
            </p:cNvPr>
            <p:cNvSpPr/>
            <p:nvPr/>
          </p:nvSpPr>
          <p:spPr>
            <a:xfrm>
              <a:off x="4694918" y="2979563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4"/>
                </a:solidFill>
                <a:latin typeface="+mj-lt"/>
              </a:endParaRPr>
            </a:p>
          </p:txBody>
        </p:sp>
      </p:grpSp>
      <p:sp>
        <p:nvSpPr>
          <p:cNvPr id="44" name="Freeform 5">
            <a:extLst>
              <a:ext uri="{FF2B5EF4-FFF2-40B4-BE49-F238E27FC236}">
                <a16:creationId xmlns:a16="http://schemas.microsoft.com/office/drawing/2014/main" id="{751ECFC7-80B8-B7B7-4DA3-9D4C6BF0D22E}"/>
              </a:ext>
            </a:extLst>
          </p:cNvPr>
          <p:cNvSpPr>
            <a:spLocks/>
          </p:cNvSpPr>
          <p:nvPr/>
        </p:nvSpPr>
        <p:spPr bwMode="auto">
          <a:xfrm flipH="1" flipV="1">
            <a:off x="4926975" y="3907451"/>
            <a:ext cx="2118652" cy="844048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gradFill flip="none" rotWithShape="1">
              <a:gsLst>
                <a:gs pos="0">
                  <a:schemeClr val="accent3">
                    <a:alpha val="19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400" b="1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A813ECE-E9CF-6B65-C720-61A5FBCE75CD}"/>
              </a:ext>
            </a:extLst>
          </p:cNvPr>
          <p:cNvGrpSpPr/>
          <p:nvPr/>
        </p:nvGrpSpPr>
        <p:grpSpPr>
          <a:xfrm>
            <a:off x="3653889" y="4512811"/>
            <a:ext cx="1271854" cy="485699"/>
            <a:chOff x="3333302" y="4512811"/>
            <a:chExt cx="1271854" cy="485699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77D5853-2D99-DEFE-FC3B-C03E53021CDC}"/>
                </a:ext>
              </a:extLst>
            </p:cNvPr>
            <p:cNvSpPr/>
            <p:nvPr/>
          </p:nvSpPr>
          <p:spPr>
            <a:xfrm>
              <a:off x="3333302" y="4512811"/>
              <a:ext cx="1271854" cy="485699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11,87%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89CC7CC-AC6B-7A45-76F6-759491FA8474}"/>
                </a:ext>
              </a:extLst>
            </p:cNvPr>
            <p:cNvSpPr/>
            <p:nvPr/>
          </p:nvSpPr>
          <p:spPr>
            <a:xfrm>
              <a:off x="4554599" y="4653133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4"/>
                </a:solidFill>
                <a:latin typeface="+mj-lt"/>
              </a:endParaRPr>
            </a:p>
          </p:txBody>
        </p:sp>
      </p:grpSp>
      <p:sp>
        <p:nvSpPr>
          <p:cNvPr id="49" name="Freeform 5">
            <a:extLst>
              <a:ext uri="{FF2B5EF4-FFF2-40B4-BE49-F238E27FC236}">
                <a16:creationId xmlns:a16="http://schemas.microsoft.com/office/drawing/2014/main" id="{407FC07E-336E-FF34-2ED1-AC98CCC6F503}"/>
              </a:ext>
            </a:extLst>
          </p:cNvPr>
          <p:cNvSpPr>
            <a:spLocks/>
          </p:cNvSpPr>
          <p:nvPr/>
        </p:nvSpPr>
        <p:spPr bwMode="auto">
          <a:xfrm flipH="1" flipV="1">
            <a:off x="4743155" y="3907876"/>
            <a:ext cx="2302183" cy="164481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gradFill flip="none" rotWithShape="1">
              <a:gsLst>
                <a:gs pos="0">
                  <a:schemeClr val="accent3">
                    <a:alpha val="19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400" b="1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E3A989-B933-975B-B0E5-763DFEC5A0C3}"/>
              </a:ext>
            </a:extLst>
          </p:cNvPr>
          <p:cNvGrpSpPr/>
          <p:nvPr/>
        </p:nvGrpSpPr>
        <p:grpSpPr>
          <a:xfrm>
            <a:off x="3210769" y="5284286"/>
            <a:ext cx="1533069" cy="552146"/>
            <a:chOff x="2890182" y="5284286"/>
            <a:chExt cx="1533069" cy="55214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0527D32-2B95-98E5-9CFD-26F440A8B8D4}"/>
                </a:ext>
              </a:extLst>
            </p:cNvPr>
            <p:cNvSpPr/>
            <p:nvPr/>
          </p:nvSpPr>
          <p:spPr>
            <a:xfrm>
              <a:off x="2890182" y="5284286"/>
              <a:ext cx="1533069" cy="552146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  <a:latin typeface="+mj-lt"/>
                </a:rPr>
                <a:t>+5670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AB81E80-4204-0572-7B9F-2D38227A51F5}"/>
                </a:ext>
              </a:extLst>
            </p:cNvPr>
            <p:cNvSpPr/>
            <p:nvPr/>
          </p:nvSpPr>
          <p:spPr>
            <a:xfrm>
              <a:off x="4372231" y="5453232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4"/>
                </a:solidFill>
                <a:latin typeface="+mj-lt"/>
              </a:endParaRPr>
            </a:p>
          </p:txBody>
        </p:sp>
      </p:grpSp>
      <p:sp>
        <p:nvSpPr>
          <p:cNvPr id="54" name="Freeform 5">
            <a:extLst>
              <a:ext uri="{FF2B5EF4-FFF2-40B4-BE49-F238E27FC236}">
                <a16:creationId xmlns:a16="http://schemas.microsoft.com/office/drawing/2014/main" id="{D5E3E251-F79A-12FA-FD7F-EF9E3A15D01E}"/>
              </a:ext>
            </a:extLst>
          </p:cNvPr>
          <p:cNvSpPr>
            <a:spLocks/>
          </p:cNvSpPr>
          <p:nvPr/>
        </p:nvSpPr>
        <p:spPr bwMode="auto">
          <a:xfrm flipH="1" flipV="1">
            <a:off x="8051358" y="3902077"/>
            <a:ext cx="2096645" cy="996940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gradFill flip="none" rotWithShape="1">
              <a:gsLst>
                <a:gs pos="0">
                  <a:schemeClr val="accent3">
                    <a:alpha val="19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200">
              <a:solidFill>
                <a:srgbClr val="172144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13A0960-A944-F659-EDFB-5DD1D8B63550}"/>
              </a:ext>
            </a:extLst>
          </p:cNvPr>
          <p:cNvGrpSpPr/>
          <p:nvPr/>
        </p:nvGrpSpPr>
        <p:grpSpPr>
          <a:xfrm>
            <a:off x="6377502" y="4639729"/>
            <a:ext cx="1806592" cy="485699"/>
            <a:chOff x="6056915" y="4639729"/>
            <a:chExt cx="1806592" cy="485699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61D5ACF-B531-DA81-2915-82BFA4DE8A81}"/>
                </a:ext>
              </a:extLst>
            </p:cNvPr>
            <p:cNvSpPr/>
            <p:nvPr/>
          </p:nvSpPr>
          <p:spPr>
            <a:xfrm>
              <a:off x="6056915" y="4639729"/>
              <a:ext cx="1806592" cy="485699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>
                  <a:solidFill>
                    <a:schemeClr val="accent1"/>
                  </a:solidFill>
                  <a:latin typeface="+mj-lt"/>
                </a:rPr>
                <a:t>Your Text Here</a:t>
              </a:r>
              <a:endParaRPr lang="en-US" sz="14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EAAD942-C07E-D7F2-A1F8-41F06FE8E21E}"/>
                </a:ext>
              </a:extLst>
            </p:cNvPr>
            <p:cNvSpPr/>
            <p:nvPr/>
          </p:nvSpPr>
          <p:spPr>
            <a:xfrm>
              <a:off x="7812950" y="4792755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Freeform 5">
            <a:extLst>
              <a:ext uri="{FF2B5EF4-FFF2-40B4-BE49-F238E27FC236}">
                <a16:creationId xmlns:a16="http://schemas.microsoft.com/office/drawing/2014/main" id="{7983CB5A-BAC4-E08E-843B-7C061885F8A9}"/>
              </a:ext>
            </a:extLst>
          </p:cNvPr>
          <p:cNvSpPr>
            <a:spLocks/>
          </p:cNvSpPr>
          <p:nvPr/>
        </p:nvSpPr>
        <p:spPr bwMode="auto">
          <a:xfrm flipH="1" flipV="1">
            <a:off x="7818576" y="3907962"/>
            <a:ext cx="2302183" cy="1809293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gradFill flip="none" rotWithShape="1">
              <a:gsLst>
                <a:gs pos="0">
                  <a:schemeClr val="accent3">
                    <a:alpha val="19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200">
              <a:solidFill>
                <a:srgbClr val="172144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42594F6-6AB6-D300-43BB-2175016BFCC0}"/>
              </a:ext>
            </a:extLst>
          </p:cNvPr>
          <p:cNvGrpSpPr/>
          <p:nvPr/>
        </p:nvGrpSpPr>
        <p:grpSpPr>
          <a:xfrm>
            <a:off x="6003793" y="5453231"/>
            <a:ext cx="1819587" cy="552146"/>
            <a:chOff x="5683206" y="5453231"/>
            <a:chExt cx="1819587" cy="55214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BA76A3B-B4BD-4E66-E8F7-DDC8680AB8C4}"/>
                </a:ext>
              </a:extLst>
            </p:cNvPr>
            <p:cNvSpPr/>
            <p:nvPr/>
          </p:nvSpPr>
          <p:spPr>
            <a:xfrm>
              <a:off x="5683206" y="5453231"/>
              <a:ext cx="1805965" cy="552146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  <a:latin typeface="+mj-lt"/>
                </a:rPr>
                <a:t>Your Text Here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E2B4BC7-DF8C-1445-70C8-18B1D9C3F6EA}"/>
                </a:ext>
              </a:extLst>
            </p:cNvPr>
            <p:cNvSpPr/>
            <p:nvPr/>
          </p:nvSpPr>
          <p:spPr>
            <a:xfrm>
              <a:off x="7452236" y="5622503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34CF2CA-00A5-D24C-DFD3-9751FEEB8F06}"/>
              </a:ext>
            </a:extLst>
          </p:cNvPr>
          <p:cNvSpPr/>
          <p:nvPr/>
        </p:nvSpPr>
        <p:spPr>
          <a:xfrm>
            <a:off x="2358473" y="2368502"/>
            <a:ext cx="1435735" cy="3163426"/>
          </a:xfrm>
          <a:custGeom>
            <a:avLst/>
            <a:gdLst>
              <a:gd name="connsiteX0" fmla="*/ 1027748 w 1027747"/>
              <a:gd name="connsiteY0" fmla="*/ 1107836 h 2264485"/>
              <a:gd name="connsiteX1" fmla="*/ 798386 w 1027747"/>
              <a:gd name="connsiteY1" fmla="*/ 1552558 h 2264485"/>
              <a:gd name="connsiteX2" fmla="*/ 541496 w 1027747"/>
              <a:gd name="connsiteY2" fmla="*/ 1876504 h 2264485"/>
              <a:gd name="connsiteX3" fmla="*/ 21622 w 1027747"/>
              <a:gd name="connsiteY3" fmla="*/ 2264266 h 2264485"/>
              <a:gd name="connsiteX4" fmla="*/ 430149 w 1027747"/>
              <a:gd name="connsiteY4" fmla="*/ 1450070 h 2264485"/>
              <a:gd name="connsiteX5" fmla="*/ 549783 w 1027747"/>
              <a:gd name="connsiteY5" fmla="*/ 1132887 h 2264485"/>
              <a:gd name="connsiteX6" fmla="*/ 430149 w 1027747"/>
              <a:gd name="connsiteY6" fmla="*/ 815704 h 2264485"/>
              <a:gd name="connsiteX7" fmla="*/ 0 w 1027747"/>
              <a:gd name="connsiteY7" fmla="*/ 460 h 2264485"/>
              <a:gd name="connsiteX8" fmla="*/ 541401 w 1027747"/>
              <a:gd name="connsiteY8" fmla="*/ 381174 h 2264485"/>
              <a:gd name="connsiteX9" fmla="*/ 803339 w 1027747"/>
              <a:gd name="connsiteY9" fmla="*/ 711691 h 2264485"/>
              <a:gd name="connsiteX10" fmla="*/ 803339 w 1027747"/>
              <a:gd name="connsiteY10" fmla="*/ 711691 h 2264485"/>
              <a:gd name="connsiteX11" fmla="*/ 803339 w 1027747"/>
              <a:gd name="connsiteY11" fmla="*/ 711691 h 2264485"/>
              <a:gd name="connsiteX12" fmla="*/ 1027748 w 1027747"/>
              <a:gd name="connsiteY12" fmla="*/ 1107836 h 22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27747" h="2264485">
                <a:moveTo>
                  <a:pt x="1027748" y="1107836"/>
                </a:moveTo>
                <a:cubicBezTo>
                  <a:pt x="1027748" y="1107836"/>
                  <a:pt x="961739" y="1343199"/>
                  <a:pt x="798386" y="1552558"/>
                </a:cubicBezTo>
                <a:cubicBezTo>
                  <a:pt x="743522" y="1622377"/>
                  <a:pt x="667036" y="1725437"/>
                  <a:pt x="541496" y="1876504"/>
                </a:cubicBezTo>
                <a:cubicBezTo>
                  <a:pt x="200501" y="2286746"/>
                  <a:pt x="21622" y="2264266"/>
                  <a:pt x="21622" y="2264266"/>
                </a:cubicBezTo>
                <a:cubicBezTo>
                  <a:pt x="165068" y="2231691"/>
                  <a:pt x="370713" y="1779063"/>
                  <a:pt x="430149" y="1450070"/>
                </a:cubicBezTo>
                <a:cubicBezTo>
                  <a:pt x="455105" y="1311957"/>
                  <a:pt x="502825" y="1207563"/>
                  <a:pt x="549783" y="1132887"/>
                </a:cubicBezTo>
                <a:cubicBezTo>
                  <a:pt x="502730" y="1058116"/>
                  <a:pt x="455105" y="953722"/>
                  <a:pt x="430149" y="815704"/>
                </a:cubicBezTo>
                <a:cubicBezTo>
                  <a:pt x="370618" y="486806"/>
                  <a:pt x="143351" y="32940"/>
                  <a:pt x="0" y="460"/>
                </a:cubicBezTo>
                <a:cubicBezTo>
                  <a:pt x="0" y="460"/>
                  <a:pt x="200406" y="-28877"/>
                  <a:pt x="541401" y="381174"/>
                </a:cubicBezTo>
                <a:cubicBezTo>
                  <a:pt x="666845" y="532240"/>
                  <a:pt x="748475" y="641873"/>
                  <a:pt x="803339" y="711691"/>
                </a:cubicBezTo>
                <a:cubicBezTo>
                  <a:pt x="803339" y="711691"/>
                  <a:pt x="805910" y="711501"/>
                  <a:pt x="803339" y="711691"/>
                </a:cubicBezTo>
                <a:cubicBezTo>
                  <a:pt x="757523" y="715216"/>
                  <a:pt x="802291" y="710263"/>
                  <a:pt x="803339" y="711691"/>
                </a:cubicBezTo>
                <a:cubicBezTo>
                  <a:pt x="835724" y="754173"/>
                  <a:pt x="1012412" y="990774"/>
                  <a:pt x="1027748" y="1107836"/>
                </a:cubicBezTo>
              </a:path>
            </a:pathLst>
          </a:custGeom>
          <a:solidFill>
            <a:schemeClr val="accent3"/>
          </a:solidFill>
          <a:ln w="15875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3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latin typeface="+mj-lt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860650-4FF8-9BAD-2FAD-CB911E406590}"/>
              </a:ext>
            </a:extLst>
          </p:cNvPr>
          <p:cNvGrpSpPr/>
          <p:nvPr/>
        </p:nvGrpSpPr>
        <p:grpSpPr>
          <a:xfrm>
            <a:off x="10007108" y="3138587"/>
            <a:ext cx="1291282" cy="1557290"/>
            <a:chOff x="10007108" y="2650356"/>
            <a:chExt cx="1291282" cy="155729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CDFD1E9-BB99-4D07-B8C6-DFEAB6F4A717}"/>
                </a:ext>
              </a:extLst>
            </p:cNvPr>
            <p:cNvSpPr/>
            <p:nvPr/>
          </p:nvSpPr>
          <p:spPr>
            <a:xfrm>
              <a:off x="10007108" y="2650356"/>
              <a:ext cx="1291282" cy="1557290"/>
            </a:xfrm>
            <a:custGeom>
              <a:avLst/>
              <a:gdLst>
                <a:gd name="connsiteX0" fmla="*/ 1781080 w 1781175"/>
                <a:gd name="connsiteY0" fmla="*/ 1074052 h 2148103"/>
                <a:gd name="connsiteX1" fmla="*/ 1781175 w 1781175"/>
                <a:gd name="connsiteY1" fmla="*/ 1071670 h 2148103"/>
                <a:gd name="connsiteX2" fmla="*/ 1780984 w 1781175"/>
                <a:gd name="connsiteY2" fmla="*/ 1071670 h 2148103"/>
                <a:gd name="connsiteX3" fmla="*/ 514350 w 1781175"/>
                <a:gd name="connsiteY3" fmla="*/ 108 h 2148103"/>
                <a:gd name="connsiteX4" fmla="*/ 95 w 1781175"/>
                <a:gd name="connsiteY4" fmla="*/ 1071670 h 2148103"/>
                <a:gd name="connsiteX5" fmla="*/ 0 w 1781175"/>
                <a:gd name="connsiteY5" fmla="*/ 1071670 h 2148103"/>
                <a:gd name="connsiteX6" fmla="*/ 0 w 1781175"/>
                <a:gd name="connsiteY6" fmla="*/ 1074052 h 2148103"/>
                <a:gd name="connsiteX7" fmla="*/ 0 w 1781175"/>
                <a:gd name="connsiteY7" fmla="*/ 1076433 h 2148103"/>
                <a:gd name="connsiteX8" fmla="*/ 95 w 1781175"/>
                <a:gd name="connsiteY8" fmla="*/ 1076433 h 2148103"/>
                <a:gd name="connsiteX9" fmla="*/ 514350 w 1781175"/>
                <a:gd name="connsiteY9" fmla="*/ 2147996 h 2148103"/>
                <a:gd name="connsiteX10" fmla="*/ 1780984 w 1781175"/>
                <a:gd name="connsiteY10" fmla="*/ 1076433 h 2148103"/>
                <a:gd name="connsiteX11" fmla="*/ 1781175 w 1781175"/>
                <a:gd name="connsiteY11" fmla="*/ 1076433 h 2148103"/>
                <a:gd name="connsiteX12" fmla="*/ 1781080 w 1781175"/>
                <a:gd name="connsiteY12" fmla="*/ 1074052 h 214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1175" h="2148103">
                  <a:moveTo>
                    <a:pt x="1781080" y="1074052"/>
                  </a:moveTo>
                  <a:cubicBezTo>
                    <a:pt x="1781080" y="1073290"/>
                    <a:pt x="1781175" y="1072432"/>
                    <a:pt x="1781175" y="1071670"/>
                  </a:cubicBezTo>
                  <a:lnTo>
                    <a:pt x="1780984" y="1071670"/>
                  </a:lnTo>
                  <a:cubicBezTo>
                    <a:pt x="1771745" y="772776"/>
                    <a:pt x="893350" y="-10560"/>
                    <a:pt x="514350" y="108"/>
                  </a:cubicBezTo>
                  <a:cubicBezTo>
                    <a:pt x="24384" y="13824"/>
                    <a:pt x="1143" y="996232"/>
                    <a:pt x="95" y="1071670"/>
                  </a:cubicBezTo>
                  <a:lnTo>
                    <a:pt x="0" y="1071670"/>
                  </a:lnTo>
                  <a:cubicBezTo>
                    <a:pt x="0" y="1071670"/>
                    <a:pt x="0" y="1072623"/>
                    <a:pt x="0" y="1074052"/>
                  </a:cubicBezTo>
                  <a:cubicBezTo>
                    <a:pt x="0" y="1075480"/>
                    <a:pt x="0" y="1076433"/>
                    <a:pt x="0" y="1076433"/>
                  </a:cubicBezTo>
                  <a:lnTo>
                    <a:pt x="95" y="1076433"/>
                  </a:lnTo>
                  <a:cubicBezTo>
                    <a:pt x="1143" y="1151871"/>
                    <a:pt x="24384" y="2134280"/>
                    <a:pt x="514350" y="2147996"/>
                  </a:cubicBezTo>
                  <a:cubicBezTo>
                    <a:pt x="893350" y="2158664"/>
                    <a:pt x="1771745" y="1375327"/>
                    <a:pt x="1780984" y="1076433"/>
                  </a:cubicBezTo>
                  <a:lnTo>
                    <a:pt x="1781175" y="1076433"/>
                  </a:lnTo>
                  <a:cubicBezTo>
                    <a:pt x="1781175" y="1075576"/>
                    <a:pt x="1781080" y="1074814"/>
                    <a:pt x="1781080" y="1074052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7E3ACA2-5FD6-04C2-A8DE-BB61E7F3943E}"/>
                </a:ext>
              </a:extLst>
            </p:cNvPr>
            <p:cNvSpPr/>
            <p:nvPr/>
          </p:nvSpPr>
          <p:spPr>
            <a:xfrm>
              <a:off x="10380090" y="2953222"/>
              <a:ext cx="272660" cy="272660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12FF121-B5D2-293D-E3BF-D57C1F2B59D8}"/>
              </a:ext>
            </a:extLst>
          </p:cNvPr>
          <p:cNvSpPr txBox="1"/>
          <p:nvPr/>
        </p:nvSpPr>
        <p:spPr>
          <a:xfrm>
            <a:off x="1257300" y="837682"/>
            <a:ext cx="9677400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4 Option Business Fishbone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F2D8EF5-9A69-3CBE-10B4-F9AF4C561FAE}"/>
              </a:ext>
            </a:extLst>
          </p:cNvPr>
          <p:cNvGrpSpPr/>
          <p:nvPr/>
        </p:nvGrpSpPr>
        <p:grpSpPr>
          <a:xfrm>
            <a:off x="646967" y="3541864"/>
            <a:ext cx="2290247" cy="957926"/>
            <a:chOff x="1543889" y="1988707"/>
            <a:chExt cx="2290247" cy="95792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D9703BD-4613-9AC6-A97A-F7E773846CDE}"/>
                </a:ext>
              </a:extLst>
            </p:cNvPr>
            <p:cNvGrpSpPr/>
            <p:nvPr/>
          </p:nvGrpSpPr>
          <p:grpSpPr>
            <a:xfrm>
              <a:off x="1871857" y="1988707"/>
              <a:ext cx="1962279" cy="957926"/>
              <a:chOff x="4132445" y="1248575"/>
              <a:chExt cx="1962279" cy="957926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EDBF08-7022-878F-B81B-C864A44AF26D}"/>
                  </a:ext>
                </a:extLst>
              </p:cNvPr>
              <p:cNvSpPr txBox="1"/>
              <p:nvPr/>
            </p:nvSpPr>
            <p:spPr>
              <a:xfrm>
                <a:off x="4132445" y="1461682"/>
                <a:ext cx="1962279" cy="74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sz="1200">
                    <a:solidFill>
                      <a:schemeClr val="bg1"/>
                    </a:solidFill>
                  </a:rPr>
                  <a:t>Lorem ipsum dolor sit amet, consectetur adipiscing elit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59C9FC-496A-16F5-07BA-C43477F6C11A}"/>
                  </a:ext>
                </a:extLst>
              </p:cNvPr>
              <p:cNvSpPr txBox="1"/>
              <p:nvPr/>
            </p:nvSpPr>
            <p:spPr>
              <a:xfrm>
                <a:off x="4132445" y="1248575"/>
                <a:ext cx="1600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1200" b="1" dirty="0">
                    <a:solidFill>
                      <a:schemeClr val="bg1"/>
                    </a:solidFill>
                  </a:rPr>
                  <a:t>Your Text Here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EEF8C31-8ACB-18F3-8AB2-AFBACF573401}"/>
                </a:ext>
              </a:extLst>
            </p:cNvPr>
            <p:cNvGrpSpPr/>
            <p:nvPr/>
          </p:nvGrpSpPr>
          <p:grpSpPr>
            <a:xfrm>
              <a:off x="1543889" y="1988707"/>
              <a:ext cx="262881" cy="262556"/>
              <a:chOff x="846821" y="2469285"/>
              <a:chExt cx="262881" cy="262556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EB2D58F6-80FD-48F5-3848-01E67643BEC2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F4A36D4C-8CC3-69A3-D3D4-6EDD164ED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3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60392E-FA16-6186-43AB-2608CE5F1625}"/>
              </a:ext>
            </a:extLst>
          </p:cNvPr>
          <p:cNvGrpSpPr/>
          <p:nvPr/>
        </p:nvGrpSpPr>
        <p:grpSpPr>
          <a:xfrm>
            <a:off x="8969667" y="3514786"/>
            <a:ext cx="804890" cy="804892"/>
            <a:chOff x="8969667" y="3514786"/>
            <a:chExt cx="804890" cy="80489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508B90E-328B-BABB-683D-3F14E0B7C354}"/>
                </a:ext>
              </a:extLst>
            </p:cNvPr>
            <p:cNvGrpSpPr/>
            <p:nvPr/>
          </p:nvGrpSpPr>
          <p:grpSpPr>
            <a:xfrm>
              <a:off x="8969667" y="3514786"/>
              <a:ext cx="804890" cy="804892"/>
              <a:chOff x="871273" y="2162001"/>
              <a:chExt cx="1126596" cy="112659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C36AB32-75C1-A770-78A4-EDF4B51F4462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5C12D0B-5611-372B-8B76-0AC49834EED2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sp>
          <p:nvSpPr>
            <p:cNvPr id="3" name="任意形状 822">
              <a:extLst>
                <a:ext uri="{FF2B5EF4-FFF2-40B4-BE49-F238E27FC236}">
                  <a16:creationId xmlns:a16="http://schemas.microsoft.com/office/drawing/2014/main" id="{B00283C7-A243-650B-3BDB-670DCCD1931C}"/>
                </a:ext>
              </a:extLst>
            </p:cNvPr>
            <p:cNvSpPr/>
            <p:nvPr/>
          </p:nvSpPr>
          <p:spPr>
            <a:xfrm>
              <a:off x="9181612" y="3745782"/>
              <a:ext cx="3810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2160" y="144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4400"/>
                  </a:lnTo>
                  <a:lnTo>
                    <a:pt x="2160" y="14400"/>
                  </a:lnTo>
                  <a:close/>
                  <a:moveTo>
                    <a:pt x="9720" y="2400"/>
                  </a:moveTo>
                  <a:lnTo>
                    <a:pt x="9720" y="19200"/>
                  </a:lnTo>
                  <a:lnTo>
                    <a:pt x="11880" y="19200"/>
                  </a:lnTo>
                  <a:lnTo>
                    <a:pt x="11880" y="2400"/>
                  </a:lnTo>
                  <a:lnTo>
                    <a:pt x="9720" y="2400"/>
                  </a:lnTo>
                  <a:close/>
                  <a:moveTo>
                    <a:pt x="17280" y="84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8400"/>
                  </a:lnTo>
                  <a:lnTo>
                    <a:pt x="17280" y="84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052904-D1C1-9B0E-5DAD-7FED8946C0AA}"/>
              </a:ext>
            </a:extLst>
          </p:cNvPr>
          <p:cNvGrpSpPr/>
          <p:nvPr/>
        </p:nvGrpSpPr>
        <p:grpSpPr>
          <a:xfrm>
            <a:off x="6011103" y="3514786"/>
            <a:ext cx="804890" cy="804892"/>
            <a:chOff x="6011103" y="3514786"/>
            <a:chExt cx="804890" cy="80489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C60DC0-44CB-CA42-12DF-2D9785127405}"/>
                </a:ext>
              </a:extLst>
            </p:cNvPr>
            <p:cNvGrpSpPr/>
            <p:nvPr/>
          </p:nvGrpSpPr>
          <p:grpSpPr>
            <a:xfrm>
              <a:off x="6011103" y="3514786"/>
              <a:ext cx="804890" cy="804892"/>
              <a:chOff x="871273" y="2162001"/>
              <a:chExt cx="1126596" cy="1126596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8522FD1-2E65-572F-5FCF-F95A8810FD95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F10D4-CC3B-E6BF-080E-056CBDCB0081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sp>
          <p:nvSpPr>
            <p:cNvPr id="5" name="任意形状 1231">
              <a:extLst>
                <a:ext uri="{FF2B5EF4-FFF2-40B4-BE49-F238E27FC236}">
                  <a16:creationId xmlns:a16="http://schemas.microsoft.com/office/drawing/2014/main" id="{9F33E681-DF83-F733-A70A-3464D6B38DA8}"/>
                </a:ext>
              </a:extLst>
            </p:cNvPr>
            <p:cNvSpPr/>
            <p:nvPr/>
          </p:nvSpPr>
          <p:spPr>
            <a:xfrm>
              <a:off x="6242097" y="3726732"/>
              <a:ext cx="342903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648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9" y="0"/>
                    <a:pt x="1202" y="0"/>
                  </a:cubicBezTo>
                  <a:lnTo>
                    <a:pt x="14393" y="0"/>
                  </a:lnTo>
                  <a:lnTo>
                    <a:pt x="21595" y="6480"/>
                  </a:lnTo>
                  <a:close/>
                  <a:moveTo>
                    <a:pt x="19196" y="7560"/>
                  </a:moveTo>
                  <a:lnTo>
                    <a:pt x="13197" y="7560"/>
                  </a:lnTo>
                  <a:lnTo>
                    <a:pt x="131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7560"/>
                  </a:lnTo>
                  <a:close/>
                  <a:moveTo>
                    <a:pt x="5999" y="5400"/>
                  </a:moveTo>
                  <a:lnTo>
                    <a:pt x="9598" y="5400"/>
                  </a:lnTo>
                  <a:lnTo>
                    <a:pt x="9598" y="7560"/>
                  </a:lnTo>
                  <a:lnTo>
                    <a:pt x="5999" y="7560"/>
                  </a:lnTo>
                  <a:lnTo>
                    <a:pt x="5999" y="5400"/>
                  </a:lnTo>
                  <a:close/>
                  <a:moveTo>
                    <a:pt x="5999" y="9720"/>
                  </a:moveTo>
                  <a:lnTo>
                    <a:pt x="15597" y="9720"/>
                  </a:lnTo>
                  <a:lnTo>
                    <a:pt x="15597" y="11880"/>
                  </a:lnTo>
                  <a:lnTo>
                    <a:pt x="5999" y="11880"/>
                  </a:lnTo>
                  <a:lnTo>
                    <a:pt x="5999" y="9720"/>
                  </a:lnTo>
                  <a:close/>
                  <a:moveTo>
                    <a:pt x="5999" y="14040"/>
                  </a:moveTo>
                  <a:lnTo>
                    <a:pt x="15597" y="14040"/>
                  </a:lnTo>
                  <a:lnTo>
                    <a:pt x="15597" y="16200"/>
                  </a:lnTo>
                  <a:lnTo>
                    <a:pt x="5999" y="16200"/>
                  </a:lnTo>
                  <a:lnTo>
                    <a:pt x="5999" y="1404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111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E8715-A60F-522C-19D4-5BC257C68677}"/>
              </a:ext>
            </a:extLst>
          </p:cNvPr>
          <p:cNvCxnSpPr>
            <a:cxnSpLocks/>
          </p:cNvCxnSpPr>
          <p:nvPr/>
        </p:nvCxnSpPr>
        <p:spPr>
          <a:xfrm flipH="1">
            <a:off x="3209020" y="3817110"/>
            <a:ext cx="6822844" cy="22183"/>
          </a:xfrm>
          <a:prstGeom prst="line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Freeform 5">
            <a:extLst>
              <a:ext uri="{FF2B5EF4-FFF2-40B4-BE49-F238E27FC236}">
                <a16:creationId xmlns:a16="http://schemas.microsoft.com/office/drawing/2014/main" id="{2799CA08-FE09-72CC-B05D-50A1EE2B2DB2}"/>
              </a:ext>
            </a:extLst>
          </p:cNvPr>
          <p:cNvSpPr>
            <a:spLocks/>
          </p:cNvSpPr>
          <p:nvPr/>
        </p:nvSpPr>
        <p:spPr bwMode="auto">
          <a:xfrm flipH="1">
            <a:off x="7038096" y="2101068"/>
            <a:ext cx="2190464" cy="1721493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100">
              <a:solidFill>
                <a:srgbClr val="172144"/>
              </a:solidFill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BB75219-65F2-7EE6-DBE5-B147EC4532AD}"/>
              </a:ext>
            </a:extLst>
          </p:cNvPr>
          <p:cNvSpPr>
            <a:spLocks/>
          </p:cNvSpPr>
          <p:nvPr/>
        </p:nvSpPr>
        <p:spPr bwMode="auto">
          <a:xfrm flipH="1">
            <a:off x="7259580" y="2873303"/>
            <a:ext cx="1968977" cy="948561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100">
              <a:solidFill>
                <a:srgbClr val="172144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0D99E1E-8DEB-20DE-B4ED-266070F741A8}"/>
              </a:ext>
            </a:extLst>
          </p:cNvPr>
          <p:cNvSpPr>
            <a:spLocks/>
          </p:cNvSpPr>
          <p:nvPr/>
        </p:nvSpPr>
        <p:spPr bwMode="auto">
          <a:xfrm flipH="1">
            <a:off x="4111917" y="2255130"/>
            <a:ext cx="2190464" cy="1564994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2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407FC07E-336E-FF34-2ED1-AC98CCC6F503}"/>
              </a:ext>
            </a:extLst>
          </p:cNvPr>
          <p:cNvSpPr>
            <a:spLocks/>
          </p:cNvSpPr>
          <p:nvPr/>
        </p:nvSpPr>
        <p:spPr bwMode="auto">
          <a:xfrm flipH="1" flipV="1">
            <a:off x="4111917" y="3821782"/>
            <a:ext cx="2190464" cy="1564994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2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D5E3E251-F79A-12FA-FD7F-EF9E3A15D01E}"/>
              </a:ext>
            </a:extLst>
          </p:cNvPr>
          <p:cNvSpPr>
            <a:spLocks/>
          </p:cNvSpPr>
          <p:nvPr/>
        </p:nvSpPr>
        <p:spPr bwMode="auto">
          <a:xfrm flipH="1" flipV="1">
            <a:off x="7259581" y="3816265"/>
            <a:ext cx="1994900" cy="948561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100">
              <a:solidFill>
                <a:srgbClr val="172144"/>
              </a:solidFill>
            </a:endParaRPr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7983CB5A-BAC4-E08E-843B-7C061885F8A9}"/>
              </a:ext>
            </a:extLst>
          </p:cNvPr>
          <p:cNvSpPr>
            <a:spLocks/>
          </p:cNvSpPr>
          <p:nvPr/>
        </p:nvSpPr>
        <p:spPr bwMode="auto">
          <a:xfrm flipH="1" flipV="1">
            <a:off x="7038095" y="3821864"/>
            <a:ext cx="2190464" cy="1721493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100">
              <a:solidFill>
                <a:srgbClr val="172144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34CF2CA-00A5-D24C-DFD3-9751FEEB8F06}"/>
              </a:ext>
            </a:extLst>
          </p:cNvPr>
          <p:cNvSpPr/>
          <p:nvPr/>
        </p:nvSpPr>
        <p:spPr>
          <a:xfrm>
            <a:off x="1842957" y="2357110"/>
            <a:ext cx="1366063" cy="3009913"/>
          </a:xfrm>
          <a:custGeom>
            <a:avLst/>
            <a:gdLst>
              <a:gd name="connsiteX0" fmla="*/ 1027748 w 1027747"/>
              <a:gd name="connsiteY0" fmla="*/ 1107836 h 2264485"/>
              <a:gd name="connsiteX1" fmla="*/ 798386 w 1027747"/>
              <a:gd name="connsiteY1" fmla="*/ 1552558 h 2264485"/>
              <a:gd name="connsiteX2" fmla="*/ 541496 w 1027747"/>
              <a:gd name="connsiteY2" fmla="*/ 1876504 h 2264485"/>
              <a:gd name="connsiteX3" fmla="*/ 21622 w 1027747"/>
              <a:gd name="connsiteY3" fmla="*/ 2264266 h 2264485"/>
              <a:gd name="connsiteX4" fmla="*/ 430149 w 1027747"/>
              <a:gd name="connsiteY4" fmla="*/ 1450070 h 2264485"/>
              <a:gd name="connsiteX5" fmla="*/ 549783 w 1027747"/>
              <a:gd name="connsiteY5" fmla="*/ 1132887 h 2264485"/>
              <a:gd name="connsiteX6" fmla="*/ 430149 w 1027747"/>
              <a:gd name="connsiteY6" fmla="*/ 815704 h 2264485"/>
              <a:gd name="connsiteX7" fmla="*/ 0 w 1027747"/>
              <a:gd name="connsiteY7" fmla="*/ 460 h 2264485"/>
              <a:gd name="connsiteX8" fmla="*/ 541401 w 1027747"/>
              <a:gd name="connsiteY8" fmla="*/ 381174 h 2264485"/>
              <a:gd name="connsiteX9" fmla="*/ 803339 w 1027747"/>
              <a:gd name="connsiteY9" fmla="*/ 711691 h 2264485"/>
              <a:gd name="connsiteX10" fmla="*/ 803339 w 1027747"/>
              <a:gd name="connsiteY10" fmla="*/ 711691 h 2264485"/>
              <a:gd name="connsiteX11" fmla="*/ 803339 w 1027747"/>
              <a:gd name="connsiteY11" fmla="*/ 711691 h 2264485"/>
              <a:gd name="connsiteX12" fmla="*/ 1027748 w 1027747"/>
              <a:gd name="connsiteY12" fmla="*/ 1107836 h 22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27747" h="2264485">
                <a:moveTo>
                  <a:pt x="1027748" y="1107836"/>
                </a:moveTo>
                <a:cubicBezTo>
                  <a:pt x="1027748" y="1107836"/>
                  <a:pt x="961739" y="1343199"/>
                  <a:pt x="798386" y="1552558"/>
                </a:cubicBezTo>
                <a:cubicBezTo>
                  <a:pt x="743522" y="1622377"/>
                  <a:pt x="667036" y="1725437"/>
                  <a:pt x="541496" y="1876504"/>
                </a:cubicBezTo>
                <a:cubicBezTo>
                  <a:pt x="200501" y="2286746"/>
                  <a:pt x="21622" y="2264266"/>
                  <a:pt x="21622" y="2264266"/>
                </a:cubicBezTo>
                <a:cubicBezTo>
                  <a:pt x="165068" y="2231691"/>
                  <a:pt x="370713" y="1779063"/>
                  <a:pt x="430149" y="1450070"/>
                </a:cubicBezTo>
                <a:cubicBezTo>
                  <a:pt x="455105" y="1311957"/>
                  <a:pt x="502825" y="1207563"/>
                  <a:pt x="549783" y="1132887"/>
                </a:cubicBezTo>
                <a:cubicBezTo>
                  <a:pt x="502730" y="1058116"/>
                  <a:pt x="455105" y="953722"/>
                  <a:pt x="430149" y="815704"/>
                </a:cubicBezTo>
                <a:cubicBezTo>
                  <a:pt x="370618" y="486806"/>
                  <a:pt x="143351" y="32940"/>
                  <a:pt x="0" y="460"/>
                </a:cubicBezTo>
                <a:cubicBezTo>
                  <a:pt x="0" y="460"/>
                  <a:pt x="200406" y="-28877"/>
                  <a:pt x="541401" y="381174"/>
                </a:cubicBezTo>
                <a:cubicBezTo>
                  <a:pt x="666845" y="532240"/>
                  <a:pt x="748475" y="641873"/>
                  <a:pt x="803339" y="711691"/>
                </a:cubicBezTo>
                <a:cubicBezTo>
                  <a:pt x="803339" y="711691"/>
                  <a:pt x="805910" y="711501"/>
                  <a:pt x="803339" y="711691"/>
                </a:cubicBezTo>
                <a:cubicBezTo>
                  <a:pt x="757523" y="715216"/>
                  <a:pt x="802291" y="710263"/>
                  <a:pt x="803339" y="711691"/>
                </a:cubicBezTo>
                <a:cubicBezTo>
                  <a:pt x="835724" y="754173"/>
                  <a:pt x="1012412" y="990774"/>
                  <a:pt x="1027748" y="1107836"/>
                </a:cubicBezTo>
              </a:path>
            </a:pathLst>
          </a:custGeom>
          <a:solidFill>
            <a:schemeClr val="accent5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5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latin typeface="+mj-lt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860650-4FF8-9BAD-2FAD-CB911E406590}"/>
              </a:ext>
            </a:extLst>
          </p:cNvPr>
          <p:cNvGrpSpPr/>
          <p:nvPr/>
        </p:nvGrpSpPr>
        <p:grpSpPr>
          <a:xfrm>
            <a:off x="9120424" y="3089825"/>
            <a:ext cx="1228619" cy="1481719"/>
            <a:chOff x="10007108" y="2650356"/>
            <a:chExt cx="1291282" cy="155729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CDFD1E9-BB99-4D07-B8C6-DFEAB6F4A717}"/>
                </a:ext>
              </a:extLst>
            </p:cNvPr>
            <p:cNvSpPr/>
            <p:nvPr/>
          </p:nvSpPr>
          <p:spPr>
            <a:xfrm>
              <a:off x="10007108" y="2650356"/>
              <a:ext cx="1291282" cy="1557290"/>
            </a:xfrm>
            <a:custGeom>
              <a:avLst/>
              <a:gdLst>
                <a:gd name="connsiteX0" fmla="*/ 1781080 w 1781175"/>
                <a:gd name="connsiteY0" fmla="*/ 1074052 h 2148103"/>
                <a:gd name="connsiteX1" fmla="*/ 1781175 w 1781175"/>
                <a:gd name="connsiteY1" fmla="*/ 1071670 h 2148103"/>
                <a:gd name="connsiteX2" fmla="*/ 1780984 w 1781175"/>
                <a:gd name="connsiteY2" fmla="*/ 1071670 h 2148103"/>
                <a:gd name="connsiteX3" fmla="*/ 514350 w 1781175"/>
                <a:gd name="connsiteY3" fmla="*/ 108 h 2148103"/>
                <a:gd name="connsiteX4" fmla="*/ 95 w 1781175"/>
                <a:gd name="connsiteY4" fmla="*/ 1071670 h 2148103"/>
                <a:gd name="connsiteX5" fmla="*/ 0 w 1781175"/>
                <a:gd name="connsiteY5" fmla="*/ 1071670 h 2148103"/>
                <a:gd name="connsiteX6" fmla="*/ 0 w 1781175"/>
                <a:gd name="connsiteY6" fmla="*/ 1074052 h 2148103"/>
                <a:gd name="connsiteX7" fmla="*/ 0 w 1781175"/>
                <a:gd name="connsiteY7" fmla="*/ 1076433 h 2148103"/>
                <a:gd name="connsiteX8" fmla="*/ 95 w 1781175"/>
                <a:gd name="connsiteY8" fmla="*/ 1076433 h 2148103"/>
                <a:gd name="connsiteX9" fmla="*/ 514350 w 1781175"/>
                <a:gd name="connsiteY9" fmla="*/ 2147996 h 2148103"/>
                <a:gd name="connsiteX10" fmla="*/ 1780984 w 1781175"/>
                <a:gd name="connsiteY10" fmla="*/ 1076433 h 2148103"/>
                <a:gd name="connsiteX11" fmla="*/ 1781175 w 1781175"/>
                <a:gd name="connsiteY11" fmla="*/ 1076433 h 2148103"/>
                <a:gd name="connsiteX12" fmla="*/ 1781080 w 1781175"/>
                <a:gd name="connsiteY12" fmla="*/ 1074052 h 214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1175" h="2148103">
                  <a:moveTo>
                    <a:pt x="1781080" y="1074052"/>
                  </a:moveTo>
                  <a:cubicBezTo>
                    <a:pt x="1781080" y="1073290"/>
                    <a:pt x="1781175" y="1072432"/>
                    <a:pt x="1781175" y="1071670"/>
                  </a:cubicBezTo>
                  <a:lnTo>
                    <a:pt x="1780984" y="1071670"/>
                  </a:lnTo>
                  <a:cubicBezTo>
                    <a:pt x="1771745" y="772776"/>
                    <a:pt x="893350" y="-10560"/>
                    <a:pt x="514350" y="108"/>
                  </a:cubicBezTo>
                  <a:cubicBezTo>
                    <a:pt x="24384" y="13824"/>
                    <a:pt x="1143" y="996232"/>
                    <a:pt x="95" y="1071670"/>
                  </a:cubicBezTo>
                  <a:lnTo>
                    <a:pt x="0" y="1071670"/>
                  </a:lnTo>
                  <a:cubicBezTo>
                    <a:pt x="0" y="1071670"/>
                    <a:pt x="0" y="1072623"/>
                    <a:pt x="0" y="1074052"/>
                  </a:cubicBezTo>
                  <a:cubicBezTo>
                    <a:pt x="0" y="1075480"/>
                    <a:pt x="0" y="1076433"/>
                    <a:pt x="0" y="1076433"/>
                  </a:cubicBezTo>
                  <a:lnTo>
                    <a:pt x="95" y="1076433"/>
                  </a:lnTo>
                  <a:cubicBezTo>
                    <a:pt x="1143" y="1151871"/>
                    <a:pt x="24384" y="2134280"/>
                    <a:pt x="514350" y="2147996"/>
                  </a:cubicBezTo>
                  <a:cubicBezTo>
                    <a:pt x="893350" y="2158664"/>
                    <a:pt x="1771745" y="1375327"/>
                    <a:pt x="1780984" y="1076433"/>
                  </a:cubicBezTo>
                  <a:lnTo>
                    <a:pt x="1781175" y="1076433"/>
                  </a:lnTo>
                  <a:cubicBezTo>
                    <a:pt x="1781175" y="1075576"/>
                    <a:pt x="1781080" y="1074814"/>
                    <a:pt x="1781080" y="1074052"/>
                  </a:cubicBezTo>
                  <a:close/>
                </a:path>
              </a:pathLst>
            </a:custGeom>
            <a:solidFill>
              <a:schemeClr val="accent5"/>
            </a:solidFill>
            <a:ln w="15875"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5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+mj-lt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7E3ACA2-5FD6-04C2-A8DE-BB61E7F3943E}"/>
                </a:ext>
              </a:extLst>
            </p:cNvPr>
            <p:cNvSpPr/>
            <p:nvPr/>
          </p:nvSpPr>
          <p:spPr>
            <a:xfrm>
              <a:off x="10380090" y="2943697"/>
              <a:ext cx="272660" cy="272660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68F231-9472-3633-659F-B1122B34243F}"/>
              </a:ext>
            </a:extLst>
          </p:cNvPr>
          <p:cNvGrpSpPr/>
          <p:nvPr/>
        </p:nvGrpSpPr>
        <p:grpSpPr>
          <a:xfrm>
            <a:off x="3128899" y="2799475"/>
            <a:ext cx="1643591" cy="741485"/>
            <a:chOff x="4496980" y="5582913"/>
            <a:chExt cx="1727418" cy="7793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5C7FBC-9CC0-1BD8-7B73-B2C9CE26E756}"/>
                </a:ext>
              </a:extLst>
            </p:cNvPr>
            <p:cNvSpPr txBox="1"/>
            <p:nvPr/>
          </p:nvSpPr>
          <p:spPr>
            <a:xfrm>
              <a:off x="4873146" y="5582913"/>
              <a:ext cx="1351252" cy="77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/>
                  </a:solidFill>
                </a:rPr>
                <a:t>amet</a:t>
              </a:r>
              <a:r>
                <a:rPr lang="en-US" sz="1200" dirty="0">
                  <a:solidFill>
                    <a:schemeClr val="bg1"/>
                  </a:solidFill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</a:rPr>
                <a:t>consectetur</a:t>
              </a:r>
              <a:r>
                <a:rPr lang="en-US" sz="1200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59DAC9-4AE7-4D84-6EB1-8A61CF4C9ED3}"/>
                </a:ext>
              </a:extLst>
            </p:cNvPr>
            <p:cNvGrpSpPr/>
            <p:nvPr/>
          </p:nvGrpSpPr>
          <p:grpSpPr>
            <a:xfrm>
              <a:off x="4496980" y="5621523"/>
              <a:ext cx="262881" cy="262556"/>
              <a:chOff x="846821" y="2469285"/>
              <a:chExt cx="262881" cy="26255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7D0BAF2-FE3A-36E9-317B-6A24AD087118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E0F4401-4C89-9310-B8E5-F3944E83C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5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871C82-7026-AB7F-6F88-B289CF0963A3}"/>
              </a:ext>
            </a:extLst>
          </p:cNvPr>
          <p:cNvGrpSpPr/>
          <p:nvPr/>
        </p:nvGrpSpPr>
        <p:grpSpPr>
          <a:xfrm>
            <a:off x="3128899" y="4143034"/>
            <a:ext cx="1643591" cy="741485"/>
            <a:chOff x="4496980" y="5582913"/>
            <a:chExt cx="1727418" cy="7793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C34D33-AF27-DB41-5E1E-7EF8F1A8D56D}"/>
                </a:ext>
              </a:extLst>
            </p:cNvPr>
            <p:cNvSpPr txBox="1"/>
            <p:nvPr/>
          </p:nvSpPr>
          <p:spPr>
            <a:xfrm>
              <a:off x="4873146" y="5582913"/>
              <a:ext cx="1351252" cy="74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Lorem ipsum dolor </a:t>
              </a:r>
              <a:r>
                <a:rPr lang="en-US"/>
                <a:t>sit amet, consectetur</a:t>
              </a:r>
              <a:r>
                <a:rPr lang="en-US" dirty="0"/>
                <a:t>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3D281D-3CE2-4500-CACD-4AD9262DE552}"/>
                </a:ext>
              </a:extLst>
            </p:cNvPr>
            <p:cNvGrpSpPr/>
            <p:nvPr/>
          </p:nvGrpSpPr>
          <p:grpSpPr>
            <a:xfrm>
              <a:off x="4496980" y="5621523"/>
              <a:ext cx="262881" cy="262556"/>
              <a:chOff x="846821" y="2469285"/>
              <a:chExt cx="262881" cy="262556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3EF8AE6-DEA0-8F0D-E8F5-33FC1C034D74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B44A188-8FB0-7FC7-AD46-D13636A24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5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A63315-462E-B373-5DA1-EB59C224114B}"/>
              </a:ext>
            </a:extLst>
          </p:cNvPr>
          <p:cNvGrpSpPr/>
          <p:nvPr/>
        </p:nvGrpSpPr>
        <p:grpSpPr>
          <a:xfrm>
            <a:off x="6216156" y="2711520"/>
            <a:ext cx="1116371" cy="726948"/>
            <a:chOff x="5154170" y="3094960"/>
            <a:chExt cx="1173309" cy="7640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4E6BC7-7B5B-6654-CDA0-6DD38592DF23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43</a:t>
              </a:r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%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B45414-3A05-48B4-C1C2-709A209BB3ED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28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en-US" sz="11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Rewards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CC3946-A304-3004-E16E-422312E32E77}"/>
              </a:ext>
            </a:extLst>
          </p:cNvPr>
          <p:cNvGrpSpPr/>
          <p:nvPr/>
        </p:nvGrpSpPr>
        <p:grpSpPr>
          <a:xfrm>
            <a:off x="6216155" y="4127095"/>
            <a:ext cx="1116371" cy="740738"/>
            <a:chOff x="5154170" y="3094960"/>
            <a:chExt cx="1173309" cy="77851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CBC657-059F-224D-12B6-102C94BB3615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86</a:t>
              </a:r>
              <a:r>
                <a:rPr lang="en-US" sz="2000" dirty="0">
                  <a:solidFill>
                    <a:schemeClr val="accent5"/>
                  </a:solidFill>
                </a:rPr>
                <a:t>%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46361E-3648-6C5C-9CDB-1F0453C80991}"/>
                </a:ext>
              </a:extLst>
            </p:cNvPr>
            <p:cNvSpPr txBox="1"/>
            <p:nvPr/>
          </p:nvSpPr>
          <p:spPr>
            <a:xfrm>
              <a:off x="5154170" y="3574803"/>
              <a:ext cx="1173309" cy="298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Rewards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178E1E-F736-85B7-DBB3-42CDBB274062}"/>
              </a:ext>
            </a:extLst>
          </p:cNvPr>
          <p:cNvGrpSpPr/>
          <p:nvPr/>
        </p:nvGrpSpPr>
        <p:grpSpPr>
          <a:xfrm>
            <a:off x="5420439" y="1838292"/>
            <a:ext cx="1718923" cy="462129"/>
            <a:chOff x="6056915" y="2679572"/>
            <a:chExt cx="1806592" cy="485699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B74D03-BC33-AA56-F948-D33BC20D6EC1}"/>
                </a:ext>
              </a:extLst>
            </p:cNvPr>
            <p:cNvSpPr/>
            <p:nvPr/>
          </p:nvSpPr>
          <p:spPr>
            <a:xfrm>
              <a:off x="6056915" y="2679572"/>
              <a:ext cx="1806592" cy="485699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Your Text Here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E6339ED-2B84-B223-8CB1-BBAFDD4AE2C5}"/>
                </a:ext>
              </a:extLst>
            </p:cNvPr>
            <p:cNvSpPr/>
            <p:nvPr/>
          </p:nvSpPr>
          <p:spPr>
            <a:xfrm>
              <a:off x="7812950" y="2832598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08D37E-46A1-4389-5B92-0AB43DFA2E43}"/>
              </a:ext>
            </a:extLst>
          </p:cNvPr>
          <p:cNvGrpSpPr/>
          <p:nvPr/>
        </p:nvGrpSpPr>
        <p:grpSpPr>
          <a:xfrm>
            <a:off x="5420439" y="5287897"/>
            <a:ext cx="1718923" cy="462129"/>
            <a:chOff x="6056915" y="2679572"/>
            <a:chExt cx="1806592" cy="485699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1DAA682-C3CF-43AE-D6F4-67127F4DE08D}"/>
                </a:ext>
              </a:extLst>
            </p:cNvPr>
            <p:cNvSpPr/>
            <p:nvPr/>
          </p:nvSpPr>
          <p:spPr>
            <a:xfrm>
              <a:off x="6056915" y="2679572"/>
              <a:ext cx="1806592" cy="485699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Your Text Here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A64C0F7-DDE9-8CE7-A8F7-7A957A429BC5}"/>
                </a:ext>
              </a:extLst>
            </p:cNvPr>
            <p:cNvSpPr/>
            <p:nvPr/>
          </p:nvSpPr>
          <p:spPr>
            <a:xfrm>
              <a:off x="7812950" y="2832598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AFAE6-3509-CEA6-AB51-9F812E9FF63A}"/>
              </a:ext>
            </a:extLst>
          </p:cNvPr>
          <p:cNvGrpSpPr/>
          <p:nvPr/>
        </p:nvGrpSpPr>
        <p:grpSpPr>
          <a:xfrm>
            <a:off x="3729001" y="1891880"/>
            <a:ext cx="765831" cy="765833"/>
            <a:chOff x="871273" y="2162001"/>
            <a:chExt cx="1126596" cy="11265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60F718-EFFE-099F-D5E5-BC30E126F899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5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E309DA-64DA-73F4-99D4-F8066C03CEE0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8C6170-A155-7385-FBEC-8C11E29363B8}"/>
              </a:ext>
            </a:extLst>
          </p:cNvPr>
          <p:cNvGrpSpPr/>
          <p:nvPr/>
        </p:nvGrpSpPr>
        <p:grpSpPr>
          <a:xfrm>
            <a:off x="3729000" y="5139127"/>
            <a:ext cx="765831" cy="765833"/>
            <a:chOff x="871273" y="2162001"/>
            <a:chExt cx="1126596" cy="11265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69C53C-5C21-81A5-EE26-F37F65C1E7BF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5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EE2A7C-29DD-1394-B8F9-9B6F4F91DE04}"/>
                </a:ext>
              </a:extLst>
            </p:cNvPr>
            <p:cNvSpPr/>
            <p:nvPr/>
          </p:nvSpPr>
          <p:spPr>
            <a:xfrm>
              <a:off x="962786" y="2253513"/>
              <a:ext cx="943571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9D2C4D-C28D-5A01-1BC9-7BD67698EB8D}"/>
              </a:ext>
            </a:extLst>
          </p:cNvPr>
          <p:cNvGrpSpPr/>
          <p:nvPr/>
        </p:nvGrpSpPr>
        <p:grpSpPr>
          <a:xfrm>
            <a:off x="5695139" y="3345724"/>
            <a:ext cx="765831" cy="765833"/>
            <a:chOff x="5695139" y="3345724"/>
            <a:chExt cx="765831" cy="76583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06E3D53-A21E-F0D1-D88F-84537E88B05C}"/>
                </a:ext>
              </a:extLst>
            </p:cNvPr>
            <p:cNvGrpSpPr/>
            <p:nvPr/>
          </p:nvGrpSpPr>
          <p:grpSpPr>
            <a:xfrm>
              <a:off x="5695139" y="3345724"/>
              <a:ext cx="765831" cy="765833"/>
              <a:chOff x="871273" y="2162001"/>
              <a:chExt cx="1126596" cy="112659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19C20-702B-E959-BE05-657DE6B1BE06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5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6B890F6-35D0-5129-0A36-021D56188DFA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5"/>
              </a:solidFill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5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+mj-lt"/>
                </a:endParaRPr>
              </a:p>
            </p:txBody>
          </p:sp>
        </p:grpSp>
        <p:sp>
          <p:nvSpPr>
            <p:cNvPr id="24" name="任意形状 725">
              <a:extLst>
                <a:ext uri="{FF2B5EF4-FFF2-40B4-BE49-F238E27FC236}">
                  <a16:creationId xmlns:a16="http://schemas.microsoft.com/office/drawing/2014/main" id="{70404AF2-07D4-00DF-A288-F36DB66D8506}"/>
                </a:ext>
              </a:extLst>
            </p:cNvPr>
            <p:cNvSpPr/>
            <p:nvPr/>
          </p:nvSpPr>
          <p:spPr>
            <a:xfrm>
              <a:off x="5887108" y="3556302"/>
              <a:ext cx="379169" cy="36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0675" extrusionOk="0">
                  <a:moveTo>
                    <a:pt x="17182" y="13544"/>
                  </a:moveTo>
                  <a:cubicBezTo>
                    <a:pt x="18834" y="9335"/>
                    <a:pt x="16992" y="4486"/>
                    <a:pt x="13068" y="2714"/>
                  </a:cubicBezTo>
                  <a:cubicBezTo>
                    <a:pt x="10855" y="1715"/>
                    <a:pt x="8336" y="1879"/>
                    <a:pt x="6252" y="3157"/>
                  </a:cubicBezTo>
                  <a:lnTo>
                    <a:pt x="5296" y="1361"/>
                  </a:lnTo>
                  <a:cubicBezTo>
                    <a:pt x="8272" y="-463"/>
                    <a:pt x="11927" y="-454"/>
                    <a:pt x="14894" y="1386"/>
                  </a:cubicBezTo>
                  <a:cubicBezTo>
                    <a:pt x="19220" y="4065"/>
                    <a:pt x="20877" y="9802"/>
                    <a:pt x="18861" y="14585"/>
                  </a:cubicBezTo>
                  <a:lnTo>
                    <a:pt x="20153" y="15385"/>
                  </a:lnTo>
                  <a:lnTo>
                    <a:pt x="16141" y="17673"/>
                  </a:lnTo>
                  <a:lnTo>
                    <a:pt x="15982" y="12801"/>
                  </a:lnTo>
                  <a:lnTo>
                    <a:pt x="17182" y="13544"/>
                  </a:lnTo>
                  <a:close/>
                  <a:moveTo>
                    <a:pt x="2972" y="7130"/>
                  </a:moveTo>
                  <a:cubicBezTo>
                    <a:pt x="1320" y="11339"/>
                    <a:pt x="3162" y="16188"/>
                    <a:pt x="7086" y="17960"/>
                  </a:cubicBezTo>
                  <a:cubicBezTo>
                    <a:pt x="9299" y="18959"/>
                    <a:pt x="11818" y="18795"/>
                    <a:pt x="13902" y="17517"/>
                  </a:cubicBezTo>
                  <a:lnTo>
                    <a:pt x="14858" y="19313"/>
                  </a:lnTo>
                  <a:cubicBezTo>
                    <a:pt x="11882" y="21137"/>
                    <a:pt x="8227" y="21128"/>
                    <a:pt x="5260" y="19288"/>
                  </a:cubicBezTo>
                  <a:cubicBezTo>
                    <a:pt x="934" y="16609"/>
                    <a:pt x="-723" y="10872"/>
                    <a:pt x="1293" y="6089"/>
                  </a:cubicBezTo>
                  <a:lnTo>
                    <a:pt x="0" y="5290"/>
                  </a:lnTo>
                  <a:lnTo>
                    <a:pt x="4012" y="3002"/>
                  </a:lnTo>
                  <a:lnTo>
                    <a:pt x="4171" y="7874"/>
                  </a:lnTo>
                  <a:lnTo>
                    <a:pt x="2971" y="7131"/>
                  </a:lnTo>
                  <a:close/>
                  <a:moveTo>
                    <a:pt x="6705" y="12404"/>
                  </a:moveTo>
                  <a:lnTo>
                    <a:pt x="12004" y="12404"/>
                  </a:lnTo>
                  <a:cubicBezTo>
                    <a:pt x="12270" y="12404"/>
                    <a:pt x="12486" y="12173"/>
                    <a:pt x="12486" y="11887"/>
                  </a:cubicBezTo>
                  <a:cubicBezTo>
                    <a:pt x="12486" y="11602"/>
                    <a:pt x="12270" y="11371"/>
                    <a:pt x="12004" y="11371"/>
                  </a:cubicBezTo>
                  <a:lnTo>
                    <a:pt x="8150" y="11371"/>
                  </a:lnTo>
                  <a:cubicBezTo>
                    <a:pt x="6820" y="11371"/>
                    <a:pt x="5742" y="10214"/>
                    <a:pt x="5742" y="8787"/>
                  </a:cubicBezTo>
                  <a:cubicBezTo>
                    <a:pt x="5742" y="7360"/>
                    <a:pt x="6820" y="6203"/>
                    <a:pt x="8150" y="6203"/>
                  </a:cubicBezTo>
                  <a:lnTo>
                    <a:pt x="9114" y="6203"/>
                  </a:lnTo>
                  <a:lnTo>
                    <a:pt x="9114" y="5169"/>
                  </a:lnTo>
                  <a:lnTo>
                    <a:pt x="11040" y="5169"/>
                  </a:lnTo>
                  <a:lnTo>
                    <a:pt x="11040" y="6203"/>
                  </a:lnTo>
                  <a:lnTo>
                    <a:pt x="13449" y="6203"/>
                  </a:lnTo>
                  <a:lnTo>
                    <a:pt x="13449" y="8270"/>
                  </a:lnTo>
                  <a:lnTo>
                    <a:pt x="8150" y="8270"/>
                  </a:lnTo>
                  <a:cubicBezTo>
                    <a:pt x="7884" y="8270"/>
                    <a:pt x="7668" y="8501"/>
                    <a:pt x="7668" y="8787"/>
                  </a:cubicBezTo>
                  <a:cubicBezTo>
                    <a:pt x="7668" y="9072"/>
                    <a:pt x="7884" y="9303"/>
                    <a:pt x="8150" y="9303"/>
                  </a:cubicBezTo>
                  <a:lnTo>
                    <a:pt x="12004" y="9303"/>
                  </a:lnTo>
                  <a:cubicBezTo>
                    <a:pt x="13334" y="9303"/>
                    <a:pt x="14412" y="10460"/>
                    <a:pt x="14412" y="11887"/>
                  </a:cubicBezTo>
                  <a:cubicBezTo>
                    <a:pt x="14412" y="13314"/>
                    <a:pt x="13334" y="14471"/>
                    <a:pt x="12004" y="14471"/>
                  </a:cubicBezTo>
                  <a:lnTo>
                    <a:pt x="11040" y="14471"/>
                  </a:lnTo>
                  <a:lnTo>
                    <a:pt x="11040" y="15505"/>
                  </a:lnTo>
                  <a:lnTo>
                    <a:pt x="9114" y="15505"/>
                  </a:lnTo>
                  <a:lnTo>
                    <a:pt x="9114" y="14471"/>
                  </a:lnTo>
                  <a:lnTo>
                    <a:pt x="6705" y="14471"/>
                  </a:lnTo>
                  <a:lnTo>
                    <a:pt x="6705" y="1240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600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09CA2BA-136C-B483-312B-FFB87486F4AE}"/>
              </a:ext>
            </a:extLst>
          </p:cNvPr>
          <p:cNvSpPr txBox="1"/>
          <p:nvPr/>
        </p:nvSpPr>
        <p:spPr>
          <a:xfrm>
            <a:off x="1216585" y="831147"/>
            <a:ext cx="9758830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2 Option Business Fishbone</a:t>
            </a:r>
          </a:p>
        </p:txBody>
      </p:sp>
    </p:spTree>
    <p:extLst>
      <p:ext uri="{BB962C8B-B14F-4D97-AF65-F5344CB8AC3E}">
        <p14:creationId xmlns:p14="http://schemas.microsoft.com/office/powerpoint/2010/main" val="201840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E8715-A60F-522C-19D4-5BC257C68677}"/>
              </a:ext>
            </a:extLst>
          </p:cNvPr>
          <p:cNvCxnSpPr>
            <a:cxnSpLocks/>
          </p:cNvCxnSpPr>
          <p:nvPr/>
        </p:nvCxnSpPr>
        <p:spPr>
          <a:xfrm flipH="1">
            <a:off x="5391516" y="3327235"/>
            <a:ext cx="4863655" cy="23314"/>
          </a:xfrm>
          <a:prstGeom prst="line">
            <a:avLst/>
          </a:prstGeom>
          <a:noFill/>
          <a:ln w="635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Freeform 5">
            <a:extLst>
              <a:ext uri="{FF2B5EF4-FFF2-40B4-BE49-F238E27FC236}">
                <a16:creationId xmlns:a16="http://schemas.microsoft.com/office/drawing/2014/main" id="{B0D99E1E-8DEB-20DE-B4ED-266070F741A8}"/>
              </a:ext>
            </a:extLst>
          </p:cNvPr>
          <p:cNvSpPr>
            <a:spLocks/>
          </p:cNvSpPr>
          <p:nvPr/>
        </p:nvSpPr>
        <p:spPr bwMode="auto">
          <a:xfrm flipH="1">
            <a:off x="6340463" y="1682587"/>
            <a:ext cx="2302183" cy="164481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407FC07E-336E-FF34-2ED1-AC98CCC6F503}"/>
              </a:ext>
            </a:extLst>
          </p:cNvPr>
          <p:cNvSpPr>
            <a:spLocks/>
          </p:cNvSpPr>
          <p:nvPr/>
        </p:nvSpPr>
        <p:spPr bwMode="auto">
          <a:xfrm flipH="1" flipV="1">
            <a:off x="6340463" y="3329142"/>
            <a:ext cx="2302183" cy="164481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34CF2CA-00A5-D24C-DFD3-9751FEEB8F06}"/>
              </a:ext>
            </a:extLst>
          </p:cNvPr>
          <p:cNvSpPr/>
          <p:nvPr/>
        </p:nvSpPr>
        <p:spPr>
          <a:xfrm>
            <a:off x="3955781" y="1789768"/>
            <a:ext cx="1435735" cy="3163426"/>
          </a:xfrm>
          <a:custGeom>
            <a:avLst/>
            <a:gdLst>
              <a:gd name="connsiteX0" fmla="*/ 1027748 w 1027747"/>
              <a:gd name="connsiteY0" fmla="*/ 1107836 h 2264485"/>
              <a:gd name="connsiteX1" fmla="*/ 798386 w 1027747"/>
              <a:gd name="connsiteY1" fmla="*/ 1552558 h 2264485"/>
              <a:gd name="connsiteX2" fmla="*/ 541496 w 1027747"/>
              <a:gd name="connsiteY2" fmla="*/ 1876504 h 2264485"/>
              <a:gd name="connsiteX3" fmla="*/ 21622 w 1027747"/>
              <a:gd name="connsiteY3" fmla="*/ 2264266 h 2264485"/>
              <a:gd name="connsiteX4" fmla="*/ 430149 w 1027747"/>
              <a:gd name="connsiteY4" fmla="*/ 1450070 h 2264485"/>
              <a:gd name="connsiteX5" fmla="*/ 549783 w 1027747"/>
              <a:gd name="connsiteY5" fmla="*/ 1132887 h 2264485"/>
              <a:gd name="connsiteX6" fmla="*/ 430149 w 1027747"/>
              <a:gd name="connsiteY6" fmla="*/ 815704 h 2264485"/>
              <a:gd name="connsiteX7" fmla="*/ 0 w 1027747"/>
              <a:gd name="connsiteY7" fmla="*/ 460 h 2264485"/>
              <a:gd name="connsiteX8" fmla="*/ 541401 w 1027747"/>
              <a:gd name="connsiteY8" fmla="*/ 381174 h 2264485"/>
              <a:gd name="connsiteX9" fmla="*/ 803339 w 1027747"/>
              <a:gd name="connsiteY9" fmla="*/ 711691 h 2264485"/>
              <a:gd name="connsiteX10" fmla="*/ 803339 w 1027747"/>
              <a:gd name="connsiteY10" fmla="*/ 711691 h 2264485"/>
              <a:gd name="connsiteX11" fmla="*/ 803339 w 1027747"/>
              <a:gd name="connsiteY11" fmla="*/ 711691 h 2264485"/>
              <a:gd name="connsiteX12" fmla="*/ 1027748 w 1027747"/>
              <a:gd name="connsiteY12" fmla="*/ 1107836 h 22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27747" h="2264485">
                <a:moveTo>
                  <a:pt x="1027748" y="1107836"/>
                </a:moveTo>
                <a:cubicBezTo>
                  <a:pt x="1027748" y="1107836"/>
                  <a:pt x="961739" y="1343199"/>
                  <a:pt x="798386" y="1552558"/>
                </a:cubicBezTo>
                <a:cubicBezTo>
                  <a:pt x="743522" y="1622377"/>
                  <a:pt x="667036" y="1725437"/>
                  <a:pt x="541496" y="1876504"/>
                </a:cubicBezTo>
                <a:cubicBezTo>
                  <a:pt x="200501" y="2286746"/>
                  <a:pt x="21622" y="2264266"/>
                  <a:pt x="21622" y="2264266"/>
                </a:cubicBezTo>
                <a:cubicBezTo>
                  <a:pt x="165068" y="2231691"/>
                  <a:pt x="370713" y="1779063"/>
                  <a:pt x="430149" y="1450070"/>
                </a:cubicBezTo>
                <a:cubicBezTo>
                  <a:pt x="455105" y="1311957"/>
                  <a:pt x="502825" y="1207563"/>
                  <a:pt x="549783" y="1132887"/>
                </a:cubicBezTo>
                <a:cubicBezTo>
                  <a:pt x="502730" y="1058116"/>
                  <a:pt x="455105" y="953722"/>
                  <a:pt x="430149" y="815704"/>
                </a:cubicBezTo>
                <a:cubicBezTo>
                  <a:pt x="370618" y="486806"/>
                  <a:pt x="143351" y="32940"/>
                  <a:pt x="0" y="460"/>
                </a:cubicBezTo>
                <a:cubicBezTo>
                  <a:pt x="0" y="460"/>
                  <a:pt x="200406" y="-28877"/>
                  <a:pt x="541401" y="381174"/>
                </a:cubicBezTo>
                <a:cubicBezTo>
                  <a:pt x="666845" y="532240"/>
                  <a:pt x="748475" y="641873"/>
                  <a:pt x="803339" y="711691"/>
                </a:cubicBezTo>
                <a:cubicBezTo>
                  <a:pt x="803339" y="711691"/>
                  <a:pt x="805910" y="711501"/>
                  <a:pt x="803339" y="711691"/>
                </a:cubicBezTo>
                <a:cubicBezTo>
                  <a:pt x="757523" y="715216"/>
                  <a:pt x="802291" y="710263"/>
                  <a:pt x="803339" y="711691"/>
                </a:cubicBezTo>
                <a:cubicBezTo>
                  <a:pt x="835724" y="754173"/>
                  <a:pt x="1012412" y="990774"/>
                  <a:pt x="1027748" y="1107836"/>
                </a:cubicBezTo>
              </a:path>
            </a:pathLst>
          </a:custGeom>
          <a:solidFill>
            <a:schemeClr val="accent4"/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4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latin typeface="+mj-lt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860650-4FF8-9BAD-2FAD-CB911E406590}"/>
              </a:ext>
            </a:extLst>
          </p:cNvPr>
          <p:cNvGrpSpPr/>
          <p:nvPr/>
        </p:nvGrpSpPr>
        <p:grpSpPr>
          <a:xfrm>
            <a:off x="9599370" y="2525440"/>
            <a:ext cx="1291282" cy="1557290"/>
            <a:chOff x="10007108" y="2650356"/>
            <a:chExt cx="1291282" cy="155729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CDFD1E9-BB99-4D07-B8C6-DFEAB6F4A717}"/>
                </a:ext>
              </a:extLst>
            </p:cNvPr>
            <p:cNvSpPr/>
            <p:nvPr/>
          </p:nvSpPr>
          <p:spPr>
            <a:xfrm>
              <a:off x="10007108" y="2650356"/>
              <a:ext cx="1291282" cy="1557290"/>
            </a:xfrm>
            <a:custGeom>
              <a:avLst/>
              <a:gdLst>
                <a:gd name="connsiteX0" fmla="*/ 1781080 w 1781175"/>
                <a:gd name="connsiteY0" fmla="*/ 1074052 h 2148103"/>
                <a:gd name="connsiteX1" fmla="*/ 1781175 w 1781175"/>
                <a:gd name="connsiteY1" fmla="*/ 1071670 h 2148103"/>
                <a:gd name="connsiteX2" fmla="*/ 1780984 w 1781175"/>
                <a:gd name="connsiteY2" fmla="*/ 1071670 h 2148103"/>
                <a:gd name="connsiteX3" fmla="*/ 514350 w 1781175"/>
                <a:gd name="connsiteY3" fmla="*/ 108 h 2148103"/>
                <a:gd name="connsiteX4" fmla="*/ 95 w 1781175"/>
                <a:gd name="connsiteY4" fmla="*/ 1071670 h 2148103"/>
                <a:gd name="connsiteX5" fmla="*/ 0 w 1781175"/>
                <a:gd name="connsiteY5" fmla="*/ 1071670 h 2148103"/>
                <a:gd name="connsiteX6" fmla="*/ 0 w 1781175"/>
                <a:gd name="connsiteY6" fmla="*/ 1074052 h 2148103"/>
                <a:gd name="connsiteX7" fmla="*/ 0 w 1781175"/>
                <a:gd name="connsiteY7" fmla="*/ 1076433 h 2148103"/>
                <a:gd name="connsiteX8" fmla="*/ 95 w 1781175"/>
                <a:gd name="connsiteY8" fmla="*/ 1076433 h 2148103"/>
                <a:gd name="connsiteX9" fmla="*/ 514350 w 1781175"/>
                <a:gd name="connsiteY9" fmla="*/ 2147996 h 2148103"/>
                <a:gd name="connsiteX10" fmla="*/ 1780984 w 1781175"/>
                <a:gd name="connsiteY10" fmla="*/ 1076433 h 2148103"/>
                <a:gd name="connsiteX11" fmla="*/ 1781175 w 1781175"/>
                <a:gd name="connsiteY11" fmla="*/ 1076433 h 2148103"/>
                <a:gd name="connsiteX12" fmla="*/ 1781080 w 1781175"/>
                <a:gd name="connsiteY12" fmla="*/ 1074052 h 214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1175" h="2148103">
                  <a:moveTo>
                    <a:pt x="1781080" y="1074052"/>
                  </a:moveTo>
                  <a:cubicBezTo>
                    <a:pt x="1781080" y="1073290"/>
                    <a:pt x="1781175" y="1072432"/>
                    <a:pt x="1781175" y="1071670"/>
                  </a:cubicBezTo>
                  <a:lnTo>
                    <a:pt x="1780984" y="1071670"/>
                  </a:lnTo>
                  <a:cubicBezTo>
                    <a:pt x="1771745" y="772776"/>
                    <a:pt x="893350" y="-10560"/>
                    <a:pt x="514350" y="108"/>
                  </a:cubicBezTo>
                  <a:cubicBezTo>
                    <a:pt x="24384" y="13824"/>
                    <a:pt x="1143" y="996232"/>
                    <a:pt x="95" y="1071670"/>
                  </a:cubicBezTo>
                  <a:lnTo>
                    <a:pt x="0" y="1071670"/>
                  </a:lnTo>
                  <a:cubicBezTo>
                    <a:pt x="0" y="1071670"/>
                    <a:pt x="0" y="1072623"/>
                    <a:pt x="0" y="1074052"/>
                  </a:cubicBezTo>
                  <a:cubicBezTo>
                    <a:pt x="0" y="1075480"/>
                    <a:pt x="0" y="1076433"/>
                    <a:pt x="0" y="1076433"/>
                  </a:cubicBezTo>
                  <a:lnTo>
                    <a:pt x="95" y="1076433"/>
                  </a:lnTo>
                  <a:cubicBezTo>
                    <a:pt x="1143" y="1151871"/>
                    <a:pt x="24384" y="2134280"/>
                    <a:pt x="514350" y="2147996"/>
                  </a:cubicBezTo>
                  <a:cubicBezTo>
                    <a:pt x="893350" y="2158664"/>
                    <a:pt x="1771745" y="1375327"/>
                    <a:pt x="1780984" y="1076433"/>
                  </a:cubicBezTo>
                  <a:lnTo>
                    <a:pt x="1781175" y="1076433"/>
                  </a:lnTo>
                  <a:cubicBezTo>
                    <a:pt x="1781175" y="1075576"/>
                    <a:pt x="1781080" y="1074814"/>
                    <a:pt x="1781080" y="1074052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4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7E3ACA2-5FD6-04C2-A8DE-BB61E7F3943E}"/>
                </a:ext>
              </a:extLst>
            </p:cNvPr>
            <p:cNvSpPr/>
            <p:nvPr/>
          </p:nvSpPr>
          <p:spPr>
            <a:xfrm>
              <a:off x="10380090" y="2943697"/>
              <a:ext cx="272660" cy="272660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DC278C5-7927-FB87-8BCA-A1585178CFD8}"/>
              </a:ext>
            </a:extLst>
          </p:cNvPr>
          <p:cNvGrpSpPr/>
          <p:nvPr/>
        </p:nvGrpSpPr>
        <p:grpSpPr>
          <a:xfrm>
            <a:off x="5248022" y="2135680"/>
            <a:ext cx="1811900" cy="849656"/>
            <a:chOff x="4496980" y="5582913"/>
            <a:chExt cx="1811900" cy="84965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40F8D2-4B6C-3415-A878-3A272D3A3F94}"/>
                </a:ext>
              </a:extLst>
            </p:cNvPr>
            <p:cNvSpPr txBox="1"/>
            <p:nvPr/>
          </p:nvSpPr>
          <p:spPr>
            <a:xfrm>
              <a:off x="4873145" y="5582913"/>
              <a:ext cx="1435735" cy="84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Lorem ipsum dolor sit </a:t>
              </a:r>
              <a:r>
                <a:rPr lang="en-US" dirty="0" err="1">
                  <a:solidFill>
                    <a:schemeClr val="bg1"/>
                  </a:solidFill>
                </a:rPr>
                <a:t>amet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consectetur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D289DDB-1775-9126-997F-956E0EAB3EEB}"/>
                </a:ext>
              </a:extLst>
            </p:cNvPr>
            <p:cNvGrpSpPr/>
            <p:nvPr/>
          </p:nvGrpSpPr>
          <p:grpSpPr>
            <a:xfrm>
              <a:off x="4496980" y="5621523"/>
              <a:ext cx="262881" cy="262556"/>
              <a:chOff x="846821" y="2469285"/>
              <a:chExt cx="262881" cy="262556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900F1301-672C-C01C-7496-81551200989D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F391C76-87F6-CA50-FC96-3D36BAD15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81E299-3DD6-049B-5DAC-E4192A169F4A}"/>
              </a:ext>
            </a:extLst>
          </p:cNvPr>
          <p:cNvGrpSpPr/>
          <p:nvPr/>
        </p:nvGrpSpPr>
        <p:grpSpPr>
          <a:xfrm>
            <a:off x="5248022" y="3714228"/>
            <a:ext cx="1811900" cy="849656"/>
            <a:chOff x="4496980" y="5582913"/>
            <a:chExt cx="1811900" cy="84965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21966EC-66A8-E270-1591-4484A3EBC928}"/>
                </a:ext>
              </a:extLst>
            </p:cNvPr>
            <p:cNvSpPr txBox="1"/>
            <p:nvPr/>
          </p:nvSpPr>
          <p:spPr>
            <a:xfrm>
              <a:off x="4873145" y="5582913"/>
              <a:ext cx="1435735" cy="84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Lorem ipsum dolor sit </a:t>
              </a:r>
              <a:r>
                <a:rPr lang="en-US" dirty="0" err="1">
                  <a:solidFill>
                    <a:schemeClr val="bg1"/>
                  </a:solidFill>
                </a:rPr>
                <a:t>amet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consectetur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B0BA3F3-98C7-5BDA-F14A-99E21EE15E1A}"/>
                </a:ext>
              </a:extLst>
            </p:cNvPr>
            <p:cNvGrpSpPr/>
            <p:nvPr/>
          </p:nvGrpSpPr>
          <p:grpSpPr>
            <a:xfrm>
              <a:off x="4496980" y="5621523"/>
              <a:ext cx="262881" cy="262556"/>
              <a:chOff x="846821" y="2469285"/>
              <a:chExt cx="262881" cy="262556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6F25856F-F2F7-6F27-DF6C-8BE714D023CA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BDC49D94-3DBB-C546-B6D3-171F87885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E03F97-01EF-40E7-68FA-3A723B6DD5A8}"/>
              </a:ext>
            </a:extLst>
          </p:cNvPr>
          <p:cNvGrpSpPr/>
          <p:nvPr/>
        </p:nvGrpSpPr>
        <p:grpSpPr>
          <a:xfrm>
            <a:off x="8316118" y="2925825"/>
            <a:ext cx="804890" cy="804892"/>
            <a:chOff x="8316118" y="2925825"/>
            <a:chExt cx="804890" cy="80489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6B9C096-45AA-5D9E-56AD-7D46F8A91443}"/>
                </a:ext>
              </a:extLst>
            </p:cNvPr>
            <p:cNvGrpSpPr/>
            <p:nvPr/>
          </p:nvGrpSpPr>
          <p:grpSpPr>
            <a:xfrm>
              <a:off x="8316118" y="2925825"/>
              <a:ext cx="804890" cy="804892"/>
              <a:chOff x="871273" y="2162001"/>
              <a:chExt cx="1126596" cy="112659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DACBE35-3E84-38FF-00D2-B08DA22D536A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6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05D7F2B-6133-0972-7690-C7F93991DE8E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6"/>
              </a:solidFill>
              <a:ln w="1587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6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119" name="任意形状 822">
              <a:extLst>
                <a:ext uri="{FF2B5EF4-FFF2-40B4-BE49-F238E27FC236}">
                  <a16:creationId xmlns:a16="http://schemas.microsoft.com/office/drawing/2014/main" id="{AC4EAC74-68EB-A2C4-7B83-B7A5FA93FC63}"/>
                </a:ext>
              </a:extLst>
            </p:cNvPr>
            <p:cNvSpPr/>
            <p:nvPr/>
          </p:nvSpPr>
          <p:spPr>
            <a:xfrm>
              <a:off x="8528062" y="3132634"/>
              <a:ext cx="3810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2160" y="144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4400"/>
                  </a:lnTo>
                  <a:lnTo>
                    <a:pt x="2160" y="14400"/>
                  </a:lnTo>
                  <a:close/>
                  <a:moveTo>
                    <a:pt x="9720" y="2400"/>
                  </a:moveTo>
                  <a:lnTo>
                    <a:pt x="9720" y="19200"/>
                  </a:lnTo>
                  <a:lnTo>
                    <a:pt x="11880" y="19200"/>
                  </a:lnTo>
                  <a:lnTo>
                    <a:pt x="11880" y="2400"/>
                  </a:lnTo>
                  <a:lnTo>
                    <a:pt x="9720" y="2400"/>
                  </a:lnTo>
                  <a:close/>
                  <a:moveTo>
                    <a:pt x="17280" y="84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8400"/>
                  </a:lnTo>
                  <a:lnTo>
                    <a:pt x="17280" y="84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4981C77-EA32-38B3-8CC4-878998729844}"/>
              </a:ext>
            </a:extLst>
          </p:cNvPr>
          <p:cNvGrpSpPr/>
          <p:nvPr/>
        </p:nvGrpSpPr>
        <p:grpSpPr>
          <a:xfrm>
            <a:off x="7578815" y="4499851"/>
            <a:ext cx="3143019" cy="472476"/>
            <a:chOff x="1111319" y="4531041"/>
            <a:chExt cx="2878564" cy="43272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1979277-FEAE-1143-90A4-EB205CDBA533}"/>
                </a:ext>
              </a:extLst>
            </p:cNvPr>
            <p:cNvGrpSpPr/>
            <p:nvPr/>
          </p:nvGrpSpPr>
          <p:grpSpPr>
            <a:xfrm>
              <a:off x="1111319" y="4702153"/>
              <a:ext cx="2878564" cy="261610"/>
              <a:chOff x="1111319" y="4702153"/>
              <a:chExt cx="2878564" cy="26161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61E5F58-8732-1BC4-3B96-3F377986CA2B}"/>
                  </a:ext>
                </a:extLst>
              </p:cNvPr>
              <p:cNvSpPr txBox="1"/>
              <p:nvPr/>
            </p:nvSpPr>
            <p:spPr>
              <a:xfrm>
                <a:off x="1111319" y="4702153"/>
                <a:ext cx="15262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ea typeface="Roboto Light" panose="02000000000000000000" pitchFamily="2" charset="0"/>
                  </a:rPr>
                  <a:t>Your Text Here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FA9DB25-0881-9EF8-91AB-F549152887E2}"/>
                  </a:ext>
                </a:extLst>
              </p:cNvPr>
              <p:cNvSpPr txBox="1"/>
              <p:nvPr/>
            </p:nvSpPr>
            <p:spPr>
              <a:xfrm>
                <a:off x="3335799" y="4702153"/>
                <a:ext cx="6540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accent6"/>
                    </a:solidFill>
                    <a:ea typeface="Roboto Light" panose="02000000000000000000" pitchFamily="2" charset="0"/>
                  </a:rPr>
                  <a:t>3 yrs.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1AEA57C-9C16-2396-DC47-0A43E9FF7CC7}"/>
                </a:ext>
              </a:extLst>
            </p:cNvPr>
            <p:cNvGrpSpPr/>
            <p:nvPr/>
          </p:nvGrpSpPr>
          <p:grpSpPr>
            <a:xfrm>
              <a:off x="1205775" y="4531041"/>
              <a:ext cx="2763472" cy="128119"/>
              <a:chOff x="1205775" y="4531041"/>
              <a:chExt cx="2763472" cy="12811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0BA9D61C-4FC0-17E2-9F75-48996A74F7DA}"/>
                  </a:ext>
                </a:extLst>
              </p:cNvPr>
              <p:cNvSpPr/>
              <p:nvPr/>
            </p:nvSpPr>
            <p:spPr>
              <a:xfrm>
                <a:off x="1205775" y="4531041"/>
                <a:ext cx="2763472" cy="1281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06A264EE-D18C-77E0-3CD8-EB6B511364BE}"/>
                  </a:ext>
                </a:extLst>
              </p:cNvPr>
              <p:cNvSpPr/>
              <p:nvPr/>
            </p:nvSpPr>
            <p:spPr>
              <a:xfrm>
                <a:off x="1260689" y="4575731"/>
                <a:ext cx="2242719" cy="41872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4AB4CF64-160E-9D7B-8C78-4436C31B13E7}"/>
              </a:ext>
            </a:extLst>
          </p:cNvPr>
          <p:cNvSpPr txBox="1"/>
          <p:nvPr/>
        </p:nvSpPr>
        <p:spPr>
          <a:xfrm>
            <a:off x="343472" y="2560508"/>
            <a:ext cx="4000505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Business Strategy Fishbone</a:t>
            </a:r>
          </a:p>
        </p:txBody>
      </p:sp>
    </p:spTree>
    <p:extLst>
      <p:ext uri="{BB962C8B-B14F-4D97-AF65-F5344CB8AC3E}">
        <p14:creationId xmlns:p14="http://schemas.microsoft.com/office/powerpoint/2010/main" val="361641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7D747AC-4E42-CFDE-DC65-FD49CEE88501}"/>
              </a:ext>
            </a:extLst>
          </p:cNvPr>
          <p:cNvGrpSpPr/>
          <p:nvPr/>
        </p:nvGrpSpPr>
        <p:grpSpPr>
          <a:xfrm>
            <a:off x="4368635" y="1081596"/>
            <a:ext cx="2529036" cy="4792156"/>
            <a:chOff x="4831482" y="1081596"/>
            <a:chExt cx="2529036" cy="47921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06661B4-24D0-7BAA-0E52-56EBB4409612}"/>
                </a:ext>
              </a:extLst>
            </p:cNvPr>
            <p:cNvGrpSpPr/>
            <p:nvPr/>
          </p:nvGrpSpPr>
          <p:grpSpPr>
            <a:xfrm rot="16200000">
              <a:off x="3699209" y="2839003"/>
              <a:ext cx="4792156" cy="1277342"/>
              <a:chOff x="2324065" y="2333626"/>
              <a:chExt cx="6354798" cy="1693864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</p:grpSpPr>
          <p:sp>
            <p:nvSpPr>
              <p:cNvPr id="3" name="Freeform 12">
                <a:extLst>
                  <a:ext uri="{FF2B5EF4-FFF2-40B4-BE49-F238E27FC236}">
                    <a16:creationId xmlns:a16="http://schemas.microsoft.com/office/drawing/2014/main" id="{7E99A254-6E88-B693-856B-4AED6A9FF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065" y="2605672"/>
                <a:ext cx="1073150" cy="1142999"/>
              </a:xfrm>
              <a:custGeom>
                <a:avLst/>
                <a:gdLst>
                  <a:gd name="T0" fmla="*/ 143 w 487"/>
                  <a:gd name="T1" fmla="*/ 0 h 518"/>
                  <a:gd name="T2" fmla="*/ 483 w 487"/>
                  <a:gd name="T3" fmla="*/ 242 h 518"/>
                  <a:gd name="T4" fmla="*/ 487 w 487"/>
                  <a:gd name="T5" fmla="*/ 242 h 518"/>
                  <a:gd name="T6" fmla="*/ 487 w 487"/>
                  <a:gd name="T7" fmla="*/ 276 h 518"/>
                  <a:gd name="T8" fmla="*/ 483 w 487"/>
                  <a:gd name="T9" fmla="*/ 276 h 518"/>
                  <a:gd name="T10" fmla="*/ 143 w 487"/>
                  <a:gd name="T11" fmla="*/ 518 h 518"/>
                  <a:gd name="T12" fmla="*/ 144 w 487"/>
                  <a:gd name="T13" fmla="*/ 259 h 518"/>
                  <a:gd name="T14" fmla="*/ 143 w 487"/>
                  <a:gd name="T15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518">
                    <a:moveTo>
                      <a:pt x="143" y="0"/>
                    </a:moveTo>
                    <a:cubicBezTo>
                      <a:pt x="264" y="0"/>
                      <a:pt x="433" y="185"/>
                      <a:pt x="483" y="242"/>
                    </a:cubicBezTo>
                    <a:cubicBezTo>
                      <a:pt x="487" y="242"/>
                      <a:pt x="487" y="242"/>
                      <a:pt x="487" y="242"/>
                    </a:cubicBezTo>
                    <a:cubicBezTo>
                      <a:pt x="487" y="276"/>
                      <a:pt x="487" y="276"/>
                      <a:pt x="487" y="276"/>
                    </a:cubicBezTo>
                    <a:cubicBezTo>
                      <a:pt x="483" y="276"/>
                      <a:pt x="483" y="276"/>
                      <a:pt x="483" y="276"/>
                    </a:cubicBezTo>
                    <a:cubicBezTo>
                      <a:pt x="433" y="333"/>
                      <a:pt x="264" y="518"/>
                      <a:pt x="143" y="518"/>
                    </a:cubicBezTo>
                    <a:cubicBezTo>
                      <a:pt x="0" y="518"/>
                      <a:pt x="144" y="402"/>
                      <a:pt x="144" y="259"/>
                    </a:cubicBezTo>
                    <a:cubicBezTo>
                      <a:pt x="144" y="116"/>
                      <a:pt x="0" y="0"/>
                      <a:pt x="14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4" name="Freeform 13">
                <a:extLst>
                  <a:ext uri="{FF2B5EF4-FFF2-40B4-BE49-F238E27FC236}">
                    <a16:creationId xmlns:a16="http://schemas.microsoft.com/office/drawing/2014/main" id="{028347F1-8F0A-4E2A-1248-D603696BC3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84975" y="2333626"/>
                <a:ext cx="1893888" cy="1693864"/>
              </a:xfrm>
              <a:custGeom>
                <a:avLst/>
                <a:gdLst>
                  <a:gd name="T0" fmla="*/ 90 w 860"/>
                  <a:gd name="T1" fmla="*/ 435 h 768"/>
                  <a:gd name="T2" fmla="*/ 195 w 860"/>
                  <a:gd name="T3" fmla="*/ 768 h 768"/>
                  <a:gd name="T4" fmla="*/ 860 w 860"/>
                  <a:gd name="T5" fmla="*/ 454 h 768"/>
                  <a:gd name="T6" fmla="*/ 195 w 860"/>
                  <a:gd name="T7" fmla="*/ 0 h 768"/>
                  <a:gd name="T8" fmla="*/ 90 w 860"/>
                  <a:gd name="T9" fmla="*/ 333 h 768"/>
                  <a:gd name="T10" fmla="*/ 27 w 860"/>
                  <a:gd name="T11" fmla="*/ 335 h 768"/>
                  <a:gd name="T12" fmla="*/ 27 w 860"/>
                  <a:gd name="T13" fmla="*/ 433 h 768"/>
                  <a:gd name="T14" fmla="*/ 90 w 860"/>
                  <a:gd name="T15" fmla="*/ 435 h 768"/>
                  <a:gd name="T16" fmla="*/ 444 w 860"/>
                  <a:gd name="T17" fmla="*/ 265 h 768"/>
                  <a:gd name="T18" fmla="*/ 505 w 860"/>
                  <a:gd name="T19" fmla="*/ 203 h 768"/>
                  <a:gd name="T20" fmla="*/ 566 w 860"/>
                  <a:gd name="T21" fmla="*/ 265 h 768"/>
                  <a:gd name="T22" fmla="*/ 505 w 860"/>
                  <a:gd name="T23" fmla="*/ 326 h 768"/>
                  <a:gd name="T24" fmla="*/ 444 w 860"/>
                  <a:gd name="T25" fmla="*/ 265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0" h="768">
                    <a:moveTo>
                      <a:pt x="90" y="435"/>
                    </a:moveTo>
                    <a:cubicBezTo>
                      <a:pt x="76" y="623"/>
                      <a:pt x="0" y="768"/>
                      <a:pt x="195" y="768"/>
                    </a:cubicBezTo>
                    <a:cubicBezTo>
                      <a:pt x="407" y="768"/>
                      <a:pt x="860" y="454"/>
                      <a:pt x="860" y="454"/>
                    </a:cubicBezTo>
                    <a:cubicBezTo>
                      <a:pt x="860" y="243"/>
                      <a:pt x="407" y="0"/>
                      <a:pt x="195" y="0"/>
                    </a:cubicBezTo>
                    <a:cubicBezTo>
                      <a:pt x="0" y="0"/>
                      <a:pt x="76" y="146"/>
                      <a:pt x="90" y="333"/>
                    </a:cubicBezTo>
                    <a:cubicBezTo>
                      <a:pt x="27" y="335"/>
                      <a:pt x="27" y="335"/>
                      <a:pt x="27" y="335"/>
                    </a:cubicBezTo>
                    <a:cubicBezTo>
                      <a:pt x="27" y="433"/>
                      <a:pt x="27" y="433"/>
                      <a:pt x="27" y="433"/>
                    </a:cubicBezTo>
                    <a:lnTo>
                      <a:pt x="90" y="435"/>
                    </a:lnTo>
                    <a:close/>
                    <a:moveTo>
                      <a:pt x="444" y="265"/>
                    </a:moveTo>
                    <a:cubicBezTo>
                      <a:pt x="444" y="231"/>
                      <a:pt x="471" y="203"/>
                      <a:pt x="505" y="203"/>
                    </a:cubicBezTo>
                    <a:cubicBezTo>
                      <a:pt x="539" y="203"/>
                      <a:pt x="566" y="231"/>
                      <a:pt x="566" y="265"/>
                    </a:cubicBezTo>
                    <a:cubicBezTo>
                      <a:pt x="566" y="298"/>
                      <a:pt x="539" y="326"/>
                      <a:pt x="505" y="326"/>
                    </a:cubicBezTo>
                    <a:cubicBezTo>
                      <a:pt x="471" y="326"/>
                      <a:pt x="444" y="298"/>
                      <a:pt x="444" y="26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5" name="Freeform 18">
                <a:extLst>
                  <a:ext uri="{FF2B5EF4-FFF2-40B4-BE49-F238E27FC236}">
                    <a16:creationId xmlns:a16="http://schemas.microsoft.com/office/drawing/2014/main" id="{7C30E7DE-BFDA-9F36-DBB4-74E9876BA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872" y="3045149"/>
                <a:ext cx="3807726" cy="272411"/>
              </a:xfrm>
              <a:custGeom>
                <a:avLst/>
                <a:gdLst>
                  <a:gd name="T0" fmla="*/ 2797 w 2797"/>
                  <a:gd name="T1" fmla="*/ 12 h 262"/>
                  <a:gd name="T2" fmla="*/ 2684 w 2797"/>
                  <a:gd name="T3" fmla="*/ 0 h 262"/>
                  <a:gd name="T4" fmla="*/ 0 w 2797"/>
                  <a:gd name="T5" fmla="*/ 104 h 262"/>
                  <a:gd name="T6" fmla="*/ 0 w 2797"/>
                  <a:gd name="T7" fmla="*/ 158 h 262"/>
                  <a:gd name="T8" fmla="*/ 2684 w 2797"/>
                  <a:gd name="T9" fmla="*/ 262 h 262"/>
                  <a:gd name="T10" fmla="*/ 2797 w 2797"/>
                  <a:gd name="T11" fmla="*/ 251 h 262"/>
                  <a:gd name="T12" fmla="*/ 2797 w 2797"/>
                  <a:gd name="T13" fmla="*/ 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7" h="262">
                    <a:moveTo>
                      <a:pt x="2797" y="12"/>
                    </a:moveTo>
                    <a:cubicBezTo>
                      <a:pt x="2761" y="8"/>
                      <a:pt x="2724" y="4"/>
                      <a:pt x="2684" y="0"/>
                    </a:cubicBezTo>
                    <a:cubicBezTo>
                      <a:pt x="1789" y="35"/>
                      <a:pt x="895" y="69"/>
                      <a:pt x="0" y="10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895" y="193"/>
                      <a:pt x="1790" y="228"/>
                      <a:pt x="2684" y="262"/>
                    </a:cubicBezTo>
                    <a:cubicBezTo>
                      <a:pt x="2724" y="258"/>
                      <a:pt x="2761" y="255"/>
                      <a:pt x="2797" y="251"/>
                    </a:cubicBezTo>
                    <a:lnTo>
                      <a:pt x="2797" y="1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>
                  <a:latin typeface="+mj-lt"/>
                </a:endParaRPr>
              </a:p>
            </p:txBody>
          </p:sp>
        </p:grp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DC06FE6E-8AA8-5D01-34DC-9B1534ADED3B}"/>
                </a:ext>
              </a:extLst>
            </p:cNvPr>
            <p:cNvSpPr/>
            <p:nvPr/>
          </p:nvSpPr>
          <p:spPr>
            <a:xfrm rot="5400000">
              <a:off x="5691354" y="2451822"/>
              <a:ext cx="809292" cy="2529036"/>
            </a:xfrm>
            <a:prstGeom prst="moon">
              <a:avLst>
                <a:gd name="adj" fmla="val 58474"/>
              </a:avLst>
            </a:prstGeom>
            <a:solidFill>
              <a:schemeClr val="accent4"/>
            </a:solidFill>
            <a:ln w="15875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4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1F3F0626-8248-2B7C-B0C3-6F3F3B732A39}"/>
                </a:ext>
              </a:extLst>
            </p:cNvPr>
            <p:cNvSpPr/>
            <p:nvPr/>
          </p:nvSpPr>
          <p:spPr>
            <a:xfrm rot="5400000">
              <a:off x="5691354" y="3258418"/>
              <a:ext cx="809292" cy="2529036"/>
            </a:xfrm>
            <a:prstGeom prst="moon">
              <a:avLst>
                <a:gd name="adj" fmla="val 58474"/>
              </a:avLst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2C0B5F5B-C4F6-09EC-1F78-9DDE6C8F22BE}"/>
                </a:ext>
              </a:extLst>
            </p:cNvPr>
            <p:cNvSpPr/>
            <p:nvPr/>
          </p:nvSpPr>
          <p:spPr>
            <a:xfrm rot="5400000">
              <a:off x="5691354" y="1649256"/>
              <a:ext cx="809292" cy="2529036"/>
            </a:xfrm>
            <a:prstGeom prst="moon">
              <a:avLst>
                <a:gd name="adj" fmla="val 58474"/>
              </a:avLst>
            </a:prstGeom>
            <a:solidFill>
              <a:schemeClr val="accent6"/>
            </a:solidFill>
            <a:ln w="158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6BB6D0-417F-DEEC-364C-24039A678219}"/>
                </a:ext>
              </a:extLst>
            </p:cNvPr>
            <p:cNvSpPr txBox="1"/>
            <p:nvPr/>
          </p:nvSpPr>
          <p:spPr>
            <a:xfrm>
              <a:off x="5295908" y="2654550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Your Text Here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EFBEAA-65DC-E560-1CB0-E5AAA7936049}"/>
                </a:ext>
              </a:extLst>
            </p:cNvPr>
            <p:cNvSpPr txBox="1"/>
            <p:nvPr/>
          </p:nvSpPr>
          <p:spPr>
            <a:xfrm>
              <a:off x="5295908" y="3457115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Your Text Here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AFA898-B232-7F4C-EED2-D8C212DD61E7}"/>
                </a:ext>
              </a:extLst>
            </p:cNvPr>
            <p:cNvSpPr txBox="1"/>
            <p:nvPr/>
          </p:nvSpPr>
          <p:spPr>
            <a:xfrm>
              <a:off x="5295908" y="4263712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2F6F433-CA2D-D673-6A42-8A0F28551B18}"/>
              </a:ext>
            </a:extLst>
          </p:cNvPr>
          <p:cNvSpPr txBox="1"/>
          <p:nvPr/>
        </p:nvSpPr>
        <p:spPr>
          <a:xfrm>
            <a:off x="822153" y="1449092"/>
            <a:ext cx="3129698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>
                <a:solidFill>
                  <a:schemeClr val="bg1"/>
                </a:solidFill>
                <a:latin typeface="+mj-lt"/>
                <a:cs typeface="Sora ExtraBold" pitchFamily="2" charset="0"/>
              </a:rPr>
              <a:t>Two Option Fishbone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FE0A4-7FE4-4C42-1043-FAB599B8AB8A}"/>
              </a:ext>
            </a:extLst>
          </p:cNvPr>
          <p:cNvSpPr txBox="1"/>
          <p:nvPr/>
        </p:nvSpPr>
        <p:spPr>
          <a:xfrm>
            <a:off x="822153" y="1030753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Your text goes here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F6AC5A-9BCA-3455-EAD2-00CC0D6C5187}"/>
              </a:ext>
            </a:extLst>
          </p:cNvPr>
          <p:cNvGrpSpPr/>
          <p:nvPr/>
        </p:nvGrpSpPr>
        <p:grpSpPr>
          <a:xfrm>
            <a:off x="8579768" y="2931549"/>
            <a:ext cx="3260241" cy="1235486"/>
            <a:chOff x="8065748" y="3427543"/>
            <a:chExt cx="3260241" cy="123548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FF6E4D0-C951-4810-7B98-A9DEB6D48FCE}"/>
                </a:ext>
              </a:extLst>
            </p:cNvPr>
            <p:cNvGrpSpPr/>
            <p:nvPr/>
          </p:nvGrpSpPr>
          <p:grpSpPr>
            <a:xfrm>
              <a:off x="9228262" y="3474819"/>
              <a:ext cx="2097727" cy="1188210"/>
              <a:chOff x="6159230" y="4339587"/>
              <a:chExt cx="2165777" cy="118821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13EAC87-C6E0-982B-96E0-52F6920CE2CF}"/>
                  </a:ext>
                </a:extLst>
              </p:cNvPr>
              <p:cNvSpPr txBox="1"/>
              <p:nvPr/>
            </p:nvSpPr>
            <p:spPr>
              <a:xfrm>
                <a:off x="6159230" y="4678141"/>
                <a:ext cx="1571933" cy="84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Lorem ipsum </a:t>
                </a:r>
                <a:r>
                  <a:rPr lang="en-US">
                    <a:solidFill>
                      <a:schemeClr val="bg1"/>
                    </a:solidFill>
                  </a:rPr>
                  <a:t>dolor sit amet Qui sint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504BFB-DE72-E3BC-1704-2C0E05910B4B}"/>
                  </a:ext>
                </a:extLst>
              </p:cNvPr>
              <p:cNvSpPr txBox="1"/>
              <p:nvPr/>
            </p:nvSpPr>
            <p:spPr>
              <a:xfrm>
                <a:off x="6159230" y="4339587"/>
                <a:ext cx="2165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b="1">
                    <a:solidFill>
                      <a:schemeClr val="bg1"/>
                    </a:solidFill>
                  </a:rPr>
                  <a:t>Value 2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52D73BC-45E3-DFEE-A654-1149CD24CA4A}"/>
                </a:ext>
              </a:extLst>
            </p:cNvPr>
            <p:cNvGrpSpPr/>
            <p:nvPr/>
          </p:nvGrpSpPr>
          <p:grpSpPr>
            <a:xfrm>
              <a:off x="8065748" y="3427543"/>
              <a:ext cx="1148704" cy="818398"/>
              <a:chOff x="5590955" y="5353441"/>
              <a:chExt cx="893820" cy="9014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21BEC15-8BE9-BA96-50C7-DA12E878A4E9}"/>
                  </a:ext>
                </a:extLst>
              </p:cNvPr>
              <p:cNvSpPr txBox="1"/>
              <p:nvPr/>
            </p:nvSpPr>
            <p:spPr>
              <a:xfrm>
                <a:off x="5590955" y="5353441"/>
                <a:ext cx="893819" cy="71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gradFill>
                      <a:gsLst>
                        <a:gs pos="100000">
                          <a:schemeClr val="accent3"/>
                        </a:gs>
                        <a:gs pos="60000">
                          <a:schemeClr val="accent2"/>
                        </a:gs>
                        <a:gs pos="5000">
                          <a:schemeClr val="accent1"/>
                        </a:gs>
                      </a:gsLst>
                      <a:path path="circle">
                        <a:fillToRect r="100000" b="100000"/>
                      </a:path>
                    </a:gra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3600">
                    <a:solidFill>
                      <a:schemeClr val="accent4"/>
                    </a:solidFill>
                  </a:rPr>
                  <a:t>87</a:t>
                </a:r>
                <a:r>
                  <a:rPr lang="en-US" sz="2400">
                    <a:solidFill>
                      <a:schemeClr val="accent4"/>
                    </a:solidFill>
                  </a:rPr>
                  <a:t>%</a:t>
                </a:r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13E1AA-67E0-CF2A-7F49-D599D2B62CD2}"/>
                  </a:ext>
                </a:extLst>
              </p:cNvPr>
              <p:cNvSpPr txBox="1"/>
              <p:nvPr/>
            </p:nvSpPr>
            <p:spPr>
              <a:xfrm>
                <a:off x="5590956" y="5881972"/>
                <a:ext cx="893819" cy="37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Rewards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09A55D4-9229-15EA-C22A-3359096C3C07}"/>
              </a:ext>
            </a:extLst>
          </p:cNvPr>
          <p:cNvGrpSpPr/>
          <p:nvPr/>
        </p:nvGrpSpPr>
        <p:grpSpPr>
          <a:xfrm>
            <a:off x="8579768" y="4645912"/>
            <a:ext cx="3260241" cy="1235486"/>
            <a:chOff x="8065748" y="3427543"/>
            <a:chExt cx="3260241" cy="123548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8E74353-B0E5-8FD8-0A8C-F0CA7ABF4CF3}"/>
                </a:ext>
              </a:extLst>
            </p:cNvPr>
            <p:cNvGrpSpPr/>
            <p:nvPr/>
          </p:nvGrpSpPr>
          <p:grpSpPr>
            <a:xfrm>
              <a:off x="9228262" y="3474819"/>
              <a:ext cx="2097727" cy="1188210"/>
              <a:chOff x="6159230" y="4339587"/>
              <a:chExt cx="2165777" cy="118821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ABB19B-4C4D-A7FD-BBE7-B3DF5B722774}"/>
                  </a:ext>
                </a:extLst>
              </p:cNvPr>
              <p:cNvSpPr txBox="1"/>
              <p:nvPr/>
            </p:nvSpPr>
            <p:spPr>
              <a:xfrm>
                <a:off x="6159230" y="4678141"/>
                <a:ext cx="1571933" cy="84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Lorem ipsum </a:t>
                </a:r>
                <a:r>
                  <a:rPr lang="en-US">
                    <a:solidFill>
                      <a:schemeClr val="bg1"/>
                    </a:solidFill>
                  </a:rPr>
                  <a:t>dolor sit amet Qui sint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9B0E7F-6800-7432-B8D7-35D474563FBC}"/>
                  </a:ext>
                </a:extLst>
              </p:cNvPr>
              <p:cNvSpPr txBox="1"/>
              <p:nvPr/>
            </p:nvSpPr>
            <p:spPr>
              <a:xfrm>
                <a:off x="6159230" y="4339587"/>
                <a:ext cx="2165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b="1">
                    <a:solidFill>
                      <a:schemeClr val="bg1"/>
                    </a:solidFill>
                  </a:rPr>
                  <a:t>Value 3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C905E3D-4390-D685-31B8-DF82F8610197}"/>
                </a:ext>
              </a:extLst>
            </p:cNvPr>
            <p:cNvGrpSpPr/>
            <p:nvPr/>
          </p:nvGrpSpPr>
          <p:grpSpPr>
            <a:xfrm>
              <a:off x="8065748" y="3427543"/>
              <a:ext cx="1148704" cy="818398"/>
              <a:chOff x="5590955" y="5353441"/>
              <a:chExt cx="893820" cy="90143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B865B3-3227-24F2-FE8E-0640865AC264}"/>
                  </a:ext>
                </a:extLst>
              </p:cNvPr>
              <p:cNvSpPr txBox="1"/>
              <p:nvPr/>
            </p:nvSpPr>
            <p:spPr>
              <a:xfrm>
                <a:off x="5590955" y="5353441"/>
                <a:ext cx="893819" cy="71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gradFill>
                      <a:gsLst>
                        <a:gs pos="100000">
                          <a:schemeClr val="accent3"/>
                        </a:gs>
                        <a:gs pos="60000">
                          <a:schemeClr val="accent2"/>
                        </a:gs>
                        <a:gs pos="5000">
                          <a:schemeClr val="accent1"/>
                        </a:gs>
                      </a:gsLst>
                      <a:path path="circle">
                        <a:fillToRect r="100000" b="100000"/>
                      </a:path>
                    </a:gra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3600">
                    <a:solidFill>
                      <a:schemeClr val="accent3"/>
                    </a:solidFill>
                  </a:rPr>
                  <a:t>89</a:t>
                </a:r>
                <a:r>
                  <a:rPr lang="en-US" sz="2400">
                    <a:solidFill>
                      <a:schemeClr val="accent3"/>
                    </a:solidFill>
                  </a:rPr>
                  <a:t>%</a:t>
                </a: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994646A-820C-C25E-AF17-CDC1FC94734D}"/>
                  </a:ext>
                </a:extLst>
              </p:cNvPr>
              <p:cNvSpPr txBox="1"/>
              <p:nvPr/>
            </p:nvSpPr>
            <p:spPr>
              <a:xfrm>
                <a:off x="5590956" y="5881972"/>
                <a:ext cx="893819" cy="37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Rewards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26E3BA4-502F-6D1D-3A5A-99325A1F84C3}"/>
              </a:ext>
            </a:extLst>
          </p:cNvPr>
          <p:cNvGrpSpPr/>
          <p:nvPr/>
        </p:nvGrpSpPr>
        <p:grpSpPr>
          <a:xfrm>
            <a:off x="8579768" y="1217186"/>
            <a:ext cx="3260241" cy="1235486"/>
            <a:chOff x="8065748" y="3427543"/>
            <a:chExt cx="3260241" cy="123548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9082805-E235-7155-68C4-4E4D2C9E6CDB}"/>
                </a:ext>
              </a:extLst>
            </p:cNvPr>
            <p:cNvGrpSpPr/>
            <p:nvPr/>
          </p:nvGrpSpPr>
          <p:grpSpPr>
            <a:xfrm>
              <a:off x="9228262" y="3474819"/>
              <a:ext cx="2097727" cy="1188210"/>
              <a:chOff x="6159230" y="4339587"/>
              <a:chExt cx="2165777" cy="1188210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B516917-30BB-0D87-49DA-246B4A9CB546}"/>
                  </a:ext>
                </a:extLst>
              </p:cNvPr>
              <p:cNvSpPr txBox="1"/>
              <p:nvPr/>
            </p:nvSpPr>
            <p:spPr>
              <a:xfrm>
                <a:off x="6159230" y="4678141"/>
                <a:ext cx="1571933" cy="84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Lorem ipsum </a:t>
                </a:r>
                <a:r>
                  <a:rPr lang="en-US">
                    <a:solidFill>
                      <a:schemeClr val="bg1"/>
                    </a:solidFill>
                  </a:rPr>
                  <a:t>dolor sit amet Qui sint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B7AFA17-CB68-AB43-F10D-6F607F742222}"/>
                  </a:ext>
                </a:extLst>
              </p:cNvPr>
              <p:cNvSpPr txBox="1"/>
              <p:nvPr/>
            </p:nvSpPr>
            <p:spPr>
              <a:xfrm>
                <a:off x="6159230" y="4339587"/>
                <a:ext cx="2165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b="1">
                    <a:solidFill>
                      <a:schemeClr val="bg1"/>
                    </a:solidFill>
                  </a:rPr>
                  <a:t>Value 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E7A01A0-33D5-4BC2-0A13-6605E4326BC3}"/>
                </a:ext>
              </a:extLst>
            </p:cNvPr>
            <p:cNvGrpSpPr/>
            <p:nvPr/>
          </p:nvGrpSpPr>
          <p:grpSpPr>
            <a:xfrm>
              <a:off x="8065748" y="3427543"/>
              <a:ext cx="1148704" cy="818398"/>
              <a:chOff x="5590955" y="5353441"/>
              <a:chExt cx="893820" cy="901436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96A13D0-D890-A775-7716-087B5060B274}"/>
                  </a:ext>
                </a:extLst>
              </p:cNvPr>
              <p:cNvSpPr txBox="1"/>
              <p:nvPr/>
            </p:nvSpPr>
            <p:spPr>
              <a:xfrm>
                <a:off x="5590955" y="5353441"/>
                <a:ext cx="893819" cy="71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gradFill>
                      <a:gsLst>
                        <a:gs pos="100000">
                          <a:schemeClr val="accent3"/>
                        </a:gs>
                        <a:gs pos="60000">
                          <a:schemeClr val="accent2"/>
                        </a:gs>
                        <a:gs pos="5000">
                          <a:schemeClr val="accent1"/>
                        </a:gs>
                      </a:gsLst>
                      <a:path path="circle">
                        <a:fillToRect r="100000" b="100000"/>
                      </a:path>
                    </a:gra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3600">
                    <a:solidFill>
                      <a:schemeClr val="accent6"/>
                    </a:solidFill>
                  </a:rPr>
                  <a:t>63</a:t>
                </a:r>
                <a:r>
                  <a:rPr lang="en-US" sz="2400">
                    <a:solidFill>
                      <a:schemeClr val="accent6"/>
                    </a:solidFill>
                  </a:rPr>
                  <a:t>%</a:t>
                </a:r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41FDDB2-0955-3ACF-BEC4-626E0AF2404D}"/>
                  </a:ext>
                </a:extLst>
              </p:cNvPr>
              <p:cNvSpPr txBox="1"/>
              <p:nvPr/>
            </p:nvSpPr>
            <p:spPr>
              <a:xfrm>
                <a:off x="5590956" y="5881972"/>
                <a:ext cx="893819" cy="37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Rewards</a:t>
                </a: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07F7122-655B-0A4C-4AC2-3D15616BD2A8}"/>
              </a:ext>
            </a:extLst>
          </p:cNvPr>
          <p:cNvSpPr txBox="1"/>
          <p:nvPr/>
        </p:nvSpPr>
        <p:spPr>
          <a:xfrm>
            <a:off x="822153" y="3539556"/>
            <a:ext cx="2966496" cy="207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Nam semper </a:t>
            </a:r>
            <a:r>
              <a:rPr lang="en-US" sz="1200" dirty="0" err="1">
                <a:solidFill>
                  <a:schemeClr val="bg1"/>
                </a:solidFill>
              </a:rPr>
              <a:t>metus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massa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finibus</a:t>
            </a:r>
            <a:r>
              <a:rPr lang="en-US" sz="1200" dirty="0">
                <a:solidFill>
                  <a:schemeClr val="bg1"/>
                </a:solidFill>
              </a:rPr>
              <a:t>, in </a:t>
            </a:r>
            <a:r>
              <a:rPr lang="en-US" sz="1200" dirty="0" err="1">
                <a:solidFill>
                  <a:schemeClr val="bg1"/>
                </a:solidFill>
              </a:rPr>
              <a:t>ultricies</a:t>
            </a:r>
            <a:r>
              <a:rPr lang="en-US" sz="1200" dirty="0">
                <a:solidFill>
                  <a:schemeClr val="bg1"/>
                </a:solidFill>
              </a:rPr>
              <a:t> magna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Mauris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ullamcorper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suscipit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augue</a:t>
            </a:r>
            <a:r>
              <a:rPr lang="en-US" sz="1200" dirty="0">
                <a:solidFill>
                  <a:schemeClr val="bg1"/>
                </a:solidFill>
              </a:rPr>
              <a:t> et </a:t>
            </a:r>
            <a:r>
              <a:rPr lang="en-US" sz="1200" dirty="0" err="1">
                <a:solidFill>
                  <a:schemeClr val="bg1"/>
                </a:solidFill>
              </a:rPr>
              <a:t>molestie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Curabitur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iaculis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venenatis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Praesent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volutpat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, sed </a:t>
            </a:r>
            <a:r>
              <a:rPr lang="en-US" sz="1200" dirty="0" err="1">
                <a:solidFill>
                  <a:schemeClr val="bg1"/>
                </a:solidFill>
              </a:rPr>
              <a:t>sodales</a:t>
            </a:r>
            <a:r>
              <a:rPr lang="en-US" sz="1200" dirty="0">
                <a:solidFill>
                  <a:schemeClr val="bg1"/>
                </a:solidFill>
              </a:rPr>
              <a:t> ligula </a:t>
            </a:r>
            <a:r>
              <a:rPr lang="en-US" sz="1200" dirty="0" err="1">
                <a:solidFill>
                  <a:schemeClr val="bg1"/>
                </a:solidFill>
              </a:rPr>
              <a:t>faucibus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Praesent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aliquam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 vitae maximus.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5FB6EE-E86A-03B2-DF08-9550F2E3AB08}"/>
              </a:ext>
            </a:extLst>
          </p:cNvPr>
          <p:cNvSpPr txBox="1"/>
          <p:nvPr/>
        </p:nvSpPr>
        <p:spPr>
          <a:xfrm>
            <a:off x="822153" y="3220587"/>
            <a:ext cx="268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ora ExtraBold" pitchFamily="2" charset="0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Your Text Here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BFB6071-8E86-17A3-7F21-6606A5803265}"/>
              </a:ext>
            </a:extLst>
          </p:cNvPr>
          <p:cNvGrpSpPr/>
          <p:nvPr/>
        </p:nvGrpSpPr>
        <p:grpSpPr>
          <a:xfrm>
            <a:off x="7594938" y="1301515"/>
            <a:ext cx="804890" cy="804892"/>
            <a:chOff x="7594938" y="1301515"/>
            <a:chExt cx="804890" cy="80489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94A9F56-F45E-FF43-B375-B0704874C49B}"/>
                </a:ext>
              </a:extLst>
            </p:cNvPr>
            <p:cNvGrpSpPr/>
            <p:nvPr/>
          </p:nvGrpSpPr>
          <p:grpSpPr>
            <a:xfrm>
              <a:off x="7594938" y="1301515"/>
              <a:ext cx="804890" cy="804892"/>
              <a:chOff x="871273" y="2162001"/>
              <a:chExt cx="1126596" cy="1126596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BCABE95-FBAF-8AC8-25EC-23C22157DD90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6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53A0CA0-7A75-42BC-F919-D2D12758F445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6"/>
              </a:solidFill>
              <a:ln w="1587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6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82" name="任意形状 894">
              <a:extLst>
                <a:ext uri="{FF2B5EF4-FFF2-40B4-BE49-F238E27FC236}">
                  <a16:creationId xmlns:a16="http://schemas.microsoft.com/office/drawing/2014/main" id="{6CC51F6B-465A-5C12-2EDC-FF682B293DC9}"/>
                </a:ext>
              </a:extLst>
            </p:cNvPr>
            <p:cNvSpPr/>
            <p:nvPr/>
          </p:nvSpPr>
          <p:spPr>
            <a:xfrm>
              <a:off x="7806883" y="1513461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0800"/>
                  </a:lnTo>
                  <a:close/>
                  <a:moveTo>
                    <a:pt x="14040" y="4320"/>
                  </a:moveTo>
                  <a:lnTo>
                    <a:pt x="7560" y="4320"/>
                  </a:lnTo>
                  <a:lnTo>
                    <a:pt x="7560" y="6480"/>
                  </a:lnTo>
                  <a:lnTo>
                    <a:pt x="5400" y="6480"/>
                  </a:lnTo>
                  <a:lnTo>
                    <a:pt x="540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6200" y="4320"/>
                  </a:lnTo>
                  <a:lnTo>
                    <a:pt x="16200" y="6480"/>
                  </a:lnTo>
                  <a:lnTo>
                    <a:pt x="14040" y="6480"/>
                  </a:lnTo>
                  <a:lnTo>
                    <a:pt x="14040" y="4320"/>
                  </a:lnTo>
                  <a:close/>
                  <a:moveTo>
                    <a:pt x="4320" y="12960"/>
                  </a:moveTo>
                  <a:lnTo>
                    <a:pt x="6480" y="12960"/>
                  </a:lnTo>
                  <a:lnTo>
                    <a:pt x="6480" y="15120"/>
                  </a:lnTo>
                  <a:lnTo>
                    <a:pt x="4320" y="15120"/>
                  </a:lnTo>
                  <a:lnTo>
                    <a:pt x="4320" y="12960"/>
                  </a:lnTo>
                  <a:close/>
                  <a:moveTo>
                    <a:pt x="9720" y="12960"/>
                  </a:moveTo>
                  <a:lnTo>
                    <a:pt x="11880" y="12960"/>
                  </a:lnTo>
                  <a:lnTo>
                    <a:pt x="11880" y="15120"/>
                  </a:lnTo>
                  <a:lnTo>
                    <a:pt x="9720" y="15120"/>
                  </a:lnTo>
                  <a:lnTo>
                    <a:pt x="9720" y="12960"/>
                  </a:lnTo>
                  <a:close/>
                  <a:moveTo>
                    <a:pt x="15120" y="12960"/>
                  </a:moveTo>
                  <a:lnTo>
                    <a:pt x="17280" y="12960"/>
                  </a:lnTo>
                  <a:lnTo>
                    <a:pt x="17280" y="15120"/>
                  </a:lnTo>
                  <a:lnTo>
                    <a:pt x="15120" y="15120"/>
                  </a:lnTo>
                  <a:lnTo>
                    <a:pt x="15120" y="1296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BF111E-8FAB-B15D-74DD-2BCC8788FBD3}"/>
              </a:ext>
            </a:extLst>
          </p:cNvPr>
          <p:cNvGrpSpPr/>
          <p:nvPr/>
        </p:nvGrpSpPr>
        <p:grpSpPr>
          <a:xfrm>
            <a:off x="7594938" y="3015878"/>
            <a:ext cx="804890" cy="804892"/>
            <a:chOff x="7594938" y="3015878"/>
            <a:chExt cx="804890" cy="80489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EEDA54-21EA-1C11-8208-875F519A4C17}"/>
                </a:ext>
              </a:extLst>
            </p:cNvPr>
            <p:cNvGrpSpPr/>
            <p:nvPr/>
          </p:nvGrpSpPr>
          <p:grpSpPr>
            <a:xfrm>
              <a:off x="7594938" y="3015878"/>
              <a:ext cx="804890" cy="804892"/>
              <a:chOff x="871273" y="2162001"/>
              <a:chExt cx="1126596" cy="112659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78194F7-38F7-4315-7601-EF63B5479835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4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1AEC338-88A5-E8DD-2AC6-05D8F5E4C34B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4"/>
              </a:solidFill>
              <a:ln w="15875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4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83" name="任意形状 725">
              <a:extLst>
                <a:ext uri="{FF2B5EF4-FFF2-40B4-BE49-F238E27FC236}">
                  <a16:creationId xmlns:a16="http://schemas.microsoft.com/office/drawing/2014/main" id="{0F0DA41F-7BA3-7E94-093B-E14EA71961A0}"/>
                </a:ext>
              </a:extLst>
            </p:cNvPr>
            <p:cNvSpPr/>
            <p:nvPr/>
          </p:nvSpPr>
          <p:spPr>
            <a:xfrm>
              <a:off x="7798129" y="3227796"/>
              <a:ext cx="398508" cy="381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0675" extrusionOk="0">
                  <a:moveTo>
                    <a:pt x="17182" y="13544"/>
                  </a:moveTo>
                  <a:cubicBezTo>
                    <a:pt x="18834" y="9335"/>
                    <a:pt x="16992" y="4486"/>
                    <a:pt x="13068" y="2714"/>
                  </a:cubicBezTo>
                  <a:cubicBezTo>
                    <a:pt x="10855" y="1715"/>
                    <a:pt x="8336" y="1879"/>
                    <a:pt x="6252" y="3157"/>
                  </a:cubicBezTo>
                  <a:lnTo>
                    <a:pt x="5296" y="1361"/>
                  </a:lnTo>
                  <a:cubicBezTo>
                    <a:pt x="8272" y="-463"/>
                    <a:pt x="11927" y="-454"/>
                    <a:pt x="14894" y="1386"/>
                  </a:cubicBezTo>
                  <a:cubicBezTo>
                    <a:pt x="19220" y="4065"/>
                    <a:pt x="20877" y="9802"/>
                    <a:pt x="18861" y="14585"/>
                  </a:cubicBezTo>
                  <a:lnTo>
                    <a:pt x="20153" y="15385"/>
                  </a:lnTo>
                  <a:lnTo>
                    <a:pt x="16141" y="17673"/>
                  </a:lnTo>
                  <a:lnTo>
                    <a:pt x="15982" y="12801"/>
                  </a:lnTo>
                  <a:lnTo>
                    <a:pt x="17182" y="13544"/>
                  </a:lnTo>
                  <a:close/>
                  <a:moveTo>
                    <a:pt x="2972" y="7130"/>
                  </a:moveTo>
                  <a:cubicBezTo>
                    <a:pt x="1320" y="11339"/>
                    <a:pt x="3162" y="16188"/>
                    <a:pt x="7086" y="17960"/>
                  </a:cubicBezTo>
                  <a:cubicBezTo>
                    <a:pt x="9299" y="18959"/>
                    <a:pt x="11818" y="18795"/>
                    <a:pt x="13902" y="17517"/>
                  </a:cubicBezTo>
                  <a:lnTo>
                    <a:pt x="14858" y="19313"/>
                  </a:lnTo>
                  <a:cubicBezTo>
                    <a:pt x="11882" y="21137"/>
                    <a:pt x="8227" y="21128"/>
                    <a:pt x="5260" y="19288"/>
                  </a:cubicBezTo>
                  <a:cubicBezTo>
                    <a:pt x="934" y="16609"/>
                    <a:pt x="-723" y="10872"/>
                    <a:pt x="1293" y="6089"/>
                  </a:cubicBezTo>
                  <a:lnTo>
                    <a:pt x="0" y="5290"/>
                  </a:lnTo>
                  <a:lnTo>
                    <a:pt x="4012" y="3002"/>
                  </a:lnTo>
                  <a:lnTo>
                    <a:pt x="4171" y="7874"/>
                  </a:lnTo>
                  <a:lnTo>
                    <a:pt x="2971" y="7131"/>
                  </a:lnTo>
                  <a:close/>
                  <a:moveTo>
                    <a:pt x="6705" y="12404"/>
                  </a:moveTo>
                  <a:lnTo>
                    <a:pt x="12004" y="12404"/>
                  </a:lnTo>
                  <a:cubicBezTo>
                    <a:pt x="12270" y="12404"/>
                    <a:pt x="12486" y="12173"/>
                    <a:pt x="12486" y="11887"/>
                  </a:cubicBezTo>
                  <a:cubicBezTo>
                    <a:pt x="12486" y="11602"/>
                    <a:pt x="12270" y="11371"/>
                    <a:pt x="12004" y="11371"/>
                  </a:cubicBezTo>
                  <a:lnTo>
                    <a:pt x="8150" y="11371"/>
                  </a:lnTo>
                  <a:cubicBezTo>
                    <a:pt x="6820" y="11371"/>
                    <a:pt x="5742" y="10214"/>
                    <a:pt x="5742" y="8787"/>
                  </a:cubicBezTo>
                  <a:cubicBezTo>
                    <a:pt x="5742" y="7360"/>
                    <a:pt x="6820" y="6203"/>
                    <a:pt x="8150" y="6203"/>
                  </a:cubicBezTo>
                  <a:lnTo>
                    <a:pt x="9114" y="6203"/>
                  </a:lnTo>
                  <a:lnTo>
                    <a:pt x="9114" y="5169"/>
                  </a:lnTo>
                  <a:lnTo>
                    <a:pt x="11040" y="5169"/>
                  </a:lnTo>
                  <a:lnTo>
                    <a:pt x="11040" y="6203"/>
                  </a:lnTo>
                  <a:lnTo>
                    <a:pt x="13449" y="6203"/>
                  </a:lnTo>
                  <a:lnTo>
                    <a:pt x="13449" y="8270"/>
                  </a:lnTo>
                  <a:lnTo>
                    <a:pt x="8150" y="8270"/>
                  </a:lnTo>
                  <a:cubicBezTo>
                    <a:pt x="7884" y="8270"/>
                    <a:pt x="7668" y="8501"/>
                    <a:pt x="7668" y="8787"/>
                  </a:cubicBezTo>
                  <a:cubicBezTo>
                    <a:pt x="7668" y="9072"/>
                    <a:pt x="7884" y="9303"/>
                    <a:pt x="8150" y="9303"/>
                  </a:cubicBezTo>
                  <a:lnTo>
                    <a:pt x="12004" y="9303"/>
                  </a:lnTo>
                  <a:cubicBezTo>
                    <a:pt x="13334" y="9303"/>
                    <a:pt x="14412" y="10460"/>
                    <a:pt x="14412" y="11887"/>
                  </a:cubicBezTo>
                  <a:cubicBezTo>
                    <a:pt x="14412" y="13314"/>
                    <a:pt x="13334" y="14471"/>
                    <a:pt x="12004" y="14471"/>
                  </a:cubicBezTo>
                  <a:lnTo>
                    <a:pt x="11040" y="14471"/>
                  </a:lnTo>
                  <a:lnTo>
                    <a:pt x="11040" y="15505"/>
                  </a:lnTo>
                  <a:lnTo>
                    <a:pt x="9114" y="15505"/>
                  </a:lnTo>
                  <a:lnTo>
                    <a:pt x="9114" y="14471"/>
                  </a:lnTo>
                  <a:lnTo>
                    <a:pt x="6705" y="14471"/>
                  </a:lnTo>
                  <a:lnTo>
                    <a:pt x="6705" y="1240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E7395-F166-114C-7AD9-02CFE59D2E3C}"/>
              </a:ext>
            </a:extLst>
          </p:cNvPr>
          <p:cNvGrpSpPr/>
          <p:nvPr/>
        </p:nvGrpSpPr>
        <p:grpSpPr>
          <a:xfrm>
            <a:off x="7594938" y="4730241"/>
            <a:ext cx="804890" cy="804892"/>
            <a:chOff x="7594938" y="4730241"/>
            <a:chExt cx="804890" cy="80489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8A08634-03DC-E00A-C126-D0EE1E16C383}"/>
                </a:ext>
              </a:extLst>
            </p:cNvPr>
            <p:cNvGrpSpPr/>
            <p:nvPr/>
          </p:nvGrpSpPr>
          <p:grpSpPr>
            <a:xfrm>
              <a:off x="7594938" y="4730241"/>
              <a:ext cx="804890" cy="804892"/>
              <a:chOff x="871273" y="2162001"/>
              <a:chExt cx="1126596" cy="1126596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3F385AA-FBFF-1D32-B51C-7BFA6F056561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436759-A3EF-9D6F-0496-1B24F10833B0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3"/>
              </a:solidFill>
              <a:ln w="15875"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3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86" name="任意形状 809">
              <a:extLst>
                <a:ext uri="{FF2B5EF4-FFF2-40B4-BE49-F238E27FC236}">
                  <a16:creationId xmlns:a16="http://schemas.microsoft.com/office/drawing/2014/main" id="{A5A1B58F-C294-E196-5C2B-8D842EE502BF}"/>
                </a:ext>
              </a:extLst>
            </p:cNvPr>
            <p:cNvSpPr/>
            <p:nvPr/>
          </p:nvSpPr>
          <p:spPr>
            <a:xfrm>
              <a:off x="7825933" y="4961237"/>
              <a:ext cx="3429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00" y="21600"/>
                  </a:moveTo>
                  <a:cubicBezTo>
                    <a:pt x="15080" y="21600"/>
                    <a:pt x="13200" y="19720"/>
                    <a:pt x="13200" y="17400"/>
                  </a:cubicBezTo>
                  <a:cubicBezTo>
                    <a:pt x="13200" y="15080"/>
                    <a:pt x="15080" y="13200"/>
                    <a:pt x="17400" y="13200"/>
                  </a:cubicBezTo>
                  <a:cubicBezTo>
                    <a:pt x="19720" y="13200"/>
                    <a:pt x="21600" y="15080"/>
                    <a:pt x="21600" y="17400"/>
                  </a:cubicBezTo>
                  <a:cubicBezTo>
                    <a:pt x="21600" y="19720"/>
                    <a:pt x="19720" y="21600"/>
                    <a:pt x="17400" y="21600"/>
                  </a:cubicBezTo>
                  <a:close/>
                  <a:moveTo>
                    <a:pt x="17400" y="19200"/>
                  </a:moveTo>
                  <a:cubicBezTo>
                    <a:pt x="18394" y="19200"/>
                    <a:pt x="19200" y="18394"/>
                    <a:pt x="19200" y="17400"/>
                  </a:cubicBezTo>
                  <a:cubicBezTo>
                    <a:pt x="19200" y="16406"/>
                    <a:pt x="18394" y="15600"/>
                    <a:pt x="17400" y="15600"/>
                  </a:cubicBezTo>
                  <a:cubicBezTo>
                    <a:pt x="16406" y="15600"/>
                    <a:pt x="15600" y="16406"/>
                    <a:pt x="15600" y="17400"/>
                  </a:cubicBezTo>
                  <a:cubicBezTo>
                    <a:pt x="15600" y="18394"/>
                    <a:pt x="16406" y="19200"/>
                    <a:pt x="17400" y="19200"/>
                  </a:cubicBezTo>
                  <a:close/>
                  <a:moveTo>
                    <a:pt x="4200" y="8400"/>
                  </a:moveTo>
                  <a:cubicBezTo>
                    <a:pt x="1880" y="8400"/>
                    <a:pt x="0" y="6520"/>
                    <a:pt x="0" y="4200"/>
                  </a:cubicBezTo>
                  <a:cubicBezTo>
                    <a:pt x="0" y="1880"/>
                    <a:pt x="1880" y="0"/>
                    <a:pt x="4200" y="0"/>
                  </a:cubicBezTo>
                  <a:cubicBezTo>
                    <a:pt x="6520" y="0"/>
                    <a:pt x="8400" y="1880"/>
                    <a:pt x="8400" y="4200"/>
                  </a:cubicBezTo>
                  <a:cubicBezTo>
                    <a:pt x="8400" y="6520"/>
                    <a:pt x="6520" y="8400"/>
                    <a:pt x="4200" y="8400"/>
                  </a:cubicBezTo>
                  <a:close/>
                  <a:moveTo>
                    <a:pt x="4200" y="6000"/>
                  </a:moveTo>
                  <a:cubicBezTo>
                    <a:pt x="5194" y="6000"/>
                    <a:pt x="6000" y="5194"/>
                    <a:pt x="6000" y="4200"/>
                  </a:cubicBezTo>
                  <a:cubicBezTo>
                    <a:pt x="6000" y="3206"/>
                    <a:pt x="5194" y="2400"/>
                    <a:pt x="4200" y="2400"/>
                  </a:cubicBezTo>
                  <a:cubicBezTo>
                    <a:pt x="3206" y="2400"/>
                    <a:pt x="2400" y="3206"/>
                    <a:pt x="2400" y="4200"/>
                  </a:cubicBezTo>
                  <a:cubicBezTo>
                    <a:pt x="2400" y="5194"/>
                    <a:pt x="3206" y="6000"/>
                    <a:pt x="4200" y="6000"/>
                  </a:cubicBezTo>
                  <a:close/>
                  <a:moveTo>
                    <a:pt x="19285" y="618"/>
                  </a:moveTo>
                  <a:lnTo>
                    <a:pt x="20982" y="2315"/>
                  </a:lnTo>
                  <a:lnTo>
                    <a:pt x="2316" y="20982"/>
                  </a:lnTo>
                  <a:lnTo>
                    <a:pt x="619" y="19285"/>
                  </a:lnTo>
                  <a:lnTo>
                    <a:pt x="19284" y="61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0055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7D747AC-4E42-CFDE-DC65-FD49CEE88501}"/>
              </a:ext>
            </a:extLst>
          </p:cNvPr>
          <p:cNvGrpSpPr/>
          <p:nvPr/>
        </p:nvGrpSpPr>
        <p:grpSpPr>
          <a:xfrm>
            <a:off x="3297191" y="941894"/>
            <a:ext cx="3132600" cy="4792156"/>
            <a:chOff x="4529700" y="1081596"/>
            <a:chExt cx="3132600" cy="47921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06661B4-24D0-7BAA-0E52-56EBB4409612}"/>
                </a:ext>
              </a:extLst>
            </p:cNvPr>
            <p:cNvGrpSpPr/>
            <p:nvPr/>
          </p:nvGrpSpPr>
          <p:grpSpPr>
            <a:xfrm rot="16200000">
              <a:off x="3699209" y="2839003"/>
              <a:ext cx="4792156" cy="1277342"/>
              <a:chOff x="2324065" y="2333626"/>
              <a:chExt cx="6354798" cy="1693864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</p:grpSpPr>
          <p:sp>
            <p:nvSpPr>
              <p:cNvPr id="3" name="Freeform 12">
                <a:extLst>
                  <a:ext uri="{FF2B5EF4-FFF2-40B4-BE49-F238E27FC236}">
                    <a16:creationId xmlns:a16="http://schemas.microsoft.com/office/drawing/2014/main" id="{7E99A254-6E88-B693-856B-4AED6A9FF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065" y="2605672"/>
                <a:ext cx="1073150" cy="1142999"/>
              </a:xfrm>
              <a:custGeom>
                <a:avLst/>
                <a:gdLst>
                  <a:gd name="T0" fmla="*/ 143 w 487"/>
                  <a:gd name="T1" fmla="*/ 0 h 518"/>
                  <a:gd name="T2" fmla="*/ 483 w 487"/>
                  <a:gd name="T3" fmla="*/ 242 h 518"/>
                  <a:gd name="T4" fmla="*/ 487 w 487"/>
                  <a:gd name="T5" fmla="*/ 242 h 518"/>
                  <a:gd name="T6" fmla="*/ 487 w 487"/>
                  <a:gd name="T7" fmla="*/ 276 h 518"/>
                  <a:gd name="T8" fmla="*/ 483 w 487"/>
                  <a:gd name="T9" fmla="*/ 276 h 518"/>
                  <a:gd name="T10" fmla="*/ 143 w 487"/>
                  <a:gd name="T11" fmla="*/ 518 h 518"/>
                  <a:gd name="T12" fmla="*/ 144 w 487"/>
                  <a:gd name="T13" fmla="*/ 259 h 518"/>
                  <a:gd name="T14" fmla="*/ 143 w 487"/>
                  <a:gd name="T15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518">
                    <a:moveTo>
                      <a:pt x="143" y="0"/>
                    </a:moveTo>
                    <a:cubicBezTo>
                      <a:pt x="264" y="0"/>
                      <a:pt x="433" y="185"/>
                      <a:pt x="483" y="242"/>
                    </a:cubicBezTo>
                    <a:cubicBezTo>
                      <a:pt x="487" y="242"/>
                      <a:pt x="487" y="242"/>
                      <a:pt x="487" y="242"/>
                    </a:cubicBezTo>
                    <a:cubicBezTo>
                      <a:pt x="487" y="276"/>
                      <a:pt x="487" y="276"/>
                      <a:pt x="487" y="276"/>
                    </a:cubicBezTo>
                    <a:cubicBezTo>
                      <a:pt x="483" y="276"/>
                      <a:pt x="483" y="276"/>
                      <a:pt x="483" y="276"/>
                    </a:cubicBezTo>
                    <a:cubicBezTo>
                      <a:pt x="433" y="333"/>
                      <a:pt x="264" y="518"/>
                      <a:pt x="143" y="518"/>
                    </a:cubicBezTo>
                    <a:cubicBezTo>
                      <a:pt x="0" y="518"/>
                      <a:pt x="144" y="402"/>
                      <a:pt x="144" y="259"/>
                    </a:cubicBezTo>
                    <a:cubicBezTo>
                      <a:pt x="144" y="116"/>
                      <a:pt x="0" y="0"/>
                      <a:pt x="143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4" name="Freeform 13">
                <a:extLst>
                  <a:ext uri="{FF2B5EF4-FFF2-40B4-BE49-F238E27FC236}">
                    <a16:creationId xmlns:a16="http://schemas.microsoft.com/office/drawing/2014/main" id="{028347F1-8F0A-4E2A-1248-D603696BC3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84975" y="2333626"/>
                <a:ext cx="1893888" cy="1693864"/>
              </a:xfrm>
              <a:custGeom>
                <a:avLst/>
                <a:gdLst>
                  <a:gd name="T0" fmla="*/ 90 w 860"/>
                  <a:gd name="T1" fmla="*/ 435 h 768"/>
                  <a:gd name="T2" fmla="*/ 195 w 860"/>
                  <a:gd name="T3" fmla="*/ 768 h 768"/>
                  <a:gd name="T4" fmla="*/ 860 w 860"/>
                  <a:gd name="T5" fmla="*/ 454 h 768"/>
                  <a:gd name="T6" fmla="*/ 195 w 860"/>
                  <a:gd name="T7" fmla="*/ 0 h 768"/>
                  <a:gd name="T8" fmla="*/ 90 w 860"/>
                  <a:gd name="T9" fmla="*/ 333 h 768"/>
                  <a:gd name="T10" fmla="*/ 27 w 860"/>
                  <a:gd name="T11" fmla="*/ 335 h 768"/>
                  <a:gd name="T12" fmla="*/ 27 w 860"/>
                  <a:gd name="T13" fmla="*/ 433 h 768"/>
                  <a:gd name="T14" fmla="*/ 90 w 860"/>
                  <a:gd name="T15" fmla="*/ 435 h 768"/>
                  <a:gd name="T16" fmla="*/ 444 w 860"/>
                  <a:gd name="T17" fmla="*/ 265 h 768"/>
                  <a:gd name="T18" fmla="*/ 505 w 860"/>
                  <a:gd name="T19" fmla="*/ 203 h 768"/>
                  <a:gd name="T20" fmla="*/ 566 w 860"/>
                  <a:gd name="T21" fmla="*/ 265 h 768"/>
                  <a:gd name="T22" fmla="*/ 505 w 860"/>
                  <a:gd name="T23" fmla="*/ 326 h 768"/>
                  <a:gd name="T24" fmla="*/ 444 w 860"/>
                  <a:gd name="T25" fmla="*/ 265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0" h="768">
                    <a:moveTo>
                      <a:pt x="90" y="435"/>
                    </a:moveTo>
                    <a:cubicBezTo>
                      <a:pt x="76" y="623"/>
                      <a:pt x="0" y="768"/>
                      <a:pt x="195" y="768"/>
                    </a:cubicBezTo>
                    <a:cubicBezTo>
                      <a:pt x="407" y="768"/>
                      <a:pt x="860" y="454"/>
                      <a:pt x="860" y="454"/>
                    </a:cubicBezTo>
                    <a:cubicBezTo>
                      <a:pt x="860" y="243"/>
                      <a:pt x="407" y="0"/>
                      <a:pt x="195" y="0"/>
                    </a:cubicBezTo>
                    <a:cubicBezTo>
                      <a:pt x="0" y="0"/>
                      <a:pt x="76" y="146"/>
                      <a:pt x="90" y="333"/>
                    </a:cubicBezTo>
                    <a:cubicBezTo>
                      <a:pt x="27" y="335"/>
                      <a:pt x="27" y="335"/>
                      <a:pt x="27" y="335"/>
                    </a:cubicBezTo>
                    <a:cubicBezTo>
                      <a:pt x="27" y="433"/>
                      <a:pt x="27" y="433"/>
                      <a:pt x="27" y="433"/>
                    </a:cubicBezTo>
                    <a:lnTo>
                      <a:pt x="90" y="435"/>
                    </a:lnTo>
                    <a:close/>
                    <a:moveTo>
                      <a:pt x="444" y="265"/>
                    </a:moveTo>
                    <a:cubicBezTo>
                      <a:pt x="444" y="231"/>
                      <a:pt x="471" y="203"/>
                      <a:pt x="505" y="203"/>
                    </a:cubicBezTo>
                    <a:cubicBezTo>
                      <a:pt x="539" y="203"/>
                      <a:pt x="566" y="231"/>
                      <a:pt x="566" y="265"/>
                    </a:cubicBezTo>
                    <a:cubicBezTo>
                      <a:pt x="566" y="298"/>
                      <a:pt x="539" y="326"/>
                      <a:pt x="505" y="326"/>
                    </a:cubicBezTo>
                    <a:cubicBezTo>
                      <a:pt x="471" y="326"/>
                      <a:pt x="444" y="298"/>
                      <a:pt x="444" y="26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5" name="Freeform 18">
                <a:extLst>
                  <a:ext uri="{FF2B5EF4-FFF2-40B4-BE49-F238E27FC236}">
                    <a16:creationId xmlns:a16="http://schemas.microsoft.com/office/drawing/2014/main" id="{7C30E7DE-BFDA-9F36-DBB4-74E9876BA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872" y="3045149"/>
                <a:ext cx="3807726" cy="272411"/>
              </a:xfrm>
              <a:custGeom>
                <a:avLst/>
                <a:gdLst>
                  <a:gd name="T0" fmla="*/ 2797 w 2797"/>
                  <a:gd name="T1" fmla="*/ 12 h 262"/>
                  <a:gd name="T2" fmla="*/ 2684 w 2797"/>
                  <a:gd name="T3" fmla="*/ 0 h 262"/>
                  <a:gd name="T4" fmla="*/ 0 w 2797"/>
                  <a:gd name="T5" fmla="*/ 104 h 262"/>
                  <a:gd name="T6" fmla="*/ 0 w 2797"/>
                  <a:gd name="T7" fmla="*/ 158 h 262"/>
                  <a:gd name="T8" fmla="*/ 2684 w 2797"/>
                  <a:gd name="T9" fmla="*/ 262 h 262"/>
                  <a:gd name="T10" fmla="*/ 2797 w 2797"/>
                  <a:gd name="T11" fmla="*/ 251 h 262"/>
                  <a:gd name="T12" fmla="*/ 2797 w 2797"/>
                  <a:gd name="T13" fmla="*/ 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7" h="262">
                    <a:moveTo>
                      <a:pt x="2797" y="12"/>
                    </a:moveTo>
                    <a:cubicBezTo>
                      <a:pt x="2761" y="8"/>
                      <a:pt x="2724" y="4"/>
                      <a:pt x="2684" y="0"/>
                    </a:cubicBezTo>
                    <a:cubicBezTo>
                      <a:pt x="1789" y="35"/>
                      <a:pt x="895" y="69"/>
                      <a:pt x="0" y="10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895" y="193"/>
                      <a:pt x="1790" y="228"/>
                      <a:pt x="2684" y="262"/>
                    </a:cubicBezTo>
                    <a:cubicBezTo>
                      <a:pt x="2724" y="258"/>
                      <a:pt x="2761" y="255"/>
                      <a:pt x="2797" y="251"/>
                    </a:cubicBezTo>
                    <a:lnTo>
                      <a:pt x="2797" y="12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>
                  <a:latin typeface="+mj-lt"/>
                </a:endParaRPr>
              </a:p>
            </p:txBody>
          </p:sp>
        </p:grp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DC06FE6E-8AA8-5D01-34DC-9B1534ADED3B}"/>
                </a:ext>
              </a:extLst>
            </p:cNvPr>
            <p:cNvSpPr/>
            <p:nvPr/>
          </p:nvSpPr>
          <p:spPr>
            <a:xfrm rot="5400000">
              <a:off x="5691354" y="2451822"/>
              <a:ext cx="809292" cy="2529036"/>
            </a:xfrm>
            <a:prstGeom prst="moon">
              <a:avLst>
                <a:gd name="adj" fmla="val 5847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1F3F0626-8248-2B7C-B0C3-6F3F3B732A39}"/>
                </a:ext>
              </a:extLst>
            </p:cNvPr>
            <p:cNvSpPr/>
            <p:nvPr/>
          </p:nvSpPr>
          <p:spPr>
            <a:xfrm rot="5400000">
              <a:off x="5594784" y="3153405"/>
              <a:ext cx="1002432" cy="3132600"/>
            </a:xfrm>
            <a:prstGeom prst="moon">
              <a:avLst>
                <a:gd name="adj" fmla="val 58474"/>
              </a:avLst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2C0B5F5B-C4F6-09EC-1F78-9DDE6C8F22BE}"/>
                </a:ext>
              </a:extLst>
            </p:cNvPr>
            <p:cNvSpPr/>
            <p:nvPr/>
          </p:nvSpPr>
          <p:spPr>
            <a:xfrm rot="5400000">
              <a:off x="5691354" y="1649256"/>
              <a:ext cx="809292" cy="2529036"/>
            </a:xfrm>
            <a:prstGeom prst="moon">
              <a:avLst>
                <a:gd name="adj" fmla="val 5847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6BB6D0-417F-DEEC-364C-24039A678219}"/>
                </a:ext>
              </a:extLst>
            </p:cNvPr>
            <p:cNvSpPr txBox="1"/>
            <p:nvPr/>
          </p:nvSpPr>
          <p:spPr>
            <a:xfrm>
              <a:off x="5295908" y="2654550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1200" b="1" dirty="0">
                  <a:solidFill>
                    <a:schemeClr val="accent3"/>
                  </a:solidFill>
                </a:rPr>
                <a:t>Your Text Here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EFBEAA-65DC-E560-1CB0-E5AAA7936049}"/>
                </a:ext>
              </a:extLst>
            </p:cNvPr>
            <p:cNvSpPr txBox="1"/>
            <p:nvPr/>
          </p:nvSpPr>
          <p:spPr>
            <a:xfrm>
              <a:off x="5295908" y="3457115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1200" b="1" dirty="0">
                  <a:solidFill>
                    <a:schemeClr val="accent3"/>
                  </a:solidFill>
                </a:rPr>
                <a:t>Your Text Here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AFA898-B232-7F4C-EED2-D8C212DD61E7}"/>
                </a:ext>
              </a:extLst>
            </p:cNvPr>
            <p:cNvSpPr txBox="1"/>
            <p:nvPr/>
          </p:nvSpPr>
          <p:spPr>
            <a:xfrm>
              <a:off x="5295908" y="4402612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EC0C2C-CA37-7F88-4795-B38D6717FB37}"/>
              </a:ext>
            </a:extLst>
          </p:cNvPr>
          <p:cNvGrpSpPr/>
          <p:nvPr/>
        </p:nvGrpSpPr>
        <p:grpSpPr>
          <a:xfrm>
            <a:off x="3026296" y="2612448"/>
            <a:ext cx="804890" cy="804892"/>
            <a:chOff x="1654641" y="2703476"/>
            <a:chExt cx="804890" cy="80489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221ABD-D838-1542-D4D1-0AEB87C278E6}"/>
                </a:ext>
              </a:extLst>
            </p:cNvPr>
            <p:cNvGrpSpPr/>
            <p:nvPr/>
          </p:nvGrpSpPr>
          <p:grpSpPr>
            <a:xfrm>
              <a:off x="1654641" y="2703476"/>
              <a:ext cx="804890" cy="804892"/>
              <a:chOff x="871273" y="2162001"/>
              <a:chExt cx="1126596" cy="112659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3E6C0E-0340-2D09-1D5E-B247BB244409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6F92112-FC61-523E-60F2-5CB9B27316CB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23" name="任意形状 894">
              <a:extLst>
                <a:ext uri="{FF2B5EF4-FFF2-40B4-BE49-F238E27FC236}">
                  <a16:creationId xmlns:a16="http://schemas.microsoft.com/office/drawing/2014/main" id="{85DC3A6F-B73B-2F37-9920-30D7D42A8CE3}"/>
                </a:ext>
              </a:extLst>
            </p:cNvPr>
            <p:cNvSpPr/>
            <p:nvPr/>
          </p:nvSpPr>
          <p:spPr>
            <a:xfrm>
              <a:off x="1876573" y="2905224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0800"/>
                  </a:lnTo>
                  <a:close/>
                  <a:moveTo>
                    <a:pt x="14040" y="4320"/>
                  </a:moveTo>
                  <a:lnTo>
                    <a:pt x="7560" y="4320"/>
                  </a:lnTo>
                  <a:lnTo>
                    <a:pt x="7560" y="6480"/>
                  </a:lnTo>
                  <a:lnTo>
                    <a:pt x="5400" y="6480"/>
                  </a:lnTo>
                  <a:lnTo>
                    <a:pt x="540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6200" y="4320"/>
                  </a:lnTo>
                  <a:lnTo>
                    <a:pt x="16200" y="6480"/>
                  </a:lnTo>
                  <a:lnTo>
                    <a:pt x="14040" y="6480"/>
                  </a:lnTo>
                  <a:lnTo>
                    <a:pt x="14040" y="4320"/>
                  </a:lnTo>
                  <a:close/>
                  <a:moveTo>
                    <a:pt x="4320" y="12960"/>
                  </a:moveTo>
                  <a:lnTo>
                    <a:pt x="6480" y="12960"/>
                  </a:lnTo>
                  <a:lnTo>
                    <a:pt x="6480" y="15120"/>
                  </a:lnTo>
                  <a:lnTo>
                    <a:pt x="4320" y="15120"/>
                  </a:lnTo>
                  <a:lnTo>
                    <a:pt x="4320" y="12960"/>
                  </a:lnTo>
                  <a:close/>
                  <a:moveTo>
                    <a:pt x="9720" y="12960"/>
                  </a:moveTo>
                  <a:lnTo>
                    <a:pt x="11880" y="12960"/>
                  </a:lnTo>
                  <a:lnTo>
                    <a:pt x="11880" y="15120"/>
                  </a:lnTo>
                  <a:lnTo>
                    <a:pt x="9720" y="15120"/>
                  </a:lnTo>
                  <a:lnTo>
                    <a:pt x="9720" y="12960"/>
                  </a:lnTo>
                  <a:close/>
                  <a:moveTo>
                    <a:pt x="15120" y="12960"/>
                  </a:moveTo>
                  <a:lnTo>
                    <a:pt x="17280" y="12960"/>
                  </a:lnTo>
                  <a:lnTo>
                    <a:pt x="17280" y="15120"/>
                  </a:lnTo>
                  <a:lnTo>
                    <a:pt x="15120" y="15120"/>
                  </a:lnTo>
                  <a:lnTo>
                    <a:pt x="15120" y="1296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E5BB08-20B0-AC88-40B5-49B3FD72C922}"/>
              </a:ext>
            </a:extLst>
          </p:cNvPr>
          <p:cNvGrpSpPr/>
          <p:nvPr/>
        </p:nvGrpSpPr>
        <p:grpSpPr>
          <a:xfrm>
            <a:off x="3026296" y="3576638"/>
            <a:ext cx="804890" cy="804892"/>
            <a:chOff x="1654641" y="3667666"/>
            <a:chExt cx="804890" cy="8048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61B64DD-1EB3-8ECB-B1C1-DE36FC9B9E18}"/>
                </a:ext>
              </a:extLst>
            </p:cNvPr>
            <p:cNvGrpSpPr/>
            <p:nvPr/>
          </p:nvGrpSpPr>
          <p:grpSpPr>
            <a:xfrm>
              <a:off x="1654641" y="3667666"/>
              <a:ext cx="804890" cy="804892"/>
              <a:chOff x="871273" y="2162001"/>
              <a:chExt cx="1126596" cy="11265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ED736E-C38C-7A66-E1D2-A8A90F87393D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E650C71-5D14-C409-E3DB-894C471344AA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24" name="任意形状 948">
              <a:extLst>
                <a:ext uri="{FF2B5EF4-FFF2-40B4-BE49-F238E27FC236}">
                  <a16:creationId xmlns:a16="http://schemas.microsoft.com/office/drawing/2014/main" id="{B796DB2E-9641-D3CE-AD00-B459109E3B1E}"/>
                </a:ext>
              </a:extLst>
            </p:cNvPr>
            <p:cNvSpPr/>
            <p:nvPr/>
          </p:nvSpPr>
          <p:spPr>
            <a:xfrm>
              <a:off x="1867618" y="3884901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8327" y="19080"/>
                  </a:moveTo>
                  <a:cubicBezTo>
                    <a:pt x="7261" y="16820"/>
                    <a:pt x="6644" y="14375"/>
                    <a:pt x="6509" y="11880"/>
                  </a:cubicBezTo>
                  <a:lnTo>
                    <a:pt x="2227" y="11880"/>
                  </a:lnTo>
                  <a:cubicBezTo>
                    <a:pt x="2656" y="15276"/>
                    <a:pt x="5048" y="18099"/>
                    <a:pt x="8327" y="19080"/>
                  </a:cubicBezTo>
                  <a:close/>
                  <a:moveTo>
                    <a:pt x="8672" y="11880"/>
                  </a:moveTo>
                  <a:cubicBezTo>
                    <a:pt x="8835" y="14514"/>
                    <a:pt x="9588" y="16988"/>
                    <a:pt x="10800" y="19172"/>
                  </a:cubicBezTo>
                  <a:cubicBezTo>
                    <a:pt x="12045" y="16931"/>
                    <a:pt x="12771" y="14439"/>
                    <a:pt x="12928" y="11880"/>
                  </a:cubicBezTo>
                  <a:lnTo>
                    <a:pt x="8672" y="11880"/>
                  </a:lnTo>
                  <a:close/>
                  <a:moveTo>
                    <a:pt x="19373" y="11880"/>
                  </a:moveTo>
                  <a:lnTo>
                    <a:pt x="15091" y="11880"/>
                  </a:lnTo>
                  <a:cubicBezTo>
                    <a:pt x="14956" y="14375"/>
                    <a:pt x="14339" y="16820"/>
                    <a:pt x="13273" y="19080"/>
                  </a:cubicBezTo>
                  <a:cubicBezTo>
                    <a:pt x="16552" y="18099"/>
                    <a:pt x="18944" y="15276"/>
                    <a:pt x="19373" y="11880"/>
                  </a:cubicBezTo>
                  <a:close/>
                  <a:moveTo>
                    <a:pt x="2227" y="9720"/>
                  </a:moveTo>
                  <a:lnTo>
                    <a:pt x="6509" y="9720"/>
                  </a:lnTo>
                  <a:cubicBezTo>
                    <a:pt x="6644" y="7225"/>
                    <a:pt x="7261" y="4780"/>
                    <a:pt x="8327" y="2520"/>
                  </a:cubicBezTo>
                  <a:cubicBezTo>
                    <a:pt x="5048" y="3501"/>
                    <a:pt x="2656" y="6324"/>
                    <a:pt x="2227" y="9720"/>
                  </a:cubicBezTo>
                  <a:close/>
                  <a:moveTo>
                    <a:pt x="8673" y="9720"/>
                  </a:moveTo>
                  <a:lnTo>
                    <a:pt x="12927" y="9720"/>
                  </a:lnTo>
                  <a:cubicBezTo>
                    <a:pt x="12771" y="7161"/>
                    <a:pt x="12044" y="4669"/>
                    <a:pt x="10800" y="2428"/>
                  </a:cubicBezTo>
                  <a:cubicBezTo>
                    <a:pt x="9555" y="4669"/>
                    <a:pt x="8829" y="7161"/>
                    <a:pt x="8672" y="9720"/>
                  </a:cubicBezTo>
                  <a:close/>
                  <a:moveTo>
                    <a:pt x="13273" y="2520"/>
                  </a:moveTo>
                  <a:cubicBezTo>
                    <a:pt x="14339" y="4780"/>
                    <a:pt x="14956" y="7225"/>
                    <a:pt x="15091" y="9720"/>
                  </a:cubicBezTo>
                  <a:lnTo>
                    <a:pt x="19373" y="9720"/>
                  </a:lnTo>
                  <a:cubicBezTo>
                    <a:pt x="18944" y="6324"/>
                    <a:pt x="16552" y="3501"/>
                    <a:pt x="13273" y="252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3E5AAF-FF4B-DE9A-E4D1-A2E4F7414A71}"/>
              </a:ext>
            </a:extLst>
          </p:cNvPr>
          <p:cNvGrpSpPr/>
          <p:nvPr/>
        </p:nvGrpSpPr>
        <p:grpSpPr>
          <a:xfrm>
            <a:off x="2821594" y="4580002"/>
            <a:ext cx="804890" cy="804892"/>
            <a:chOff x="1449939" y="4671030"/>
            <a:chExt cx="804890" cy="8048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FAB1DA-8A29-3F05-6CA0-E6282176D8B7}"/>
                </a:ext>
              </a:extLst>
            </p:cNvPr>
            <p:cNvGrpSpPr/>
            <p:nvPr/>
          </p:nvGrpSpPr>
          <p:grpSpPr>
            <a:xfrm>
              <a:off x="1449939" y="4671030"/>
              <a:ext cx="804890" cy="804892"/>
              <a:chOff x="871273" y="2162001"/>
              <a:chExt cx="1126596" cy="112659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6B5ACAF-8FDE-810C-76C8-1159A84A522E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231E57B-45E2-B7B1-7105-3CF7C09D1EB8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25" name="任意形状 809">
              <a:extLst>
                <a:ext uri="{FF2B5EF4-FFF2-40B4-BE49-F238E27FC236}">
                  <a16:creationId xmlns:a16="http://schemas.microsoft.com/office/drawing/2014/main" id="{66255F71-8BB4-CFC0-1772-6756113B6344}"/>
                </a:ext>
              </a:extLst>
            </p:cNvPr>
            <p:cNvSpPr/>
            <p:nvPr/>
          </p:nvSpPr>
          <p:spPr>
            <a:xfrm>
              <a:off x="1673851" y="4909754"/>
              <a:ext cx="3429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00" y="21600"/>
                  </a:moveTo>
                  <a:cubicBezTo>
                    <a:pt x="15080" y="21600"/>
                    <a:pt x="13200" y="19720"/>
                    <a:pt x="13200" y="17400"/>
                  </a:cubicBezTo>
                  <a:cubicBezTo>
                    <a:pt x="13200" y="15080"/>
                    <a:pt x="15080" y="13200"/>
                    <a:pt x="17400" y="13200"/>
                  </a:cubicBezTo>
                  <a:cubicBezTo>
                    <a:pt x="19720" y="13200"/>
                    <a:pt x="21600" y="15080"/>
                    <a:pt x="21600" y="17400"/>
                  </a:cubicBezTo>
                  <a:cubicBezTo>
                    <a:pt x="21600" y="19720"/>
                    <a:pt x="19720" y="21600"/>
                    <a:pt x="17400" y="21600"/>
                  </a:cubicBezTo>
                  <a:close/>
                  <a:moveTo>
                    <a:pt x="17400" y="19200"/>
                  </a:moveTo>
                  <a:cubicBezTo>
                    <a:pt x="18394" y="19200"/>
                    <a:pt x="19200" y="18394"/>
                    <a:pt x="19200" y="17400"/>
                  </a:cubicBezTo>
                  <a:cubicBezTo>
                    <a:pt x="19200" y="16406"/>
                    <a:pt x="18394" y="15600"/>
                    <a:pt x="17400" y="15600"/>
                  </a:cubicBezTo>
                  <a:cubicBezTo>
                    <a:pt x="16406" y="15600"/>
                    <a:pt x="15600" y="16406"/>
                    <a:pt x="15600" y="17400"/>
                  </a:cubicBezTo>
                  <a:cubicBezTo>
                    <a:pt x="15600" y="18394"/>
                    <a:pt x="16406" y="19200"/>
                    <a:pt x="17400" y="19200"/>
                  </a:cubicBezTo>
                  <a:close/>
                  <a:moveTo>
                    <a:pt x="4200" y="8400"/>
                  </a:moveTo>
                  <a:cubicBezTo>
                    <a:pt x="1880" y="8400"/>
                    <a:pt x="0" y="6520"/>
                    <a:pt x="0" y="4200"/>
                  </a:cubicBezTo>
                  <a:cubicBezTo>
                    <a:pt x="0" y="1880"/>
                    <a:pt x="1880" y="0"/>
                    <a:pt x="4200" y="0"/>
                  </a:cubicBezTo>
                  <a:cubicBezTo>
                    <a:pt x="6520" y="0"/>
                    <a:pt x="8400" y="1880"/>
                    <a:pt x="8400" y="4200"/>
                  </a:cubicBezTo>
                  <a:cubicBezTo>
                    <a:pt x="8400" y="6520"/>
                    <a:pt x="6520" y="8400"/>
                    <a:pt x="4200" y="8400"/>
                  </a:cubicBezTo>
                  <a:close/>
                  <a:moveTo>
                    <a:pt x="4200" y="6000"/>
                  </a:moveTo>
                  <a:cubicBezTo>
                    <a:pt x="5194" y="6000"/>
                    <a:pt x="6000" y="5194"/>
                    <a:pt x="6000" y="4200"/>
                  </a:cubicBezTo>
                  <a:cubicBezTo>
                    <a:pt x="6000" y="3206"/>
                    <a:pt x="5194" y="2400"/>
                    <a:pt x="4200" y="2400"/>
                  </a:cubicBezTo>
                  <a:cubicBezTo>
                    <a:pt x="3206" y="2400"/>
                    <a:pt x="2400" y="3206"/>
                    <a:pt x="2400" y="4200"/>
                  </a:cubicBezTo>
                  <a:cubicBezTo>
                    <a:pt x="2400" y="5194"/>
                    <a:pt x="3206" y="6000"/>
                    <a:pt x="4200" y="6000"/>
                  </a:cubicBezTo>
                  <a:close/>
                  <a:moveTo>
                    <a:pt x="19285" y="618"/>
                  </a:moveTo>
                  <a:lnTo>
                    <a:pt x="20982" y="2315"/>
                  </a:lnTo>
                  <a:lnTo>
                    <a:pt x="2316" y="20982"/>
                  </a:lnTo>
                  <a:lnTo>
                    <a:pt x="619" y="19285"/>
                  </a:lnTo>
                  <a:lnTo>
                    <a:pt x="19284" y="618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B91215-B9F7-C898-2876-E830776334FC}"/>
              </a:ext>
            </a:extLst>
          </p:cNvPr>
          <p:cNvGrpSpPr/>
          <p:nvPr/>
        </p:nvGrpSpPr>
        <p:grpSpPr>
          <a:xfrm>
            <a:off x="6754667" y="4531327"/>
            <a:ext cx="2403756" cy="853567"/>
            <a:chOff x="4496980" y="5582913"/>
            <a:chExt cx="2403756" cy="85356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6033E9-C6F4-2019-3CE7-4898339903AF}"/>
                </a:ext>
              </a:extLst>
            </p:cNvPr>
            <p:cNvSpPr txBox="1"/>
            <p:nvPr/>
          </p:nvSpPr>
          <p:spPr>
            <a:xfrm>
              <a:off x="4873145" y="5582913"/>
              <a:ext cx="2027591" cy="853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Lorem ipsum dolor sit </a:t>
              </a:r>
              <a:r>
                <a:rPr lang="en-US" dirty="0" err="1">
                  <a:solidFill>
                    <a:schemeClr val="bg1"/>
                  </a:solidFill>
                </a:rPr>
                <a:t>amet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consectetur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adipiscing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elit</a:t>
              </a:r>
              <a:r>
                <a:rPr lang="en-US" dirty="0">
                  <a:solidFill>
                    <a:schemeClr val="bg1"/>
                  </a:solidFill>
                </a:rPr>
                <a:t>. 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AC2F66A-BBA5-E1F8-DF6D-E5CD8A39742A}"/>
                </a:ext>
              </a:extLst>
            </p:cNvPr>
            <p:cNvGrpSpPr/>
            <p:nvPr/>
          </p:nvGrpSpPr>
          <p:grpSpPr>
            <a:xfrm>
              <a:off x="4496980" y="5621523"/>
              <a:ext cx="262881" cy="262556"/>
              <a:chOff x="846821" y="2469285"/>
              <a:chExt cx="262881" cy="262556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00D83F2-7C02-5743-D1EC-5ECAD5D8698D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6346CBA-199A-E7B8-78AB-9001B0B9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3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4CB06F4-0748-B830-763C-BDC2298E2321}"/>
              </a:ext>
            </a:extLst>
          </p:cNvPr>
          <p:cNvSpPr txBox="1"/>
          <p:nvPr/>
        </p:nvSpPr>
        <p:spPr>
          <a:xfrm>
            <a:off x="6825276" y="1866229"/>
            <a:ext cx="3129698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 err="1">
                <a:solidFill>
                  <a:schemeClr val="bg1"/>
                </a:solidFill>
                <a:latin typeface="+mj-lt"/>
                <a:cs typeface="Sora ExtraBold" pitchFamily="2" charset="0"/>
              </a:rPr>
              <a:t>EmphasizeOption</a:t>
            </a: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 Fishbone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83068F-DCC1-D7D9-E9AA-0B2F0327EFCB}"/>
              </a:ext>
            </a:extLst>
          </p:cNvPr>
          <p:cNvSpPr txBox="1"/>
          <p:nvPr/>
        </p:nvSpPr>
        <p:spPr>
          <a:xfrm>
            <a:off x="6825276" y="1447890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Your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5735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7D747AC-4E42-CFDE-DC65-FD49CEE88501}"/>
              </a:ext>
            </a:extLst>
          </p:cNvPr>
          <p:cNvGrpSpPr/>
          <p:nvPr/>
        </p:nvGrpSpPr>
        <p:grpSpPr>
          <a:xfrm rot="5400000">
            <a:off x="2454594" y="1759039"/>
            <a:ext cx="2529036" cy="5301442"/>
            <a:chOff x="4831482" y="572310"/>
            <a:chExt cx="2529036" cy="53014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06661B4-24D0-7BAA-0E52-56EBB4409612}"/>
                </a:ext>
              </a:extLst>
            </p:cNvPr>
            <p:cNvGrpSpPr/>
            <p:nvPr/>
          </p:nvGrpSpPr>
          <p:grpSpPr>
            <a:xfrm rot="16200000">
              <a:off x="3442012" y="2584360"/>
              <a:ext cx="5301442" cy="1277342"/>
              <a:chOff x="2324065" y="2330239"/>
              <a:chExt cx="7030153" cy="1693864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</p:grpSpPr>
          <p:sp>
            <p:nvSpPr>
              <p:cNvPr id="3" name="Freeform 12">
                <a:extLst>
                  <a:ext uri="{FF2B5EF4-FFF2-40B4-BE49-F238E27FC236}">
                    <a16:creationId xmlns:a16="http://schemas.microsoft.com/office/drawing/2014/main" id="{7E99A254-6E88-B693-856B-4AED6A9FF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065" y="2605672"/>
                <a:ext cx="1073150" cy="1142999"/>
              </a:xfrm>
              <a:custGeom>
                <a:avLst/>
                <a:gdLst>
                  <a:gd name="T0" fmla="*/ 143 w 487"/>
                  <a:gd name="T1" fmla="*/ 0 h 518"/>
                  <a:gd name="T2" fmla="*/ 483 w 487"/>
                  <a:gd name="T3" fmla="*/ 242 h 518"/>
                  <a:gd name="T4" fmla="*/ 487 w 487"/>
                  <a:gd name="T5" fmla="*/ 242 h 518"/>
                  <a:gd name="T6" fmla="*/ 487 w 487"/>
                  <a:gd name="T7" fmla="*/ 276 h 518"/>
                  <a:gd name="T8" fmla="*/ 483 w 487"/>
                  <a:gd name="T9" fmla="*/ 276 h 518"/>
                  <a:gd name="T10" fmla="*/ 143 w 487"/>
                  <a:gd name="T11" fmla="*/ 518 h 518"/>
                  <a:gd name="T12" fmla="*/ 144 w 487"/>
                  <a:gd name="T13" fmla="*/ 259 h 518"/>
                  <a:gd name="T14" fmla="*/ 143 w 487"/>
                  <a:gd name="T15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518">
                    <a:moveTo>
                      <a:pt x="143" y="0"/>
                    </a:moveTo>
                    <a:cubicBezTo>
                      <a:pt x="264" y="0"/>
                      <a:pt x="433" y="185"/>
                      <a:pt x="483" y="242"/>
                    </a:cubicBezTo>
                    <a:cubicBezTo>
                      <a:pt x="487" y="242"/>
                      <a:pt x="487" y="242"/>
                      <a:pt x="487" y="242"/>
                    </a:cubicBezTo>
                    <a:cubicBezTo>
                      <a:pt x="487" y="276"/>
                      <a:pt x="487" y="276"/>
                      <a:pt x="487" y="276"/>
                    </a:cubicBezTo>
                    <a:cubicBezTo>
                      <a:pt x="483" y="276"/>
                      <a:pt x="483" y="276"/>
                      <a:pt x="483" y="276"/>
                    </a:cubicBezTo>
                    <a:cubicBezTo>
                      <a:pt x="433" y="333"/>
                      <a:pt x="264" y="518"/>
                      <a:pt x="143" y="518"/>
                    </a:cubicBezTo>
                    <a:cubicBezTo>
                      <a:pt x="0" y="518"/>
                      <a:pt x="144" y="402"/>
                      <a:pt x="144" y="259"/>
                    </a:cubicBezTo>
                    <a:cubicBezTo>
                      <a:pt x="144" y="116"/>
                      <a:pt x="0" y="0"/>
                      <a:pt x="143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4" name="Freeform 13">
                <a:extLst>
                  <a:ext uri="{FF2B5EF4-FFF2-40B4-BE49-F238E27FC236}">
                    <a16:creationId xmlns:a16="http://schemas.microsoft.com/office/drawing/2014/main" id="{028347F1-8F0A-4E2A-1248-D603696BC3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60330" y="2330239"/>
                <a:ext cx="1893888" cy="1693864"/>
              </a:xfrm>
              <a:custGeom>
                <a:avLst/>
                <a:gdLst>
                  <a:gd name="T0" fmla="*/ 90 w 860"/>
                  <a:gd name="T1" fmla="*/ 435 h 768"/>
                  <a:gd name="T2" fmla="*/ 195 w 860"/>
                  <a:gd name="T3" fmla="*/ 768 h 768"/>
                  <a:gd name="T4" fmla="*/ 860 w 860"/>
                  <a:gd name="T5" fmla="*/ 454 h 768"/>
                  <a:gd name="T6" fmla="*/ 195 w 860"/>
                  <a:gd name="T7" fmla="*/ 0 h 768"/>
                  <a:gd name="T8" fmla="*/ 90 w 860"/>
                  <a:gd name="T9" fmla="*/ 333 h 768"/>
                  <a:gd name="T10" fmla="*/ 27 w 860"/>
                  <a:gd name="T11" fmla="*/ 335 h 768"/>
                  <a:gd name="T12" fmla="*/ 27 w 860"/>
                  <a:gd name="T13" fmla="*/ 433 h 768"/>
                  <a:gd name="T14" fmla="*/ 90 w 860"/>
                  <a:gd name="T15" fmla="*/ 435 h 768"/>
                  <a:gd name="T16" fmla="*/ 444 w 860"/>
                  <a:gd name="T17" fmla="*/ 265 h 768"/>
                  <a:gd name="T18" fmla="*/ 505 w 860"/>
                  <a:gd name="T19" fmla="*/ 203 h 768"/>
                  <a:gd name="T20" fmla="*/ 566 w 860"/>
                  <a:gd name="T21" fmla="*/ 265 h 768"/>
                  <a:gd name="T22" fmla="*/ 505 w 860"/>
                  <a:gd name="T23" fmla="*/ 326 h 768"/>
                  <a:gd name="T24" fmla="*/ 444 w 860"/>
                  <a:gd name="T25" fmla="*/ 265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0" h="768">
                    <a:moveTo>
                      <a:pt x="90" y="435"/>
                    </a:moveTo>
                    <a:cubicBezTo>
                      <a:pt x="76" y="623"/>
                      <a:pt x="0" y="768"/>
                      <a:pt x="195" y="768"/>
                    </a:cubicBezTo>
                    <a:cubicBezTo>
                      <a:pt x="407" y="768"/>
                      <a:pt x="860" y="454"/>
                      <a:pt x="860" y="454"/>
                    </a:cubicBezTo>
                    <a:cubicBezTo>
                      <a:pt x="860" y="243"/>
                      <a:pt x="407" y="0"/>
                      <a:pt x="195" y="0"/>
                    </a:cubicBezTo>
                    <a:cubicBezTo>
                      <a:pt x="0" y="0"/>
                      <a:pt x="76" y="146"/>
                      <a:pt x="90" y="333"/>
                    </a:cubicBezTo>
                    <a:cubicBezTo>
                      <a:pt x="27" y="335"/>
                      <a:pt x="27" y="335"/>
                      <a:pt x="27" y="335"/>
                    </a:cubicBezTo>
                    <a:cubicBezTo>
                      <a:pt x="27" y="433"/>
                      <a:pt x="27" y="433"/>
                      <a:pt x="27" y="433"/>
                    </a:cubicBezTo>
                    <a:lnTo>
                      <a:pt x="90" y="435"/>
                    </a:lnTo>
                    <a:close/>
                    <a:moveTo>
                      <a:pt x="444" y="265"/>
                    </a:moveTo>
                    <a:cubicBezTo>
                      <a:pt x="444" y="231"/>
                      <a:pt x="471" y="203"/>
                      <a:pt x="505" y="203"/>
                    </a:cubicBezTo>
                    <a:cubicBezTo>
                      <a:pt x="539" y="203"/>
                      <a:pt x="566" y="231"/>
                      <a:pt x="566" y="265"/>
                    </a:cubicBezTo>
                    <a:cubicBezTo>
                      <a:pt x="566" y="298"/>
                      <a:pt x="539" y="326"/>
                      <a:pt x="505" y="326"/>
                    </a:cubicBezTo>
                    <a:cubicBezTo>
                      <a:pt x="471" y="326"/>
                      <a:pt x="444" y="298"/>
                      <a:pt x="444" y="26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latin typeface="+mj-lt"/>
                </a:endParaRPr>
              </a:p>
            </p:txBody>
          </p:sp>
          <p:sp>
            <p:nvSpPr>
              <p:cNvPr id="5" name="Freeform 18">
                <a:extLst>
                  <a:ext uri="{FF2B5EF4-FFF2-40B4-BE49-F238E27FC236}">
                    <a16:creationId xmlns:a16="http://schemas.microsoft.com/office/drawing/2014/main" id="{7C30E7DE-BFDA-9F36-DBB4-74E9876BA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872" y="3045149"/>
                <a:ext cx="4548667" cy="272411"/>
              </a:xfrm>
              <a:custGeom>
                <a:avLst/>
                <a:gdLst>
                  <a:gd name="T0" fmla="*/ 2797 w 2797"/>
                  <a:gd name="T1" fmla="*/ 12 h 262"/>
                  <a:gd name="T2" fmla="*/ 2684 w 2797"/>
                  <a:gd name="T3" fmla="*/ 0 h 262"/>
                  <a:gd name="T4" fmla="*/ 0 w 2797"/>
                  <a:gd name="T5" fmla="*/ 104 h 262"/>
                  <a:gd name="T6" fmla="*/ 0 w 2797"/>
                  <a:gd name="T7" fmla="*/ 158 h 262"/>
                  <a:gd name="T8" fmla="*/ 2684 w 2797"/>
                  <a:gd name="T9" fmla="*/ 262 h 262"/>
                  <a:gd name="T10" fmla="*/ 2797 w 2797"/>
                  <a:gd name="T11" fmla="*/ 251 h 262"/>
                  <a:gd name="T12" fmla="*/ 2797 w 2797"/>
                  <a:gd name="T13" fmla="*/ 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7" h="262">
                    <a:moveTo>
                      <a:pt x="2797" y="12"/>
                    </a:moveTo>
                    <a:cubicBezTo>
                      <a:pt x="2761" y="8"/>
                      <a:pt x="2724" y="4"/>
                      <a:pt x="2684" y="0"/>
                    </a:cubicBezTo>
                    <a:cubicBezTo>
                      <a:pt x="1789" y="35"/>
                      <a:pt x="895" y="69"/>
                      <a:pt x="0" y="10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895" y="193"/>
                      <a:pt x="1790" y="228"/>
                      <a:pt x="2684" y="262"/>
                    </a:cubicBezTo>
                    <a:cubicBezTo>
                      <a:pt x="2724" y="258"/>
                      <a:pt x="2761" y="255"/>
                      <a:pt x="2797" y="251"/>
                    </a:cubicBezTo>
                    <a:lnTo>
                      <a:pt x="2797" y="1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>
                  <a:latin typeface="+mj-lt"/>
                </a:endParaRPr>
              </a:p>
            </p:txBody>
          </p:sp>
        </p:grp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DC06FE6E-8AA8-5D01-34DC-9B1534ADED3B}"/>
                </a:ext>
              </a:extLst>
            </p:cNvPr>
            <p:cNvSpPr/>
            <p:nvPr/>
          </p:nvSpPr>
          <p:spPr>
            <a:xfrm rot="5400000">
              <a:off x="5691354" y="2312220"/>
              <a:ext cx="809292" cy="2529036"/>
            </a:xfrm>
            <a:prstGeom prst="moon">
              <a:avLst>
                <a:gd name="adj" fmla="val 58474"/>
              </a:avLst>
            </a:prstGeom>
            <a:solidFill>
              <a:schemeClr val="accent1"/>
            </a:solidFill>
            <a:ln w="15875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1F3F0626-8248-2B7C-B0C3-6F3F3B732A39}"/>
                </a:ext>
              </a:extLst>
            </p:cNvPr>
            <p:cNvSpPr/>
            <p:nvPr/>
          </p:nvSpPr>
          <p:spPr>
            <a:xfrm rot="5400000">
              <a:off x="5691354" y="3258418"/>
              <a:ext cx="809292" cy="2529036"/>
            </a:xfrm>
            <a:prstGeom prst="moon">
              <a:avLst>
                <a:gd name="adj" fmla="val 58474"/>
              </a:avLst>
            </a:prstGeom>
            <a:solidFill>
              <a:schemeClr val="accent1"/>
            </a:solidFill>
            <a:ln w="15875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2C0B5F5B-C4F6-09EC-1F78-9DDE6C8F22BE}"/>
                </a:ext>
              </a:extLst>
            </p:cNvPr>
            <p:cNvSpPr/>
            <p:nvPr/>
          </p:nvSpPr>
          <p:spPr>
            <a:xfrm rot="5400000">
              <a:off x="5691354" y="1363352"/>
              <a:ext cx="809292" cy="2529036"/>
            </a:xfrm>
            <a:prstGeom prst="moon">
              <a:avLst>
                <a:gd name="adj" fmla="val 58474"/>
              </a:avLst>
            </a:prstGeom>
            <a:solidFill>
              <a:schemeClr val="accent1"/>
            </a:solidFill>
            <a:ln w="15875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AA8C07-A587-131B-93B5-B59A59545967}"/>
              </a:ext>
            </a:extLst>
          </p:cNvPr>
          <p:cNvGrpSpPr/>
          <p:nvPr/>
        </p:nvGrpSpPr>
        <p:grpSpPr>
          <a:xfrm>
            <a:off x="2163437" y="4001786"/>
            <a:ext cx="804890" cy="804892"/>
            <a:chOff x="2163437" y="4001786"/>
            <a:chExt cx="804890" cy="8048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552BD6-6F84-8EC2-4475-28A2902CBDF5}"/>
                </a:ext>
              </a:extLst>
            </p:cNvPr>
            <p:cNvGrpSpPr/>
            <p:nvPr/>
          </p:nvGrpSpPr>
          <p:grpSpPr>
            <a:xfrm>
              <a:off x="2163437" y="4001786"/>
              <a:ext cx="804890" cy="804892"/>
              <a:chOff x="871273" y="2162001"/>
              <a:chExt cx="1126596" cy="112659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6138F5F-6E4B-4BA3-15E6-0CD61B16041A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96CA599-1FAF-59FF-0B50-3A4D91F42FBB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23" name="任意形状 822">
              <a:extLst>
                <a:ext uri="{FF2B5EF4-FFF2-40B4-BE49-F238E27FC236}">
                  <a16:creationId xmlns:a16="http://schemas.microsoft.com/office/drawing/2014/main" id="{B388ACA5-BC65-29D1-EFB4-0F60FED88A5B}"/>
                </a:ext>
              </a:extLst>
            </p:cNvPr>
            <p:cNvSpPr/>
            <p:nvPr/>
          </p:nvSpPr>
          <p:spPr>
            <a:xfrm>
              <a:off x="2360351" y="4232781"/>
              <a:ext cx="3810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2160" y="144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4400"/>
                  </a:lnTo>
                  <a:lnTo>
                    <a:pt x="2160" y="14400"/>
                  </a:lnTo>
                  <a:close/>
                  <a:moveTo>
                    <a:pt x="9720" y="2400"/>
                  </a:moveTo>
                  <a:lnTo>
                    <a:pt x="9720" y="19200"/>
                  </a:lnTo>
                  <a:lnTo>
                    <a:pt x="11880" y="19200"/>
                  </a:lnTo>
                  <a:lnTo>
                    <a:pt x="11880" y="2400"/>
                  </a:lnTo>
                  <a:lnTo>
                    <a:pt x="9720" y="2400"/>
                  </a:lnTo>
                  <a:close/>
                  <a:moveTo>
                    <a:pt x="17280" y="84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8400"/>
                  </a:lnTo>
                  <a:lnTo>
                    <a:pt x="17280" y="84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235EB-18C8-A63C-E0AA-6EB4F0621C1A}"/>
              </a:ext>
            </a:extLst>
          </p:cNvPr>
          <p:cNvGrpSpPr/>
          <p:nvPr/>
        </p:nvGrpSpPr>
        <p:grpSpPr>
          <a:xfrm>
            <a:off x="3105232" y="4001786"/>
            <a:ext cx="804890" cy="804892"/>
            <a:chOff x="3105232" y="4001786"/>
            <a:chExt cx="804890" cy="80489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DBB974-A4A2-1F67-0FC9-2AD62F626FFA}"/>
                </a:ext>
              </a:extLst>
            </p:cNvPr>
            <p:cNvGrpSpPr/>
            <p:nvPr/>
          </p:nvGrpSpPr>
          <p:grpSpPr>
            <a:xfrm>
              <a:off x="3105232" y="4001786"/>
              <a:ext cx="804890" cy="804892"/>
              <a:chOff x="871273" y="2162001"/>
              <a:chExt cx="1126596" cy="112659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77CE4D6-8A7C-4A36-C519-13F0AB1EB33F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16C34A8-5D76-2196-161D-C6BE009F357F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24" name="任意形状 894">
              <a:extLst>
                <a:ext uri="{FF2B5EF4-FFF2-40B4-BE49-F238E27FC236}">
                  <a16:creationId xmlns:a16="http://schemas.microsoft.com/office/drawing/2014/main" id="{00C3E138-D0DC-6E90-C8EC-0CC82740D526}"/>
                </a:ext>
              </a:extLst>
            </p:cNvPr>
            <p:cNvSpPr/>
            <p:nvPr/>
          </p:nvSpPr>
          <p:spPr>
            <a:xfrm>
              <a:off x="3315905" y="421373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0800"/>
                  </a:lnTo>
                  <a:close/>
                  <a:moveTo>
                    <a:pt x="14040" y="4320"/>
                  </a:moveTo>
                  <a:lnTo>
                    <a:pt x="7560" y="4320"/>
                  </a:lnTo>
                  <a:lnTo>
                    <a:pt x="7560" y="6480"/>
                  </a:lnTo>
                  <a:lnTo>
                    <a:pt x="5400" y="6480"/>
                  </a:lnTo>
                  <a:lnTo>
                    <a:pt x="540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6200" y="4320"/>
                  </a:lnTo>
                  <a:lnTo>
                    <a:pt x="16200" y="6480"/>
                  </a:lnTo>
                  <a:lnTo>
                    <a:pt x="14040" y="6480"/>
                  </a:lnTo>
                  <a:lnTo>
                    <a:pt x="14040" y="4320"/>
                  </a:lnTo>
                  <a:close/>
                  <a:moveTo>
                    <a:pt x="4320" y="12960"/>
                  </a:moveTo>
                  <a:lnTo>
                    <a:pt x="6480" y="12960"/>
                  </a:lnTo>
                  <a:lnTo>
                    <a:pt x="6480" y="15120"/>
                  </a:lnTo>
                  <a:lnTo>
                    <a:pt x="4320" y="15120"/>
                  </a:lnTo>
                  <a:lnTo>
                    <a:pt x="4320" y="12960"/>
                  </a:lnTo>
                  <a:close/>
                  <a:moveTo>
                    <a:pt x="9720" y="12960"/>
                  </a:moveTo>
                  <a:lnTo>
                    <a:pt x="11880" y="12960"/>
                  </a:lnTo>
                  <a:lnTo>
                    <a:pt x="11880" y="15120"/>
                  </a:lnTo>
                  <a:lnTo>
                    <a:pt x="9720" y="15120"/>
                  </a:lnTo>
                  <a:lnTo>
                    <a:pt x="9720" y="12960"/>
                  </a:lnTo>
                  <a:close/>
                  <a:moveTo>
                    <a:pt x="15120" y="12960"/>
                  </a:moveTo>
                  <a:lnTo>
                    <a:pt x="17280" y="12960"/>
                  </a:lnTo>
                  <a:lnTo>
                    <a:pt x="17280" y="15120"/>
                  </a:lnTo>
                  <a:lnTo>
                    <a:pt x="15120" y="15120"/>
                  </a:lnTo>
                  <a:lnTo>
                    <a:pt x="15120" y="1296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8D6815-70C8-7A30-0DD9-21011A39C430}"/>
              </a:ext>
            </a:extLst>
          </p:cNvPr>
          <p:cNvGrpSpPr/>
          <p:nvPr/>
        </p:nvGrpSpPr>
        <p:grpSpPr>
          <a:xfrm>
            <a:off x="4086398" y="4001786"/>
            <a:ext cx="804890" cy="804892"/>
            <a:chOff x="4086398" y="4001786"/>
            <a:chExt cx="804890" cy="8048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56AA9C-2DB4-7718-F5C9-FC62D60D5BC9}"/>
                </a:ext>
              </a:extLst>
            </p:cNvPr>
            <p:cNvGrpSpPr/>
            <p:nvPr/>
          </p:nvGrpSpPr>
          <p:grpSpPr>
            <a:xfrm>
              <a:off x="4086398" y="4001786"/>
              <a:ext cx="804890" cy="804892"/>
              <a:chOff x="871273" y="2162001"/>
              <a:chExt cx="1126596" cy="11265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A3EA62-A5D1-2E5D-AE88-B394FE4A5C7F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25328F-1034-2127-4F5D-13629983D380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25" name="任意形状 948">
              <a:extLst>
                <a:ext uri="{FF2B5EF4-FFF2-40B4-BE49-F238E27FC236}">
                  <a16:creationId xmlns:a16="http://schemas.microsoft.com/office/drawing/2014/main" id="{5499CFF3-2742-D10E-C16B-F663C2D553BE}"/>
                </a:ext>
              </a:extLst>
            </p:cNvPr>
            <p:cNvSpPr/>
            <p:nvPr/>
          </p:nvSpPr>
          <p:spPr>
            <a:xfrm>
              <a:off x="4296234" y="4212461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8327" y="19080"/>
                  </a:moveTo>
                  <a:cubicBezTo>
                    <a:pt x="7261" y="16820"/>
                    <a:pt x="6644" y="14375"/>
                    <a:pt x="6509" y="11880"/>
                  </a:cubicBezTo>
                  <a:lnTo>
                    <a:pt x="2227" y="11880"/>
                  </a:lnTo>
                  <a:cubicBezTo>
                    <a:pt x="2656" y="15276"/>
                    <a:pt x="5048" y="18099"/>
                    <a:pt x="8327" y="19080"/>
                  </a:cubicBezTo>
                  <a:close/>
                  <a:moveTo>
                    <a:pt x="8672" y="11880"/>
                  </a:moveTo>
                  <a:cubicBezTo>
                    <a:pt x="8835" y="14514"/>
                    <a:pt x="9588" y="16988"/>
                    <a:pt x="10800" y="19172"/>
                  </a:cubicBezTo>
                  <a:cubicBezTo>
                    <a:pt x="12045" y="16931"/>
                    <a:pt x="12771" y="14439"/>
                    <a:pt x="12928" y="11880"/>
                  </a:cubicBezTo>
                  <a:lnTo>
                    <a:pt x="8672" y="11880"/>
                  </a:lnTo>
                  <a:close/>
                  <a:moveTo>
                    <a:pt x="19373" y="11880"/>
                  </a:moveTo>
                  <a:lnTo>
                    <a:pt x="15091" y="11880"/>
                  </a:lnTo>
                  <a:cubicBezTo>
                    <a:pt x="14956" y="14375"/>
                    <a:pt x="14339" y="16820"/>
                    <a:pt x="13273" y="19080"/>
                  </a:cubicBezTo>
                  <a:cubicBezTo>
                    <a:pt x="16552" y="18099"/>
                    <a:pt x="18944" y="15276"/>
                    <a:pt x="19373" y="11880"/>
                  </a:cubicBezTo>
                  <a:close/>
                  <a:moveTo>
                    <a:pt x="2227" y="9720"/>
                  </a:moveTo>
                  <a:lnTo>
                    <a:pt x="6509" y="9720"/>
                  </a:lnTo>
                  <a:cubicBezTo>
                    <a:pt x="6644" y="7225"/>
                    <a:pt x="7261" y="4780"/>
                    <a:pt x="8327" y="2520"/>
                  </a:cubicBezTo>
                  <a:cubicBezTo>
                    <a:pt x="5048" y="3501"/>
                    <a:pt x="2656" y="6324"/>
                    <a:pt x="2227" y="9720"/>
                  </a:cubicBezTo>
                  <a:close/>
                  <a:moveTo>
                    <a:pt x="8673" y="9720"/>
                  </a:moveTo>
                  <a:lnTo>
                    <a:pt x="12927" y="9720"/>
                  </a:lnTo>
                  <a:cubicBezTo>
                    <a:pt x="12771" y="7161"/>
                    <a:pt x="12044" y="4669"/>
                    <a:pt x="10800" y="2428"/>
                  </a:cubicBezTo>
                  <a:cubicBezTo>
                    <a:pt x="9555" y="4669"/>
                    <a:pt x="8829" y="7161"/>
                    <a:pt x="8672" y="9720"/>
                  </a:cubicBezTo>
                  <a:close/>
                  <a:moveTo>
                    <a:pt x="13273" y="2520"/>
                  </a:moveTo>
                  <a:cubicBezTo>
                    <a:pt x="14339" y="4780"/>
                    <a:pt x="14956" y="7225"/>
                    <a:pt x="15091" y="9720"/>
                  </a:cubicBezTo>
                  <a:lnTo>
                    <a:pt x="19373" y="9720"/>
                  </a:lnTo>
                  <a:cubicBezTo>
                    <a:pt x="18944" y="6324"/>
                    <a:pt x="16552" y="3501"/>
                    <a:pt x="13273" y="25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3E97A4-EB29-6785-06E3-48D0E91653BE}"/>
              </a:ext>
            </a:extLst>
          </p:cNvPr>
          <p:cNvGrpSpPr/>
          <p:nvPr/>
        </p:nvGrpSpPr>
        <p:grpSpPr>
          <a:xfrm>
            <a:off x="4512316" y="3245738"/>
            <a:ext cx="2489861" cy="804892"/>
            <a:chOff x="7010400" y="2362200"/>
            <a:chExt cx="1524000" cy="3048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D795E5-CAC2-36BD-B865-BE80E138A9E4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2362200"/>
              <a:ext cx="121920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63D-6885-4083-B6F2-61BFCF63E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2362201"/>
              <a:ext cx="304800" cy="304799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0D9BD2-13E5-FD33-8532-8424BBF8268B}"/>
              </a:ext>
            </a:extLst>
          </p:cNvPr>
          <p:cNvGrpSpPr/>
          <p:nvPr/>
        </p:nvGrpSpPr>
        <p:grpSpPr>
          <a:xfrm>
            <a:off x="6592565" y="3432734"/>
            <a:ext cx="1173309" cy="787211"/>
            <a:chOff x="5154170" y="3094960"/>
            <a:chExt cx="1173309" cy="78721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DE2583-FA70-453F-40F0-4D15FC4EACFC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65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%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5A57BA-E7DF-A567-6756-FFCF700D4170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Rewards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2A06F3-1831-5CE8-5B24-5B76AEC1E9CC}"/>
              </a:ext>
            </a:extLst>
          </p:cNvPr>
          <p:cNvGrpSpPr/>
          <p:nvPr/>
        </p:nvGrpSpPr>
        <p:grpSpPr>
          <a:xfrm>
            <a:off x="3467291" y="2266589"/>
            <a:ext cx="2393256" cy="1769070"/>
            <a:chOff x="7010400" y="2362200"/>
            <a:chExt cx="1524000" cy="3048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2EF658-B6E0-6EED-D7A7-3C33C0841997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2362200"/>
              <a:ext cx="121920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6DF0069-2C6B-1711-2ACD-4836F676D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2362201"/>
              <a:ext cx="304800" cy="304799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B0E0E8-10E9-8BE6-D485-A5CCE91DA3F9}"/>
              </a:ext>
            </a:extLst>
          </p:cNvPr>
          <p:cNvGrpSpPr/>
          <p:nvPr/>
        </p:nvGrpSpPr>
        <p:grpSpPr>
          <a:xfrm>
            <a:off x="6006232" y="2037117"/>
            <a:ext cx="1173309" cy="787211"/>
            <a:chOff x="5154170" y="3094960"/>
            <a:chExt cx="1173309" cy="78721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65BB5C2-FCF5-3294-FB74-2F86309AC5CC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77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%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276E45-0A50-905A-3FB7-9EB8488465E1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Rewards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953DEF1-0CAA-86D5-CA23-8716C6F0DB19}"/>
              </a:ext>
            </a:extLst>
          </p:cNvPr>
          <p:cNvGrpSpPr/>
          <p:nvPr/>
        </p:nvGrpSpPr>
        <p:grpSpPr>
          <a:xfrm>
            <a:off x="2551287" y="1412178"/>
            <a:ext cx="1182064" cy="2632723"/>
            <a:chOff x="7010400" y="2362200"/>
            <a:chExt cx="1524000" cy="3048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EC5588-EE57-CE82-A730-A0937C90CF76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2362200"/>
              <a:ext cx="121920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904A05-1958-D055-2E8B-03C896080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2362201"/>
              <a:ext cx="304800" cy="304799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1229626-EAA4-3ACA-7D7C-1033349390E2}"/>
              </a:ext>
            </a:extLst>
          </p:cNvPr>
          <p:cNvGrpSpPr/>
          <p:nvPr/>
        </p:nvGrpSpPr>
        <p:grpSpPr>
          <a:xfrm>
            <a:off x="3733351" y="1183723"/>
            <a:ext cx="1173309" cy="787211"/>
            <a:chOff x="5154170" y="3094960"/>
            <a:chExt cx="1173309" cy="78721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B60DF8E-EECC-119B-6D19-59A95775CC64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34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%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D068DBC-0244-03EF-8AAC-9F883B4CCF09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Rewards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05865F-186D-AF99-CF8E-D00AE9E31466}"/>
              </a:ext>
            </a:extLst>
          </p:cNvPr>
          <p:cNvSpPr txBox="1"/>
          <p:nvPr/>
        </p:nvSpPr>
        <p:spPr>
          <a:xfrm>
            <a:off x="8755903" y="2549272"/>
            <a:ext cx="2545319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3 Option  Business Fishbone</a:t>
            </a:r>
          </a:p>
        </p:txBody>
      </p:sp>
    </p:spTree>
    <p:extLst>
      <p:ext uri="{BB962C8B-B14F-4D97-AF65-F5344CB8AC3E}">
        <p14:creationId xmlns:p14="http://schemas.microsoft.com/office/powerpoint/2010/main" val="208205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B3406334-AC8F-DA47-18AF-C585877F2213}"/>
              </a:ext>
            </a:extLst>
          </p:cNvPr>
          <p:cNvSpPr txBox="1"/>
          <p:nvPr/>
        </p:nvSpPr>
        <p:spPr>
          <a:xfrm>
            <a:off x="839276" y="837749"/>
            <a:ext cx="4330387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3 Step Business Fishbone</a:t>
            </a:r>
          </a:p>
        </p:txBody>
      </p:sp>
      <p:sp>
        <p:nvSpPr>
          <p:cNvPr id="42" name="L-Shape 41">
            <a:extLst>
              <a:ext uri="{FF2B5EF4-FFF2-40B4-BE49-F238E27FC236}">
                <a16:creationId xmlns:a16="http://schemas.microsoft.com/office/drawing/2014/main" id="{35E2290A-90F7-A37B-394A-A2A82591F6C0}"/>
              </a:ext>
            </a:extLst>
          </p:cNvPr>
          <p:cNvSpPr/>
          <p:nvPr/>
        </p:nvSpPr>
        <p:spPr>
          <a:xfrm rot="13500000">
            <a:off x="10037399" y="3138047"/>
            <a:ext cx="950478" cy="950478"/>
          </a:xfrm>
          <a:prstGeom prst="corner">
            <a:avLst>
              <a:gd name="adj1" fmla="val 31614"/>
              <a:gd name="adj2" fmla="val 28549"/>
            </a:avLst>
          </a:prstGeom>
          <a:solidFill>
            <a:schemeClr val="accent2"/>
          </a:solidFill>
          <a:ln w="15875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2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latin typeface="+mj-lt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C9BF9E-CFB8-71F0-965E-B0789FCCBB17}"/>
              </a:ext>
            </a:extLst>
          </p:cNvPr>
          <p:cNvGrpSpPr/>
          <p:nvPr/>
        </p:nvGrpSpPr>
        <p:grpSpPr>
          <a:xfrm>
            <a:off x="1345268" y="3312382"/>
            <a:ext cx="845412" cy="601808"/>
            <a:chOff x="2196510" y="3606569"/>
            <a:chExt cx="845412" cy="601808"/>
          </a:xfrm>
        </p:grpSpPr>
        <p:sp>
          <p:nvSpPr>
            <p:cNvPr id="43" name="L-Shape 42">
              <a:extLst>
                <a:ext uri="{FF2B5EF4-FFF2-40B4-BE49-F238E27FC236}">
                  <a16:creationId xmlns:a16="http://schemas.microsoft.com/office/drawing/2014/main" id="{35B25398-5B55-6739-71E1-DF79B6E690B5}"/>
                </a:ext>
              </a:extLst>
            </p:cNvPr>
            <p:cNvSpPr/>
            <p:nvPr/>
          </p:nvSpPr>
          <p:spPr>
            <a:xfrm rot="13500000">
              <a:off x="2440114" y="3606569"/>
              <a:ext cx="601808" cy="601808"/>
            </a:xfrm>
            <a:prstGeom prst="corner">
              <a:avLst>
                <a:gd name="adj1" fmla="val 31614"/>
                <a:gd name="adj2" fmla="val 28549"/>
              </a:avLst>
            </a:prstGeom>
            <a:solidFill>
              <a:schemeClr val="accent2"/>
            </a:solidFill>
            <a:ln w="15875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2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8CE7E320-6505-57BC-0DE1-259D5E931345}"/>
                </a:ext>
              </a:extLst>
            </p:cNvPr>
            <p:cNvSpPr/>
            <p:nvPr/>
          </p:nvSpPr>
          <p:spPr>
            <a:xfrm rot="13500000">
              <a:off x="2196510" y="3710544"/>
              <a:ext cx="393858" cy="393858"/>
            </a:xfrm>
            <a:prstGeom prst="corner">
              <a:avLst>
                <a:gd name="adj1" fmla="val 31614"/>
                <a:gd name="adj2" fmla="val 28549"/>
              </a:avLst>
            </a:prstGeom>
            <a:solidFill>
              <a:schemeClr val="accent2"/>
            </a:solidFill>
            <a:ln w="15875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2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273C1D-1928-A176-7B4D-B5A3C996AF70}"/>
              </a:ext>
            </a:extLst>
          </p:cNvPr>
          <p:cNvGrpSpPr/>
          <p:nvPr/>
        </p:nvGrpSpPr>
        <p:grpSpPr>
          <a:xfrm>
            <a:off x="4127148" y="2021595"/>
            <a:ext cx="804890" cy="2814808"/>
            <a:chOff x="3588225" y="2330113"/>
            <a:chExt cx="804890" cy="281480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674968-0543-DA3C-7ABE-206353640B0F}"/>
                </a:ext>
              </a:extLst>
            </p:cNvPr>
            <p:cNvSpPr/>
            <p:nvPr/>
          </p:nvSpPr>
          <p:spPr>
            <a:xfrm rot="4838216" flipH="1">
              <a:off x="2805241" y="3575536"/>
              <a:ext cx="2443758" cy="69501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63500">
              <a:gradFill flip="none" rotWithShape="1">
                <a:gsLst>
                  <a:gs pos="0">
                    <a:schemeClr val="accent2">
                      <a:alpha val="19000"/>
                    </a:schemeClr>
                  </a:gs>
                  <a:gs pos="100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B684F5F-6D70-8C57-D325-1F4FC496DDDC}"/>
                </a:ext>
              </a:extLst>
            </p:cNvPr>
            <p:cNvGrpSpPr/>
            <p:nvPr/>
          </p:nvGrpSpPr>
          <p:grpSpPr>
            <a:xfrm>
              <a:off x="3588225" y="2330113"/>
              <a:ext cx="804890" cy="804892"/>
              <a:chOff x="871273" y="2162001"/>
              <a:chExt cx="1126596" cy="112659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2D26F8E-E0C8-2AF0-A624-F4872A9F0EDE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02D08C1-9403-1984-2392-7CE6E44AB1E0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  <a:latin typeface="+mj-lt"/>
                  </a:rPr>
                  <a:t>01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35F3D6-B5EE-BEB0-3C96-C2DDE064A5CC}"/>
              </a:ext>
            </a:extLst>
          </p:cNvPr>
          <p:cNvGrpSpPr/>
          <p:nvPr/>
        </p:nvGrpSpPr>
        <p:grpSpPr>
          <a:xfrm>
            <a:off x="6524400" y="1767269"/>
            <a:ext cx="852067" cy="3323461"/>
            <a:chOff x="4973982" y="2006464"/>
            <a:chExt cx="852067" cy="332346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14B574-8648-E048-814D-3D9531BD9F65}"/>
                </a:ext>
              </a:extLst>
            </p:cNvPr>
            <p:cNvSpPr/>
            <p:nvPr/>
          </p:nvSpPr>
          <p:spPr>
            <a:xfrm rot="4838216" flipH="1">
              <a:off x="4071660" y="3575536"/>
              <a:ext cx="2813766" cy="69501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63500">
              <a:gradFill flip="none" rotWithShape="1">
                <a:gsLst>
                  <a:gs pos="0">
                    <a:schemeClr val="accent2">
                      <a:alpha val="19000"/>
                    </a:schemeClr>
                  </a:gs>
                  <a:gs pos="100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0117CC-155F-BACB-ECC1-C302AF6D0AE2}"/>
                </a:ext>
              </a:extLst>
            </p:cNvPr>
            <p:cNvGrpSpPr/>
            <p:nvPr/>
          </p:nvGrpSpPr>
          <p:grpSpPr>
            <a:xfrm>
              <a:off x="4973982" y="2006464"/>
              <a:ext cx="804890" cy="804892"/>
              <a:chOff x="871273" y="2162001"/>
              <a:chExt cx="1126596" cy="112659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12F41AF-D85E-0BA6-16FF-ADDB9D3DF377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79DAC06-DC29-6982-BB31-FFE161943C6A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  <a:latin typeface="+mj-lt"/>
                  </a:rPr>
                  <a:t>02</a:t>
                </a:r>
                <a:endParaRPr lang="en-US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128988-347F-D8EF-836F-954F40E2006A}"/>
              </a:ext>
            </a:extLst>
          </p:cNvPr>
          <p:cNvGrpSpPr/>
          <p:nvPr/>
        </p:nvGrpSpPr>
        <p:grpSpPr>
          <a:xfrm>
            <a:off x="8888455" y="1403625"/>
            <a:ext cx="902984" cy="4050749"/>
            <a:chOff x="6542900" y="1682815"/>
            <a:chExt cx="902984" cy="405074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776080-9DD8-1938-8B44-E9F461E36ECA}"/>
                </a:ext>
              </a:extLst>
            </p:cNvPr>
            <p:cNvSpPr/>
            <p:nvPr/>
          </p:nvSpPr>
          <p:spPr>
            <a:xfrm rot="4838216" flipH="1">
              <a:off x="5203086" y="3490766"/>
              <a:ext cx="3621044" cy="86455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63500">
              <a:gradFill flip="none" rotWithShape="1">
                <a:gsLst>
                  <a:gs pos="0">
                    <a:schemeClr val="accent2">
                      <a:alpha val="19000"/>
                    </a:schemeClr>
                  </a:gs>
                  <a:gs pos="100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592F388-555E-499D-2646-B030D725FEB6}"/>
                </a:ext>
              </a:extLst>
            </p:cNvPr>
            <p:cNvGrpSpPr/>
            <p:nvPr/>
          </p:nvGrpSpPr>
          <p:grpSpPr>
            <a:xfrm>
              <a:off x="6542900" y="1682815"/>
              <a:ext cx="804890" cy="804892"/>
              <a:chOff x="871273" y="2162001"/>
              <a:chExt cx="1126596" cy="112659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637F2FC-133F-D457-FEF5-47B3C0D2300F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F2D5E7B-5773-B9B8-6C82-3B39815CCCB3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  <a:latin typeface="+mj-lt"/>
                  </a:rPr>
                  <a:t>03</a:t>
                </a: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C30C9F-E3A7-BA73-A5C7-BC885A8FDB8E}"/>
              </a:ext>
            </a:extLst>
          </p:cNvPr>
          <p:cNvSpPr txBox="1"/>
          <p:nvPr/>
        </p:nvSpPr>
        <p:spPr>
          <a:xfrm>
            <a:off x="2735963" y="3242544"/>
            <a:ext cx="1688674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bg1"/>
                </a:solidFill>
              </a:rPr>
              <a:t>Lorem ipsum dolor sit amet, consectetur adipiscing elit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E847FD-B901-A157-0DD9-F62E2600C4A0}"/>
              </a:ext>
            </a:extLst>
          </p:cNvPr>
          <p:cNvSpPr txBox="1"/>
          <p:nvPr/>
        </p:nvSpPr>
        <p:spPr>
          <a:xfrm>
            <a:off x="5227073" y="3242544"/>
            <a:ext cx="1688674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E002EF-1508-9B90-5A1B-8F5F5E9B18B5}"/>
              </a:ext>
            </a:extLst>
          </p:cNvPr>
          <p:cNvSpPr txBox="1"/>
          <p:nvPr/>
        </p:nvSpPr>
        <p:spPr>
          <a:xfrm>
            <a:off x="839276" y="5379086"/>
            <a:ext cx="6725857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Pellentesque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egestas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varius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nisl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mattis</a:t>
            </a:r>
            <a:r>
              <a:rPr lang="en-US" sz="1200" dirty="0">
                <a:solidFill>
                  <a:schemeClr val="bg1"/>
                </a:solidFill>
              </a:rPr>
              <a:t>. Aenean vel </a:t>
            </a:r>
            <a:r>
              <a:rPr lang="en-US" sz="1200" dirty="0" err="1">
                <a:solidFill>
                  <a:schemeClr val="bg1"/>
                </a:solidFill>
              </a:rPr>
              <a:t>orci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mi </a:t>
            </a:r>
            <a:r>
              <a:rPr lang="en-US" sz="1200" dirty="0" err="1">
                <a:solidFill>
                  <a:schemeClr val="bg1"/>
                </a:solidFill>
              </a:rPr>
              <a:t>tempor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ultricies</a:t>
            </a:r>
            <a:r>
              <a:rPr lang="en-US" sz="1200" dirty="0">
                <a:solidFill>
                  <a:schemeClr val="bg1"/>
                </a:solidFill>
              </a:rPr>
              <a:t>. Duis sit am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C2BABEB-536A-345C-2EA9-80CDEF293F02}"/>
              </a:ext>
            </a:extLst>
          </p:cNvPr>
          <p:cNvGrpSpPr/>
          <p:nvPr/>
        </p:nvGrpSpPr>
        <p:grpSpPr>
          <a:xfrm>
            <a:off x="7753801" y="3638452"/>
            <a:ext cx="1688674" cy="954592"/>
            <a:chOff x="4132445" y="1248575"/>
            <a:chExt cx="1688674" cy="95459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873600-E1B5-5E8F-0253-B1F995117797}"/>
                </a:ext>
              </a:extLst>
            </p:cNvPr>
            <p:cNvSpPr txBox="1"/>
            <p:nvPr/>
          </p:nvSpPr>
          <p:spPr>
            <a:xfrm>
              <a:off x="4132445" y="1461682"/>
              <a:ext cx="1688674" cy="74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sz="1200">
                  <a:solidFill>
                    <a:schemeClr val="bg1"/>
                  </a:solidFill>
                </a:rPr>
                <a:t>Lorem ipsum dolor sit amet, consectetur adipiscing elit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F7EFA9A-7BB5-F267-9E5E-AE7A9A23BD5D}"/>
                </a:ext>
              </a:extLst>
            </p:cNvPr>
            <p:cNvSpPr txBox="1"/>
            <p:nvPr/>
          </p:nvSpPr>
          <p:spPr>
            <a:xfrm>
              <a:off x="4132445" y="1248575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1200" b="1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F46898-4617-71E2-D5A5-1D5DA05D3C1B}"/>
              </a:ext>
            </a:extLst>
          </p:cNvPr>
          <p:cNvGrpSpPr/>
          <p:nvPr/>
        </p:nvGrpSpPr>
        <p:grpSpPr>
          <a:xfrm>
            <a:off x="7750471" y="2633529"/>
            <a:ext cx="804890" cy="804892"/>
            <a:chOff x="7750471" y="2633529"/>
            <a:chExt cx="804890" cy="80489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7945CF3-BCAF-9523-3029-148020D27E48}"/>
                </a:ext>
              </a:extLst>
            </p:cNvPr>
            <p:cNvGrpSpPr/>
            <p:nvPr/>
          </p:nvGrpSpPr>
          <p:grpSpPr>
            <a:xfrm>
              <a:off x="7750471" y="2633529"/>
              <a:ext cx="804890" cy="804892"/>
              <a:chOff x="871273" y="2162001"/>
              <a:chExt cx="1126596" cy="112659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6D1FAEE-CF36-E835-4722-9CC39FB08E8C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6F2C7B2-405C-F750-5ADA-6CD8530760B2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2"/>
              </a:solidFill>
              <a:ln w="1587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2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22" name="任意形状 322">
              <a:extLst>
                <a:ext uri="{FF2B5EF4-FFF2-40B4-BE49-F238E27FC236}">
                  <a16:creationId xmlns:a16="http://schemas.microsoft.com/office/drawing/2014/main" id="{0A515BAB-1DE0-3760-2334-64B6B684BB83}"/>
                </a:ext>
              </a:extLst>
            </p:cNvPr>
            <p:cNvSpPr/>
            <p:nvPr/>
          </p:nvSpPr>
          <p:spPr>
            <a:xfrm>
              <a:off x="7962416" y="2850237"/>
              <a:ext cx="381001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9720" y="7754"/>
                  </a:moveTo>
                  <a:lnTo>
                    <a:pt x="11880" y="7754"/>
                  </a:lnTo>
                  <a:lnTo>
                    <a:pt x="11880" y="9969"/>
                  </a:lnTo>
                  <a:lnTo>
                    <a:pt x="9720" y="9969"/>
                  </a:lnTo>
                  <a:lnTo>
                    <a:pt x="9720" y="7754"/>
                  </a:lnTo>
                  <a:close/>
                  <a:moveTo>
                    <a:pt x="5400" y="7754"/>
                  </a:moveTo>
                  <a:lnTo>
                    <a:pt x="7560" y="7754"/>
                  </a:lnTo>
                  <a:lnTo>
                    <a:pt x="7560" y="9969"/>
                  </a:lnTo>
                  <a:lnTo>
                    <a:pt x="5400" y="9969"/>
                  </a:lnTo>
                  <a:lnTo>
                    <a:pt x="5400" y="7754"/>
                  </a:lnTo>
                  <a:close/>
                  <a:moveTo>
                    <a:pt x="14040" y="7754"/>
                  </a:moveTo>
                  <a:lnTo>
                    <a:pt x="16200" y="7754"/>
                  </a:lnTo>
                  <a:lnTo>
                    <a:pt x="16200" y="9969"/>
                  </a:lnTo>
                  <a:lnTo>
                    <a:pt x="14040" y="9969"/>
                  </a:lnTo>
                  <a:lnTo>
                    <a:pt x="14040" y="775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54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A842DB-5F4B-73F4-5AB5-DD2C4A92CF8C}"/>
              </a:ext>
            </a:extLst>
          </p:cNvPr>
          <p:cNvGrpSpPr/>
          <p:nvPr/>
        </p:nvGrpSpPr>
        <p:grpSpPr>
          <a:xfrm>
            <a:off x="3502637" y="2713563"/>
            <a:ext cx="2372981" cy="1572971"/>
            <a:chOff x="694421" y="2085218"/>
            <a:chExt cx="2372981" cy="15729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FFA1CF-FD25-8BEF-F159-D778ACEC5F42}"/>
                </a:ext>
              </a:extLst>
            </p:cNvPr>
            <p:cNvSpPr txBox="1"/>
            <p:nvPr/>
          </p:nvSpPr>
          <p:spPr>
            <a:xfrm>
              <a:off x="1032683" y="2085218"/>
              <a:ext cx="18183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4400" dirty="0">
                  <a:solidFill>
                    <a:schemeClr val="accent5"/>
                  </a:solidFill>
                </a:rPr>
                <a:t>1024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156795-08A4-8436-0760-BDEB59931E44}"/>
                </a:ext>
              </a:extLst>
            </p:cNvPr>
            <p:cNvGrpSpPr/>
            <p:nvPr/>
          </p:nvGrpSpPr>
          <p:grpSpPr>
            <a:xfrm>
              <a:off x="1032683" y="2724600"/>
              <a:ext cx="2034719" cy="933589"/>
              <a:chOff x="6197880" y="4339587"/>
              <a:chExt cx="2034719" cy="93358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7E62A-73E0-728B-A2A8-A4A345852E6A}"/>
                  </a:ext>
                </a:extLst>
              </p:cNvPr>
              <p:cNvSpPr txBox="1"/>
              <p:nvPr/>
            </p:nvSpPr>
            <p:spPr>
              <a:xfrm>
                <a:off x="6197881" y="4678141"/>
                <a:ext cx="2034718" cy="59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Lorem ipsum dolor sit amet. Qui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sint</a:t>
                </a:r>
                <a:r>
                  <a:rPr lang="en-US" sz="1400" dirty="0">
                    <a:solidFill>
                      <a:schemeClr val="bg1"/>
                    </a:solidFill>
                  </a:rPr>
                  <a:t> ne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214ED0-82BC-76AC-F070-087F082F1399}"/>
                  </a:ext>
                </a:extLst>
              </p:cNvPr>
              <p:cNvSpPr txBox="1"/>
              <p:nvPr/>
            </p:nvSpPr>
            <p:spPr>
              <a:xfrm>
                <a:off x="6197880" y="4339587"/>
                <a:ext cx="20347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</a:rPr>
                  <a:t>Your text here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866456-2E08-4E91-3865-5428C3767A98}"/>
                </a:ext>
              </a:extLst>
            </p:cNvPr>
            <p:cNvGrpSpPr/>
            <p:nvPr/>
          </p:nvGrpSpPr>
          <p:grpSpPr>
            <a:xfrm>
              <a:off x="694421" y="2316885"/>
              <a:ext cx="262881" cy="262556"/>
              <a:chOff x="694421" y="2316885"/>
              <a:chExt cx="262881" cy="26255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C283738-7809-124C-760D-01C18C3558A4}"/>
                  </a:ext>
                </a:extLst>
              </p:cNvPr>
              <p:cNvSpPr/>
              <p:nvPr/>
            </p:nvSpPr>
            <p:spPr>
              <a:xfrm>
                <a:off x="694421" y="23168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9A8AD3A-0B66-9B94-4365-B81B132BC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1" y="24481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5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411D51-DA25-5E50-9A4D-43F9E0026475}"/>
              </a:ext>
            </a:extLst>
          </p:cNvPr>
          <p:cNvSpPr txBox="1"/>
          <p:nvPr/>
        </p:nvSpPr>
        <p:spPr>
          <a:xfrm>
            <a:off x="6891390" y="2976521"/>
            <a:ext cx="1439099" cy="110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40F29A-16CE-5FFC-EC5B-B2AFAC1BF6C5}"/>
              </a:ext>
            </a:extLst>
          </p:cNvPr>
          <p:cNvGrpSpPr/>
          <p:nvPr/>
        </p:nvGrpSpPr>
        <p:grpSpPr>
          <a:xfrm>
            <a:off x="2221430" y="3024810"/>
            <a:ext cx="7749140" cy="950478"/>
            <a:chOff x="2221430" y="3024810"/>
            <a:chExt cx="7749140" cy="950478"/>
          </a:xfrm>
        </p:grpSpPr>
        <p:sp>
          <p:nvSpPr>
            <p:cNvPr id="42" name="L-Shape 41">
              <a:extLst>
                <a:ext uri="{FF2B5EF4-FFF2-40B4-BE49-F238E27FC236}">
                  <a16:creationId xmlns:a16="http://schemas.microsoft.com/office/drawing/2014/main" id="{35E2290A-90F7-A37B-394A-A2A82591F6C0}"/>
                </a:ext>
              </a:extLst>
            </p:cNvPr>
            <p:cNvSpPr/>
            <p:nvPr/>
          </p:nvSpPr>
          <p:spPr>
            <a:xfrm rot="13500000">
              <a:off x="9020092" y="3024810"/>
              <a:ext cx="950478" cy="950478"/>
            </a:xfrm>
            <a:prstGeom prst="corner">
              <a:avLst>
                <a:gd name="adj1" fmla="val 31614"/>
                <a:gd name="adj2" fmla="val 28549"/>
              </a:avLst>
            </a:prstGeom>
            <a:solidFill>
              <a:schemeClr val="accent4"/>
            </a:solidFill>
            <a:ln w="15875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4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C9BF9E-CFB8-71F0-965E-B0789FCCBB17}"/>
                </a:ext>
              </a:extLst>
            </p:cNvPr>
            <p:cNvGrpSpPr/>
            <p:nvPr/>
          </p:nvGrpSpPr>
          <p:grpSpPr>
            <a:xfrm>
              <a:off x="2221430" y="3199145"/>
              <a:ext cx="845412" cy="601808"/>
              <a:chOff x="2196510" y="3606569"/>
              <a:chExt cx="845412" cy="601808"/>
            </a:xfrm>
          </p:grpSpPr>
          <p:sp>
            <p:nvSpPr>
              <p:cNvPr id="43" name="L-Shape 42">
                <a:extLst>
                  <a:ext uri="{FF2B5EF4-FFF2-40B4-BE49-F238E27FC236}">
                    <a16:creationId xmlns:a16="http://schemas.microsoft.com/office/drawing/2014/main" id="{35B25398-5B55-6739-71E1-DF79B6E690B5}"/>
                  </a:ext>
                </a:extLst>
              </p:cNvPr>
              <p:cNvSpPr/>
              <p:nvPr/>
            </p:nvSpPr>
            <p:spPr>
              <a:xfrm rot="13500000">
                <a:off x="2440114" y="3606569"/>
                <a:ext cx="601808" cy="601808"/>
              </a:xfrm>
              <a:prstGeom prst="corner">
                <a:avLst>
                  <a:gd name="adj1" fmla="val 31614"/>
                  <a:gd name="adj2" fmla="val 28549"/>
                </a:avLst>
              </a:prstGeom>
              <a:solidFill>
                <a:schemeClr val="accent4"/>
              </a:solidFill>
              <a:ln w="15875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4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>
                  <a:latin typeface="+mj-lt"/>
                </a:endParaRPr>
              </a:p>
            </p:txBody>
          </p:sp>
          <p:sp>
            <p:nvSpPr>
              <p:cNvPr id="44" name="L-Shape 43">
                <a:extLst>
                  <a:ext uri="{FF2B5EF4-FFF2-40B4-BE49-F238E27FC236}">
                    <a16:creationId xmlns:a16="http://schemas.microsoft.com/office/drawing/2014/main" id="{8CE7E320-6505-57BC-0DE1-259D5E931345}"/>
                  </a:ext>
                </a:extLst>
              </p:cNvPr>
              <p:cNvSpPr/>
              <p:nvPr/>
            </p:nvSpPr>
            <p:spPr>
              <a:xfrm rot="13500000">
                <a:off x="2196510" y="3710544"/>
                <a:ext cx="393858" cy="393858"/>
              </a:xfrm>
              <a:prstGeom prst="corner">
                <a:avLst>
                  <a:gd name="adj1" fmla="val 31614"/>
                  <a:gd name="adj2" fmla="val 28549"/>
                </a:avLst>
              </a:prstGeom>
              <a:solidFill>
                <a:schemeClr val="accent4"/>
              </a:solidFill>
              <a:ln w="15875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4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>
                  <a:latin typeface="+mj-lt"/>
                </a:endParaRPr>
              </a:p>
            </p:txBody>
          </p:sp>
        </p:grp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914B574-8648-E048-814D-3D9531BD9F65}"/>
              </a:ext>
            </a:extLst>
          </p:cNvPr>
          <p:cNvSpPr/>
          <p:nvPr/>
        </p:nvSpPr>
        <p:spPr>
          <a:xfrm rot="4838216" flipH="1">
            <a:off x="4604771" y="3223104"/>
            <a:ext cx="2813766" cy="695012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9CC5EB-23CB-2778-2AD5-FB5A0E6636C4}"/>
              </a:ext>
            </a:extLst>
          </p:cNvPr>
          <p:cNvGrpSpPr/>
          <p:nvPr/>
        </p:nvGrpSpPr>
        <p:grpSpPr>
          <a:xfrm>
            <a:off x="5928329" y="3097603"/>
            <a:ext cx="804890" cy="804892"/>
            <a:chOff x="5928329" y="3097603"/>
            <a:chExt cx="804890" cy="80489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0117CC-155F-BACB-ECC1-C302AF6D0AE2}"/>
                </a:ext>
              </a:extLst>
            </p:cNvPr>
            <p:cNvGrpSpPr/>
            <p:nvPr/>
          </p:nvGrpSpPr>
          <p:grpSpPr>
            <a:xfrm>
              <a:off x="5928329" y="3097603"/>
              <a:ext cx="804890" cy="804892"/>
              <a:chOff x="871273" y="2162001"/>
              <a:chExt cx="1126596" cy="112659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12F41AF-D85E-0BA6-16FF-ADDB9D3DF377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79DAC06-DC29-6982-BB31-FFE161943C6A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sp>
          <p:nvSpPr>
            <p:cNvPr id="15" name="任意形状 1002">
              <a:extLst>
                <a:ext uri="{FF2B5EF4-FFF2-40B4-BE49-F238E27FC236}">
                  <a16:creationId xmlns:a16="http://schemas.microsoft.com/office/drawing/2014/main" id="{92AE83B1-962F-5C62-97DC-2A589BB936E3}"/>
                </a:ext>
              </a:extLst>
            </p:cNvPr>
            <p:cNvSpPr/>
            <p:nvPr/>
          </p:nvSpPr>
          <p:spPr>
            <a:xfrm>
              <a:off x="6123037" y="3295260"/>
              <a:ext cx="409578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42" y="43"/>
                  </a:moveTo>
                  <a:cubicBezTo>
                    <a:pt x="9373" y="14"/>
                    <a:pt x="9708" y="0"/>
                    <a:pt x="10046" y="0"/>
                  </a:cubicBezTo>
                  <a:cubicBezTo>
                    <a:pt x="16427" y="0"/>
                    <a:pt x="21600" y="5173"/>
                    <a:pt x="21600" y="11554"/>
                  </a:cubicBezTo>
                  <a:cubicBezTo>
                    <a:pt x="21600" y="11892"/>
                    <a:pt x="21586" y="12227"/>
                    <a:pt x="21557" y="12558"/>
                  </a:cubicBezTo>
                  <a:lnTo>
                    <a:pt x="20044" y="12558"/>
                  </a:lnTo>
                  <a:cubicBezTo>
                    <a:pt x="19539" y="17635"/>
                    <a:pt x="15256" y="21600"/>
                    <a:pt x="10046" y="21600"/>
                  </a:cubicBezTo>
                  <a:cubicBezTo>
                    <a:pt x="4498" y="21600"/>
                    <a:pt x="0" y="17102"/>
                    <a:pt x="0" y="11554"/>
                  </a:cubicBezTo>
                  <a:cubicBezTo>
                    <a:pt x="0" y="6344"/>
                    <a:pt x="3965" y="2061"/>
                    <a:pt x="9042" y="1557"/>
                  </a:cubicBezTo>
                  <a:lnTo>
                    <a:pt x="9042" y="42"/>
                  </a:lnTo>
                  <a:close/>
                  <a:moveTo>
                    <a:pt x="9042" y="12558"/>
                  </a:moveTo>
                  <a:lnTo>
                    <a:pt x="9042" y="3579"/>
                  </a:lnTo>
                  <a:cubicBezTo>
                    <a:pt x="4638" y="4139"/>
                    <a:pt x="1522" y="8163"/>
                    <a:pt x="2082" y="12567"/>
                  </a:cubicBezTo>
                  <a:cubicBezTo>
                    <a:pt x="2593" y="16578"/>
                    <a:pt x="6003" y="19586"/>
                    <a:pt x="10046" y="19591"/>
                  </a:cubicBezTo>
                  <a:cubicBezTo>
                    <a:pt x="14097" y="19591"/>
                    <a:pt x="17515" y="16577"/>
                    <a:pt x="18021" y="12558"/>
                  </a:cubicBezTo>
                  <a:lnTo>
                    <a:pt x="9042" y="12558"/>
                  </a:lnTo>
                  <a:close/>
                  <a:moveTo>
                    <a:pt x="19538" y="10549"/>
                  </a:moveTo>
                  <a:cubicBezTo>
                    <a:pt x="19064" y="6073"/>
                    <a:pt x="15527" y="2536"/>
                    <a:pt x="11051" y="2062"/>
                  </a:cubicBezTo>
                  <a:lnTo>
                    <a:pt x="11051" y="10549"/>
                  </a:lnTo>
                  <a:lnTo>
                    <a:pt x="19538" y="10549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3776080-9DD8-1938-8B44-E9F461E36ECA}"/>
              </a:ext>
            </a:extLst>
          </p:cNvPr>
          <p:cNvSpPr/>
          <p:nvPr/>
        </p:nvSpPr>
        <p:spPr>
          <a:xfrm rot="4838216" flipH="1">
            <a:off x="6531334" y="3098339"/>
            <a:ext cx="3621044" cy="864552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FD267-37D8-9E1E-78CB-02DA2DC39EF0}"/>
              </a:ext>
            </a:extLst>
          </p:cNvPr>
          <p:cNvGrpSpPr/>
          <p:nvPr/>
        </p:nvGrpSpPr>
        <p:grpSpPr>
          <a:xfrm>
            <a:off x="8288107" y="3097603"/>
            <a:ext cx="804890" cy="804892"/>
            <a:chOff x="8288107" y="3097603"/>
            <a:chExt cx="804890" cy="80489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592F388-555E-499D-2646-B030D725FEB6}"/>
                </a:ext>
              </a:extLst>
            </p:cNvPr>
            <p:cNvGrpSpPr/>
            <p:nvPr/>
          </p:nvGrpSpPr>
          <p:grpSpPr>
            <a:xfrm>
              <a:off x="8288107" y="3097603"/>
              <a:ext cx="804890" cy="804892"/>
              <a:chOff x="871273" y="2162001"/>
              <a:chExt cx="1126596" cy="112659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637F2FC-133F-D457-FEF5-47B3C0D2300F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F2D5E7B-5773-B9B8-6C82-3B39815CCCB3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sp>
          <p:nvSpPr>
            <p:cNvPr id="16" name="任意形状 725">
              <a:extLst>
                <a:ext uri="{FF2B5EF4-FFF2-40B4-BE49-F238E27FC236}">
                  <a16:creationId xmlns:a16="http://schemas.microsoft.com/office/drawing/2014/main" id="{2CA9FCE5-08A5-A2C8-2476-0CB18D28BEFC}"/>
                </a:ext>
              </a:extLst>
            </p:cNvPr>
            <p:cNvSpPr/>
            <p:nvPr/>
          </p:nvSpPr>
          <p:spPr>
            <a:xfrm>
              <a:off x="8488660" y="3309519"/>
              <a:ext cx="398508" cy="381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0675" extrusionOk="0">
                  <a:moveTo>
                    <a:pt x="17182" y="13544"/>
                  </a:moveTo>
                  <a:cubicBezTo>
                    <a:pt x="18834" y="9335"/>
                    <a:pt x="16992" y="4486"/>
                    <a:pt x="13068" y="2714"/>
                  </a:cubicBezTo>
                  <a:cubicBezTo>
                    <a:pt x="10855" y="1715"/>
                    <a:pt x="8336" y="1879"/>
                    <a:pt x="6252" y="3157"/>
                  </a:cubicBezTo>
                  <a:lnTo>
                    <a:pt x="5296" y="1361"/>
                  </a:lnTo>
                  <a:cubicBezTo>
                    <a:pt x="8272" y="-463"/>
                    <a:pt x="11927" y="-454"/>
                    <a:pt x="14894" y="1386"/>
                  </a:cubicBezTo>
                  <a:cubicBezTo>
                    <a:pt x="19220" y="4065"/>
                    <a:pt x="20877" y="9802"/>
                    <a:pt x="18861" y="14585"/>
                  </a:cubicBezTo>
                  <a:lnTo>
                    <a:pt x="20153" y="15385"/>
                  </a:lnTo>
                  <a:lnTo>
                    <a:pt x="16141" y="17673"/>
                  </a:lnTo>
                  <a:lnTo>
                    <a:pt x="15982" y="12801"/>
                  </a:lnTo>
                  <a:lnTo>
                    <a:pt x="17182" y="13544"/>
                  </a:lnTo>
                  <a:close/>
                  <a:moveTo>
                    <a:pt x="2972" y="7130"/>
                  </a:moveTo>
                  <a:cubicBezTo>
                    <a:pt x="1320" y="11339"/>
                    <a:pt x="3162" y="16188"/>
                    <a:pt x="7086" y="17960"/>
                  </a:cubicBezTo>
                  <a:cubicBezTo>
                    <a:pt x="9299" y="18959"/>
                    <a:pt x="11818" y="18795"/>
                    <a:pt x="13902" y="17517"/>
                  </a:cubicBezTo>
                  <a:lnTo>
                    <a:pt x="14858" y="19313"/>
                  </a:lnTo>
                  <a:cubicBezTo>
                    <a:pt x="11882" y="21137"/>
                    <a:pt x="8227" y="21128"/>
                    <a:pt x="5260" y="19288"/>
                  </a:cubicBezTo>
                  <a:cubicBezTo>
                    <a:pt x="934" y="16609"/>
                    <a:pt x="-723" y="10872"/>
                    <a:pt x="1293" y="6089"/>
                  </a:cubicBezTo>
                  <a:lnTo>
                    <a:pt x="0" y="5290"/>
                  </a:lnTo>
                  <a:lnTo>
                    <a:pt x="4012" y="3002"/>
                  </a:lnTo>
                  <a:lnTo>
                    <a:pt x="4171" y="7874"/>
                  </a:lnTo>
                  <a:lnTo>
                    <a:pt x="2971" y="7131"/>
                  </a:lnTo>
                  <a:close/>
                  <a:moveTo>
                    <a:pt x="6705" y="12404"/>
                  </a:moveTo>
                  <a:lnTo>
                    <a:pt x="12004" y="12404"/>
                  </a:lnTo>
                  <a:cubicBezTo>
                    <a:pt x="12270" y="12404"/>
                    <a:pt x="12486" y="12173"/>
                    <a:pt x="12486" y="11887"/>
                  </a:cubicBezTo>
                  <a:cubicBezTo>
                    <a:pt x="12486" y="11602"/>
                    <a:pt x="12270" y="11371"/>
                    <a:pt x="12004" y="11371"/>
                  </a:cubicBezTo>
                  <a:lnTo>
                    <a:pt x="8150" y="11371"/>
                  </a:lnTo>
                  <a:cubicBezTo>
                    <a:pt x="6820" y="11371"/>
                    <a:pt x="5742" y="10214"/>
                    <a:pt x="5742" y="8787"/>
                  </a:cubicBezTo>
                  <a:cubicBezTo>
                    <a:pt x="5742" y="7360"/>
                    <a:pt x="6820" y="6203"/>
                    <a:pt x="8150" y="6203"/>
                  </a:cubicBezTo>
                  <a:lnTo>
                    <a:pt x="9114" y="6203"/>
                  </a:lnTo>
                  <a:lnTo>
                    <a:pt x="9114" y="5169"/>
                  </a:lnTo>
                  <a:lnTo>
                    <a:pt x="11040" y="5169"/>
                  </a:lnTo>
                  <a:lnTo>
                    <a:pt x="11040" y="6203"/>
                  </a:lnTo>
                  <a:lnTo>
                    <a:pt x="13449" y="6203"/>
                  </a:lnTo>
                  <a:lnTo>
                    <a:pt x="13449" y="8270"/>
                  </a:lnTo>
                  <a:lnTo>
                    <a:pt x="8150" y="8270"/>
                  </a:lnTo>
                  <a:cubicBezTo>
                    <a:pt x="7884" y="8270"/>
                    <a:pt x="7668" y="8501"/>
                    <a:pt x="7668" y="8787"/>
                  </a:cubicBezTo>
                  <a:cubicBezTo>
                    <a:pt x="7668" y="9072"/>
                    <a:pt x="7884" y="9303"/>
                    <a:pt x="8150" y="9303"/>
                  </a:cubicBezTo>
                  <a:lnTo>
                    <a:pt x="12004" y="9303"/>
                  </a:lnTo>
                  <a:cubicBezTo>
                    <a:pt x="13334" y="9303"/>
                    <a:pt x="14412" y="10460"/>
                    <a:pt x="14412" y="11887"/>
                  </a:cubicBezTo>
                  <a:cubicBezTo>
                    <a:pt x="14412" y="13314"/>
                    <a:pt x="13334" y="14471"/>
                    <a:pt x="12004" y="14471"/>
                  </a:cubicBezTo>
                  <a:lnTo>
                    <a:pt x="11040" y="14471"/>
                  </a:lnTo>
                  <a:lnTo>
                    <a:pt x="11040" y="15505"/>
                  </a:lnTo>
                  <a:lnTo>
                    <a:pt x="9114" y="15505"/>
                  </a:lnTo>
                  <a:lnTo>
                    <a:pt x="9114" y="14471"/>
                  </a:lnTo>
                  <a:lnTo>
                    <a:pt x="6705" y="14471"/>
                  </a:lnTo>
                  <a:lnTo>
                    <a:pt x="6705" y="1240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9B50B7-38C8-4AC0-DEDE-9338D9006C4A}"/>
              </a:ext>
            </a:extLst>
          </p:cNvPr>
          <p:cNvSpPr txBox="1"/>
          <p:nvPr/>
        </p:nvSpPr>
        <p:spPr>
          <a:xfrm>
            <a:off x="1359668" y="1117364"/>
            <a:ext cx="4330387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2 Step Business Fishbone</a:t>
            </a:r>
          </a:p>
        </p:txBody>
      </p:sp>
    </p:spTree>
    <p:extLst>
      <p:ext uri="{BB962C8B-B14F-4D97-AF65-F5344CB8AC3E}">
        <p14:creationId xmlns:p14="http://schemas.microsoft.com/office/powerpoint/2010/main" val="70778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-Shape 41">
            <a:extLst>
              <a:ext uri="{FF2B5EF4-FFF2-40B4-BE49-F238E27FC236}">
                <a16:creationId xmlns:a16="http://schemas.microsoft.com/office/drawing/2014/main" id="{35E2290A-90F7-A37B-394A-A2A82591F6C0}"/>
              </a:ext>
            </a:extLst>
          </p:cNvPr>
          <p:cNvSpPr/>
          <p:nvPr/>
        </p:nvSpPr>
        <p:spPr>
          <a:xfrm rot="13500000">
            <a:off x="9354491" y="3138948"/>
            <a:ext cx="950478" cy="950478"/>
          </a:xfrm>
          <a:prstGeom prst="corner">
            <a:avLst>
              <a:gd name="adj1" fmla="val 31614"/>
              <a:gd name="adj2" fmla="val 285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latin typeface="+mj-lt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C9BF9E-CFB8-71F0-965E-B0789FCCBB17}"/>
              </a:ext>
            </a:extLst>
          </p:cNvPr>
          <p:cNvGrpSpPr/>
          <p:nvPr/>
        </p:nvGrpSpPr>
        <p:grpSpPr>
          <a:xfrm>
            <a:off x="2470202" y="3313284"/>
            <a:ext cx="845412" cy="601808"/>
            <a:chOff x="2196510" y="3606569"/>
            <a:chExt cx="845412" cy="601808"/>
          </a:xfrm>
        </p:grpSpPr>
        <p:sp>
          <p:nvSpPr>
            <p:cNvPr id="43" name="L-Shape 42">
              <a:extLst>
                <a:ext uri="{FF2B5EF4-FFF2-40B4-BE49-F238E27FC236}">
                  <a16:creationId xmlns:a16="http://schemas.microsoft.com/office/drawing/2014/main" id="{35B25398-5B55-6739-71E1-DF79B6E690B5}"/>
                </a:ext>
              </a:extLst>
            </p:cNvPr>
            <p:cNvSpPr/>
            <p:nvPr/>
          </p:nvSpPr>
          <p:spPr>
            <a:xfrm rot="13500000">
              <a:off x="2440114" y="3606569"/>
              <a:ext cx="601808" cy="601808"/>
            </a:xfrm>
            <a:prstGeom prst="corner">
              <a:avLst>
                <a:gd name="adj1" fmla="val 31614"/>
                <a:gd name="adj2" fmla="val 285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 dirty="0">
                <a:latin typeface="+mj-lt"/>
              </a:endParaRPr>
            </a:p>
          </p:txBody>
        </p:sp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8CE7E320-6505-57BC-0DE1-259D5E931345}"/>
                </a:ext>
              </a:extLst>
            </p:cNvPr>
            <p:cNvSpPr/>
            <p:nvPr/>
          </p:nvSpPr>
          <p:spPr>
            <a:xfrm rot="13500000">
              <a:off x="2196510" y="3710544"/>
              <a:ext cx="393858" cy="393858"/>
            </a:xfrm>
            <a:prstGeom prst="corner">
              <a:avLst>
                <a:gd name="adj1" fmla="val 31614"/>
                <a:gd name="adj2" fmla="val 285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BAF0FB0-FE3C-7A95-2D13-E5473387753A}"/>
              </a:ext>
            </a:extLst>
          </p:cNvPr>
          <p:cNvSpPr/>
          <p:nvPr/>
        </p:nvSpPr>
        <p:spPr>
          <a:xfrm rot="4838216" flipH="1">
            <a:off x="4218874" y="3266746"/>
            <a:ext cx="2813242" cy="694882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63500">
            <a:gradFill flip="none" rotWithShape="1">
              <a:gsLst>
                <a:gs pos="0">
                  <a:schemeClr val="accent2">
                    <a:alpha val="1900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367EB9-C393-8A58-0DF9-67C1C9128BFA}"/>
              </a:ext>
            </a:extLst>
          </p:cNvPr>
          <p:cNvGrpSpPr/>
          <p:nvPr/>
        </p:nvGrpSpPr>
        <p:grpSpPr>
          <a:xfrm>
            <a:off x="5605310" y="3211741"/>
            <a:ext cx="804890" cy="804892"/>
            <a:chOff x="5605310" y="3211741"/>
            <a:chExt cx="804890" cy="8048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E7740D-177C-24BD-0252-0A58DAB84B66}"/>
                </a:ext>
              </a:extLst>
            </p:cNvPr>
            <p:cNvGrpSpPr/>
            <p:nvPr/>
          </p:nvGrpSpPr>
          <p:grpSpPr>
            <a:xfrm>
              <a:off x="5605310" y="3211741"/>
              <a:ext cx="804890" cy="804892"/>
              <a:chOff x="871273" y="2162001"/>
              <a:chExt cx="1126596" cy="112659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E46E87A-E4D9-340D-D494-F4ED751927F1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0990872-3B20-4E06-F9AB-72B1DDB22156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39" name="任意形状 1231">
              <a:extLst>
                <a:ext uri="{FF2B5EF4-FFF2-40B4-BE49-F238E27FC236}">
                  <a16:creationId xmlns:a16="http://schemas.microsoft.com/office/drawing/2014/main" id="{6787D062-3DDC-1165-5A00-572126A242C6}"/>
                </a:ext>
              </a:extLst>
            </p:cNvPr>
            <p:cNvSpPr/>
            <p:nvPr/>
          </p:nvSpPr>
          <p:spPr>
            <a:xfrm>
              <a:off x="5842733" y="3414842"/>
              <a:ext cx="342903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648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9" y="0"/>
                    <a:pt x="1202" y="0"/>
                  </a:cubicBezTo>
                  <a:lnTo>
                    <a:pt x="14393" y="0"/>
                  </a:lnTo>
                  <a:lnTo>
                    <a:pt x="21595" y="6480"/>
                  </a:lnTo>
                  <a:close/>
                  <a:moveTo>
                    <a:pt x="19196" y="7560"/>
                  </a:moveTo>
                  <a:lnTo>
                    <a:pt x="13197" y="7560"/>
                  </a:lnTo>
                  <a:lnTo>
                    <a:pt x="131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7560"/>
                  </a:lnTo>
                  <a:close/>
                  <a:moveTo>
                    <a:pt x="5999" y="5400"/>
                  </a:moveTo>
                  <a:lnTo>
                    <a:pt x="9598" y="5400"/>
                  </a:lnTo>
                  <a:lnTo>
                    <a:pt x="9598" y="7560"/>
                  </a:lnTo>
                  <a:lnTo>
                    <a:pt x="5999" y="7560"/>
                  </a:lnTo>
                  <a:lnTo>
                    <a:pt x="5999" y="5400"/>
                  </a:lnTo>
                  <a:close/>
                  <a:moveTo>
                    <a:pt x="5999" y="9720"/>
                  </a:moveTo>
                  <a:lnTo>
                    <a:pt x="15597" y="9720"/>
                  </a:lnTo>
                  <a:lnTo>
                    <a:pt x="15597" y="11880"/>
                  </a:lnTo>
                  <a:lnTo>
                    <a:pt x="5999" y="11880"/>
                  </a:lnTo>
                  <a:lnTo>
                    <a:pt x="5999" y="9720"/>
                  </a:lnTo>
                  <a:close/>
                  <a:moveTo>
                    <a:pt x="5999" y="14040"/>
                  </a:moveTo>
                  <a:lnTo>
                    <a:pt x="15597" y="14040"/>
                  </a:lnTo>
                  <a:lnTo>
                    <a:pt x="15597" y="16200"/>
                  </a:lnTo>
                  <a:lnTo>
                    <a:pt x="5999" y="16200"/>
                  </a:lnTo>
                  <a:lnTo>
                    <a:pt x="5999" y="1404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85FF0C-103A-F962-F49A-8C75BC281040}"/>
              </a:ext>
            </a:extLst>
          </p:cNvPr>
          <p:cNvGrpSpPr/>
          <p:nvPr/>
        </p:nvGrpSpPr>
        <p:grpSpPr>
          <a:xfrm>
            <a:off x="5280843" y="4606170"/>
            <a:ext cx="648934" cy="648936"/>
            <a:chOff x="871273" y="2162001"/>
            <a:chExt cx="1126596" cy="112659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E09450-AF38-C5D6-0700-914FC7678E6B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40B8435-30A6-588D-FC60-D77883C6B121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A7E1B7E-4C66-BDEE-A26B-6043962F5880}"/>
              </a:ext>
            </a:extLst>
          </p:cNvPr>
          <p:cNvGrpSpPr/>
          <p:nvPr/>
        </p:nvGrpSpPr>
        <p:grpSpPr>
          <a:xfrm>
            <a:off x="5280843" y="1973268"/>
            <a:ext cx="648934" cy="648936"/>
            <a:chOff x="871273" y="2162001"/>
            <a:chExt cx="1126596" cy="112659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C7BF1C-6E3A-20DB-A68E-036594D6EC32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F986DEA-F96C-FA1E-5BF3-4174B848836F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3776080-9DD8-1938-8B44-E9F461E36ECA}"/>
              </a:ext>
            </a:extLst>
          </p:cNvPr>
          <p:cNvSpPr/>
          <p:nvPr/>
        </p:nvSpPr>
        <p:spPr>
          <a:xfrm rot="4838216" flipH="1">
            <a:off x="6731189" y="3181911"/>
            <a:ext cx="3621044" cy="864552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63500">
            <a:gradFill flip="none" rotWithShape="1">
              <a:gsLst>
                <a:gs pos="0">
                  <a:schemeClr val="accent2">
                    <a:alpha val="1900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B9582E-3AA4-8024-305C-8F7E01C72527}"/>
              </a:ext>
            </a:extLst>
          </p:cNvPr>
          <p:cNvGrpSpPr/>
          <p:nvPr/>
        </p:nvGrpSpPr>
        <p:grpSpPr>
          <a:xfrm>
            <a:off x="8457892" y="3211741"/>
            <a:ext cx="804890" cy="804892"/>
            <a:chOff x="8457892" y="3211741"/>
            <a:chExt cx="804890" cy="8048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6A8E26-0FBF-FF09-E784-8D49D587E72A}"/>
                </a:ext>
              </a:extLst>
            </p:cNvPr>
            <p:cNvGrpSpPr/>
            <p:nvPr/>
          </p:nvGrpSpPr>
          <p:grpSpPr>
            <a:xfrm>
              <a:off x="8457892" y="3211741"/>
              <a:ext cx="804890" cy="804892"/>
              <a:chOff x="871273" y="2162001"/>
              <a:chExt cx="1126596" cy="112659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F1A287-07BE-1E77-0B48-A9F0BB811FF3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07A48BC-5A8F-1343-A17C-B292EDB1B455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41" name="任意形状 322">
              <a:extLst>
                <a:ext uri="{FF2B5EF4-FFF2-40B4-BE49-F238E27FC236}">
                  <a16:creationId xmlns:a16="http://schemas.microsoft.com/office/drawing/2014/main" id="{093A9FF9-B93E-96A6-B1E5-E0D5CDCA264D}"/>
                </a:ext>
              </a:extLst>
            </p:cNvPr>
            <p:cNvSpPr/>
            <p:nvPr/>
          </p:nvSpPr>
          <p:spPr>
            <a:xfrm>
              <a:off x="8669075" y="3450977"/>
              <a:ext cx="381001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9720" y="7754"/>
                  </a:moveTo>
                  <a:lnTo>
                    <a:pt x="11880" y="7754"/>
                  </a:lnTo>
                  <a:lnTo>
                    <a:pt x="11880" y="9969"/>
                  </a:lnTo>
                  <a:lnTo>
                    <a:pt x="9720" y="9969"/>
                  </a:lnTo>
                  <a:lnTo>
                    <a:pt x="9720" y="7754"/>
                  </a:lnTo>
                  <a:close/>
                  <a:moveTo>
                    <a:pt x="5400" y="7754"/>
                  </a:moveTo>
                  <a:lnTo>
                    <a:pt x="7560" y="7754"/>
                  </a:lnTo>
                  <a:lnTo>
                    <a:pt x="7560" y="9969"/>
                  </a:lnTo>
                  <a:lnTo>
                    <a:pt x="5400" y="9969"/>
                  </a:lnTo>
                  <a:lnTo>
                    <a:pt x="5400" y="7754"/>
                  </a:lnTo>
                  <a:close/>
                  <a:moveTo>
                    <a:pt x="14040" y="7754"/>
                  </a:moveTo>
                  <a:lnTo>
                    <a:pt x="16200" y="7754"/>
                  </a:lnTo>
                  <a:lnTo>
                    <a:pt x="16200" y="9969"/>
                  </a:lnTo>
                  <a:lnTo>
                    <a:pt x="14040" y="9969"/>
                  </a:lnTo>
                  <a:lnTo>
                    <a:pt x="14040" y="7754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B43A5BD-26C8-2112-A459-397E0DB5CE41}"/>
              </a:ext>
            </a:extLst>
          </p:cNvPr>
          <p:cNvGrpSpPr/>
          <p:nvPr/>
        </p:nvGrpSpPr>
        <p:grpSpPr>
          <a:xfrm>
            <a:off x="8198806" y="1548936"/>
            <a:ext cx="648934" cy="648936"/>
            <a:chOff x="871273" y="2162001"/>
            <a:chExt cx="1126596" cy="112659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832719-A758-032A-A91F-F646ED6FF0E8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7B873-B241-0330-2215-9B7CAAF62869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63B2032-9E27-E495-2FF3-7564FE541B8F}"/>
              </a:ext>
            </a:extLst>
          </p:cNvPr>
          <p:cNvGrpSpPr/>
          <p:nvPr/>
        </p:nvGrpSpPr>
        <p:grpSpPr>
          <a:xfrm>
            <a:off x="8198397" y="5030502"/>
            <a:ext cx="648934" cy="648936"/>
            <a:chOff x="871273" y="2162001"/>
            <a:chExt cx="1126596" cy="112659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B33C3BB-D328-8BAF-B4FF-D7B114DDDF37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E1AA39C-52F5-FD36-8879-975E75561C9A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E4979BC-E345-020F-9BB9-1976556A8A61}"/>
              </a:ext>
            </a:extLst>
          </p:cNvPr>
          <p:cNvGrpSpPr/>
          <p:nvPr/>
        </p:nvGrpSpPr>
        <p:grpSpPr>
          <a:xfrm>
            <a:off x="3212618" y="2544808"/>
            <a:ext cx="2172221" cy="591124"/>
            <a:chOff x="5580601" y="5230692"/>
            <a:chExt cx="2172221" cy="59112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64EBE4C-DD94-7CD8-CCB2-F18671AB0B25}"/>
                </a:ext>
              </a:extLst>
            </p:cNvPr>
            <p:cNvGrpSpPr/>
            <p:nvPr/>
          </p:nvGrpSpPr>
          <p:grpSpPr>
            <a:xfrm>
              <a:off x="5580601" y="5267184"/>
              <a:ext cx="262881" cy="262556"/>
              <a:chOff x="542021" y="2164485"/>
              <a:chExt cx="262881" cy="262556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6267A47A-A1B7-8B04-8117-9D8D6BDB8E29}"/>
                  </a:ext>
                </a:extLst>
              </p:cNvPr>
              <p:cNvSpPr/>
              <p:nvPr/>
            </p:nvSpPr>
            <p:spPr>
              <a:xfrm>
                <a:off x="542021" y="21644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D694FA66-EFBA-592F-527C-D0F07F62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51" y="22957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3C1141A-0B20-93C3-B76A-79A4EFCAECF9}"/>
                </a:ext>
              </a:extLst>
            </p:cNvPr>
            <p:cNvSpPr txBox="1"/>
            <p:nvPr/>
          </p:nvSpPr>
          <p:spPr>
            <a:xfrm>
              <a:off x="5976770" y="5230692"/>
              <a:ext cx="1776052" cy="59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Lorem ipsum dolor </a:t>
              </a:r>
              <a:r>
                <a:rPr lang="en-US"/>
                <a:t>sit amet</a:t>
              </a:r>
              <a:r>
                <a:rPr lang="en-US" dirty="0"/>
                <a:t> </a:t>
              </a:r>
              <a:r>
                <a:rPr lang="en-US"/>
                <a:t>qui sint</a:t>
              </a:r>
              <a:r>
                <a:rPr lang="en-US" dirty="0"/>
                <a:t> ne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524A653-0941-D52A-429D-0A644EBAAB76}"/>
              </a:ext>
            </a:extLst>
          </p:cNvPr>
          <p:cNvGrpSpPr/>
          <p:nvPr/>
        </p:nvGrpSpPr>
        <p:grpSpPr>
          <a:xfrm>
            <a:off x="3212618" y="4182817"/>
            <a:ext cx="2172221" cy="591124"/>
            <a:chOff x="5580601" y="5230692"/>
            <a:chExt cx="2172221" cy="59112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11D2AEC-ABB4-D2F7-742F-45C5D8F609CB}"/>
                </a:ext>
              </a:extLst>
            </p:cNvPr>
            <p:cNvGrpSpPr/>
            <p:nvPr/>
          </p:nvGrpSpPr>
          <p:grpSpPr>
            <a:xfrm>
              <a:off x="5580601" y="5267184"/>
              <a:ext cx="262881" cy="262556"/>
              <a:chOff x="542021" y="2164485"/>
              <a:chExt cx="262881" cy="262556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670AADA1-EC09-61AF-B0C3-34C1C6BFA374}"/>
                  </a:ext>
                </a:extLst>
              </p:cNvPr>
              <p:cNvSpPr/>
              <p:nvPr/>
            </p:nvSpPr>
            <p:spPr>
              <a:xfrm>
                <a:off x="542021" y="21644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492F48E5-EF8D-0266-A571-45F3580AC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51" y="22957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7F3E843-6661-C465-778D-B991B60B2475}"/>
                </a:ext>
              </a:extLst>
            </p:cNvPr>
            <p:cNvSpPr txBox="1"/>
            <p:nvPr/>
          </p:nvSpPr>
          <p:spPr>
            <a:xfrm>
              <a:off x="5976770" y="5230692"/>
              <a:ext cx="1776052" cy="59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</a:rPr>
                <a:t> qui </a:t>
              </a:r>
              <a:r>
                <a:rPr lang="en-US" sz="1400" dirty="0" err="1">
                  <a:solidFill>
                    <a:schemeClr val="bg1"/>
                  </a:solidFill>
                </a:rPr>
                <a:t>sint</a:t>
              </a:r>
              <a:r>
                <a:rPr lang="en-US" sz="1400" dirty="0">
                  <a:solidFill>
                    <a:schemeClr val="bg1"/>
                  </a:solidFill>
                </a:rPr>
                <a:t> ne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AB536E5-232A-558D-01BF-BDCEAC82F0F5}"/>
              </a:ext>
            </a:extLst>
          </p:cNvPr>
          <p:cNvGrpSpPr/>
          <p:nvPr/>
        </p:nvGrpSpPr>
        <p:grpSpPr>
          <a:xfrm>
            <a:off x="6242369" y="2220794"/>
            <a:ext cx="2172221" cy="591124"/>
            <a:chOff x="5580601" y="5230692"/>
            <a:chExt cx="2172221" cy="59112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06F349B-8149-FEBD-4E5D-92CCDA036C47}"/>
                </a:ext>
              </a:extLst>
            </p:cNvPr>
            <p:cNvGrpSpPr/>
            <p:nvPr/>
          </p:nvGrpSpPr>
          <p:grpSpPr>
            <a:xfrm>
              <a:off x="5580601" y="5267184"/>
              <a:ext cx="262881" cy="262556"/>
              <a:chOff x="542021" y="2164485"/>
              <a:chExt cx="262881" cy="262556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6A754DCC-4051-0C99-BC7E-FF4308FD11E4}"/>
                  </a:ext>
                </a:extLst>
              </p:cNvPr>
              <p:cNvSpPr/>
              <p:nvPr/>
            </p:nvSpPr>
            <p:spPr>
              <a:xfrm>
                <a:off x="542021" y="21644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BB9CF45-74E4-7F29-B9FD-012B9DE16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51" y="22957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8D2DB7C-09D4-3A38-A981-2D5EF17DE0C1}"/>
                </a:ext>
              </a:extLst>
            </p:cNvPr>
            <p:cNvSpPr txBox="1"/>
            <p:nvPr/>
          </p:nvSpPr>
          <p:spPr>
            <a:xfrm>
              <a:off x="5976770" y="5230692"/>
              <a:ext cx="1776052" cy="59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Lorem ipsum dolor </a:t>
              </a:r>
              <a:r>
                <a:rPr lang="en-US"/>
                <a:t>sit amet</a:t>
              </a:r>
              <a:r>
                <a:rPr lang="en-US" dirty="0"/>
                <a:t> </a:t>
              </a:r>
              <a:r>
                <a:rPr lang="en-US"/>
                <a:t>qui sint</a:t>
              </a:r>
              <a:r>
                <a:rPr lang="en-US" dirty="0"/>
                <a:t> ne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C5FAFB9-1011-0AF3-B585-724E498057D7}"/>
              </a:ext>
            </a:extLst>
          </p:cNvPr>
          <p:cNvGrpSpPr/>
          <p:nvPr/>
        </p:nvGrpSpPr>
        <p:grpSpPr>
          <a:xfrm>
            <a:off x="6242369" y="4182817"/>
            <a:ext cx="2172221" cy="591124"/>
            <a:chOff x="5580601" y="5230692"/>
            <a:chExt cx="2172221" cy="59112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17461E7-E0AE-AA9A-44E6-361F7106F106}"/>
                </a:ext>
              </a:extLst>
            </p:cNvPr>
            <p:cNvGrpSpPr/>
            <p:nvPr/>
          </p:nvGrpSpPr>
          <p:grpSpPr>
            <a:xfrm>
              <a:off x="5580601" y="5267184"/>
              <a:ext cx="262881" cy="262556"/>
              <a:chOff x="542021" y="2164485"/>
              <a:chExt cx="262881" cy="262556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D5190AF0-5682-A3ED-5AC6-78152D1CBEB6}"/>
                  </a:ext>
                </a:extLst>
              </p:cNvPr>
              <p:cNvSpPr/>
              <p:nvPr/>
            </p:nvSpPr>
            <p:spPr>
              <a:xfrm>
                <a:off x="542021" y="21644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5BCBDA9-4D22-042F-B951-B81065B41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51" y="22957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F530F37-669D-CDB0-64BC-7E9D9A2567A2}"/>
                </a:ext>
              </a:extLst>
            </p:cNvPr>
            <p:cNvSpPr txBox="1"/>
            <p:nvPr/>
          </p:nvSpPr>
          <p:spPr>
            <a:xfrm>
              <a:off x="5976770" y="5230692"/>
              <a:ext cx="1776052" cy="59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Lorem ipsum dolor </a:t>
              </a:r>
              <a:r>
                <a:rPr lang="en-US"/>
                <a:t>sit amet</a:t>
              </a:r>
              <a:r>
                <a:rPr lang="en-US" dirty="0"/>
                <a:t> </a:t>
              </a:r>
              <a:r>
                <a:rPr lang="en-US"/>
                <a:t>qui sint</a:t>
              </a:r>
              <a:r>
                <a:rPr lang="en-US" dirty="0"/>
                <a:t> ne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F4B3041-EEFB-B5A5-84EE-4685D03BE699}"/>
              </a:ext>
            </a:extLst>
          </p:cNvPr>
          <p:cNvSpPr txBox="1"/>
          <p:nvPr/>
        </p:nvSpPr>
        <p:spPr>
          <a:xfrm>
            <a:off x="1405968" y="897439"/>
            <a:ext cx="4969332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2 Option Business Fishbone</a:t>
            </a:r>
          </a:p>
        </p:txBody>
      </p:sp>
    </p:spTree>
    <p:extLst>
      <p:ext uri="{BB962C8B-B14F-4D97-AF65-F5344CB8AC3E}">
        <p14:creationId xmlns:p14="http://schemas.microsoft.com/office/powerpoint/2010/main" val="272772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809C0E-C3BE-F07A-5374-04BCD0EED738}"/>
              </a:ext>
            </a:extLst>
          </p:cNvPr>
          <p:cNvCxnSpPr>
            <a:cxnSpLocks/>
            <a:stCxn id="23" idx="5"/>
            <a:endCxn id="14" idx="1"/>
          </p:cNvCxnSpPr>
          <p:nvPr/>
        </p:nvCxnSpPr>
        <p:spPr>
          <a:xfrm>
            <a:off x="4068044" y="1702600"/>
            <a:ext cx="508734" cy="164742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8B8831-B0C4-6C19-CD6F-1757D6FF7DD8}"/>
              </a:ext>
            </a:extLst>
          </p:cNvPr>
          <p:cNvCxnSpPr>
            <a:cxnSpLocks/>
            <a:stCxn id="30" idx="7"/>
            <a:endCxn id="14" idx="3"/>
          </p:cNvCxnSpPr>
          <p:nvPr/>
        </p:nvCxnSpPr>
        <p:spPr>
          <a:xfrm flipV="1">
            <a:off x="4068044" y="3507972"/>
            <a:ext cx="508734" cy="164742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85B6D4-E549-C882-4405-BDD88FEAA4AB}"/>
              </a:ext>
            </a:extLst>
          </p:cNvPr>
          <p:cNvGrpSpPr/>
          <p:nvPr/>
        </p:nvGrpSpPr>
        <p:grpSpPr>
          <a:xfrm>
            <a:off x="4453280" y="1096512"/>
            <a:ext cx="1600185" cy="735494"/>
            <a:chOff x="4132445" y="1248575"/>
            <a:chExt cx="1600185" cy="73549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754CB9-1E9E-F12B-02FD-D4967A55E39E}"/>
                </a:ext>
              </a:extLst>
            </p:cNvPr>
            <p:cNvSpPr txBox="1"/>
            <p:nvPr/>
          </p:nvSpPr>
          <p:spPr>
            <a:xfrm>
              <a:off x="4132445" y="1461682"/>
              <a:ext cx="1600185" cy="52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</a:rPr>
                <a:t>Lorem ipsum dolor sit amet</a:t>
              </a:r>
              <a:r>
                <a:rPr lang="en-US" sz="1200">
                  <a:solidFill>
                    <a:schemeClr val="bg1"/>
                  </a:solidFill>
                </a:rPr>
                <a:t>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C7D0DF-44DF-F69D-1815-948CAE96FD2A}"/>
                </a:ext>
              </a:extLst>
            </p:cNvPr>
            <p:cNvSpPr txBox="1"/>
            <p:nvPr/>
          </p:nvSpPr>
          <p:spPr>
            <a:xfrm>
              <a:off x="4132445" y="1248575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1200" b="1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D8588F-16EA-C9FA-CAB9-297A1B9FAFA1}"/>
              </a:ext>
            </a:extLst>
          </p:cNvPr>
          <p:cNvGrpSpPr/>
          <p:nvPr/>
        </p:nvGrpSpPr>
        <p:grpSpPr>
          <a:xfrm>
            <a:off x="4453280" y="5025995"/>
            <a:ext cx="1600185" cy="735494"/>
            <a:chOff x="4132445" y="1248575"/>
            <a:chExt cx="1600185" cy="7354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4E081D-C790-98C0-A679-9A10CCF8F814}"/>
                </a:ext>
              </a:extLst>
            </p:cNvPr>
            <p:cNvSpPr txBox="1"/>
            <p:nvPr/>
          </p:nvSpPr>
          <p:spPr>
            <a:xfrm>
              <a:off x="4132445" y="1461682"/>
              <a:ext cx="1600185" cy="52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</a:rPr>
                <a:t>Lorem ipsum dolor sit amet</a:t>
              </a:r>
              <a:r>
                <a:rPr lang="en-US" sz="1200">
                  <a:solidFill>
                    <a:schemeClr val="bg1"/>
                  </a:solidFill>
                </a:rPr>
                <a:t>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86702D-7096-550B-373D-7D36949BF3D8}"/>
                </a:ext>
              </a:extLst>
            </p:cNvPr>
            <p:cNvSpPr txBox="1"/>
            <p:nvPr/>
          </p:nvSpPr>
          <p:spPr>
            <a:xfrm>
              <a:off x="4132445" y="1248575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1200" b="1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09A5786-2507-B51F-AD58-87644812E0CF}"/>
              </a:ext>
            </a:extLst>
          </p:cNvPr>
          <p:cNvGrpSpPr/>
          <p:nvPr/>
        </p:nvGrpSpPr>
        <p:grpSpPr>
          <a:xfrm>
            <a:off x="9014612" y="1096512"/>
            <a:ext cx="1600185" cy="735494"/>
            <a:chOff x="4132445" y="1248575"/>
            <a:chExt cx="1600185" cy="73549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576E97-9AB5-79C2-1C35-5B4EAC353480}"/>
                </a:ext>
              </a:extLst>
            </p:cNvPr>
            <p:cNvSpPr txBox="1"/>
            <p:nvPr/>
          </p:nvSpPr>
          <p:spPr>
            <a:xfrm>
              <a:off x="4132445" y="1461682"/>
              <a:ext cx="1600185" cy="52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</a:rPr>
                <a:t>Lorem ipsum dolor sit amet</a:t>
              </a:r>
              <a:r>
                <a:rPr lang="en-US" sz="1200">
                  <a:solidFill>
                    <a:schemeClr val="bg1"/>
                  </a:solidFill>
                </a:rPr>
                <a:t>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E9C8796-B1F5-26E0-D609-5F724E91DBCD}"/>
                </a:ext>
              </a:extLst>
            </p:cNvPr>
            <p:cNvSpPr txBox="1"/>
            <p:nvPr/>
          </p:nvSpPr>
          <p:spPr>
            <a:xfrm>
              <a:off x="4132445" y="1248575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1200" b="1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B94A7C-2D90-1481-CF38-F709B9E8314F}"/>
              </a:ext>
            </a:extLst>
          </p:cNvPr>
          <p:cNvGrpSpPr/>
          <p:nvPr/>
        </p:nvGrpSpPr>
        <p:grpSpPr>
          <a:xfrm>
            <a:off x="9014612" y="5025995"/>
            <a:ext cx="1600185" cy="735494"/>
            <a:chOff x="4132445" y="1248575"/>
            <a:chExt cx="1600185" cy="73549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083480-CFF2-DC2F-BDE8-24FBA4005D1C}"/>
                </a:ext>
              </a:extLst>
            </p:cNvPr>
            <p:cNvSpPr txBox="1"/>
            <p:nvPr/>
          </p:nvSpPr>
          <p:spPr>
            <a:xfrm>
              <a:off x="4132445" y="1461682"/>
              <a:ext cx="1600185" cy="52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</a:rPr>
                <a:t>Lorem ipsum dolor sit amet</a:t>
              </a:r>
              <a:r>
                <a:rPr lang="en-US" sz="1200">
                  <a:solidFill>
                    <a:schemeClr val="bg1"/>
                  </a:solidFill>
                </a:rPr>
                <a:t>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9EF741-641E-1E68-D570-C73D93C4A760}"/>
                </a:ext>
              </a:extLst>
            </p:cNvPr>
            <p:cNvSpPr txBox="1"/>
            <p:nvPr/>
          </p:nvSpPr>
          <p:spPr>
            <a:xfrm>
              <a:off x="4132445" y="1248575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1200" b="1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0C0EEB-26E3-2B69-4FE2-1DC0BF531B47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8629376" y="1702600"/>
            <a:ext cx="508734" cy="164742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249C23-FF4E-8682-1AEA-0E52A1D71C84}"/>
              </a:ext>
            </a:extLst>
          </p:cNvPr>
          <p:cNvCxnSpPr>
            <a:cxnSpLocks/>
            <a:stCxn id="65" idx="7"/>
            <a:endCxn id="56" idx="3"/>
          </p:cNvCxnSpPr>
          <p:nvPr/>
        </p:nvCxnSpPr>
        <p:spPr>
          <a:xfrm flipV="1">
            <a:off x="8629376" y="3507972"/>
            <a:ext cx="508734" cy="164742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E5918D6-EB2B-A133-3856-78AFB03E31DE}"/>
              </a:ext>
            </a:extLst>
          </p:cNvPr>
          <p:cNvGrpSpPr/>
          <p:nvPr/>
        </p:nvGrpSpPr>
        <p:grpSpPr>
          <a:xfrm>
            <a:off x="6547643" y="2112179"/>
            <a:ext cx="1600185" cy="735494"/>
            <a:chOff x="4132445" y="1248575"/>
            <a:chExt cx="1600185" cy="73549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3B0547A-4A7A-41E2-0E75-F30A5336A37A}"/>
                </a:ext>
              </a:extLst>
            </p:cNvPr>
            <p:cNvSpPr txBox="1"/>
            <p:nvPr/>
          </p:nvSpPr>
          <p:spPr>
            <a:xfrm>
              <a:off x="4132445" y="1461682"/>
              <a:ext cx="1600185" cy="52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</a:rPr>
                <a:t>Lorem ipsum dolor sit amet</a:t>
              </a:r>
              <a:r>
                <a:rPr lang="en-US" sz="1200">
                  <a:solidFill>
                    <a:schemeClr val="bg1"/>
                  </a:solidFill>
                </a:rPr>
                <a:t>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E333A5-849C-E479-E452-883512F8092E}"/>
                </a:ext>
              </a:extLst>
            </p:cNvPr>
            <p:cNvSpPr txBox="1"/>
            <p:nvPr/>
          </p:nvSpPr>
          <p:spPr>
            <a:xfrm>
              <a:off x="4132445" y="1248575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1200" b="1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EFF9501-CF94-9F28-0B28-3E251B00C5A5}"/>
              </a:ext>
            </a:extLst>
          </p:cNvPr>
          <p:cNvGrpSpPr/>
          <p:nvPr/>
        </p:nvGrpSpPr>
        <p:grpSpPr>
          <a:xfrm>
            <a:off x="6547643" y="3936053"/>
            <a:ext cx="1600185" cy="735494"/>
            <a:chOff x="4132445" y="1248575"/>
            <a:chExt cx="1600185" cy="73549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16AEA2-0B06-4F16-A1A0-4101D88AFA83}"/>
                </a:ext>
              </a:extLst>
            </p:cNvPr>
            <p:cNvSpPr txBox="1"/>
            <p:nvPr/>
          </p:nvSpPr>
          <p:spPr>
            <a:xfrm>
              <a:off x="4132445" y="1461682"/>
              <a:ext cx="1600185" cy="52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</a:rPr>
                <a:t>Lorem ipsum dolor sit amet</a:t>
              </a:r>
              <a:r>
                <a:rPr lang="en-US" sz="1200">
                  <a:solidFill>
                    <a:schemeClr val="bg1"/>
                  </a:solidFill>
                </a:rPr>
                <a:t>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404F32-BA3C-18FD-C844-5FB165FAFFB9}"/>
                </a:ext>
              </a:extLst>
            </p:cNvPr>
            <p:cNvSpPr txBox="1"/>
            <p:nvPr/>
          </p:nvSpPr>
          <p:spPr>
            <a:xfrm>
              <a:off x="4132445" y="1248575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1200" b="1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C7BE1-285E-038A-9D50-B4F0EAAB8610}"/>
              </a:ext>
            </a:extLst>
          </p:cNvPr>
          <p:cNvGrpSpPr/>
          <p:nvPr/>
        </p:nvGrpSpPr>
        <p:grpSpPr>
          <a:xfrm>
            <a:off x="3427259" y="2578231"/>
            <a:ext cx="7871131" cy="1701538"/>
            <a:chOff x="3266790" y="2508330"/>
            <a:chExt cx="7871131" cy="170153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853FA8C-C603-CE43-1536-E63F654B0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15" y="3295697"/>
              <a:ext cx="6067429" cy="126805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A67C2C1-9B86-848D-2D2E-9A637603452C}"/>
                </a:ext>
              </a:extLst>
            </p:cNvPr>
            <p:cNvSpPr/>
            <p:nvPr/>
          </p:nvSpPr>
          <p:spPr>
            <a:xfrm>
              <a:off x="3266790" y="2508330"/>
              <a:ext cx="802116" cy="1701538"/>
            </a:xfrm>
            <a:custGeom>
              <a:avLst/>
              <a:gdLst>
                <a:gd name="connsiteX0" fmla="*/ 1106236 w 1106426"/>
                <a:gd name="connsiteY0" fmla="*/ 1173538 h 2347076"/>
                <a:gd name="connsiteX1" fmla="*/ 1106426 w 1106426"/>
                <a:gd name="connsiteY1" fmla="*/ 1171157 h 2347076"/>
                <a:gd name="connsiteX2" fmla="*/ 1106141 w 1106426"/>
                <a:gd name="connsiteY2" fmla="*/ 1171157 h 2347076"/>
                <a:gd name="connsiteX3" fmla="*/ 191931 w 1106426"/>
                <a:gd name="connsiteY3" fmla="*/ 99595 h 2347076"/>
                <a:gd name="connsiteX4" fmla="*/ 58581 w 1106426"/>
                <a:gd name="connsiteY4" fmla="*/ 166270 h 2347076"/>
                <a:gd name="connsiteX5" fmla="*/ 287086 w 1106426"/>
                <a:gd name="connsiteY5" fmla="*/ 1173538 h 2347076"/>
                <a:gd name="connsiteX6" fmla="*/ 58581 w 1106426"/>
                <a:gd name="connsiteY6" fmla="*/ 2180807 h 2347076"/>
                <a:gd name="connsiteX7" fmla="*/ 191931 w 1106426"/>
                <a:gd name="connsiteY7" fmla="*/ 2247482 h 2347076"/>
                <a:gd name="connsiteX8" fmla="*/ 1106045 w 1106426"/>
                <a:gd name="connsiteY8" fmla="*/ 1175920 h 2347076"/>
                <a:gd name="connsiteX9" fmla="*/ 1106331 w 1106426"/>
                <a:gd name="connsiteY9" fmla="*/ 1175920 h 2347076"/>
                <a:gd name="connsiteX10" fmla="*/ 1106236 w 1106426"/>
                <a:gd name="connsiteY10" fmla="*/ 1173538 h 234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6426" h="2347076">
                  <a:moveTo>
                    <a:pt x="1106236" y="1173538"/>
                  </a:moveTo>
                  <a:cubicBezTo>
                    <a:pt x="1106236" y="1172776"/>
                    <a:pt x="1106426" y="1171919"/>
                    <a:pt x="1106426" y="1171157"/>
                  </a:cubicBezTo>
                  <a:lnTo>
                    <a:pt x="1106141" y="1171157"/>
                  </a:lnTo>
                  <a:cubicBezTo>
                    <a:pt x="1093758" y="983134"/>
                    <a:pt x="361952" y="297905"/>
                    <a:pt x="191931" y="99595"/>
                  </a:cubicBezTo>
                  <a:cubicBezTo>
                    <a:pt x="20481" y="-100430"/>
                    <a:pt x="-65244" y="42445"/>
                    <a:pt x="58581" y="166270"/>
                  </a:cubicBezTo>
                  <a:cubicBezTo>
                    <a:pt x="256892" y="364580"/>
                    <a:pt x="285467" y="1125628"/>
                    <a:pt x="287086" y="1173538"/>
                  </a:cubicBezTo>
                  <a:cubicBezTo>
                    <a:pt x="285467" y="1221449"/>
                    <a:pt x="256892" y="1982497"/>
                    <a:pt x="58581" y="2180807"/>
                  </a:cubicBezTo>
                  <a:cubicBezTo>
                    <a:pt x="-65244" y="2304632"/>
                    <a:pt x="20481" y="2447507"/>
                    <a:pt x="191931" y="2247482"/>
                  </a:cubicBezTo>
                  <a:cubicBezTo>
                    <a:pt x="361952" y="2049172"/>
                    <a:pt x="1093758" y="1363848"/>
                    <a:pt x="1106045" y="1175920"/>
                  </a:cubicBezTo>
                  <a:lnTo>
                    <a:pt x="1106331" y="1175920"/>
                  </a:lnTo>
                  <a:cubicBezTo>
                    <a:pt x="1106331" y="1175158"/>
                    <a:pt x="1106236" y="1174300"/>
                    <a:pt x="1106236" y="11735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lt1"/>
                </a:solidFill>
                <a:latin typeface="+mj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8BC77E-8A70-436C-9258-6DE1527EA43B}"/>
                </a:ext>
              </a:extLst>
            </p:cNvPr>
            <p:cNvGrpSpPr/>
            <p:nvPr/>
          </p:nvGrpSpPr>
          <p:grpSpPr>
            <a:xfrm>
              <a:off x="9846639" y="2580455"/>
              <a:ext cx="1291282" cy="1557290"/>
              <a:chOff x="8029870" y="2141324"/>
              <a:chExt cx="2135445" cy="2575354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029BC0C-01EB-4486-9F74-62833E76357F}"/>
                  </a:ext>
                </a:extLst>
              </p:cNvPr>
              <p:cNvSpPr/>
              <p:nvPr/>
            </p:nvSpPr>
            <p:spPr>
              <a:xfrm>
                <a:off x="8029870" y="2141324"/>
                <a:ext cx="2135445" cy="2575354"/>
              </a:xfrm>
              <a:custGeom>
                <a:avLst/>
                <a:gdLst>
                  <a:gd name="connsiteX0" fmla="*/ 1781080 w 1781175"/>
                  <a:gd name="connsiteY0" fmla="*/ 1074052 h 2148103"/>
                  <a:gd name="connsiteX1" fmla="*/ 1781175 w 1781175"/>
                  <a:gd name="connsiteY1" fmla="*/ 1071670 h 2148103"/>
                  <a:gd name="connsiteX2" fmla="*/ 1780984 w 1781175"/>
                  <a:gd name="connsiteY2" fmla="*/ 1071670 h 2148103"/>
                  <a:gd name="connsiteX3" fmla="*/ 514350 w 1781175"/>
                  <a:gd name="connsiteY3" fmla="*/ 108 h 2148103"/>
                  <a:gd name="connsiteX4" fmla="*/ 95 w 1781175"/>
                  <a:gd name="connsiteY4" fmla="*/ 1071670 h 2148103"/>
                  <a:gd name="connsiteX5" fmla="*/ 0 w 1781175"/>
                  <a:gd name="connsiteY5" fmla="*/ 1071670 h 2148103"/>
                  <a:gd name="connsiteX6" fmla="*/ 0 w 1781175"/>
                  <a:gd name="connsiteY6" fmla="*/ 1074052 h 2148103"/>
                  <a:gd name="connsiteX7" fmla="*/ 0 w 1781175"/>
                  <a:gd name="connsiteY7" fmla="*/ 1076433 h 2148103"/>
                  <a:gd name="connsiteX8" fmla="*/ 95 w 1781175"/>
                  <a:gd name="connsiteY8" fmla="*/ 1076433 h 2148103"/>
                  <a:gd name="connsiteX9" fmla="*/ 514350 w 1781175"/>
                  <a:gd name="connsiteY9" fmla="*/ 2147996 h 2148103"/>
                  <a:gd name="connsiteX10" fmla="*/ 1780984 w 1781175"/>
                  <a:gd name="connsiteY10" fmla="*/ 1076433 h 2148103"/>
                  <a:gd name="connsiteX11" fmla="*/ 1781175 w 1781175"/>
                  <a:gd name="connsiteY11" fmla="*/ 1076433 h 2148103"/>
                  <a:gd name="connsiteX12" fmla="*/ 1781080 w 1781175"/>
                  <a:gd name="connsiteY12" fmla="*/ 1074052 h 214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1175" h="2148103">
                    <a:moveTo>
                      <a:pt x="1781080" y="1074052"/>
                    </a:moveTo>
                    <a:cubicBezTo>
                      <a:pt x="1781080" y="1073290"/>
                      <a:pt x="1781175" y="1072432"/>
                      <a:pt x="1781175" y="1071670"/>
                    </a:cubicBezTo>
                    <a:lnTo>
                      <a:pt x="1780984" y="1071670"/>
                    </a:lnTo>
                    <a:cubicBezTo>
                      <a:pt x="1771745" y="772776"/>
                      <a:pt x="893350" y="-10560"/>
                      <a:pt x="514350" y="108"/>
                    </a:cubicBezTo>
                    <a:cubicBezTo>
                      <a:pt x="24384" y="13824"/>
                      <a:pt x="1143" y="996232"/>
                      <a:pt x="95" y="1071670"/>
                    </a:cubicBezTo>
                    <a:lnTo>
                      <a:pt x="0" y="1071670"/>
                    </a:lnTo>
                    <a:cubicBezTo>
                      <a:pt x="0" y="1071670"/>
                      <a:pt x="0" y="1072623"/>
                      <a:pt x="0" y="1074052"/>
                    </a:cubicBezTo>
                    <a:cubicBezTo>
                      <a:pt x="0" y="1075480"/>
                      <a:pt x="0" y="1076433"/>
                      <a:pt x="0" y="1076433"/>
                    </a:cubicBezTo>
                    <a:lnTo>
                      <a:pt x="95" y="1076433"/>
                    </a:lnTo>
                    <a:cubicBezTo>
                      <a:pt x="1143" y="1151871"/>
                      <a:pt x="24384" y="2134280"/>
                      <a:pt x="514350" y="2147996"/>
                    </a:cubicBezTo>
                    <a:cubicBezTo>
                      <a:pt x="893350" y="2158664"/>
                      <a:pt x="1771745" y="1375327"/>
                      <a:pt x="1780984" y="1076433"/>
                    </a:cubicBezTo>
                    <a:lnTo>
                      <a:pt x="1781175" y="1076433"/>
                    </a:lnTo>
                    <a:cubicBezTo>
                      <a:pt x="1781175" y="1075576"/>
                      <a:pt x="1781080" y="1074814"/>
                      <a:pt x="1781080" y="107405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chemeClr val="lt1"/>
                  </a:solidFill>
                  <a:latin typeface="+mj-lt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E7F9927-DAC0-8664-ED85-39DAA3739C8A}"/>
                  </a:ext>
                </a:extLst>
              </p:cNvPr>
              <p:cNvSpPr/>
              <p:nvPr/>
            </p:nvSpPr>
            <p:spPr>
              <a:xfrm>
                <a:off x="8646685" y="2626434"/>
                <a:ext cx="450909" cy="450909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4DA1F6-5D75-4E3A-0302-C081CD146E31}"/>
              </a:ext>
            </a:extLst>
          </p:cNvPr>
          <p:cNvGrpSpPr/>
          <p:nvPr/>
        </p:nvGrpSpPr>
        <p:grpSpPr>
          <a:xfrm>
            <a:off x="4522402" y="3295650"/>
            <a:ext cx="266698" cy="266698"/>
            <a:chOff x="871273" y="2162001"/>
            <a:chExt cx="1126596" cy="112659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21CC53-9BFE-1B31-A3E4-97EECAA3F51B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2A08D7-C602-CEEC-C4D8-780043DC552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2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7AB794-CF3D-B86A-A907-21142C91B9B8}"/>
              </a:ext>
            </a:extLst>
          </p:cNvPr>
          <p:cNvGrpSpPr/>
          <p:nvPr/>
        </p:nvGrpSpPr>
        <p:grpSpPr>
          <a:xfrm>
            <a:off x="9083734" y="3295650"/>
            <a:ext cx="266698" cy="266698"/>
            <a:chOff x="871273" y="2162001"/>
            <a:chExt cx="1126596" cy="112659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4460EEB-23FC-8D98-6B7A-77343BEBCB8E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A26F3E3-50EF-23A3-EB9C-76A8CAD83A9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2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2E1715-68E1-3F93-48BE-0F9827507BF6}"/>
              </a:ext>
            </a:extLst>
          </p:cNvPr>
          <p:cNvGrpSpPr/>
          <p:nvPr/>
        </p:nvGrpSpPr>
        <p:grpSpPr>
          <a:xfrm>
            <a:off x="6304848" y="3295650"/>
            <a:ext cx="266698" cy="266698"/>
            <a:chOff x="871273" y="2162001"/>
            <a:chExt cx="1126596" cy="112659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23C97C-B1EE-D997-B80F-2C40CDC90430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E23A6E4-7281-47AA-D4BF-5C04C562DA73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2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60DDF3A-CA58-1FB0-7AA6-D4645496B7B3}"/>
              </a:ext>
            </a:extLst>
          </p:cNvPr>
          <p:cNvCxnSpPr>
            <a:cxnSpLocks/>
            <a:stCxn id="84" idx="5"/>
            <a:endCxn id="81" idx="1"/>
          </p:cNvCxnSpPr>
          <p:nvPr/>
        </p:nvCxnSpPr>
        <p:spPr>
          <a:xfrm>
            <a:off x="6162407" y="2718267"/>
            <a:ext cx="196817" cy="63175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2E9023-576D-C8A1-D018-1A9179EC4A01}"/>
              </a:ext>
            </a:extLst>
          </p:cNvPr>
          <p:cNvCxnSpPr>
            <a:cxnSpLocks/>
            <a:stCxn id="90" idx="7"/>
            <a:endCxn id="81" idx="3"/>
          </p:cNvCxnSpPr>
          <p:nvPr/>
        </p:nvCxnSpPr>
        <p:spPr>
          <a:xfrm flipV="1">
            <a:off x="6162407" y="3507972"/>
            <a:ext cx="196817" cy="55748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C5E6E65-85D9-4DF6-853E-E5D6A31FFCA1}"/>
              </a:ext>
            </a:extLst>
          </p:cNvPr>
          <p:cNvSpPr txBox="1"/>
          <p:nvPr/>
        </p:nvSpPr>
        <p:spPr>
          <a:xfrm>
            <a:off x="633533" y="2758442"/>
            <a:ext cx="2488768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Fishbone</a:t>
            </a:r>
          </a:p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Business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171952-F957-5AF4-8F68-546E347C7190}"/>
              </a:ext>
            </a:extLst>
          </p:cNvPr>
          <p:cNvSpPr txBox="1"/>
          <p:nvPr/>
        </p:nvSpPr>
        <p:spPr>
          <a:xfrm>
            <a:off x="633533" y="2340103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Your text goes here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9FBEF7-4215-39CA-30CA-5C5CB98126F2}"/>
              </a:ext>
            </a:extLst>
          </p:cNvPr>
          <p:cNvGrpSpPr/>
          <p:nvPr/>
        </p:nvGrpSpPr>
        <p:grpSpPr>
          <a:xfrm>
            <a:off x="3427259" y="4991296"/>
            <a:ext cx="804890" cy="804892"/>
            <a:chOff x="3427259" y="4991296"/>
            <a:chExt cx="804890" cy="80489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18C0F2-CF1D-5EEC-CE3B-40B37F62A73D}"/>
                </a:ext>
              </a:extLst>
            </p:cNvPr>
            <p:cNvGrpSpPr/>
            <p:nvPr/>
          </p:nvGrpSpPr>
          <p:grpSpPr>
            <a:xfrm>
              <a:off x="3427259" y="4991296"/>
              <a:ext cx="804890" cy="804892"/>
              <a:chOff x="871273" y="2162001"/>
              <a:chExt cx="1126596" cy="112659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0E27B0D-4001-988E-943E-800944287DF2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B6CD78C-4D77-F98A-710B-46AE0A5270C5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2" name="任意形状 822">
              <a:extLst>
                <a:ext uri="{FF2B5EF4-FFF2-40B4-BE49-F238E27FC236}">
                  <a16:creationId xmlns:a16="http://schemas.microsoft.com/office/drawing/2014/main" id="{054BB350-A274-4375-1FE6-E1FBD048948A}"/>
                </a:ext>
              </a:extLst>
            </p:cNvPr>
            <p:cNvSpPr/>
            <p:nvPr/>
          </p:nvSpPr>
          <p:spPr>
            <a:xfrm>
              <a:off x="3639204" y="5222292"/>
              <a:ext cx="3810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2160" y="144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4400"/>
                  </a:lnTo>
                  <a:lnTo>
                    <a:pt x="2160" y="14400"/>
                  </a:lnTo>
                  <a:close/>
                  <a:moveTo>
                    <a:pt x="9720" y="2400"/>
                  </a:moveTo>
                  <a:lnTo>
                    <a:pt x="9720" y="19200"/>
                  </a:lnTo>
                  <a:lnTo>
                    <a:pt x="11880" y="19200"/>
                  </a:lnTo>
                  <a:lnTo>
                    <a:pt x="11880" y="2400"/>
                  </a:lnTo>
                  <a:lnTo>
                    <a:pt x="9720" y="2400"/>
                  </a:lnTo>
                  <a:close/>
                  <a:moveTo>
                    <a:pt x="17280" y="84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8400"/>
                  </a:lnTo>
                  <a:lnTo>
                    <a:pt x="17280" y="84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3DE011-247E-1DB9-ECC0-2CD01E396095}"/>
              </a:ext>
            </a:extLst>
          </p:cNvPr>
          <p:cNvGrpSpPr/>
          <p:nvPr/>
        </p:nvGrpSpPr>
        <p:grpSpPr>
          <a:xfrm>
            <a:off x="3427259" y="1061813"/>
            <a:ext cx="804890" cy="804892"/>
            <a:chOff x="3427259" y="1061813"/>
            <a:chExt cx="804890" cy="8048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6C64A5-6D87-4D0C-7BDB-57A7690E4010}"/>
                </a:ext>
              </a:extLst>
            </p:cNvPr>
            <p:cNvGrpSpPr/>
            <p:nvPr/>
          </p:nvGrpSpPr>
          <p:grpSpPr>
            <a:xfrm>
              <a:off x="3427259" y="1061813"/>
              <a:ext cx="804890" cy="804892"/>
              <a:chOff x="871273" y="2162001"/>
              <a:chExt cx="1126596" cy="112659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486A611-04A5-29A2-6F43-F39DBA07A12B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B461811-5497-55EC-D6F3-711546836278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3" name="任意形状 894">
              <a:extLst>
                <a:ext uri="{FF2B5EF4-FFF2-40B4-BE49-F238E27FC236}">
                  <a16:creationId xmlns:a16="http://schemas.microsoft.com/office/drawing/2014/main" id="{A209410E-660A-9169-6825-9512B989C412}"/>
                </a:ext>
              </a:extLst>
            </p:cNvPr>
            <p:cNvSpPr/>
            <p:nvPr/>
          </p:nvSpPr>
          <p:spPr>
            <a:xfrm>
              <a:off x="3639204" y="1273759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0800"/>
                  </a:lnTo>
                  <a:close/>
                  <a:moveTo>
                    <a:pt x="14040" y="4320"/>
                  </a:moveTo>
                  <a:lnTo>
                    <a:pt x="7560" y="4320"/>
                  </a:lnTo>
                  <a:lnTo>
                    <a:pt x="7560" y="6480"/>
                  </a:lnTo>
                  <a:lnTo>
                    <a:pt x="5400" y="6480"/>
                  </a:lnTo>
                  <a:lnTo>
                    <a:pt x="540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6200" y="4320"/>
                  </a:lnTo>
                  <a:lnTo>
                    <a:pt x="16200" y="6480"/>
                  </a:lnTo>
                  <a:lnTo>
                    <a:pt x="14040" y="6480"/>
                  </a:lnTo>
                  <a:lnTo>
                    <a:pt x="14040" y="4320"/>
                  </a:lnTo>
                  <a:close/>
                  <a:moveTo>
                    <a:pt x="4320" y="12960"/>
                  </a:moveTo>
                  <a:lnTo>
                    <a:pt x="6480" y="12960"/>
                  </a:lnTo>
                  <a:lnTo>
                    <a:pt x="6480" y="15120"/>
                  </a:lnTo>
                  <a:lnTo>
                    <a:pt x="4320" y="15120"/>
                  </a:lnTo>
                  <a:lnTo>
                    <a:pt x="4320" y="12960"/>
                  </a:lnTo>
                  <a:close/>
                  <a:moveTo>
                    <a:pt x="9720" y="12960"/>
                  </a:moveTo>
                  <a:lnTo>
                    <a:pt x="11880" y="12960"/>
                  </a:lnTo>
                  <a:lnTo>
                    <a:pt x="11880" y="15120"/>
                  </a:lnTo>
                  <a:lnTo>
                    <a:pt x="9720" y="15120"/>
                  </a:lnTo>
                  <a:lnTo>
                    <a:pt x="9720" y="12960"/>
                  </a:lnTo>
                  <a:close/>
                  <a:moveTo>
                    <a:pt x="15120" y="12960"/>
                  </a:moveTo>
                  <a:lnTo>
                    <a:pt x="17280" y="12960"/>
                  </a:lnTo>
                  <a:lnTo>
                    <a:pt x="17280" y="15120"/>
                  </a:lnTo>
                  <a:lnTo>
                    <a:pt x="15120" y="15120"/>
                  </a:lnTo>
                  <a:lnTo>
                    <a:pt x="15120" y="1296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r>
                <a:rPr lang="en-US" dirty="0"/>
                <a:t>     </a:t>
              </a:r>
              <a:endParaRPr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966962-90BF-20B5-BA94-B1FC229A8133}"/>
              </a:ext>
            </a:extLst>
          </p:cNvPr>
          <p:cNvGrpSpPr/>
          <p:nvPr/>
        </p:nvGrpSpPr>
        <p:grpSpPr>
          <a:xfrm>
            <a:off x="7988591" y="1061813"/>
            <a:ext cx="804890" cy="804892"/>
            <a:chOff x="7988591" y="1061813"/>
            <a:chExt cx="804890" cy="80489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398E43-B54D-DE79-16DC-9208F9F41995}"/>
                </a:ext>
              </a:extLst>
            </p:cNvPr>
            <p:cNvGrpSpPr/>
            <p:nvPr/>
          </p:nvGrpSpPr>
          <p:grpSpPr>
            <a:xfrm>
              <a:off x="7988591" y="1061813"/>
              <a:ext cx="804890" cy="804892"/>
              <a:chOff x="871273" y="2162001"/>
              <a:chExt cx="1126596" cy="112659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CC6C301-95B7-B04D-FF0B-B125BDB4E979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F3A93DF-C149-E9F6-FC5B-00525E06E5A9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4" name="任意形状 948">
              <a:extLst>
                <a:ext uri="{FF2B5EF4-FFF2-40B4-BE49-F238E27FC236}">
                  <a16:creationId xmlns:a16="http://schemas.microsoft.com/office/drawing/2014/main" id="{47607FD6-40C3-E1B2-CDAD-8F261F028F91}"/>
                </a:ext>
              </a:extLst>
            </p:cNvPr>
            <p:cNvSpPr/>
            <p:nvPr/>
          </p:nvSpPr>
          <p:spPr>
            <a:xfrm>
              <a:off x="8200536" y="1273759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8327" y="19080"/>
                  </a:moveTo>
                  <a:cubicBezTo>
                    <a:pt x="7261" y="16820"/>
                    <a:pt x="6644" y="14375"/>
                    <a:pt x="6509" y="11880"/>
                  </a:cubicBezTo>
                  <a:lnTo>
                    <a:pt x="2227" y="11880"/>
                  </a:lnTo>
                  <a:cubicBezTo>
                    <a:pt x="2656" y="15276"/>
                    <a:pt x="5048" y="18099"/>
                    <a:pt x="8327" y="19080"/>
                  </a:cubicBezTo>
                  <a:close/>
                  <a:moveTo>
                    <a:pt x="8672" y="11880"/>
                  </a:moveTo>
                  <a:cubicBezTo>
                    <a:pt x="8835" y="14514"/>
                    <a:pt x="9588" y="16988"/>
                    <a:pt x="10800" y="19172"/>
                  </a:cubicBezTo>
                  <a:cubicBezTo>
                    <a:pt x="12045" y="16931"/>
                    <a:pt x="12771" y="14439"/>
                    <a:pt x="12928" y="11880"/>
                  </a:cubicBezTo>
                  <a:lnTo>
                    <a:pt x="8672" y="11880"/>
                  </a:lnTo>
                  <a:close/>
                  <a:moveTo>
                    <a:pt x="19373" y="11880"/>
                  </a:moveTo>
                  <a:lnTo>
                    <a:pt x="15091" y="11880"/>
                  </a:lnTo>
                  <a:cubicBezTo>
                    <a:pt x="14956" y="14375"/>
                    <a:pt x="14339" y="16820"/>
                    <a:pt x="13273" y="19080"/>
                  </a:cubicBezTo>
                  <a:cubicBezTo>
                    <a:pt x="16552" y="18099"/>
                    <a:pt x="18944" y="15276"/>
                    <a:pt x="19373" y="11880"/>
                  </a:cubicBezTo>
                  <a:close/>
                  <a:moveTo>
                    <a:pt x="2227" y="9720"/>
                  </a:moveTo>
                  <a:lnTo>
                    <a:pt x="6509" y="9720"/>
                  </a:lnTo>
                  <a:cubicBezTo>
                    <a:pt x="6644" y="7225"/>
                    <a:pt x="7261" y="4780"/>
                    <a:pt x="8327" y="2520"/>
                  </a:cubicBezTo>
                  <a:cubicBezTo>
                    <a:pt x="5048" y="3501"/>
                    <a:pt x="2656" y="6324"/>
                    <a:pt x="2227" y="9720"/>
                  </a:cubicBezTo>
                  <a:close/>
                  <a:moveTo>
                    <a:pt x="8673" y="9720"/>
                  </a:moveTo>
                  <a:lnTo>
                    <a:pt x="12927" y="9720"/>
                  </a:lnTo>
                  <a:cubicBezTo>
                    <a:pt x="12771" y="7161"/>
                    <a:pt x="12044" y="4669"/>
                    <a:pt x="10800" y="2428"/>
                  </a:cubicBezTo>
                  <a:cubicBezTo>
                    <a:pt x="9555" y="4669"/>
                    <a:pt x="8829" y="7161"/>
                    <a:pt x="8672" y="9720"/>
                  </a:cubicBezTo>
                  <a:close/>
                  <a:moveTo>
                    <a:pt x="13273" y="2520"/>
                  </a:moveTo>
                  <a:cubicBezTo>
                    <a:pt x="14339" y="4780"/>
                    <a:pt x="14956" y="7225"/>
                    <a:pt x="15091" y="9720"/>
                  </a:cubicBezTo>
                  <a:lnTo>
                    <a:pt x="19373" y="9720"/>
                  </a:lnTo>
                  <a:cubicBezTo>
                    <a:pt x="18944" y="6324"/>
                    <a:pt x="16552" y="3501"/>
                    <a:pt x="13273" y="252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FF1BD2-DD1B-F005-39BF-90888DA51B92}"/>
              </a:ext>
            </a:extLst>
          </p:cNvPr>
          <p:cNvGrpSpPr/>
          <p:nvPr/>
        </p:nvGrpSpPr>
        <p:grpSpPr>
          <a:xfrm>
            <a:off x="5521622" y="3901354"/>
            <a:ext cx="804890" cy="804892"/>
            <a:chOff x="5521622" y="3901354"/>
            <a:chExt cx="804890" cy="80489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64603D2-8894-AC6B-2E24-1E1737699E79}"/>
                </a:ext>
              </a:extLst>
            </p:cNvPr>
            <p:cNvGrpSpPr/>
            <p:nvPr/>
          </p:nvGrpSpPr>
          <p:grpSpPr>
            <a:xfrm>
              <a:off x="5521622" y="3901354"/>
              <a:ext cx="804890" cy="804892"/>
              <a:chOff x="871273" y="2162001"/>
              <a:chExt cx="1126596" cy="112659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67E31C6-7209-DCBA-DAAB-DB2883233653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7213F40-EFCF-BCA7-00A6-EADAE9578C5B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6" name="任意形状 1231">
              <a:extLst>
                <a:ext uri="{FF2B5EF4-FFF2-40B4-BE49-F238E27FC236}">
                  <a16:creationId xmlns:a16="http://schemas.microsoft.com/office/drawing/2014/main" id="{1263ECDC-E1C6-F555-83F6-D3D1976A8ED8}"/>
                </a:ext>
              </a:extLst>
            </p:cNvPr>
            <p:cNvSpPr/>
            <p:nvPr/>
          </p:nvSpPr>
          <p:spPr>
            <a:xfrm>
              <a:off x="5752616" y="4113300"/>
              <a:ext cx="342903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648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9" y="0"/>
                    <a:pt x="1202" y="0"/>
                  </a:cubicBezTo>
                  <a:lnTo>
                    <a:pt x="14393" y="0"/>
                  </a:lnTo>
                  <a:lnTo>
                    <a:pt x="21595" y="6480"/>
                  </a:lnTo>
                  <a:close/>
                  <a:moveTo>
                    <a:pt x="19196" y="7560"/>
                  </a:moveTo>
                  <a:lnTo>
                    <a:pt x="13197" y="7560"/>
                  </a:lnTo>
                  <a:lnTo>
                    <a:pt x="131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7560"/>
                  </a:lnTo>
                  <a:close/>
                  <a:moveTo>
                    <a:pt x="5999" y="5400"/>
                  </a:moveTo>
                  <a:lnTo>
                    <a:pt x="9598" y="5400"/>
                  </a:lnTo>
                  <a:lnTo>
                    <a:pt x="9598" y="7560"/>
                  </a:lnTo>
                  <a:lnTo>
                    <a:pt x="5999" y="7560"/>
                  </a:lnTo>
                  <a:lnTo>
                    <a:pt x="5999" y="5400"/>
                  </a:lnTo>
                  <a:close/>
                  <a:moveTo>
                    <a:pt x="5999" y="9720"/>
                  </a:moveTo>
                  <a:lnTo>
                    <a:pt x="15597" y="9720"/>
                  </a:lnTo>
                  <a:lnTo>
                    <a:pt x="15597" y="11880"/>
                  </a:lnTo>
                  <a:lnTo>
                    <a:pt x="5999" y="11880"/>
                  </a:lnTo>
                  <a:lnTo>
                    <a:pt x="5999" y="9720"/>
                  </a:lnTo>
                  <a:close/>
                  <a:moveTo>
                    <a:pt x="5999" y="14040"/>
                  </a:moveTo>
                  <a:lnTo>
                    <a:pt x="15597" y="14040"/>
                  </a:lnTo>
                  <a:lnTo>
                    <a:pt x="15597" y="16200"/>
                  </a:lnTo>
                  <a:lnTo>
                    <a:pt x="5999" y="16200"/>
                  </a:lnTo>
                  <a:lnTo>
                    <a:pt x="5999" y="1404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9E7481-B287-99E9-0E3A-7C00A73D02FE}"/>
              </a:ext>
            </a:extLst>
          </p:cNvPr>
          <p:cNvGrpSpPr/>
          <p:nvPr/>
        </p:nvGrpSpPr>
        <p:grpSpPr>
          <a:xfrm>
            <a:off x="5521622" y="2077480"/>
            <a:ext cx="804890" cy="804892"/>
            <a:chOff x="5521622" y="2077480"/>
            <a:chExt cx="804890" cy="804892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69D66D2-50DD-C98C-89BC-8FEE6516E613}"/>
                </a:ext>
              </a:extLst>
            </p:cNvPr>
            <p:cNvGrpSpPr/>
            <p:nvPr/>
          </p:nvGrpSpPr>
          <p:grpSpPr>
            <a:xfrm>
              <a:off x="5521622" y="2077480"/>
              <a:ext cx="804890" cy="804892"/>
              <a:chOff x="871273" y="2162001"/>
              <a:chExt cx="1126596" cy="112659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C1029BF-A0DC-F56A-66E5-A0C30241B9A6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3470F4E-235F-177C-AD0C-F291B9C4E5C8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15" name="任意形状 725">
              <a:extLst>
                <a:ext uri="{FF2B5EF4-FFF2-40B4-BE49-F238E27FC236}">
                  <a16:creationId xmlns:a16="http://schemas.microsoft.com/office/drawing/2014/main" id="{0C19D5FC-F543-7DA7-37C8-E67C60742B6F}"/>
                </a:ext>
              </a:extLst>
            </p:cNvPr>
            <p:cNvSpPr/>
            <p:nvPr/>
          </p:nvSpPr>
          <p:spPr>
            <a:xfrm>
              <a:off x="5724813" y="2289398"/>
              <a:ext cx="398508" cy="381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0675" extrusionOk="0">
                  <a:moveTo>
                    <a:pt x="17182" y="13544"/>
                  </a:moveTo>
                  <a:cubicBezTo>
                    <a:pt x="18834" y="9335"/>
                    <a:pt x="16992" y="4486"/>
                    <a:pt x="13068" y="2714"/>
                  </a:cubicBezTo>
                  <a:cubicBezTo>
                    <a:pt x="10855" y="1715"/>
                    <a:pt x="8336" y="1879"/>
                    <a:pt x="6252" y="3157"/>
                  </a:cubicBezTo>
                  <a:lnTo>
                    <a:pt x="5296" y="1361"/>
                  </a:lnTo>
                  <a:cubicBezTo>
                    <a:pt x="8272" y="-463"/>
                    <a:pt x="11927" y="-454"/>
                    <a:pt x="14894" y="1386"/>
                  </a:cubicBezTo>
                  <a:cubicBezTo>
                    <a:pt x="19220" y="4065"/>
                    <a:pt x="20877" y="9802"/>
                    <a:pt x="18861" y="14585"/>
                  </a:cubicBezTo>
                  <a:lnTo>
                    <a:pt x="20153" y="15385"/>
                  </a:lnTo>
                  <a:lnTo>
                    <a:pt x="16141" y="17673"/>
                  </a:lnTo>
                  <a:lnTo>
                    <a:pt x="15982" y="12801"/>
                  </a:lnTo>
                  <a:lnTo>
                    <a:pt x="17182" y="13544"/>
                  </a:lnTo>
                  <a:close/>
                  <a:moveTo>
                    <a:pt x="2972" y="7130"/>
                  </a:moveTo>
                  <a:cubicBezTo>
                    <a:pt x="1320" y="11339"/>
                    <a:pt x="3162" y="16188"/>
                    <a:pt x="7086" y="17960"/>
                  </a:cubicBezTo>
                  <a:cubicBezTo>
                    <a:pt x="9299" y="18959"/>
                    <a:pt x="11818" y="18795"/>
                    <a:pt x="13902" y="17517"/>
                  </a:cubicBezTo>
                  <a:lnTo>
                    <a:pt x="14858" y="19313"/>
                  </a:lnTo>
                  <a:cubicBezTo>
                    <a:pt x="11882" y="21137"/>
                    <a:pt x="8227" y="21128"/>
                    <a:pt x="5260" y="19288"/>
                  </a:cubicBezTo>
                  <a:cubicBezTo>
                    <a:pt x="934" y="16609"/>
                    <a:pt x="-723" y="10872"/>
                    <a:pt x="1293" y="6089"/>
                  </a:cubicBezTo>
                  <a:lnTo>
                    <a:pt x="0" y="5290"/>
                  </a:lnTo>
                  <a:lnTo>
                    <a:pt x="4012" y="3002"/>
                  </a:lnTo>
                  <a:lnTo>
                    <a:pt x="4171" y="7874"/>
                  </a:lnTo>
                  <a:lnTo>
                    <a:pt x="2971" y="7131"/>
                  </a:lnTo>
                  <a:close/>
                  <a:moveTo>
                    <a:pt x="6705" y="12404"/>
                  </a:moveTo>
                  <a:lnTo>
                    <a:pt x="12004" y="12404"/>
                  </a:lnTo>
                  <a:cubicBezTo>
                    <a:pt x="12270" y="12404"/>
                    <a:pt x="12486" y="12173"/>
                    <a:pt x="12486" y="11887"/>
                  </a:cubicBezTo>
                  <a:cubicBezTo>
                    <a:pt x="12486" y="11602"/>
                    <a:pt x="12270" y="11371"/>
                    <a:pt x="12004" y="11371"/>
                  </a:cubicBezTo>
                  <a:lnTo>
                    <a:pt x="8150" y="11371"/>
                  </a:lnTo>
                  <a:cubicBezTo>
                    <a:pt x="6820" y="11371"/>
                    <a:pt x="5742" y="10214"/>
                    <a:pt x="5742" y="8787"/>
                  </a:cubicBezTo>
                  <a:cubicBezTo>
                    <a:pt x="5742" y="7360"/>
                    <a:pt x="6820" y="6203"/>
                    <a:pt x="8150" y="6203"/>
                  </a:cubicBezTo>
                  <a:lnTo>
                    <a:pt x="9114" y="6203"/>
                  </a:lnTo>
                  <a:lnTo>
                    <a:pt x="9114" y="5169"/>
                  </a:lnTo>
                  <a:lnTo>
                    <a:pt x="11040" y="5169"/>
                  </a:lnTo>
                  <a:lnTo>
                    <a:pt x="11040" y="6203"/>
                  </a:lnTo>
                  <a:lnTo>
                    <a:pt x="13449" y="6203"/>
                  </a:lnTo>
                  <a:lnTo>
                    <a:pt x="13449" y="8270"/>
                  </a:lnTo>
                  <a:lnTo>
                    <a:pt x="8150" y="8270"/>
                  </a:lnTo>
                  <a:cubicBezTo>
                    <a:pt x="7884" y="8270"/>
                    <a:pt x="7668" y="8501"/>
                    <a:pt x="7668" y="8787"/>
                  </a:cubicBezTo>
                  <a:cubicBezTo>
                    <a:pt x="7668" y="9072"/>
                    <a:pt x="7884" y="9303"/>
                    <a:pt x="8150" y="9303"/>
                  </a:cubicBezTo>
                  <a:lnTo>
                    <a:pt x="12004" y="9303"/>
                  </a:lnTo>
                  <a:cubicBezTo>
                    <a:pt x="13334" y="9303"/>
                    <a:pt x="14412" y="10460"/>
                    <a:pt x="14412" y="11887"/>
                  </a:cubicBezTo>
                  <a:cubicBezTo>
                    <a:pt x="14412" y="13314"/>
                    <a:pt x="13334" y="14471"/>
                    <a:pt x="12004" y="14471"/>
                  </a:cubicBezTo>
                  <a:lnTo>
                    <a:pt x="11040" y="14471"/>
                  </a:lnTo>
                  <a:lnTo>
                    <a:pt x="11040" y="15505"/>
                  </a:lnTo>
                  <a:lnTo>
                    <a:pt x="9114" y="15505"/>
                  </a:lnTo>
                  <a:lnTo>
                    <a:pt x="9114" y="14471"/>
                  </a:lnTo>
                  <a:lnTo>
                    <a:pt x="6705" y="14471"/>
                  </a:lnTo>
                  <a:lnTo>
                    <a:pt x="6705" y="1240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BB046E-79DF-0119-F188-03DF65D9E928}"/>
              </a:ext>
            </a:extLst>
          </p:cNvPr>
          <p:cNvGrpSpPr/>
          <p:nvPr/>
        </p:nvGrpSpPr>
        <p:grpSpPr>
          <a:xfrm>
            <a:off x="7988591" y="4991296"/>
            <a:ext cx="804890" cy="804892"/>
            <a:chOff x="7988591" y="4991296"/>
            <a:chExt cx="804890" cy="80489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5178EA7-60AD-405A-8A84-070B985E3FCB}"/>
                </a:ext>
              </a:extLst>
            </p:cNvPr>
            <p:cNvGrpSpPr/>
            <p:nvPr/>
          </p:nvGrpSpPr>
          <p:grpSpPr>
            <a:xfrm>
              <a:off x="7988591" y="4991296"/>
              <a:ext cx="804890" cy="804892"/>
              <a:chOff x="871273" y="2162001"/>
              <a:chExt cx="1126596" cy="112659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B3820D7-BF63-1E2B-3751-B47BFE800039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C032534-B7DC-526D-A25D-C6C8A6EFD053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16" name="任意形状 809">
              <a:extLst>
                <a:ext uri="{FF2B5EF4-FFF2-40B4-BE49-F238E27FC236}">
                  <a16:creationId xmlns:a16="http://schemas.microsoft.com/office/drawing/2014/main" id="{820CE465-D076-5F18-5135-B67E7037C15C}"/>
                </a:ext>
              </a:extLst>
            </p:cNvPr>
            <p:cNvSpPr/>
            <p:nvPr/>
          </p:nvSpPr>
          <p:spPr>
            <a:xfrm>
              <a:off x="8219586" y="5222292"/>
              <a:ext cx="3429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00" y="21600"/>
                  </a:moveTo>
                  <a:cubicBezTo>
                    <a:pt x="15080" y="21600"/>
                    <a:pt x="13200" y="19720"/>
                    <a:pt x="13200" y="17400"/>
                  </a:cubicBezTo>
                  <a:cubicBezTo>
                    <a:pt x="13200" y="15080"/>
                    <a:pt x="15080" y="13200"/>
                    <a:pt x="17400" y="13200"/>
                  </a:cubicBezTo>
                  <a:cubicBezTo>
                    <a:pt x="19720" y="13200"/>
                    <a:pt x="21600" y="15080"/>
                    <a:pt x="21600" y="17400"/>
                  </a:cubicBezTo>
                  <a:cubicBezTo>
                    <a:pt x="21600" y="19720"/>
                    <a:pt x="19720" y="21600"/>
                    <a:pt x="17400" y="21600"/>
                  </a:cubicBezTo>
                  <a:close/>
                  <a:moveTo>
                    <a:pt x="17400" y="19200"/>
                  </a:moveTo>
                  <a:cubicBezTo>
                    <a:pt x="18394" y="19200"/>
                    <a:pt x="19200" y="18394"/>
                    <a:pt x="19200" y="17400"/>
                  </a:cubicBezTo>
                  <a:cubicBezTo>
                    <a:pt x="19200" y="16406"/>
                    <a:pt x="18394" y="15600"/>
                    <a:pt x="17400" y="15600"/>
                  </a:cubicBezTo>
                  <a:cubicBezTo>
                    <a:pt x="16406" y="15600"/>
                    <a:pt x="15600" y="16406"/>
                    <a:pt x="15600" y="17400"/>
                  </a:cubicBezTo>
                  <a:cubicBezTo>
                    <a:pt x="15600" y="18394"/>
                    <a:pt x="16406" y="19200"/>
                    <a:pt x="17400" y="19200"/>
                  </a:cubicBezTo>
                  <a:close/>
                  <a:moveTo>
                    <a:pt x="4200" y="8400"/>
                  </a:moveTo>
                  <a:cubicBezTo>
                    <a:pt x="1880" y="8400"/>
                    <a:pt x="0" y="6520"/>
                    <a:pt x="0" y="4200"/>
                  </a:cubicBezTo>
                  <a:cubicBezTo>
                    <a:pt x="0" y="1880"/>
                    <a:pt x="1880" y="0"/>
                    <a:pt x="4200" y="0"/>
                  </a:cubicBezTo>
                  <a:cubicBezTo>
                    <a:pt x="6520" y="0"/>
                    <a:pt x="8400" y="1880"/>
                    <a:pt x="8400" y="4200"/>
                  </a:cubicBezTo>
                  <a:cubicBezTo>
                    <a:pt x="8400" y="6520"/>
                    <a:pt x="6520" y="8400"/>
                    <a:pt x="4200" y="8400"/>
                  </a:cubicBezTo>
                  <a:close/>
                  <a:moveTo>
                    <a:pt x="4200" y="6000"/>
                  </a:moveTo>
                  <a:cubicBezTo>
                    <a:pt x="5194" y="6000"/>
                    <a:pt x="6000" y="5194"/>
                    <a:pt x="6000" y="4200"/>
                  </a:cubicBezTo>
                  <a:cubicBezTo>
                    <a:pt x="6000" y="3206"/>
                    <a:pt x="5194" y="2400"/>
                    <a:pt x="4200" y="2400"/>
                  </a:cubicBezTo>
                  <a:cubicBezTo>
                    <a:pt x="3206" y="2400"/>
                    <a:pt x="2400" y="3206"/>
                    <a:pt x="2400" y="4200"/>
                  </a:cubicBezTo>
                  <a:cubicBezTo>
                    <a:pt x="2400" y="5194"/>
                    <a:pt x="3206" y="6000"/>
                    <a:pt x="4200" y="6000"/>
                  </a:cubicBezTo>
                  <a:close/>
                  <a:moveTo>
                    <a:pt x="19285" y="618"/>
                  </a:moveTo>
                  <a:lnTo>
                    <a:pt x="20982" y="2315"/>
                  </a:lnTo>
                  <a:lnTo>
                    <a:pt x="2316" y="20982"/>
                  </a:lnTo>
                  <a:lnTo>
                    <a:pt x="619" y="19285"/>
                  </a:lnTo>
                  <a:lnTo>
                    <a:pt x="19284" y="61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9536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3BCC12FD-9D57-AA16-D7AA-DF62CEC10C13}"/>
              </a:ext>
            </a:extLst>
          </p:cNvPr>
          <p:cNvSpPr txBox="1"/>
          <p:nvPr/>
        </p:nvSpPr>
        <p:spPr>
          <a:xfrm>
            <a:off x="1257300" y="837682"/>
            <a:ext cx="9677400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Six Step Business Fishbone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56CE14-A1D7-A2EA-3C40-EFD1D111FE27}"/>
              </a:ext>
            </a:extLst>
          </p:cNvPr>
          <p:cNvSpPr txBox="1"/>
          <p:nvPr/>
        </p:nvSpPr>
        <p:spPr>
          <a:xfrm>
            <a:off x="2733072" y="1660925"/>
            <a:ext cx="6725857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bg1"/>
                </a:solidFill>
              </a:rPr>
              <a:t>Lorem ipsum dolor sit amet, consectetur adipiscing elit. Pellentesque egestas varius nisl ut mattis. Aenean vel orci accumsan mi tempor ultricies. Duis sit am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D77319-B422-5867-89F2-91318BB7317D}"/>
              </a:ext>
            </a:extLst>
          </p:cNvPr>
          <p:cNvCxnSpPr>
            <a:cxnSpLocks/>
          </p:cNvCxnSpPr>
          <p:nvPr/>
        </p:nvCxnSpPr>
        <p:spPr>
          <a:xfrm>
            <a:off x="3570317" y="4373840"/>
            <a:ext cx="5900655" cy="0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5F37399-3AA3-97C7-4D42-A7769048CE13}"/>
              </a:ext>
            </a:extLst>
          </p:cNvPr>
          <p:cNvSpPr/>
          <p:nvPr/>
        </p:nvSpPr>
        <p:spPr>
          <a:xfrm rot="5105750" flipH="1">
            <a:off x="6367242" y="3998778"/>
            <a:ext cx="3925281" cy="777004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gradFill>
              <a:gsLst>
                <a:gs pos="0">
                  <a:schemeClr val="accent3">
                    <a:alpha val="0"/>
                  </a:schemeClr>
                </a:gs>
                <a:gs pos="34000">
                  <a:schemeClr val="accent3"/>
                </a:gs>
                <a:gs pos="69000">
                  <a:schemeClr val="accent3"/>
                </a:gs>
                <a:gs pos="100000">
                  <a:schemeClr val="accent3">
                    <a:alpha val="0"/>
                  </a:schemeClr>
                </a:gs>
              </a:gsLst>
              <a:lin ang="0" scaled="0"/>
            </a:gradFill>
            <a:round/>
          </a:ln>
          <a:effectLst>
            <a:outerShdw blurRad="177800" dist="355600" dir="2700000" sx="90000" sy="90000" algn="tl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3775C7-5C6B-ACA9-FA8E-6CAA9D348904}"/>
              </a:ext>
            </a:extLst>
          </p:cNvPr>
          <p:cNvSpPr/>
          <p:nvPr/>
        </p:nvSpPr>
        <p:spPr>
          <a:xfrm rot="4838216" flipH="1">
            <a:off x="5525799" y="4014126"/>
            <a:ext cx="3125791" cy="746307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gradFill>
              <a:gsLst>
                <a:gs pos="0">
                  <a:schemeClr val="accent3">
                    <a:alpha val="0"/>
                  </a:schemeClr>
                </a:gs>
                <a:gs pos="34000">
                  <a:schemeClr val="accent3"/>
                </a:gs>
                <a:gs pos="69000">
                  <a:schemeClr val="accent3"/>
                </a:gs>
                <a:gs pos="100000">
                  <a:schemeClr val="accent3">
                    <a:alpha val="0"/>
                  </a:schemeClr>
                </a:gs>
              </a:gsLst>
              <a:lin ang="0" scaled="0"/>
            </a:gradFill>
            <a:round/>
          </a:ln>
          <a:effectLst>
            <a:outerShdw blurRad="177800" dist="355600" dir="2700000" sx="90000" sy="90000" algn="tl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C5532D-9B85-A62E-C573-7C0419A92A0C}"/>
              </a:ext>
            </a:extLst>
          </p:cNvPr>
          <p:cNvSpPr/>
          <p:nvPr/>
        </p:nvSpPr>
        <p:spPr>
          <a:xfrm rot="4838216" flipH="1">
            <a:off x="4549119" y="4087302"/>
            <a:ext cx="2428925" cy="599955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gradFill>
              <a:gsLst>
                <a:gs pos="0">
                  <a:schemeClr val="accent3">
                    <a:alpha val="0"/>
                  </a:schemeClr>
                </a:gs>
                <a:gs pos="34000">
                  <a:schemeClr val="accent3"/>
                </a:gs>
                <a:gs pos="69000">
                  <a:schemeClr val="accent3"/>
                </a:gs>
                <a:gs pos="100000">
                  <a:schemeClr val="accent3">
                    <a:alpha val="0"/>
                  </a:schemeClr>
                </a:gs>
              </a:gsLst>
              <a:lin ang="0" scaled="0"/>
            </a:gradFill>
            <a:round/>
          </a:ln>
          <a:effectLst>
            <a:outerShdw blurRad="177800" dist="355600" dir="2700000" sx="90000" sy="90000" algn="tl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98A7B5-BBEE-E8DD-AACE-8F4A65AB7868}"/>
              </a:ext>
            </a:extLst>
          </p:cNvPr>
          <p:cNvSpPr/>
          <p:nvPr/>
        </p:nvSpPr>
        <p:spPr>
          <a:xfrm rot="4838216" flipH="1">
            <a:off x="3455909" y="4087302"/>
            <a:ext cx="2109523" cy="599955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gradFill>
              <a:gsLst>
                <a:gs pos="0">
                  <a:schemeClr val="accent3">
                    <a:alpha val="0"/>
                  </a:schemeClr>
                </a:gs>
                <a:gs pos="34000">
                  <a:schemeClr val="accent3"/>
                </a:gs>
                <a:gs pos="69000">
                  <a:schemeClr val="accent3"/>
                </a:gs>
                <a:gs pos="100000">
                  <a:schemeClr val="accent3">
                    <a:alpha val="0"/>
                  </a:schemeClr>
                </a:gs>
              </a:gsLst>
              <a:lin ang="0" scaled="0"/>
            </a:gradFill>
            <a:round/>
          </a:ln>
          <a:effectLst>
            <a:outerShdw blurRad="177800" dist="355600" dir="2700000" sx="90000" sy="90000" algn="tl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6392AD-B90D-DFCE-5826-F394407567CA}"/>
              </a:ext>
            </a:extLst>
          </p:cNvPr>
          <p:cNvSpPr/>
          <p:nvPr/>
        </p:nvSpPr>
        <p:spPr>
          <a:xfrm>
            <a:off x="4619098" y="3554271"/>
            <a:ext cx="141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Step 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F84E98-B7E0-0790-A898-BCB76108461F}"/>
              </a:ext>
            </a:extLst>
          </p:cNvPr>
          <p:cNvSpPr/>
          <p:nvPr/>
        </p:nvSpPr>
        <p:spPr>
          <a:xfrm>
            <a:off x="4619098" y="4926975"/>
            <a:ext cx="141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Step 04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7DFF80-058B-FE6C-9486-D6E5E6B35032}"/>
              </a:ext>
            </a:extLst>
          </p:cNvPr>
          <p:cNvSpPr/>
          <p:nvPr/>
        </p:nvSpPr>
        <p:spPr>
          <a:xfrm>
            <a:off x="5970442" y="3554271"/>
            <a:ext cx="141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Step 02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C2486D-3DB7-F800-D160-F21BFC854C2F}"/>
              </a:ext>
            </a:extLst>
          </p:cNvPr>
          <p:cNvSpPr/>
          <p:nvPr/>
        </p:nvSpPr>
        <p:spPr>
          <a:xfrm>
            <a:off x="5970442" y="4926975"/>
            <a:ext cx="141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Step 05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870818-4635-20AF-56EB-26C4A1FF2AA9}"/>
              </a:ext>
            </a:extLst>
          </p:cNvPr>
          <p:cNvSpPr/>
          <p:nvPr/>
        </p:nvSpPr>
        <p:spPr>
          <a:xfrm>
            <a:off x="7306722" y="3554271"/>
            <a:ext cx="141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Step 03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BB7636-F1C5-595D-344E-B2C7667368C0}"/>
              </a:ext>
            </a:extLst>
          </p:cNvPr>
          <p:cNvSpPr/>
          <p:nvPr/>
        </p:nvSpPr>
        <p:spPr>
          <a:xfrm>
            <a:off x="7306722" y="4926975"/>
            <a:ext cx="141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Step 06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589C053-EAF9-8F43-9CE5-4B17E3C16EF7}"/>
              </a:ext>
            </a:extLst>
          </p:cNvPr>
          <p:cNvGrpSpPr/>
          <p:nvPr/>
        </p:nvGrpSpPr>
        <p:grpSpPr>
          <a:xfrm>
            <a:off x="2930435" y="4114091"/>
            <a:ext cx="729783" cy="519498"/>
            <a:chOff x="2006330" y="3939736"/>
            <a:chExt cx="729783" cy="519498"/>
          </a:xfrm>
        </p:grpSpPr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6803B01A-F06C-3171-2135-61E54C5B4D6C}"/>
                </a:ext>
              </a:extLst>
            </p:cNvPr>
            <p:cNvSpPr/>
            <p:nvPr/>
          </p:nvSpPr>
          <p:spPr>
            <a:xfrm rot="13500000">
              <a:off x="2216615" y="3939736"/>
              <a:ext cx="519498" cy="519498"/>
            </a:xfrm>
            <a:prstGeom prst="corner">
              <a:avLst>
                <a:gd name="adj1" fmla="val 31614"/>
                <a:gd name="adj2" fmla="val 28549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E5EE4F01-63BB-A9A6-CBA5-40C72C67B6D4}"/>
                </a:ext>
              </a:extLst>
            </p:cNvPr>
            <p:cNvSpPr/>
            <p:nvPr/>
          </p:nvSpPr>
          <p:spPr>
            <a:xfrm rot="13500000">
              <a:off x="2006330" y="4029490"/>
              <a:ext cx="339990" cy="339990"/>
            </a:xfrm>
            <a:prstGeom prst="corner">
              <a:avLst>
                <a:gd name="adj1" fmla="val 31614"/>
                <a:gd name="adj2" fmla="val 28549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solidFill>
                  <a:schemeClr val="lt1"/>
                </a:solidFill>
                <a:latin typeface="+mj-lt"/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E1B86A-6E97-5280-2755-0A228C9C8DA6}"/>
              </a:ext>
            </a:extLst>
          </p:cNvPr>
          <p:cNvCxnSpPr>
            <a:cxnSpLocks/>
          </p:cNvCxnSpPr>
          <p:nvPr/>
        </p:nvCxnSpPr>
        <p:spPr>
          <a:xfrm flipH="1">
            <a:off x="3723882" y="4373840"/>
            <a:ext cx="5750099" cy="0"/>
          </a:xfrm>
          <a:prstGeom prst="line">
            <a:avLst/>
          </a:prstGeom>
          <a:ln w="4762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-Shape 28">
            <a:extLst>
              <a:ext uri="{FF2B5EF4-FFF2-40B4-BE49-F238E27FC236}">
                <a16:creationId xmlns:a16="http://schemas.microsoft.com/office/drawing/2014/main" id="{64DF4367-E43F-5994-95BF-1EADC2649EBE}"/>
              </a:ext>
            </a:extLst>
          </p:cNvPr>
          <p:cNvSpPr/>
          <p:nvPr/>
        </p:nvSpPr>
        <p:spPr>
          <a:xfrm rot="13500000">
            <a:off x="8842262" y="3963600"/>
            <a:ext cx="820480" cy="820480"/>
          </a:xfrm>
          <a:prstGeom prst="corner">
            <a:avLst>
              <a:gd name="adj1" fmla="val 31614"/>
              <a:gd name="adj2" fmla="val 285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l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9DD6E8-3E42-AB6D-B864-5030D360ACCB}"/>
              </a:ext>
            </a:extLst>
          </p:cNvPr>
          <p:cNvSpPr txBox="1"/>
          <p:nvPr/>
        </p:nvSpPr>
        <p:spPr>
          <a:xfrm>
            <a:off x="885721" y="3894506"/>
            <a:ext cx="2027591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Lorem ipsum dolor sit amet, consectetur adipiscing elit.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B849484-BFF6-BDFA-BB2F-4239664EA74E}"/>
              </a:ext>
            </a:extLst>
          </p:cNvPr>
          <p:cNvSpPr/>
          <p:nvPr/>
        </p:nvSpPr>
        <p:spPr>
          <a:xfrm>
            <a:off x="9590290" y="4167801"/>
            <a:ext cx="1639790" cy="4389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2413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accent2"/>
                </a:solidFill>
                <a:latin typeface="+mj-lt"/>
              </a:rPr>
              <a:t>Your Text Here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C31BD7D-F002-50B6-1071-7FDF12C10DB8}"/>
              </a:ext>
            </a:extLst>
          </p:cNvPr>
          <p:cNvGrpSpPr/>
          <p:nvPr/>
        </p:nvGrpSpPr>
        <p:grpSpPr>
          <a:xfrm>
            <a:off x="8265055" y="3971394"/>
            <a:ext cx="804890" cy="804892"/>
            <a:chOff x="8265055" y="3971394"/>
            <a:chExt cx="804890" cy="80489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EAFDA0-A12D-CF77-76F5-1579262BBC16}"/>
                </a:ext>
              </a:extLst>
            </p:cNvPr>
            <p:cNvGrpSpPr/>
            <p:nvPr/>
          </p:nvGrpSpPr>
          <p:grpSpPr>
            <a:xfrm>
              <a:off x="8265055" y="3971394"/>
              <a:ext cx="804890" cy="804892"/>
              <a:chOff x="871273" y="2162001"/>
              <a:chExt cx="1126596" cy="112659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80C1098-9955-1536-19A6-AE2ED9905B93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A236E66-36D8-7133-9CDD-8020C4D0F30A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78" name="任意形状 322">
              <a:extLst>
                <a:ext uri="{FF2B5EF4-FFF2-40B4-BE49-F238E27FC236}">
                  <a16:creationId xmlns:a16="http://schemas.microsoft.com/office/drawing/2014/main" id="{4D03E555-CFD7-6E1F-9327-6E77621AB543}"/>
                </a:ext>
              </a:extLst>
            </p:cNvPr>
            <p:cNvSpPr/>
            <p:nvPr/>
          </p:nvSpPr>
          <p:spPr>
            <a:xfrm>
              <a:off x="8513107" y="4223305"/>
              <a:ext cx="308788" cy="30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9720" y="7754"/>
                  </a:moveTo>
                  <a:lnTo>
                    <a:pt x="11880" y="7754"/>
                  </a:lnTo>
                  <a:lnTo>
                    <a:pt x="11880" y="9969"/>
                  </a:lnTo>
                  <a:lnTo>
                    <a:pt x="9720" y="9969"/>
                  </a:lnTo>
                  <a:lnTo>
                    <a:pt x="9720" y="7754"/>
                  </a:lnTo>
                  <a:close/>
                  <a:moveTo>
                    <a:pt x="5400" y="7754"/>
                  </a:moveTo>
                  <a:lnTo>
                    <a:pt x="7560" y="7754"/>
                  </a:lnTo>
                  <a:lnTo>
                    <a:pt x="7560" y="9969"/>
                  </a:lnTo>
                  <a:lnTo>
                    <a:pt x="5400" y="9969"/>
                  </a:lnTo>
                  <a:lnTo>
                    <a:pt x="5400" y="7754"/>
                  </a:lnTo>
                  <a:close/>
                  <a:moveTo>
                    <a:pt x="14040" y="7754"/>
                  </a:moveTo>
                  <a:lnTo>
                    <a:pt x="16200" y="7754"/>
                  </a:lnTo>
                  <a:lnTo>
                    <a:pt x="16200" y="9969"/>
                  </a:lnTo>
                  <a:lnTo>
                    <a:pt x="14040" y="9969"/>
                  </a:lnTo>
                  <a:lnTo>
                    <a:pt x="14040" y="775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14C656F-5D71-F02B-ABF6-50078206D8FD}"/>
              </a:ext>
            </a:extLst>
          </p:cNvPr>
          <p:cNvGrpSpPr/>
          <p:nvPr/>
        </p:nvGrpSpPr>
        <p:grpSpPr>
          <a:xfrm>
            <a:off x="5616807" y="3971394"/>
            <a:ext cx="804890" cy="804892"/>
            <a:chOff x="5616807" y="3971394"/>
            <a:chExt cx="804890" cy="80489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17ECE1F-5FC1-F974-3ACD-61AE4D9AE060}"/>
                </a:ext>
              </a:extLst>
            </p:cNvPr>
            <p:cNvGrpSpPr/>
            <p:nvPr/>
          </p:nvGrpSpPr>
          <p:grpSpPr>
            <a:xfrm>
              <a:off x="5616807" y="3971394"/>
              <a:ext cx="804890" cy="804892"/>
              <a:chOff x="871273" y="2162001"/>
              <a:chExt cx="1126596" cy="112659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8C7D611-4200-3BA6-1142-D3752CC6E32D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10C3D84-1278-A872-C798-616FCBB3B9CA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80" name="任意形状 846">
              <a:extLst>
                <a:ext uri="{FF2B5EF4-FFF2-40B4-BE49-F238E27FC236}">
                  <a16:creationId xmlns:a16="http://schemas.microsoft.com/office/drawing/2014/main" id="{CF38D812-4E6A-67D0-2D19-11C58CCAC15A}"/>
                </a:ext>
              </a:extLst>
            </p:cNvPr>
            <p:cNvSpPr/>
            <p:nvPr/>
          </p:nvSpPr>
          <p:spPr>
            <a:xfrm>
              <a:off x="5880296" y="4229055"/>
              <a:ext cx="277912" cy="32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2" y="0"/>
                    <a:pt x="21600" y="464"/>
                    <a:pt x="21600" y="1036"/>
                  </a:cubicBezTo>
                  <a:lnTo>
                    <a:pt x="21600" y="21011"/>
                  </a:lnTo>
                  <a:cubicBezTo>
                    <a:pt x="21600" y="21297"/>
                    <a:pt x="21332" y="21529"/>
                    <a:pt x="21000" y="21529"/>
                  </a:cubicBezTo>
                  <a:cubicBezTo>
                    <a:pt x="20916" y="21530"/>
                    <a:pt x="20832" y="21514"/>
                    <a:pt x="20755" y="21484"/>
                  </a:cubicBezTo>
                  <a:lnTo>
                    <a:pt x="10800" y="17647"/>
                  </a:lnTo>
                  <a:lnTo>
                    <a:pt x="845" y="21483"/>
                  </a:lnTo>
                  <a:cubicBezTo>
                    <a:pt x="542" y="21600"/>
                    <a:pt x="187" y="21483"/>
                    <a:pt x="52" y="21222"/>
                  </a:cubicBezTo>
                  <a:cubicBezTo>
                    <a:pt x="18" y="21155"/>
                    <a:pt x="0" y="21083"/>
                    <a:pt x="0" y="21011"/>
                  </a:cubicBezTo>
                  <a:lnTo>
                    <a:pt x="0" y="1036"/>
                  </a:lnTo>
                  <a:cubicBezTo>
                    <a:pt x="0" y="464"/>
                    <a:pt x="537" y="0"/>
                    <a:pt x="1200" y="0"/>
                  </a:cubicBezTo>
                  <a:close/>
                  <a:moveTo>
                    <a:pt x="19200" y="18616"/>
                  </a:moveTo>
                  <a:lnTo>
                    <a:pt x="19200" y="2072"/>
                  </a:lnTo>
                  <a:lnTo>
                    <a:pt x="2400" y="2072"/>
                  </a:lnTo>
                  <a:lnTo>
                    <a:pt x="2400" y="18616"/>
                  </a:lnTo>
                  <a:lnTo>
                    <a:pt x="10800" y="15379"/>
                  </a:lnTo>
                  <a:lnTo>
                    <a:pt x="19200" y="18616"/>
                  </a:lnTo>
                  <a:close/>
                  <a:moveTo>
                    <a:pt x="10800" y="11917"/>
                  </a:moveTo>
                  <a:lnTo>
                    <a:pt x="7273" y="13518"/>
                  </a:lnTo>
                  <a:lnTo>
                    <a:pt x="7946" y="10127"/>
                  </a:lnTo>
                  <a:lnTo>
                    <a:pt x="5094" y="7725"/>
                  </a:lnTo>
                  <a:lnTo>
                    <a:pt x="9037" y="7230"/>
                  </a:lnTo>
                  <a:lnTo>
                    <a:pt x="10800" y="4145"/>
                  </a:lnTo>
                  <a:lnTo>
                    <a:pt x="12564" y="7230"/>
                  </a:lnTo>
                  <a:lnTo>
                    <a:pt x="16506" y="7725"/>
                  </a:lnTo>
                  <a:lnTo>
                    <a:pt x="13653" y="10127"/>
                  </a:lnTo>
                  <a:lnTo>
                    <a:pt x="14325" y="13518"/>
                  </a:lnTo>
                  <a:lnTo>
                    <a:pt x="10800" y="11917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84A1DF-9211-28E5-2F64-2420BCB99DA8}"/>
              </a:ext>
            </a:extLst>
          </p:cNvPr>
          <p:cNvGrpSpPr/>
          <p:nvPr/>
        </p:nvGrpSpPr>
        <p:grpSpPr>
          <a:xfrm>
            <a:off x="7053865" y="3971394"/>
            <a:ext cx="804890" cy="804892"/>
            <a:chOff x="7053865" y="3971394"/>
            <a:chExt cx="804890" cy="80489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68F8C49-0135-7DAF-32BD-BF616F2BBED9}"/>
                </a:ext>
              </a:extLst>
            </p:cNvPr>
            <p:cNvGrpSpPr/>
            <p:nvPr/>
          </p:nvGrpSpPr>
          <p:grpSpPr>
            <a:xfrm>
              <a:off x="7053865" y="3971394"/>
              <a:ext cx="804890" cy="804892"/>
              <a:chOff x="871273" y="2162001"/>
              <a:chExt cx="1126596" cy="112659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D16F091-DC88-B5B4-BFB4-9930774149BD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9699E9F-54C8-1861-8B25-15D6009EBC3C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82" name="任意形状 1231">
              <a:extLst>
                <a:ext uri="{FF2B5EF4-FFF2-40B4-BE49-F238E27FC236}">
                  <a16:creationId xmlns:a16="http://schemas.microsoft.com/office/drawing/2014/main" id="{DF0BC66E-43D5-BD77-3174-C3CE112B0330}"/>
                </a:ext>
              </a:extLst>
            </p:cNvPr>
            <p:cNvSpPr/>
            <p:nvPr/>
          </p:nvSpPr>
          <p:spPr>
            <a:xfrm>
              <a:off x="7317356" y="4219446"/>
              <a:ext cx="277910" cy="30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648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9" y="0"/>
                    <a:pt x="1202" y="0"/>
                  </a:cubicBezTo>
                  <a:lnTo>
                    <a:pt x="14393" y="0"/>
                  </a:lnTo>
                  <a:lnTo>
                    <a:pt x="21595" y="6480"/>
                  </a:lnTo>
                  <a:close/>
                  <a:moveTo>
                    <a:pt x="19196" y="7560"/>
                  </a:moveTo>
                  <a:lnTo>
                    <a:pt x="13197" y="7560"/>
                  </a:lnTo>
                  <a:lnTo>
                    <a:pt x="131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7560"/>
                  </a:lnTo>
                  <a:close/>
                  <a:moveTo>
                    <a:pt x="5999" y="5400"/>
                  </a:moveTo>
                  <a:lnTo>
                    <a:pt x="9598" y="5400"/>
                  </a:lnTo>
                  <a:lnTo>
                    <a:pt x="9598" y="7560"/>
                  </a:lnTo>
                  <a:lnTo>
                    <a:pt x="5999" y="7560"/>
                  </a:lnTo>
                  <a:lnTo>
                    <a:pt x="5999" y="5400"/>
                  </a:lnTo>
                  <a:close/>
                  <a:moveTo>
                    <a:pt x="5999" y="9720"/>
                  </a:moveTo>
                  <a:lnTo>
                    <a:pt x="15597" y="9720"/>
                  </a:lnTo>
                  <a:lnTo>
                    <a:pt x="15597" y="11880"/>
                  </a:lnTo>
                  <a:lnTo>
                    <a:pt x="5999" y="11880"/>
                  </a:lnTo>
                  <a:lnTo>
                    <a:pt x="5999" y="9720"/>
                  </a:lnTo>
                  <a:close/>
                  <a:moveTo>
                    <a:pt x="5999" y="14040"/>
                  </a:moveTo>
                  <a:lnTo>
                    <a:pt x="15597" y="14040"/>
                  </a:lnTo>
                  <a:lnTo>
                    <a:pt x="15597" y="16200"/>
                  </a:lnTo>
                  <a:lnTo>
                    <a:pt x="5999" y="16200"/>
                  </a:lnTo>
                  <a:lnTo>
                    <a:pt x="5999" y="1404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761BBB2-7FD2-2663-03A0-2A0FF38862AB}"/>
              </a:ext>
            </a:extLst>
          </p:cNvPr>
          <p:cNvGrpSpPr/>
          <p:nvPr/>
        </p:nvGrpSpPr>
        <p:grpSpPr>
          <a:xfrm>
            <a:off x="4350391" y="3986998"/>
            <a:ext cx="804890" cy="804892"/>
            <a:chOff x="4350391" y="3986998"/>
            <a:chExt cx="804890" cy="80489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59737D-3563-BC91-9373-F01878090632}"/>
                </a:ext>
              </a:extLst>
            </p:cNvPr>
            <p:cNvGrpSpPr/>
            <p:nvPr/>
          </p:nvGrpSpPr>
          <p:grpSpPr>
            <a:xfrm>
              <a:off x="4350391" y="3986998"/>
              <a:ext cx="804890" cy="804892"/>
              <a:chOff x="871273" y="2162001"/>
              <a:chExt cx="1126596" cy="112659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DB9779C-9A13-A803-B981-651EAFAD3D23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1E2EF6A-5485-07DE-298D-678E7B8FB12E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83" name="任意形状 822">
              <a:extLst>
                <a:ext uri="{FF2B5EF4-FFF2-40B4-BE49-F238E27FC236}">
                  <a16:creationId xmlns:a16="http://schemas.microsoft.com/office/drawing/2014/main" id="{FAB420B6-BB88-10B7-CC9E-9E341F1E0755}"/>
                </a:ext>
              </a:extLst>
            </p:cNvPr>
            <p:cNvSpPr/>
            <p:nvPr/>
          </p:nvSpPr>
          <p:spPr>
            <a:xfrm>
              <a:off x="4598442" y="4250489"/>
              <a:ext cx="308790" cy="27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2160" y="144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4400"/>
                  </a:lnTo>
                  <a:lnTo>
                    <a:pt x="2160" y="14400"/>
                  </a:lnTo>
                  <a:close/>
                  <a:moveTo>
                    <a:pt x="9720" y="2400"/>
                  </a:moveTo>
                  <a:lnTo>
                    <a:pt x="9720" y="19200"/>
                  </a:lnTo>
                  <a:lnTo>
                    <a:pt x="11880" y="19200"/>
                  </a:lnTo>
                  <a:lnTo>
                    <a:pt x="11880" y="2400"/>
                  </a:lnTo>
                  <a:lnTo>
                    <a:pt x="9720" y="2400"/>
                  </a:lnTo>
                  <a:close/>
                  <a:moveTo>
                    <a:pt x="17280" y="84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8400"/>
                  </a:lnTo>
                  <a:lnTo>
                    <a:pt x="17280" y="84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95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01C52343-BF0F-8946-ECBB-587AAF2B771A}"/>
              </a:ext>
            </a:extLst>
          </p:cNvPr>
          <p:cNvGrpSpPr/>
          <p:nvPr/>
        </p:nvGrpSpPr>
        <p:grpSpPr>
          <a:xfrm>
            <a:off x="2132665" y="2866320"/>
            <a:ext cx="7605732" cy="820480"/>
            <a:chOff x="2132665" y="2937440"/>
            <a:chExt cx="7605732" cy="8204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589C053-EAF9-8F43-9CE5-4B17E3C16EF7}"/>
                </a:ext>
              </a:extLst>
            </p:cNvPr>
            <p:cNvGrpSpPr/>
            <p:nvPr/>
          </p:nvGrpSpPr>
          <p:grpSpPr>
            <a:xfrm>
              <a:off x="2132665" y="3098091"/>
              <a:ext cx="729783" cy="519498"/>
              <a:chOff x="2006330" y="3939736"/>
              <a:chExt cx="729783" cy="51949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L-Shape 35">
                <a:extLst>
                  <a:ext uri="{FF2B5EF4-FFF2-40B4-BE49-F238E27FC236}">
                    <a16:creationId xmlns:a16="http://schemas.microsoft.com/office/drawing/2014/main" id="{6803B01A-F06C-3171-2135-61E54C5B4D6C}"/>
                  </a:ext>
                </a:extLst>
              </p:cNvPr>
              <p:cNvSpPr/>
              <p:nvPr/>
            </p:nvSpPr>
            <p:spPr>
              <a:xfrm rot="13500000">
                <a:off x="2216615" y="3939736"/>
                <a:ext cx="519498" cy="519498"/>
              </a:xfrm>
              <a:prstGeom prst="corner">
                <a:avLst>
                  <a:gd name="adj1" fmla="val 31614"/>
                  <a:gd name="adj2" fmla="val 28549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 dirty="0">
                  <a:solidFill>
                    <a:schemeClr val="lt1"/>
                  </a:solidFill>
                  <a:latin typeface="+mj-lt"/>
                </a:endParaRPr>
              </a:p>
            </p:txBody>
          </p:sp>
          <p:sp>
            <p:nvSpPr>
              <p:cNvPr id="37" name="L-Shape 36">
                <a:extLst>
                  <a:ext uri="{FF2B5EF4-FFF2-40B4-BE49-F238E27FC236}">
                    <a16:creationId xmlns:a16="http://schemas.microsoft.com/office/drawing/2014/main" id="{E5EE4F01-63BB-A9A6-CBA5-40C72C67B6D4}"/>
                  </a:ext>
                </a:extLst>
              </p:cNvPr>
              <p:cNvSpPr/>
              <p:nvPr/>
            </p:nvSpPr>
            <p:spPr>
              <a:xfrm rot="13500000">
                <a:off x="2006330" y="4029490"/>
                <a:ext cx="339990" cy="339990"/>
              </a:xfrm>
              <a:prstGeom prst="corner">
                <a:avLst>
                  <a:gd name="adj1" fmla="val 31614"/>
                  <a:gd name="adj2" fmla="val 28549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>
                  <a:solidFill>
                    <a:schemeClr val="lt1"/>
                  </a:solidFill>
                  <a:latin typeface="+mj-lt"/>
                </a:endParaRP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E1B86A-6E97-5280-2755-0A228C9C8D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740" y="3357840"/>
              <a:ext cx="6550660" cy="0"/>
            </a:xfrm>
            <a:prstGeom prst="line">
              <a:avLst/>
            </a:prstGeom>
            <a:ln w="47625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-Shape 28">
              <a:extLst>
                <a:ext uri="{FF2B5EF4-FFF2-40B4-BE49-F238E27FC236}">
                  <a16:creationId xmlns:a16="http://schemas.microsoft.com/office/drawing/2014/main" id="{64DF4367-E43F-5994-95BF-1EADC2649EBE}"/>
                </a:ext>
              </a:extLst>
            </p:cNvPr>
            <p:cNvSpPr/>
            <p:nvPr/>
          </p:nvSpPr>
          <p:spPr>
            <a:xfrm rot="13500000">
              <a:off x="8917917" y="2937440"/>
              <a:ext cx="820480" cy="820480"/>
            </a:xfrm>
            <a:prstGeom prst="corner">
              <a:avLst>
                <a:gd name="adj1" fmla="val 31614"/>
                <a:gd name="adj2" fmla="val 2854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solidFill>
                  <a:schemeClr val="lt1"/>
                </a:solidFill>
                <a:latin typeface="+mj-lt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C5532D-9B85-A62E-C573-7C0419A92A0C}"/>
              </a:ext>
            </a:extLst>
          </p:cNvPr>
          <p:cNvSpPr/>
          <p:nvPr/>
        </p:nvSpPr>
        <p:spPr>
          <a:xfrm rot="4838216" flipH="1">
            <a:off x="3563599" y="3000182"/>
            <a:ext cx="2428925" cy="599955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solidFill>
              <a:schemeClr val="accent4">
                <a:lumMod val="60000"/>
                <a:lumOff val="40000"/>
              </a:schemeClr>
            </a:solidFill>
            <a:round/>
          </a:ln>
          <a:effectLst>
            <a:outerShdw blurRad="177800" dist="355600" dir="2700000" sx="90000" sy="90000" algn="tl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14C656F-5D71-F02B-ABF6-50078206D8FD}"/>
              </a:ext>
            </a:extLst>
          </p:cNvPr>
          <p:cNvGrpSpPr/>
          <p:nvPr/>
        </p:nvGrpSpPr>
        <p:grpSpPr>
          <a:xfrm>
            <a:off x="4631287" y="2884274"/>
            <a:ext cx="804890" cy="804892"/>
            <a:chOff x="5616807" y="3971394"/>
            <a:chExt cx="804890" cy="80489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17ECE1F-5FC1-F974-3ACD-61AE4D9AE060}"/>
                </a:ext>
              </a:extLst>
            </p:cNvPr>
            <p:cNvGrpSpPr/>
            <p:nvPr/>
          </p:nvGrpSpPr>
          <p:grpSpPr>
            <a:xfrm>
              <a:off x="5616807" y="3971394"/>
              <a:ext cx="804890" cy="804892"/>
              <a:chOff x="871273" y="2162001"/>
              <a:chExt cx="1126596" cy="112659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8C7D611-4200-3BA6-1142-D3752CC6E32D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10C3D84-1278-A872-C798-616FCBB3B9CA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80" name="任意形状 846">
              <a:extLst>
                <a:ext uri="{FF2B5EF4-FFF2-40B4-BE49-F238E27FC236}">
                  <a16:creationId xmlns:a16="http://schemas.microsoft.com/office/drawing/2014/main" id="{CF38D812-4E6A-67D0-2D19-11C58CCAC15A}"/>
                </a:ext>
              </a:extLst>
            </p:cNvPr>
            <p:cNvSpPr/>
            <p:nvPr/>
          </p:nvSpPr>
          <p:spPr>
            <a:xfrm>
              <a:off x="5880296" y="4229055"/>
              <a:ext cx="277912" cy="32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2" y="0"/>
                    <a:pt x="21600" y="464"/>
                    <a:pt x="21600" y="1036"/>
                  </a:cubicBezTo>
                  <a:lnTo>
                    <a:pt x="21600" y="21011"/>
                  </a:lnTo>
                  <a:cubicBezTo>
                    <a:pt x="21600" y="21297"/>
                    <a:pt x="21332" y="21529"/>
                    <a:pt x="21000" y="21529"/>
                  </a:cubicBezTo>
                  <a:cubicBezTo>
                    <a:pt x="20916" y="21530"/>
                    <a:pt x="20832" y="21514"/>
                    <a:pt x="20755" y="21484"/>
                  </a:cubicBezTo>
                  <a:lnTo>
                    <a:pt x="10800" y="17647"/>
                  </a:lnTo>
                  <a:lnTo>
                    <a:pt x="845" y="21483"/>
                  </a:lnTo>
                  <a:cubicBezTo>
                    <a:pt x="542" y="21600"/>
                    <a:pt x="187" y="21483"/>
                    <a:pt x="52" y="21222"/>
                  </a:cubicBezTo>
                  <a:cubicBezTo>
                    <a:pt x="18" y="21155"/>
                    <a:pt x="0" y="21083"/>
                    <a:pt x="0" y="21011"/>
                  </a:cubicBezTo>
                  <a:lnTo>
                    <a:pt x="0" y="1036"/>
                  </a:lnTo>
                  <a:cubicBezTo>
                    <a:pt x="0" y="464"/>
                    <a:pt x="537" y="0"/>
                    <a:pt x="1200" y="0"/>
                  </a:cubicBezTo>
                  <a:close/>
                  <a:moveTo>
                    <a:pt x="19200" y="18616"/>
                  </a:moveTo>
                  <a:lnTo>
                    <a:pt x="19200" y="2072"/>
                  </a:lnTo>
                  <a:lnTo>
                    <a:pt x="2400" y="2072"/>
                  </a:lnTo>
                  <a:lnTo>
                    <a:pt x="2400" y="18616"/>
                  </a:lnTo>
                  <a:lnTo>
                    <a:pt x="10800" y="15379"/>
                  </a:lnTo>
                  <a:lnTo>
                    <a:pt x="19200" y="18616"/>
                  </a:lnTo>
                  <a:close/>
                  <a:moveTo>
                    <a:pt x="10800" y="11917"/>
                  </a:moveTo>
                  <a:lnTo>
                    <a:pt x="7273" y="13518"/>
                  </a:lnTo>
                  <a:lnTo>
                    <a:pt x="7946" y="10127"/>
                  </a:lnTo>
                  <a:lnTo>
                    <a:pt x="5094" y="7725"/>
                  </a:lnTo>
                  <a:lnTo>
                    <a:pt x="9037" y="7230"/>
                  </a:lnTo>
                  <a:lnTo>
                    <a:pt x="10800" y="4145"/>
                  </a:lnTo>
                  <a:lnTo>
                    <a:pt x="12564" y="7230"/>
                  </a:lnTo>
                  <a:lnTo>
                    <a:pt x="16506" y="7725"/>
                  </a:lnTo>
                  <a:lnTo>
                    <a:pt x="13653" y="10127"/>
                  </a:lnTo>
                  <a:lnTo>
                    <a:pt x="14325" y="13518"/>
                  </a:lnTo>
                  <a:lnTo>
                    <a:pt x="10800" y="11917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98A7B5-BBEE-E8DD-AACE-8F4A65AB7868}"/>
              </a:ext>
            </a:extLst>
          </p:cNvPr>
          <p:cNvSpPr/>
          <p:nvPr/>
        </p:nvSpPr>
        <p:spPr>
          <a:xfrm rot="4838216" flipH="1">
            <a:off x="2470389" y="3000182"/>
            <a:ext cx="2109523" cy="599955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solidFill>
              <a:schemeClr val="accent4">
                <a:lumMod val="60000"/>
                <a:lumOff val="40000"/>
              </a:schemeClr>
            </a:solidFill>
            <a:round/>
          </a:ln>
          <a:effectLst>
            <a:outerShdw blurRad="177800" dist="355600" dir="2700000" sx="90000" sy="90000" algn="tl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761BBB2-7FD2-2663-03A0-2A0FF38862AB}"/>
              </a:ext>
            </a:extLst>
          </p:cNvPr>
          <p:cNvGrpSpPr/>
          <p:nvPr/>
        </p:nvGrpSpPr>
        <p:grpSpPr>
          <a:xfrm>
            <a:off x="3364871" y="2899878"/>
            <a:ext cx="804890" cy="804892"/>
            <a:chOff x="4350391" y="3986998"/>
            <a:chExt cx="804890" cy="80489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59737D-3563-BC91-9373-F01878090632}"/>
                </a:ext>
              </a:extLst>
            </p:cNvPr>
            <p:cNvGrpSpPr/>
            <p:nvPr/>
          </p:nvGrpSpPr>
          <p:grpSpPr>
            <a:xfrm>
              <a:off x="4350391" y="3986998"/>
              <a:ext cx="804890" cy="804892"/>
              <a:chOff x="871273" y="2162001"/>
              <a:chExt cx="1126596" cy="112659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DB9779C-9A13-A803-B981-651EAFAD3D23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1E2EF6A-5485-07DE-298D-678E7B8FB12E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83" name="任意形状 822">
              <a:extLst>
                <a:ext uri="{FF2B5EF4-FFF2-40B4-BE49-F238E27FC236}">
                  <a16:creationId xmlns:a16="http://schemas.microsoft.com/office/drawing/2014/main" id="{FAB420B6-BB88-10B7-CC9E-9E341F1E0755}"/>
                </a:ext>
              </a:extLst>
            </p:cNvPr>
            <p:cNvSpPr/>
            <p:nvPr/>
          </p:nvSpPr>
          <p:spPr>
            <a:xfrm>
              <a:off x="4598442" y="4250489"/>
              <a:ext cx="308790" cy="27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2160" y="144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4400"/>
                  </a:lnTo>
                  <a:lnTo>
                    <a:pt x="2160" y="14400"/>
                  </a:lnTo>
                  <a:close/>
                  <a:moveTo>
                    <a:pt x="9720" y="2400"/>
                  </a:moveTo>
                  <a:lnTo>
                    <a:pt x="9720" y="19200"/>
                  </a:lnTo>
                  <a:lnTo>
                    <a:pt x="11880" y="19200"/>
                  </a:lnTo>
                  <a:lnTo>
                    <a:pt x="11880" y="2400"/>
                  </a:lnTo>
                  <a:lnTo>
                    <a:pt x="9720" y="2400"/>
                  </a:lnTo>
                  <a:close/>
                  <a:moveTo>
                    <a:pt x="17280" y="84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8400"/>
                  </a:lnTo>
                  <a:lnTo>
                    <a:pt x="17280" y="84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B50DCA9-6FC1-60DA-8420-0A1D09D2051A}"/>
              </a:ext>
            </a:extLst>
          </p:cNvPr>
          <p:cNvSpPr txBox="1"/>
          <p:nvPr/>
        </p:nvSpPr>
        <p:spPr>
          <a:xfrm>
            <a:off x="5750492" y="2471604"/>
            <a:ext cx="2921350" cy="591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Fusce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667212-365F-6AC6-7A8E-10160BF55BF6}"/>
              </a:ext>
            </a:extLst>
          </p:cNvPr>
          <p:cNvGrpSpPr/>
          <p:nvPr/>
        </p:nvGrpSpPr>
        <p:grpSpPr>
          <a:xfrm>
            <a:off x="5750492" y="3473498"/>
            <a:ext cx="3260241" cy="973556"/>
            <a:chOff x="8065748" y="3427542"/>
            <a:chExt cx="3260241" cy="9735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A94E93C-677A-3C43-ABF9-36C5141D4EED}"/>
                </a:ext>
              </a:extLst>
            </p:cNvPr>
            <p:cNvGrpSpPr/>
            <p:nvPr/>
          </p:nvGrpSpPr>
          <p:grpSpPr>
            <a:xfrm>
              <a:off x="9228261" y="3474819"/>
              <a:ext cx="2097728" cy="926279"/>
              <a:chOff x="6159229" y="4339587"/>
              <a:chExt cx="2165778" cy="92627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0D853F-6E6B-BAA4-AC3F-6583412E74E1}"/>
                  </a:ext>
                </a:extLst>
              </p:cNvPr>
              <p:cNvSpPr txBox="1"/>
              <p:nvPr/>
            </p:nvSpPr>
            <p:spPr>
              <a:xfrm>
                <a:off x="6159229" y="4678141"/>
                <a:ext cx="2083768" cy="58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dirty="0">
                    <a:solidFill>
                      <a:schemeClr val="bg1"/>
                    </a:solidFill>
                  </a:rPr>
                  <a:t> Qui </a:t>
                </a:r>
                <a:r>
                  <a:rPr lang="en-US" dirty="0" err="1">
                    <a:solidFill>
                      <a:schemeClr val="bg1"/>
                    </a:solidFill>
                  </a:rPr>
                  <a:t>sint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702672-99FC-7459-4B34-FEE718EE610B}"/>
                  </a:ext>
                </a:extLst>
              </p:cNvPr>
              <p:cNvSpPr txBox="1"/>
              <p:nvPr/>
            </p:nvSpPr>
            <p:spPr>
              <a:xfrm>
                <a:off x="6159230" y="4339587"/>
                <a:ext cx="2165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b="1">
                    <a:solidFill>
                      <a:schemeClr val="bg1"/>
                    </a:solidFill>
                  </a:rPr>
                  <a:t>Value 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029702D-568E-E6AC-093D-E3F76ABA464B}"/>
                </a:ext>
              </a:extLst>
            </p:cNvPr>
            <p:cNvGrpSpPr/>
            <p:nvPr/>
          </p:nvGrpSpPr>
          <p:grpSpPr>
            <a:xfrm>
              <a:off x="8065748" y="3427542"/>
              <a:ext cx="1148704" cy="818400"/>
              <a:chOff x="5590955" y="5353439"/>
              <a:chExt cx="893820" cy="901438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3E4309-6B80-9A81-A1B2-7204E262E507}"/>
                  </a:ext>
                </a:extLst>
              </p:cNvPr>
              <p:cNvSpPr txBox="1"/>
              <p:nvPr/>
            </p:nvSpPr>
            <p:spPr>
              <a:xfrm>
                <a:off x="5590955" y="5353439"/>
                <a:ext cx="893819" cy="71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gradFill>
                      <a:gsLst>
                        <a:gs pos="100000">
                          <a:schemeClr val="accent3"/>
                        </a:gs>
                        <a:gs pos="60000">
                          <a:schemeClr val="accent2"/>
                        </a:gs>
                        <a:gs pos="5000">
                          <a:schemeClr val="accent1"/>
                        </a:gs>
                      </a:gsLst>
                      <a:path path="circle">
                        <a:fillToRect r="100000" b="100000"/>
                      </a:path>
                    </a:gra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3600" dirty="0">
                    <a:solidFill>
                      <a:schemeClr val="accent4"/>
                    </a:solidFill>
                  </a:rPr>
                  <a:t>67</a:t>
                </a:r>
                <a:r>
                  <a:rPr lang="en-US" sz="2400" dirty="0">
                    <a:solidFill>
                      <a:schemeClr val="accent4"/>
                    </a:solidFill>
                  </a:rPr>
                  <a:t>%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E0941F-78F4-92CC-FC3D-FC2D0F4B53A3}"/>
                  </a:ext>
                </a:extLst>
              </p:cNvPr>
              <p:cNvSpPr txBox="1"/>
              <p:nvPr/>
            </p:nvSpPr>
            <p:spPr>
              <a:xfrm>
                <a:off x="5590956" y="5881972"/>
                <a:ext cx="893819" cy="37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Rewards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4FA1AFB-7785-281B-A10C-1C715E95532F}"/>
              </a:ext>
            </a:extLst>
          </p:cNvPr>
          <p:cNvSpPr txBox="1"/>
          <p:nvPr/>
        </p:nvSpPr>
        <p:spPr>
          <a:xfrm>
            <a:off x="2733072" y="5106326"/>
            <a:ext cx="6725857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Pellentesque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egestas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varius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nisl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mattis</a:t>
            </a:r>
            <a:r>
              <a:rPr lang="en-US" sz="1200" dirty="0">
                <a:solidFill>
                  <a:schemeClr val="bg1"/>
                </a:solidFill>
              </a:rPr>
              <a:t>. Aenean vel </a:t>
            </a:r>
            <a:r>
              <a:rPr lang="en-US" sz="1200" dirty="0" err="1">
                <a:solidFill>
                  <a:schemeClr val="bg1"/>
                </a:solidFill>
              </a:rPr>
              <a:t>orci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mi </a:t>
            </a:r>
            <a:r>
              <a:rPr lang="en-US" sz="1200" dirty="0" err="1">
                <a:solidFill>
                  <a:schemeClr val="bg1"/>
                </a:solidFill>
              </a:rPr>
              <a:t>tempor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ultricies</a:t>
            </a:r>
            <a:r>
              <a:rPr lang="en-US" sz="1200" dirty="0">
                <a:solidFill>
                  <a:schemeClr val="bg1"/>
                </a:solidFill>
              </a:rPr>
              <a:t>. Duis sit 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B75EAB-D832-8253-5BDE-3501A4B30A18}"/>
              </a:ext>
            </a:extLst>
          </p:cNvPr>
          <p:cNvSpPr txBox="1"/>
          <p:nvPr/>
        </p:nvSpPr>
        <p:spPr>
          <a:xfrm>
            <a:off x="1257300" y="990082"/>
            <a:ext cx="9677400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2 Value Business Fishbone</a:t>
            </a:r>
          </a:p>
        </p:txBody>
      </p:sp>
    </p:spTree>
    <p:extLst>
      <p:ext uri="{BB962C8B-B14F-4D97-AF65-F5344CB8AC3E}">
        <p14:creationId xmlns:p14="http://schemas.microsoft.com/office/powerpoint/2010/main" val="168659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837749-F8A4-3A0A-1967-3082F2CB57C0}"/>
              </a:ext>
            </a:extLst>
          </p:cNvPr>
          <p:cNvGrpSpPr/>
          <p:nvPr/>
        </p:nvGrpSpPr>
        <p:grpSpPr>
          <a:xfrm>
            <a:off x="1112468" y="1953839"/>
            <a:ext cx="5508495" cy="3125791"/>
            <a:chOff x="1201076" y="2519584"/>
            <a:chExt cx="5508495" cy="312579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3775C7-5C6B-ACA9-FA8E-6CAA9D348904}"/>
                </a:ext>
              </a:extLst>
            </p:cNvPr>
            <p:cNvSpPr/>
            <p:nvPr/>
          </p:nvSpPr>
          <p:spPr>
            <a:xfrm rot="4838216" flipH="1">
              <a:off x="3676680" y="3709326"/>
              <a:ext cx="3125791" cy="746307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>
              <a:outerShdw blurRad="177800" dist="355600" dir="2700000" sx="90000" sy="90000" algn="tl" rotWithShape="0">
                <a:schemeClr val="accent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C5532D-9B85-A62E-C573-7C0419A92A0C}"/>
                </a:ext>
              </a:extLst>
            </p:cNvPr>
            <p:cNvSpPr/>
            <p:nvPr/>
          </p:nvSpPr>
          <p:spPr>
            <a:xfrm rot="4838216" flipH="1">
              <a:off x="2592304" y="3782502"/>
              <a:ext cx="2428925" cy="599955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>
              <a:outerShdw blurRad="177800" dist="355600" dir="2700000" sx="90000" sy="90000" algn="tl" rotWithShape="0">
                <a:schemeClr val="accent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98A7B5-BBEE-E8DD-AACE-8F4A65AB7868}"/>
                </a:ext>
              </a:extLst>
            </p:cNvPr>
            <p:cNvSpPr/>
            <p:nvPr/>
          </p:nvSpPr>
          <p:spPr>
            <a:xfrm rot="4838216" flipH="1">
              <a:off x="1266430" y="3782502"/>
              <a:ext cx="2109523" cy="599955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>
              <a:outerShdw blurRad="177800" dist="355600" dir="2700000" sx="90000" sy="90000" algn="tl" rotWithShape="0">
                <a:schemeClr val="accent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589C053-EAF9-8F43-9CE5-4B17E3C16EF7}"/>
                </a:ext>
              </a:extLst>
            </p:cNvPr>
            <p:cNvGrpSpPr/>
            <p:nvPr/>
          </p:nvGrpSpPr>
          <p:grpSpPr>
            <a:xfrm>
              <a:off x="1201076" y="3809291"/>
              <a:ext cx="729783" cy="519498"/>
              <a:chOff x="2006330" y="3939736"/>
              <a:chExt cx="729783" cy="519498"/>
            </a:xfrm>
          </p:grpSpPr>
          <p:sp>
            <p:nvSpPr>
              <p:cNvPr id="36" name="L-Shape 35">
                <a:extLst>
                  <a:ext uri="{FF2B5EF4-FFF2-40B4-BE49-F238E27FC236}">
                    <a16:creationId xmlns:a16="http://schemas.microsoft.com/office/drawing/2014/main" id="{6803B01A-F06C-3171-2135-61E54C5B4D6C}"/>
                  </a:ext>
                </a:extLst>
              </p:cNvPr>
              <p:cNvSpPr/>
              <p:nvPr/>
            </p:nvSpPr>
            <p:spPr>
              <a:xfrm rot="13500000">
                <a:off x="2216615" y="3939736"/>
                <a:ext cx="519498" cy="519498"/>
              </a:xfrm>
              <a:prstGeom prst="corner">
                <a:avLst>
                  <a:gd name="adj1" fmla="val 31614"/>
                  <a:gd name="adj2" fmla="val 2854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>
                  <a:solidFill>
                    <a:schemeClr val="lt1"/>
                  </a:solidFill>
                  <a:latin typeface="+mj-lt"/>
                </a:endParaRPr>
              </a:p>
            </p:txBody>
          </p:sp>
          <p:sp>
            <p:nvSpPr>
              <p:cNvPr id="37" name="L-Shape 36">
                <a:extLst>
                  <a:ext uri="{FF2B5EF4-FFF2-40B4-BE49-F238E27FC236}">
                    <a16:creationId xmlns:a16="http://schemas.microsoft.com/office/drawing/2014/main" id="{E5EE4F01-63BB-A9A6-CBA5-40C72C67B6D4}"/>
                  </a:ext>
                </a:extLst>
              </p:cNvPr>
              <p:cNvSpPr/>
              <p:nvPr/>
            </p:nvSpPr>
            <p:spPr>
              <a:xfrm rot="13500000">
                <a:off x="2006330" y="4029490"/>
                <a:ext cx="339990" cy="339990"/>
              </a:xfrm>
              <a:prstGeom prst="corner">
                <a:avLst>
                  <a:gd name="adj1" fmla="val 31614"/>
                  <a:gd name="adj2" fmla="val 2854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 dirty="0">
                  <a:solidFill>
                    <a:schemeClr val="lt1"/>
                  </a:solidFill>
                  <a:latin typeface="+mj-lt"/>
                </a:endParaRP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E1B86A-6E97-5280-2755-0A228C9C8D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1520" y="4069040"/>
              <a:ext cx="4632960" cy="0"/>
            </a:xfrm>
            <a:prstGeom prst="line">
              <a:avLst/>
            </a:prstGeom>
            <a:ln w="47625" cap="rnd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-Shape 28">
              <a:extLst>
                <a:ext uri="{FF2B5EF4-FFF2-40B4-BE49-F238E27FC236}">
                  <a16:creationId xmlns:a16="http://schemas.microsoft.com/office/drawing/2014/main" id="{64DF4367-E43F-5994-95BF-1EADC2649EBE}"/>
                </a:ext>
              </a:extLst>
            </p:cNvPr>
            <p:cNvSpPr/>
            <p:nvPr/>
          </p:nvSpPr>
          <p:spPr>
            <a:xfrm rot="13500000">
              <a:off x="5889091" y="3640512"/>
              <a:ext cx="820480" cy="820480"/>
            </a:xfrm>
            <a:prstGeom prst="corner">
              <a:avLst>
                <a:gd name="adj1" fmla="val 31614"/>
                <a:gd name="adj2" fmla="val 2854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 dirty="0">
                <a:solidFill>
                  <a:schemeClr val="lt1"/>
                </a:solidFill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E597A5-B118-4591-C2C4-9FE0A4083F0B}"/>
              </a:ext>
            </a:extLst>
          </p:cNvPr>
          <p:cNvGrpSpPr/>
          <p:nvPr/>
        </p:nvGrpSpPr>
        <p:grpSpPr>
          <a:xfrm>
            <a:off x="4133803" y="2532413"/>
            <a:ext cx="1173309" cy="787211"/>
            <a:chOff x="5154170" y="3094960"/>
            <a:chExt cx="1173309" cy="7872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CA2F48-DFA3-2AF1-3806-D740651BCB9E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2"/>
                  </a:solidFill>
                </a:rPr>
                <a:t>22</a:t>
              </a:r>
              <a:r>
                <a:rPr lang="en-US" sz="2400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5C6AB8-64F6-7822-2E4B-5BE5FE849EFD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Rewards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C4AB77-FA60-37A4-727A-63FB1F90A02D}"/>
              </a:ext>
            </a:extLst>
          </p:cNvPr>
          <p:cNvGrpSpPr/>
          <p:nvPr/>
        </p:nvGrpSpPr>
        <p:grpSpPr>
          <a:xfrm>
            <a:off x="2582754" y="2532413"/>
            <a:ext cx="1173309" cy="787211"/>
            <a:chOff x="5154170" y="3094960"/>
            <a:chExt cx="1173309" cy="787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F5DC92-8134-E881-9421-14F205DC6F1B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2"/>
                  </a:solidFill>
                </a:rPr>
                <a:t>25</a:t>
              </a:r>
              <a:r>
                <a:rPr lang="en-US" sz="2400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2006EB-2CE1-1CBC-BD6B-B9EE4DDFAA74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Rewards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EFC54-9C75-7728-6FA6-3A6EDC5B5628}"/>
              </a:ext>
            </a:extLst>
          </p:cNvPr>
          <p:cNvGrpSpPr/>
          <p:nvPr/>
        </p:nvGrpSpPr>
        <p:grpSpPr>
          <a:xfrm>
            <a:off x="2511729" y="3653445"/>
            <a:ext cx="1173309" cy="787211"/>
            <a:chOff x="5154170" y="3094960"/>
            <a:chExt cx="1173309" cy="78721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327A26-0C67-F827-EE37-0AC1A5DFC2F8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2"/>
                  </a:solidFill>
                </a:rPr>
                <a:t>53</a:t>
              </a:r>
              <a:r>
                <a:rPr lang="en-US" sz="2400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C069C2-7651-5124-2E96-C70CF6FB1539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Rewards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9A25B-F0DA-4E5E-9E70-3D185F2AA539}"/>
              </a:ext>
            </a:extLst>
          </p:cNvPr>
          <p:cNvGrpSpPr/>
          <p:nvPr/>
        </p:nvGrpSpPr>
        <p:grpSpPr>
          <a:xfrm>
            <a:off x="4128162" y="3653445"/>
            <a:ext cx="1173309" cy="787211"/>
            <a:chOff x="5154170" y="3094960"/>
            <a:chExt cx="1173309" cy="78721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EF0034-95EF-298D-C2FD-FCDD6BCF0AD7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2"/>
                  </a:solidFill>
                </a:rPr>
                <a:t>82</a:t>
              </a:r>
              <a:r>
                <a:rPr lang="en-US" sz="2400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8C6D44-6414-8095-6CED-F5A495532BA1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Rewards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60227B-8F93-26C0-161A-E39349221EC6}"/>
              </a:ext>
            </a:extLst>
          </p:cNvPr>
          <p:cNvGrpSpPr/>
          <p:nvPr/>
        </p:nvGrpSpPr>
        <p:grpSpPr>
          <a:xfrm>
            <a:off x="4689004" y="1064766"/>
            <a:ext cx="1452534" cy="1373932"/>
            <a:chOff x="7010400" y="2362200"/>
            <a:chExt cx="1524000" cy="3048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B78AF4-64E0-D38D-8CE6-2CA279A9218F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2362200"/>
              <a:ext cx="1219200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0DD726-0B02-2899-FB17-A2CBCC97E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2362201"/>
              <a:ext cx="304800" cy="304799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492381-6C67-450A-6763-AD45C6F9AC13}"/>
              </a:ext>
            </a:extLst>
          </p:cNvPr>
          <p:cNvGrpSpPr/>
          <p:nvPr/>
        </p:nvGrpSpPr>
        <p:grpSpPr>
          <a:xfrm>
            <a:off x="2759187" y="1066800"/>
            <a:ext cx="751858" cy="1373932"/>
            <a:chOff x="7010400" y="2362200"/>
            <a:chExt cx="1524000" cy="3048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513329-97D5-7076-9B96-5008273F5CC1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2362200"/>
              <a:ext cx="1219200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3CA5D3-C314-3626-B42F-5A14731C5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2362201"/>
              <a:ext cx="304800" cy="304799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594A67-06D2-CA9D-72FE-16E25B302865}"/>
              </a:ext>
            </a:extLst>
          </p:cNvPr>
          <p:cNvGrpSpPr/>
          <p:nvPr/>
        </p:nvGrpSpPr>
        <p:grpSpPr>
          <a:xfrm flipV="1">
            <a:off x="2700164" y="4465959"/>
            <a:ext cx="810881" cy="1160335"/>
            <a:chOff x="7010400" y="2362200"/>
            <a:chExt cx="1524000" cy="3048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2BA5E6-48BA-48C9-5F5B-0607F9F3B7BF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2362200"/>
              <a:ext cx="1219200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5CFD5B7-65F2-2040-37D2-B4BB852D5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2362201"/>
              <a:ext cx="304800" cy="304799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CD9EEB-0688-9501-A003-646D6BB99BD2}"/>
              </a:ext>
            </a:extLst>
          </p:cNvPr>
          <p:cNvGrpSpPr/>
          <p:nvPr/>
        </p:nvGrpSpPr>
        <p:grpSpPr>
          <a:xfrm flipV="1">
            <a:off x="4689004" y="4553271"/>
            <a:ext cx="1452534" cy="1073019"/>
            <a:chOff x="7010400" y="2362200"/>
            <a:chExt cx="1524000" cy="3048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CE8A5A-0FFA-F961-EFFE-4B41D019A1A4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2362200"/>
              <a:ext cx="1219200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EF5DA8-8436-E5C9-D96F-32F6A58DC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2362201"/>
              <a:ext cx="304800" cy="304799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0C3A7A-96F1-76B7-4D7F-6B0228F774D7}"/>
              </a:ext>
            </a:extLst>
          </p:cNvPr>
          <p:cNvGrpSpPr/>
          <p:nvPr/>
        </p:nvGrpSpPr>
        <p:grpSpPr>
          <a:xfrm>
            <a:off x="3573135" y="753080"/>
            <a:ext cx="804890" cy="804892"/>
            <a:chOff x="3573135" y="753080"/>
            <a:chExt cx="804890" cy="80489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725EBF2-8CC0-AAB6-8EBE-BA569293259B}"/>
                </a:ext>
              </a:extLst>
            </p:cNvPr>
            <p:cNvGrpSpPr/>
            <p:nvPr/>
          </p:nvGrpSpPr>
          <p:grpSpPr>
            <a:xfrm>
              <a:off x="3573135" y="753080"/>
              <a:ext cx="804890" cy="804892"/>
              <a:chOff x="871273" y="2162001"/>
              <a:chExt cx="1126596" cy="112659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F5D82AA-30AD-2C9B-8CF4-5B9D6BF55EB9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90511E-8747-AF0C-E5C0-A4B8CEE2B2FB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2"/>
              </a:solidFill>
              <a:ln w="1587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2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74" name="任意形状 822">
              <a:extLst>
                <a:ext uri="{FF2B5EF4-FFF2-40B4-BE49-F238E27FC236}">
                  <a16:creationId xmlns:a16="http://schemas.microsoft.com/office/drawing/2014/main" id="{5976811E-FC87-B949-972A-F362018731CD}"/>
                </a:ext>
              </a:extLst>
            </p:cNvPr>
            <p:cNvSpPr/>
            <p:nvPr/>
          </p:nvSpPr>
          <p:spPr>
            <a:xfrm>
              <a:off x="3779552" y="957780"/>
              <a:ext cx="3810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2160" y="144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4400"/>
                  </a:lnTo>
                  <a:lnTo>
                    <a:pt x="2160" y="14400"/>
                  </a:lnTo>
                  <a:close/>
                  <a:moveTo>
                    <a:pt x="9720" y="2400"/>
                  </a:moveTo>
                  <a:lnTo>
                    <a:pt x="9720" y="19200"/>
                  </a:lnTo>
                  <a:lnTo>
                    <a:pt x="11880" y="19200"/>
                  </a:lnTo>
                  <a:lnTo>
                    <a:pt x="11880" y="2400"/>
                  </a:lnTo>
                  <a:lnTo>
                    <a:pt x="9720" y="2400"/>
                  </a:lnTo>
                  <a:close/>
                  <a:moveTo>
                    <a:pt x="17280" y="84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8400"/>
                  </a:lnTo>
                  <a:lnTo>
                    <a:pt x="17280" y="8400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 dirty="0">
                <a:solidFill>
                  <a:schemeClr val="lt1"/>
                </a:solidFill>
                <a:latin typeface="+mj-l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A006A5-5F97-31FB-B9BC-3D26345A24E4}"/>
              </a:ext>
            </a:extLst>
          </p:cNvPr>
          <p:cNvGrpSpPr/>
          <p:nvPr/>
        </p:nvGrpSpPr>
        <p:grpSpPr>
          <a:xfrm>
            <a:off x="6210723" y="5118413"/>
            <a:ext cx="804890" cy="804892"/>
            <a:chOff x="6210723" y="5118413"/>
            <a:chExt cx="804890" cy="80489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857068-E5C8-B6F2-9335-4DC475393E94}"/>
                </a:ext>
              </a:extLst>
            </p:cNvPr>
            <p:cNvGrpSpPr/>
            <p:nvPr/>
          </p:nvGrpSpPr>
          <p:grpSpPr>
            <a:xfrm>
              <a:off x="6210723" y="5118413"/>
              <a:ext cx="804890" cy="804892"/>
              <a:chOff x="871273" y="2162001"/>
              <a:chExt cx="1126596" cy="1126596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AB2F945-CF4D-FF78-04C4-01F7087042F6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F0B9A5D-AE4D-0DB5-DBFB-BC29660F8DFB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2"/>
              </a:solidFill>
              <a:ln w="1587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2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75" name="任意形状 322">
              <a:extLst>
                <a:ext uri="{FF2B5EF4-FFF2-40B4-BE49-F238E27FC236}">
                  <a16:creationId xmlns:a16="http://schemas.microsoft.com/office/drawing/2014/main" id="{5226FE71-02B8-1244-CC24-FBC733DA4A6A}"/>
                </a:ext>
              </a:extLst>
            </p:cNvPr>
            <p:cNvSpPr/>
            <p:nvPr/>
          </p:nvSpPr>
          <p:spPr>
            <a:xfrm>
              <a:off x="6432045" y="5333401"/>
              <a:ext cx="381001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9720" y="7754"/>
                  </a:moveTo>
                  <a:lnTo>
                    <a:pt x="11880" y="7754"/>
                  </a:lnTo>
                  <a:lnTo>
                    <a:pt x="11880" y="9969"/>
                  </a:lnTo>
                  <a:lnTo>
                    <a:pt x="9720" y="9969"/>
                  </a:lnTo>
                  <a:lnTo>
                    <a:pt x="9720" y="7754"/>
                  </a:lnTo>
                  <a:close/>
                  <a:moveTo>
                    <a:pt x="5400" y="7754"/>
                  </a:moveTo>
                  <a:lnTo>
                    <a:pt x="7560" y="7754"/>
                  </a:lnTo>
                  <a:lnTo>
                    <a:pt x="7560" y="9969"/>
                  </a:lnTo>
                  <a:lnTo>
                    <a:pt x="5400" y="9969"/>
                  </a:lnTo>
                  <a:lnTo>
                    <a:pt x="5400" y="7754"/>
                  </a:lnTo>
                  <a:close/>
                  <a:moveTo>
                    <a:pt x="14040" y="7754"/>
                  </a:moveTo>
                  <a:lnTo>
                    <a:pt x="16200" y="7754"/>
                  </a:lnTo>
                  <a:lnTo>
                    <a:pt x="16200" y="9969"/>
                  </a:lnTo>
                  <a:lnTo>
                    <a:pt x="14040" y="9969"/>
                  </a:lnTo>
                  <a:lnTo>
                    <a:pt x="14040" y="7754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3B272E-6D8F-7AC8-5C7B-CAE3D869486F}"/>
              </a:ext>
            </a:extLst>
          </p:cNvPr>
          <p:cNvGrpSpPr/>
          <p:nvPr/>
        </p:nvGrpSpPr>
        <p:grpSpPr>
          <a:xfrm>
            <a:off x="3573135" y="5183794"/>
            <a:ext cx="804890" cy="804892"/>
            <a:chOff x="3573135" y="5183794"/>
            <a:chExt cx="804890" cy="80489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C5D09EC-735E-ECD0-BF4A-1D1F909E1534}"/>
                </a:ext>
              </a:extLst>
            </p:cNvPr>
            <p:cNvGrpSpPr/>
            <p:nvPr/>
          </p:nvGrpSpPr>
          <p:grpSpPr>
            <a:xfrm>
              <a:off x="3573135" y="5183794"/>
              <a:ext cx="804890" cy="804892"/>
              <a:chOff x="871273" y="2162001"/>
              <a:chExt cx="1126596" cy="1126596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5DDBE1E-0199-68AA-C71A-6D1DF6B093CF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A2CD655-4534-C285-7B4D-D390E6EFD4B9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2"/>
              </a:solidFill>
              <a:ln w="1587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2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76" name="任意形状 725">
              <a:extLst>
                <a:ext uri="{FF2B5EF4-FFF2-40B4-BE49-F238E27FC236}">
                  <a16:creationId xmlns:a16="http://schemas.microsoft.com/office/drawing/2014/main" id="{7E460ECC-9783-9054-D38C-F46AAB90F363}"/>
                </a:ext>
              </a:extLst>
            </p:cNvPr>
            <p:cNvSpPr/>
            <p:nvPr/>
          </p:nvSpPr>
          <p:spPr>
            <a:xfrm>
              <a:off x="3770798" y="5395711"/>
              <a:ext cx="398508" cy="381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0675" extrusionOk="0">
                  <a:moveTo>
                    <a:pt x="17182" y="13544"/>
                  </a:moveTo>
                  <a:cubicBezTo>
                    <a:pt x="18834" y="9335"/>
                    <a:pt x="16992" y="4486"/>
                    <a:pt x="13068" y="2714"/>
                  </a:cubicBezTo>
                  <a:cubicBezTo>
                    <a:pt x="10855" y="1715"/>
                    <a:pt x="8336" y="1879"/>
                    <a:pt x="6252" y="3157"/>
                  </a:cubicBezTo>
                  <a:lnTo>
                    <a:pt x="5296" y="1361"/>
                  </a:lnTo>
                  <a:cubicBezTo>
                    <a:pt x="8272" y="-463"/>
                    <a:pt x="11927" y="-454"/>
                    <a:pt x="14894" y="1386"/>
                  </a:cubicBezTo>
                  <a:cubicBezTo>
                    <a:pt x="19220" y="4065"/>
                    <a:pt x="20877" y="9802"/>
                    <a:pt x="18861" y="14585"/>
                  </a:cubicBezTo>
                  <a:lnTo>
                    <a:pt x="20153" y="15385"/>
                  </a:lnTo>
                  <a:lnTo>
                    <a:pt x="16141" y="17673"/>
                  </a:lnTo>
                  <a:lnTo>
                    <a:pt x="15982" y="12801"/>
                  </a:lnTo>
                  <a:lnTo>
                    <a:pt x="17182" y="13544"/>
                  </a:lnTo>
                  <a:close/>
                  <a:moveTo>
                    <a:pt x="2972" y="7130"/>
                  </a:moveTo>
                  <a:cubicBezTo>
                    <a:pt x="1320" y="11339"/>
                    <a:pt x="3162" y="16188"/>
                    <a:pt x="7086" y="17960"/>
                  </a:cubicBezTo>
                  <a:cubicBezTo>
                    <a:pt x="9299" y="18959"/>
                    <a:pt x="11818" y="18795"/>
                    <a:pt x="13902" y="17517"/>
                  </a:cubicBezTo>
                  <a:lnTo>
                    <a:pt x="14858" y="19313"/>
                  </a:lnTo>
                  <a:cubicBezTo>
                    <a:pt x="11882" y="21137"/>
                    <a:pt x="8227" y="21128"/>
                    <a:pt x="5260" y="19288"/>
                  </a:cubicBezTo>
                  <a:cubicBezTo>
                    <a:pt x="934" y="16609"/>
                    <a:pt x="-723" y="10872"/>
                    <a:pt x="1293" y="6089"/>
                  </a:cubicBezTo>
                  <a:lnTo>
                    <a:pt x="0" y="5290"/>
                  </a:lnTo>
                  <a:lnTo>
                    <a:pt x="4012" y="3002"/>
                  </a:lnTo>
                  <a:lnTo>
                    <a:pt x="4171" y="7874"/>
                  </a:lnTo>
                  <a:lnTo>
                    <a:pt x="2971" y="7131"/>
                  </a:lnTo>
                  <a:close/>
                  <a:moveTo>
                    <a:pt x="6705" y="12404"/>
                  </a:moveTo>
                  <a:lnTo>
                    <a:pt x="12004" y="12404"/>
                  </a:lnTo>
                  <a:cubicBezTo>
                    <a:pt x="12270" y="12404"/>
                    <a:pt x="12486" y="12173"/>
                    <a:pt x="12486" y="11887"/>
                  </a:cubicBezTo>
                  <a:cubicBezTo>
                    <a:pt x="12486" y="11602"/>
                    <a:pt x="12270" y="11371"/>
                    <a:pt x="12004" y="11371"/>
                  </a:cubicBezTo>
                  <a:lnTo>
                    <a:pt x="8150" y="11371"/>
                  </a:lnTo>
                  <a:cubicBezTo>
                    <a:pt x="6820" y="11371"/>
                    <a:pt x="5742" y="10214"/>
                    <a:pt x="5742" y="8787"/>
                  </a:cubicBezTo>
                  <a:cubicBezTo>
                    <a:pt x="5742" y="7360"/>
                    <a:pt x="6820" y="6203"/>
                    <a:pt x="8150" y="6203"/>
                  </a:cubicBezTo>
                  <a:lnTo>
                    <a:pt x="9114" y="6203"/>
                  </a:lnTo>
                  <a:lnTo>
                    <a:pt x="9114" y="5169"/>
                  </a:lnTo>
                  <a:lnTo>
                    <a:pt x="11040" y="5169"/>
                  </a:lnTo>
                  <a:lnTo>
                    <a:pt x="11040" y="6203"/>
                  </a:lnTo>
                  <a:lnTo>
                    <a:pt x="13449" y="6203"/>
                  </a:lnTo>
                  <a:lnTo>
                    <a:pt x="13449" y="8270"/>
                  </a:lnTo>
                  <a:lnTo>
                    <a:pt x="8150" y="8270"/>
                  </a:lnTo>
                  <a:cubicBezTo>
                    <a:pt x="7884" y="8270"/>
                    <a:pt x="7668" y="8501"/>
                    <a:pt x="7668" y="8787"/>
                  </a:cubicBezTo>
                  <a:cubicBezTo>
                    <a:pt x="7668" y="9072"/>
                    <a:pt x="7884" y="9303"/>
                    <a:pt x="8150" y="9303"/>
                  </a:cubicBezTo>
                  <a:lnTo>
                    <a:pt x="12004" y="9303"/>
                  </a:lnTo>
                  <a:cubicBezTo>
                    <a:pt x="13334" y="9303"/>
                    <a:pt x="14412" y="10460"/>
                    <a:pt x="14412" y="11887"/>
                  </a:cubicBezTo>
                  <a:cubicBezTo>
                    <a:pt x="14412" y="13314"/>
                    <a:pt x="13334" y="14471"/>
                    <a:pt x="12004" y="14471"/>
                  </a:cubicBezTo>
                  <a:lnTo>
                    <a:pt x="11040" y="14471"/>
                  </a:lnTo>
                  <a:lnTo>
                    <a:pt x="11040" y="15505"/>
                  </a:lnTo>
                  <a:lnTo>
                    <a:pt x="9114" y="15505"/>
                  </a:lnTo>
                  <a:lnTo>
                    <a:pt x="9114" y="14471"/>
                  </a:lnTo>
                  <a:lnTo>
                    <a:pt x="6705" y="14471"/>
                  </a:lnTo>
                  <a:lnTo>
                    <a:pt x="6705" y="12404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 dirty="0">
                <a:latin typeface="+mj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0073681-8224-0D8E-230F-0838AFB714D4}"/>
              </a:ext>
            </a:extLst>
          </p:cNvPr>
          <p:cNvGrpSpPr/>
          <p:nvPr/>
        </p:nvGrpSpPr>
        <p:grpSpPr>
          <a:xfrm>
            <a:off x="6210723" y="752130"/>
            <a:ext cx="804890" cy="804892"/>
            <a:chOff x="6210723" y="752130"/>
            <a:chExt cx="804890" cy="8048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D63D4F5-BDF1-B91A-D463-FF5D4080A0CF}"/>
                </a:ext>
              </a:extLst>
            </p:cNvPr>
            <p:cNvGrpSpPr/>
            <p:nvPr/>
          </p:nvGrpSpPr>
          <p:grpSpPr>
            <a:xfrm>
              <a:off x="6210723" y="752130"/>
              <a:ext cx="804890" cy="804892"/>
              <a:chOff x="871273" y="2162001"/>
              <a:chExt cx="1126596" cy="1126596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293190A-4BD1-A3F0-8374-D491AE6B4576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A6ECE55-D660-3FA5-15A2-100A01D2B769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2"/>
              </a:solidFill>
              <a:ln w="1587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2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77" name="任意形状 809">
              <a:extLst>
                <a:ext uri="{FF2B5EF4-FFF2-40B4-BE49-F238E27FC236}">
                  <a16:creationId xmlns:a16="http://schemas.microsoft.com/office/drawing/2014/main" id="{9216A4A2-DD68-C2A1-F7E0-AB57505BBAA0}"/>
                </a:ext>
              </a:extLst>
            </p:cNvPr>
            <p:cNvSpPr/>
            <p:nvPr/>
          </p:nvSpPr>
          <p:spPr>
            <a:xfrm>
              <a:off x="6445616" y="970532"/>
              <a:ext cx="3429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00" y="21600"/>
                  </a:moveTo>
                  <a:cubicBezTo>
                    <a:pt x="15080" y="21600"/>
                    <a:pt x="13200" y="19720"/>
                    <a:pt x="13200" y="17400"/>
                  </a:cubicBezTo>
                  <a:cubicBezTo>
                    <a:pt x="13200" y="15080"/>
                    <a:pt x="15080" y="13200"/>
                    <a:pt x="17400" y="13200"/>
                  </a:cubicBezTo>
                  <a:cubicBezTo>
                    <a:pt x="19720" y="13200"/>
                    <a:pt x="21600" y="15080"/>
                    <a:pt x="21600" y="17400"/>
                  </a:cubicBezTo>
                  <a:cubicBezTo>
                    <a:pt x="21600" y="19720"/>
                    <a:pt x="19720" y="21600"/>
                    <a:pt x="17400" y="21600"/>
                  </a:cubicBezTo>
                  <a:close/>
                  <a:moveTo>
                    <a:pt x="17400" y="19200"/>
                  </a:moveTo>
                  <a:cubicBezTo>
                    <a:pt x="18394" y="19200"/>
                    <a:pt x="19200" y="18394"/>
                    <a:pt x="19200" y="17400"/>
                  </a:cubicBezTo>
                  <a:cubicBezTo>
                    <a:pt x="19200" y="16406"/>
                    <a:pt x="18394" y="15600"/>
                    <a:pt x="17400" y="15600"/>
                  </a:cubicBezTo>
                  <a:cubicBezTo>
                    <a:pt x="16406" y="15600"/>
                    <a:pt x="15600" y="16406"/>
                    <a:pt x="15600" y="17400"/>
                  </a:cubicBezTo>
                  <a:cubicBezTo>
                    <a:pt x="15600" y="18394"/>
                    <a:pt x="16406" y="19200"/>
                    <a:pt x="17400" y="19200"/>
                  </a:cubicBezTo>
                  <a:close/>
                  <a:moveTo>
                    <a:pt x="4200" y="8400"/>
                  </a:moveTo>
                  <a:cubicBezTo>
                    <a:pt x="1880" y="8400"/>
                    <a:pt x="0" y="6520"/>
                    <a:pt x="0" y="4200"/>
                  </a:cubicBezTo>
                  <a:cubicBezTo>
                    <a:pt x="0" y="1880"/>
                    <a:pt x="1880" y="0"/>
                    <a:pt x="4200" y="0"/>
                  </a:cubicBezTo>
                  <a:cubicBezTo>
                    <a:pt x="6520" y="0"/>
                    <a:pt x="8400" y="1880"/>
                    <a:pt x="8400" y="4200"/>
                  </a:cubicBezTo>
                  <a:cubicBezTo>
                    <a:pt x="8400" y="6520"/>
                    <a:pt x="6520" y="8400"/>
                    <a:pt x="4200" y="8400"/>
                  </a:cubicBezTo>
                  <a:close/>
                  <a:moveTo>
                    <a:pt x="4200" y="6000"/>
                  </a:moveTo>
                  <a:cubicBezTo>
                    <a:pt x="5194" y="6000"/>
                    <a:pt x="6000" y="5194"/>
                    <a:pt x="6000" y="4200"/>
                  </a:cubicBezTo>
                  <a:cubicBezTo>
                    <a:pt x="6000" y="3206"/>
                    <a:pt x="5194" y="2400"/>
                    <a:pt x="4200" y="2400"/>
                  </a:cubicBezTo>
                  <a:cubicBezTo>
                    <a:pt x="3206" y="2400"/>
                    <a:pt x="2400" y="3206"/>
                    <a:pt x="2400" y="4200"/>
                  </a:cubicBezTo>
                  <a:cubicBezTo>
                    <a:pt x="2400" y="5194"/>
                    <a:pt x="3206" y="6000"/>
                    <a:pt x="4200" y="6000"/>
                  </a:cubicBezTo>
                  <a:close/>
                  <a:moveTo>
                    <a:pt x="19285" y="618"/>
                  </a:moveTo>
                  <a:lnTo>
                    <a:pt x="20982" y="2315"/>
                  </a:lnTo>
                  <a:lnTo>
                    <a:pt x="2316" y="20982"/>
                  </a:lnTo>
                  <a:lnTo>
                    <a:pt x="619" y="19285"/>
                  </a:lnTo>
                  <a:lnTo>
                    <a:pt x="19284" y="618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 dirty="0">
                <a:latin typeface="+mj-lt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BC05D59-D155-F901-AD4F-A94A4C0339FE}"/>
              </a:ext>
            </a:extLst>
          </p:cNvPr>
          <p:cNvSpPr txBox="1"/>
          <p:nvPr/>
        </p:nvSpPr>
        <p:spPr>
          <a:xfrm>
            <a:off x="8066548" y="2846791"/>
            <a:ext cx="3129698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4 Business Option Fishbone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388B62-36D2-ED19-DD9D-4453F35B8B72}"/>
              </a:ext>
            </a:extLst>
          </p:cNvPr>
          <p:cNvSpPr txBox="1"/>
          <p:nvPr/>
        </p:nvSpPr>
        <p:spPr>
          <a:xfrm>
            <a:off x="8066548" y="2428452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Your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01999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B34ABA-347C-9AE7-6851-8C92C8A4F3D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544192" y="1715088"/>
            <a:ext cx="1136957" cy="1627080"/>
          </a:xfrm>
          <a:prstGeom prst="line">
            <a:avLst/>
          </a:prstGeom>
          <a:solidFill>
            <a:schemeClr val="accent5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5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BF859C-B2AB-141C-983A-6A30274FB43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44192" y="3539075"/>
            <a:ext cx="1136957" cy="1603839"/>
          </a:xfrm>
          <a:prstGeom prst="line">
            <a:avLst/>
          </a:prstGeom>
          <a:solidFill>
            <a:schemeClr val="accent5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5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125E7B-8A9D-C95E-A33C-620AE5D0C6D2}"/>
              </a:ext>
            </a:extLst>
          </p:cNvPr>
          <p:cNvSpPr txBox="1"/>
          <p:nvPr/>
        </p:nvSpPr>
        <p:spPr>
          <a:xfrm>
            <a:off x="6996412" y="1662664"/>
            <a:ext cx="3129698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Two Option Fishbone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BEF18F-3600-1054-391F-BB9EE1ED0B5B}"/>
              </a:ext>
            </a:extLst>
          </p:cNvPr>
          <p:cNvSpPr txBox="1"/>
          <p:nvPr/>
        </p:nvSpPr>
        <p:spPr>
          <a:xfrm>
            <a:off x="6996412" y="1244325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Your text goes here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CF36645-68DA-911F-73BA-2359B404CDB4}"/>
              </a:ext>
            </a:extLst>
          </p:cNvPr>
          <p:cNvGrpSpPr/>
          <p:nvPr/>
        </p:nvGrpSpPr>
        <p:grpSpPr>
          <a:xfrm>
            <a:off x="667120" y="2701636"/>
            <a:ext cx="5607776" cy="1454728"/>
            <a:chOff x="667120" y="2706715"/>
            <a:chExt cx="5607776" cy="145472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C30AFD2-E055-BDEA-7682-012D6DE31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396" y="3364136"/>
              <a:ext cx="4114800" cy="1268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96C2B353-AAD3-A4A8-50ED-786CBDF09CFF}"/>
                </a:ext>
              </a:extLst>
            </p:cNvPr>
            <p:cNvSpPr/>
            <p:nvPr/>
          </p:nvSpPr>
          <p:spPr>
            <a:xfrm>
              <a:off x="667120" y="3027680"/>
              <a:ext cx="897255" cy="812800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282AF323-26D7-6CFE-46F5-440B3557A6B2}"/>
                </a:ext>
              </a:extLst>
            </p:cNvPr>
            <p:cNvSpPr/>
            <p:nvPr/>
          </p:nvSpPr>
          <p:spPr>
            <a:xfrm>
              <a:off x="4517740" y="2706715"/>
              <a:ext cx="1757156" cy="1454728"/>
            </a:xfrm>
            <a:prstGeom prst="chevron">
              <a:avLst>
                <a:gd name="adj" fmla="val 4818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CD2E14-7CD4-7D6A-795C-9D7E802DC08F}"/>
                </a:ext>
              </a:extLst>
            </p:cNvPr>
            <p:cNvSpPr/>
            <p:nvPr/>
          </p:nvSpPr>
          <p:spPr>
            <a:xfrm>
              <a:off x="5056957" y="2868122"/>
              <a:ext cx="199198" cy="19919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06E82D6-914B-F134-EB8D-C4DD8199B74B}"/>
                </a:ext>
              </a:extLst>
            </p:cNvPr>
            <p:cNvGrpSpPr/>
            <p:nvPr/>
          </p:nvGrpSpPr>
          <p:grpSpPr>
            <a:xfrm>
              <a:off x="4547800" y="3295650"/>
              <a:ext cx="266698" cy="266698"/>
              <a:chOff x="871273" y="2162001"/>
              <a:chExt cx="1126596" cy="112659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EDCD943-D486-DDBD-B8A9-0E7D8452B730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B019064-FD63-DF2F-7B7F-52AFE406D52D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2"/>
              </a:solidFill>
              <a:ln w="1587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2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888E-5DEF-0545-08F8-F39A12827C22}"/>
              </a:ext>
            </a:extLst>
          </p:cNvPr>
          <p:cNvGrpSpPr/>
          <p:nvPr/>
        </p:nvGrpSpPr>
        <p:grpSpPr>
          <a:xfrm>
            <a:off x="1737600" y="1472238"/>
            <a:ext cx="1806592" cy="485699"/>
            <a:chOff x="6056915" y="2679572"/>
            <a:chExt cx="1806592" cy="485699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CAA0AAD-CB43-62A7-AC39-DB4D682BFEB0}"/>
                </a:ext>
              </a:extLst>
            </p:cNvPr>
            <p:cNvSpPr/>
            <p:nvPr/>
          </p:nvSpPr>
          <p:spPr>
            <a:xfrm>
              <a:off x="6056915" y="2679572"/>
              <a:ext cx="1806592" cy="485699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chemeClr val="accent5"/>
                  </a:solidFill>
                  <a:latin typeface="+mj-lt"/>
                </a:rPr>
                <a:t>Your Text Here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B15FDB-F235-7424-3CEE-9707A8B88025}"/>
                </a:ext>
              </a:extLst>
            </p:cNvPr>
            <p:cNvSpPr/>
            <p:nvPr/>
          </p:nvSpPr>
          <p:spPr>
            <a:xfrm>
              <a:off x="7812950" y="2832598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864A8B-7BAC-E6DA-7862-CC4C660B2B55}"/>
              </a:ext>
            </a:extLst>
          </p:cNvPr>
          <p:cNvGrpSpPr/>
          <p:nvPr/>
        </p:nvGrpSpPr>
        <p:grpSpPr>
          <a:xfrm>
            <a:off x="1737600" y="4900064"/>
            <a:ext cx="1806592" cy="485699"/>
            <a:chOff x="6056915" y="2679572"/>
            <a:chExt cx="1806592" cy="48569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7A9CD73-093E-A5F4-8132-3C4040CF5DA5}"/>
                </a:ext>
              </a:extLst>
            </p:cNvPr>
            <p:cNvSpPr/>
            <p:nvPr/>
          </p:nvSpPr>
          <p:spPr>
            <a:xfrm>
              <a:off x="6056915" y="2679572"/>
              <a:ext cx="1806592" cy="485699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  <a:latin typeface="+mj-lt"/>
                </a:rPr>
                <a:t>Your Text Here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51C40D5-11F6-DA60-1817-B69A1BAB9A40}"/>
                </a:ext>
              </a:extLst>
            </p:cNvPr>
            <p:cNvSpPr/>
            <p:nvPr/>
          </p:nvSpPr>
          <p:spPr>
            <a:xfrm>
              <a:off x="7812950" y="2832598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1E56364-12A3-4682-5CE5-CD81ED67B04E}"/>
              </a:ext>
            </a:extLst>
          </p:cNvPr>
          <p:cNvSpPr txBox="1"/>
          <p:nvPr/>
        </p:nvSpPr>
        <p:spPr>
          <a:xfrm>
            <a:off x="1737600" y="2278589"/>
            <a:ext cx="1913404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bg1"/>
                </a:solidFill>
              </a:rPr>
              <a:t>Lorem ipsum dolor sit amet, consectetur adipiscing elit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1B3A12-2E17-789E-21D8-0098E81A352A}"/>
              </a:ext>
            </a:extLst>
          </p:cNvPr>
          <p:cNvSpPr txBox="1"/>
          <p:nvPr/>
        </p:nvSpPr>
        <p:spPr>
          <a:xfrm>
            <a:off x="1737600" y="3839061"/>
            <a:ext cx="1913404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bg1"/>
                </a:solidFill>
              </a:rPr>
              <a:t>Lorem ipsum dolor sit amet, consectetur adipiscing elit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38024DE-2F0A-7F48-9FEA-A0D45F9E88B5}"/>
              </a:ext>
            </a:extLst>
          </p:cNvPr>
          <p:cNvGrpSpPr/>
          <p:nvPr/>
        </p:nvGrpSpPr>
        <p:grpSpPr>
          <a:xfrm>
            <a:off x="8065748" y="3427543"/>
            <a:ext cx="3260241" cy="973555"/>
            <a:chOff x="8065748" y="3427543"/>
            <a:chExt cx="3260241" cy="97355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E68E7C-B03F-C0EA-9980-8A5040A67136}"/>
                </a:ext>
              </a:extLst>
            </p:cNvPr>
            <p:cNvGrpSpPr/>
            <p:nvPr/>
          </p:nvGrpSpPr>
          <p:grpSpPr>
            <a:xfrm>
              <a:off x="9228261" y="3474819"/>
              <a:ext cx="2097728" cy="926279"/>
              <a:chOff x="6159229" y="4339587"/>
              <a:chExt cx="2165778" cy="92627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5F7B7D-B199-6461-B5D9-680FCC6B2C53}"/>
                  </a:ext>
                </a:extLst>
              </p:cNvPr>
              <p:cNvSpPr txBox="1"/>
              <p:nvPr/>
            </p:nvSpPr>
            <p:spPr>
              <a:xfrm>
                <a:off x="6159229" y="4678141"/>
                <a:ext cx="2083768" cy="58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dirty="0">
                    <a:solidFill>
                      <a:schemeClr val="bg1"/>
                    </a:solidFill>
                  </a:rPr>
                  <a:t> Qui </a:t>
                </a:r>
                <a:r>
                  <a:rPr lang="en-US" dirty="0" err="1">
                    <a:solidFill>
                      <a:schemeClr val="bg1"/>
                    </a:solidFill>
                  </a:rPr>
                  <a:t>sint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809A261-0597-540D-91EC-FDB332CB0F52}"/>
                  </a:ext>
                </a:extLst>
              </p:cNvPr>
              <p:cNvSpPr txBox="1"/>
              <p:nvPr/>
            </p:nvSpPr>
            <p:spPr>
              <a:xfrm>
                <a:off x="6159230" y="4339587"/>
                <a:ext cx="2165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b="1">
                    <a:solidFill>
                      <a:schemeClr val="bg1"/>
                    </a:solidFill>
                  </a:rPr>
                  <a:t>Value 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4E33A77-DCE1-9FA5-7BDA-CB6132D375DD}"/>
                </a:ext>
              </a:extLst>
            </p:cNvPr>
            <p:cNvGrpSpPr/>
            <p:nvPr/>
          </p:nvGrpSpPr>
          <p:grpSpPr>
            <a:xfrm>
              <a:off x="8065748" y="3427543"/>
              <a:ext cx="1148704" cy="818398"/>
              <a:chOff x="5590955" y="5353441"/>
              <a:chExt cx="893820" cy="90143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A6681C1-93F9-98C4-02AE-F7BAD8AD91CF}"/>
                  </a:ext>
                </a:extLst>
              </p:cNvPr>
              <p:cNvSpPr txBox="1"/>
              <p:nvPr/>
            </p:nvSpPr>
            <p:spPr>
              <a:xfrm>
                <a:off x="5590955" y="5353441"/>
                <a:ext cx="893819" cy="71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gradFill>
                      <a:gsLst>
                        <a:gs pos="100000">
                          <a:schemeClr val="accent3"/>
                        </a:gs>
                        <a:gs pos="60000">
                          <a:schemeClr val="accent2"/>
                        </a:gs>
                        <a:gs pos="5000">
                          <a:schemeClr val="accent1"/>
                        </a:gs>
                      </a:gsLst>
                      <a:path path="circle">
                        <a:fillToRect r="100000" b="100000"/>
                      </a:path>
                    </a:gra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3600">
                    <a:solidFill>
                      <a:schemeClr val="accent4"/>
                    </a:solidFill>
                  </a:rPr>
                  <a:t>35</a:t>
                </a:r>
                <a:r>
                  <a:rPr lang="en-US" sz="2400">
                    <a:solidFill>
                      <a:schemeClr val="accent4"/>
                    </a:solidFill>
                  </a:rPr>
                  <a:t>%</a:t>
                </a:r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D9D274-EB61-AE98-B369-AC792781DC95}"/>
                  </a:ext>
                </a:extLst>
              </p:cNvPr>
              <p:cNvSpPr txBox="1"/>
              <p:nvPr/>
            </p:nvSpPr>
            <p:spPr>
              <a:xfrm>
                <a:off x="5590956" y="5881972"/>
                <a:ext cx="893819" cy="37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>
                    <a:solidFill>
                      <a:schemeClr val="bg1"/>
                    </a:solidFill>
                  </a:rPr>
                  <a:t>Rewards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B5B99F6-0EA1-FFDA-E327-036B7066F5B6}"/>
              </a:ext>
            </a:extLst>
          </p:cNvPr>
          <p:cNvGrpSpPr/>
          <p:nvPr/>
        </p:nvGrpSpPr>
        <p:grpSpPr>
          <a:xfrm>
            <a:off x="8065748" y="4641764"/>
            <a:ext cx="3260241" cy="973555"/>
            <a:chOff x="8065748" y="4641764"/>
            <a:chExt cx="3260241" cy="9735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CB5FE0D-95ED-6EBE-EA17-DCE0F566A9E5}"/>
                </a:ext>
              </a:extLst>
            </p:cNvPr>
            <p:cNvGrpSpPr/>
            <p:nvPr/>
          </p:nvGrpSpPr>
          <p:grpSpPr>
            <a:xfrm>
              <a:off x="9228261" y="4689040"/>
              <a:ext cx="2097728" cy="926279"/>
              <a:chOff x="6159229" y="4339587"/>
              <a:chExt cx="2165778" cy="92627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20F2A59-A5B5-FD41-AAF0-187DFD02CA08}"/>
                  </a:ext>
                </a:extLst>
              </p:cNvPr>
              <p:cNvSpPr txBox="1"/>
              <p:nvPr/>
            </p:nvSpPr>
            <p:spPr>
              <a:xfrm>
                <a:off x="6159229" y="4678141"/>
                <a:ext cx="2083768" cy="58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dirty="0">
                    <a:solidFill>
                      <a:schemeClr val="bg1"/>
                    </a:solidFill>
                  </a:rPr>
                  <a:t> Qui </a:t>
                </a:r>
                <a:r>
                  <a:rPr lang="en-US" dirty="0" err="1">
                    <a:solidFill>
                      <a:schemeClr val="bg1"/>
                    </a:solidFill>
                  </a:rPr>
                  <a:t>sint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CD72F7-F023-E1E8-E50A-9977015EAC90}"/>
                  </a:ext>
                </a:extLst>
              </p:cNvPr>
              <p:cNvSpPr txBox="1"/>
              <p:nvPr/>
            </p:nvSpPr>
            <p:spPr>
              <a:xfrm>
                <a:off x="6159230" y="4339587"/>
                <a:ext cx="2165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b="1">
                    <a:solidFill>
                      <a:schemeClr val="bg1"/>
                    </a:solidFill>
                  </a:rPr>
                  <a:t>Value 2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F029A93-DDF7-F04B-C9AF-05ABA802A50F}"/>
                </a:ext>
              </a:extLst>
            </p:cNvPr>
            <p:cNvGrpSpPr/>
            <p:nvPr/>
          </p:nvGrpSpPr>
          <p:grpSpPr>
            <a:xfrm>
              <a:off x="8065748" y="4641764"/>
              <a:ext cx="1148704" cy="818398"/>
              <a:chOff x="5590955" y="5353441"/>
              <a:chExt cx="893820" cy="90143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1D3BF92-D80C-DD31-9D9B-0220947489C4}"/>
                  </a:ext>
                </a:extLst>
              </p:cNvPr>
              <p:cNvSpPr txBox="1"/>
              <p:nvPr/>
            </p:nvSpPr>
            <p:spPr>
              <a:xfrm>
                <a:off x="5590955" y="5353441"/>
                <a:ext cx="893819" cy="71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gradFill>
                      <a:gsLst>
                        <a:gs pos="100000">
                          <a:schemeClr val="accent3"/>
                        </a:gs>
                        <a:gs pos="60000">
                          <a:schemeClr val="accent2"/>
                        </a:gs>
                        <a:gs pos="5000">
                          <a:schemeClr val="accent1"/>
                        </a:gs>
                      </a:gsLst>
                      <a:path path="circle">
                        <a:fillToRect r="100000" b="100000"/>
                      </a:path>
                    </a:gra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3600">
                    <a:solidFill>
                      <a:schemeClr val="accent5"/>
                    </a:solidFill>
                  </a:rPr>
                  <a:t>89</a:t>
                </a:r>
                <a:r>
                  <a:rPr lang="en-US" sz="2400">
                    <a:solidFill>
                      <a:schemeClr val="accent5"/>
                    </a:solidFill>
                  </a:rPr>
                  <a:t>%</a:t>
                </a:r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FE9948-8B5F-27D5-B9FE-93DA7AF91EB0}"/>
                  </a:ext>
                </a:extLst>
              </p:cNvPr>
              <p:cNvSpPr txBox="1"/>
              <p:nvPr/>
            </p:nvSpPr>
            <p:spPr>
              <a:xfrm>
                <a:off x="5590956" y="5881972"/>
                <a:ext cx="893819" cy="37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>
                    <a:solidFill>
                      <a:schemeClr val="bg1"/>
                    </a:solidFill>
                  </a:rPr>
                  <a:t>Rewards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8318AB-8093-8BCD-D2B0-03EAC9F0B01E}"/>
              </a:ext>
            </a:extLst>
          </p:cNvPr>
          <p:cNvGrpSpPr/>
          <p:nvPr/>
        </p:nvGrpSpPr>
        <p:grpSpPr>
          <a:xfrm>
            <a:off x="7080918" y="3511872"/>
            <a:ext cx="804890" cy="804892"/>
            <a:chOff x="7080918" y="3511872"/>
            <a:chExt cx="804890" cy="80489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F549000-DBB5-4FEF-0F45-811D1F623E0C}"/>
                </a:ext>
              </a:extLst>
            </p:cNvPr>
            <p:cNvGrpSpPr/>
            <p:nvPr/>
          </p:nvGrpSpPr>
          <p:grpSpPr>
            <a:xfrm>
              <a:off x="7080918" y="3511872"/>
              <a:ext cx="804890" cy="804892"/>
              <a:chOff x="871273" y="2162001"/>
              <a:chExt cx="1126596" cy="1126596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EB6261-9098-9F3F-602F-615FDFD71F9B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4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6F16404-C319-80D9-D5D5-B0D503FB4F89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4"/>
              </a:solidFill>
              <a:ln w="15875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4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80" name="任意形状 894">
              <a:extLst>
                <a:ext uri="{FF2B5EF4-FFF2-40B4-BE49-F238E27FC236}">
                  <a16:creationId xmlns:a16="http://schemas.microsoft.com/office/drawing/2014/main" id="{F58B6E72-89EF-4C3F-CA4D-2A13823AD22D}"/>
                </a:ext>
              </a:extLst>
            </p:cNvPr>
            <p:cNvSpPr/>
            <p:nvPr/>
          </p:nvSpPr>
          <p:spPr>
            <a:xfrm>
              <a:off x="7292863" y="3723818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0800"/>
                  </a:lnTo>
                  <a:close/>
                  <a:moveTo>
                    <a:pt x="14040" y="4320"/>
                  </a:moveTo>
                  <a:lnTo>
                    <a:pt x="7560" y="4320"/>
                  </a:lnTo>
                  <a:lnTo>
                    <a:pt x="7560" y="6480"/>
                  </a:lnTo>
                  <a:lnTo>
                    <a:pt x="5400" y="6480"/>
                  </a:lnTo>
                  <a:lnTo>
                    <a:pt x="540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6200" y="4320"/>
                  </a:lnTo>
                  <a:lnTo>
                    <a:pt x="16200" y="6480"/>
                  </a:lnTo>
                  <a:lnTo>
                    <a:pt x="14040" y="6480"/>
                  </a:lnTo>
                  <a:lnTo>
                    <a:pt x="14040" y="4320"/>
                  </a:lnTo>
                  <a:close/>
                  <a:moveTo>
                    <a:pt x="4320" y="12960"/>
                  </a:moveTo>
                  <a:lnTo>
                    <a:pt x="6480" y="12960"/>
                  </a:lnTo>
                  <a:lnTo>
                    <a:pt x="6480" y="15120"/>
                  </a:lnTo>
                  <a:lnTo>
                    <a:pt x="4320" y="15120"/>
                  </a:lnTo>
                  <a:lnTo>
                    <a:pt x="4320" y="12960"/>
                  </a:lnTo>
                  <a:close/>
                  <a:moveTo>
                    <a:pt x="9720" y="12960"/>
                  </a:moveTo>
                  <a:lnTo>
                    <a:pt x="11880" y="12960"/>
                  </a:lnTo>
                  <a:lnTo>
                    <a:pt x="11880" y="15120"/>
                  </a:lnTo>
                  <a:lnTo>
                    <a:pt x="9720" y="15120"/>
                  </a:lnTo>
                  <a:lnTo>
                    <a:pt x="9720" y="12960"/>
                  </a:lnTo>
                  <a:close/>
                  <a:moveTo>
                    <a:pt x="15120" y="12960"/>
                  </a:moveTo>
                  <a:lnTo>
                    <a:pt x="17280" y="12960"/>
                  </a:lnTo>
                  <a:lnTo>
                    <a:pt x="17280" y="15120"/>
                  </a:lnTo>
                  <a:lnTo>
                    <a:pt x="15120" y="15120"/>
                  </a:lnTo>
                  <a:lnTo>
                    <a:pt x="15120" y="1296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6A41315-7462-35E1-5BBC-26293665D471}"/>
              </a:ext>
            </a:extLst>
          </p:cNvPr>
          <p:cNvGrpSpPr/>
          <p:nvPr/>
        </p:nvGrpSpPr>
        <p:grpSpPr>
          <a:xfrm>
            <a:off x="7080918" y="4726093"/>
            <a:ext cx="804890" cy="804892"/>
            <a:chOff x="7080918" y="4726093"/>
            <a:chExt cx="804890" cy="80489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F865010-F6AA-320D-FCEF-059369839FFD}"/>
                </a:ext>
              </a:extLst>
            </p:cNvPr>
            <p:cNvGrpSpPr/>
            <p:nvPr/>
          </p:nvGrpSpPr>
          <p:grpSpPr>
            <a:xfrm>
              <a:off x="7080918" y="4726093"/>
              <a:ext cx="804890" cy="804892"/>
              <a:chOff x="871273" y="2162001"/>
              <a:chExt cx="1126596" cy="112659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C1549B3-00B7-7DB1-5050-DE40B9C99948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5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04A1530-97C2-EEA6-8C75-DE8A6FD9FCC0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5"/>
              </a:solidFill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5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82" name="任意形状 948">
              <a:extLst>
                <a:ext uri="{FF2B5EF4-FFF2-40B4-BE49-F238E27FC236}">
                  <a16:creationId xmlns:a16="http://schemas.microsoft.com/office/drawing/2014/main" id="{224F26F9-587F-85BC-5E0A-C5E64AB22258}"/>
                </a:ext>
              </a:extLst>
            </p:cNvPr>
            <p:cNvSpPr/>
            <p:nvPr/>
          </p:nvSpPr>
          <p:spPr>
            <a:xfrm>
              <a:off x="7292863" y="4938039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8327" y="19080"/>
                  </a:moveTo>
                  <a:cubicBezTo>
                    <a:pt x="7261" y="16820"/>
                    <a:pt x="6644" y="14375"/>
                    <a:pt x="6509" y="11880"/>
                  </a:cubicBezTo>
                  <a:lnTo>
                    <a:pt x="2227" y="11880"/>
                  </a:lnTo>
                  <a:cubicBezTo>
                    <a:pt x="2656" y="15276"/>
                    <a:pt x="5048" y="18099"/>
                    <a:pt x="8327" y="19080"/>
                  </a:cubicBezTo>
                  <a:close/>
                  <a:moveTo>
                    <a:pt x="8672" y="11880"/>
                  </a:moveTo>
                  <a:cubicBezTo>
                    <a:pt x="8835" y="14514"/>
                    <a:pt x="9588" y="16988"/>
                    <a:pt x="10800" y="19172"/>
                  </a:cubicBezTo>
                  <a:cubicBezTo>
                    <a:pt x="12045" y="16931"/>
                    <a:pt x="12771" y="14439"/>
                    <a:pt x="12928" y="11880"/>
                  </a:cubicBezTo>
                  <a:lnTo>
                    <a:pt x="8672" y="11880"/>
                  </a:lnTo>
                  <a:close/>
                  <a:moveTo>
                    <a:pt x="19373" y="11880"/>
                  </a:moveTo>
                  <a:lnTo>
                    <a:pt x="15091" y="11880"/>
                  </a:lnTo>
                  <a:cubicBezTo>
                    <a:pt x="14956" y="14375"/>
                    <a:pt x="14339" y="16820"/>
                    <a:pt x="13273" y="19080"/>
                  </a:cubicBezTo>
                  <a:cubicBezTo>
                    <a:pt x="16552" y="18099"/>
                    <a:pt x="18944" y="15276"/>
                    <a:pt x="19373" y="11880"/>
                  </a:cubicBezTo>
                  <a:close/>
                  <a:moveTo>
                    <a:pt x="2227" y="9720"/>
                  </a:moveTo>
                  <a:lnTo>
                    <a:pt x="6509" y="9720"/>
                  </a:lnTo>
                  <a:cubicBezTo>
                    <a:pt x="6644" y="7225"/>
                    <a:pt x="7261" y="4780"/>
                    <a:pt x="8327" y="2520"/>
                  </a:cubicBezTo>
                  <a:cubicBezTo>
                    <a:pt x="5048" y="3501"/>
                    <a:pt x="2656" y="6324"/>
                    <a:pt x="2227" y="9720"/>
                  </a:cubicBezTo>
                  <a:close/>
                  <a:moveTo>
                    <a:pt x="8673" y="9720"/>
                  </a:moveTo>
                  <a:lnTo>
                    <a:pt x="12927" y="9720"/>
                  </a:lnTo>
                  <a:cubicBezTo>
                    <a:pt x="12771" y="7161"/>
                    <a:pt x="12044" y="4669"/>
                    <a:pt x="10800" y="2428"/>
                  </a:cubicBezTo>
                  <a:cubicBezTo>
                    <a:pt x="9555" y="4669"/>
                    <a:pt x="8829" y="7161"/>
                    <a:pt x="8672" y="9720"/>
                  </a:cubicBezTo>
                  <a:close/>
                  <a:moveTo>
                    <a:pt x="13273" y="2520"/>
                  </a:moveTo>
                  <a:cubicBezTo>
                    <a:pt x="14339" y="4780"/>
                    <a:pt x="14956" y="7225"/>
                    <a:pt x="15091" y="9720"/>
                  </a:cubicBezTo>
                  <a:lnTo>
                    <a:pt x="19373" y="9720"/>
                  </a:lnTo>
                  <a:cubicBezTo>
                    <a:pt x="18944" y="6324"/>
                    <a:pt x="16552" y="3501"/>
                    <a:pt x="13273" y="252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8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B34ABA-347C-9AE7-6851-8C92C8A4F3DC}"/>
              </a:ext>
            </a:extLst>
          </p:cNvPr>
          <p:cNvCxnSpPr>
            <a:cxnSpLocks/>
          </p:cNvCxnSpPr>
          <p:nvPr/>
        </p:nvCxnSpPr>
        <p:spPr>
          <a:xfrm>
            <a:off x="4417952" y="1586351"/>
            <a:ext cx="1136957" cy="1627080"/>
          </a:xfrm>
          <a:prstGeom prst="line">
            <a:avLst/>
          </a:prstGeom>
          <a:solidFill>
            <a:schemeClr val="accent5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5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BF859C-B2AB-141C-983A-6A30274FB43B}"/>
              </a:ext>
            </a:extLst>
          </p:cNvPr>
          <p:cNvCxnSpPr>
            <a:cxnSpLocks/>
          </p:cNvCxnSpPr>
          <p:nvPr/>
        </p:nvCxnSpPr>
        <p:spPr>
          <a:xfrm flipV="1">
            <a:off x="4417952" y="3410338"/>
            <a:ext cx="1136957" cy="1603839"/>
          </a:xfrm>
          <a:prstGeom prst="line">
            <a:avLst/>
          </a:prstGeom>
          <a:solidFill>
            <a:schemeClr val="accent5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5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CF36645-68DA-911F-73BA-2359B404CDB4}"/>
              </a:ext>
            </a:extLst>
          </p:cNvPr>
          <p:cNvGrpSpPr/>
          <p:nvPr/>
        </p:nvGrpSpPr>
        <p:grpSpPr>
          <a:xfrm>
            <a:off x="1540880" y="2572899"/>
            <a:ext cx="5607776" cy="1454728"/>
            <a:chOff x="667120" y="2706715"/>
            <a:chExt cx="5607776" cy="1454728"/>
          </a:xfrm>
          <a:solidFill>
            <a:schemeClr val="accent5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C30AFD2-E055-BDEA-7682-012D6DE31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396" y="3364136"/>
              <a:ext cx="4114800" cy="12680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96C2B353-AAD3-A4A8-50ED-786CBDF09CFF}"/>
                </a:ext>
              </a:extLst>
            </p:cNvPr>
            <p:cNvSpPr/>
            <p:nvPr/>
          </p:nvSpPr>
          <p:spPr>
            <a:xfrm>
              <a:off x="667120" y="3027680"/>
              <a:ext cx="897255" cy="812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282AF323-26D7-6CFE-46F5-440B3557A6B2}"/>
                </a:ext>
              </a:extLst>
            </p:cNvPr>
            <p:cNvSpPr/>
            <p:nvPr/>
          </p:nvSpPr>
          <p:spPr>
            <a:xfrm>
              <a:off x="4517740" y="2706715"/>
              <a:ext cx="1757156" cy="1454728"/>
            </a:xfrm>
            <a:prstGeom prst="chevron">
              <a:avLst>
                <a:gd name="adj" fmla="val 4818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CD2E14-7CD4-7D6A-795C-9D7E802DC08F}"/>
                </a:ext>
              </a:extLst>
            </p:cNvPr>
            <p:cNvSpPr/>
            <p:nvPr/>
          </p:nvSpPr>
          <p:spPr>
            <a:xfrm>
              <a:off x="5056957" y="2868122"/>
              <a:ext cx="199198" cy="1991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DCD943-D486-DDBD-B8A9-0E7D8452B730}"/>
                </a:ext>
              </a:extLst>
            </p:cNvPr>
            <p:cNvSpPr/>
            <p:nvPr/>
          </p:nvSpPr>
          <p:spPr>
            <a:xfrm>
              <a:off x="4547800" y="3295650"/>
              <a:ext cx="266698" cy="266698"/>
            </a:xfrm>
            <a:prstGeom prst="ellipse">
              <a:avLst/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53720A-EAE8-668E-2014-F059B3EDC8E9}"/>
              </a:ext>
            </a:extLst>
          </p:cNvPr>
          <p:cNvGrpSpPr/>
          <p:nvPr/>
        </p:nvGrpSpPr>
        <p:grpSpPr>
          <a:xfrm>
            <a:off x="1929689" y="1771901"/>
            <a:ext cx="2602564" cy="973555"/>
            <a:chOff x="8065748" y="3427543"/>
            <a:chExt cx="2602564" cy="973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475704-E9A6-3D80-CCF1-CE2909563B45}"/>
                </a:ext>
              </a:extLst>
            </p:cNvPr>
            <p:cNvGrpSpPr/>
            <p:nvPr/>
          </p:nvGrpSpPr>
          <p:grpSpPr>
            <a:xfrm>
              <a:off x="9228261" y="3474819"/>
              <a:ext cx="1440051" cy="926279"/>
              <a:chOff x="6159229" y="4339587"/>
              <a:chExt cx="1486766" cy="92627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C8B761-C41F-B443-C281-E9002399255A}"/>
                  </a:ext>
                </a:extLst>
              </p:cNvPr>
              <p:cNvSpPr txBox="1"/>
              <p:nvPr/>
            </p:nvSpPr>
            <p:spPr>
              <a:xfrm>
                <a:off x="6159229" y="4678141"/>
                <a:ext cx="1486766" cy="58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Lorem ipsum </a:t>
                </a:r>
                <a:r>
                  <a:rPr lang="en-US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dirty="0">
                    <a:solidFill>
                      <a:schemeClr val="bg1"/>
                    </a:solidFill>
                  </a:rPr>
                  <a:t> Qui </a:t>
                </a:r>
                <a:r>
                  <a:rPr lang="en-US" dirty="0" err="1">
                    <a:solidFill>
                      <a:schemeClr val="bg1"/>
                    </a:solidFill>
                  </a:rPr>
                  <a:t>sint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8B9B4A-B68E-965E-BD1F-C0378F56F0C3}"/>
                  </a:ext>
                </a:extLst>
              </p:cNvPr>
              <p:cNvSpPr txBox="1"/>
              <p:nvPr/>
            </p:nvSpPr>
            <p:spPr>
              <a:xfrm>
                <a:off x="6159230" y="4339587"/>
                <a:ext cx="12364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</a:rPr>
                  <a:t>Value 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ABDB79-423A-3DF2-E732-6660B7895E73}"/>
                </a:ext>
              </a:extLst>
            </p:cNvPr>
            <p:cNvGrpSpPr/>
            <p:nvPr/>
          </p:nvGrpSpPr>
          <p:grpSpPr>
            <a:xfrm>
              <a:off x="8065748" y="3427543"/>
              <a:ext cx="1148704" cy="818398"/>
              <a:chOff x="5590955" y="5353441"/>
              <a:chExt cx="893820" cy="90143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A0F1C4-3B25-9C2D-E8FD-0D29C4E2DA90}"/>
                  </a:ext>
                </a:extLst>
              </p:cNvPr>
              <p:cNvSpPr txBox="1"/>
              <p:nvPr/>
            </p:nvSpPr>
            <p:spPr>
              <a:xfrm>
                <a:off x="5590955" y="5353441"/>
                <a:ext cx="893819" cy="71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gradFill>
                      <a:gsLst>
                        <a:gs pos="100000">
                          <a:schemeClr val="accent3"/>
                        </a:gs>
                        <a:gs pos="60000">
                          <a:schemeClr val="accent2"/>
                        </a:gs>
                        <a:gs pos="5000">
                          <a:schemeClr val="accent1"/>
                        </a:gs>
                      </a:gsLst>
                      <a:path path="circle">
                        <a:fillToRect r="100000" b="100000"/>
                      </a:path>
                    </a:gra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3600" dirty="0">
                    <a:solidFill>
                      <a:schemeClr val="accent4"/>
                    </a:solidFill>
                  </a:rPr>
                  <a:t>44</a:t>
                </a:r>
                <a:r>
                  <a:rPr lang="en-US" sz="2400" dirty="0">
                    <a:solidFill>
                      <a:schemeClr val="accent4"/>
                    </a:solidFill>
                  </a:rPr>
                  <a:t>%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168790-22CF-8B68-9DFB-5D4CF6496108}"/>
                  </a:ext>
                </a:extLst>
              </p:cNvPr>
              <p:cNvSpPr txBox="1"/>
              <p:nvPr/>
            </p:nvSpPr>
            <p:spPr>
              <a:xfrm>
                <a:off x="5590956" y="5881972"/>
                <a:ext cx="893819" cy="37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Rewards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82B8439-98BD-FC38-7BE1-D2460A9B48B6}"/>
              </a:ext>
            </a:extLst>
          </p:cNvPr>
          <p:cNvGrpSpPr/>
          <p:nvPr/>
        </p:nvGrpSpPr>
        <p:grpSpPr>
          <a:xfrm>
            <a:off x="5041498" y="2866828"/>
            <a:ext cx="804890" cy="804892"/>
            <a:chOff x="7080918" y="3511872"/>
            <a:chExt cx="804890" cy="8048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E4AB42C-0DDA-57C0-3FBE-52788CF46B51}"/>
                </a:ext>
              </a:extLst>
            </p:cNvPr>
            <p:cNvGrpSpPr/>
            <p:nvPr/>
          </p:nvGrpSpPr>
          <p:grpSpPr>
            <a:xfrm>
              <a:off x="7080918" y="3511872"/>
              <a:ext cx="804890" cy="804892"/>
              <a:chOff x="871273" y="2162001"/>
              <a:chExt cx="1126596" cy="112659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67D2D-8792-90C9-8654-76B4F4B1321D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4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B61983B-83E4-5D7B-AB26-9605575E0F4D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4"/>
              </a:solidFill>
              <a:ln w="15875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4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8" name="任意形状 894">
              <a:extLst>
                <a:ext uri="{FF2B5EF4-FFF2-40B4-BE49-F238E27FC236}">
                  <a16:creationId xmlns:a16="http://schemas.microsoft.com/office/drawing/2014/main" id="{CA806890-BC9C-7590-610F-758D5E56D57A}"/>
                </a:ext>
              </a:extLst>
            </p:cNvPr>
            <p:cNvSpPr/>
            <p:nvPr/>
          </p:nvSpPr>
          <p:spPr>
            <a:xfrm>
              <a:off x="7292863" y="3723818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0800"/>
                  </a:lnTo>
                  <a:close/>
                  <a:moveTo>
                    <a:pt x="14040" y="4320"/>
                  </a:moveTo>
                  <a:lnTo>
                    <a:pt x="7560" y="4320"/>
                  </a:lnTo>
                  <a:lnTo>
                    <a:pt x="7560" y="6480"/>
                  </a:lnTo>
                  <a:lnTo>
                    <a:pt x="5400" y="6480"/>
                  </a:lnTo>
                  <a:lnTo>
                    <a:pt x="540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6200" y="4320"/>
                  </a:lnTo>
                  <a:lnTo>
                    <a:pt x="16200" y="6480"/>
                  </a:lnTo>
                  <a:lnTo>
                    <a:pt x="14040" y="6480"/>
                  </a:lnTo>
                  <a:lnTo>
                    <a:pt x="14040" y="4320"/>
                  </a:lnTo>
                  <a:close/>
                  <a:moveTo>
                    <a:pt x="4320" y="12960"/>
                  </a:moveTo>
                  <a:lnTo>
                    <a:pt x="6480" y="12960"/>
                  </a:lnTo>
                  <a:lnTo>
                    <a:pt x="6480" y="15120"/>
                  </a:lnTo>
                  <a:lnTo>
                    <a:pt x="4320" y="15120"/>
                  </a:lnTo>
                  <a:lnTo>
                    <a:pt x="4320" y="12960"/>
                  </a:lnTo>
                  <a:close/>
                  <a:moveTo>
                    <a:pt x="9720" y="12960"/>
                  </a:moveTo>
                  <a:lnTo>
                    <a:pt x="11880" y="12960"/>
                  </a:lnTo>
                  <a:lnTo>
                    <a:pt x="11880" y="15120"/>
                  </a:lnTo>
                  <a:lnTo>
                    <a:pt x="9720" y="15120"/>
                  </a:lnTo>
                  <a:lnTo>
                    <a:pt x="9720" y="12960"/>
                  </a:lnTo>
                  <a:close/>
                  <a:moveTo>
                    <a:pt x="15120" y="12960"/>
                  </a:moveTo>
                  <a:lnTo>
                    <a:pt x="17280" y="12960"/>
                  </a:lnTo>
                  <a:lnTo>
                    <a:pt x="17280" y="15120"/>
                  </a:lnTo>
                  <a:lnTo>
                    <a:pt x="15120" y="15120"/>
                  </a:lnTo>
                  <a:lnTo>
                    <a:pt x="15120" y="1296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41EB0B47-C69D-E313-43BC-C5FFD9E25A7F}"/>
              </a:ext>
            </a:extLst>
          </p:cNvPr>
          <p:cNvSpPr/>
          <p:nvPr/>
        </p:nvSpPr>
        <p:spPr>
          <a:xfrm>
            <a:off x="4308883" y="4902492"/>
            <a:ext cx="223370" cy="223370"/>
          </a:xfrm>
          <a:prstGeom prst="ellipse">
            <a:avLst/>
          </a:prstGeom>
          <a:solidFill>
            <a:schemeClr val="accent5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5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0919D2-8071-182F-AF00-36049E48F101}"/>
              </a:ext>
            </a:extLst>
          </p:cNvPr>
          <p:cNvSpPr/>
          <p:nvPr/>
        </p:nvSpPr>
        <p:spPr>
          <a:xfrm>
            <a:off x="4308883" y="1466222"/>
            <a:ext cx="223370" cy="223370"/>
          </a:xfrm>
          <a:prstGeom prst="ellipse">
            <a:avLst/>
          </a:prstGeom>
          <a:solidFill>
            <a:schemeClr val="accent5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5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3FCB44-0BEA-C3F1-8438-59E7F81BCD6F}"/>
              </a:ext>
            </a:extLst>
          </p:cNvPr>
          <p:cNvGrpSpPr/>
          <p:nvPr/>
        </p:nvGrpSpPr>
        <p:grpSpPr>
          <a:xfrm>
            <a:off x="1929689" y="3836055"/>
            <a:ext cx="2602564" cy="973555"/>
            <a:chOff x="8065748" y="3427543"/>
            <a:chExt cx="2602564" cy="97355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39D7CC-DAE9-55AF-82CF-D9006207697A}"/>
                </a:ext>
              </a:extLst>
            </p:cNvPr>
            <p:cNvGrpSpPr/>
            <p:nvPr/>
          </p:nvGrpSpPr>
          <p:grpSpPr>
            <a:xfrm>
              <a:off x="9228261" y="3474819"/>
              <a:ext cx="1440051" cy="926279"/>
              <a:chOff x="6159229" y="4339587"/>
              <a:chExt cx="1486766" cy="92627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D4BF14-640F-B4C0-E333-269F718CC1E0}"/>
                  </a:ext>
                </a:extLst>
              </p:cNvPr>
              <p:cNvSpPr txBox="1"/>
              <p:nvPr/>
            </p:nvSpPr>
            <p:spPr>
              <a:xfrm>
                <a:off x="6159229" y="4678141"/>
                <a:ext cx="1486766" cy="58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Lorem ipsum </a:t>
                </a:r>
                <a:r>
                  <a:rPr lang="en-US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dirty="0">
                    <a:solidFill>
                      <a:schemeClr val="bg1"/>
                    </a:solidFill>
                  </a:rPr>
                  <a:t> Qui </a:t>
                </a:r>
                <a:r>
                  <a:rPr lang="en-US" dirty="0" err="1">
                    <a:solidFill>
                      <a:schemeClr val="bg1"/>
                    </a:solidFill>
                  </a:rPr>
                  <a:t>sint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EA053C-4DAD-AFA4-6B73-69299496ABA1}"/>
                  </a:ext>
                </a:extLst>
              </p:cNvPr>
              <p:cNvSpPr txBox="1"/>
              <p:nvPr/>
            </p:nvSpPr>
            <p:spPr>
              <a:xfrm>
                <a:off x="6159230" y="4339587"/>
                <a:ext cx="12364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</a:rPr>
                  <a:t>Value 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0F1C3D-365A-1198-81F6-11AE2DD88E7F}"/>
                </a:ext>
              </a:extLst>
            </p:cNvPr>
            <p:cNvGrpSpPr/>
            <p:nvPr/>
          </p:nvGrpSpPr>
          <p:grpSpPr>
            <a:xfrm>
              <a:off x="8065748" y="3427543"/>
              <a:ext cx="1148704" cy="818398"/>
              <a:chOff x="5590955" y="5353441"/>
              <a:chExt cx="893820" cy="90143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EA4792-2748-808D-F81F-3BE0BD92BC37}"/>
                  </a:ext>
                </a:extLst>
              </p:cNvPr>
              <p:cNvSpPr txBox="1"/>
              <p:nvPr/>
            </p:nvSpPr>
            <p:spPr>
              <a:xfrm>
                <a:off x="5590955" y="5353441"/>
                <a:ext cx="893819" cy="71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gradFill>
                      <a:gsLst>
                        <a:gs pos="100000">
                          <a:schemeClr val="accent3"/>
                        </a:gs>
                        <a:gs pos="60000">
                          <a:schemeClr val="accent2"/>
                        </a:gs>
                        <a:gs pos="5000">
                          <a:schemeClr val="accent1"/>
                        </a:gs>
                      </a:gsLst>
                      <a:path path="circle">
                        <a:fillToRect r="100000" b="100000"/>
                      </a:path>
                    </a:gra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3600" dirty="0">
                    <a:solidFill>
                      <a:schemeClr val="accent4"/>
                    </a:solidFill>
                  </a:rPr>
                  <a:t>76</a:t>
                </a:r>
                <a:r>
                  <a:rPr lang="en-US" sz="2400" dirty="0">
                    <a:solidFill>
                      <a:schemeClr val="accent4"/>
                    </a:solidFill>
                  </a:rPr>
                  <a:t>%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ECF8DE-D1C3-0A4A-23DD-416B621F59C3}"/>
                  </a:ext>
                </a:extLst>
              </p:cNvPr>
              <p:cNvSpPr txBox="1"/>
              <p:nvPr/>
            </p:nvSpPr>
            <p:spPr>
              <a:xfrm>
                <a:off x="5590956" y="5881972"/>
                <a:ext cx="893819" cy="37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Rewards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8AF5730-E969-1279-DCDA-130DAA24D997}"/>
              </a:ext>
            </a:extLst>
          </p:cNvPr>
          <p:cNvSpPr txBox="1"/>
          <p:nvPr/>
        </p:nvSpPr>
        <p:spPr>
          <a:xfrm>
            <a:off x="5391500" y="4754232"/>
            <a:ext cx="3996340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Pellentesque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egestas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varius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nisl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mattis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E000C3-4E0F-9CDE-FBF7-3BFC0E2C3FDF}"/>
              </a:ext>
            </a:extLst>
          </p:cNvPr>
          <p:cNvSpPr txBox="1"/>
          <p:nvPr/>
        </p:nvSpPr>
        <p:spPr>
          <a:xfrm>
            <a:off x="7822991" y="2822169"/>
            <a:ext cx="3129698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Two Value Fishbone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166797-DB90-F795-BFFB-B0D9C09CA579}"/>
              </a:ext>
            </a:extLst>
          </p:cNvPr>
          <p:cNvSpPr txBox="1"/>
          <p:nvPr/>
        </p:nvSpPr>
        <p:spPr>
          <a:xfrm>
            <a:off x="7822991" y="2403830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Your text goes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537684-1729-315A-E48E-F8CD7AE18061}"/>
              </a:ext>
            </a:extLst>
          </p:cNvPr>
          <p:cNvSpPr/>
          <p:nvPr/>
        </p:nvSpPr>
        <p:spPr>
          <a:xfrm rot="16200000">
            <a:off x="5871813" y="2713087"/>
            <a:ext cx="148376" cy="148376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4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9C4380-5930-0E41-926D-BF6878500772}"/>
              </a:ext>
            </a:extLst>
          </p:cNvPr>
          <p:cNvGrpSpPr/>
          <p:nvPr/>
        </p:nvGrpSpPr>
        <p:grpSpPr>
          <a:xfrm rot="16200000">
            <a:off x="4659118" y="1515510"/>
            <a:ext cx="4529715" cy="3427826"/>
            <a:chOff x="4569661" y="1801920"/>
            <a:chExt cx="4529715" cy="342782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AB34ABA-347C-9AE7-6851-8C92C8A4F3DC}"/>
                </a:ext>
              </a:extLst>
            </p:cNvPr>
            <p:cNvCxnSpPr>
              <a:cxnSpLocks/>
            </p:cNvCxnSpPr>
            <p:nvPr/>
          </p:nvCxnSpPr>
          <p:spPr>
            <a:xfrm>
              <a:off x="6368672" y="1801920"/>
              <a:ext cx="1136957" cy="1627080"/>
            </a:xfrm>
            <a:prstGeom prst="line">
              <a:avLst/>
            </a:prstGeom>
            <a:solidFill>
              <a:schemeClr val="accent5"/>
            </a:solidFill>
            <a:ln w="15875">
              <a:solidFill>
                <a:schemeClr val="accent6">
                  <a:lumMod val="75000"/>
                </a:schemeClr>
              </a:solidFill>
            </a:ln>
            <a:effectLst>
              <a:outerShdw blurRad="241300" dist="127000" dir="4080000" algn="tl" rotWithShape="0">
                <a:schemeClr val="accent5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BF859C-B2AB-141C-983A-6A30274FB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8672" y="3625907"/>
              <a:ext cx="1136957" cy="1603839"/>
            </a:xfrm>
            <a:prstGeom prst="line">
              <a:avLst/>
            </a:prstGeom>
            <a:solidFill>
              <a:schemeClr val="accent5"/>
            </a:solidFill>
            <a:ln w="15875">
              <a:solidFill>
                <a:schemeClr val="accent2"/>
              </a:solidFill>
            </a:ln>
            <a:effectLst>
              <a:outerShdw blurRad="241300" dist="127000" dir="4080000" algn="tl" rotWithShape="0">
                <a:schemeClr val="accent5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CF36645-68DA-911F-73BA-2359B404CDB4}"/>
                </a:ext>
              </a:extLst>
            </p:cNvPr>
            <p:cNvGrpSpPr/>
            <p:nvPr/>
          </p:nvGrpSpPr>
          <p:grpSpPr>
            <a:xfrm>
              <a:off x="4569661" y="2788468"/>
              <a:ext cx="4529715" cy="1454728"/>
              <a:chOff x="1745181" y="2706715"/>
              <a:chExt cx="4529715" cy="1454728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EC30AFD2-E055-BDEA-7682-012D6DE31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1712" y="3364139"/>
                <a:ext cx="2919485" cy="1268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chemeClr val="lt1"/>
                  </a:solidFill>
                  <a:latin typeface="+mj-lt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96C2B353-AAD3-A4A8-50ED-786CBDF09CFF}"/>
                  </a:ext>
                </a:extLst>
              </p:cNvPr>
              <p:cNvSpPr/>
              <p:nvPr/>
            </p:nvSpPr>
            <p:spPr>
              <a:xfrm>
                <a:off x="1745181" y="3021143"/>
                <a:ext cx="897255" cy="812800"/>
              </a:xfrm>
              <a:prstGeom prst="chevron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lt1"/>
                  </a:solidFill>
                  <a:latin typeface="+mj-lt"/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282AF323-26D7-6CFE-46F5-440B3557A6B2}"/>
                  </a:ext>
                </a:extLst>
              </p:cNvPr>
              <p:cNvSpPr/>
              <p:nvPr/>
            </p:nvSpPr>
            <p:spPr>
              <a:xfrm>
                <a:off x="4517740" y="2706715"/>
                <a:ext cx="1757156" cy="1454728"/>
              </a:xfrm>
              <a:prstGeom prst="chevron">
                <a:avLst>
                  <a:gd name="adj" fmla="val 4818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chemeClr val="lt1"/>
                  </a:solidFill>
                  <a:latin typeface="+mj-lt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DCD2E14-7CD4-7D6A-795C-9D7E802DC08F}"/>
                  </a:ext>
                </a:extLst>
              </p:cNvPr>
              <p:cNvSpPr/>
              <p:nvPr/>
            </p:nvSpPr>
            <p:spPr>
              <a:xfrm>
                <a:off x="5056957" y="2868122"/>
                <a:ext cx="199198" cy="19919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06E82D6-914B-F134-EB8D-C4DD8199B74B}"/>
                  </a:ext>
                </a:extLst>
              </p:cNvPr>
              <p:cNvGrpSpPr/>
              <p:nvPr/>
            </p:nvGrpSpPr>
            <p:grpSpPr>
              <a:xfrm>
                <a:off x="4547800" y="3295650"/>
                <a:ext cx="266698" cy="266698"/>
                <a:chOff x="871273" y="2162001"/>
                <a:chExt cx="1126596" cy="1126596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EDCD943-D486-DDBD-B8A9-0E7D8452B730}"/>
                    </a:ext>
                  </a:extLst>
                </p:cNvPr>
                <p:cNvSpPr/>
                <p:nvPr/>
              </p:nvSpPr>
              <p:spPr>
                <a:xfrm>
                  <a:off x="871273" y="2162001"/>
                  <a:ext cx="1126596" cy="1126596"/>
                </a:xfrm>
                <a:prstGeom prst="ellipse">
                  <a:avLst/>
                </a:prstGeom>
                <a:solidFill>
                  <a:schemeClr val="accent2">
                    <a:alpha val="10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B019064-FD63-DF2F-7B7F-52AFE406D52D}"/>
                    </a:ext>
                  </a:extLst>
                </p:cNvPr>
                <p:cNvSpPr/>
                <p:nvPr/>
              </p:nvSpPr>
              <p:spPr>
                <a:xfrm>
                  <a:off x="962786" y="2253514"/>
                  <a:ext cx="943570" cy="943570"/>
                </a:xfrm>
                <a:prstGeom prst="ellipse">
                  <a:avLst/>
                </a:prstGeom>
                <a:solidFill>
                  <a:schemeClr val="accent3"/>
                </a:solidFill>
                <a:ln w="15875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effectLst>
                  <a:outerShdw blurRad="241300" dist="127000" dir="4080000" algn="tl" rotWithShape="0">
                    <a:schemeClr val="accent3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2D6632-D717-C674-D726-A342DB5969B4}"/>
              </a:ext>
            </a:extLst>
          </p:cNvPr>
          <p:cNvGrpSpPr/>
          <p:nvPr/>
        </p:nvGrpSpPr>
        <p:grpSpPr>
          <a:xfrm>
            <a:off x="7433524" y="2806049"/>
            <a:ext cx="804890" cy="804892"/>
            <a:chOff x="871273" y="2162001"/>
            <a:chExt cx="1126596" cy="11265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D2BA5B5-428F-8B72-08E3-F55A8D5B5575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37E7EA-6731-38E3-16A6-48253F8EBBF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2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8E071F-F992-563C-93E2-4EB1C477B85B}"/>
              </a:ext>
            </a:extLst>
          </p:cNvPr>
          <p:cNvGrpSpPr/>
          <p:nvPr/>
        </p:nvGrpSpPr>
        <p:grpSpPr>
          <a:xfrm>
            <a:off x="5549832" y="2806049"/>
            <a:ext cx="804890" cy="804892"/>
            <a:chOff x="871273" y="2162001"/>
            <a:chExt cx="1126596" cy="112659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3D9547-6B0D-6DB2-3800-A2FABBA92DEE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F371CA-E815-816B-5EE2-40A2222DF9A3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CD97B3F-A7CE-CC21-958D-00718E64BE17}"/>
              </a:ext>
            </a:extLst>
          </p:cNvPr>
          <p:cNvSpPr/>
          <p:nvPr/>
        </p:nvSpPr>
        <p:spPr>
          <a:xfrm rot="16200000">
            <a:off x="5089932" y="3605250"/>
            <a:ext cx="223370" cy="22337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6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09FCE1-3CE8-29F5-7CB2-6F39F83EFDE0}"/>
              </a:ext>
            </a:extLst>
          </p:cNvPr>
          <p:cNvSpPr/>
          <p:nvPr/>
        </p:nvSpPr>
        <p:spPr>
          <a:xfrm rot="16200000">
            <a:off x="8521570" y="3605250"/>
            <a:ext cx="223370" cy="22337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2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448AD7-16C7-0F32-0ED5-552564B0ABA9}"/>
              </a:ext>
            </a:extLst>
          </p:cNvPr>
          <p:cNvGrpSpPr/>
          <p:nvPr/>
        </p:nvGrpSpPr>
        <p:grpSpPr>
          <a:xfrm>
            <a:off x="3772812" y="3568492"/>
            <a:ext cx="2372981" cy="1572971"/>
            <a:chOff x="694421" y="2085218"/>
            <a:chExt cx="2372981" cy="157297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BC0865-870E-D664-410E-97D7567C3D43}"/>
                </a:ext>
              </a:extLst>
            </p:cNvPr>
            <p:cNvSpPr txBox="1"/>
            <p:nvPr/>
          </p:nvSpPr>
          <p:spPr>
            <a:xfrm>
              <a:off x="1032683" y="2085218"/>
              <a:ext cx="12951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23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6204509-A3CF-311A-68B7-833C713E94F6}"/>
                </a:ext>
              </a:extLst>
            </p:cNvPr>
            <p:cNvGrpSpPr/>
            <p:nvPr/>
          </p:nvGrpSpPr>
          <p:grpSpPr>
            <a:xfrm>
              <a:off x="1032683" y="2724600"/>
              <a:ext cx="2034719" cy="933589"/>
              <a:chOff x="6197880" y="4339587"/>
              <a:chExt cx="2034719" cy="93358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4EC39E-825E-E94F-7EB3-BE41164EEB33}"/>
                  </a:ext>
                </a:extLst>
              </p:cNvPr>
              <p:cNvSpPr txBox="1"/>
              <p:nvPr/>
            </p:nvSpPr>
            <p:spPr>
              <a:xfrm>
                <a:off x="6197881" y="4678141"/>
                <a:ext cx="2034718" cy="59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Lorem ipsum dolor sit amet. Qui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sint</a:t>
                </a:r>
                <a:r>
                  <a:rPr lang="en-US" sz="1400" dirty="0">
                    <a:solidFill>
                      <a:schemeClr val="bg1"/>
                    </a:solidFill>
                  </a:rPr>
                  <a:t> ne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D638CB-FFBB-0EB8-557B-D3F9C2EE80B0}"/>
                  </a:ext>
                </a:extLst>
              </p:cNvPr>
              <p:cNvSpPr txBox="1"/>
              <p:nvPr/>
            </p:nvSpPr>
            <p:spPr>
              <a:xfrm>
                <a:off x="6197880" y="4339587"/>
                <a:ext cx="20347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</a:rPr>
                  <a:t>Your text here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E015F0-9E46-B0BF-9110-90C3B4EBA079}"/>
                </a:ext>
              </a:extLst>
            </p:cNvPr>
            <p:cNvGrpSpPr/>
            <p:nvPr/>
          </p:nvGrpSpPr>
          <p:grpSpPr>
            <a:xfrm>
              <a:off x="694421" y="2316885"/>
              <a:ext cx="262881" cy="262556"/>
              <a:chOff x="694421" y="2316885"/>
              <a:chExt cx="262881" cy="262556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4EF6F77-5F06-94EF-7F59-DD5F9221711E}"/>
                  </a:ext>
                </a:extLst>
              </p:cNvPr>
              <p:cNvSpPr/>
              <p:nvPr/>
            </p:nvSpPr>
            <p:spPr>
              <a:xfrm>
                <a:off x="694421" y="23168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2338DE7-FBAC-7A74-7574-9C5299532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1" y="24481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6DBA55-C5D7-0FD7-F1EF-64D368C5DA91}"/>
              </a:ext>
            </a:extLst>
          </p:cNvPr>
          <p:cNvGrpSpPr/>
          <p:nvPr/>
        </p:nvGrpSpPr>
        <p:grpSpPr>
          <a:xfrm flipH="1">
            <a:off x="7627727" y="3568492"/>
            <a:ext cx="2372981" cy="1572971"/>
            <a:chOff x="694421" y="2085218"/>
            <a:chExt cx="2372981" cy="157297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5A88805-D461-0136-9B13-E9EBCCB53D5A}"/>
                </a:ext>
              </a:extLst>
            </p:cNvPr>
            <p:cNvSpPr txBox="1"/>
            <p:nvPr/>
          </p:nvSpPr>
          <p:spPr>
            <a:xfrm>
              <a:off x="1032683" y="2085218"/>
              <a:ext cx="12951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r"/>
              <a:r>
                <a:rPr lang="en-US" sz="4400" dirty="0">
                  <a:solidFill>
                    <a:schemeClr val="accent2"/>
                  </a:solidFill>
                </a:rPr>
                <a:t>65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A3B6EE9-92BB-D333-3E0C-0C40F3A39475}"/>
                </a:ext>
              </a:extLst>
            </p:cNvPr>
            <p:cNvGrpSpPr/>
            <p:nvPr/>
          </p:nvGrpSpPr>
          <p:grpSpPr>
            <a:xfrm>
              <a:off x="1032683" y="2724600"/>
              <a:ext cx="2034719" cy="933589"/>
              <a:chOff x="6197880" y="4339587"/>
              <a:chExt cx="2034719" cy="933589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A31A06D-C1CE-8CE8-A1FA-AE8DAAC72FE2}"/>
                  </a:ext>
                </a:extLst>
              </p:cNvPr>
              <p:cNvSpPr txBox="1"/>
              <p:nvPr/>
            </p:nvSpPr>
            <p:spPr>
              <a:xfrm>
                <a:off x="6197881" y="4678141"/>
                <a:ext cx="2034718" cy="59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Lorem ipsum dolor sit amet. Qui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sint</a:t>
                </a:r>
                <a:r>
                  <a:rPr lang="en-US" sz="1400" dirty="0">
                    <a:solidFill>
                      <a:schemeClr val="bg1"/>
                    </a:solidFill>
                  </a:rPr>
                  <a:t> ne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A007C9-8E61-A145-66F2-CF8A47B44DE0}"/>
                  </a:ext>
                </a:extLst>
              </p:cNvPr>
              <p:cNvSpPr txBox="1"/>
              <p:nvPr/>
            </p:nvSpPr>
            <p:spPr>
              <a:xfrm>
                <a:off x="6197880" y="4339587"/>
                <a:ext cx="20347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pPr algn="r"/>
                <a:r>
                  <a:rPr lang="en-US" b="1" dirty="0">
                    <a:solidFill>
                      <a:schemeClr val="bg1"/>
                    </a:solidFill>
                  </a:rPr>
                  <a:t>Your text here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55BFAFA-7575-5306-998B-93AB1502CD1A}"/>
                </a:ext>
              </a:extLst>
            </p:cNvPr>
            <p:cNvGrpSpPr/>
            <p:nvPr/>
          </p:nvGrpSpPr>
          <p:grpSpPr>
            <a:xfrm>
              <a:off x="694421" y="2316885"/>
              <a:ext cx="262881" cy="262556"/>
              <a:chOff x="694421" y="2316885"/>
              <a:chExt cx="262881" cy="262556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109DC2DE-D536-14AC-FCC7-18AC73FE9BE8}"/>
                  </a:ext>
                </a:extLst>
              </p:cNvPr>
              <p:cNvSpPr/>
              <p:nvPr/>
            </p:nvSpPr>
            <p:spPr>
              <a:xfrm>
                <a:off x="694421" y="23168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AEC2EE4-9B1B-B3B7-3422-9F8403355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1" y="24481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2F40484-5F66-E322-895E-A1AE3EBEBF75}"/>
              </a:ext>
            </a:extLst>
          </p:cNvPr>
          <p:cNvSpPr txBox="1"/>
          <p:nvPr/>
        </p:nvSpPr>
        <p:spPr>
          <a:xfrm>
            <a:off x="8247803" y="1455751"/>
            <a:ext cx="1927371" cy="84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Fusce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A173CD-E406-1CFC-1067-E0AC86811CB2}"/>
              </a:ext>
            </a:extLst>
          </p:cNvPr>
          <p:cNvSpPr txBox="1"/>
          <p:nvPr/>
        </p:nvSpPr>
        <p:spPr>
          <a:xfrm>
            <a:off x="1758780" y="1880082"/>
            <a:ext cx="3129698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Two Option Fishbone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53A941-0D3F-1749-E7E8-5DDBD3FD9BEF}"/>
              </a:ext>
            </a:extLst>
          </p:cNvPr>
          <p:cNvSpPr txBox="1"/>
          <p:nvPr/>
        </p:nvSpPr>
        <p:spPr>
          <a:xfrm>
            <a:off x="1758780" y="1461743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Your text goes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82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0CC6C2-EF40-55F2-CA37-430EFF7E5EEA}"/>
              </a:ext>
            </a:extLst>
          </p:cNvPr>
          <p:cNvGrpSpPr/>
          <p:nvPr/>
        </p:nvGrpSpPr>
        <p:grpSpPr>
          <a:xfrm>
            <a:off x="644162" y="3309422"/>
            <a:ext cx="10903676" cy="1454728"/>
            <a:chOff x="488224" y="2701636"/>
            <a:chExt cx="10903676" cy="145472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0A8D46C-8551-8ABB-AEB5-7A0A8BE37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00" y="3359057"/>
              <a:ext cx="9425550" cy="127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1C88E604-C498-E33F-E59A-FDD9040E7200}"/>
                </a:ext>
              </a:extLst>
            </p:cNvPr>
            <p:cNvSpPr/>
            <p:nvPr/>
          </p:nvSpPr>
          <p:spPr>
            <a:xfrm>
              <a:off x="488224" y="3022601"/>
              <a:ext cx="897255" cy="812800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+mj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31DFDE4-6FE6-9C20-1502-03E29AFC7DD9}"/>
                </a:ext>
              </a:extLst>
            </p:cNvPr>
            <p:cNvGrpSpPr/>
            <p:nvPr/>
          </p:nvGrpSpPr>
          <p:grpSpPr>
            <a:xfrm>
              <a:off x="9634744" y="2701636"/>
              <a:ext cx="1757156" cy="1454728"/>
              <a:chOff x="4338844" y="2701636"/>
              <a:chExt cx="1757156" cy="1454728"/>
            </a:xfrm>
          </p:grpSpPr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8F17DEED-E7FE-3212-3DD8-13212637AD7A}"/>
                  </a:ext>
                </a:extLst>
              </p:cNvPr>
              <p:cNvSpPr/>
              <p:nvPr/>
            </p:nvSpPr>
            <p:spPr>
              <a:xfrm>
                <a:off x="4338844" y="2701636"/>
                <a:ext cx="1757156" cy="1454728"/>
              </a:xfrm>
              <a:prstGeom prst="chevron">
                <a:avLst>
                  <a:gd name="adj" fmla="val 48184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chemeClr val="lt1"/>
                  </a:solidFill>
                  <a:latin typeface="+mj-lt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BAF0661-285F-0D86-9261-CDE6867B150D}"/>
                  </a:ext>
                </a:extLst>
              </p:cNvPr>
              <p:cNvSpPr/>
              <p:nvPr/>
            </p:nvSpPr>
            <p:spPr>
              <a:xfrm>
                <a:off x="4878061" y="2863043"/>
                <a:ext cx="199198" cy="19919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rapezoid 1">
            <a:extLst>
              <a:ext uri="{FF2B5EF4-FFF2-40B4-BE49-F238E27FC236}">
                <a16:creationId xmlns:a16="http://schemas.microsoft.com/office/drawing/2014/main" id="{0B31557E-34F6-BF97-3D30-99E65874E40D}"/>
              </a:ext>
            </a:extLst>
          </p:cNvPr>
          <p:cNvSpPr/>
          <p:nvPr/>
        </p:nvSpPr>
        <p:spPr>
          <a:xfrm rot="16200000">
            <a:off x="1669589" y="2931839"/>
            <a:ext cx="2870196" cy="2209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  <a:effectLst>
            <a:outerShdw blurRad="2413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latin typeface="+mj-lt"/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53BE6479-23A0-7B37-AB05-3BCF0ADAFBCA}"/>
              </a:ext>
            </a:extLst>
          </p:cNvPr>
          <p:cNvSpPr/>
          <p:nvPr/>
        </p:nvSpPr>
        <p:spPr>
          <a:xfrm rot="16200000">
            <a:off x="3528223" y="2931840"/>
            <a:ext cx="4207535" cy="2209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  <a:effectLst>
            <a:outerShdw blurRad="2413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latin typeface="+mj-lt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25D8ABB-FF7F-EA7D-8B68-E7BA2CDE55E2}"/>
              </a:ext>
            </a:extLst>
          </p:cNvPr>
          <p:cNvSpPr/>
          <p:nvPr/>
        </p:nvSpPr>
        <p:spPr>
          <a:xfrm rot="5400000" flipH="1">
            <a:off x="6055526" y="2931841"/>
            <a:ext cx="4207535" cy="2209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  <a:effectLst>
            <a:outerShdw blurRad="2413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D74196-942C-6E4F-A6FF-05CED7989C23}"/>
              </a:ext>
            </a:extLst>
          </p:cNvPr>
          <p:cNvSpPr txBox="1"/>
          <p:nvPr/>
        </p:nvSpPr>
        <p:spPr>
          <a:xfrm>
            <a:off x="1257300" y="837682"/>
            <a:ext cx="9677400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Three Model Business Fishbone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AC655E-8C15-00B1-A395-FB3EF6FCE123}"/>
              </a:ext>
            </a:extLst>
          </p:cNvPr>
          <p:cNvSpPr txBox="1"/>
          <p:nvPr/>
        </p:nvSpPr>
        <p:spPr>
          <a:xfrm>
            <a:off x="7314956" y="4386598"/>
            <a:ext cx="1688674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bg1"/>
                </a:solidFill>
              </a:rPr>
              <a:t>Lorem ipsum dolor sit amet, consectetur adipiscing elit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725C2C-8B5A-A571-CB6A-A91CC8D89432}"/>
              </a:ext>
            </a:extLst>
          </p:cNvPr>
          <p:cNvSpPr txBox="1"/>
          <p:nvPr/>
        </p:nvSpPr>
        <p:spPr>
          <a:xfrm>
            <a:off x="7359201" y="4173491"/>
            <a:ext cx="160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1200" b="1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478402-B6FA-7CEE-D4E8-B79CEC6949B4}"/>
              </a:ext>
            </a:extLst>
          </p:cNvPr>
          <p:cNvSpPr txBox="1"/>
          <p:nvPr/>
        </p:nvSpPr>
        <p:spPr>
          <a:xfrm>
            <a:off x="4787653" y="4386598"/>
            <a:ext cx="1688674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bg1"/>
                </a:solidFill>
              </a:rPr>
              <a:t>Lorem ipsum dolor sit amet, consectetur adipiscing elit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9AF1A4-F075-B2C6-3BDB-D59C65335043}"/>
              </a:ext>
            </a:extLst>
          </p:cNvPr>
          <p:cNvSpPr txBox="1"/>
          <p:nvPr/>
        </p:nvSpPr>
        <p:spPr>
          <a:xfrm>
            <a:off x="4831898" y="4173491"/>
            <a:ext cx="160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8A8DEE-D0C4-77E6-39B2-2BAC1B6CB1E6}"/>
              </a:ext>
            </a:extLst>
          </p:cNvPr>
          <p:cNvSpPr txBox="1"/>
          <p:nvPr/>
        </p:nvSpPr>
        <p:spPr>
          <a:xfrm>
            <a:off x="2260349" y="3871140"/>
            <a:ext cx="1688674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bg1"/>
                </a:solidFill>
              </a:rPr>
              <a:t>Lorem ipsum dolor sit amet, consectetur adipiscing elit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EA0F61-1DCC-F105-7609-6DD3C1408AEF}"/>
              </a:ext>
            </a:extLst>
          </p:cNvPr>
          <p:cNvSpPr txBox="1"/>
          <p:nvPr/>
        </p:nvSpPr>
        <p:spPr>
          <a:xfrm>
            <a:off x="2304594" y="3658033"/>
            <a:ext cx="160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1200" b="1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973EC1-7606-14AF-5323-B5D7D78100AA}"/>
              </a:ext>
            </a:extLst>
          </p:cNvPr>
          <p:cNvSpPr txBox="1"/>
          <p:nvPr/>
        </p:nvSpPr>
        <p:spPr>
          <a:xfrm>
            <a:off x="4768092" y="3554136"/>
            <a:ext cx="1796480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Value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ABEA4-6954-1CE7-B5E0-947040A7EFDD}"/>
              </a:ext>
            </a:extLst>
          </p:cNvPr>
          <p:cNvSpPr txBox="1"/>
          <p:nvPr/>
        </p:nvSpPr>
        <p:spPr>
          <a:xfrm>
            <a:off x="4768092" y="2980700"/>
            <a:ext cx="179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accent2"/>
                </a:soli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>
                <a:solidFill>
                  <a:schemeClr val="accent4"/>
                </a:solidFill>
              </a:rPr>
              <a:t>20%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4196C4-4181-6EED-799D-D750C59F59AA}"/>
              </a:ext>
            </a:extLst>
          </p:cNvPr>
          <p:cNvSpPr txBox="1"/>
          <p:nvPr/>
        </p:nvSpPr>
        <p:spPr>
          <a:xfrm>
            <a:off x="7261053" y="3554136"/>
            <a:ext cx="1796480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Value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7B506D-D550-E2ED-C1B1-E40E1D4A9CCB}"/>
              </a:ext>
            </a:extLst>
          </p:cNvPr>
          <p:cNvSpPr txBox="1"/>
          <p:nvPr/>
        </p:nvSpPr>
        <p:spPr>
          <a:xfrm>
            <a:off x="7261053" y="2980700"/>
            <a:ext cx="179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accent2"/>
                </a:soli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>
                <a:solidFill>
                  <a:schemeClr val="accent6"/>
                </a:solidFill>
              </a:rPr>
              <a:t>20%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157DBB-0771-78D9-B97F-1E04C5C5079B}"/>
              </a:ext>
            </a:extLst>
          </p:cNvPr>
          <p:cNvGrpSpPr/>
          <p:nvPr/>
        </p:nvGrpSpPr>
        <p:grpSpPr>
          <a:xfrm>
            <a:off x="2702241" y="2537259"/>
            <a:ext cx="804890" cy="804892"/>
            <a:chOff x="2702241" y="2537259"/>
            <a:chExt cx="804890" cy="80489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47EE03-06DD-5F36-FFC8-9A2EB1519586}"/>
                </a:ext>
              </a:extLst>
            </p:cNvPr>
            <p:cNvGrpSpPr/>
            <p:nvPr/>
          </p:nvGrpSpPr>
          <p:grpSpPr>
            <a:xfrm>
              <a:off x="2702241" y="2537259"/>
              <a:ext cx="804890" cy="804892"/>
              <a:chOff x="871273" y="2162001"/>
              <a:chExt cx="1126596" cy="112659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1ADA3B7-230E-2417-03B2-201C25EFD1D2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2B92773-E187-83C7-0AFC-7E5E0AA10874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3"/>
              </a:solidFill>
              <a:ln w="15875"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3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54" name="任意形状 1002">
              <a:extLst>
                <a:ext uri="{FF2B5EF4-FFF2-40B4-BE49-F238E27FC236}">
                  <a16:creationId xmlns:a16="http://schemas.microsoft.com/office/drawing/2014/main" id="{F32CCE5D-0D76-68A0-7422-9FEC56D45F50}"/>
                </a:ext>
              </a:extLst>
            </p:cNvPr>
            <p:cNvSpPr/>
            <p:nvPr/>
          </p:nvSpPr>
          <p:spPr>
            <a:xfrm>
              <a:off x="2899897" y="2734917"/>
              <a:ext cx="409578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42" y="43"/>
                  </a:moveTo>
                  <a:cubicBezTo>
                    <a:pt x="9373" y="14"/>
                    <a:pt x="9708" y="0"/>
                    <a:pt x="10046" y="0"/>
                  </a:cubicBezTo>
                  <a:cubicBezTo>
                    <a:pt x="16427" y="0"/>
                    <a:pt x="21600" y="5173"/>
                    <a:pt x="21600" y="11554"/>
                  </a:cubicBezTo>
                  <a:cubicBezTo>
                    <a:pt x="21600" y="11892"/>
                    <a:pt x="21586" y="12227"/>
                    <a:pt x="21557" y="12558"/>
                  </a:cubicBezTo>
                  <a:lnTo>
                    <a:pt x="20044" y="12558"/>
                  </a:lnTo>
                  <a:cubicBezTo>
                    <a:pt x="19539" y="17635"/>
                    <a:pt x="15256" y="21600"/>
                    <a:pt x="10046" y="21600"/>
                  </a:cubicBezTo>
                  <a:cubicBezTo>
                    <a:pt x="4498" y="21600"/>
                    <a:pt x="0" y="17102"/>
                    <a:pt x="0" y="11554"/>
                  </a:cubicBezTo>
                  <a:cubicBezTo>
                    <a:pt x="0" y="6344"/>
                    <a:pt x="3965" y="2061"/>
                    <a:pt x="9042" y="1557"/>
                  </a:cubicBezTo>
                  <a:lnTo>
                    <a:pt x="9042" y="42"/>
                  </a:lnTo>
                  <a:close/>
                  <a:moveTo>
                    <a:pt x="9042" y="12558"/>
                  </a:moveTo>
                  <a:lnTo>
                    <a:pt x="9042" y="3579"/>
                  </a:lnTo>
                  <a:cubicBezTo>
                    <a:pt x="4638" y="4139"/>
                    <a:pt x="1522" y="8163"/>
                    <a:pt x="2082" y="12567"/>
                  </a:cubicBezTo>
                  <a:cubicBezTo>
                    <a:pt x="2593" y="16578"/>
                    <a:pt x="6003" y="19586"/>
                    <a:pt x="10046" y="19591"/>
                  </a:cubicBezTo>
                  <a:cubicBezTo>
                    <a:pt x="14097" y="19591"/>
                    <a:pt x="17515" y="16577"/>
                    <a:pt x="18021" y="12558"/>
                  </a:cubicBezTo>
                  <a:lnTo>
                    <a:pt x="9042" y="12558"/>
                  </a:lnTo>
                  <a:close/>
                  <a:moveTo>
                    <a:pt x="19538" y="10549"/>
                  </a:moveTo>
                  <a:cubicBezTo>
                    <a:pt x="19064" y="6073"/>
                    <a:pt x="15527" y="2536"/>
                    <a:pt x="11051" y="2062"/>
                  </a:cubicBezTo>
                  <a:lnTo>
                    <a:pt x="11051" y="10549"/>
                  </a:lnTo>
                  <a:lnTo>
                    <a:pt x="19538" y="1054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8270818-083A-245F-4C5C-784337741190}"/>
              </a:ext>
            </a:extLst>
          </p:cNvPr>
          <p:cNvGrpSpPr/>
          <p:nvPr/>
        </p:nvGrpSpPr>
        <p:grpSpPr>
          <a:xfrm>
            <a:off x="7756848" y="1805976"/>
            <a:ext cx="804890" cy="804892"/>
            <a:chOff x="7756848" y="1805976"/>
            <a:chExt cx="804890" cy="80489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A9C9385-CFF3-8921-1350-3C6A4ACFAEAC}"/>
                </a:ext>
              </a:extLst>
            </p:cNvPr>
            <p:cNvGrpSpPr/>
            <p:nvPr/>
          </p:nvGrpSpPr>
          <p:grpSpPr>
            <a:xfrm>
              <a:off x="7756848" y="1805976"/>
              <a:ext cx="804890" cy="804892"/>
              <a:chOff x="871273" y="2162001"/>
              <a:chExt cx="1126596" cy="112659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462B53-88F8-35CE-FED2-CCC8825BC618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6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B9D957C-B5A1-6F92-7E94-342D441CC661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6"/>
              </a:solidFill>
              <a:ln w="1587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6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55" name="任意形状 1231">
              <a:extLst>
                <a:ext uri="{FF2B5EF4-FFF2-40B4-BE49-F238E27FC236}">
                  <a16:creationId xmlns:a16="http://schemas.microsoft.com/office/drawing/2014/main" id="{086D2008-E297-84B2-10B3-03B6282635F1}"/>
                </a:ext>
              </a:extLst>
            </p:cNvPr>
            <p:cNvSpPr/>
            <p:nvPr/>
          </p:nvSpPr>
          <p:spPr>
            <a:xfrm>
              <a:off x="7987842" y="2017922"/>
              <a:ext cx="342903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648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9" y="0"/>
                    <a:pt x="1202" y="0"/>
                  </a:cubicBezTo>
                  <a:lnTo>
                    <a:pt x="14393" y="0"/>
                  </a:lnTo>
                  <a:lnTo>
                    <a:pt x="21595" y="6480"/>
                  </a:lnTo>
                  <a:close/>
                  <a:moveTo>
                    <a:pt x="19196" y="7560"/>
                  </a:moveTo>
                  <a:lnTo>
                    <a:pt x="13197" y="7560"/>
                  </a:lnTo>
                  <a:lnTo>
                    <a:pt x="131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7560"/>
                  </a:lnTo>
                  <a:close/>
                  <a:moveTo>
                    <a:pt x="5999" y="5400"/>
                  </a:moveTo>
                  <a:lnTo>
                    <a:pt x="9598" y="5400"/>
                  </a:lnTo>
                  <a:lnTo>
                    <a:pt x="9598" y="7560"/>
                  </a:lnTo>
                  <a:lnTo>
                    <a:pt x="5999" y="7560"/>
                  </a:lnTo>
                  <a:lnTo>
                    <a:pt x="5999" y="5400"/>
                  </a:lnTo>
                  <a:close/>
                  <a:moveTo>
                    <a:pt x="5999" y="9720"/>
                  </a:moveTo>
                  <a:lnTo>
                    <a:pt x="15597" y="9720"/>
                  </a:lnTo>
                  <a:lnTo>
                    <a:pt x="15597" y="11880"/>
                  </a:lnTo>
                  <a:lnTo>
                    <a:pt x="5999" y="11880"/>
                  </a:lnTo>
                  <a:lnTo>
                    <a:pt x="5999" y="9720"/>
                  </a:lnTo>
                  <a:close/>
                  <a:moveTo>
                    <a:pt x="5999" y="14040"/>
                  </a:moveTo>
                  <a:lnTo>
                    <a:pt x="15597" y="14040"/>
                  </a:lnTo>
                  <a:lnTo>
                    <a:pt x="15597" y="16200"/>
                  </a:lnTo>
                  <a:lnTo>
                    <a:pt x="5999" y="16200"/>
                  </a:lnTo>
                  <a:lnTo>
                    <a:pt x="5999" y="1404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B47E55-97A6-8FBA-4239-6010158AF1A7}"/>
              </a:ext>
            </a:extLst>
          </p:cNvPr>
          <p:cNvGrpSpPr/>
          <p:nvPr/>
        </p:nvGrpSpPr>
        <p:grpSpPr>
          <a:xfrm>
            <a:off x="5229545" y="1805976"/>
            <a:ext cx="804890" cy="804892"/>
            <a:chOff x="5229545" y="1805976"/>
            <a:chExt cx="804890" cy="80489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214212-FAA8-7D17-3D70-27694F255F3E}"/>
                </a:ext>
              </a:extLst>
            </p:cNvPr>
            <p:cNvGrpSpPr/>
            <p:nvPr/>
          </p:nvGrpSpPr>
          <p:grpSpPr>
            <a:xfrm>
              <a:off x="5229545" y="1805976"/>
              <a:ext cx="804890" cy="804892"/>
              <a:chOff x="871273" y="2162001"/>
              <a:chExt cx="1126596" cy="112659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820A14F-F98F-AC2C-C582-4DE22005645C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4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BD55D4-5B99-510F-D495-7794A32AA9C5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4"/>
              </a:solidFill>
              <a:ln w="15875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4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任意形状 725">
              <a:extLst>
                <a:ext uri="{FF2B5EF4-FFF2-40B4-BE49-F238E27FC236}">
                  <a16:creationId xmlns:a16="http://schemas.microsoft.com/office/drawing/2014/main" id="{B9DAE53E-E683-B081-5BE5-CA25F4727D7D}"/>
                </a:ext>
              </a:extLst>
            </p:cNvPr>
            <p:cNvSpPr/>
            <p:nvPr/>
          </p:nvSpPr>
          <p:spPr>
            <a:xfrm>
              <a:off x="5432736" y="2017894"/>
              <a:ext cx="398508" cy="381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0675" extrusionOk="0">
                  <a:moveTo>
                    <a:pt x="17182" y="13544"/>
                  </a:moveTo>
                  <a:cubicBezTo>
                    <a:pt x="18834" y="9335"/>
                    <a:pt x="16992" y="4486"/>
                    <a:pt x="13068" y="2714"/>
                  </a:cubicBezTo>
                  <a:cubicBezTo>
                    <a:pt x="10855" y="1715"/>
                    <a:pt x="8336" y="1879"/>
                    <a:pt x="6252" y="3157"/>
                  </a:cubicBezTo>
                  <a:lnTo>
                    <a:pt x="5296" y="1361"/>
                  </a:lnTo>
                  <a:cubicBezTo>
                    <a:pt x="8272" y="-463"/>
                    <a:pt x="11927" y="-454"/>
                    <a:pt x="14894" y="1386"/>
                  </a:cubicBezTo>
                  <a:cubicBezTo>
                    <a:pt x="19220" y="4065"/>
                    <a:pt x="20877" y="9802"/>
                    <a:pt x="18861" y="14585"/>
                  </a:cubicBezTo>
                  <a:lnTo>
                    <a:pt x="20153" y="15385"/>
                  </a:lnTo>
                  <a:lnTo>
                    <a:pt x="16141" y="17673"/>
                  </a:lnTo>
                  <a:lnTo>
                    <a:pt x="15982" y="12801"/>
                  </a:lnTo>
                  <a:lnTo>
                    <a:pt x="17182" y="13544"/>
                  </a:lnTo>
                  <a:close/>
                  <a:moveTo>
                    <a:pt x="2972" y="7130"/>
                  </a:moveTo>
                  <a:cubicBezTo>
                    <a:pt x="1320" y="11339"/>
                    <a:pt x="3162" y="16188"/>
                    <a:pt x="7086" y="17960"/>
                  </a:cubicBezTo>
                  <a:cubicBezTo>
                    <a:pt x="9299" y="18959"/>
                    <a:pt x="11818" y="18795"/>
                    <a:pt x="13902" y="17517"/>
                  </a:cubicBezTo>
                  <a:lnTo>
                    <a:pt x="14858" y="19313"/>
                  </a:lnTo>
                  <a:cubicBezTo>
                    <a:pt x="11882" y="21137"/>
                    <a:pt x="8227" y="21128"/>
                    <a:pt x="5260" y="19288"/>
                  </a:cubicBezTo>
                  <a:cubicBezTo>
                    <a:pt x="934" y="16609"/>
                    <a:pt x="-723" y="10872"/>
                    <a:pt x="1293" y="6089"/>
                  </a:cubicBezTo>
                  <a:lnTo>
                    <a:pt x="0" y="5290"/>
                  </a:lnTo>
                  <a:lnTo>
                    <a:pt x="4012" y="3002"/>
                  </a:lnTo>
                  <a:lnTo>
                    <a:pt x="4171" y="7874"/>
                  </a:lnTo>
                  <a:lnTo>
                    <a:pt x="2971" y="7131"/>
                  </a:lnTo>
                  <a:close/>
                  <a:moveTo>
                    <a:pt x="6705" y="12404"/>
                  </a:moveTo>
                  <a:lnTo>
                    <a:pt x="12004" y="12404"/>
                  </a:lnTo>
                  <a:cubicBezTo>
                    <a:pt x="12270" y="12404"/>
                    <a:pt x="12486" y="12173"/>
                    <a:pt x="12486" y="11887"/>
                  </a:cubicBezTo>
                  <a:cubicBezTo>
                    <a:pt x="12486" y="11602"/>
                    <a:pt x="12270" y="11371"/>
                    <a:pt x="12004" y="11371"/>
                  </a:cubicBezTo>
                  <a:lnTo>
                    <a:pt x="8150" y="11371"/>
                  </a:lnTo>
                  <a:cubicBezTo>
                    <a:pt x="6820" y="11371"/>
                    <a:pt x="5742" y="10214"/>
                    <a:pt x="5742" y="8787"/>
                  </a:cubicBezTo>
                  <a:cubicBezTo>
                    <a:pt x="5742" y="7360"/>
                    <a:pt x="6820" y="6203"/>
                    <a:pt x="8150" y="6203"/>
                  </a:cubicBezTo>
                  <a:lnTo>
                    <a:pt x="9114" y="6203"/>
                  </a:lnTo>
                  <a:lnTo>
                    <a:pt x="9114" y="5169"/>
                  </a:lnTo>
                  <a:lnTo>
                    <a:pt x="11040" y="5169"/>
                  </a:lnTo>
                  <a:lnTo>
                    <a:pt x="11040" y="6203"/>
                  </a:lnTo>
                  <a:lnTo>
                    <a:pt x="13449" y="6203"/>
                  </a:lnTo>
                  <a:lnTo>
                    <a:pt x="13449" y="8270"/>
                  </a:lnTo>
                  <a:lnTo>
                    <a:pt x="8150" y="8270"/>
                  </a:lnTo>
                  <a:cubicBezTo>
                    <a:pt x="7884" y="8270"/>
                    <a:pt x="7668" y="8501"/>
                    <a:pt x="7668" y="8787"/>
                  </a:cubicBezTo>
                  <a:cubicBezTo>
                    <a:pt x="7668" y="9072"/>
                    <a:pt x="7884" y="9303"/>
                    <a:pt x="8150" y="9303"/>
                  </a:cubicBezTo>
                  <a:lnTo>
                    <a:pt x="12004" y="9303"/>
                  </a:lnTo>
                  <a:cubicBezTo>
                    <a:pt x="13334" y="9303"/>
                    <a:pt x="14412" y="10460"/>
                    <a:pt x="14412" y="11887"/>
                  </a:cubicBezTo>
                  <a:cubicBezTo>
                    <a:pt x="14412" y="13314"/>
                    <a:pt x="13334" y="14471"/>
                    <a:pt x="12004" y="14471"/>
                  </a:cubicBezTo>
                  <a:lnTo>
                    <a:pt x="11040" y="14471"/>
                  </a:lnTo>
                  <a:lnTo>
                    <a:pt x="11040" y="15505"/>
                  </a:lnTo>
                  <a:lnTo>
                    <a:pt x="9114" y="15505"/>
                  </a:lnTo>
                  <a:lnTo>
                    <a:pt x="9114" y="14471"/>
                  </a:lnTo>
                  <a:lnTo>
                    <a:pt x="6705" y="14471"/>
                  </a:lnTo>
                  <a:lnTo>
                    <a:pt x="6705" y="1240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3720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F6346BD-420A-D4DB-784F-0B01BB90A219}"/>
              </a:ext>
            </a:extLst>
          </p:cNvPr>
          <p:cNvGrpSpPr/>
          <p:nvPr/>
        </p:nvGrpSpPr>
        <p:grpSpPr>
          <a:xfrm>
            <a:off x="3256550" y="1667174"/>
            <a:ext cx="8110542" cy="4207535"/>
            <a:chOff x="3256550" y="1667174"/>
            <a:chExt cx="8110542" cy="420753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AD1D352-F99B-7D17-69B4-E6D693308FF5}"/>
                </a:ext>
              </a:extLst>
            </p:cNvPr>
            <p:cNvGrpSpPr/>
            <p:nvPr/>
          </p:nvGrpSpPr>
          <p:grpSpPr>
            <a:xfrm>
              <a:off x="3256550" y="3043577"/>
              <a:ext cx="8110542" cy="1454728"/>
              <a:chOff x="3256550" y="3043577"/>
              <a:chExt cx="8110542" cy="145472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80CC6C2-EF40-55F2-CA37-430EFF7E5EEA}"/>
                  </a:ext>
                </a:extLst>
              </p:cNvPr>
              <p:cNvGrpSpPr/>
              <p:nvPr/>
            </p:nvGrpSpPr>
            <p:grpSpPr>
              <a:xfrm>
                <a:off x="3256550" y="3043577"/>
                <a:ext cx="8110542" cy="1454728"/>
                <a:chOff x="488224" y="2701636"/>
                <a:chExt cx="8110542" cy="1454728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0" name="Freeform 5">
                  <a:extLst>
                    <a:ext uri="{FF2B5EF4-FFF2-40B4-BE49-F238E27FC236}">
                      <a16:creationId xmlns:a16="http://schemas.microsoft.com/office/drawing/2014/main" id="{70A8D46C-8551-8ABB-AEB5-7A0A8BE378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500" y="3359057"/>
                  <a:ext cx="6719451" cy="127093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solidFill>
                      <a:schemeClr val="lt1"/>
                    </a:solidFill>
                    <a:latin typeface="+mj-lt"/>
                  </a:endParaRPr>
                </a:p>
              </p:txBody>
            </p:sp>
            <p:sp>
              <p:nvSpPr>
                <p:cNvPr id="11" name="Arrow: Chevron 10">
                  <a:extLst>
                    <a:ext uri="{FF2B5EF4-FFF2-40B4-BE49-F238E27FC236}">
                      <a16:creationId xmlns:a16="http://schemas.microsoft.com/office/drawing/2014/main" id="{1C88E604-C498-E33F-E59A-FDD9040E7200}"/>
                    </a:ext>
                  </a:extLst>
                </p:cNvPr>
                <p:cNvSpPr/>
                <p:nvPr/>
              </p:nvSpPr>
              <p:spPr>
                <a:xfrm>
                  <a:off x="488224" y="3022601"/>
                  <a:ext cx="897255" cy="812800"/>
                </a:xfrm>
                <a:prstGeom prst="chevron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>
                    <a:solidFill>
                      <a:schemeClr val="lt1"/>
                    </a:solidFill>
                    <a:latin typeface="+mj-lt"/>
                  </a:endParaRPr>
                </a:p>
              </p:txBody>
            </p:sp>
            <p:sp>
              <p:nvSpPr>
                <p:cNvPr id="12" name="Arrow: Chevron 11">
                  <a:extLst>
                    <a:ext uri="{FF2B5EF4-FFF2-40B4-BE49-F238E27FC236}">
                      <a16:creationId xmlns:a16="http://schemas.microsoft.com/office/drawing/2014/main" id="{8F17DEED-E7FE-3212-3DD8-13212637AD7A}"/>
                    </a:ext>
                  </a:extLst>
                </p:cNvPr>
                <p:cNvSpPr/>
                <p:nvPr/>
              </p:nvSpPr>
              <p:spPr>
                <a:xfrm>
                  <a:off x="6841610" y="2701636"/>
                  <a:ext cx="1757156" cy="1454728"/>
                </a:xfrm>
                <a:prstGeom prst="chevron">
                  <a:avLst>
                    <a:gd name="adj" fmla="val 48184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solidFill>
                      <a:schemeClr val="lt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68DA0C-A2DB-5909-D0CE-3ACBC4269D10}"/>
                  </a:ext>
                </a:extLst>
              </p:cNvPr>
              <p:cNvSpPr/>
              <p:nvPr/>
            </p:nvSpPr>
            <p:spPr>
              <a:xfrm>
                <a:off x="10170042" y="3197861"/>
                <a:ext cx="199198" cy="19919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0B31557E-34F6-BF97-3D30-99E65874E40D}"/>
                </a:ext>
              </a:extLst>
            </p:cNvPr>
            <p:cNvSpPr/>
            <p:nvPr/>
          </p:nvSpPr>
          <p:spPr>
            <a:xfrm rot="16200000">
              <a:off x="4281977" y="2665994"/>
              <a:ext cx="2870196" cy="2209894"/>
            </a:xfrm>
            <a:prstGeom prst="trapezoid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53BE6479-23A0-7B37-AB05-3BCF0ADAFBCA}"/>
                </a:ext>
              </a:extLst>
            </p:cNvPr>
            <p:cNvSpPr/>
            <p:nvPr/>
          </p:nvSpPr>
          <p:spPr>
            <a:xfrm rot="16200000">
              <a:off x="6140612" y="2665995"/>
              <a:ext cx="4207535" cy="2209894"/>
            </a:xfrm>
            <a:prstGeom prst="trapezoid">
              <a:avLst/>
            </a:prstGeom>
            <a:solidFill>
              <a:schemeClr val="accent5"/>
            </a:solidFill>
            <a:ln w="15875"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5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7478402-B6FA-7CEE-D4E8-B79CEC6949B4}"/>
              </a:ext>
            </a:extLst>
          </p:cNvPr>
          <p:cNvSpPr txBox="1"/>
          <p:nvPr/>
        </p:nvSpPr>
        <p:spPr>
          <a:xfrm>
            <a:off x="7400041" y="4120753"/>
            <a:ext cx="1688674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9AF1A4-F075-B2C6-3BDB-D59C65335043}"/>
              </a:ext>
            </a:extLst>
          </p:cNvPr>
          <p:cNvSpPr txBox="1"/>
          <p:nvPr/>
        </p:nvSpPr>
        <p:spPr>
          <a:xfrm>
            <a:off x="7444286" y="3907646"/>
            <a:ext cx="160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8A8DEE-D0C4-77E6-39B2-2BAC1B6CB1E6}"/>
              </a:ext>
            </a:extLst>
          </p:cNvPr>
          <p:cNvSpPr txBox="1"/>
          <p:nvPr/>
        </p:nvSpPr>
        <p:spPr>
          <a:xfrm>
            <a:off x="4872737" y="3605295"/>
            <a:ext cx="1688674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EA0F61-1DCC-F105-7609-6DD3C1408AEF}"/>
              </a:ext>
            </a:extLst>
          </p:cNvPr>
          <p:cNvSpPr txBox="1"/>
          <p:nvPr/>
        </p:nvSpPr>
        <p:spPr>
          <a:xfrm>
            <a:off x="4916982" y="3392188"/>
            <a:ext cx="160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 Text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973EC1-7606-14AF-5323-B5D7D78100AA}"/>
              </a:ext>
            </a:extLst>
          </p:cNvPr>
          <p:cNvSpPr txBox="1"/>
          <p:nvPr/>
        </p:nvSpPr>
        <p:spPr>
          <a:xfrm>
            <a:off x="7380480" y="3288291"/>
            <a:ext cx="1796480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Value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ABEA4-6954-1CE7-B5E0-947040A7EFDD}"/>
              </a:ext>
            </a:extLst>
          </p:cNvPr>
          <p:cNvSpPr txBox="1"/>
          <p:nvPr/>
        </p:nvSpPr>
        <p:spPr>
          <a:xfrm>
            <a:off x="7380480" y="2714855"/>
            <a:ext cx="179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accent2"/>
                </a:soli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97%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157DBB-0771-78D9-B97F-1E04C5C5079B}"/>
              </a:ext>
            </a:extLst>
          </p:cNvPr>
          <p:cNvGrpSpPr/>
          <p:nvPr/>
        </p:nvGrpSpPr>
        <p:grpSpPr>
          <a:xfrm>
            <a:off x="5314629" y="2271414"/>
            <a:ext cx="804890" cy="804892"/>
            <a:chOff x="2702241" y="2537259"/>
            <a:chExt cx="804890" cy="80489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47EE03-06DD-5F36-FFC8-9A2EB1519586}"/>
                </a:ext>
              </a:extLst>
            </p:cNvPr>
            <p:cNvGrpSpPr/>
            <p:nvPr/>
          </p:nvGrpSpPr>
          <p:grpSpPr>
            <a:xfrm>
              <a:off x="2702241" y="2537259"/>
              <a:ext cx="804890" cy="804892"/>
              <a:chOff x="871273" y="2162001"/>
              <a:chExt cx="1126596" cy="112659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1ADA3B7-230E-2417-03B2-201C25EFD1D2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2B92773-E187-83C7-0AFC-7E5E0AA10874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5"/>
              </a:solidFill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5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54" name="任意形状 1002">
              <a:extLst>
                <a:ext uri="{FF2B5EF4-FFF2-40B4-BE49-F238E27FC236}">
                  <a16:creationId xmlns:a16="http://schemas.microsoft.com/office/drawing/2014/main" id="{F32CCE5D-0D76-68A0-7422-9FEC56D45F50}"/>
                </a:ext>
              </a:extLst>
            </p:cNvPr>
            <p:cNvSpPr/>
            <p:nvPr/>
          </p:nvSpPr>
          <p:spPr>
            <a:xfrm>
              <a:off x="2899897" y="2734917"/>
              <a:ext cx="409578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42" y="43"/>
                  </a:moveTo>
                  <a:cubicBezTo>
                    <a:pt x="9373" y="14"/>
                    <a:pt x="9708" y="0"/>
                    <a:pt x="10046" y="0"/>
                  </a:cubicBezTo>
                  <a:cubicBezTo>
                    <a:pt x="16427" y="0"/>
                    <a:pt x="21600" y="5173"/>
                    <a:pt x="21600" y="11554"/>
                  </a:cubicBezTo>
                  <a:cubicBezTo>
                    <a:pt x="21600" y="11892"/>
                    <a:pt x="21586" y="12227"/>
                    <a:pt x="21557" y="12558"/>
                  </a:cubicBezTo>
                  <a:lnTo>
                    <a:pt x="20044" y="12558"/>
                  </a:lnTo>
                  <a:cubicBezTo>
                    <a:pt x="19539" y="17635"/>
                    <a:pt x="15256" y="21600"/>
                    <a:pt x="10046" y="21600"/>
                  </a:cubicBezTo>
                  <a:cubicBezTo>
                    <a:pt x="4498" y="21600"/>
                    <a:pt x="0" y="17102"/>
                    <a:pt x="0" y="11554"/>
                  </a:cubicBezTo>
                  <a:cubicBezTo>
                    <a:pt x="0" y="6344"/>
                    <a:pt x="3965" y="2061"/>
                    <a:pt x="9042" y="1557"/>
                  </a:cubicBezTo>
                  <a:lnTo>
                    <a:pt x="9042" y="42"/>
                  </a:lnTo>
                  <a:close/>
                  <a:moveTo>
                    <a:pt x="9042" y="12558"/>
                  </a:moveTo>
                  <a:lnTo>
                    <a:pt x="9042" y="3579"/>
                  </a:lnTo>
                  <a:cubicBezTo>
                    <a:pt x="4638" y="4139"/>
                    <a:pt x="1522" y="8163"/>
                    <a:pt x="2082" y="12567"/>
                  </a:cubicBezTo>
                  <a:cubicBezTo>
                    <a:pt x="2593" y="16578"/>
                    <a:pt x="6003" y="19586"/>
                    <a:pt x="10046" y="19591"/>
                  </a:cubicBezTo>
                  <a:cubicBezTo>
                    <a:pt x="14097" y="19591"/>
                    <a:pt x="17515" y="16577"/>
                    <a:pt x="18021" y="12558"/>
                  </a:cubicBezTo>
                  <a:lnTo>
                    <a:pt x="9042" y="12558"/>
                  </a:lnTo>
                  <a:close/>
                  <a:moveTo>
                    <a:pt x="19538" y="10549"/>
                  </a:moveTo>
                  <a:cubicBezTo>
                    <a:pt x="19064" y="6073"/>
                    <a:pt x="15527" y="2536"/>
                    <a:pt x="11051" y="2062"/>
                  </a:cubicBezTo>
                  <a:lnTo>
                    <a:pt x="11051" y="10549"/>
                  </a:lnTo>
                  <a:lnTo>
                    <a:pt x="19538" y="1054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B47E55-97A6-8FBA-4239-6010158AF1A7}"/>
              </a:ext>
            </a:extLst>
          </p:cNvPr>
          <p:cNvGrpSpPr/>
          <p:nvPr/>
        </p:nvGrpSpPr>
        <p:grpSpPr>
          <a:xfrm>
            <a:off x="7841933" y="1540131"/>
            <a:ext cx="804890" cy="804892"/>
            <a:chOff x="5229545" y="1805976"/>
            <a:chExt cx="804890" cy="80489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214212-FAA8-7D17-3D70-27694F255F3E}"/>
                </a:ext>
              </a:extLst>
            </p:cNvPr>
            <p:cNvGrpSpPr/>
            <p:nvPr/>
          </p:nvGrpSpPr>
          <p:grpSpPr>
            <a:xfrm>
              <a:off x="5229545" y="1805976"/>
              <a:ext cx="804890" cy="804892"/>
              <a:chOff x="871273" y="2162001"/>
              <a:chExt cx="1126596" cy="112659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820A14F-F98F-AC2C-C582-4DE22005645C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4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BD55D4-5B99-510F-D495-7794A32AA9C5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5"/>
              </a:solidFill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5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56" name="任意形状 725">
              <a:extLst>
                <a:ext uri="{FF2B5EF4-FFF2-40B4-BE49-F238E27FC236}">
                  <a16:creationId xmlns:a16="http://schemas.microsoft.com/office/drawing/2014/main" id="{B9DAE53E-E683-B081-5BE5-CA25F4727D7D}"/>
                </a:ext>
              </a:extLst>
            </p:cNvPr>
            <p:cNvSpPr/>
            <p:nvPr/>
          </p:nvSpPr>
          <p:spPr>
            <a:xfrm>
              <a:off x="5432736" y="2017894"/>
              <a:ext cx="398508" cy="381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0675" extrusionOk="0">
                  <a:moveTo>
                    <a:pt x="17182" y="13544"/>
                  </a:moveTo>
                  <a:cubicBezTo>
                    <a:pt x="18834" y="9335"/>
                    <a:pt x="16992" y="4486"/>
                    <a:pt x="13068" y="2714"/>
                  </a:cubicBezTo>
                  <a:cubicBezTo>
                    <a:pt x="10855" y="1715"/>
                    <a:pt x="8336" y="1879"/>
                    <a:pt x="6252" y="3157"/>
                  </a:cubicBezTo>
                  <a:lnTo>
                    <a:pt x="5296" y="1361"/>
                  </a:lnTo>
                  <a:cubicBezTo>
                    <a:pt x="8272" y="-463"/>
                    <a:pt x="11927" y="-454"/>
                    <a:pt x="14894" y="1386"/>
                  </a:cubicBezTo>
                  <a:cubicBezTo>
                    <a:pt x="19220" y="4065"/>
                    <a:pt x="20877" y="9802"/>
                    <a:pt x="18861" y="14585"/>
                  </a:cubicBezTo>
                  <a:lnTo>
                    <a:pt x="20153" y="15385"/>
                  </a:lnTo>
                  <a:lnTo>
                    <a:pt x="16141" y="17673"/>
                  </a:lnTo>
                  <a:lnTo>
                    <a:pt x="15982" y="12801"/>
                  </a:lnTo>
                  <a:lnTo>
                    <a:pt x="17182" y="13544"/>
                  </a:lnTo>
                  <a:close/>
                  <a:moveTo>
                    <a:pt x="2972" y="7130"/>
                  </a:moveTo>
                  <a:cubicBezTo>
                    <a:pt x="1320" y="11339"/>
                    <a:pt x="3162" y="16188"/>
                    <a:pt x="7086" y="17960"/>
                  </a:cubicBezTo>
                  <a:cubicBezTo>
                    <a:pt x="9299" y="18959"/>
                    <a:pt x="11818" y="18795"/>
                    <a:pt x="13902" y="17517"/>
                  </a:cubicBezTo>
                  <a:lnTo>
                    <a:pt x="14858" y="19313"/>
                  </a:lnTo>
                  <a:cubicBezTo>
                    <a:pt x="11882" y="21137"/>
                    <a:pt x="8227" y="21128"/>
                    <a:pt x="5260" y="19288"/>
                  </a:cubicBezTo>
                  <a:cubicBezTo>
                    <a:pt x="934" y="16609"/>
                    <a:pt x="-723" y="10872"/>
                    <a:pt x="1293" y="6089"/>
                  </a:cubicBezTo>
                  <a:lnTo>
                    <a:pt x="0" y="5290"/>
                  </a:lnTo>
                  <a:lnTo>
                    <a:pt x="4012" y="3002"/>
                  </a:lnTo>
                  <a:lnTo>
                    <a:pt x="4171" y="7874"/>
                  </a:lnTo>
                  <a:lnTo>
                    <a:pt x="2971" y="7131"/>
                  </a:lnTo>
                  <a:close/>
                  <a:moveTo>
                    <a:pt x="6705" y="12404"/>
                  </a:moveTo>
                  <a:lnTo>
                    <a:pt x="12004" y="12404"/>
                  </a:lnTo>
                  <a:cubicBezTo>
                    <a:pt x="12270" y="12404"/>
                    <a:pt x="12486" y="12173"/>
                    <a:pt x="12486" y="11887"/>
                  </a:cubicBezTo>
                  <a:cubicBezTo>
                    <a:pt x="12486" y="11602"/>
                    <a:pt x="12270" y="11371"/>
                    <a:pt x="12004" y="11371"/>
                  </a:cubicBezTo>
                  <a:lnTo>
                    <a:pt x="8150" y="11371"/>
                  </a:lnTo>
                  <a:cubicBezTo>
                    <a:pt x="6820" y="11371"/>
                    <a:pt x="5742" y="10214"/>
                    <a:pt x="5742" y="8787"/>
                  </a:cubicBezTo>
                  <a:cubicBezTo>
                    <a:pt x="5742" y="7360"/>
                    <a:pt x="6820" y="6203"/>
                    <a:pt x="8150" y="6203"/>
                  </a:cubicBezTo>
                  <a:lnTo>
                    <a:pt x="9114" y="6203"/>
                  </a:lnTo>
                  <a:lnTo>
                    <a:pt x="9114" y="5169"/>
                  </a:lnTo>
                  <a:lnTo>
                    <a:pt x="11040" y="5169"/>
                  </a:lnTo>
                  <a:lnTo>
                    <a:pt x="11040" y="6203"/>
                  </a:lnTo>
                  <a:lnTo>
                    <a:pt x="13449" y="6203"/>
                  </a:lnTo>
                  <a:lnTo>
                    <a:pt x="13449" y="8270"/>
                  </a:lnTo>
                  <a:lnTo>
                    <a:pt x="8150" y="8270"/>
                  </a:lnTo>
                  <a:cubicBezTo>
                    <a:pt x="7884" y="8270"/>
                    <a:pt x="7668" y="8501"/>
                    <a:pt x="7668" y="8787"/>
                  </a:cubicBezTo>
                  <a:cubicBezTo>
                    <a:pt x="7668" y="9072"/>
                    <a:pt x="7884" y="9303"/>
                    <a:pt x="8150" y="9303"/>
                  </a:cubicBezTo>
                  <a:lnTo>
                    <a:pt x="12004" y="9303"/>
                  </a:lnTo>
                  <a:cubicBezTo>
                    <a:pt x="13334" y="9303"/>
                    <a:pt x="14412" y="10460"/>
                    <a:pt x="14412" y="11887"/>
                  </a:cubicBezTo>
                  <a:cubicBezTo>
                    <a:pt x="14412" y="13314"/>
                    <a:pt x="13334" y="14471"/>
                    <a:pt x="12004" y="14471"/>
                  </a:cubicBezTo>
                  <a:lnTo>
                    <a:pt x="11040" y="14471"/>
                  </a:lnTo>
                  <a:lnTo>
                    <a:pt x="11040" y="15505"/>
                  </a:lnTo>
                  <a:lnTo>
                    <a:pt x="9114" y="15505"/>
                  </a:lnTo>
                  <a:lnTo>
                    <a:pt x="9114" y="14471"/>
                  </a:lnTo>
                  <a:lnTo>
                    <a:pt x="6705" y="14471"/>
                  </a:lnTo>
                  <a:lnTo>
                    <a:pt x="6705" y="1240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158749-835C-627A-2065-D56A181637E5}"/>
              </a:ext>
            </a:extLst>
          </p:cNvPr>
          <p:cNvGrpSpPr/>
          <p:nvPr/>
        </p:nvGrpSpPr>
        <p:grpSpPr>
          <a:xfrm>
            <a:off x="3951975" y="4517268"/>
            <a:ext cx="1806592" cy="485699"/>
            <a:chOff x="6056915" y="2679572"/>
            <a:chExt cx="1806592" cy="48569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61026F5-12A7-CAE4-8710-632094134DA5}"/>
                </a:ext>
              </a:extLst>
            </p:cNvPr>
            <p:cNvSpPr/>
            <p:nvPr/>
          </p:nvSpPr>
          <p:spPr>
            <a:xfrm>
              <a:off x="6056915" y="2679572"/>
              <a:ext cx="1806592" cy="485699"/>
            </a:xfrm>
            <a:prstGeom prst="roundRect">
              <a:avLst>
                <a:gd name="adj" fmla="val 39022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chemeClr val="accent5"/>
                  </a:solidFill>
                  <a:latin typeface="+mj-lt"/>
                </a:rPr>
                <a:t>Your Text Here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299B439-1F34-0E13-2494-7B950125495B}"/>
                </a:ext>
              </a:extLst>
            </p:cNvPr>
            <p:cNvSpPr/>
            <p:nvPr/>
          </p:nvSpPr>
          <p:spPr>
            <a:xfrm>
              <a:off x="7812950" y="2832598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20D0455-557D-75D2-BA81-6FCD523BF34D}"/>
              </a:ext>
            </a:extLst>
          </p:cNvPr>
          <p:cNvSpPr txBox="1"/>
          <p:nvPr/>
        </p:nvSpPr>
        <p:spPr>
          <a:xfrm>
            <a:off x="1200833" y="1401629"/>
            <a:ext cx="3129698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 err="1">
                <a:solidFill>
                  <a:schemeClr val="bg1"/>
                </a:solidFill>
                <a:latin typeface="+mj-lt"/>
                <a:cs typeface="Sora ExtraBold" pitchFamily="2" charset="0"/>
              </a:rPr>
              <a:t>EmphasizeOption</a:t>
            </a: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 Fishbone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A9403-1F69-A865-9511-88FB7324E8D8}"/>
              </a:ext>
            </a:extLst>
          </p:cNvPr>
          <p:cNvSpPr txBox="1"/>
          <p:nvPr/>
        </p:nvSpPr>
        <p:spPr>
          <a:xfrm>
            <a:off x="1200833" y="983290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Your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3570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B433C9-F4CC-D9B0-CF1A-B677EB5AD7D8}"/>
              </a:ext>
            </a:extLst>
          </p:cNvPr>
          <p:cNvGrpSpPr/>
          <p:nvPr/>
        </p:nvGrpSpPr>
        <p:grpSpPr>
          <a:xfrm rot="16200000">
            <a:off x="1229093" y="1851456"/>
            <a:ext cx="5888441" cy="3134046"/>
            <a:chOff x="3280778" y="1933019"/>
            <a:chExt cx="7905382" cy="420753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0CC6C2-EF40-55F2-CA37-430EFF7E5EEA}"/>
                </a:ext>
              </a:extLst>
            </p:cNvPr>
            <p:cNvGrpSpPr/>
            <p:nvPr/>
          </p:nvGrpSpPr>
          <p:grpSpPr>
            <a:xfrm>
              <a:off x="3280778" y="3309422"/>
              <a:ext cx="7905382" cy="1454728"/>
              <a:chOff x="3124840" y="2701636"/>
              <a:chExt cx="7905382" cy="1454728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70A8D46C-8551-8ABB-AEB5-7A0A8BE37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6912" y="3359057"/>
                <a:ext cx="6836137" cy="1270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lt1"/>
                  </a:solidFill>
                  <a:latin typeface="+mj-lt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1C88E604-C498-E33F-E59A-FDD9040E7200}"/>
                  </a:ext>
                </a:extLst>
              </p:cNvPr>
              <p:cNvSpPr/>
              <p:nvPr/>
            </p:nvSpPr>
            <p:spPr>
              <a:xfrm>
                <a:off x="3124840" y="3022601"/>
                <a:ext cx="897255" cy="812800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chemeClr val="lt1"/>
                  </a:solidFill>
                  <a:latin typeface="+mj-lt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31DFDE4-6FE6-9C20-1502-03E29AFC7DD9}"/>
                  </a:ext>
                </a:extLst>
              </p:cNvPr>
              <p:cNvGrpSpPr/>
              <p:nvPr/>
            </p:nvGrpSpPr>
            <p:grpSpPr>
              <a:xfrm>
                <a:off x="9273066" y="2701636"/>
                <a:ext cx="1757156" cy="1454728"/>
                <a:chOff x="3977166" y="2701636"/>
                <a:chExt cx="1757156" cy="1454728"/>
              </a:xfrm>
            </p:grpSpPr>
            <p:sp>
              <p:nvSpPr>
                <p:cNvPr id="12" name="Arrow: Chevron 11">
                  <a:extLst>
                    <a:ext uri="{FF2B5EF4-FFF2-40B4-BE49-F238E27FC236}">
                      <a16:creationId xmlns:a16="http://schemas.microsoft.com/office/drawing/2014/main" id="{8F17DEED-E7FE-3212-3DD8-13212637AD7A}"/>
                    </a:ext>
                  </a:extLst>
                </p:cNvPr>
                <p:cNvSpPr/>
                <p:nvPr/>
              </p:nvSpPr>
              <p:spPr>
                <a:xfrm>
                  <a:off x="3977166" y="2701636"/>
                  <a:ext cx="1757156" cy="1454728"/>
                </a:xfrm>
                <a:prstGeom prst="chevron">
                  <a:avLst>
                    <a:gd name="adj" fmla="val 4818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solidFill>
                      <a:schemeClr val="lt1"/>
                    </a:solidFill>
                    <a:latin typeface="+mj-lt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BAF0661-285F-0D86-9261-CDE6867B150D}"/>
                    </a:ext>
                  </a:extLst>
                </p:cNvPr>
                <p:cNvSpPr/>
                <p:nvPr/>
              </p:nvSpPr>
              <p:spPr>
                <a:xfrm>
                  <a:off x="4878061" y="2863043"/>
                  <a:ext cx="199198" cy="199198"/>
                </a:xfrm>
                <a:prstGeom prst="ellipse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53BE6479-23A0-7B37-AB05-3BCF0ADAFBCA}"/>
                </a:ext>
              </a:extLst>
            </p:cNvPr>
            <p:cNvSpPr/>
            <p:nvPr/>
          </p:nvSpPr>
          <p:spPr>
            <a:xfrm rot="16200000">
              <a:off x="3528223" y="2931840"/>
              <a:ext cx="4207535" cy="2209894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 dirty="0">
                <a:latin typeface="+mj-lt"/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025D8ABB-FF7F-EA7D-8B68-E7BA2CDE55E2}"/>
                </a:ext>
              </a:extLst>
            </p:cNvPr>
            <p:cNvSpPr/>
            <p:nvPr/>
          </p:nvSpPr>
          <p:spPr>
            <a:xfrm rot="5400000" flipH="1">
              <a:off x="6055526" y="2931841"/>
              <a:ext cx="4207535" cy="2209894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 dirty="0">
                <a:latin typeface="+mj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D0EBE4-E9F2-0496-D67E-7A4FA6A1A992}"/>
              </a:ext>
            </a:extLst>
          </p:cNvPr>
          <p:cNvGrpSpPr/>
          <p:nvPr/>
        </p:nvGrpSpPr>
        <p:grpSpPr>
          <a:xfrm>
            <a:off x="3235681" y="2239897"/>
            <a:ext cx="2372980" cy="977936"/>
            <a:chOff x="694421" y="2085218"/>
            <a:chExt cx="2372980" cy="97793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EDC239-66F6-5C56-8F01-D6DDBEDBE230}"/>
                </a:ext>
              </a:extLst>
            </p:cNvPr>
            <p:cNvSpPr txBox="1"/>
            <p:nvPr/>
          </p:nvSpPr>
          <p:spPr>
            <a:xfrm>
              <a:off x="1032683" y="2085218"/>
              <a:ext cx="12951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4400" dirty="0">
                  <a:solidFill>
                    <a:schemeClr val="accent3"/>
                  </a:solidFill>
                </a:rPr>
                <a:t>224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66496D-EE3A-371C-AB2A-0B96E5D4F89E}"/>
                </a:ext>
              </a:extLst>
            </p:cNvPr>
            <p:cNvSpPr txBox="1"/>
            <p:nvPr/>
          </p:nvSpPr>
          <p:spPr>
            <a:xfrm>
              <a:off x="1032683" y="2724600"/>
              <a:ext cx="2034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</a:rPr>
                <a:t>Your text here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31905A2-8B73-F816-8310-448C0D47E2EB}"/>
                </a:ext>
              </a:extLst>
            </p:cNvPr>
            <p:cNvGrpSpPr/>
            <p:nvPr/>
          </p:nvGrpSpPr>
          <p:grpSpPr>
            <a:xfrm>
              <a:off x="694421" y="2316885"/>
              <a:ext cx="262881" cy="262556"/>
              <a:chOff x="694421" y="2316885"/>
              <a:chExt cx="262881" cy="26255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1F8E6F0-5D1C-DF51-2EAD-5768FBCC379A}"/>
                  </a:ext>
                </a:extLst>
              </p:cNvPr>
              <p:cNvSpPr/>
              <p:nvPr/>
            </p:nvSpPr>
            <p:spPr>
              <a:xfrm>
                <a:off x="694421" y="23168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1E7CE5C-B254-8ECF-3F5C-AD95E5B2C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1" y="24481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3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712F9A-85E2-B9B8-0885-D4550F24E486}"/>
              </a:ext>
            </a:extLst>
          </p:cNvPr>
          <p:cNvGrpSpPr/>
          <p:nvPr/>
        </p:nvGrpSpPr>
        <p:grpSpPr>
          <a:xfrm>
            <a:off x="3236984" y="4122396"/>
            <a:ext cx="2372980" cy="977936"/>
            <a:chOff x="694421" y="2085218"/>
            <a:chExt cx="2372980" cy="97793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CDE3C8-E2E1-F546-6073-3BF6C4DE174E}"/>
                </a:ext>
              </a:extLst>
            </p:cNvPr>
            <p:cNvSpPr txBox="1"/>
            <p:nvPr/>
          </p:nvSpPr>
          <p:spPr>
            <a:xfrm>
              <a:off x="1032683" y="2085218"/>
              <a:ext cx="12951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4400" dirty="0">
                  <a:solidFill>
                    <a:schemeClr val="accent4"/>
                  </a:solidFill>
                </a:rPr>
                <a:t>546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D820B5-A557-3790-5E61-7F0095E638BD}"/>
                </a:ext>
              </a:extLst>
            </p:cNvPr>
            <p:cNvSpPr txBox="1"/>
            <p:nvPr/>
          </p:nvSpPr>
          <p:spPr>
            <a:xfrm>
              <a:off x="1032683" y="2724600"/>
              <a:ext cx="2034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</a:rPr>
                <a:t>Your text here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BE90975-A000-EF7D-05C6-BFEE9FB0CD09}"/>
                </a:ext>
              </a:extLst>
            </p:cNvPr>
            <p:cNvGrpSpPr/>
            <p:nvPr/>
          </p:nvGrpSpPr>
          <p:grpSpPr>
            <a:xfrm>
              <a:off x="694421" y="2316885"/>
              <a:ext cx="262881" cy="262556"/>
              <a:chOff x="694421" y="2316885"/>
              <a:chExt cx="262881" cy="262556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A709F55-A359-E8DE-76B9-C6D813958B8C}"/>
                  </a:ext>
                </a:extLst>
              </p:cNvPr>
              <p:cNvSpPr/>
              <p:nvPr/>
            </p:nvSpPr>
            <p:spPr>
              <a:xfrm>
                <a:off x="694421" y="23168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57E4893-BA16-0A81-DFCE-AB47AA619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1" y="24481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426C33E-020E-5AD5-623A-0FE0A227D585}"/>
              </a:ext>
            </a:extLst>
          </p:cNvPr>
          <p:cNvSpPr txBox="1"/>
          <p:nvPr/>
        </p:nvSpPr>
        <p:spPr>
          <a:xfrm>
            <a:off x="5859275" y="2305736"/>
            <a:ext cx="2921350" cy="84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Fusce</a:t>
            </a:r>
            <a:r>
              <a:rPr lang="en-US" dirty="0">
                <a:solidFill>
                  <a:schemeClr val="bg1"/>
                </a:solidFill>
              </a:rPr>
              <a:t>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ultrices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861009-C731-ED04-2FFB-1625291F8491}"/>
              </a:ext>
            </a:extLst>
          </p:cNvPr>
          <p:cNvSpPr txBox="1"/>
          <p:nvPr/>
        </p:nvSpPr>
        <p:spPr>
          <a:xfrm>
            <a:off x="5859275" y="4188235"/>
            <a:ext cx="2921350" cy="84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Fusce</a:t>
            </a:r>
            <a:r>
              <a:rPr lang="en-US" dirty="0">
                <a:solidFill>
                  <a:schemeClr val="bg1"/>
                </a:solidFill>
              </a:rPr>
              <a:t>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ultrices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B33FC0-5761-59FC-8ABC-ABE253BE5503}"/>
              </a:ext>
            </a:extLst>
          </p:cNvPr>
          <p:cNvGrpSpPr/>
          <p:nvPr/>
        </p:nvGrpSpPr>
        <p:grpSpPr>
          <a:xfrm>
            <a:off x="2430791" y="4208918"/>
            <a:ext cx="804890" cy="804892"/>
            <a:chOff x="2430791" y="4208918"/>
            <a:chExt cx="804890" cy="8048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19408C-29B0-0784-8CCD-E4004737D579}"/>
                </a:ext>
              </a:extLst>
            </p:cNvPr>
            <p:cNvGrpSpPr/>
            <p:nvPr/>
          </p:nvGrpSpPr>
          <p:grpSpPr>
            <a:xfrm>
              <a:off x="2430791" y="4208918"/>
              <a:ext cx="804890" cy="804892"/>
              <a:chOff x="871273" y="2162001"/>
              <a:chExt cx="1126596" cy="112659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3563C8C-10E7-6AA0-EEA7-9B1414932E6A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4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2531A48-271E-E21D-25E0-54C1235DBFE3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4"/>
              </a:solidFill>
              <a:ln w="15875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4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60" name="任意形状 846">
              <a:extLst>
                <a:ext uri="{FF2B5EF4-FFF2-40B4-BE49-F238E27FC236}">
                  <a16:creationId xmlns:a16="http://schemas.microsoft.com/office/drawing/2014/main" id="{851B5E04-92E3-B894-8441-220231F9CF22}"/>
                </a:ext>
              </a:extLst>
            </p:cNvPr>
            <p:cNvSpPr/>
            <p:nvPr/>
          </p:nvSpPr>
          <p:spPr>
            <a:xfrm>
              <a:off x="2669483" y="4448190"/>
              <a:ext cx="342902" cy="395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2" y="0"/>
                    <a:pt x="21600" y="464"/>
                    <a:pt x="21600" y="1036"/>
                  </a:cubicBezTo>
                  <a:lnTo>
                    <a:pt x="21600" y="21011"/>
                  </a:lnTo>
                  <a:cubicBezTo>
                    <a:pt x="21600" y="21297"/>
                    <a:pt x="21332" y="21529"/>
                    <a:pt x="21000" y="21529"/>
                  </a:cubicBezTo>
                  <a:cubicBezTo>
                    <a:pt x="20916" y="21530"/>
                    <a:pt x="20832" y="21514"/>
                    <a:pt x="20755" y="21484"/>
                  </a:cubicBezTo>
                  <a:lnTo>
                    <a:pt x="10800" y="17647"/>
                  </a:lnTo>
                  <a:lnTo>
                    <a:pt x="845" y="21483"/>
                  </a:lnTo>
                  <a:cubicBezTo>
                    <a:pt x="542" y="21600"/>
                    <a:pt x="187" y="21483"/>
                    <a:pt x="52" y="21222"/>
                  </a:cubicBezTo>
                  <a:cubicBezTo>
                    <a:pt x="18" y="21155"/>
                    <a:pt x="0" y="21083"/>
                    <a:pt x="0" y="21011"/>
                  </a:cubicBezTo>
                  <a:lnTo>
                    <a:pt x="0" y="1036"/>
                  </a:lnTo>
                  <a:cubicBezTo>
                    <a:pt x="0" y="464"/>
                    <a:pt x="537" y="0"/>
                    <a:pt x="1200" y="0"/>
                  </a:cubicBezTo>
                  <a:close/>
                  <a:moveTo>
                    <a:pt x="19200" y="18616"/>
                  </a:moveTo>
                  <a:lnTo>
                    <a:pt x="19200" y="2072"/>
                  </a:lnTo>
                  <a:lnTo>
                    <a:pt x="2400" y="2072"/>
                  </a:lnTo>
                  <a:lnTo>
                    <a:pt x="2400" y="18616"/>
                  </a:lnTo>
                  <a:lnTo>
                    <a:pt x="10800" y="15379"/>
                  </a:lnTo>
                  <a:lnTo>
                    <a:pt x="19200" y="18616"/>
                  </a:lnTo>
                  <a:close/>
                  <a:moveTo>
                    <a:pt x="10800" y="11917"/>
                  </a:moveTo>
                  <a:lnTo>
                    <a:pt x="7273" y="13518"/>
                  </a:lnTo>
                  <a:lnTo>
                    <a:pt x="7946" y="10127"/>
                  </a:lnTo>
                  <a:lnTo>
                    <a:pt x="5094" y="7725"/>
                  </a:lnTo>
                  <a:lnTo>
                    <a:pt x="9037" y="7230"/>
                  </a:lnTo>
                  <a:lnTo>
                    <a:pt x="10800" y="4145"/>
                  </a:lnTo>
                  <a:lnTo>
                    <a:pt x="12564" y="7230"/>
                  </a:lnTo>
                  <a:lnTo>
                    <a:pt x="16506" y="7725"/>
                  </a:lnTo>
                  <a:lnTo>
                    <a:pt x="13653" y="10127"/>
                  </a:lnTo>
                  <a:lnTo>
                    <a:pt x="14325" y="13518"/>
                  </a:lnTo>
                  <a:lnTo>
                    <a:pt x="10800" y="11917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6BDD93-8D2F-8352-A076-E5DE64FF2DDB}"/>
              </a:ext>
            </a:extLst>
          </p:cNvPr>
          <p:cNvGrpSpPr/>
          <p:nvPr/>
        </p:nvGrpSpPr>
        <p:grpSpPr>
          <a:xfrm>
            <a:off x="2365410" y="2264780"/>
            <a:ext cx="804890" cy="804892"/>
            <a:chOff x="2365410" y="2264780"/>
            <a:chExt cx="804890" cy="8048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BD43B1-B128-FFFF-52EC-408ED3BC01D7}"/>
                </a:ext>
              </a:extLst>
            </p:cNvPr>
            <p:cNvGrpSpPr/>
            <p:nvPr/>
          </p:nvGrpSpPr>
          <p:grpSpPr>
            <a:xfrm>
              <a:off x="2365410" y="2264780"/>
              <a:ext cx="804890" cy="804892"/>
              <a:chOff x="871273" y="2162001"/>
              <a:chExt cx="1126596" cy="112659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0FAF5A-31F1-F97B-DB0C-625090D9E7BA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C5B0F37-FFA1-A8D6-6B90-0F408A296D8A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3"/>
              </a:solidFill>
              <a:ln w="15875"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3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61" name="任意形状 1231">
              <a:extLst>
                <a:ext uri="{FF2B5EF4-FFF2-40B4-BE49-F238E27FC236}">
                  <a16:creationId xmlns:a16="http://schemas.microsoft.com/office/drawing/2014/main" id="{751AB169-C198-C46F-B445-42BEF0817C05}"/>
                </a:ext>
              </a:extLst>
            </p:cNvPr>
            <p:cNvSpPr/>
            <p:nvPr/>
          </p:nvSpPr>
          <p:spPr>
            <a:xfrm>
              <a:off x="2596759" y="2475573"/>
              <a:ext cx="342903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648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9" y="0"/>
                    <a:pt x="1202" y="0"/>
                  </a:cubicBezTo>
                  <a:lnTo>
                    <a:pt x="14393" y="0"/>
                  </a:lnTo>
                  <a:lnTo>
                    <a:pt x="21595" y="6480"/>
                  </a:lnTo>
                  <a:close/>
                  <a:moveTo>
                    <a:pt x="19196" y="7560"/>
                  </a:moveTo>
                  <a:lnTo>
                    <a:pt x="13197" y="7560"/>
                  </a:lnTo>
                  <a:lnTo>
                    <a:pt x="131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7560"/>
                  </a:lnTo>
                  <a:close/>
                  <a:moveTo>
                    <a:pt x="5999" y="5400"/>
                  </a:moveTo>
                  <a:lnTo>
                    <a:pt x="9598" y="5400"/>
                  </a:lnTo>
                  <a:lnTo>
                    <a:pt x="9598" y="7560"/>
                  </a:lnTo>
                  <a:lnTo>
                    <a:pt x="5999" y="7560"/>
                  </a:lnTo>
                  <a:lnTo>
                    <a:pt x="5999" y="5400"/>
                  </a:lnTo>
                  <a:close/>
                  <a:moveTo>
                    <a:pt x="5999" y="9720"/>
                  </a:moveTo>
                  <a:lnTo>
                    <a:pt x="15597" y="9720"/>
                  </a:lnTo>
                  <a:lnTo>
                    <a:pt x="15597" y="11880"/>
                  </a:lnTo>
                  <a:lnTo>
                    <a:pt x="5999" y="11880"/>
                  </a:lnTo>
                  <a:lnTo>
                    <a:pt x="5999" y="9720"/>
                  </a:lnTo>
                  <a:close/>
                  <a:moveTo>
                    <a:pt x="5999" y="14040"/>
                  </a:moveTo>
                  <a:lnTo>
                    <a:pt x="15597" y="14040"/>
                  </a:lnTo>
                  <a:lnTo>
                    <a:pt x="15597" y="16200"/>
                  </a:lnTo>
                  <a:lnTo>
                    <a:pt x="5999" y="16200"/>
                  </a:lnTo>
                  <a:lnTo>
                    <a:pt x="5999" y="1404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2AC49CC-367B-5F00-58EB-74BBCFA18745}"/>
              </a:ext>
            </a:extLst>
          </p:cNvPr>
          <p:cNvSpPr txBox="1"/>
          <p:nvPr/>
        </p:nvSpPr>
        <p:spPr>
          <a:xfrm>
            <a:off x="5740336" y="582157"/>
            <a:ext cx="4940300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Two Option Business Fishbone</a:t>
            </a:r>
          </a:p>
        </p:txBody>
      </p:sp>
    </p:spTree>
    <p:extLst>
      <p:ext uri="{BB962C8B-B14F-4D97-AF65-F5344CB8AC3E}">
        <p14:creationId xmlns:p14="http://schemas.microsoft.com/office/powerpoint/2010/main" val="2823307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ABB0907-962C-F61F-2910-BBC1E69E2D13}"/>
              </a:ext>
            </a:extLst>
          </p:cNvPr>
          <p:cNvGrpSpPr/>
          <p:nvPr/>
        </p:nvGrpSpPr>
        <p:grpSpPr>
          <a:xfrm>
            <a:off x="2093590" y="2317187"/>
            <a:ext cx="8004821" cy="3163426"/>
            <a:chOff x="3127365" y="2644672"/>
            <a:chExt cx="8004821" cy="316342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91488B-6B46-9B86-D027-88520E255F46}"/>
                </a:ext>
              </a:extLst>
            </p:cNvPr>
            <p:cNvSpPr/>
            <p:nvPr/>
          </p:nvSpPr>
          <p:spPr>
            <a:xfrm>
              <a:off x="4159249" y="4157428"/>
              <a:ext cx="5763755" cy="137915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6F768-EB65-29CC-0115-9F82713FD829}"/>
                </a:ext>
              </a:extLst>
            </p:cNvPr>
            <p:cNvSpPr/>
            <p:nvPr/>
          </p:nvSpPr>
          <p:spPr>
            <a:xfrm>
              <a:off x="9771691" y="3104409"/>
              <a:ext cx="1360495" cy="2243952"/>
            </a:xfrm>
            <a:custGeom>
              <a:avLst/>
              <a:gdLst>
                <a:gd name="connsiteX0" fmla="*/ 146452 w 973888"/>
                <a:gd name="connsiteY0" fmla="*/ 0 h 1606295"/>
                <a:gd name="connsiteX1" fmla="*/ 223128 w 973888"/>
                <a:gd name="connsiteY1" fmla="*/ 1606296 h 1606295"/>
                <a:gd name="connsiteX2" fmla="*/ 973889 w 973888"/>
                <a:gd name="connsiteY2" fmla="*/ 825627 h 1606295"/>
                <a:gd name="connsiteX3" fmla="*/ 973889 w 973888"/>
                <a:gd name="connsiteY3" fmla="*/ 824675 h 1606295"/>
                <a:gd name="connsiteX4" fmla="*/ 146452 w 973888"/>
                <a:gd name="connsiteY4" fmla="*/ 0 h 1606295"/>
                <a:gd name="connsiteX5" fmla="*/ 390292 w 973888"/>
                <a:gd name="connsiteY5" fmla="*/ 671703 h 1606295"/>
                <a:gd name="connsiteX6" fmla="*/ 223128 w 973888"/>
                <a:gd name="connsiteY6" fmla="*/ 504539 h 1606295"/>
                <a:gd name="connsiteX7" fmla="*/ 390292 w 973888"/>
                <a:gd name="connsiteY7" fmla="*/ 337471 h 1606295"/>
                <a:gd name="connsiteX8" fmla="*/ 557456 w 973888"/>
                <a:gd name="connsiteY8" fmla="*/ 504539 h 1606295"/>
                <a:gd name="connsiteX9" fmla="*/ 390292 w 973888"/>
                <a:gd name="connsiteY9" fmla="*/ 671703 h 16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888" h="1606295">
                  <a:moveTo>
                    <a:pt x="146452" y="0"/>
                  </a:moveTo>
                  <a:cubicBezTo>
                    <a:pt x="146452" y="0"/>
                    <a:pt x="-229404" y="730282"/>
                    <a:pt x="223128" y="1606296"/>
                  </a:cubicBezTo>
                  <a:cubicBezTo>
                    <a:pt x="737383" y="1297400"/>
                    <a:pt x="973889" y="932593"/>
                    <a:pt x="973889" y="825627"/>
                  </a:cubicBezTo>
                  <a:lnTo>
                    <a:pt x="973889" y="824675"/>
                  </a:lnTo>
                  <a:cubicBezTo>
                    <a:pt x="973889" y="712280"/>
                    <a:pt x="695283" y="302323"/>
                    <a:pt x="146452" y="0"/>
                  </a:cubicBezTo>
                  <a:moveTo>
                    <a:pt x="390292" y="671703"/>
                  </a:moveTo>
                  <a:cubicBezTo>
                    <a:pt x="297995" y="671703"/>
                    <a:pt x="223128" y="596932"/>
                    <a:pt x="223128" y="504539"/>
                  </a:cubicBezTo>
                  <a:cubicBezTo>
                    <a:pt x="223128" y="412242"/>
                    <a:pt x="297995" y="337471"/>
                    <a:pt x="390292" y="337471"/>
                  </a:cubicBezTo>
                  <a:cubicBezTo>
                    <a:pt x="482590" y="337471"/>
                    <a:pt x="557456" y="412242"/>
                    <a:pt x="557456" y="504539"/>
                  </a:cubicBezTo>
                  <a:cubicBezTo>
                    <a:pt x="557456" y="596932"/>
                    <a:pt x="482590" y="671703"/>
                    <a:pt x="390292" y="671703"/>
                  </a:cubicBezTo>
                </a:path>
              </a:pathLst>
            </a:custGeom>
            <a:solidFill>
              <a:schemeClr val="accent1"/>
            </a:solidFill>
            <a:ln w="15875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D6BCB4-0049-0A35-1BB2-667816D1DE47}"/>
                </a:ext>
              </a:extLst>
            </p:cNvPr>
            <p:cNvSpPr/>
            <p:nvPr/>
          </p:nvSpPr>
          <p:spPr>
            <a:xfrm>
              <a:off x="3127365" y="2644672"/>
              <a:ext cx="1435735" cy="3163426"/>
            </a:xfrm>
            <a:custGeom>
              <a:avLst/>
              <a:gdLst>
                <a:gd name="connsiteX0" fmla="*/ 1027748 w 1027747"/>
                <a:gd name="connsiteY0" fmla="*/ 1107836 h 2264485"/>
                <a:gd name="connsiteX1" fmla="*/ 798386 w 1027747"/>
                <a:gd name="connsiteY1" fmla="*/ 1552558 h 2264485"/>
                <a:gd name="connsiteX2" fmla="*/ 541496 w 1027747"/>
                <a:gd name="connsiteY2" fmla="*/ 1876504 h 2264485"/>
                <a:gd name="connsiteX3" fmla="*/ 21622 w 1027747"/>
                <a:gd name="connsiteY3" fmla="*/ 2264266 h 2264485"/>
                <a:gd name="connsiteX4" fmla="*/ 430149 w 1027747"/>
                <a:gd name="connsiteY4" fmla="*/ 1450070 h 2264485"/>
                <a:gd name="connsiteX5" fmla="*/ 549783 w 1027747"/>
                <a:gd name="connsiteY5" fmla="*/ 1132887 h 2264485"/>
                <a:gd name="connsiteX6" fmla="*/ 430149 w 1027747"/>
                <a:gd name="connsiteY6" fmla="*/ 815704 h 2264485"/>
                <a:gd name="connsiteX7" fmla="*/ 0 w 1027747"/>
                <a:gd name="connsiteY7" fmla="*/ 460 h 2264485"/>
                <a:gd name="connsiteX8" fmla="*/ 541401 w 1027747"/>
                <a:gd name="connsiteY8" fmla="*/ 381174 h 2264485"/>
                <a:gd name="connsiteX9" fmla="*/ 803339 w 1027747"/>
                <a:gd name="connsiteY9" fmla="*/ 711691 h 2264485"/>
                <a:gd name="connsiteX10" fmla="*/ 803339 w 1027747"/>
                <a:gd name="connsiteY10" fmla="*/ 711691 h 2264485"/>
                <a:gd name="connsiteX11" fmla="*/ 803339 w 1027747"/>
                <a:gd name="connsiteY11" fmla="*/ 711691 h 2264485"/>
                <a:gd name="connsiteX12" fmla="*/ 1027748 w 1027747"/>
                <a:gd name="connsiteY12" fmla="*/ 1107836 h 22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7747" h="2264485">
                  <a:moveTo>
                    <a:pt x="1027748" y="1107836"/>
                  </a:moveTo>
                  <a:cubicBezTo>
                    <a:pt x="1027748" y="1107836"/>
                    <a:pt x="961739" y="1343199"/>
                    <a:pt x="798386" y="1552558"/>
                  </a:cubicBezTo>
                  <a:cubicBezTo>
                    <a:pt x="743522" y="1622377"/>
                    <a:pt x="667036" y="1725437"/>
                    <a:pt x="541496" y="1876504"/>
                  </a:cubicBezTo>
                  <a:cubicBezTo>
                    <a:pt x="200501" y="2286746"/>
                    <a:pt x="21622" y="2264266"/>
                    <a:pt x="21622" y="2264266"/>
                  </a:cubicBezTo>
                  <a:cubicBezTo>
                    <a:pt x="165068" y="2231691"/>
                    <a:pt x="370713" y="1779063"/>
                    <a:pt x="430149" y="1450070"/>
                  </a:cubicBezTo>
                  <a:cubicBezTo>
                    <a:pt x="455105" y="1311957"/>
                    <a:pt x="502825" y="1207563"/>
                    <a:pt x="549783" y="1132887"/>
                  </a:cubicBezTo>
                  <a:cubicBezTo>
                    <a:pt x="502730" y="1058116"/>
                    <a:pt x="455105" y="953722"/>
                    <a:pt x="430149" y="815704"/>
                  </a:cubicBezTo>
                  <a:cubicBezTo>
                    <a:pt x="370618" y="486806"/>
                    <a:pt x="143351" y="32940"/>
                    <a:pt x="0" y="460"/>
                  </a:cubicBezTo>
                  <a:cubicBezTo>
                    <a:pt x="0" y="460"/>
                    <a:pt x="200406" y="-28877"/>
                    <a:pt x="541401" y="381174"/>
                  </a:cubicBezTo>
                  <a:cubicBezTo>
                    <a:pt x="666845" y="532240"/>
                    <a:pt x="748475" y="641873"/>
                    <a:pt x="803339" y="711691"/>
                  </a:cubicBezTo>
                  <a:cubicBezTo>
                    <a:pt x="803339" y="711691"/>
                    <a:pt x="805910" y="711501"/>
                    <a:pt x="803339" y="711691"/>
                  </a:cubicBezTo>
                  <a:cubicBezTo>
                    <a:pt x="757523" y="715216"/>
                    <a:pt x="802291" y="710263"/>
                    <a:pt x="803339" y="711691"/>
                  </a:cubicBezTo>
                  <a:cubicBezTo>
                    <a:pt x="835724" y="754173"/>
                    <a:pt x="1012412" y="990774"/>
                    <a:pt x="1027748" y="1107836"/>
                  </a:cubicBezTo>
                </a:path>
              </a:pathLst>
            </a:custGeom>
            <a:solidFill>
              <a:schemeClr val="accent1"/>
            </a:solidFill>
            <a:ln w="15875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B62377-86F0-3D36-E5D3-FCE57D8A3C2C}"/>
              </a:ext>
            </a:extLst>
          </p:cNvPr>
          <p:cNvGrpSpPr/>
          <p:nvPr/>
        </p:nvGrpSpPr>
        <p:grpSpPr>
          <a:xfrm>
            <a:off x="3863505" y="1557565"/>
            <a:ext cx="4201997" cy="4682670"/>
            <a:chOff x="3863505" y="2422784"/>
            <a:chExt cx="4201997" cy="36090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35CB19-29E9-5E2E-D854-78B37B5548C6}"/>
                </a:ext>
              </a:extLst>
            </p:cNvPr>
            <p:cNvSpPr/>
            <p:nvPr/>
          </p:nvSpPr>
          <p:spPr>
            <a:xfrm rot="4937007" flipH="1">
              <a:off x="2782638" y="3879779"/>
              <a:ext cx="2856746" cy="69501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gradFill>
                <a:gsLst>
                  <a:gs pos="0">
                    <a:schemeClr val="accent2">
                      <a:alpha val="0"/>
                    </a:schemeClr>
                  </a:gs>
                  <a:gs pos="34000">
                    <a:schemeClr val="accent2"/>
                  </a:gs>
                  <a:gs pos="7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0"/>
              </a:gra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9070ED5-2AE4-EE80-4C35-30C4381B2EE7}"/>
                </a:ext>
              </a:extLst>
            </p:cNvPr>
            <p:cNvSpPr/>
            <p:nvPr/>
          </p:nvSpPr>
          <p:spPr>
            <a:xfrm rot="4937007" flipH="1">
              <a:off x="4134580" y="3879779"/>
              <a:ext cx="3609002" cy="69501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gradFill>
                <a:gsLst>
                  <a:gs pos="0">
                    <a:schemeClr val="accent2">
                      <a:alpha val="0"/>
                    </a:schemeClr>
                  </a:gs>
                  <a:gs pos="34000">
                    <a:schemeClr val="accent2"/>
                  </a:gs>
                  <a:gs pos="7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0"/>
              </a:gra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C2962E7-A499-EFB4-5AE6-02E39463353A}"/>
                </a:ext>
              </a:extLst>
            </p:cNvPr>
            <p:cNvSpPr/>
            <p:nvPr/>
          </p:nvSpPr>
          <p:spPr>
            <a:xfrm rot="4937007" flipH="1">
              <a:off x="6289623" y="3879779"/>
              <a:ext cx="2856746" cy="69501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gradFill>
                <a:gsLst>
                  <a:gs pos="0">
                    <a:schemeClr val="accent2">
                      <a:alpha val="0"/>
                    </a:schemeClr>
                  </a:gs>
                  <a:gs pos="34000">
                    <a:schemeClr val="accent2"/>
                  </a:gs>
                  <a:gs pos="7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0"/>
              </a:gra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F934C8-9A17-1DD4-5E8D-938349E2F418}"/>
              </a:ext>
            </a:extLst>
          </p:cNvPr>
          <p:cNvGrpSpPr/>
          <p:nvPr/>
        </p:nvGrpSpPr>
        <p:grpSpPr>
          <a:xfrm>
            <a:off x="3808566" y="2044315"/>
            <a:ext cx="804890" cy="804892"/>
            <a:chOff x="871273" y="2162001"/>
            <a:chExt cx="1126596" cy="11265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B31EA6-F6CB-10A3-C514-3623E99C63F4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574D09-D946-8D2D-9937-BA5CB31328B4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967579-EB25-E7DA-2936-15D3334BD0AA}"/>
              </a:ext>
            </a:extLst>
          </p:cNvPr>
          <p:cNvGrpSpPr/>
          <p:nvPr/>
        </p:nvGrpSpPr>
        <p:grpSpPr>
          <a:xfrm>
            <a:off x="5536636" y="1671593"/>
            <a:ext cx="804890" cy="804892"/>
            <a:chOff x="871273" y="2162001"/>
            <a:chExt cx="1126596" cy="112659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E5C88-3C8C-48EE-84F6-4EBC63907656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C1B05-5BC1-3F8B-B9ED-32778AA1E680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D4A8C1-96EE-2EEB-50DC-71B695CD9739}"/>
              </a:ext>
            </a:extLst>
          </p:cNvPr>
          <p:cNvGrpSpPr/>
          <p:nvPr/>
        </p:nvGrpSpPr>
        <p:grpSpPr>
          <a:xfrm>
            <a:off x="7315551" y="2044315"/>
            <a:ext cx="804890" cy="804892"/>
            <a:chOff x="871273" y="2162001"/>
            <a:chExt cx="1126596" cy="112659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32A329-68D6-D210-D4FE-190BE7C63A3B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9B968EC-FCE5-725A-19C0-2ABCE3C10BE8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5E1663-63FE-70F1-C397-688272CF5A5F}"/>
              </a:ext>
            </a:extLst>
          </p:cNvPr>
          <p:cNvGrpSpPr/>
          <p:nvPr/>
        </p:nvGrpSpPr>
        <p:grpSpPr>
          <a:xfrm>
            <a:off x="3808566" y="5064686"/>
            <a:ext cx="804890" cy="804892"/>
            <a:chOff x="871273" y="2162001"/>
            <a:chExt cx="1126596" cy="112659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D7C8CA-6FEC-65C7-03F1-855EB36CB60F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8864F8-2360-597E-8F97-8644A9FDBF28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97729F-7D99-C4FF-C2F6-AFDBA4B40D63}"/>
              </a:ext>
            </a:extLst>
          </p:cNvPr>
          <p:cNvGrpSpPr/>
          <p:nvPr/>
        </p:nvGrpSpPr>
        <p:grpSpPr>
          <a:xfrm>
            <a:off x="5536636" y="5183400"/>
            <a:ext cx="804890" cy="804892"/>
            <a:chOff x="871273" y="2162001"/>
            <a:chExt cx="1126596" cy="112659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ED9345A-2F7E-4571-7E56-1D571B2705DE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5AD7FB-4FE9-F1A1-4109-16B99F61CC0E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DC1EDE-67E9-6EC9-3C2E-862E65D30437}"/>
              </a:ext>
            </a:extLst>
          </p:cNvPr>
          <p:cNvGrpSpPr/>
          <p:nvPr/>
        </p:nvGrpSpPr>
        <p:grpSpPr>
          <a:xfrm>
            <a:off x="4064710" y="3496454"/>
            <a:ext cx="804890" cy="804892"/>
            <a:chOff x="871273" y="2162001"/>
            <a:chExt cx="1126596" cy="112659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283753-AE1F-3CA0-191F-792CFBD72A48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86CFCB-A58A-9C99-5290-B41DD3E76CD5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B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4E07EC-9702-A3D1-5D41-D6DCBB06451D}"/>
              </a:ext>
            </a:extLst>
          </p:cNvPr>
          <p:cNvGrpSpPr/>
          <p:nvPr/>
        </p:nvGrpSpPr>
        <p:grpSpPr>
          <a:xfrm>
            <a:off x="7571695" y="3496454"/>
            <a:ext cx="804890" cy="804892"/>
            <a:chOff x="871273" y="2162001"/>
            <a:chExt cx="1126596" cy="11265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9BCBD1-E3B1-77D3-FE74-5C099EE24171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724F52-1051-6482-144B-7EC7C4FD4F56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0C9B310-30FC-6584-6BE2-2B47E0BE22A4}"/>
              </a:ext>
            </a:extLst>
          </p:cNvPr>
          <p:cNvGrpSpPr/>
          <p:nvPr/>
        </p:nvGrpSpPr>
        <p:grpSpPr>
          <a:xfrm>
            <a:off x="5792780" y="4225335"/>
            <a:ext cx="804890" cy="804892"/>
            <a:chOff x="871273" y="2162001"/>
            <a:chExt cx="1126596" cy="112659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29D1D5-AA1E-0DE3-8030-25D25D2DDF01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9B58A1B-1F83-2D8C-78EE-B691D9D9FDBE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742D04-91D6-A0DD-4A91-88657990EA77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4705495" y="3105486"/>
            <a:ext cx="1087285" cy="55507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A2A11C-737F-C43D-3B56-7A59FCA1D230}"/>
              </a:ext>
            </a:extLst>
          </p:cNvPr>
          <p:cNvCxnSpPr>
            <a:cxnSpLocks/>
            <a:stCxn id="47" idx="5"/>
            <a:endCxn id="58" idx="2"/>
          </p:cNvCxnSpPr>
          <p:nvPr/>
        </p:nvCxnSpPr>
        <p:spPr>
          <a:xfrm>
            <a:off x="4705495" y="4137241"/>
            <a:ext cx="1087285" cy="49054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CC53EA-FB4F-41FD-1BFE-3F5CCFD7A897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479797" y="2446761"/>
            <a:ext cx="835754" cy="37415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7F0B581-A0D3-55E2-0399-0045E609A473}"/>
              </a:ext>
            </a:extLst>
          </p:cNvPr>
          <p:cNvCxnSpPr>
            <a:cxnSpLocks/>
          </p:cNvCxnSpPr>
          <p:nvPr/>
        </p:nvCxnSpPr>
        <p:spPr>
          <a:xfrm>
            <a:off x="6585965" y="5018522"/>
            <a:ext cx="947367" cy="60101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9E48C5-57F3-1D25-70DB-B98DB41C0394}"/>
              </a:ext>
            </a:extLst>
          </p:cNvPr>
          <p:cNvSpPr txBox="1"/>
          <p:nvPr/>
        </p:nvSpPr>
        <p:spPr>
          <a:xfrm>
            <a:off x="1257300" y="837682"/>
            <a:ext cx="9677400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Model Business Fishbone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01B7DA-9B11-4085-F991-7EF759F324A8}"/>
              </a:ext>
            </a:extLst>
          </p:cNvPr>
          <p:cNvSpPr txBox="1"/>
          <p:nvPr/>
        </p:nvSpPr>
        <p:spPr>
          <a:xfrm>
            <a:off x="590341" y="3526930"/>
            <a:ext cx="2027591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Lorem ipsum dolor sit amet, consectetur adipiscing elit.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B00DFD2-89A1-D603-8E71-BE3645F7DAB2}"/>
              </a:ext>
            </a:extLst>
          </p:cNvPr>
          <p:cNvSpPr/>
          <p:nvPr/>
        </p:nvSpPr>
        <p:spPr>
          <a:xfrm>
            <a:off x="9418163" y="4184870"/>
            <a:ext cx="1639790" cy="4389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2413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accent2"/>
                </a:solidFill>
                <a:latin typeface="+mj-lt"/>
              </a:rPr>
              <a:t>Your Text Here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A19CC6-634F-1240-1A2A-FD300958FF2D}"/>
              </a:ext>
            </a:extLst>
          </p:cNvPr>
          <p:cNvGrpSpPr/>
          <p:nvPr/>
        </p:nvGrpSpPr>
        <p:grpSpPr>
          <a:xfrm>
            <a:off x="5792780" y="2703040"/>
            <a:ext cx="804890" cy="804892"/>
            <a:chOff x="871273" y="2162001"/>
            <a:chExt cx="1126596" cy="112659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FC108BE-C9CE-3BFD-909D-1DC1FEF1D61C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4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8B0F1F9-6E56-6C36-BC56-793DCEF52A8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4"/>
            </a:solidFill>
            <a:ln w="15875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4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B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AF427B-1940-68DA-2AA1-47D946D17302}"/>
              </a:ext>
            </a:extLst>
          </p:cNvPr>
          <p:cNvGrpSpPr/>
          <p:nvPr/>
        </p:nvGrpSpPr>
        <p:grpSpPr>
          <a:xfrm>
            <a:off x="7315551" y="5064686"/>
            <a:ext cx="804890" cy="804892"/>
            <a:chOff x="871273" y="2162001"/>
            <a:chExt cx="1126596" cy="1126596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2F93C63-9352-11ED-84E0-65041649C0D8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4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C13BF68-BDA4-0715-124B-9CCD772962F7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4"/>
            </a:solidFill>
            <a:ln w="15875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4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99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809C0E-C3BE-F07A-5374-04BCD0EED73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523644" y="2158790"/>
            <a:ext cx="403397" cy="13063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8B8831-B0C4-6C19-CD6F-1757D6FF7DD8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1523644" y="3590349"/>
            <a:ext cx="403397" cy="130631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0C0EEB-26E3-2B69-4FE2-1DC0BF531B47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052922" y="2158790"/>
            <a:ext cx="403397" cy="13063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249C23-FF4E-8682-1AEA-0E52A1D71C84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4203186" y="3590349"/>
            <a:ext cx="253134" cy="81972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C7BE1-285E-038A-9D50-B4F0EAAB8610}"/>
              </a:ext>
            </a:extLst>
          </p:cNvPr>
          <p:cNvGrpSpPr/>
          <p:nvPr/>
        </p:nvGrpSpPr>
        <p:grpSpPr>
          <a:xfrm>
            <a:off x="1015538" y="2853116"/>
            <a:ext cx="6241364" cy="1349224"/>
            <a:chOff x="3266790" y="2508330"/>
            <a:chExt cx="7871131" cy="170153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853FA8C-C603-CE43-1536-E63F654B0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15" y="3295697"/>
              <a:ext cx="6067429" cy="126805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A67C2C1-9B86-848D-2D2E-9A637603452C}"/>
                </a:ext>
              </a:extLst>
            </p:cNvPr>
            <p:cNvSpPr/>
            <p:nvPr/>
          </p:nvSpPr>
          <p:spPr>
            <a:xfrm>
              <a:off x="3266790" y="2508330"/>
              <a:ext cx="802116" cy="1701538"/>
            </a:xfrm>
            <a:custGeom>
              <a:avLst/>
              <a:gdLst>
                <a:gd name="connsiteX0" fmla="*/ 1106236 w 1106426"/>
                <a:gd name="connsiteY0" fmla="*/ 1173538 h 2347076"/>
                <a:gd name="connsiteX1" fmla="*/ 1106426 w 1106426"/>
                <a:gd name="connsiteY1" fmla="*/ 1171157 h 2347076"/>
                <a:gd name="connsiteX2" fmla="*/ 1106141 w 1106426"/>
                <a:gd name="connsiteY2" fmla="*/ 1171157 h 2347076"/>
                <a:gd name="connsiteX3" fmla="*/ 191931 w 1106426"/>
                <a:gd name="connsiteY3" fmla="*/ 99595 h 2347076"/>
                <a:gd name="connsiteX4" fmla="*/ 58581 w 1106426"/>
                <a:gd name="connsiteY4" fmla="*/ 166270 h 2347076"/>
                <a:gd name="connsiteX5" fmla="*/ 287086 w 1106426"/>
                <a:gd name="connsiteY5" fmla="*/ 1173538 h 2347076"/>
                <a:gd name="connsiteX6" fmla="*/ 58581 w 1106426"/>
                <a:gd name="connsiteY6" fmla="*/ 2180807 h 2347076"/>
                <a:gd name="connsiteX7" fmla="*/ 191931 w 1106426"/>
                <a:gd name="connsiteY7" fmla="*/ 2247482 h 2347076"/>
                <a:gd name="connsiteX8" fmla="*/ 1106045 w 1106426"/>
                <a:gd name="connsiteY8" fmla="*/ 1175920 h 2347076"/>
                <a:gd name="connsiteX9" fmla="*/ 1106331 w 1106426"/>
                <a:gd name="connsiteY9" fmla="*/ 1175920 h 2347076"/>
                <a:gd name="connsiteX10" fmla="*/ 1106236 w 1106426"/>
                <a:gd name="connsiteY10" fmla="*/ 1173538 h 234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6426" h="2347076">
                  <a:moveTo>
                    <a:pt x="1106236" y="1173538"/>
                  </a:moveTo>
                  <a:cubicBezTo>
                    <a:pt x="1106236" y="1172776"/>
                    <a:pt x="1106426" y="1171919"/>
                    <a:pt x="1106426" y="1171157"/>
                  </a:cubicBezTo>
                  <a:lnTo>
                    <a:pt x="1106141" y="1171157"/>
                  </a:lnTo>
                  <a:cubicBezTo>
                    <a:pt x="1093758" y="983134"/>
                    <a:pt x="361952" y="297905"/>
                    <a:pt x="191931" y="99595"/>
                  </a:cubicBezTo>
                  <a:cubicBezTo>
                    <a:pt x="20481" y="-100430"/>
                    <a:pt x="-65244" y="42445"/>
                    <a:pt x="58581" y="166270"/>
                  </a:cubicBezTo>
                  <a:cubicBezTo>
                    <a:pt x="256892" y="364580"/>
                    <a:pt x="285467" y="1125628"/>
                    <a:pt x="287086" y="1173538"/>
                  </a:cubicBezTo>
                  <a:cubicBezTo>
                    <a:pt x="285467" y="1221449"/>
                    <a:pt x="256892" y="1982497"/>
                    <a:pt x="58581" y="2180807"/>
                  </a:cubicBezTo>
                  <a:cubicBezTo>
                    <a:pt x="-65244" y="2304632"/>
                    <a:pt x="20481" y="2447507"/>
                    <a:pt x="191931" y="2247482"/>
                  </a:cubicBezTo>
                  <a:cubicBezTo>
                    <a:pt x="361952" y="2049172"/>
                    <a:pt x="1093758" y="1363848"/>
                    <a:pt x="1106045" y="1175920"/>
                  </a:cubicBezTo>
                  <a:lnTo>
                    <a:pt x="1106331" y="1175920"/>
                  </a:lnTo>
                  <a:cubicBezTo>
                    <a:pt x="1106331" y="1175158"/>
                    <a:pt x="1106236" y="1174300"/>
                    <a:pt x="1106236" y="117353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8BC77E-8A70-436C-9258-6DE1527EA43B}"/>
                </a:ext>
              </a:extLst>
            </p:cNvPr>
            <p:cNvGrpSpPr/>
            <p:nvPr/>
          </p:nvGrpSpPr>
          <p:grpSpPr>
            <a:xfrm>
              <a:off x="9846639" y="2580455"/>
              <a:ext cx="1291282" cy="1557290"/>
              <a:chOff x="8029870" y="2141324"/>
              <a:chExt cx="2135445" cy="2575354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029BC0C-01EB-4486-9F74-62833E76357F}"/>
                  </a:ext>
                </a:extLst>
              </p:cNvPr>
              <p:cNvSpPr/>
              <p:nvPr/>
            </p:nvSpPr>
            <p:spPr>
              <a:xfrm>
                <a:off x="8029870" y="2141324"/>
                <a:ext cx="2135445" cy="2575354"/>
              </a:xfrm>
              <a:custGeom>
                <a:avLst/>
                <a:gdLst>
                  <a:gd name="connsiteX0" fmla="*/ 1781080 w 1781175"/>
                  <a:gd name="connsiteY0" fmla="*/ 1074052 h 2148103"/>
                  <a:gd name="connsiteX1" fmla="*/ 1781175 w 1781175"/>
                  <a:gd name="connsiteY1" fmla="*/ 1071670 h 2148103"/>
                  <a:gd name="connsiteX2" fmla="*/ 1780984 w 1781175"/>
                  <a:gd name="connsiteY2" fmla="*/ 1071670 h 2148103"/>
                  <a:gd name="connsiteX3" fmla="*/ 514350 w 1781175"/>
                  <a:gd name="connsiteY3" fmla="*/ 108 h 2148103"/>
                  <a:gd name="connsiteX4" fmla="*/ 95 w 1781175"/>
                  <a:gd name="connsiteY4" fmla="*/ 1071670 h 2148103"/>
                  <a:gd name="connsiteX5" fmla="*/ 0 w 1781175"/>
                  <a:gd name="connsiteY5" fmla="*/ 1071670 h 2148103"/>
                  <a:gd name="connsiteX6" fmla="*/ 0 w 1781175"/>
                  <a:gd name="connsiteY6" fmla="*/ 1074052 h 2148103"/>
                  <a:gd name="connsiteX7" fmla="*/ 0 w 1781175"/>
                  <a:gd name="connsiteY7" fmla="*/ 1076433 h 2148103"/>
                  <a:gd name="connsiteX8" fmla="*/ 95 w 1781175"/>
                  <a:gd name="connsiteY8" fmla="*/ 1076433 h 2148103"/>
                  <a:gd name="connsiteX9" fmla="*/ 514350 w 1781175"/>
                  <a:gd name="connsiteY9" fmla="*/ 2147996 h 2148103"/>
                  <a:gd name="connsiteX10" fmla="*/ 1780984 w 1781175"/>
                  <a:gd name="connsiteY10" fmla="*/ 1076433 h 2148103"/>
                  <a:gd name="connsiteX11" fmla="*/ 1781175 w 1781175"/>
                  <a:gd name="connsiteY11" fmla="*/ 1076433 h 2148103"/>
                  <a:gd name="connsiteX12" fmla="*/ 1781080 w 1781175"/>
                  <a:gd name="connsiteY12" fmla="*/ 1074052 h 214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1175" h="2148103">
                    <a:moveTo>
                      <a:pt x="1781080" y="1074052"/>
                    </a:moveTo>
                    <a:cubicBezTo>
                      <a:pt x="1781080" y="1073290"/>
                      <a:pt x="1781175" y="1072432"/>
                      <a:pt x="1781175" y="1071670"/>
                    </a:cubicBezTo>
                    <a:lnTo>
                      <a:pt x="1780984" y="1071670"/>
                    </a:lnTo>
                    <a:cubicBezTo>
                      <a:pt x="1771745" y="772776"/>
                      <a:pt x="893350" y="-10560"/>
                      <a:pt x="514350" y="108"/>
                    </a:cubicBezTo>
                    <a:cubicBezTo>
                      <a:pt x="24384" y="13824"/>
                      <a:pt x="1143" y="996232"/>
                      <a:pt x="95" y="1071670"/>
                    </a:cubicBezTo>
                    <a:lnTo>
                      <a:pt x="0" y="1071670"/>
                    </a:lnTo>
                    <a:cubicBezTo>
                      <a:pt x="0" y="1071670"/>
                      <a:pt x="0" y="1072623"/>
                      <a:pt x="0" y="1074052"/>
                    </a:cubicBezTo>
                    <a:cubicBezTo>
                      <a:pt x="0" y="1075480"/>
                      <a:pt x="0" y="1076433"/>
                      <a:pt x="0" y="1076433"/>
                    </a:cubicBezTo>
                    <a:lnTo>
                      <a:pt x="95" y="1076433"/>
                    </a:lnTo>
                    <a:cubicBezTo>
                      <a:pt x="1143" y="1151871"/>
                      <a:pt x="24384" y="2134280"/>
                      <a:pt x="514350" y="2147996"/>
                    </a:cubicBezTo>
                    <a:cubicBezTo>
                      <a:pt x="893350" y="2158664"/>
                      <a:pt x="1771745" y="1375327"/>
                      <a:pt x="1780984" y="1076433"/>
                    </a:cubicBezTo>
                    <a:lnTo>
                      <a:pt x="1781175" y="1076433"/>
                    </a:lnTo>
                    <a:cubicBezTo>
                      <a:pt x="1781175" y="1075576"/>
                      <a:pt x="1781080" y="1074814"/>
                      <a:pt x="1781080" y="107405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E7F9927-DAC0-8664-ED85-39DAA3739C8A}"/>
                  </a:ext>
                </a:extLst>
              </p:cNvPr>
              <p:cNvSpPr/>
              <p:nvPr/>
            </p:nvSpPr>
            <p:spPr>
              <a:xfrm>
                <a:off x="8646685" y="2626434"/>
                <a:ext cx="450909" cy="450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4DA1F6-5D75-4E3A-0302-C081CD146E31}"/>
              </a:ext>
            </a:extLst>
          </p:cNvPr>
          <p:cNvGrpSpPr/>
          <p:nvPr/>
        </p:nvGrpSpPr>
        <p:grpSpPr>
          <a:xfrm>
            <a:off x="1883924" y="3421989"/>
            <a:ext cx="211477" cy="211477"/>
            <a:chOff x="871273" y="2162001"/>
            <a:chExt cx="1126596" cy="112659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21CC53-9BFE-1B31-A3E4-97EECAA3F51B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2A08D7-C602-CEEC-C4D8-780043DC552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7AB794-CF3D-B86A-A907-21142C91B9B8}"/>
              </a:ext>
            </a:extLst>
          </p:cNvPr>
          <p:cNvGrpSpPr/>
          <p:nvPr/>
        </p:nvGrpSpPr>
        <p:grpSpPr>
          <a:xfrm>
            <a:off x="4413203" y="3421989"/>
            <a:ext cx="211477" cy="211477"/>
            <a:chOff x="871273" y="2162001"/>
            <a:chExt cx="1126596" cy="112659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4460EEB-23FC-8D98-6B7A-77343BEBCB8E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A26F3E3-50EF-23A3-EB9C-76A8CAD83A9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F38709-79EC-8A96-B7A9-FD4EF50F335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748203" y="2166846"/>
            <a:ext cx="403397" cy="13063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F9EFFD-AB77-266D-ECA5-F6805D7C22E5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2748203" y="3598405"/>
            <a:ext cx="403397" cy="130631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86DBA7-7E40-AAC6-ED76-8BB24E6F9CCC}"/>
              </a:ext>
            </a:extLst>
          </p:cNvPr>
          <p:cNvGrpSpPr/>
          <p:nvPr/>
        </p:nvGrpSpPr>
        <p:grpSpPr>
          <a:xfrm>
            <a:off x="3108483" y="3430045"/>
            <a:ext cx="211477" cy="211477"/>
            <a:chOff x="871273" y="2162001"/>
            <a:chExt cx="1126596" cy="11265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90C2E09-7D76-15C4-C3E7-D2D1BAD78A76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B6BB971-80EF-D188-9FA5-03F9B71B2A65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E5DAE0B-8A63-3196-DB39-D1AC4774D5E9}"/>
              </a:ext>
            </a:extLst>
          </p:cNvPr>
          <p:cNvGrpSpPr/>
          <p:nvPr/>
        </p:nvGrpSpPr>
        <p:grpSpPr>
          <a:xfrm>
            <a:off x="1013338" y="1650682"/>
            <a:ext cx="638233" cy="638234"/>
            <a:chOff x="1013338" y="1650682"/>
            <a:chExt cx="638233" cy="63823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10AEB11-B090-9D31-118D-21C0034D9D3D}"/>
                </a:ext>
              </a:extLst>
            </p:cNvPr>
            <p:cNvGrpSpPr/>
            <p:nvPr/>
          </p:nvGrpSpPr>
          <p:grpSpPr>
            <a:xfrm>
              <a:off x="1013338" y="1650682"/>
              <a:ext cx="638233" cy="638234"/>
              <a:chOff x="871273" y="2162001"/>
              <a:chExt cx="1126596" cy="1126596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87864A1-B115-C8EE-E54A-E6E051E94DEB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6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F7C226-D4EC-BB05-9488-0533A377FD6A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143" name="任意形状 382">
              <a:extLst>
                <a:ext uri="{FF2B5EF4-FFF2-40B4-BE49-F238E27FC236}">
                  <a16:creationId xmlns:a16="http://schemas.microsoft.com/office/drawing/2014/main" id="{2BA5BE42-9DE8-2997-B824-FE484A8FCF71}"/>
                </a:ext>
              </a:extLst>
            </p:cNvPr>
            <p:cNvSpPr/>
            <p:nvPr/>
          </p:nvSpPr>
          <p:spPr>
            <a:xfrm>
              <a:off x="1161687" y="1815665"/>
              <a:ext cx="332324" cy="302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9440"/>
                  </a:moveTo>
                  <a:lnTo>
                    <a:pt x="21600" y="1944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440"/>
                  </a:lnTo>
                  <a:lnTo>
                    <a:pt x="1964" y="19440"/>
                  </a:lnTo>
                  <a:lnTo>
                    <a:pt x="1964" y="1080"/>
                  </a:lnTo>
                  <a:cubicBezTo>
                    <a:pt x="1964" y="483"/>
                    <a:pt x="2403" y="0"/>
                    <a:pt x="2945" y="0"/>
                  </a:cubicBezTo>
                  <a:lnTo>
                    <a:pt x="18655" y="0"/>
                  </a:lnTo>
                  <a:cubicBezTo>
                    <a:pt x="19197" y="0"/>
                    <a:pt x="19636" y="483"/>
                    <a:pt x="19636" y="1080"/>
                  </a:cubicBezTo>
                  <a:lnTo>
                    <a:pt x="19636" y="19440"/>
                  </a:lnTo>
                  <a:close/>
                  <a:moveTo>
                    <a:pt x="17673" y="19440"/>
                  </a:moveTo>
                  <a:lnTo>
                    <a:pt x="17673" y="2160"/>
                  </a:lnTo>
                  <a:lnTo>
                    <a:pt x="3927" y="2160"/>
                  </a:lnTo>
                  <a:lnTo>
                    <a:pt x="3927" y="19440"/>
                  </a:lnTo>
                  <a:lnTo>
                    <a:pt x="17673" y="19440"/>
                  </a:lnTo>
                  <a:close/>
                  <a:moveTo>
                    <a:pt x="6873" y="9720"/>
                  </a:moveTo>
                  <a:lnTo>
                    <a:pt x="9818" y="9720"/>
                  </a:lnTo>
                  <a:lnTo>
                    <a:pt x="9818" y="11880"/>
                  </a:lnTo>
                  <a:lnTo>
                    <a:pt x="6873" y="11880"/>
                  </a:lnTo>
                  <a:lnTo>
                    <a:pt x="6873" y="9720"/>
                  </a:lnTo>
                  <a:close/>
                  <a:moveTo>
                    <a:pt x="6873" y="5400"/>
                  </a:moveTo>
                  <a:lnTo>
                    <a:pt x="9818" y="5400"/>
                  </a:lnTo>
                  <a:lnTo>
                    <a:pt x="9818" y="7560"/>
                  </a:lnTo>
                  <a:lnTo>
                    <a:pt x="6873" y="7560"/>
                  </a:lnTo>
                  <a:lnTo>
                    <a:pt x="6873" y="5400"/>
                  </a:lnTo>
                  <a:close/>
                  <a:moveTo>
                    <a:pt x="6873" y="14040"/>
                  </a:moveTo>
                  <a:lnTo>
                    <a:pt x="9818" y="14040"/>
                  </a:lnTo>
                  <a:lnTo>
                    <a:pt x="9818" y="16200"/>
                  </a:lnTo>
                  <a:lnTo>
                    <a:pt x="6873" y="16200"/>
                  </a:lnTo>
                  <a:lnTo>
                    <a:pt x="6873" y="14040"/>
                  </a:lnTo>
                  <a:close/>
                  <a:moveTo>
                    <a:pt x="11782" y="14040"/>
                  </a:moveTo>
                  <a:lnTo>
                    <a:pt x="14727" y="14040"/>
                  </a:lnTo>
                  <a:lnTo>
                    <a:pt x="14727" y="16200"/>
                  </a:lnTo>
                  <a:lnTo>
                    <a:pt x="11782" y="16200"/>
                  </a:lnTo>
                  <a:lnTo>
                    <a:pt x="11782" y="14040"/>
                  </a:lnTo>
                  <a:close/>
                  <a:moveTo>
                    <a:pt x="11782" y="9720"/>
                  </a:moveTo>
                  <a:lnTo>
                    <a:pt x="14727" y="9720"/>
                  </a:lnTo>
                  <a:lnTo>
                    <a:pt x="14727" y="11880"/>
                  </a:lnTo>
                  <a:lnTo>
                    <a:pt x="11782" y="11880"/>
                  </a:lnTo>
                  <a:lnTo>
                    <a:pt x="11782" y="9720"/>
                  </a:lnTo>
                  <a:close/>
                  <a:moveTo>
                    <a:pt x="11782" y="5400"/>
                  </a:moveTo>
                  <a:lnTo>
                    <a:pt x="14727" y="5400"/>
                  </a:lnTo>
                  <a:lnTo>
                    <a:pt x="14727" y="7560"/>
                  </a:lnTo>
                  <a:lnTo>
                    <a:pt x="11782" y="7560"/>
                  </a:lnTo>
                  <a:lnTo>
                    <a:pt x="11782" y="54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2FBC90-BA83-A283-539E-372B7A2E27A8}"/>
              </a:ext>
            </a:extLst>
          </p:cNvPr>
          <p:cNvGrpSpPr/>
          <p:nvPr/>
        </p:nvGrpSpPr>
        <p:grpSpPr>
          <a:xfrm>
            <a:off x="1019659" y="4711323"/>
            <a:ext cx="638233" cy="638234"/>
            <a:chOff x="1019659" y="4711323"/>
            <a:chExt cx="638233" cy="63823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DD4E7F9-2FAE-51E2-1FBA-3CC0E0319258}"/>
                </a:ext>
              </a:extLst>
            </p:cNvPr>
            <p:cNvGrpSpPr/>
            <p:nvPr/>
          </p:nvGrpSpPr>
          <p:grpSpPr>
            <a:xfrm>
              <a:off x="1019659" y="4711323"/>
              <a:ext cx="638233" cy="638234"/>
              <a:chOff x="871273" y="2162001"/>
              <a:chExt cx="1126596" cy="112659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8795F67-CC80-3107-BA45-B3871FE35656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6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B7C7470-1022-8B64-419B-355C1B78763A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144" name="任意形状 846">
              <a:extLst>
                <a:ext uri="{FF2B5EF4-FFF2-40B4-BE49-F238E27FC236}">
                  <a16:creationId xmlns:a16="http://schemas.microsoft.com/office/drawing/2014/main" id="{229249EB-7ED9-DBE9-4E63-D9822D53036D}"/>
                </a:ext>
              </a:extLst>
            </p:cNvPr>
            <p:cNvSpPr/>
            <p:nvPr/>
          </p:nvSpPr>
          <p:spPr>
            <a:xfrm>
              <a:off x="1202458" y="4875585"/>
              <a:ext cx="271902" cy="31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2" y="0"/>
                    <a:pt x="21600" y="464"/>
                    <a:pt x="21600" y="1036"/>
                  </a:cubicBezTo>
                  <a:lnTo>
                    <a:pt x="21600" y="21011"/>
                  </a:lnTo>
                  <a:cubicBezTo>
                    <a:pt x="21600" y="21297"/>
                    <a:pt x="21332" y="21529"/>
                    <a:pt x="21000" y="21529"/>
                  </a:cubicBezTo>
                  <a:cubicBezTo>
                    <a:pt x="20916" y="21530"/>
                    <a:pt x="20832" y="21514"/>
                    <a:pt x="20755" y="21484"/>
                  </a:cubicBezTo>
                  <a:lnTo>
                    <a:pt x="10800" y="17647"/>
                  </a:lnTo>
                  <a:lnTo>
                    <a:pt x="845" y="21483"/>
                  </a:lnTo>
                  <a:cubicBezTo>
                    <a:pt x="542" y="21600"/>
                    <a:pt x="187" y="21483"/>
                    <a:pt x="52" y="21222"/>
                  </a:cubicBezTo>
                  <a:cubicBezTo>
                    <a:pt x="18" y="21155"/>
                    <a:pt x="0" y="21083"/>
                    <a:pt x="0" y="21011"/>
                  </a:cubicBezTo>
                  <a:lnTo>
                    <a:pt x="0" y="1036"/>
                  </a:lnTo>
                  <a:cubicBezTo>
                    <a:pt x="0" y="464"/>
                    <a:pt x="537" y="0"/>
                    <a:pt x="1200" y="0"/>
                  </a:cubicBezTo>
                  <a:close/>
                  <a:moveTo>
                    <a:pt x="19200" y="18616"/>
                  </a:moveTo>
                  <a:lnTo>
                    <a:pt x="19200" y="2072"/>
                  </a:lnTo>
                  <a:lnTo>
                    <a:pt x="2400" y="2072"/>
                  </a:lnTo>
                  <a:lnTo>
                    <a:pt x="2400" y="18616"/>
                  </a:lnTo>
                  <a:lnTo>
                    <a:pt x="10800" y="15379"/>
                  </a:lnTo>
                  <a:lnTo>
                    <a:pt x="19200" y="18616"/>
                  </a:lnTo>
                  <a:close/>
                  <a:moveTo>
                    <a:pt x="10800" y="11917"/>
                  </a:moveTo>
                  <a:lnTo>
                    <a:pt x="7273" y="13518"/>
                  </a:lnTo>
                  <a:lnTo>
                    <a:pt x="7946" y="10127"/>
                  </a:lnTo>
                  <a:lnTo>
                    <a:pt x="5094" y="7725"/>
                  </a:lnTo>
                  <a:lnTo>
                    <a:pt x="9037" y="7230"/>
                  </a:lnTo>
                  <a:lnTo>
                    <a:pt x="10800" y="4145"/>
                  </a:lnTo>
                  <a:lnTo>
                    <a:pt x="12564" y="7230"/>
                  </a:lnTo>
                  <a:lnTo>
                    <a:pt x="16506" y="7725"/>
                  </a:lnTo>
                  <a:lnTo>
                    <a:pt x="13653" y="10127"/>
                  </a:lnTo>
                  <a:lnTo>
                    <a:pt x="14325" y="13518"/>
                  </a:lnTo>
                  <a:lnTo>
                    <a:pt x="10800" y="11917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38A375-66DE-5464-82E7-715BE2CA0394}"/>
              </a:ext>
            </a:extLst>
          </p:cNvPr>
          <p:cNvGrpSpPr/>
          <p:nvPr/>
        </p:nvGrpSpPr>
        <p:grpSpPr>
          <a:xfrm>
            <a:off x="2239628" y="1650682"/>
            <a:ext cx="638233" cy="638234"/>
            <a:chOff x="2239628" y="1650682"/>
            <a:chExt cx="638233" cy="63823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6FA59EC-808B-E3AF-0FF3-DCE3AC51C1B2}"/>
                </a:ext>
              </a:extLst>
            </p:cNvPr>
            <p:cNvGrpSpPr/>
            <p:nvPr/>
          </p:nvGrpSpPr>
          <p:grpSpPr>
            <a:xfrm>
              <a:off x="2239628" y="1650682"/>
              <a:ext cx="638233" cy="638234"/>
              <a:chOff x="871273" y="2162001"/>
              <a:chExt cx="1126596" cy="1126596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58620FE-9D78-E868-EEBC-49ADA5E252F3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6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CF8BE91-D584-3B32-AFE2-E5D4D0E95C57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145" name="任意形状 822">
              <a:extLst>
                <a:ext uri="{FF2B5EF4-FFF2-40B4-BE49-F238E27FC236}">
                  <a16:creationId xmlns:a16="http://schemas.microsoft.com/office/drawing/2014/main" id="{0647718E-D266-9230-CADD-48E8B0680991}"/>
                </a:ext>
              </a:extLst>
            </p:cNvPr>
            <p:cNvSpPr/>
            <p:nvPr/>
          </p:nvSpPr>
          <p:spPr>
            <a:xfrm>
              <a:off x="2398770" y="1815665"/>
              <a:ext cx="302112" cy="271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2160" y="144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4400"/>
                  </a:lnTo>
                  <a:lnTo>
                    <a:pt x="2160" y="14400"/>
                  </a:lnTo>
                  <a:close/>
                  <a:moveTo>
                    <a:pt x="9720" y="2400"/>
                  </a:moveTo>
                  <a:lnTo>
                    <a:pt x="9720" y="19200"/>
                  </a:lnTo>
                  <a:lnTo>
                    <a:pt x="11880" y="19200"/>
                  </a:lnTo>
                  <a:lnTo>
                    <a:pt x="11880" y="2400"/>
                  </a:lnTo>
                  <a:lnTo>
                    <a:pt x="9720" y="2400"/>
                  </a:lnTo>
                  <a:close/>
                  <a:moveTo>
                    <a:pt x="17280" y="84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8400"/>
                  </a:lnTo>
                  <a:lnTo>
                    <a:pt x="17280" y="84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E50465E-2FE8-F2A0-9C88-DEEB99BC988A}"/>
              </a:ext>
            </a:extLst>
          </p:cNvPr>
          <p:cNvGrpSpPr/>
          <p:nvPr/>
        </p:nvGrpSpPr>
        <p:grpSpPr>
          <a:xfrm>
            <a:off x="2246998" y="4711323"/>
            <a:ext cx="638233" cy="638234"/>
            <a:chOff x="2245948" y="4711323"/>
            <a:chExt cx="638233" cy="63823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6EB17F8-30ED-18DA-6BC7-86EF21A39568}"/>
                </a:ext>
              </a:extLst>
            </p:cNvPr>
            <p:cNvGrpSpPr/>
            <p:nvPr/>
          </p:nvGrpSpPr>
          <p:grpSpPr>
            <a:xfrm>
              <a:off x="2245948" y="4711323"/>
              <a:ext cx="638233" cy="638234"/>
              <a:chOff x="871273" y="2162001"/>
              <a:chExt cx="1126596" cy="1126596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0C69F-DE67-1D8B-E1CF-BBB708E508A1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6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0579D9A-D49D-B445-1236-7ECDD4187B5C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146" name="任意形状 1002">
              <a:extLst>
                <a:ext uri="{FF2B5EF4-FFF2-40B4-BE49-F238E27FC236}">
                  <a16:creationId xmlns:a16="http://schemas.microsoft.com/office/drawing/2014/main" id="{ADBDA2CD-FEA8-532E-46BC-7588F52F3E4E}"/>
                </a:ext>
              </a:extLst>
            </p:cNvPr>
            <p:cNvSpPr/>
            <p:nvPr/>
          </p:nvSpPr>
          <p:spPr>
            <a:xfrm>
              <a:off x="2402938" y="4861334"/>
              <a:ext cx="324772" cy="32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42" y="43"/>
                  </a:moveTo>
                  <a:cubicBezTo>
                    <a:pt x="9373" y="14"/>
                    <a:pt x="9708" y="0"/>
                    <a:pt x="10046" y="0"/>
                  </a:cubicBezTo>
                  <a:cubicBezTo>
                    <a:pt x="16427" y="0"/>
                    <a:pt x="21600" y="5173"/>
                    <a:pt x="21600" y="11554"/>
                  </a:cubicBezTo>
                  <a:cubicBezTo>
                    <a:pt x="21600" y="11892"/>
                    <a:pt x="21586" y="12227"/>
                    <a:pt x="21557" y="12558"/>
                  </a:cubicBezTo>
                  <a:lnTo>
                    <a:pt x="20044" y="12558"/>
                  </a:lnTo>
                  <a:cubicBezTo>
                    <a:pt x="19539" y="17635"/>
                    <a:pt x="15256" y="21600"/>
                    <a:pt x="10046" y="21600"/>
                  </a:cubicBezTo>
                  <a:cubicBezTo>
                    <a:pt x="4498" y="21600"/>
                    <a:pt x="0" y="17102"/>
                    <a:pt x="0" y="11554"/>
                  </a:cubicBezTo>
                  <a:cubicBezTo>
                    <a:pt x="0" y="6344"/>
                    <a:pt x="3965" y="2061"/>
                    <a:pt x="9042" y="1557"/>
                  </a:cubicBezTo>
                  <a:lnTo>
                    <a:pt x="9042" y="42"/>
                  </a:lnTo>
                  <a:close/>
                  <a:moveTo>
                    <a:pt x="9042" y="12558"/>
                  </a:moveTo>
                  <a:lnTo>
                    <a:pt x="9042" y="3579"/>
                  </a:lnTo>
                  <a:cubicBezTo>
                    <a:pt x="4638" y="4139"/>
                    <a:pt x="1522" y="8163"/>
                    <a:pt x="2082" y="12567"/>
                  </a:cubicBezTo>
                  <a:cubicBezTo>
                    <a:pt x="2593" y="16578"/>
                    <a:pt x="6003" y="19586"/>
                    <a:pt x="10046" y="19591"/>
                  </a:cubicBezTo>
                  <a:cubicBezTo>
                    <a:pt x="14097" y="19591"/>
                    <a:pt x="17515" y="16577"/>
                    <a:pt x="18021" y="12558"/>
                  </a:cubicBezTo>
                  <a:lnTo>
                    <a:pt x="9042" y="12558"/>
                  </a:lnTo>
                  <a:close/>
                  <a:moveTo>
                    <a:pt x="19538" y="10549"/>
                  </a:moveTo>
                  <a:cubicBezTo>
                    <a:pt x="19064" y="6073"/>
                    <a:pt x="15527" y="2536"/>
                    <a:pt x="11051" y="2062"/>
                  </a:cubicBezTo>
                  <a:lnTo>
                    <a:pt x="11051" y="10549"/>
                  </a:lnTo>
                  <a:lnTo>
                    <a:pt x="19538" y="10549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D94BED-793C-E684-87FA-E8938DFD5E71}"/>
              </a:ext>
            </a:extLst>
          </p:cNvPr>
          <p:cNvGrpSpPr/>
          <p:nvPr/>
        </p:nvGrpSpPr>
        <p:grpSpPr>
          <a:xfrm>
            <a:off x="3564953" y="1650682"/>
            <a:ext cx="638233" cy="638234"/>
            <a:chOff x="3564953" y="1650682"/>
            <a:chExt cx="638233" cy="63823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523A019-8CCE-66F8-3EA8-22843AC59B2B}"/>
                </a:ext>
              </a:extLst>
            </p:cNvPr>
            <p:cNvGrpSpPr/>
            <p:nvPr/>
          </p:nvGrpSpPr>
          <p:grpSpPr>
            <a:xfrm>
              <a:off x="3564953" y="1650682"/>
              <a:ext cx="638233" cy="638234"/>
              <a:chOff x="871273" y="2162001"/>
              <a:chExt cx="1126596" cy="112659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66449C2-2662-A2F2-20FC-171C075B4459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6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0AD0EEE-F1C7-E1C7-AF72-A1258E9C483B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6"/>
              </a:solidFill>
              <a:ln w="1587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6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148" name="任意形状 1231">
              <a:extLst>
                <a:ext uri="{FF2B5EF4-FFF2-40B4-BE49-F238E27FC236}">
                  <a16:creationId xmlns:a16="http://schemas.microsoft.com/office/drawing/2014/main" id="{3684ADB6-B626-62E3-68A5-9598E68F39DD}"/>
                </a:ext>
              </a:extLst>
            </p:cNvPr>
            <p:cNvSpPr/>
            <p:nvPr/>
          </p:nvSpPr>
          <p:spPr>
            <a:xfrm>
              <a:off x="3748117" y="1814997"/>
              <a:ext cx="271903" cy="302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648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9" y="0"/>
                    <a:pt x="1202" y="0"/>
                  </a:cubicBezTo>
                  <a:lnTo>
                    <a:pt x="14393" y="0"/>
                  </a:lnTo>
                  <a:lnTo>
                    <a:pt x="21595" y="6480"/>
                  </a:lnTo>
                  <a:close/>
                  <a:moveTo>
                    <a:pt x="19196" y="7560"/>
                  </a:moveTo>
                  <a:lnTo>
                    <a:pt x="13197" y="7560"/>
                  </a:lnTo>
                  <a:lnTo>
                    <a:pt x="131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7560"/>
                  </a:lnTo>
                  <a:close/>
                  <a:moveTo>
                    <a:pt x="5999" y="5400"/>
                  </a:moveTo>
                  <a:lnTo>
                    <a:pt x="9598" y="5400"/>
                  </a:lnTo>
                  <a:lnTo>
                    <a:pt x="9598" y="7560"/>
                  </a:lnTo>
                  <a:lnTo>
                    <a:pt x="5999" y="7560"/>
                  </a:lnTo>
                  <a:lnTo>
                    <a:pt x="5999" y="5400"/>
                  </a:lnTo>
                  <a:close/>
                  <a:moveTo>
                    <a:pt x="5999" y="9720"/>
                  </a:moveTo>
                  <a:lnTo>
                    <a:pt x="15597" y="9720"/>
                  </a:lnTo>
                  <a:lnTo>
                    <a:pt x="15597" y="11880"/>
                  </a:lnTo>
                  <a:lnTo>
                    <a:pt x="5999" y="11880"/>
                  </a:lnTo>
                  <a:lnTo>
                    <a:pt x="5999" y="9720"/>
                  </a:lnTo>
                  <a:close/>
                  <a:moveTo>
                    <a:pt x="5999" y="14040"/>
                  </a:moveTo>
                  <a:lnTo>
                    <a:pt x="15597" y="14040"/>
                  </a:lnTo>
                  <a:lnTo>
                    <a:pt x="15597" y="16200"/>
                  </a:lnTo>
                  <a:lnTo>
                    <a:pt x="5999" y="16200"/>
                  </a:lnTo>
                  <a:lnTo>
                    <a:pt x="5999" y="1404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BE9C77-D30F-8800-3B0C-1224183125A3}"/>
              </a:ext>
            </a:extLst>
          </p:cNvPr>
          <p:cNvGrpSpPr/>
          <p:nvPr/>
        </p:nvGrpSpPr>
        <p:grpSpPr>
          <a:xfrm>
            <a:off x="3570783" y="4459437"/>
            <a:ext cx="1806592" cy="485699"/>
            <a:chOff x="6056915" y="2679572"/>
            <a:chExt cx="1806592" cy="4856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8E669F-8E93-34F3-FB07-14AC1DCC5B2A}"/>
                </a:ext>
              </a:extLst>
            </p:cNvPr>
            <p:cNvSpPr/>
            <p:nvPr/>
          </p:nvSpPr>
          <p:spPr>
            <a:xfrm>
              <a:off x="6056915" y="2679572"/>
              <a:ext cx="1806592" cy="48569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  <a:latin typeface="+mj-lt"/>
                </a:rPr>
                <a:t>Your Text Here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86DFBC6-7DE7-C832-60CA-14D36167835B}"/>
                </a:ext>
              </a:extLst>
            </p:cNvPr>
            <p:cNvSpPr/>
            <p:nvPr/>
          </p:nvSpPr>
          <p:spPr>
            <a:xfrm>
              <a:off x="7812950" y="2832598"/>
              <a:ext cx="50557" cy="17964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FD866C-1DDD-AEFD-88A6-DB6436E7EEE6}"/>
              </a:ext>
            </a:extLst>
          </p:cNvPr>
          <p:cNvGrpSpPr/>
          <p:nvPr/>
        </p:nvGrpSpPr>
        <p:grpSpPr>
          <a:xfrm>
            <a:off x="4456146" y="1810901"/>
            <a:ext cx="4012042" cy="335541"/>
            <a:chOff x="5580601" y="5230692"/>
            <a:chExt cx="4012042" cy="33554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F6208E-FC56-C415-0029-39CC9E25D630}"/>
                </a:ext>
              </a:extLst>
            </p:cNvPr>
            <p:cNvGrpSpPr/>
            <p:nvPr/>
          </p:nvGrpSpPr>
          <p:grpSpPr>
            <a:xfrm>
              <a:off x="5580601" y="5267184"/>
              <a:ext cx="262881" cy="262556"/>
              <a:chOff x="542021" y="2164485"/>
              <a:chExt cx="262881" cy="262556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C41D0F6-0822-9FB0-0B37-F569EC55F9A2}"/>
                  </a:ext>
                </a:extLst>
              </p:cNvPr>
              <p:cNvSpPr/>
              <p:nvPr/>
            </p:nvSpPr>
            <p:spPr>
              <a:xfrm>
                <a:off x="542021" y="21644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60638B7-7749-3A39-3C07-E5F735BC5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51" y="22957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6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E3CAC2-2875-6BDA-265B-55E04C87887E}"/>
                </a:ext>
              </a:extLst>
            </p:cNvPr>
            <p:cNvSpPr txBox="1"/>
            <p:nvPr/>
          </p:nvSpPr>
          <p:spPr>
            <a:xfrm>
              <a:off x="5976769" y="5230692"/>
              <a:ext cx="3615874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</a:rPr>
                <a:t> qui </a:t>
              </a:r>
              <a:r>
                <a:rPr lang="en-US" sz="1400" dirty="0" err="1">
                  <a:solidFill>
                    <a:schemeClr val="bg1"/>
                  </a:solidFill>
                </a:rPr>
                <a:t>sint</a:t>
              </a:r>
              <a:r>
                <a:rPr lang="en-US" sz="1400" dirty="0">
                  <a:solidFill>
                    <a:schemeClr val="bg1"/>
                  </a:solidFill>
                </a:rPr>
                <a:t> 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9308AB-0939-30B9-4E53-8082D3B93666}"/>
              </a:ext>
            </a:extLst>
          </p:cNvPr>
          <p:cNvGrpSpPr/>
          <p:nvPr/>
        </p:nvGrpSpPr>
        <p:grpSpPr>
          <a:xfrm>
            <a:off x="4456146" y="2277363"/>
            <a:ext cx="4012042" cy="335541"/>
            <a:chOff x="5580601" y="5230692"/>
            <a:chExt cx="4012042" cy="3355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8D8AC5-86A9-EB6E-E5AA-5DE5FC30E700}"/>
                </a:ext>
              </a:extLst>
            </p:cNvPr>
            <p:cNvGrpSpPr/>
            <p:nvPr/>
          </p:nvGrpSpPr>
          <p:grpSpPr>
            <a:xfrm>
              <a:off x="5580601" y="5267184"/>
              <a:ext cx="262881" cy="262556"/>
              <a:chOff x="542021" y="2164485"/>
              <a:chExt cx="262881" cy="262556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ECA1AE6-0F5B-5C08-3EBA-D7FE31BCC1D1}"/>
                  </a:ext>
                </a:extLst>
              </p:cNvPr>
              <p:cNvSpPr/>
              <p:nvPr/>
            </p:nvSpPr>
            <p:spPr>
              <a:xfrm>
                <a:off x="542021" y="21644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395ADF7-46B6-25A2-6861-8FD500D2FB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51" y="22957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6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EF4752-104E-B588-5CD5-D2BD9C2082AF}"/>
                </a:ext>
              </a:extLst>
            </p:cNvPr>
            <p:cNvSpPr txBox="1"/>
            <p:nvPr/>
          </p:nvSpPr>
          <p:spPr>
            <a:xfrm>
              <a:off x="5976769" y="5230692"/>
              <a:ext cx="3615874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</a:rPr>
                <a:t> qui </a:t>
              </a:r>
              <a:r>
                <a:rPr lang="en-US" sz="1400" dirty="0" err="1">
                  <a:solidFill>
                    <a:schemeClr val="bg1"/>
                  </a:solidFill>
                </a:rPr>
                <a:t>sint</a:t>
              </a:r>
              <a:r>
                <a:rPr lang="en-US" sz="1400" dirty="0">
                  <a:solidFill>
                    <a:schemeClr val="bg1"/>
                  </a:solidFill>
                </a:rPr>
                <a:t> ne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C7CF921-7929-00C9-81CD-52241FABE9CD}"/>
              </a:ext>
            </a:extLst>
          </p:cNvPr>
          <p:cNvSpPr txBox="1"/>
          <p:nvPr/>
        </p:nvSpPr>
        <p:spPr>
          <a:xfrm>
            <a:off x="5507152" y="4396363"/>
            <a:ext cx="2475585" cy="591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DB3163-F145-7990-6A8B-C2CC5A553269}"/>
              </a:ext>
            </a:extLst>
          </p:cNvPr>
          <p:cNvSpPr txBox="1"/>
          <p:nvPr/>
        </p:nvSpPr>
        <p:spPr>
          <a:xfrm>
            <a:off x="8997358" y="2695702"/>
            <a:ext cx="2488768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Fishbone</a:t>
            </a:r>
          </a:p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Business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45A88B-697A-A050-2DAF-26D90664BD07}"/>
              </a:ext>
            </a:extLst>
          </p:cNvPr>
          <p:cNvSpPr txBox="1"/>
          <p:nvPr/>
        </p:nvSpPr>
        <p:spPr>
          <a:xfrm>
            <a:off x="8997358" y="2277363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Your text goes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94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ABB0907-962C-F61F-2910-BBC1E69E2D13}"/>
              </a:ext>
            </a:extLst>
          </p:cNvPr>
          <p:cNvGrpSpPr/>
          <p:nvPr/>
        </p:nvGrpSpPr>
        <p:grpSpPr>
          <a:xfrm>
            <a:off x="3635313" y="1486656"/>
            <a:ext cx="8004821" cy="3163426"/>
            <a:chOff x="3127365" y="2644672"/>
            <a:chExt cx="8004821" cy="316342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91488B-6B46-9B86-D027-88520E255F46}"/>
                </a:ext>
              </a:extLst>
            </p:cNvPr>
            <p:cNvSpPr/>
            <p:nvPr/>
          </p:nvSpPr>
          <p:spPr>
            <a:xfrm>
              <a:off x="4159249" y="4157428"/>
              <a:ext cx="5763755" cy="1379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6F768-EB65-29CC-0115-9F82713FD829}"/>
                </a:ext>
              </a:extLst>
            </p:cNvPr>
            <p:cNvSpPr/>
            <p:nvPr/>
          </p:nvSpPr>
          <p:spPr>
            <a:xfrm>
              <a:off x="9771691" y="3104409"/>
              <a:ext cx="1360495" cy="2243952"/>
            </a:xfrm>
            <a:custGeom>
              <a:avLst/>
              <a:gdLst>
                <a:gd name="connsiteX0" fmla="*/ 146452 w 973888"/>
                <a:gd name="connsiteY0" fmla="*/ 0 h 1606295"/>
                <a:gd name="connsiteX1" fmla="*/ 223128 w 973888"/>
                <a:gd name="connsiteY1" fmla="*/ 1606296 h 1606295"/>
                <a:gd name="connsiteX2" fmla="*/ 973889 w 973888"/>
                <a:gd name="connsiteY2" fmla="*/ 825627 h 1606295"/>
                <a:gd name="connsiteX3" fmla="*/ 973889 w 973888"/>
                <a:gd name="connsiteY3" fmla="*/ 824675 h 1606295"/>
                <a:gd name="connsiteX4" fmla="*/ 146452 w 973888"/>
                <a:gd name="connsiteY4" fmla="*/ 0 h 1606295"/>
                <a:gd name="connsiteX5" fmla="*/ 390292 w 973888"/>
                <a:gd name="connsiteY5" fmla="*/ 671703 h 1606295"/>
                <a:gd name="connsiteX6" fmla="*/ 223128 w 973888"/>
                <a:gd name="connsiteY6" fmla="*/ 504539 h 1606295"/>
                <a:gd name="connsiteX7" fmla="*/ 390292 w 973888"/>
                <a:gd name="connsiteY7" fmla="*/ 337471 h 1606295"/>
                <a:gd name="connsiteX8" fmla="*/ 557456 w 973888"/>
                <a:gd name="connsiteY8" fmla="*/ 504539 h 1606295"/>
                <a:gd name="connsiteX9" fmla="*/ 390292 w 973888"/>
                <a:gd name="connsiteY9" fmla="*/ 671703 h 16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888" h="1606295">
                  <a:moveTo>
                    <a:pt x="146452" y="0"/>
                  </a:moveTo>
                  <a:cubicBezTo>
                    <a:pt x="146452" y="0"/>
                    <a:pt x="-229404" y="730282"/>
                    <a:pt x="223128" y="1606296"/>
                  </a:cubicBezTo>
                  <a:cubicBezTo>
                    <a:pt x="737383" y="1297400"/>
                    <a:pt x="973889" y="932593"/>
                    <a:pt x="973889" y="825627"/>
                  </a:cubicBezTo>
                  <a:lnTo>
                    <a:pt x="973889" y="824675"/>
                  </a:lnTo>
                  <a:cubicBezTo>
                    <a:pt x="973889" y="712280"/>
                    <a:pt x="695283" y="302323"/>
                    <a:pt x="146452" y="0"/>
                  </a:cubicBezTo>
                  <a:moveTo>
                    <a:pt x="390292" y="671703"/>
                  </a:moveTo>
                  <a:cubicBezTo>
                    <a:pt x="297995" y="671703"/>
                    <a:pt x="223128" y="596932"/>
                    <a:pt x="223128" y="504539"/>
                  </a:cubicBezTo>
                  <a:cubicBezTo>
                    <a:pt x="223128" y="412242"/>
                    <a:pt x="297995" y="337471"/>
                    <a:pt x="390292" y="337471"/>
                  </a:cubicBezTo>
                  <a:cubicBezTo>
                    <a:pt x="482590" y="337471"/>
                    <a:pt x="557456" y="412242"/>
                    <a:pt x="557456" y="504539"/>
                  </a:cubicBezTo>
                  <a:cubicBezTo>
                    <a:pt x="557456" y="596932"/>
                    <a:pt x="482590" y="671703"/>
                    <a:pt x="390292" y="671703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 dirty="0">
                <a:latin typeface="+mj-lt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D6BCB4-0049-0A35-1BB2-667816D1DE47}"/>
                </a:ext>
              </a:extLst>
            </p:cNvPr>
            <p:cNvSpPr/>
            <p:nvPr/>
          </p:nvSpPr>
          <p:spPr>
            <a:xfrm>
              <a:off x="3127365" y="2644672"/>
              <a:ext cx="1435735" cy="3163426"/>
            </a:xfrm>
            <a:custGeom>
              <a:avLst/>
              <a:gdLst>
                <a:gd name="connsiteX0" fmla="*/ 1027748 w 1027747"/>
                <a:gd name="connsiteY0" fmla="*/ 1107836 h 2264485"/>
                <a:gd name="connsiteX1" fmla="*/ 798386 w 1027747"/>
                <a:gd name="connsiteY1" fmla="*/ 1552558 h 2264485"/>
                <a:gd name="connsiteX2" fmla="*/ 541496 w 1027747"/>
                <a:gd name="connsiteY2" fmla="*/ 1876504 h 2264485"/>
                <a:gd name="connsiteX3" fmla="*/ 21622 w 1027747"/>
                <a:gd name="connsiteY3" fmla="*/ 2264266 h 2264485"/>
                <a:gd name="connsiteX4" fmla="*/ 430149 w 1027747"/>
                <a:gd name="connsiteY4" fmla="*/ 1450070 h 2264485"/>
                <a:gd name="connsiteX5" fmla="*/ 549783 w 1027747"/>
                <a:gd name="connsiteY5" fmla="*/ 1132887 h 2264485"/>
                <a:gd name="connsiteX6" fmla="*/ 430149 w 1027747"/>
                <a:gd name="connsiteY6" fmla="*/ 815704 h 2264485"/>
                <a:gd name="connsiteX7" fmla="*/ 0 w 1027747"/>
                <a:gd name="connsiteY7" fmla="*/ 460 h 2264485"/>
                <a:gd name="connsiteX8" fmla="*/ 541401 w 1027747"/>
                <a:gd name="connsiteY8" fmla="*/ 381174 h 2264485"/>
                <a:gd name="connsiteX9" fmla="*/ 803339 w 1027747"/>
                <a:gd name="connsiteY9" fmla="*/ 711691 h 2264485"/>
                <a:gd name="connsiteX10" fmla="*/ 803339 w 1027747"/>
                <a:gd name="connsiteY10" fmla="*/ 711691 h 2264485"/>
                <a:gd name="connsiteX11" fmla="*/ 803339 w 1027747"/>
                <a:gd name="connsiteY11" fmla="*/ 711691 h 2264485"/>
                <a:gd name="connsiteX12" fmla="*/ 1027748 w 1027747"/>
                <a:gd name="connsiteY12" fmla="*/ 1107836 h 22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7747" h="2264485">
                  <a:moveTo>
                    <a:pt x="1027748" y="1107836"/>
                  </a:moveTo>
                  <a:cubicBezTo>
                    <a:pt x="1027748" y="1107836"/>
                    <a:pt x="961739" y="1343199"/>
                    <a:pt x="798386" y="1552558"/>
                  </a:cubicBezTo>
                  <a:cubicBezTo>
                    <a:pt x="743522" y="1622377"/>
                    <a:pt x="667036" y="1725437"/>
                    <a:pt x="541496" y="1876504"/>
                  </a:cubicBezTo>
                  <a:cubicBezTo>
                    <a:pt x="200501" y="2286746"/>
                    <a:pt x="21622" y="2264266"/>
                    <a:pt x="21622" y="2264266"/>
                  </a:cubicBezTo>
                  <a:cubicBezTo>
                    <a:pt x="165068" y="2231691"/>
                    <a:pt x="370713" y="1779063"/>
                    <a:pt x="430149" y="1450070"/>
                  </a:cubicBezTo>
                  <a:cubicBezTo>
                    <a:pt x="455105" y="1311957"/>
                    <a:pt x="502825" y="1207563"/>
                    <a:pt x="549783" y="1132887"/>
                  </a:cubicBezTo>
                  <a:cubicBezTo>
                    <a:pt x="502730" y="1058116"/>
                    <a:pt x="455105" y="953722"/>
                    <a:pt x="430149" y="815704"/>
                  </a:cubicBezTo>
                  <a:cubicBezTo>
                    <a:pt x="370618" y="486806"/>
                    <a:pt x="143351" y="32940"/>
                    <a:pt x="0" y="460"/>
                  </a:cubicBezTo>
                  <a:cubicBezTo>
                    <a:pt x="0" y="460"/>
                    <a:pt x="200406" y="-28877"/>
                    <a:pt x="541401" y="381174"/>
                  </a:cubicBezTo>
                  <a:cubicBezTo>
                    <a:pt x="666845" y="532240"/>
                    <a:pt x="748475" y="641873"/>
                    <a:pt x="803339" y="711691"/>
                  </a:cubicBezTo>
                  <a:cubicBezTo>
                    <a:pt x="803339" y="711691"/>
                    <a:pt x="805910" y="711501"/>
                    <a:pt x="803339" y="711691"/>
                  </a:cubicBezTo>
                  <a:cubicBezTo>
                    <a:pt x="757523" y="715216"/>
                    <a:pt x="802291" y="710263"/>
                    <a:pt x="803339" y="711691"/>
                  </a:cubicBezTo>
                  <a:cubicBezTo>
                    <a:pt x="835724" y="754173"/>
                    <a:pt x="1012412" y="990774"/>
                    <a:pt x="1027748" y="1107836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B62377-86F0-3D36-E5D3-FCE57D8A3C2C}"/>
              </a:ext>
            </a:extLst>
          </p:cNvPr>
          <p:cNvGrpSpPr/>
          <p:nvPr/>
        </p:nvGrpSpPr>
        <p:grpSpPr>
          <a:xfrm>
            <a:off x="5336933" y="727034"/>
            <a:ext cx="4270292" cy="4682670"/>
            <a:chOff x="3795210" y="2422784"/>
            <a:chExt cx="4270292" cy="36090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35CB19-29E9-5E2E-D854-78B37B5548C6}"/>
                </a:ext>
              </a:extLst>
            </p:cNvPr>
            <p:cNvSpPr/>
            <p:nvPr/>
          </p:nvSpPr>
          <p:spPr>
            <a:xfrm rot="4551106" flipH="1">
              <a:off x="3106356" y="3491316"/>
              <a:ext cx="2072719" cy="69501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gradFill>
                <a:gsLst>
                  <a:gs pos="0">
                    <a:schemeClr val="accent2">
                      <a:alpha val="0"/>
                    </a:schemeClr>
                  </a:gs>
                  <a:gs pos="34000">
                    <a:schemeClr val="accent2"/>
                  </a:gs>
                  <a:gs pos="7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0"/>
              </a:gra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9070ED5-2AE4-EE80-4C35-30C4381B2EE7}"/>
                </a:ext>
              </a:extLst>
            </p:cNvPr>
            <p:cNvSpPr/>
            <p:nvPr/>
          </p:nvSpPr>
          <p:spPr>
            <a:xfrm rot="4937007" flipH="1">
              <a:off x="4134580" y="3879779"/>
              <a:ext cx="3609002" cy="69501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gradFill>
                <a:gsLst>
                  <a:gs pos="0">
                    <a:schemeClr val="accent2">
                      <a:alpha val="0"/>
                    </a:schemeClr>
                  </a:gs>
                  <a:gs pos="34000">
                    <a:schemeClr val="accent2"/>
                  </a:gs>
                  <a:gs pos="7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0"/>
              </a:gra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C2962E7-A499-EFB4-5AE6-02E39463353A}"/>
                </a:ext>
              </a:extLst>
            </p:cNvPr>
            <p:cNvSpPr/>
            <p:nvPr/>
          </p:nvSpPr>
          <p:spPr>
            <a:xfrm rot="4937007" flipH="1">
              <a:off x="6289623" y="3879779"/>
              <a:ext cx="2856746" cy="695012"/>
            </a:xfrm>
            <a:custGeom>
              <a:avLst/>
              <a:gdLst>
                <a:gd name="connsiteX0" fmla="*/ 0 w 2724150"/>
                <a:gd name="connsiteY0" fmla="*/ 653316 h 653316"/>
                <a:gd name="connsiteX1" fmla="*/ 1285875 w 2724150"/>
                <a:gd name="connsiteY1" fmla="*/ 15141 h 653316"/>
                <a:gd name="connsiteX2" fmla="*/ 2724150 w 2724150"/>
                <a:gd name="connsiteY2" fmla="*/ 262791 h 653316"/>
                <a:gd name="connsiteX0" fmla="*/ 0 w 2724150"/>
                <a:gd name="connsiteY0" fmla="*/ 545984 h 545984"/>
                <a:gd name="connsiteX1" fmla="*/ 1257300 w 2724150"/>
                <a:gd name="connsiteY1" fmla="*/ 31634 h 545984"/>
                <a:gd name="connsiteX2" fmla="*/ 2724150 w 2724150"/>
                <a:gd name="connsiteY2" fmla="*/ 155459 h 54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545984">
                  <a:moveTo>
                    <a:pt x="0" y="545984"/>
                  </a:moveTo>
                  <a:cubicBezTo>
                    <a:pt x="415925" y="259440"/>
                    <a:pt x="803275" y="96721"/>
                    <a:pt x="1257300" y="31634"/>
                  </a:cubicBezTo>
                  <a:cubicBezTo>
                    <a:pt x="1711325" y="-33453"/>
                    <a:pt x="2232025" y="-910"/>
                    <a:pt x="2724150" y="155459"/>
                  </a:cubicBezTo>
                </a:path>
              </a:pathLst>
            </a:custGeom>
            <a:noFill/>
            <a:ln w="50800" cap="rnd">
              <a:gradFill>
                <a:gsLst>
                  <a:gs pos="0">
                    <a:schemeClr val="accent2">
                      <a:alpha val="0"/>
                    </a:schemeClr>
                  </a:gs>
                  <a:gs pos="34000">
                    <a:schemeClr val="accent2"/>
                  </a:gs>
                  <a:gs pos="7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0"/>
              </a:gra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967579-EB25-E7DA-2936-15D3334BD0AA}"/>
              </a:ext>
            </a:extLst>
          </p:cNvPr>
          <p:cNvGrpSpPr/>
          <p:nvPr/>
        </p:nvGrpSpPr>
        <p:grpSpPr>
          <a:xfrm>
            <a:off x="7035827" y="702833"/>
            <a:ext cx="804890" cy="804892"/>
            <a:chOff x="871273" y="2162001"/>
            <a:chExt cx="1126596" cy="112659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E5C88-3C8C-48EE-84F6-4EBC63907656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C1B05-5BC1-3F8B-B9ED-32778AA1E680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D4A8C1-96EE-2EEB-50DC-71B695CD9739}"/>
              </a:ext>
            </a:extLst>
          </p:cNvPr>
          <p:cNvGrpSpPr/>
          <p:nvPr/>
        </p:nvGrpSpPr>
        <p:grpSpPr>
          <a:xfrm>
            <a:off x="8857274" y="1213784"/>
            <a:ext cx="804890" cy="804892"/>
            <a:chOff x="871273" y="2162001"/>
            <a:chExt cx="1126596" cy="112659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32A329-68D6-D210-D4FE-190BE7C63A3B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9B968EC-FCE5-725A-19C0-2ABCE3C10BE8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DC1EDE-67E9-6EC9-3C2E-862E65D30437}"/>
              </a:ext>
            </a:extLst>
          </p:cNvPr>
          <p:cNvGrpSpPr/>
          <p:nvPr/>
        </p:nvGrpSpPr>
        <p:grpSpPr>
          <a:xfrm>
            <a:off x="5606433" y="2665923"/>
            <a:ext cx="804890" cy="804892"/>
            <a:chOff x="871273" y="2162001"/>
            <a:chExt cx="1126596" cy="112659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283753-AE1F-3CA0-191F-792CFBD72A48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86CFCB-A58A-9C99-5290-B41DD3E76CD5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0C9B310-30FC-6584-6BE2-2B47E0BE22A4}"/>
              </a:ext>
            </a:extLst>
          </p:cNvPr>
          <p:cNvGrpSpPr/>
          <p:nvPr/>
        </p:nvGrpSpPr>
        <p:grpSpPr>
          <a:xfrm>
            <a:off x="7334503" y="3394804"/>
            <a:ext cx="804890" cy="804892"/>
            <a:chOff x="871273" y="2162001"/>
            <a:chExt cx="1126596" cy="112659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29D1D5-AA1E-0DE3-8030-25D25D2DDF01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9B58A1B-1F83-2D8C-78EE-B691D9D9FDBE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A19CC6-634F-1240-1A2A-FD300958FF2D}"/>
              </a:ext>
            </a:extLst>
          </p:cNvPr>
          <p:cNvGrpSpPr/>
          <p:nvPr/>
        </p:nvGrpSpPr>
        <p:grpSpPr>
          <a:xfrm>
            <a:off x="7329378" y="1888600"/>
            <a:ext cx="804890" cy="804892"/>
            <a:chOff x="871273" y="2162001"/>
            <a:chExt cx="1126596" cy="112659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FC108BE-C9CE-3BFD-909D-1DC1FEF1D61C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8B0F1F9-6E56-6C36-BC56-793DCEF52A8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AF427B-1940-68DA-2AA1-47D946D17302}"/>
              </a:ext>
            </a:extLst>
          </p:cNvPr>
          <p:cNvGrpSpPr/>
          <p:nvPr/>
        </p:nvGrpSpPr>
        <p:grpSpPr>
          <a:xfrm>
            <a:off x="8857274" y="4234155"/>
            <a:ext cx="804890" cy="804892"/>
            <a:chOff x="871273" y="2162001"/>
            <a:chExt cx="1126596" cy="112659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2F93C63-9352-11ED-84E0-65041649C0D8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C13BF68-BDA4-0715-124B-9CCD772962F7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B1658AD-58FF-2BB1-F3AE-9DCB0EB53EC1}"/>
              </a:ext>
            </a:extLst>
          </p:cNvPr>
          <p:cNvGrpSpPr/>
          <p:nvPr/>
        </p:nvGrpSpPr>
        <p:grpSpPr>
          <a:xfrm>
            <a:off x="4913366" y="596674"/>
            <a:ext cx="1516895" cy="1516893"/>
            <a:chOff x="10020713" y="1620393"/>
            <a:chExt cx="1516895" cy="151689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53E474A-B11E-0576-50D6-1638EF8C5DD1}"/>
                </a:ext>
              </a:extLst>
            </p:cNvPr>
            <p:cNvSpPr/>
            <p:nvPr/>
          </p:nvSpPr>
          <p:spPr>
            <a:xfrm>
              <a:off x="10020713" y="1620393"/>
              <a:ext cx="1516895" cy="151689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5" name="Partial Circle 4">
              <a:extLst>
                <a:ext uri="{FF2B5EF4-FFF2-40B4-BE49-F238E27FC236}">
                  <a16:creationId xmlns:a16="http://schemas.microsoft.com/office/drawing/2014/main" id="{D5DA8E89-1454-24E7-40B4-B44DDA639C5C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11033386"/>
                <a:gd name="adj2" fmla="val 15979751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artial Circle 5">
              <a:extLst>
                <a:ext uri="{FF2B5EF4-FFF2-40B4-BE49-F238E27FC236}">
                  <a16:creationId xmlns:a16="http://schemas.microsoft.com/office/drawing/2014/main" id="{9BA21263-D936-0F89-4FFC-41DB89BAC30F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2172425"/>
                <a:gd name="adj2" fmla="val 1110803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0ECF111D-E625-0010-6920-F98D5511E3FB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21373345"/>
                <a:gd name="adj2" fmla="val 1861978"/>
              </a:avLst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68DF8F8D-7BA7-388C-EDB1-38D858FC54AA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19272352"/>
                <a:gd name="adj2" fmla="val 2140318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70463524-1D54-5B05-FFAD-F03FA2AC2354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17505909"/>
                <a:gd name="adj2" fmla="val 18916871"/>
              </a:avLst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ABA576E4-13F1-30B0-53B8-AFB81F6C4F6D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16313680"/>
                <a:gd name="adj2" fmla="val 17592588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8DFC62-19D1-1DEB-A97D-AD10541F12C9}"/>
                </a:ext>
              </a:extLst>
            </p:cNvPr>
            <p:cNvSpPr/>
            <p:nvPr/>
          </p:nvSpPr>
          <p:spPr>
            <a:xfrm>
              <a:off x="10231344" y="1836170"/>
              <a:ext cx="1085338" cy="10853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347388-1097-3F95-B2BB-18DD47D9D98A}"/>
                </a:ext>
              </a:extLst>
            </p:cNvPr>
            <p:cNvSpPr txBox="1"/>
            <p:nvPr/>
          </p:nvSpPr>
          <p:spPr>
            <a:xfrm>
              <a:off x="10248318" y="2053905"/>
              <a:ext cx="105139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  <a:latin typeface="+mj-lt"/>
                </a:rPr>
                <a:t>77K</a:t>
              </a:r>
              <a:endParaRPr lang="en-GB" sz="2400" b="1" baseline="30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BBF424-9F17-DBA4-0C8F-7EA99378D5B6}"/>
                </a:ext>
              </a:extLst>
            </p:cNvPr>
            <p:cNvSpPr txBox="1"/>
            <p:nvPr/>
          </p:nvSpPr>
          <p:spPr>
            <a:xfrm>
              <a:off x="10248318" y="2422913"/>
              <a:ext cx="1051392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On 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E52FC2-CF8A-FF94-6B46-CE301D21104E}"/>
              </a:ext>
            </a:extLst>
          </p:cNvPr>
          <p:cNvGrpSpPr/>
          <p:nvPr/>
        </p:nvGrpSpPr>
        <p:grpSpPr>
          <a:xfrm>
            <a:off x="6682150" y="4544418"/>
            <a:ext cx="1516895" cy="1516893"/>
            <a:chOff x="10020713" y="1620393"/>
            <a:chExt cx="1516895" cy="151689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4EBD43-3BA5-5B33-F295-36BAF24788D7}"/>
                </a:ext>
              </a:extLst>
            </p:cNvPr>
            <p:cNvSpPr/>
            <p:nvPr/>
          </p:nvSpPr>
          <p:spPr>
            <a:xfrm>
              <a:off x="10020713" y="1620393"/>
              <a:ext cx="1516895" cy="151689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sp>
          <p:nvSpPr>
            <p:cNvPr id="38" name="Partial Circle 37">
              <a:extLst>
                <a:ext uri="{FF2B5EF4-FFF2-40B4-BE49-F238E27FC236}">
                  <a16:creationId xmlns:a16="http://schemas.microsoft.com/office/drawing/2014/main" id="{5E8FB8F1-1C00-A496-0295-B10285DF8320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11033386"/>
                <a:gd name="adj2" fmla="val 15979751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Partial Circle 38">
              <a:extLst>
                <a:ext uri="{FF2B5EF4-FFF2-40B4-BE49-F238E27FC236}">
                  <a16:creationId xmlns:a16="http://schemas.microsoft.com/office/drawing/2014/main" id="{8FC1F7DA-7806-CD46-9029-40E4D6ED0BCD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2172425"/>
                <a:gd name="adj2" fmla="val 1110803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artial Circle 39">
              <a:extLst>
                <a:ext uri="{FF2B5EF4-FFF2-40B4-BE49-F238E27FC236}">
                  <a16:creationId xmlns:a16="http://schemas.microsoft.com/office/drawing/2014/main" id="{50BC216B-DD44-DE46-7A6B-1B41EB10B20E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21373345"/>
                <a:gd name="adj2" fmla="val 1861978"/>
              </a:avLst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artial Circle 40">
              <a:extLst>
                <a:ext uri="{FF2B5EF4-FFF2-40B4-BE49-F238E27FC236}">
                  <a16:creationId xmlns:a16="http://schemas.microsoft.com/office/drawing/2014/main" id="{7BBE9F88-3093-6291-6E8A-9FB810FDB619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19272352"/>
                <a:gd name="adj2" fmla="val 2140318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artial Circle 41">
              <a:extLst>
                <a:ext uri="{FF2B5EF4-FFF2-40B4-BE49-F238E27FC236}">
                  <a16:creationId xmlns:a16="http://schemas.microsoft.com/office/drawing/2014/main" id="{721F3125-8E2C-9A4C-93F6-F877E37011F6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17505909"/>
                <a:gd name="adj2" fmla="val 18916871"/>
              </a:avLst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Partial Circle 43">
              <a:extLst>
                <a:ext uri="{FF2B5EF4-FFF2-40B4-BE49-F238E27FC236}">
                  <a16:creationId xmlns:a16="http://schemas.microsoft.com/office/drawing/2014/main" id="{64D8D4C0-A1CB-7062-A0A2-857C7D3633BD}"/>
                </a:ext>
              </a:extLst>
            </p:cNvPr>
            <p:cNvSpPr/>
            <p:nvPr/>
          </p:nvSpPr>
          <p:spPr>
            <a:xfrm>
              <a:off x="10168784" y="1773609"/>
              <a:ext cx="1210460" cy="1210460"/>
            </a:xfrm>
            <a:prstGeom prst="pie">
              <a:avLst>
                <a:gd name="adj1" fmla="val 16313680"/>
                <a:gd name="adj2" fmla="val 17592588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024D3E-B57A-8F62-26D2-ADF86074B503}"/>
                </a:ext>
              </a:extLst>
            </p:cNvPr>
            <p:cNvSpPr/>
            <p:nvPr/>
          </p:nvSpPr>
          <p:spPr>
            <a:xfrm>
              <a:off x="10231344" y="1836170"/>
              <a:ext cx="1085338" cy="10853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66D8F8-C1D9-EC15-5A55-1D3A9DAEEE34}"/>
                </a:ext>
              </a:extLst>
            </p:cNvPr>
            <p:cNvSpPr txBox="1"/>
            <p:nvPr/>
          </p:nvSpPr>
          <p:spPr>
            <a:xfrm>
              <a:off x="10248318" y="2053905"/>
              <a:ext cx="105139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  <a:latin typeface="+mj-lt"/>
                </a:rPr>
                <a:t>45K</a:t>
              </a:r>
              <a:endParaRPr lang="en-GB" sz="2400" b="1" baseline="30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70249F-77F5-876E-A828-DA415002938D}"/>
                </a:ext>
              </a:extLst>
            </p:cNvPr>
            <p:cNvSpPr txBox="1"/>
            <p:nvPr/>
          </p:nvSpPr>
          <p:spPr>
            <a:xfrm>
              <a:off x="10248318" y="2422913"/>
              <a:ext cx="1051392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On value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BCBA2A1-55E8-4A00-E0A1-D8327FE12AD1}"/>
              </a:ext>
            </a:extLst>
          </p:cNvPr>
          <p:cNvGrpSpPr/>
          <p:nvPr/>
        </p:nvGrpSpPr>
        <p:grpSpPr>
          <a:xfrm>
            <a:off x="9105896" y="2672076"/>
            <a:ext cx="804890" cy="804892"/>
            <a:chOff x="871273" y="2162001"/>
            <a:chExt cx="1126596" cy="112659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9DE27C-7C47-CBF2-8687-86A94CF26186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5CAA91B-B88C-C23B-E12C-62449B6A8DE0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4B35910-D768-62DA-BB7E-E2BB38F53F5C}"/>
              </a:ext>
            </a:extLst>
          </p:cNvPr>
          <p:cNvSpPr txBox="1"/>
          <p:nvPr/>
        </p:nvSpPr>
        <p:spPr>
          <a:xfrm>
            <a:off x="4631016" y="3939672"/>
            <a:ext cx="2511126" cy="84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faucibus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eget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Praesent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2FA91B-18FE-5739-0AA6-FBC6E23762A0}"/>
              </a:ext>
            </a:extLst>
          </p:cNvPr>
          <p:cNvSpPr txBox="1"/>
          <p:nvPr/>
        </p:nvSpPr>
        <p:spPr>
          <a:xfrm>
            <a:off x="701198" y="2291046"/>
            <a:ext cx="3792650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Business Strategy Fishbone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70FE1FE-80AE-86B2-87AD-6B7FD9908950}"/>
              </a:ext>
            </a:extLst>
          </p:cNvPr>
          <p:cNvGrpSpPr/>
          <p:nvPr/>
        </p:nvGrpSpPr>
        <p:grpSpPr>
          <a:xfrm>
            <a:off x="701198" y="5067588"/>
            <a:ext cx="3560214" cy="472476"/>
            <a:chOff x="1111319" y="4531041"/>
            <a:chExt cx="3260656" cy="43272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1A88B9B-0EF9-6FC5-F5EC-2F218D7E8049}"/>
                </a:ext>
              </a:extLst>
            </p:cNvPr>
            <p:cNvGrpSpPr/>
            <p:nvPr/>
          </p:nvGrpSpPr>
          <p:grpSpPr>
            <a:xfrm>
              <a:off x="1111319" y="4702153"/>
              <a:ext cx="3260656" cy="261610"/>
              <a:chOff x="1111319" y="4702153"/>
              <a:chExt cx="3260656" cy="261610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A4DA334-83FD-C5A7-D161-C5B53303D0CE}"/>
                  </a:ext>
                </a:extLst>
              </p:cNvPr>
              <p:cNvSpPr txBox="1"/>
              <p:nvPr/>
            </p:nvSpPr>
            <p:spPr>
              <a:xfrm>
                <a:off x="1111319" y="4702153"/>
                <a:ext cx="15262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ea typeface="Roboto Light" panose="02000000000000000000" pitchFamily="2" charset="0"/>
                  </a:rPr>
                  <a:t>Your Text Here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F8BB1D-FBDD-782A-BFFF-3DA1D8FEAAEB}"/>
                  </a:ext>
                </a:extLst>
              </p:cNvPr>
              <p:cNvSpPr txBox="1"/>
              <p:nvPr/>
            </p:nvSpPr>
            <p:spPr>
              <a:xfrm>
                <a:off x="3717891" y="4702153"/>
                <a:ext cx="6540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accent1"/>
                    </a:solidFill>
                    <a:ea typeface="Roboto Light" panose="02000000000000000000" pitchFamily="2" charset="0"/>
                  </a:rPr>
                  <a:t>4 yrs.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9E809FF-D663-0E75-2636-D079BED8E606}"/>
                </a:ext>
              </a:extLst>
            </p:cNvPr>
            <p:cNvGrpSpPr/>
            <p:nvPr/>
          </p:nvGrpSpPr>
          <p:grpSpPr>
            <a:xfrm>
              <a:off x="1205775" y="4531041"/>
              <a:ext cx="3166200" cy="128119"/>
              <a:chOff x="1205775" y="4531041"/>
              <a:chExt cx="3166200" cy="128119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C107DAE-72EB-3031-31CE-2A269BD4BDF7}"/>
                  </a:ext>
                </a:extLst>
              </p:cNvPr>
              <p:cNvSpPr/>
              <p:nvPr/>
            </p:nvSpPr>
            <p:spPr>
              <a:xfrm>
                <a:off x="1205775" y="4531041"/>
                <a:ext cx="3166200" cy="1281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45308F1E-2066-EF1A-8B7D-D5D7683C03EB}"/>
                  </a:ext>
                </a:extLst>
              </p:cNvPr>
              <p:cNvSpPr/>
              <p:nvPr/>
            </p:nvSpPr>
            <p:spPr>
              <a:xfrm>
                <a:off x="1251019" y="4572241"/>
                <a:ext cx="28346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594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549716C2-76ED-ABC7-6E08-849602895FC7}"/>
              </a:ext>
            </a:extLst>
          </p:cNvPr>
          <p:cNvGrpSpPr/>
          <p:nvPr/>
        </p:nvGrpSpPr>
        <p:grpSpPr>
          <a:xfrm>
            <a:off x="495300" y="1314509"/>
            <a:ext cx="8004821" cy="4682670"/>
            <a:chOff x="1370576" y="1281119"/>
            <a:chExt cx="8004821" cy="46826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4C6929A-BB9D-4094-E797-631A03506B3E}"/>
                </a:ext>
              </a:extLst>
            </p:cNvPr>
            <p:cNvGrpSpPr/>
            <p:nvPr/>
          </p:nvGrpSpPr>
          <p:grpSpPr>
            <a:xfrm>
              <a:off x="1370576" y="2040741"/>
              <a:ext cx="8004821" cy="3163426"/>
              <a:chOff x="3127365" y="2644672"/>
              <a:chExt cx="8004821" cy="316342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86CF56-F16A-C228-CA99-4DF24056A561}"/>
                  </a:ext>
                </a:extLst>
              </p:cNvPr>
              <p:cNvSpPr/>
              <p:nvPr/>
            </p:nvSpPr>
            <p:spPr>
              <a:xfrm>
                <a:off x="4159249" y="4157428"/>
                <a:ext cx="5763755" cy="137915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6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 dirty="0">
                  <a:latin typeface="+mj-lt"/>
                </a:endParaRPr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2656ED7-7910-5F94-3469-58647276E8A8}"/>
                  </a:ext>
                </a:extLst>
              </p:cNvPr>
              <p:cNvSpPr/>
              <p:nvPr/>
            </p:nvSpPr>
            <p:spPr>
              <a:xfrm>
                <a:off x="9771691" y="3104409"/>
                <a:ext cx="1360495" cy="2243952"/>
              </a:xfrm>
              <a:custGeom>
                <a:avLst/>
                <a:gdLst>
                  <a:gd name="connsiteX0" fmla="*/ 146452 w 973888"/>
                  <a:gd name="connsiteY0" fmla="*/ 0 h 1606295"/>
                  <a:gd name="connsiteX1" fmla="*/ 223128 w 973888"/>
                  <a:gd name="connsiteY1" fmla="*/ 1606296 h 1606295"/>
                  <a:gd name="connsiteX2" fmla="*/ 973889 w 973888"/>
                  <a:gd name="connsiteY2" fmla="*/ 825627 h 1606295"/>
                  <a:gd name="connsiteX3" fmla="*/ 973889 w 973888"/>
                  <a:gd name="connsiteY3" fmla="*/ 824675 h 1606295"/>
                  <a:gd name="connsiteX4" fmla="*/ 146452 w 973888"/>
                  <a:gd name="connsiteY4" fmla="*/ 0 h 1606295"/>
                  <a:gd name="connsiteX5" fmla="*/ 390292 w 973888"/>
                  <a:gd name="connsiteY5" fmla="*/ 671703 h 1606295"/>
                  <a:gd name="connsiteX6" fmla="*/ 223128 w 973888"/>
                  <a:gd name="connsiteY6" fmla="*/ 504539 h 1606295"/>
                  <a:gd name="connsiteX7" fmla="*/ 390292 w 973888"/>
                  <a:gd name="connsiteY7" fmla="*/ 337471 h 1606295"/>
                  <a:gd name="connsiteX8" fmla="*/ 557456 w 973888"/>
                  <a:gd name="connsiteY8" fmla="*/ 504539 h 1606295"/>
                  <a:gd name="connsiteX9" fmla="*/ 390292 w 973888"/>
                  <a:gd name="connsiteY9" fmla="*/ 671703 h 160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888" h="1606295">
                    <a:moveTo>
                      <a:pt x="146452" y="0"/>
                    </a:moveTo>
                    <a:cubicBezTo>
                      <a:pt x="146452" y="0"/>
                      <a:pt x="-229404" y="730282"/>
                      <a:pt x="223128" y="1606296"/>
                    </a:cubicBezTo>
                    <a:cubicBezTo>
                      <a:pt x="737383" y="1297400"/>
                      <a:pt x="973889" y="932593"/>
                      <a:pt x="973889" y="825627"/>
                    </a:cubicBezTo>
                    <a:lnTo>
                      <a:pt x="973889" y="824675"/>
                    </a:lnTo>
                    <a:cubicBezTo>
                      <a:pt x="973889" y="712280"/>
                      <a:pt x="695283" y="302323"/>
                      <a:pt x="146452" y="0"/>
                    </a:cubicBezTo>
                    <a:moveTo>
                      <a:pt x="390292" y="671703"/>
                    </a:moveTo>
                    <a:cubicBezTo>
                      <a:pt x="297995" y="671703"/>
                      <a:pt x="223128" y="596932"/>
                      <a:pt x="223128" y="504539"/>
                    </a:cubicBezTo>
                    <a:cubicBezTo>
                      <a:pt x="223128" y="412242"/>
                      <a:pt x="297995" y="337471"/>
                      <a:pt x="390292" y="337471"/>
                    </a:cubicBezTo>
                    <a:cubicBezTo>
                      <a:pt x="482590" y="337471"/>
                      <a:pt x="557456" y="412242"/>
                      <a:pt x="557456" y="504539"/>
                    </a:cubicBezTo>
                    <a:cubicBezTo>
                      <a:pt x="557456" y="596932"/>
                      <a:pt x="482590" y="671703"/>
                      <a:pt x="390292" y="671703"/>
                    </a:cubicBezTo>
                  </a:path>
                </a:pathLst>
              </a:custGeom>
              <a:solidFill>
                <a:schemeClr val="accent6"/>
              </a:solidFill>
              <a:ln w="1587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6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>
                  <a:latin typeface="+mj-lt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FFD6347E-D248-F970-527F-767DA5A0355B}"/>
                  </a:ext>
                </a:extLst>
              </p:cNvPr>
              <p:cNvSpPr/>
              <p:nvPr/>
            </p:nvSpPr>
            <p:spPr>
              <a:xfrm>
                <a:off x="3127365" y="2644672"/>
                <a:ext cx="1435735" cy="3163426"/>
              </a:xfrm>
              <a:custGeom>
                <a:avLst/>
                <a:gdLst>
                  <a:gd name="connsiteX0" fmla="*/ 1027748 w 1027747"/>
                  <a:gd name="connsiteY0" fmla="*/ 1107836 h 2264485"/>
                  <a:gd name="connsiteX1" fmla="*/ 798386 w 1027747"/>
                  <a:gd name="connsiteY1" fmla="*/ 1552558 h 2264485"/>
                  <a:gd name="connsiteX2" fmla="*/ 541496 w 1027747"/>
                  <a:gd name="connsiteY2" fmla="*/ 1876504 h 2264485"/>
                  <a:gd name="connsiteX3" fmla="*/ 21622 w 1027747"/>
                  <a:gd name="connsiteY3" fmla="*/ 2264266 h 2264485"/>
                  <a:gd name="connsiteX4" fmla="*/ 430149 w 1027747"/>
                  <a:gd name="connsiteY4" fmla="*/ 1450070 h 2264485"/>
                  <a:gd name="connsiteX5" fmla="*/ 549783 w 1027747"/>
                  <a:gd name="connsiteY5" fmla="*/ 1132887 h 2264485"/>
                  <a:gd name="connsiteX6" fmla="*/ 430149 w 1027747"/>
                  <a:gd name="connsiteY6" fmla="*/ 815704 h 2264485"/>
                  <a:gd name="connsiteX7" fmla="*/ 0 w 1027747"/>
                  <a:gd name="connsiteY7" fmla="*/ 460 h 2264485"/>
                  <a:gd name="connsiteX8" fmla="*/ 541401 w 1027747"/>
                  <a:gd name="connsiteY8" fmla="*/ 381174 h 2264485"/>
                  <a:gd name="connsiteX9" fmla="*/ 803339 w 1027747"/>
                  <a:gd name="connsiteY9" fmla="*/ 711691 h 2264485"/>
                  <a:gd name="connsiteX10" fmla="*/ 803339 w 1027747"/>
                  <a:gd name="connsiteY10" fmla="*/ 711691 h 2264485"/>
                  <a:gd name="connsiteX11" fmla="*/ 803339 w 1027747"/>
                  <a:gd name="connsiteY11" fmla="*/ 711691 h 2264485"/>
                  <a:gd name="connsiteX12" fmla="*/ 1027748 w 1027747"/>
                  <a:gd name="connsiteY12" fmla="*/ 1107836 h 226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27747" h="2264485">
                    <a:moveTo>
                      <a:pt x="1027748" y="1107836"/>
                    </a:moveTo>
                    <a:cubicBezTo>
                      <a:pt x="1027748" y="1107836"/>
                      <a:pt x="961739" y="1343199"/>
                      <a:pt x="798386" y="1552558"/>
                    </a:cubicBezTo>
                    <a:cubicBezTo>
                      <a:pt x="743522" y="1622377"/>
                      <a:pt x="667036" y="1725437"/>
                      <a:pt x="541496" y="1876504"/>
                    </a:cubicBezTo>
                    <a:cubicBezTo>
                      <a:pt x="200501" y="2286746"/>
                      <a:pt x="21622" y="2264266"/>
                      <a:pt x="21622" y="2264266"/>
                    </a:cubicBezTo>
                    <a:cubicBezTo>
                      <a:pt x="165068" y="2231691"/>
                      <a:pt x="370713" y="1779063"/>
                      <a:pt x="430149" y="1450070"/>
                    </a:cubicBezTo>
                    <a:cubicBezTo>
                      <a:pt x="455105" y="1311957"/>
                      <a:pt x="502825" y="1207563"/>
                      <a:pt x="549783" y="1132887"/>
                    </a:cubicBezTo>
                    <a:cubicBezTo>
                      <a:pt x="502730" y="1058116"/>
                      <a:pt x="455105" y="953722"/>
                      <a:pt x="430149" y="815704"/>
                    </a:cubicBezTo>
                    <a:cubicBezTo>
                      <a:pt x="370618" y="486806"/>
                      <a:pt x="143351" y="32940"/>
                      <a:pt x="0" y="460"/>
                    </a:cubicBezTo>
                    <a:cubicBezTo>
                      <a:pt x="0" y="460"/>
                      <a:pt x="200406" y="-28877"/>
                      <a:pt x="541401" y="381174"/>
                    </a:cubicBezTo>
                    <a:cubicBezTo>
                      <a:pt x="666845" y="532240"/>
                      <a:pt x="748475" y="641873"/>
                      <a:pt x="803339" y="711691"/>
                    </a:cubicBezTo>
                    <a:cubicBezTo>
                      <a:pt x="803339" y="711691"/>
                      <a:pt x="805910" y="711501"/>
                      <a:pt x="803339" y="711691"/>
                    </a:cubicBezTo>
                    <a:cubicBezTo>
                      <a:pt x="757523" y="715216"/>
                      <a:pt x="802291" y="710263"/>
                      <a:pt x="803339" y="711691"/>
                    </a:cubicBezTo>
                    <a:cubicBezTo>
                      <a:pt x="835724" y="754173"/>
                      <a:pt x="1012412" y="990774"/>
                      <a:pt x="1027748" y="1107836"/>
                    </a:cubicBezTo>
                  </a:path>
                </a:pathLst>
              </a:custGeom>
              <a:solidFill>
                <a:schemeClr val="accent6"/>
              </a:solidFill>
              <a:ln w="1587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6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 b="1" dirty="0">
                  <a:latin typeface="+mj-lt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CCEADF-F57C-A528-77AB-0C53BB1C49F6}"/>
                </a:ext>
              </a:extLst>
            </p:cNvPr>
            <p:cNvGrpSpPr/>
            <p:nvPr/>
          </p:nvGrpSpPr>
          <p:grpSpPr>
            <a:xfrm>
              <a:off x="3140491" y="1281119"/>
              <a:ext cx="4201997" cy="4682670"/>
              <a:chOff x="3863505" y="2422784"/>
              <a:chExt cx="4201997" cy="360900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48BB1E1-9843-9E42-97C5-2D1193D3B1CD}"/>
                  </a:ext>
                </a:extLst>
              </p:cNvPr>
              <p:cNvSpPr/>
              <p:nvPr/>
            </p:nvSpPr>
            <p:spPr>
              <a:xfrm rot="4937007" flipH="1">
                <a:off x="2782638" y="3879779"/>
                <a:ext cx="2856746" cy="695012"/>
              </a:xfrm>
              <a:custGeom>
                <a:avLst/>
                <a:gdLst>
                  <a:gd name="connsiteX0" fmla="*/ 0 w 2724150"/>
                  <a:gd name="connsiteY0" fmla="*/ 653316 h 653316"/>
                  <a:gd name="connsiteX1" fmla="*/ 1285875 w 2724150"/>
                  <a:gd name="connsiteY1" fmla="*/ 15141 h 653316"/>
                  <a:gd name="connsiteX2" fmla="*/ 2724150 w 2724150"/>
                  <a:gd name="connsiteY2" fmla="*/ 262791 h 653316"/>
                  <a:gd name="connsiteX0" fmla="*/ 0 w 2724150"/>
                  <a:gd name="connsiteY0" fmla="*/ 545984 h 545984"/>
                  <a:gd name="connsiteX1" fmla="*/ 1257300 w 2724150"/>
                  <a:gd name="connsiteY1" fmla="*/ 31634 h 545984"/>
                  <a:gd name="connsiteX2" fmla="*/ 2724150 w 2724150"/>
                  <a:gd name="connsiteY2" fmla="*/ 155459 h 54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4150" h="545984">
                    <a:moveTo>
                      <a:pt x="0" y="545984"/>
                    </a:moveTo>
                    <a:cubicBezTo>
                      <a:pt x="415925" y="259440"/>
                      <a:pt x="803275" y="96721"/>
                      <a:pt x="1257300" y="31634"/>
                    </a:cubicBezTo>
                    <a:cubicBezTo>
                      <a:pt x="1711325" y="-33453"/>
                      <a:pt x="2232025" y="-910"/>
                      <a:pt x="2724150" y="155459"/>
                    </a:cubicBezTo>
                  </a:path>
                </a:pathLst>
              </a:custGeom>
              <a:noFill/>
              <a:ln w="50800" cap="rnd">
                <a:gradFill>
                  <a:gsLst>
                    <a:gs pos="0">
                      <a:schemeClr val="accent2">
                        <a:alpha val="0"/>
                      </a:schemeClr>
                    </a:gs>
                    <a:gs pos="34000">
                      <a:schemeClr val="accent2"/>
                    </a:gs>
                    <a:gs pos="70000">
                      <a:schemeClr val="accent2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0" scaled="0"/>
                </a:gra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C9FD834-853C-71E6-22B8-59E2F8954056}"/>
                  </a:ext>
                </a:extLst>
              </p:cNvPr>
              <p:cNvSpPr/>
              <p:nvPr/>
            </p:nvSpPr>
            <p:spPr>
              <a:xfrm rot="4937007" flipH="1">
                <a:off x="4134580" y="3879779"/>
                <a:ext cx="3609002" cy="695012"/>
              </a:xfrm>
              <a:custGeom>
                <a:avLst/>
                <a:gdLst>
                  <a:gd name="connsiteX0" fmla="*/ 0 w 2724150"/>
                  <a:gd name="connsiteY0" fmla="*/ 653316 h 653316"/>
                  <a:gd name="connsiteX1" fmla="*/ 1285875 w 2724150"/>
                  <a:gd name="connsiteY1" fmla="*/ 15141 h 653316"/>
                  <a:gd name="connsiteX2" fmla="*/ 2724150 w 2724150"/>
                  <a:gd name="connsiteY2" fmla="*/ 262791 h 653316"/>
                  <a:gd name="connsiteX0" fmla="*/ 0 w 2724150"/>
                  <a:gd name="connsiteY0" fmla="*/ 545984 h 545984"/>
                  <a:gd name="connsiteX1" fmla="*/ 1257300 w 2724150"/>
                  <a:gd name="connsiteY1" fmla="*/ 31634 h 545984"/>
                  <a:gd name="connsiteX2" fmla="*/ 2724150 w 2724150"/>
                  <a:gd name="connsiteY2" fmla="*/ 155459 h 54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4150" h="545984">
                    <a:moveTo>
                      <a:pt x="0" y="545984"/>
                    </a:moveTo>
                    <a:cubicBezTo>
                      <a:pt x="415925" y="259440"/>
                      <a:pt x="803275" y="96721"/>
                      <a:pt x="1257300" y="31634"/>
                    </a:cubicBezTo>
                    <a:cubicBezTo>
                      <a:pt x="1711325" y="-33453"/>
                      <a:pt x="2232025" y="-910"/>
                      <a:pt x="2724150" y="155459"/>
                    </a:cubicBezTo>
                  </a:path>
                </a:pathLst>
              </a:custGeom>
              <a:noFill/>
              <a:ln w="50800" cap="rnd">
                <a:gradFill>
                  <a:gsLst>
                    <a:gs pos="0">
                      <a:schemeClr val="accent2">
                        <a:alpha val="0"/>
                      </a:schemeClr>
                    </a:gs>
                    <a:gs pos="34000">
                      <a:schemeClr val="accent2"/>
                    </a:gs>
                    <a:gs pos="70000">
                      <a:schemeClr val="accent2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0" scaled="0"/>
                </a:gra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AA2FF33-C3A3-94AF-B1E5-DE03FFB76E50}"/>
                  </a:ext>
                </a:extLst>
              </p:cNvPr>
              <p:cNvSpPr/>
              <p:nvPr/>
            </p:nvSpPr>
            <p:spPr>
              <a:xfrm rot="4937007" flipH="1">
                <a:off x="6289623" y="3879779"/>
                <a:ext cx="2856746" cy="695012"/>
              </a:xfrm>
              <a:custGeom>
                <a:avLst/>
                <a:gdLst>
                  <a:gd name="connsiteX0" fmla="*/ 0 w 2724150"/>
                  <a:gd name="connsiteY0" fmla="*/ 653316 h 653316"/>
                  <a:gd name="connsiteX1" fmla="*/ 1285875 w 2724150"/>
                  <a:gd name="connsiteY1" fmla="*/ 15141 h 653316"/>
                  <a:gd name="connsiteX2" fmla="*/ 2724150 w 2724150"/>
                  <a:gd name="connsiteY2" fmla="*/ 262791 h 653316"/>
                  <a:gd name="connsiteX0" fmla="*/ 0 w 2724150"/>
                  <a:gd name="connsiteY0" fmla="*/ 545984 h 545984"/>
                  <a:gd name="connsiteX1" fmla="*/ 1257300 w 2724150"/>
                  <a:gd name="connsiteY1" fmla="*/ 31634 h 545984"/>
                  <a:gd name="connsiteX2" fmla="*/ 2724150 w 2724150"/>
                  <a:gd name="connsiteY2" fmla="*/ 155459 h 54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4150" h="545984">
                    <a:moveTo>
                      <a:pt x="0" y="545984"/>
                    </a:moveTo>
                    <a:cubicBezTo>
                      <a:pt x="415925" y="259440"/>
                      <a:pt x="803275" y="96721"/>
                      <a:pt x="1257300" y="31634"/>
                    </a:cubicBezTo>
                    <a:cubicBezTo>
                      <a:pt x="1711325" y="-33453"/>
                      <a:pt x="2232025" y="-910"/>
                      <a:pt x="2724150" y="155459"/>
                    </a:cubicBezTo>
                  </a:path>
                </a:pathLst>
              </a:custGeom>
              <a:noFill/>
              <a:ln w="50800" cap="rnd">
                <a:gradFill>
                  <a:gsLst>
                    <a:gs pos="0">
                      <a:schemeClr val="accent2">
                        <a:alpha val="0"/>
                      </a:schemeClr>
                    </a:gs>
                    <a:gs pos="34000">
                      <a:schemeClr val="accent2"/>
                    </a:gs>
                    <a:gs pos="70000">
                      <a:schemeClr val="accent2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0" scaled="0"/>
                </a:gra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44F3BC-BB9A-F78C-E4A7-A0437E8C1279}"/>
              </a:ext>
            </a:extLst>
          </p:cNvPr>
          <p:cNvGrpSpPr/>
          <p:nvPr/>
        </p:nvGrpSpPr>
        <p:grpSpPr>
          <a:xfrm>
            <a:off x="2210275" y="1801259"/>
            <a:ext cx="1186415" cy="1186418"/>
            <a:chOff x="871273" y="2162001"/>
            <a:chExt cx="1126596" cy="112659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9218B3-4041-A110-C465-5FF3C6AB6BDC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60A1E1-5A52-FD7E-FAA7-AC7491E0A23F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10%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0F849C-2C08-E5A3-6C37-7A734C7C3665}"/>
              </a:ext>
            </a:extLst>
          </p:cNvPr>
          <p:cNvGrpSpPr/>
          <p:nvPr/>
        </p:nvGrpSpPr>
        <p:grpSpPr>
          <a:xfrm>
            <a:off x="3938346" y="1428537"/>
            <a:ext cx="804890" cy="804892"/>
            <a:chOff x="871273" y="2162001"/>
            <a:chExt cx="1126596" cy="112659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E0366A4-2B19-2410-7826-BC233BACF97E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08DFEC-D9B8-B953-8B73-2FDFD1C1A8C2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E40AEF-E136-3D13-9782-336FE82EEFB9}"/>
              </a:ext>
            </a:extLst>
          </p:cNvPr>
          <p:cNvGrpSpPr/>
          <p:nvPr/>
        </p:nvGrpSpPr>
        <p:grpSpPr>
          <a:xfrm>
            <a:off x="5717261" y="1801259"/>
            <a:ext cx="804890" cy="804892"/>
            <a:chOff x="871273" y="2162001"/>
            <a:chExt cx="1126596" cy="112659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11D37-32D2-8630-7E43-89297065F6CC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73E0EB0-2EE6-2C67-E3AC-F5A0A51093DF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CD994-6F2B-8FCA-E95A-CED681A5B392}"/>
              </a:ext>
            </a:extLst>
          </p:cNvPr>
          <p:cNvGrpSpPr/>
          <p:nvPr/>
        </p:nvGrpSpPr>
        <p:grpSpPr>
          <a:xfrm>
            <a:off x="2210276" y="4821630"/>
            <a:ext cx="804890" cy="804892"/>
            <a:chOff x="871273" y="2162001"/>
            <a:chExt cx="1126596" cy="112659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70B177-67D4-5A11-24E1-A4E7237D316E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17BAF3-8529-3146-35EA-59576C9C26E8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0C3D5-DF46-1729-C922-A9A298CFD553}"/>
              </a:ext>
            </a:extLst>
          </p:cNvPr>
          <p:cNvGrpSpPr/>
          <p:nvPr/>
        </p:nvGrpSpPr>
        <p:grpSpPr>
          <a:xfrm>
            <a:off x="3595441" y="4111455"/>
            <a:ext cx="1762953" cy="1762957"/>
            <a:chOff x="871273" y="2162001"/>
            <a:chExt cx="1126596" cy="112659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76105F0-021E-4394-2728-C9BEF2771A67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13B57D8-786F-FDC1-27B1-022F3A4572F0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87%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5FB4AF-6ADD-6CD6-5597-22FB3E8D110A}"/>
              </a:ext>
            </a:extLst>
          </p:cNvPr>
          <p:cNvGrpSpPr/>
          <p:nvPr/>
        </p:nvGrpSpPr>
        <p:grpSpPr>
          <a:xfrm>
            <a:off x="2508871" y="3333263"/>
            <a:ext cx="804890" cy="804892"/>
            <a:chOff x="871273" y="2162001"/>
            <a:chExt cx="1126596" cy="112659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E167A4C-02A0-7E59-E1BD-9DC2EEF3A25E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223EED-C94C-4A2A-2020-BD2606DEF2E2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B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F40D4DF-3F48-4EA9-511E-1C33096C5194}"/>
              </a:ext>
            </a:extLst>
          </p:cNvPr>
          <p:cNvGrpSpPr/>
          <p:nvPr/>
        </p:nvGrpSpPr>
        <p:grpSpPr>
          <a:xfrm>
            <a:off x="5973405" y="3253398"/>
            <a:ext cx="804890" cy="804892"/>
            <a:chOff x="871273" y="2162001"/>
            <a:chExt cx="1126596" cy="112659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1DE7C2B-162A-8B6F-1F3B-7D06AF418B2F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3054E1F-9624-858A-4C72-2BC09F4D6CDC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B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37C6AB-054E-C893-0F08-FAD0B11BE36D}"/>
              </a:ext>
            </a:extLst>
          </p:cNvPr>
          <p:cNvGrpSpPr/>
          <p:nvPr/>
        </p:nvGrpSpPr>
        <p:grpSpPr>
          <a:xfrm>
            <a:off x="3966496" y="2500512"/>
            <a:ext cx="1235194" cy="1235197"/>
            <a:chOff x="871273" y="2162001"/>
            <a:chExt cx="1126596" cy="112659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8938973-AF76-4E94-530A-B95D8EB8038A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7C7C848-890A-24E1-B4C5-CBB48132750C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32%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DDDDB9-D2C8-5D37-9AB1-6A4CD1BB876A}"/>
              </a:ext>
            </a:extLst>
          </p:cNvPr>
          <p:cNvGrpSpPr/>
          <p:nvPr/>
        </p:nvGrpSpPr>
        <p:grpSpPr>
          <a:xfrm>
            <a:off x="5717261" y="4821630"/>
            <a:ext cx="804890" cy="804892"/>
            <a:chOff x="871273" y="2162001"/>
            <a:chExt cx="1126596" cy="112659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524D39C-BB5B-5DED-D22B-EC78DF1C901A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6EEE64E-3EB1-DE80-A939-BE4B98F7828E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4DD11A8-0218-D9CA-0FB5-EA3DAB9E43E0}"/>
              </a:ext>
            </a:extLst>
          </p:cNvPr>
          <p:cNvCxnSpPr>
            <a:cxnSpLocks/>
          </p:cNvCxnSpPr>
          <p:nvPr/>
        </p:nvCxnSpPr>
        <p:spPr>
          <a:xfrm flipV="1">
            <a:off x="5733779" y="5965930"/>
            <a:ext cx="2638746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97A0A75-374A-68A2-F28F-292282F66F35}"/>
              </a:ext>
            </a:extLst>
          </p:cNvPr>
          <p:cNvCxnSpPr>
            <a:cxnSpLocks/>
          </p:cNvCxnSpPr>
          <p:nvPr/>
        </p:nvCxnSpPr>
        <p:spPr>
          <a:xfrm>
            <a:off x="5074093" y="5248465"/>
            <a:ext cx="643168" cy="717465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554CE9E-FFC1-8E03-7AA1-3521D106CE07}"/>
              </a:ext>
            </a:extLst>
          </p:cNvPr>
          <p:cNvSpPr txBox="1"/>
          <p:nvPr/>
        </p:nvSpPr>
        <p:spPr>
          <a:xfrm>
            <a:off x="8500121" y="4938303"/>
            <a:ext cx="2638746" cy="84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Fusce</a:t>
            </a:r>
            <a:r>
              <a:rPr lang="en-US" dirty="0">
                <a:solidFill>
                  <a:schemeClr val="bg1"/>
                </a:solidFill>
              </a:rPr>
              <a:t>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ultrices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D60990-7D20-23BD-6E00-992BAA20CA67}"/>
              </a:ext>
            </a:extLst>
          </p:cNvPr>
          <p:cNvSpPr txBox="1"/>
          <p:nvPr/>
        </p:nvSpPr>
        <p:spPr>
          <a:xfrm>
            <a:off x="6929380" y="803671"/>
            <a:ext cx="4583250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Business Strategy Fishbone</a:t>
            </a:r>
          </a:p>
        </p:txBody>
      </p:sp>
    </p:spTree>
    <p:extLst>
      <p:ext uri="{BB962C8B-B14F-4D97-AF65-F5344CB8AC3E}">
        <p14:creationId xmlns:p14="http://schemas.microsoft.com/office/powerpoint/2010/main" val="16913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09A5786-2507-B51F-AD58-87644812E0CF}"/>
              </a:ext>
            </a:extLst>
          </p:cNvPr>
          <p:cNvGrpSpPr/>
          <p:nvPr/>
        </p:nvGrpSpPr>
        <p:grpSpPr>
          <a:xfrm>
            <a:off x="6363177" y="962126"/>
            <a:ext cx="1600185" cy="735494"/>
            <a:chOff x="4132445" y="1248575"/>
            <a:chExt cx="1600185" cy="73549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576E97-9AB5-79C2-1C35-5B4EAC353480}"/>
                </a:ext>
              </a:extLst>
            </p:cNvPr>
            <p:cNvSpPr txBox="1"/>
            <p:nvPr/>
          </p:nvSpPr>
          <p:spPr>
            <a:xfrm>
              <a:off x="4132445" y="1461682"/>
              <a:ext cx="1600185" cy="52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</a:rPr>
                <a:t>Lorem ipsum dolor sit amet.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E9C8796-B1F5-26E0-D609-5F724E91DBCD}"/>
                </a:ext>
              </a:extLst>
            </p:cNvPr>
            <p:cNvSpPr txBox="1"/>
            <p:nvPr/>
          </p:nvSpPr>
          <p:spPr>
            <a:xfrm>
              <a:off x="4132445" y="1248575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1200" b="1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B94A7C-2D90-1481-CF38-F709B9E8314F}"/>
              </a:ext>
            </a:extLst>
          </p:cNvPr>
          <p:cNvGrpSpPr/>
          <p:nvPr/>
        </p:nvGrpSpPr>
        <p:grpSpPr>
          <a:xfrm>
            <a:off x="6363177" y="4891609"/>
            <a:ext cx="1600185" cy="735494"/>
            <a:chOff x="4132445" y="1248575"/>
            <a:chExt cx="1600185" cy="73549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083480-CFF2-DC2F-BDE8-24FBA4005D1C}"/>
                </a:ext>
              </a:extLst>
            </p:cNvPr>
            <p:cNvSpPr txBox="1"/>
            <p:nvPr/>
          </p:nvSpPr>
          <p:spPr>
            <a:xfrm>
              <a:off x="4132445" y="1461682"/>
              <a:ext cx="1600185" cy="52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</a:rPr>
                <a:t>Lorem ipsum dolor sit amet</a:t>
              </a:r>
              <a:r>
                <a:rPr lang="en-US" sz="1200">
                  <a:solidFill>
                    <a:schemeClr val="bg1"/>
                  </a:solidFill>
                </a:rPr>
                <a:t>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9EF741-641E-1E68-D570-C73D93C4A760}"/>
                </a:ext>
              </a:extLst>
            </p:cNvPr>
            <p:cNvSpPr txBox="1"/>
            <p:nvPr/>
          </p:nvSpPr>
          <p:spPr>
            <a:xfrm>
              <a:off x="4132445" y="1248575"/>
              <a:ext cx="1600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1200" b="1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0C0EEB-26E3-2B69-4FE2-1DC0BF531B47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885345" y="1568214"/>
            <a:ext cx="508734" cy="164742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249C23-FF4E-8682-1AEA-0E52A1D71C84}"/>
              </a:ext>
            </a:extLst>
          </p:cNvPr>
          <p:cNvCxnSpPr>
            <a:cxnSpLocks/>
            <a:stCxn id="65" idx="7"/>
            <a:endCxn id="56" idx="3"/>
          </p:cNvCxnSpPr>
          <p:nvPr/>
        </p:nvCxnSpPr>
        <p:spPr>
          <a:xfrm flipV="1">
            <a:off x="5885345" y="3373586"/>
            <a:ext cx="508734" cy="164742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C7BE1-285E-038A-9D50-B4F0EAAB8610}"/>
              </a:ext>
            </a:extLst>
          </p:cNvPr>
          <p:cNvGrpSpPr/>
          <p:nvPr/>
        </p:nvGrpSpPr>
        <p:grpSpPr>
          <a:xfrm>
            <a:off x="648499" y="2443845"/>
            <a:ext cx="7871131" cy="1701538"/>
            <a:chOff x="3266790" y="2508330"/>
            <a:chExt cx="7871131" cy="170153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853FA8C-C603-CE43-1536-E63F654B0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15" y="3295697"/>
              <a:ext cx="6067429" cy="126805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A67C2C1-9B86-848D-2D2E-9A637603452C}"/>
                </a:ext>
              </a:extLst>
            </p:cNvPr>
            <p:cNvSpPr/>
            <p:nvPr/>
          </p:nvSpPr>
          <p:spPr>
            <a:xfrm>
              <a:off x="3266790" y="2508330"/>
              <a:ext cx="802116" cy="1701538"/>
            </a:xfrm>
            <a:custGeom>
              <a:avLst/>
              <a:gdLst>
                <a:gd name="connsiteX0" fmla="*/ 1106236 w 1106426"/>
                <a:gd name="connsiteY0" fmla="*/ 1173538 h 2347076"/>
                <a:gd name="connsiteX1" fmla="*/ 1106426 w 1106426"/>
                <a:gd name="connsiteY1" fmla="*/ 1171157 h 2347076"/>
                <a:gd name="connsiteX2" fmla="*/ 1106141 w 1106426"/>
                <a:gd name="connsiteY2" fmla="*/ 1171157 h 2347076"/>
                <a:gd name="connsiteX3" fmla="*/ 191931 w 1106426"/>
                <a:gd name="connsiteY3" fmla="*/ 99595 h 2347076"/>
                <a:gd name="connsiteX4" fmla="*/ 58581 w 1106426"/>
                <a:gd name="connsiteY4" fmla="*/ 166270 h 2347076"/>
                <a:gd name="connsiteX5" fmla="*/ 287086 w 1106426"/>
                <a:gd name="connsiteY5" fmla="*/ 1173538 h 2347076"/>
                <a:gd name="connsiteX6" fmla="*/ 58581 w 1106426"/>
                <a:gd name="connsiteY6" fmla="*/ 2180807 h 2347076"/>
                <a:gd name="connsiteX7" fmla="*/ 191931 w 1106426"/>
                <a:gd name="connsiteY7" fmla="*/ 2247482 h 2347076"/>
                <a:gd name="connsiteX8" fmla="*/ 1106045 w 1106426"/>
                <a:gd name="connsiteY8" fmla="*/ 1175920 h 2347076"/>
                <a:gd name="connsiteX9" fmla="*/ 1106331 w 1106426"/>
                <a:gd name="connsiteY9" fmla="*/ 1175920 h 2347076"/>
                <a:gd name="connsiteX10" fmla="*/ 1106236 w 1106426"/>
                <a:gd name="connsiteY10" fmla="*/ 1173538 h 234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6426" h="2347076">
                  <a:moveTo>
                    <a:pt x="1106236" y="1173538"/>
                  </a:moveTo>
                  <a:cubicBezTo>
                    <a:pt x="1106236" y="1172776"/>
                    <a:pt x="1106426" y="1171919"/>
                    <a:pt x="1106426" y="1171157"/>
                  </a:cubicBezTo>
                  <a:lnTo>
                    <a:pt x="1106141" y="1171157"/>
                  </a:lnTo>
                  <a:cubicBezTo>
                    <a:pt x="1093758" y="983134"/>
                    <a:pt x="361952" y="297905"/>
                    <a:pt x="191931" y="99595"/>
                  </a:cubicBezTo>
                  <a:cubicBezTo>
                    <a:pt x="20481" y="-100430"/>
                    <a:pt x="-65244" y="42445"/>
                    <a:pt x="58581" y="166270"/>
                  </a:cubicBezTo>
                  <a:cubicBezTo>
                    <a:pt x="256892" y="364580"/>
                    <a:pt x="285467" y="1125628"/>
                    <a:pt x="287086" y="1173538"/>
                  </a:cubicBezTo>
                  <a:cubicBezTo>
                    <a:pt x="285467" y="1221449"/>
                    <a:pt x="256892" y="1982497"/>
                    <a:pt x="58581" y="2180807"/>
                  </a:cubicBezTo>
                  <a:cubicBezTo>
                    <a:pt x="-65244" y="2304632"/>
                    <a:pt x="20481" y="2447507"/>
                    <a:pt x="191931" y="2247482"/>
                  </a:cubicBezTo>
                  <a:cubicBezTo>
                    <a:pt x="361952" y="2049172"/>
                    <a:pt x="1093758" y="1363848"/>
                    <a:pt x="1106045" y="1175920"/>
                  </a:cubicBezTo>
                  <a:lnTo>
                    <a:pt x="1106331" y="1175920"/>
                  </a:lnTo>
                  <a:cubicBezTo>
                    <a:pt x="1106331" y="1175158"/>
                    <a:pt x="1106236" y="1174300"/>
                    <a:pt x="1106236" y="11735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+mj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8BC77E-8A70-436C-9258-6DE1527EA43B}"/>
                </a:ext>
              </a:extLst>
            </p:cNvPr>
            <p:cNvGrpSpPr/>
            <p:nvPr/>
          </p:nvGrpSpPr>
          <p:grpSpPr>
            <a:xfrm>
              <a:off x="9846639" y="2580455"/>
              <a:ext cx="1291282" cy="1557290"/>
              <a:chOff x="8029870" y="2141324"/>
              <a:chExt cx="2135445" cy="2575354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029BC0C-01EB-4486-9F74-62833E76357F}"/>
                  </a:ext>
                </a:extLst>
              </p:cNvPr>
              <p:cNvSpPr/>
              <p:nvPr/>
            </p:nvSpPr>
            <p:spPr>
              <a:xfrm>
                <a:off x="8029870" y="2141324"/>
                <a:ext cx="2135445" cy="2575354"/>
              </a:xfrm>
              <a:custGeom>
                <a:avLst/>
                <a:gdLst>
                  <a:gd name="connsiteX0" fmla="*/ 1781080 w 1781175"/>
                  <a:gd name="connsiteY0" fmla="*/ 1074052 h 2148103"/>
                  <a:gd name="connsiteX1" fmla="*/ 1781175 w 1781175"/>
                  <a:gd name="connsiteY1" fmla="*/ 1071670 h 2148103"/>
                  <a:gd name="connsiteX2" fmla="*/ 1780984 w 1781175"/>
                  <a:gd name="connsiteY2" fmla="*/ 1071670 h 2148103"/>
                  <a:gd name="connsiteX3" fmla="*/ 514350 w 1781175"/>
                  <a:gd name="connsiteY3" fmla="*/ 108 h 2148103"/>
                  <a:gd name="connsiteX4" fmla="*/ 95 w 1781175"/>
                  <a:gd name="connsiteY4" fmla="*/ 1071670 h 2148103"/>
                  <a:gd name="connsiteX5" fmla="*/ 0 w 1781175"/>
                  <a:gd name="connsiteY5" fmla="*/ 1071670 h 2148103"/>
                  <a:gd name="connsiteX6" fmla="*/ 0 w 1781175"/>
                  <a:gd name="connsiteY6" fmla="*/ 1074052 h 2148103"/>
                  <a:gd name="connsiteX7" fmla="*/ 0 w 1781175"/>
                  <a:gd name="connsiteY7" fmla="*/ 1076433 h 2148103"/>
                  <a:gd name="connsiteX8" fmla="*/ 95 w 1781175"/>
                  <a:gd name="connsiteY8" fmla="*/ 1076433 h 2148103"/>
                  <a:gd name="connsiteX9" fmla="*/ 514350 w 1781175"/>
                  <a:gd name="connsiteY9" fmla="*/ 2147996 h 2148103"/>
                  <a:gd name="connsiteX10" fmla="*/ 1780984 w 1781175"/>
                  <a:gd name="connsiteY10" fmla="*/ 1076433 h 2148103"/>
                  <a:gd name="connsiteX11" fmla="*/ 1781175 w 1781175"/>
                  <a:gd name="connsiteY11" fmla="*/ 1076433 h 2148103"/>
                  <a:gd name="connsiteX12" fmla="*/ 1781080 w 1781175"/>
                  <a:gd name="connsiteY12" fmla="*/ 1074052 h 214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1175" h="2148103">
                    <a:moveTo>
                      <a:pt x="1781080" y="1074052"/>
                    </a:moveTo>
                    <a:cubicBezTo>
                      <a:pt x="1781080" y="1073290"/>
                      <a:pt x="1781175" y="1072432"/>
                      <a:pt x="1781175" y="1071670"/>
                    </a:cubicBezTo>
                    <a:lnTo>
                      <a:pt x="1780984" y="1071670"/>
                    </a:lnTo>
                    <a:cubicBezTo>
                      <a:pt x="1771745" y="772776"/>
                      <a:pt x="893350" y="-10560"/>
                      <a:pt x="514350" y="108"/>
                    </a:cubicBezTo>
                    <a:cubicBezTo>
                      <a:pt x="24384" y="13824"/>
                      <a:pt x="1143" y="996232"/>
                      <a:pt x="95" y="1071670"/>
                    </a:cubicBezTo>
                    <a:lnTo>
                      <a:pt x="0" y="1071670"/>
                    </a:lnTo>
                    <a:cubicBezTo>
                      <a:pt x="0" y="1071670"/>
                      <a:pt x="0" y="1072623"/>
                      <a:pt x="0" y="1074052"/>
                    </a:cubicBezTo>
                    <a:cubicBezTo>
                      <a:pt x="0" y="1075480"/>
                      <a:pt x="0" y="1076433"/>
                      <a:pt x="0" y="1076433"/>
                    </a:cubicBezTo>
                    <a:lnTo>
                      <a:pt x="95" y="1076433"/>
                    </a:lnTo>
                    <a:cubicBezTo>
                      <a:pt x="1143" y="1151871"/>
                      <a:pt x="24384" y="2134280"/>
                      <a:pt x="514350" y="2147996"/>
                    </a:cubicBezTo>
                    <a:cubicBezTo>
                      <a:pt x="893350" y="2158664"/>
                      <a:pt x="1771745" y="1375327"/>
                      <a:pt x="1780984" y="1076433"/>
                    </a:cubicBezTo>
                    <a:lnTo>
                      <a:pt x="1781175" y="1076433"/>
                    </a:lnTo>
                    <a:cubicBezTo>
                      <a:pt x="1781175" y="1075576"/>
                      <a:pt x="1781080" y="1074814"/>
                      <a:pt x="1781080" y="107405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E7F9927-DAC0-8664-ED85-39DAA3739C8A}"/>
                  </a:ext>
                </a:extLst>
              </p:cNvPr>
              <p:cNvSpPr/>
              <p:nvPr/>
            </p:nvSpPr>
            <p:spPr>
              <a:xfrm>
                <a:off x="8646685" y="2626434"/>
                <a:ext cx="450909" cy="450909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r>
                  <a:rPr lang="en-US" dirty="0"/>
                  <a:t> 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7AB794-CF3D-B86A-A907-21142C91B9B8}"/>
              </a:ext>
            </a:extLst>
          </p:cNvPr>
          <p:cNvGrpSpPr/>
          <p:nvPr/>
        </p:nvGrpSpPr>
        <p:grpSpPr>
          <a:xfrm>
            <a:off x="6339703" y="3161264"/>
            <a:ext cx="266698" cy="266698"/>
            <a:chOff x="871273" y="2162001"/>
            <a:chExt cx="1126596" cy="112659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4460EEB-23FC-8D98-6B7A-77343BEBCB8E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A26F3E3-50EF-23A3-EB9C-76A8CAD83A9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2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2E1715-68E1-3F93-48BE-0F9827507BF6}"/>
              </a:ext>
            </a:extLst>
          </p:cNvPr>
          <p:cNvGrpSpPr/>
          <p:nvPr/>
        </p:nvGrpSpPr>
        <p:grpSpPr>
          <a:xfrm>
            <a:off x="5074512" y="3137233"/>
            <a:ext cx="266698" cy="266698"/>
            <a:chOff x="871273" y="2162001"/>
            <a:chExt cx="1126596" cy="112659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23C97C-B1EE-D997-B80F-2C40CDC90430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E23A6E4-7281-47AA-D4BF-5C04C562DA73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2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60DDF3A-CA58-1FB0-7AA6-D4645496B7B3}"/>
              </a:ext>
            </a:extLst>
          </p:cNvPr>
          <p:cNvCxnSpPr>
            <a:cxnSpLocks/>
            <a:stCxn id="84" idx="5"/>
            <a:endCxn id="81" idx="1"/>
          </p:cNvCxnSpPr>
          <p:nvPr/>
        </p:nvCxnSpPr>
        <p:spPr>
          <a:xfrm>
            <a:off x="4932071" y="2559850"/>
            <a:ext cx="196817" cy="63175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2E9023-576D-C8A1-D018-1A9179EC4A01}"/>
              </a:ext>
            </a:extLst>
          </p:cNvPr>
          <p:cNvCxnSpPr>
            <a:cxnSpLocks/>
            <a:stCxn id="90" idx="7"/>
            <a:endCxn id="81" idx="3"/>
          </p:cNvCxnSpPr>
          <p:nvPr/>
        </p:nvCxnSpPr>
        <p:spPr>
          <a:xfrm flipV="1">
            <a:off x="4932071" y="3349555"/>
            <a:ext cx="196817" cy="55748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64603D2-8894-AC6B-2E24-1E1737699E79}"/>
              </a:ext>
            </a:extLst>
          </p:cNvPr>
          <p:cNvGrpSpPr/>
          <p:nvPr/>
        </p:nvGrpSpPr>
        <p:grpSpPr>
          <a:xfrm>
            <a:off x="4291286" y="3742937"/>
            <a:ext cx="804890" cy="804892"/>
            <a:chOff x="871273" y="2162001"/>
            <a:chExt cx="1126596" cy="112659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67E31C6-7209-DCBA-DAAB-DB2883233653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7213F40-EFCF-BCA7-00A6-EADAE9578C5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69D66D2-50DD-C98C-89BC-8FEE6516E613}"/>
              </a:ext>
            </a:extLst>
          </p:cNvPr>
          <p:cNvGrpSpPr/>
          <p:nvPr/>
        </p:nvGrpSpPr>
        <p:grpSpPr>
          <a:xfrm>
            <a:off x="4291286" y="1919063"/>
            <a:ext cx="804890" cy="804892"/>
            <a:chOff x="871273" y="2162001"/>
            <a:chExt cx="1126596" cy="112659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C1029BF-A0DC-F56A-66E5-A0C30241B9A6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3470F4E-235F-177C-AD0C-F291B9C4E5C8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B961B34-B0B4-E9E3-CDB8-D5CA11D7ADF4}"/>
              </a:ext>
            </a:extLst>
          </p:cNvPr>
          <p:cNvGrpSpPr/>
          <p:nvPr/>
        </p:nvGrpSpPr>
        <p:grpSpPr>
          <a:xfrm>
            <a:off x="3849875" y="3137233"/>
            <a:ext cx="266698" cy="266698"/>
            <a:chOff x="871273" y="2162001"/>
            <a:chExt cx="1126596" cy="112659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3E3EFEC-C17B-57FD-D91D-8C7AB75ED1C1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E071BA7-8FC4-F7A9-85E9-1D2349FE32B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2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D86E82-823F-7A84-915C-752AAB838D3B}"/>
              </a:ext>
            </a:extLst>
          </p:cNvPr>
          <p:cNvCxnSpPr>
            <a:cxnSpLocks/>
            <a:stCxn id="51" idx="5"/>
            <a:endCxn id="37" idx="1"/>
          </p:cNvCxnSpPr>
          <p:nvPr/>
        </p:nvCxnSpPr>
        <p:spPr>
          <a:xfrm>
            <a:off x="3707434" y="2559850"/>
            <a:ext cx="196817" cy="63175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1F21C6-94EB-F9A8-A3B6-0DBECC152B73}"/>
              </a:ext>
            </a:extLst>
          </p:cNvPr>
          <p:cNvCxnSpPr>
            <a:cxnSpLocks/>
            <a:stCxn id="44" idx="7"/>
            <a:endCxn id="37" idx="3"/>
          </p:cNvCxnSpPr>
          <p:nvPr/>
        </p:nvCxnSpPr>
        <p:spPr>
          <a:xfrm flipV="1">
            <a:off x="3707434" y="3349555"/>
            <a:ext cx="196817" cy="55748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CE114F-7C1C-7DD7-1668-022C5A67750F}"/>
              </a:ext>
            </a:extLst>
          </p:cNvPr>
          <p:cNvGrpSpPr/>
          <p:nvPr/>
        </p:nvGrpSpPr>
        <p:grpSpPr>
          <a:xfrm>
            <a:off x="3066649" y="3742937"/>
            <a:ext cx="804890" cy="804892"/>
            <a:chOff x="871273" y="2162001"/>
            <a:chExt cx="1126596" cy="112659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8A0BBC-6696-F3FC-840B-DD71E7DCD82E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8FACBE3-806D-1A6E-85FC-B250A6D352BF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72CE46-A415-03E7-9E80-A5542C311EB6}"/>
              </a:ext>
            </a:extLst>
          </p:cNvPr>
          <p:cNvGrpSpPr/>
          <p:nvPr/>
        </p:nvGrpSpPr>
        <p:grpSpPr>
          <a:xfrm>
            <a:off x="3066649" y="1919063"/>
            <a:ext cx="804890" cy="804892"/>
            <a:chOff x="871273" y="2162001"/>
            <a:chExt cx="1126596" cy="112659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C391592-B557-A89C-6562-9FDEC8E96D2F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0FA2FB-8280-CA71-3B45-901E144F0DE5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82EE38-E1EA-9FD4-601A-B6D4602F4683}"/>
              </a:ext>
            </a:extLst>
          </p:cNvPr>
          <p:cNvGrpSpPr/>
          <p:nvPr/>
        </p:nvGrpSpPr>
        <p:grpSpPr>
          <a:xfrm>
            <a:off x="2680733" y="3137233"/>
            <a:ext cx="266698" cy="266698"/>
            <a:chOff x="871273" y="2162001"/>
            <a:chExt cx="1126596" cy="112659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397762F-1A5C-461C-723E-67032CF98794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0DC24D-118F-07E5-7BF3-0AC28633FB3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2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+mj-lt"/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2CF010-6AE9-A34A-A1AE-8A8655CFC504}"/>
              </a:ext>
            </a:extLst>
          </p:cNvPr>
          <p:cNvCxnSpPr>
            <a:cxnSpLocks/>
            <a:stCxn id="100" idx="5"/>
            <a:endCxn id="69" idx="1"/>
          </p:cNvCxnSpPr>
          <p:nvPr/>
        </p:nvCxnSpPr>
        <p:spPr>
          <a:xfrm>
            <a:off x="2538292" y="2559850"/>
            <a:ext cx="196817" cy="63175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A0BEA86-E182-3A9B-A621-F1C3F835DF83}"/>
              </a:ext>
            </a:extLst>
          </p:cNvPr>
          <p:cNvCxnSpPr>
            <a:cxnSpLocks/>
            <a:stCxn id="78" idx="7"/>
            <a:endCxn id="69" idx="3"/>
          </p:cNvCxnSpPr>
          <p:nvPr/>
        </p:nvCxnSpPr>
        <p:spPr>
          <a:xfrm flipV="1">
            <a:off x="2538292" y="3349555"/>
            <a:ext cx="196817" cy="55748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ED1394-BFD4-63E4-6D42-89C21C0A0EED}"/>
              </a:ext>
            </a:extLst>
          </p:cNvPr>
          <p:cNvGrpSpPr/>
          <p:nvPr/>
        </p:nvGrpSpPr>
        <p:grpSpPr>
          <a:xfrm>
            <a:off x="1897507" y="3742937"/>
            <a:ext cx="804890" cy="804892"/>
            <a:chOff x="871273" y="2162001"/>
            <a:chExt cx="1126596" cy="112659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F154004-E687-9ACE-A5B7-21EC4A68765A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EFEF721-9E04-8A7D-FA54-75CE76B25B7F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46EE199-1753-452C-705E-9F292C5CB597}"/>
              </a:ext>
            </a:extLst>
          </p:cNvPr>
          <p:cNvGrpSpPr/>
          <p:nvPr/>
        </p:nvGrpSpPr>
        <p:grpSpPr>
          <a:xfrm>
            <a:off x="1897507" y="1919063"/>
            <a:ext cx="804890" cy="804892"/>
            <a:chOff x="871273" y="2162001"/>
            <a:chExt cx="1126596" cy="112659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C9C6214-2783-17F2-E075-AFD63366B46F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40CDCA6-E3F2-0E46-23A4-44E655E452FD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78D0125-72EF-B8DB-F142-7EBD37483BD6}"/>
              </a:ext>
            </a:extLst>
          </p:cNvPr>
          <p:cNvGrpSpPr/>
          <p:nvPr/>
        </p:nvGrpSpPr>
        <p:grpSpPr>
          <a:xfrm>
            <a:off x="5244560" y="4856910"/>
            <a:ext cx="804890" cy="804892"/>
            <a:chOff x="5244560" y="4856910"/>
            <a:chExt cx="804890" cy="80489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5178EA7-60AD-405A-8A84-070B985E3FCB}"/>
                </a:ext>
              </a:extLst>
            </p:cNvPr>
            <p:cNvGrpSpPr/>
            <p:nvPr/>
          </p:nvGrpSpPr>
          <p:grpSpPr>
            <a:xfrm>
              <a:off x="5244560" y="4856910"/>
              <a:ext cx="804890" cy="804892"/>
              <a:chOff x="871273" y="2162001"/>
              <a:chExt cx="1126596" cy="112659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B3820D7-BF63-1E2B-3751-B47BFE800039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C032534-B7DC-526D-A25D-C6C8A6EFD053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103" name="任意形状 725">
              <a:extLst>
                <a:ext uri="{FF2B5EF4-FFF2-40B4-BE49-F238E27FC236}">
                  <a16:creationId xmlns:a16="http://schemas.microsoft.com/office/drawing/2014/main" id="{A9804E1C-E3D2-5051-3C72-42F7206F6706}"/>
                </a:ext>
              </a:extLst>
            </p:cNvPr>
            <p:cNvSpPr/>
            <p:nvPr/>
          </p:nvSpPr>
          <p:spPr>
            <a:xfrm>
              <a:off x="5447751" y="5072953"/>
              <a:ext cx="398508" cy="381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0675" extrusionOk="0">
                  <a:moveTo>
                    <a:pt x="17182" y="13544"/>
                  </a:moveTo>
                  <a:cubicBezTo>
                    <a:pt x="18834" y="9335"/>
                    <a:pt x="16992" y="4486"/>
                    <a:pt x="13068" y="2714"/>
                  </a:cubicBezTo>
                  <a:cubicBezTo>
                    <a:pt x="10855" y="1715"/>
                    <a:pt x="8336" y="1879"/>
                    <a:pt x="6252" y="3157"/>
                  </a:cubicBezTo>
                  <a:lnTo>
                    <a:pt x="5296" y="1361"/>
                  </a:lnTo>
                  <a:cubicBezTo>
                    <a:pt x="8272" y="-463"/>
                    <a:pt x="11927" y="-454"/>
                    <a:pt x="14894" y="1386"/>
                  </a:cubicBezTo>
                  <a:cubicBezTo>
                    <a:pt x="19220" y="4065"/>
                    <a:pt x="20877" y="9802"/>
                    <a:pt x="18861" y="14585"/>
                  </a:cubicBezTo>
                  <a:lnTo>
                    <a:pt x="20153" y="15385"/>
                  </a:lnTo>
                  <a:lnTo>
                    <a:pt x="16141" y="17673"/>
                  </a:lnTo>
                  <a:lnTo>
                    <a:pt x="15982" y="12801"/>
                  </a:lnTo>
                  <a:lnTo>
                    <a:pt x="17182" y="13544"/>
                  </a:lnTo>
                  <a:close/>
                  <a:moveTo>
                    <a:pt x="2972" y="7130"/>
                  </a:moveTo>
                  <a:cubicBezTo>
                    <a:pt x="1320" y="11339"/>
                    <a:pt x="3162" y="16188"/>
                    <a:pt x="7086" y="17960"/>
                  </a:cubicBezTo>
                  <a:cubicBezTo>
                    <a:pt x="9299" y="18959"/>
                    <a:pt x="11818" y="18795"/>
                    <a:pt x="13902" y="17517"/>
                  </a:cubicBezTo>
                  <a:lnTo>
                    <a:pt x="14858" y="19313"/>
                  </a:lnTo>
                  <a:cubicBezTo>
                    <a:pt x="11882" y="21137"/>
                    <a:pt x="8227" y="21128"/>
                    <a:pt x="5260" y="19288"/>
                  </a:cubicBezTo>
                  <a:cubicBezTo>
                    <a:pt x="934" y="16609"/>
                    <a:pt x="-723" y="10872"/>
                    <a:pt x="1293" y="6089"/>
                  </a:cubicBezTo>
                  <a:lnTo>
                    <a:pt x="0" y="5290"/>
                  </a:lnTo>
                  <a:lnTo>
                    <a:pt x="4012" y="3002"/>
                  </a:lnTo>
                  <a:lnTo>
                    <a:pt x="4171" y="7874"/>
                  </a:lnTo>
                  <a:lnTo>
                    <a:pt x="2971" y="7131"/>
                  </a:lnTo>
                  <a:close/>
                  <a:moveTo>
                    <a:pt x="6705" y="12404"/>
                  </a:moveTo>
                  <a:lnTo>
                    <a:pt x="12004" y="12404"/>
                  </a:lnTo>
                  <a:cubicBezTo>
                    <a:pt x="12270" y="12404"/>
                    <a:pt x="12486" y="12173"/>
                    <a:pt x="12486" y="11887"/>
                  </a:cubicBezTo>
                  <a:cubicBezTo>
                    <a:pt x="12486" y="11602"/>
                    <a:pt x="12270" y="11371"/>
                    <a:pt x="12004" y="11371"/>
                  </a:cubicBezTo>
                  <a:lnTo>
                    <a:pt x="8150" y="11371"/>
                  </a:lnTo>
                  <a:cubicBezTo>
                    <a:pt x="6820" y="11371"/>
                    <a:pt x="5742" y="10214"/>
                    <a:pt x="5742" y="8787"/>
                  </a:cubicBezTo>
                  <a:cubicBezTo>
                    <a:pt x="5742" y="7360"/>
                    <a:pt x="6820" y="6203"/>
                    <a:pt x="8150" y="6203"/>
                  </a:cubicBezTo>
                  <a:lnTo>
                    <a:pt x="9114" y="6203"/>
                  </a:lnTo>
                  <a:lnTo>
                    <a:pt x="9114" y="5169"/>
                  </a:lnTo>
                  <a:lnTo>
                    <a:pt x="11040" y="5169"/>
                  </a:lnTo>
                  <a:lnTo>
                    <a:pt x="11040" y="6203"/>
                  </a:lnTo>
                  <a:lnTo>
                    <a:pt x="13449" y="6203"/>
                  </a:lnTo>
                  <a:lnTo>
                    <a:pt x="13449" y="8270"/>
                  </a:lnTo>
                  <a:lnTo>
                    <a:pt x="8150" y="8270"/>
                  </a:lnTo>
                  <a:cubicBezTo>
                    <a:pt x="7884" y="8270"/>
                    <a:pt x="7668" y="8501"/>
                    <a:pt x="7668" y="8787"/>
                  </a:cubicBezTo>
                  <a:cubicBezTo>
                    <a:pt x="7668" y="9072"/>
                    <a:pt x="7884" y="9303"/>
                    <a:pt x="8150" y="9303"/>
                  </a:cubicBezTo>
                  <a:lnTo>
                    <a:pt x="12004" y="9303"/>
                  </a:lnTo>
                  <a:cubicBezTo>
                    <a:pt x="13334" y="9303"/>
                    <a:pt x="14412" y="10460"/>
                    <a:pt x="14412" y="11887"/>
                  </a:cubicBezTo>
                  <a:cubicBezTo>
                    <a:pt x="14412" y="13314"/>
                    <a:pt x="13334" y="14471"/>
                    <a:pt x="12004" y="14471"/>
                  </a:cubicBezTo>
                  <a:lnTo>
                    <a:pt x="11040" y="14471"/>
                  </a:lnTo>
                  <a:lnTo>
                    <a:pt x="11040" y="15505"/>
                  </a:lnTo>
                  <a:lnTo>
                    <a:pt x="9114" y="15505"/>
                  </a:lnTo>
                  <a:lnTo>
                    <a:pt x="9114" y="14471"/>
                  </a:lnTo>
                  <a:lnTo>
                    <a:pt x="6705" y="14471"/>
                  </a:lnTo>
                  <a:lnTo>
                    <a:pt x="6705" y="1240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8244DE0-8074-3FAD-E473-D7C87100FBC7}"/>
              </a:ext>
            </a:extLst>
          </p:cNvPr>
          <p:cNvGrpSpPr/>
          <p:nvPr/>
        </p:nvGrpSpPr>
        <p:grpSpPr>
          <a:xfrm>
            <a:off x="5244560" y="927427"/>
            <a:ext cx="804890" cy="804892"/>
            <a:chOff x="5244560" y="927427"/>
            <a:chExt cx="804890" cy="80489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398E43-B54D-DE79-16DC-9208F9F41995}"/>
                </a:ext>
              </a:extLst>
            </p:cNvPr>
            <p:cNvGrpSpPr/>
            <p:nvPr/>
          </p:nvGrpSpPr>
          <p:grpSpPr>
            <a:xfrm>
              <a:off x="5244560" y="927427"/>
              <a:ext cx="804890" cy="804892"/>
              <a:chOff x="871273" y="2162001"/>
              <a:chExt cx="1126596" cy="112659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CC6C301-95B7-B04D-FF0B-B125BDB4E979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F3A93DF-C149-E9F6-FC5B-00525E06E5A9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104" name="任意形状 822">
              <a:extLst>
                <a:ext uri="{FF2B5EF4-FFF2-40B4-BE49-F238E27FC236}">
                  <a16:creationId xmlns:a16="http://schemas.microsoft.com/office/drawing/2014/main" id="{8ACA6A4A-4C52-EB58-BD35-CDE77051F9FC}"/>
                </a:ext>
              </a:extLst>
            </p:cNvPr>
            <p:cNvSpPr/>
            <p:nvPr/>
          </p:nvSpPr>
          <p:spPr>
            <a:xfrm>
              <a:off x="5447751" y="1136370"/>
              <a:ext cx="3810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2160" y="144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4400"/>
                  </a:lnTo>
                  <a:lnTo>
                    <a:pt x="2160" y="14400"/>
                  </a:lnTo>
                  <a:close/>
                  <a:moveTo>
                    <a:pt x="9720" y="2400"/>
                  </a:moveTo>
                  <a:lnTo>
                    <a:pt x="9720" y="19200"/>
                  </a:lnTo>
                  <a:lnTo>
                    <a:pt x="11880" y="19200"/>
                  </a:lnTo>
                  <a:lnTo>
                    <a:pt x="11880" y="2400"/>
                  </a:lnTo>
                  <a:lnTo>
                    <a:pt x="9720" y="2400"/>
                  </a:lnTo>
                  <a:close/>
                  <a:moveTo>
                    <a:pt x="17280" y="84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8400"/>
                  </a:lnTo>
                  <a:lnTo>
                    <a:pt x="17280" y="84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410DC72-C5E5-40DC-B721-7F39745FB33C}"/>
              </a:ext>
            </a:extLst>
          </p:cNvPr>
          <p:cNvSpPr txBox="1"/>
          <p:nvPr/>
        </p:nvSpPr>
        <p:spPr>
          <a:xfrm>
            <a:off x="9141577" y="2559850"/>
            <a:ext cx="2488768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Fishbone</a:t>
            </a:r>
          </a:p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Business 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75F0D13-54DF-5D5E-6734-82DAB6F2842C}"/>
              </a:ext>
            </a:extLst>
          </p:cNvPr>
          <p:cNvSpPr txBox="1"/>
          <p:nvPr/>
        </p:nvSpPr>
        <p:spPr>
          <a:xfrm>
            <a:off x="9141577" y="2141511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Your text goes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oon 19">
            <a:extLst>
              <a:ext uri="{FF2B5EF4-FFF2-40B4-BE49-F238E27FC236}">
                <a16:creationId xmlns:a16="http://schemas.microsoft.com/office/drawing/2014/main" id="{1F9C9E04-FBF7-5057-B361-0DAD0A7C35EF}"/>
              </a:ext>
            </a:extLst>
          </p:cNvPr>
          <p:cNvSpPr/>
          <p:nvPr/>
        </p:nvSpPr>
        <p:spPr>
          <a:xfrm rot="5400000">
            <a:off x="5341709" y="2748848"/>
            <a:ext cx="809292" cy="2529036"/>
          </a:xfrm>
          <a:prstGeom prst="moon">
            <a:avLst>
              <a:gd name="adj" fmla="val 61648"/>
            </a:avLst>
          </a:prstGeom>
          <a:solidFill>
            <a:schemeClr val="accent4"/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4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55FFC31B-FDB1-8B4F-89C1-AF6E8C412028}"/>
              </a:ext>
            </a:extLst>
          </p:cNvPr>
          <p:cNvSpPr/>
          <p:nvPr/>
        </p:nvSpPr>
        <p:spPr>
          <a:xfrm rot="5400000">
            <a:off x="8479399" y="2748848"/>
            <a:ext cx="809292" cy="2529036"/>
          </a:xfrm>
          <a:prstGeom prst="moon">
            <a:avLst>
              <a:gd name="adj" fmla="val 61648"/>
            </a:avLst>
          </a:prstGeom>
          <a:solidFill>
            <a:schemeClr val="accent5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5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sp>
        <p:nvSpPr>
          <p:cNvPr id="18" name="Moon 17">
            <a:extLst>
              <a:ext uri="{FF2B5EF4-FFF2-40B4-BE49-F238E27FC236}">
                <a16:creationId xmlns:a16="http://schemas.microsoft.com/office/drawing/2014/main" id="{37C6D9F2-5D9D-BA8E-1A4B-EB54399CB7BF}"/>
              </a:ext>
            </a:extLst>
          </p:cNvPr>
          <p:cNvSpPr/>
          <p:nvPr/>
        </p:nvSpPr>
        <p:spPr>
          <a:xfrm rot="5400000">
            <a:off x="8479399" y="1795812"/>
            <a:ext cx="809292" cy="2529036"/>
          </a:xfrm>
          <a:prstGeom prst="moon">
            <a:avLst>
              <a:gd name="adj" fmla="val 61648"/>
            </a:avLst>
          </a:prstGeom>
          <a:solidFill>
            <a:schemeClr val="accent2"/>
          </a:solidFill>
          <a:ln w="15875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2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30892F-C719-C8D4-8F94-3CCCFCE561A3}"/>
              </a:ext>
            </a:extLst>
          </p:cNvPr>
          <p:cNvGrpSpPr/>
          <p:nvPr/>
        </p:nvGrpSpPr>
        <p:grpSpPr>
          <a:xfrm rot="16200000">
            <a:off x="4918409" y="2626742"/>
            <a:ext cx="4792156" cy="1277342"/>
            <a:chOff x="2324065" y="2333626"/>
            <a:chExt cx="6354798" cy="1693864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</a:gradFill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C3FC0799-5FDA-7AA2-C75B-4380B65F2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065" y="2605672"/>
              <a:ext cx="1073150" cy="1142999"/>
            </a:xfrm>
            <a:custGeom>
              <a:avLst/>
              <a:gdLst>
                <a:gd name="T0" fmla="*/ 143 w 487"/>
                <a:gd name="T1" fmla="*/ 0 h 518"/>
                <a:gd name="T2" fmla="*/ 483 w 487"/>
                <a:gd name="T3" fmla="*/ 242 h 518"/>
                <a:gd name="T4" fmla="*/ 487 w 487"/>
                <a:gd name="T5" fmla="*/ 242 h 518"/>
                <a:gd name="T6" fmla="*/ 487 w 487"/>
                <a:gd name="T7" fmla="*/ 276 h 518"/>
                <a:gd name="T8" fmla="*/ 483 w 487"/>
                <a:gd name="T9" fmla="*/ 276 h 518"/>
                <a:gd name="T10" fmla="*/ 143 w 487"/>
                <a:gd name="T11" fmla="*/ 518 h 518"/>
                <a:gd name="T12" fmla="*/ 144 w 487"/>
                <a:gd name="T13" fmla="*/ 259 h 518"/>
                <a:gd name="T14" fmla="*/ 143 w 487"/>
                <a:gd name="T15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518">
                  <a:moveTo>
                    <a:pt x="143" y="0"/>
                  </a:moveTo>
                  <a:cubicBezTo>
                    <a:pt x="264" y="0"/>
                    <a:pt x="433" y="185"/>
                    <a:pt x="483" y="242"/>
                  </a:cubicBezTo>
                  <a:cubicBezTo>
                    <a:pt x="487" y="242"/>
                    <a:pt x="487" y="242"/>
                    <a:pt x="487" y="242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3" y="276"/>
                    <a:pt x="483" y="276"/>
                    <a:pt x="483" y="276"/>
                  </a:cubicBezTo>
                  <a:cubicBezTo>
                    <a:pt x="433" y="333"/>
                    <a:pt x="264" y="518"/>
                    <a:pt x="143" y="518"/>
                  </a:cubicBezTo>
                  <a:cubicBezTo>
                    <a:pt x="0" y="518"/>
                    <a:pt x="144" y="402"/>
                    <a:pt x="144" y="259"/>
                  </a:cubicBezTo>
                  <a:cubicBezTo>
                    <a:pt x="144" y="116"/>
                    <a:pt x="0" y="0"/>
                    <a:pt x="143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b="1" dirty="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99B9E77A-1F0E-4B7A-FC33-1C192083F0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4975" y="2333626"/>
              <a:ext cx="1893888" cy="1693864"/>
            </a:xfrm>
            <a:custGeom>
              <a:avLst/>
              <a:gdLst>
                <a:gd name="T0" fmla="*/ 90 w 860"/>
                <a:gd name="T1" fmla="*/ 435 h 768"/>
                <a:gd name="T2" fmla="*/ 195 w 860"/>
                <a:gd name="T3" fmla="*/ 768 h 768"/>
                <a:gd name="T4" fmla="*/ 860 w 860"/>
                <a:gd name="T5" fmla="*/ 454 h 768"/>
                <a:gd name="T6" fmla="*/ 195 w 860"/>
                <a:gd name="T7" fmla="*/ 0 h 768"/>
                <a:gd name="T8" fmla="*/ 90 w 860"/>
                <a:gd name="T9" fmla="*/ 333 h 768"/>
                <a:gd name="T10" fmla="*/ 27 w 860"/>
                <a:gd name="T11" fmla="*/ 335 h 768"/>
                <a:gd name="T12" fmla="*/ 27 w 860"/>
                <a:gd name="T13" fmla="*/ 433 h 768"/>
                <a:gd name="T14" fmla="*/ 90 w 860"/>
                <a:gd name="T15" fmla="*/ 435 h 768"/>
                <a:gd name="T16" fmla="*/ 444 w 860"/>
                <a:gd name="T17" fmla="*/ 265 h 768"/>
                <a:gd name="T18" fmla="*/ 505 w 860"/>
                <a:gd name="T19" fmla="*/ 203 h 768"/>
                <a:gd name="T20" fmla="*/ 566 w 860"/>
                <a:gd name="T21" fmla="*/ 265 h 768"/>
                <a:gd name="T22" fmla="*/ 505 w 860"/>
                <a:gd name="T23" fmla="*/ 326 h 768"/>
                <a:gd name="T24" fmla="*/ 444 w 860"/>
                <a:gd name="T25" fmla="*/ 265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0" h="768">
                  <a:moveTo>
                    <a:pt x="90" y="435"/>
                  </a:moveTo>
                  <a:cubicBezTo>
                    <a:pt x="76" y="623"/>
                    <a:pt x="0" y="768"/>
                    <a:pt x="195" y="768"/>
                  </a:cubicBezTo>
                  <a:cubicBezTo>
                    <a:pt x="407" y="768"/>
                    <a:pt x="860" y="454"/>
                    <a:pt x="860" y="454"/>
                  </a:cubicBezTo>
                  <a:cubicBezTo>
                    <a:pt x="860" y="243"/>
                    <a:pt x="407" y="0"/>
                    <a:pt x="195" y="0"/>
                  </a:cubicBezTo>
                  <a:cubicBezTo>
                    <a:pt x="0" y="0"/>
                    <a:pt x="76" y="146"/>
                    <a:pt x="90" y="333"/>
                  </a:cubicBezTo>
                  <a:cubicBezTo>
                    <a:pt x="27" y="335"/>
                    <a:pt x="27" y="335"/>
                    <a:pt x="27" y="335"/>
                  </a:cubicBezTo>
                  <a:cubicBezTo>
                    <a:pt x="27" y="433"/>
                    <a:pt x="27" y="433"/>
                    <a:pt x="27" y="433"/>
                  </a:cubicBezTo>
                  <a:lnTo>
                    <a:pt x="90" y="435"/>
                  </a:lnTo>
                  <a:close/>
                  <a:moveTo>
                    <a:pt x="444" y="265"/>
                  </a:moveTo>
                  <a:cubicBezTo>
                    <a:pt x="444" y="231"/>
                    <a:pt x="471" y="203"/>
                    <a:pt x="505" y="203"/>
                  </a:cubicBezTo>
                  <a:cubicBezTo>
                    <a:pt x="539" y="203"/>
                    <a:pt x="566" y="231"/>
                    <a:pt x="566" y="265"/>
                  </a:cubicBezTo>
                  <a:cubicBezTo>
                    <a:pt x="566" y="298"/>
                    <a:pt x="539" y="326"/>
                    <a:pt x="505" y="326"/>
                  </a:cubicBezTo>
                  <a:cubicBezTo>
                    <a:pt x="471" y="326"/>
                    <a:pt x="444" y="298"/>
                    <a:pt x="444" y="2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b="1" dirty="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B5BF387-8571-FEB1-0ED5-528ADD1E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872" y="3045149"/>
              <a:ext cx="3807726" cy="272411"/>
            </a:xfrm>
            <a:custGeom>
              <a:avLst/>
              <a:gdLst>
                <a:gd name="T0" fmla="*/ 2797 w 2797"/>
                <a:gd name="T1" fmla="*/ 12 h 262"/>
                <a:gd name="T2" fmla="*/ 2684 w 2797"/>
                <a:gd name="T3" fmla="*/ 0 h 262"/>
                <a:gd name="T4" fmla="*/ 0 w 2797"/>
                <a:gd name="T5" fmla="*/ 104 h 262"/>
                <a:gd name="T6" fmla="*/ 0 w 2797"/>
                <a:gd name="T7" fmla="*/ 158 h 262"/>
                <a:gd name="T8" fmla="*/ 2684 w 2797"/>
                <a:gd name="T9" fmla="*/ 262 h 262"/>
                <a:gd name="T10" fmla="*/ 2797 w 2797"/>
                <a:gd name="T11" fmla="*/ 251 h 262"/>
                <a:gd name="T12" fmla="*/ 2797 w 2797"/>
                <a:gd name="T13" fmla="*/ 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7" h="262">
                  <a:moveTo>
                    <a:pt x="2797" y="12"/>
                  </a:moveTo>
                  <a:cubicBezTo>
                    <a:pt x="2761" y="8"/>
                    <a:pt x="2724" y="4"/>
                    <a:pt x="2684" y="0"/>
                  </a:cubicBezTo>
                  <a:cubicBezTo>
                    <a:pt x="1789" y="35"/>
                    <a:pt x="895" y="69"/>
                    <a:pt x="0" y="10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895" y="193"/>
                    <a:pt x="1790" y="228"/>
                    <a:pt x="2684" y="262"/>
                  </a:cubicBezTo>
                  <a:cubicBezTo>
                    <a:pt x="2724" y="258"/>
                    <a:pt x="2761" y="255"/>
                    <a:pt x="2797" y="251"/>
                  </a:cubicBezTo>
                  <a:lnTo>
                    <a:pt x="2797" y="1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b="1">
                <a:solidFill>
                  <a:schemeClr val="lt1"/>
                </a:solidFill>
                <a:latin typeface="+mj-lt"/>
              </a:endParaRPr>
            </a:p>
          </p:txBody>
        </p:sp>
      </p:grpSp>
      <p:sp>
        <p:nvSpPr>
          <p:cNvPr id="4" name="Moon 3">
            <a:extLst>
              <a:ext uri="{FF2B5EF4-FFF2-40B4-BE49-F238E27FC236}">
                <a16:creationId xmlns:a16="http://schemas.microsoft.com/office/drawing/2014/main" id="{29C12BDC-E66B-6C6B-7BB2-C92CC4112F6F}"/>
              </a:ext>
            </a:extLst>
          </p:cNvPr>
          <p:cNvSpPr/>
          <p:nvPr/>
        </p:nvSpPr>
        <p:spPr>
          <a:xfrm rot="5400000">
            <a:off x="5341709" y="1795812"/>
            <a:ext cx="809292" cy="2529036"/>
          </a:xfrm>
          <a:prstGeom prst="moon">
            <a:avLst>
              <a:gd name="adj" fmla="val 616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3C800A-8072-BC2F-4D32-A5826FEE7E0E}"/>
              </a:ext>
            </a:extLst>
          </p:cNvPr>
          <p:cNvGrpSpPr/>
          <p:nvPr/>
        </p:nvGrpSpPr>
        <p:grpSpPr>
          <a:xfrm>
            <a:off x="5255062" y="2106259"/>
            <a:ext cx="982587" cy="982584"/>
            <a:chOff x="871273" y="2162001"/>
            <a:chExt cx="1126596" cy="112659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C5CC07-6902-55C5-E2CC-39BAAD9C963B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9F072E-8FFF-C494-7881-CFDDC7F1096C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>
                  <a:solidFill>
                    <a:schemeClr val="accent1"/>
                  </a:solidFill>
                  <a:latin typeface="+mj-lt"/>
                </a:rPr>
                <a:t>20M</a:t>
              </a:r>
              <a:endParaRPr lang="en-US" sz="20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E026E0-9672-2228-2725-B5FD375889F5}"/>
              </a:ext>
            </a:extLst>
          </p:cNvPr>
          <p:cNvGrpSpPr/>
          <p:nvPr/>
        </p:nvGrpSpPr>
        <p:grpSpPr>
          <a:xfrm>
            <a:off x="8392752" y="2106259"/>
            <a:ext cx="982587" cy="982584"/>
            <a:chOff x="871273" y="2162001"/>
            <a:chExt cx="1126596" cy="112659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C8394F2-61C3-2789-BA78-E8B8B763E378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A8CA12F-37A5-2F34-2412-2CF8FCA1F038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+mj-lt"/>
                </a:rPr>
                <a:t>16M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E37CEB-8FD5-03D9-EB1A-FFE3ED875909}"/>
              </a:ext>
            </a:extLst>
          </p:cNvPr>
          <p:cNvGrpSpPr/>
          <p:nvPr/>
        </p:nvGrpSpPr>
        <p:grpSpPr>
          <a:xfrm>
            <a:off x="5255062" y="3828438"/>
            <a:ext cx="982587" cy="982584"/>
            <a:chOff x="871273" y="2162001"/>
            <a:chExt cx="1126596" cy="112659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83FA90-2690-627F-3795-6299F0D14BBC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4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56A3B1-4D60-6696-DC1B-78CF8972ED73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>
                  <a:solidFill>
                    <a:schemeClr val="accent4"/>
                  </a:solidFill>
                  <a:latin typeface="+mj-lt"/>
                </a:rPr>
                <a:t>54M</a:t>
              </a:r>
              <a:endParaRPr lang="en-US" sz="2000" b="1" dirty="0">
                <a:solidFill>
                  <a:schemeClr val="accent4"/>
                </a:solidFill>
                <a:latin typeface="+mj-l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7D213E-B84E-872F-DFC5-BEA14D6BFDDE}"/>
              </a:ext>
            </a:extLst>
          </p:cNvPr>
          <p:cNvGrpSpPr/>
          <p:nvPr/>
        </p:nvGrpSpPr>
        <p:grpSpPr>
          <a:xfrm>
            <a:off x="8392752" y="3828438"/>
            <a:ext cx="982587" cy="982584"/>
            <a:chOff x="871273" y="2162001"/>
            <a:chExt cx="1126596" cy="112659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B0EE79C-8FA0-B8C8-6F7B-B3861612484A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5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39541FB-949F-C84D-2FDD-07B096800A33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41300" dist="762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>
                  <a:solidFill>
                    <a:schemeClr val="accent5"/>
                  </a:solidFill>
                  <a:latin typeface="+mj-lt"/>
                </a:rPr>
                <a:t>23M</a:t>
              </a:r>
              <a:endParaRPr lang="en-US" sz="2000" b="1" dirty="0">
                <a:solidFill>
                  <a:schemeClr val="accent5"/>
                </a:solidFill>
                <a:latin typeface="+mj-lt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16B63B6-3DDC-9E8C-BBAD-20FA6CB4FC40}"/>
              </a:ext>
            </a:extLst>
          </p:cNvPr>
          <p:cNvGrpSpPr/>
          <p:nvPr/>
        </p:nvGrpSpPr>
        <p:grpSpPr>
          <a:xfrm>
            <a:off x="2090727" y="3220587"/>
            <a:ext cx="2290247" cy="957926"/>
            <a:chOff x="1543889" y="1988707"/>
            <a:chExt cx="2290247" cy="9579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AEAE7A1-710D-269F-2D55-4E0E82522224}"/>
                </a:ext>
              </a:extLst>
            </p:cNvPr>
            <p:cNvGrpSpPr/>
            <p:nvPr/>
          </p:nvGrpSpPr>
          <p:grpSpPr>
            <a:xfrm>
              <a:off x="1871857" y="1988707"/>
              <a:ext cx="1962279" cy="957926"/>
              <a:chOff x="4132445" y="1248575"/>
              <a:chExt cx="1962279" cy="95792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5E68F7-00F7-D4DC-6E40-A0B0BCCB6D79}"/>
                  </a:ext>
                </a:extLst>
              </p:cNvPr>
              <p:cNvSpPr txBox="1"/>
              <p:nvPr/>
            </p:nvSpPr>
            <p:spPr>
              <a:xfrm>
                <a:off x="4132445" y="1461682"/>
                <a:ext cx="1962279" cy="74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sz="1200">
                    <a:solidFill>
                      <a:schemeClr val="bg1"/>
                    </a:solidFill>
                  </a:rPr>
                  <a:t>Lorem ipsum dolor sit amet, consectetur adipiscing elit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41449E-CF40-9062-4353-A4D58E662AD2}"/>
                  </a:ext>
                </a:extLst>
              </p:cNvPr>
              <p:cNvSpPr txBox="1"/>
              <p:nvPr/>
            </p:nvSpPr>
            <p:spPr>
              <a:xfrm>
                <a:off x="4132445" y="1248575"/>
                <a:ext cx="1600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1200" b="1">
                    <a:solidFill>
                      <a:schemeClr val="bg1"/>
                    </a:solidFill>
                  </a:rPr>
                  <a:t>Your Text Here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99EC4CF-76CE-B289-5E1F-CD2827F8FE02}"/>
                </a:ext>
              </a:extLst>
            </p:cNvPr>
            <p:cNvGrpSpPr/>
            <p:nvPr/>
          </p:nvGrpSpPr>
          <p:grpSpPr>
            <a:xfrm>
              <a:off x="1543889" y="1988707"/>
              <a:ext cx="262881" cy="262556"/>
              <a:chOff x="846821" y="2469285"/>
              <a:chExt cx="262881" cy="262556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94FE6711-C842-F5F7-ECE8-1827F7014CB4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3DBD1E4-DE14-15F2-E251-F3AB4D988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1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AE7CA0-D424-9BA0-0AAE-559AC18F1AB3}"/>
              </a:ext>
            </a:extLst>
          </p:cNvPr>
          <p:cNvGrpSpPr/>
          <p:nvPr/>
        </p:nvGrpSpPr>
        <p:grpSpPr>
          <a:xfrm>
            <a:off x="8995447" y="1080434"/>
            <a:ext cx="2290247" cy="957926"/>
            <a:chOff x="8393480" y="1988707"/>
            <a:chExt cx="2290247" cy="95792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ABB807-69FE-C450-F96B-0070A21B111A}"/>
                </a:ext>
              </a:extLst>
            </p:cNvPr>
            <p:cNvGrpSpPr/>
            <p:nvPr/>
          </p:nvGrpSpPr>
          <p:grpSpPr>
            <a:xfrm>
              <a:off x="8721448" y="1988707"/>
              <a:ext cx="1962279" cy="957926"/>
              <a:chOff x="4132445" y="1248575"/>
              <a:chExt cx="1962279" cy="95792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8A03271-58D6-9D2E-EC9A-71828DA6A0D0}"/>
                  </a:ext>
                </a:extLst>
              </p:cNvPr>
              <p:cNvSpPr txBox="1"/>
              <p:nvPr/>
            </p:nvSpPr>
            <p:spPr>
              <a:xfrm>
                <a:off x="4132445" y="1461682"/>
                <a:ext cx="1962279" cy="74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sz="1200">
                    <a:solidFill>
                      <a:schemeClr val="bg1"/>
                    </a:solidFill>
                  </a:rPr>
                  <a:t>Lorem ipsum dolor sit amet, consectetur adipiscing elit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25BBCD-947E-F62F-82B7-6A71F982886A}"/>
                  </a:ext>
                </a:extLst>
              </p:cNvPr>
              <p:cNvSpPr txBox="1"/>
              <p:nvPr/>
            </p:nvSpPr>
            <p:spPr>
              <a:xfrm>
                <a:off x="4132445" y="1248575"/>
                <a:ext cx="1600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1200" b="1">
                    <a:solidFill>
                      <a:schemeClr val="bg1"/>
                    </a:solidFill>
                  </a:rPr>
                  <a:t>Your Text Here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A7D42E-9194-BC74-8029-ED77FBB8A523}"/>
                </a:ext>
              </a:extLst>
            </p:cNvPr>
            <p:cNvGrpSpPr/>
            <p:nvPr/>
          </p:nvGrpSpPr>
          <p:grpSpPr>
            <a:xfrm>
              <a:off x="8393480" y="1988707"/>
              <a:ext cx="262881" cy="262556"/>
              <a:chOff x="846821" y="2469285"/>
              <a:chExt cx="262881" cy="262556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207CA069-38DE-97F7-56ED-37358498B78D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F377BC4-695A-7A7B-398D-79DE56762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DCE04C8-3647-618C-5655-128FFA81BBB7}"/>
              </a:ext>
            </a:extLst>
          </p:cNvPr>
          <p:cNvGrpSpPr/>
          <p:nvPr/>
        </p:nvGrpSpPr>
        <p:grpSpPr>
          <a:xfrm>
            <a:off x="3546118" y="5030740"/>
            <a:ext cx="2290247" cy="957926"/>
            <a:chOff x="1543889" y="4943468"/>
            <a:chExt cx="2290247" cy="95792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D24B750-76D7-5344-5AD8-D8F991E6FCEA}"/>
                </a:ext>
              </a:extLst>
            </p:cNvPr>
            <p:cNvGrpSpPr/>
            <p:nvPr/>
          </p:nvGrpSpPr>
          <p:grpSpPr>
            <a:xfrm>
              <a:off x="1871857" y="4943468"/>
              <a:ext cx="1962279" cy="957926"/>
              <a:chOff x="4132445" y="1248575"/>
              <a:chExt cx="1962279" cy="95792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F104ECC-697E-ECB3-0DD5-2FFD0FA987D5}"/>
                  </a:ext>
                </a:extLst>
              </p:cNvPr>
              <p:cNvSpPr txBox="1"/>
              <p:nvPr/>
            </p:nvSpPr>
            <p:spPr>
              <a:xfrm>
                <a:off x="4132445" y="1461682"/>
                <a:ext cx="1962279" cy="74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sz="1200">
                    <a:solidFill>
                      <a:schemeClr val="bg1"/>
                    </a:solidFill>
                  </a:rPr>
                  <a:t>Lorem ipsum dolor sit amet, consectetur adipiscing elit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F8BB83B-725D-0C68-64EF-F495A888F603}"/>
                  </a:ext>
                </a:extLst>
              </p:cNvPr>
              <p:cNvSpPr txBox="1"/>
              <p:nvPr/>
            </p:nvSpPr>
            <p:spPr>
              <a:xfrm>
                <a:off x="4132445" y="1248575"/>
                <a:ext cx="1600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1200" b="1">
                    <a:solidFill>
                      <a:schemeClr val="bg1"/>
                    </a:solidFill>
                  </a:rPr>
                  <a:t>Your Text Here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F7D5FB2-ADDB-610D-B2F5-369C328AA060}"/>
                </a:ext>
              </a:extLst>
            </p:cNvPr>
            <p:cNvGrpSpPr/>
            <p:nvPr/>
          </p:nvGrpSpPr>
          <p:grpSpPr>
            <a:xfrm>
              <a:off x="1543889" y="4943468"/>
              <a:ext cx="262881" cy="262556"/>
              <a:chOff x="846821" y="2469285"/>
              <a:chExt cx="262881" cy="262556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FF54469D-4FF9-B948-5B3C-94EB5A611DB1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690F0E5-4CB6-9B9B-7736-78ED0F0F2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6235963-880F-AD74-8472-C95B89B722DE}"/>
              </a:ext>
            </a:extLst>
          </p:cNvPr>
          <p:cNvGrpSpPr/>
          <p:nvPr/>
        </p:nvGrpSpPr>
        <p:grpSpPr>
          <a:xfrm>
            <a:off x="8995447" y="5030740"/>
            <a:ext cx="2290247" cy="957926"/>
            <a:chOff x="8393480" y="4943468"/>
            <a:chExt cx="2290247" cy="95792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627DA3F-8500-0FB0-6134-C03FAFA62855}"/>
                </a:ext>
              </a:extLst>
            </p:cNvPr>
            <p:cNvGrpSpPr/>
            <p:nvPr/>
          </p:nvGrpSpPr>
          <p:grpSpPr>
            <a:xfrm>
              <a:off x="8721448" y="4943468"/>
              <a:ext cx="1962279" cy="957926"/>
              <a:chOff x="4132445" y="1248575"/>
              <a:chExt cx="1962279" cy="95792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ADBFDBC-DB23-3FE4-A4FB-A6D8451E10A8}"/>
                  </a:ext>
                </a:extLst>
              </p:cNvPr>
              <p:cNvSpPr txBox="1"/>
              <p:nvPr/>
            </p:nvSpPr>
            <p:spPr>
              <a:xfrm>
                <a:off x="4132445" y="1461682"/>
                <a:ext cx="1962279" cy="74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sz="1200">
                    <a:solidFill>
                      <a:schemeClr val="bg1"/>
                    </a:solidFill>
                  </a:rPr>
                  <a:t>Lorem ipsum dolor sit amet, consectetur adipiscing elit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7671AB1-57D0-423E-359D-2B2E392A478D}"/>
                  </a:ext>
                </a:extLst>
              </p:cNvPr>
              <p:cNvSpPr txBox="1"/>
              <p:nvPr/>
            </p:nvSpPr>
            <p:spPr>
              <a:xfrm>
                <a:off x="4132445" y="1248575"/>
                <a:ext cx="1600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1200" b="1">
                    <a:solidFill>
                      <a:schemeClr val="bg1"/>
                    </a:solidFill>
                  </a:rPr>
                  <a:t>Your Text Here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921F9C-1991-44EE-F699-F58990DA1BD5}"/>
                </a:ext>
              </a:extLst>
            </p:cNvPr>
            <p:cNvGrpSpPr/>
            <p:nvPr/>
          </p:nvGrpSpPr>
          <p:grpSpPr>
            <a:xfrm>
              <a:off x="8393480" y="4943468"/>
              <a:ext cx="262881" cy="262556"/>
              <a:chOff x="846821" y="2469285"/>
              <a:chExt cx="262881" cy="262556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7318898-B1BC-2172-CCBC-695B1ED24A4D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11EE214A-2C99-4D53-4D9A-3C1491C4A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5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8EA53C5-BF4D-17EC-B740-B2B4D3C2B3BB}"/>
              </a:ext>
            </a:extLst>
          </p:cNvPr>
          <p:cNvSpPr txBox="1"/>
          <p:nvPr/>
        </p:nvSpPr>
        <p:spPr>
          <a:xfrm>
            <a:off x="654161" y="1118096"/>
            <a:ext cx="4193290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>
                <a:solidFill>
                  <a:schemeClr val="bg1"/>
                </a:solidFill>
                <a:latin typeface="+mj-lt"/>
                <a:cs typeface="Sora ExtraBold" pitchFamily="2" charset="0"/>
              </a:rPr>
              <a:t>Fishbone</a:t>
            </a:r>
          </a:p>
          <a:p>
            <a:pPr>
              <a:lnSpc>
                <a:spcPct val="90000"/>
              </a:lnSpc>
            </a:pPr>
            <a:r>
              <a:rPr lang="en-US" sz="4000" b="1" spc="-150">
                <a:solidFill>
                  <a:schemeClr val="bg1"/>
                </a:solidFill>
                <a:latin typeface="+mj-lt"/>
                <a:cs typeface="Sora ExtraBold" pitchFamily="2" charset="0"/>
              </a:rPr>
              <a:t>Business Model</a:t>
            </a:r>
            <a:endParaRPr lang="en-US" sz="4000" b="1" spc="-150" dirty="0">
              <a:solidFill>
                <a:schemeClr val="bg1"/>
              </a:solidFill>
              <a:latin typeface="+mj-lt"/>
              <a:cs typeface="Sora ExtraBold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EBDDBB-3177-E363-5794-314A35227F71}"/>
              </a:ext>
            </a:extLst>
          </p:cNvPr>
          <p:cNvSpPr txBox="1"/>
          <p:nvPr/>
        </p:nvSpPr>
        <p:spPr>
          <a:xfrm>
            <a:off x="654161" y="699757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Your text goes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0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E56994F-CB95-FB4B-B96B-BD89B271B454}"/>
              </a:ext>
            </a:extLst>
          </p:cNvPr>
          <p:cNvGrpSpPr/>
          <p:nvPr/>
        </p:nvGrpSpPr>
        <p:grpSpPr>
          <a:xfrm>
            <a:off x="5866279" y="4056865"/>
            <a:ext cx="3260241" cy="973555"/>
            <a:chOff x="8065748" y="3427543"/>
            <a:chExt cx="3260241" cy="97355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33DCEA3-9C43-4F20-9124-7A9792C7D431}"/>
                </a:ext>
              </a:extLst>
            </p:cNvPr>
            <p:cNvGrpSpPr/>
            <p:nvPr/>
          </p:nvGrpSpPr>
          <p:grpSpPr>
            <a:xfrm>
              <a:off x="9228261" y="3474819"/>
              <a:ext cx="2097728" cy="926279"/>
              <a:chOff x="6159229" y="4339587"/>
              <a:chExt cx="2165778" cy="926279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449FF3-FC21-AFBB-0964-F3F11297E51B}"/>
                  </a:ext>
                </a:extLst>
              </p:cNvPr>
              <p:cNvSpPr txBox="1"/>
              <p:nvPr/>
            </p:nvSpPr>
            <p:spPr>
              <a:xfrm>
                <a:off x="6159229" y="4678141"/>
                <a:ext cx="2083768" cy="58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dirty="0">
                    <a:solidFill>
                      <a:schemeClr val="bg1"/>
                    </a:solidFill>
                  </a:rPr>
                  <a:t> Qui </a:t>
                </a:r>
                <a:r>
                  <a:rPr lang="en-US" dirty="0" err="1">
                    <a:solidFill>
                      <a:schemeClr val="bg1"/>
                    </a:solidFill>
                  </a:rPr>
                  <a:t>sint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ultrices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F054CD-0ECC-2E2D-4339-CE76B0800E2F}"/>
                  </a:ext>
                </a:extLst>
              </p:cNvPr>
              <p:cNvSpPr txBox="1"/>
              <p:nvPr/>
            </p:nvSpPr>
            <p:spPr>
              <a:xfrm>
                <a:off x="6159230" y="4339587"/>
                <a:ext cx="2165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</a:rPr>
                  <a:t>Value 1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99E741E-EECA-6A9E-F672-BC6D913AD8AF}"/>
                </a:ext>
              </a:extLst>
            </p:cNvPr>
            <p:cNvGrpSpPr/>
            <p:nvPr/>
          </p:nvGrpSpPr>
          <p:grpSpPr>
            <a:xfrm>
              <a:off x="8065748" y="3427543"/>
              <a:ext cx="1148704" cy="818398"/>
              <a:chOff x="5590955" y="5353441"/>
              <a:chExt cx="893820" cy="901436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571BF56-0DA4-19D3-AD11-73D6BF2AE1C9}"/>
                  </a:ext>
                </a:extLst>
              </p:cNvPr>
              <p:cNvSpPr txBox="1"/>
              <p:nvPr/>
            </p:nvSpPr>
            <p:spPr>
              <a:xfrm>
                <a:off x="5590955" y="5353441"/>
                <a:ext cx="893819" cy="71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gradFill>
                      <a:gsLst>
                        <a:gs pos="100000">
                          <a:schemeClr val="accent3"/>
                        </a:gs>
                        <a:gs pos="60000">
                          <a:schemeClr val="accent2"/>
                        </a:gs>
                        <a:gs pos="5000">
                          <a:schemeClr val="accent1"/>
                        </a:gs>
                      </a:gsLst>
                      <a:path path="circle">
                        <a:fillToRect r="100000" b="100000"/>
                      </a:path>
                    </a:gra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3600" dirty="0">
                    <a:solidFill>
                      <a:schemeClr val="accent2"/>
                    </a:solidFill>
                  </a:rPr>
                  <a:t>63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%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40D577-BDB2-6798-3541-FD8520319A87}"/>
                  </a:ext>
                </a:extLst>
              </p:cNvPr>
              <p:cNvSpPr txBox="1"/>
              <p:nvPr/>
            </p:nvSpPr>
            <p:spPr>
              <a:xfrm>
                <a:off x="5590956" y="5881972"/>
                <a:ext cx="893819" cy="37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Rewards</a:t>
                </a:r>
              </a:p>
            </p:txBody>
          </p:sp>
        </p:grpSp>
      </p:grpSp>
      <p:sp>
        <p:nvSpPr>
          <p:cNvPr id="20" name="Moon 19">
            <a:extLst>
              <a:ext uri="{FF2B5EF4-FFF2-40B4-BE49-F238E27FC236}">
                <a16:creationId xmlns:a16="http://schemas.microsoft.com/office/drawing/2014/main" id="{1F9C9E04-FBF7-5057-B361-0DAD0A7C35EF}"/>
              </a:ext>
            </a:extLst>
          </p:cNvPr>
          <p:cNvSpPr/>
          <p:nvPr/>
        </p:nvSpPr>
        <p:spPr>
          <a:xfrm rot="5400000">
            <a:off x="1627509" y="3196580"/>
            <a:ext cx="608534" cy="1901670"/>
          </a:xfrm>
          <a:prstGeom prst="moon">
            <a:avLst>
              <a:gd name="adj" fmla="val 61648"/>
            </a:avLst>
          </a:prstGeom>
          <a:solidFill>
            <a:schemeClr val="accent1"/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55FFC31B-FDB1-8B4F-89C1-AF6E8C412028}"/>
              </a:ext>
            </a:extLst>
          </p:cNvPr>
          <p:cNvSpPr/>
          <p:nvPr/>
        </p:nvSpPr>
        <p:spPr>
          <a:xfrm rot="5400000">
            <a:off x="4065738" y="3196580"/>
            <a:ext cx="608534" cy="1901670"/>
          </a:xfrm>
          <a:prstGeom prst="moon">
            <a:avLst>
              <a:gd name="adj" fmla="val 61648"/>
            </a:avLst>
          </a:prstGeom>
          <a:solidFill>
            <a:schemeClr val="accent1"/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sp>
        <p:nvSpPr>
          <p:cNvPr id="18" name="Moon 17">
            <a:extLst>
              <a:ext uri="{FF2B5EF4-FFF2-40B4-BE49-F238E27FC236}">
                <a16:creationId xmlns:a16="http://schemas.microsoft.com/office/drawing/2014/main" id="{37C6D9F2-5D9D-BA8E-1A4B-EB54399CB7BF}"/>
              </a:ext>
            </a:extLst>
          </p:cNvPr>
          <p:cNvSpPr/>
          <p:nvPr/>
        </p:nvSpPr>
        <p:spPr>
          <a:xfrm rot="5400000">
            <a:off x="4552943" y="1297792"/>
            <a:ext cx="1067080" cy="3334627"/>
          </a:xfrm>
          <a:prstGeom prst="moon">
            <a:avLst>
              <a:gd name="adj" fmla="val 61648"/>
            </a:avLst>
          </a:prstGeom>
          <a:solidFill>
            <a:schemeClr val="accent2"/>
          </a:solidFill>
          <a:ln w="15875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2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30892F-C719-C8D4-8F94-3CCCFCE561A3}"/>
              </a:ext>
            </a:extLst>
          </p:cNvPr>
          <p:cNvGrpSpPr/>
          <p:nvPr/>
        </p:nvGrpSpPr>
        <p:grpSpPr>
          <a:xfrm rot="16200000">
            <a:off x="754349" y="2760791"/>
            <a:ext cx="4792156" cy="1277342"/>
            <a:chOff x="2324065" y="2333626"/>
            <a:chExt cx="6354798" cy="1693864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</a:gradFill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C3FC0799-5FDA-7AA2-C75B-4380B65F2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065" y="2605672"/>
              <a:ext cx="1073150" cy="1142999"/>
            </a:xfrm>
            <a:custGeom>
              <a:avLst/>
              <a:gdLst>
                <a:gd name="T0" fmla="*/ 143 w 487"/>
                <a:gd name="T1" fmla="*/ 0 h 518"/>
                <a:gd name="T2" fmla="*/ 483 w 487"/>
                <a:gd name="T3" fmla="*/ 242 h 518"/>
                <a:gd name="T4" fmla="*/ 487 w 487"/>
                <a:gd name="T5" fmla="*/ 242 h 518"/>
                <a:gd name="T6" fmla="*/ 487 w 487"/>
                <a:gd name="T7" fmla="*/ 276 h 518"/>
                <a:gd name="T8" fmla="*/ 483 w 487"/>
                <a:gd name="T9" fmla="*/ 276 h 518"/>
                <a:gd name="T10" fmla="*/ 143 w 487"/>
                <a:gd name="T11" fmla="*/ 518 h 518"/>
                <a:gd name="T12" fmla="*/ 144 w 487"/>
                <a:gd name="T13" fmla="*/ 259 h 518"/>
                <a:gd name="T14" fmla="*/ 143 w 487"/>
                <a:gd name="T15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518">
                  <a:moveTo>
                    <a:pt x="143" y="0"/>
                  </a:moveTo>
                  <a:cubicBezTo>
                    <a:pt x="264" y="0"/>
                    <a:pt x="433" y="185"/>
                    <a:pt x="483" y="242"/>
                  </a:cubicBezTo>
                  <a:cubicBezTo>
                    <a:pt x="487" y="242"/>
                    <a:pt x="487" y="242"/>
                    <a:pt x="487" y="242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3" y="276"/>
                    <a:pt x="483" y="276"/>
                    <a:pt x="483" y="276"/>
                  </a:cubicBezTo>
                  <a:cubicBezTo>
                    <a:pt x="433" y="333"/>
                    <a:pt x="264" y="518"/>
                    <a:pt x="143" y="518"/>
                  </a:cubicBezTo>
                  <a:cubicBezTo>
                    <a:pt x="0" y="518"/>
                    <a:pt x="144" y="402"/>
                    <a:pt x="144" y="259"/>
                  </a:cubicBezTo>
                  <a:cubicBezTo>
                    <a:pt x="144" y="116"/>
                    <a:pt x="0" y="0"/>
                    <a:pt x="143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b="1" dirty="0">
                <a:latin typeface="+mj-lt"/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99B9E77A-1F0E-4B7A-FC33-1C192083F0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4975" y="2333626"/>
              <a:ext cx="1893888" cy="1693864"/>
            </a:xfrm>
            <a:custGeom>
              <a:avLst/>
              <a:gdLst>
                <a:gd name="T0" fmla="*/ 90 w 860"/>
                <a:gd name="T1" fmla="*/ 435 h 768"/>
                <a:gd name="T2" fmla="*/ 195 w 860"/>
                <a:gd name="T3" fmla="*/ 768 h 768"/>
                <a:gd name="T4" fmla="*/ 860 w 860"/>
                <a:gd name="T5" fmla="*/ 454 h 768"/>
                <a:gd name="T6" fmla="*/ 195 w 860"/>
                <a:gd name="T7" fmla="*/ 0 h 768"/>
                <a:gd name="T8" fmla="*/ 90 w 860"/>
                <a:gd name="T9" fmla="*/ 333 h 768"/>
                <a:gd name="T10" fmla="*/ 27 w 860"/>
                <a:gd name="T11" fmla="*/ 335 h 768"/>
                <a:gd name="T12" fmla="*/ 27 w 860"/>
                <a:gd name="T13" fmla="*/ 433 h 768"/>
                <a:gd name="T14" fmla="*/ 90 w 860"/>
                <a:gd name="T15" fmla="*/ 435 h 768"/>
                <a:gd name="T16" fmla="*/ 444 w 860"/>
                <a:gd name="T17" fmla="*/ 265 h 768"/>
                <a:gd name="T18" fmla="*/ 505 w 860"/>
                <a:gd name="T19" fmla="*/ 203 h 768"/>
                <a:gd name="T20" fmla="*/ 566 w 860"/>
                <a:gd name="T21" fmla="*/ 265 h 768"/>
                <a:gd name="T22" fmla="*/ 505 w 860"/>
                <a:gd name="T23" fmla="*/ 326 h 768"/>
                <a:gd name="T24" fmla="*/ 444 w 860"/>
                <a:gd name="T25" fmla="*/ 265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0" h="768">
                  <a:moveTo>
                    <a:pt x="90" y="435"/>
                  </a:moveTo>
                  <a:cubicBezTo>
                    <a:pt x="76" y="623"/>
                    <a:pt x="0" y="768"/>
                    <a:pt x="195" y="768"/>
                  </a:cubicBezTo>
                  <a:cubicBezTo>
                    <a:pt x="407" y="768"/>
                    <a:pt x="860" y="454"/>
                    <a:pt x="860" y="454"/>
                  </a:cubicBezTo>
                  <a:cubicBezTo>
                    <a:pt x="860" y="243"/>
                    <a:pt x="407" y="0"/>
                    <a:pt x="195" y="0"/>
                  </a:cubicBezTo>
                  <a:cubicBezTo>
                    <a:pt x="0" y="0"/>
                    <a:pt x="76" y="146"/>
                    <a:pt x="90" y="333"/>
                  </a:cubicBezTo>
                  <a:cubicBezTo>
                    <a:pt x="27" y="335"/>
                    <a:pt x="27" y="335"/>
                    <a:pt x="27" y="335"/>
                  </a:cubicBezTo>
                  <a:cubicBezTo>
                    <a:pt x="27" y="433"/>
                    <a:pt x="27" y="433"/>
                    <a:pt x="27" y="433"/>
                  </a:cubicBezTo>
                  <a:lnTo>
                    <a:pt x="90" y="435"/>
                  </a:lnTo>
                  <a:close/>
                  <a:moveTo>
                    <a:pt x="444" y="265"/>
                  </a:moveTo>
                  <a:cubicBezTo>
                    <a:pt x="444" y="231"/>
                    <a:pt x="471" y="203"/>
                    <a:pt x="505" y="203"/>
                  </a:cubicBezTo>
                  <a:cubicBezTo>
                    <a:pt x="539" y="203"/>
                    <a:pt x="566" y="231"/>
                    <a:pt x="566" y="265"/>
                  </a:cubicBezTo>
                  <a:cubicBezTo>
                    <a:pt x="566" y="298"/>
                    <a:pt x="539" y="326"/>
                    <a:pt x="505" y="326"/>
                  </a:cubicBezTo>
                  <a:cubicBezTo>
                    <a:pt x="471" y="326"/>
                    <a:pt x="444" y="298"/>
                    <a:pt x="444" y="26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b="1" dirty="0">
                <a:latin typeface="+mj-lt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B5BF387-8571-FEB1-0ED5-528ADD1E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872" y="3045149"/>
              <a:ext cx="3807726" cy="272411"/>
            </a:xfrm>
            <a:custGeom>
              <a:avLst/>
              <a:gdLst>
                <a:gd name="T0" fmla="*/ 2797 w 2797"/>
                <a:gd name="T1" fmla="*/ 12 h 262"/>
                <a:gd name="T2" fmla="*/ 2684 w 2797"/>
                <a:gd name="T3" fmla="*/ 0 h 262"/>
                <a:gd name="T4" fmla="*/ 0 w 2797"/>
                <a:gd name="T5" fmla="*/ 104 h 262"/>
                <a:gd name="T6" fmla="*/ 0 w 2797"/>
                <a:gd name="T7" fmla="*/ 158 h 262"/>
                <a:gd name="T8" fmla="*/ 2684 w 2797"/>
                <a:gd name="T9" fmla="*/ 262 h 262"/>
                <a:gd name="T10" fmla="*/ 2797 w 2797"/>
                <a:gd name="T11" fmla="*/ 251 h 262"/>
                <a:gd name="T12" fmla="*/ 2797 w 2797"/>
                <a:gd name="T13" fmla="*/ 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7" h="262">
                  <a:moveTo>
                    <a:pt x="2797" y="12"/>
                  </a:moveTo>
                  <a:cubicBezTo>
                    <a:pt x="2761" y="8"/>
                    <a:pt x="2724" y="4"/>
                    <a:pt x="2684" y="0"/>
                  </a:cubicBezTo>
                  <a:cubicBezTo>
                    <a:pt x="1789" y="35"/>
                    <a:pt x="895" y="69"/>
                    <a:pt x="0" y="10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895" y="193"/>
                    <a:pt x="1790" y="228"/>
                    <a:pt x="2684" y="262"/>
                  </a:cubicBezTo>
                  <a:cubicBezTo>
                    <a:pt x="2724" y="258"/>
                    <a:pt x="2761" y="255"/>
                    <a:pt x="2797" y="251"/>
                  </a:cubicBezTo>
                  <a:lnTo>
                    <a:pt x="2797" y="1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b="1">
                <a:latin typeface="+mj-lt"/>
              </a:endParaRPr>
            </a:p>
          </p:txBody>
        </p:sp>
      </p:grpSp>
      <p:sp>
        <p:nvSpPr>
          <p:cNvPr id="4" name="Moon 3">
            <a:extLst>
              <a:ext uri="{FF2B5EF4-FFF2-40B4-BE49-F238E27FC236}">
                <a16:creationId xmlns:a16="http://schemas.microsoft.com/office/drawing/2014/main" id="{29C12BDC-E66B-6C6B-7BB2-C92CC4112F6F}"/>
              </a:ext>
            </a:extLst>
          </p:cNvPr>
          <p:cNvSpPr/>
          <p:nvPr/>
        </p:nvSpPr>
        <p:spPr>
          <a:xfrm rot="5400000">
            <a:off x="1627509" y="2243544"/>
            <a:ext cx="608534" cy="1901670"/>
          </a:xfrm>
          <a:prstGeom prst="moon">
            <a:avLst>
              <a:gd name="adj" fmla="val 61648"/>
            </a:avLst>
          </a:prstGeom>
          <a:solidFill>
            <a:schemeClr val="accent1"/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41300" dist="127000" dir="4080000" algn="t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13B9E9E-DD4A-1667-E8B2-61D85483479A}"/>
              </a:ext>
            </a:extLst>
          </p:cNvPr>
          <p:cNvGrpSpPr/>
          <p:nvPr/>
        </p:nvGrpSpPr>
        <p:grpSpPr>
          <a:xfrm>
            <a:off x="5822133" y="2989784"/>
            <a:ext cx="804890" cy="804892"/>
            <a:chOff x="6468273" y="4439234"/>
            <a:chExt cx="804890" cy="80489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AD097E-6F5E-CE7F-197A-9EFF2792D73F}"/>
                </a:ext>
              </a:extLst>
            </p:cNvPr>
            <p:cNvGrpSpPr/>
            <p:nvPr/>
          </p:nvGrpSpPr>
          <p:grpSpPr>
            <a:xfrm>
              <a:off x="6468273" y="4439234"/>
              <a:ext cx="804890" cy="804892"/>
              <a:chOff x="871273" y="2162001"/>
              <a:chExt cx="1126596" cy="112659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20674F6-6527-FC77-B3A6-11A213C8F8BE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D9CB86C-57B0-13A1-2496-0942B5523B88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2"/>
              </a:solidFill>
              <a:ln w="1587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2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63" name="任意形状 894">
              <a:extLst>
                <a:ext uri="{FF2B5EF4-FFF2-40B4-BE49-F238E27FC236}">
                  <a16:creationId xmlns:a16="http://schemas.microsoft.com/office/drawing/2014/main" id="{FA0A479D-D8A0-FB9F-77B9-EDA460B82033}"/>
                </a:ext>
              </a:extLst>
            </p:cNvPr>
            <p:cNvSpPr/>
            <p:nvPr/>
          </p:nvSpPr>
          <p:spPr>
            <a:xfrm>
              <a:off x="6691793" y="4658111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0800"/>
                  </a:lnTo>
                  <a:close/>
                  <a:moveTo>
                    <a:pt x="14040" y="4320"/>
                  </a:moveTo>
                  <a:lnTo>
                    <a:pt x="7560" y="4320"/>
                  </a:lnTo>
                  <a:lnTo>
                    <a:pt x="7560" y="6480"/>
                  </a:lnTo>
                  <a:lnTo>
                    <a:pt x="5400" y="6480"/>
                  </a:lnTo>
                  <a:lnTo>
                    <a:pt x="540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6200" y="4320"/>
                  </a:lnTo>
                  <a:lnTo>
                    <a:pt x="16200" y="6480"/>
                  </a:lnTo>
                  <a:lnTo>
                    <a:pt x="14040" y="6480"/>
                  </a:lnTo>
                  <a:lnTo>
                    <a:pt x="14040" y="4320"/>
                  </a:lnTo>
                  <a:close/>
                  <a:moveTo>
                    <a:pt x="4320" y="12960"/>
                  </a:moveTo>
                  <a:lnTo>
                    <a:pt x="6480" y="12960"/>
                  </a:lnTo>
                  <a:lnTo>
                    <a:pt x="6480" y="15120"/>
                  </a:lnTo>
                  <a:lnTo>
                    <a:pt x="4320" y="15120"/>
                  </a:lnTo>
                  <a:lnTo>
                    <a:pt x="4320" y="12960"/>
                  </a:lnTo>
                  <a:close/>
                  <a:moveTo>
                    <a:pt x="9720" y="12960"/>
                  </a:moveTo>
                  <a:lnTo>
                    <a:pt x="11880" y="12960"/>
                  </a:lnTo>
                  <a:lnTo>
                    <a:pt x="11880" y="15120"/>
                  </a:lnTo>
                  <a:lnTo>
                    <a:pt x="9720" y="15120"/>
                  </a:lnTo>
                  <a:lnTo>
                    <a:pt x="9720" y="12960"/>
                  </a:lnTo>
                  <a:close/>
                  <a:moveTo>
                    <a:pt x="15120" y="12960"/>
                  </a:moveTo>
                  <a:lnTo>
                    <a:pt x="17280" y="12960"/>
                  </a:lnTo>
                  <a:lnTo>
                    <a:pt x="17280" y="15120"/>
                  </a:lnTo>
                  <a:lnTo>
                    <a:pt x="15120" y="15120"/>
                  </a:lnTo>
                  <a:lnTo>
                    <a:pt x="15120" y="1296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2177207-DBAB-E32A-9EB4-76DFED3137C2}"/>
              </a:ext>
            </a:extLst>
          </p:cNvPr>
          <p:cNvGrpSpPr/>
          <p:nvPr/>
        </p:nvGrpSpPr>
        <p:grpSpPr>
          <a:xfrm>
            <a:off x="1529331" y="2355518"/>
            <a:ext cx="804890" cy="804892"/>
            <a:chOff x="1529331" y="2355518"/>
            <a:chExt cx="804890" cy="80489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55BB6C8-7AE6-2F07-FB10-8C0BDE7790FC}"/>
                </a:ext>
              </a:extLst>
            </p:cNvPr>
            <p:cNvGrpSpPr/>
            <p:nvPr/>
          </p:nvGrpSpPr>
          <p:grpSpPr>
            <a:xfrm>
              <a:off x="1529331" y="2355518"/>
              <a:ext cx="804890" cy="804892"/>
              <a:chOff x="871273" y="2162001"/>
              <a:chExt cx="1126596" cy="112659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0EA33C-06D4-373D-69EA-3738ADA5E26A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E8E7DCF-0C69-AE83-1762-C8B8E275183B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92" name="任意形状 822">
              <a:extLst>
                <a:ext uri="{FF2B5EF4-FFF2-40B4-BE49-F238E27FC236}">
                  <a16:creationId xmlns:a16="http://schemas.microsoft.com/office/drawing/2014/main" id="{C625B5FA-8544-05FE-D21D-A4377420D3BF}"/>
                </a:ext>
              </a:extLst>
            </p:cNvPr>
            <p:cNvSpPr/>
            <p:nvPr/>
          </p:nvSpPr>
          <p:spPr>
            <a:xfrm>
              <a:off x="1741275" y="2586513"/>
              <a:ext cx="3810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2160" y="144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4400"/>
                  </a:lnTo>
                  <a:lnTo>
                    <a:pt x="2160" y="14400"/>
                  </a:lnTo>
                  <a:close/>
                  <a:moveTo>
                    <a:pt x="9720" y="2400"/>
                  </a:moveTo>
                  <a:lnTo>
                    <a:pt x="9720" y="19200"/>
                  </a:lnTo>
                  <a:lnTo>
                    <a:pt x="11880" y="19200"/>
                  </a:lnTo>
                  <a:lnTo>
                    <a:pt x="11880" y="2400"/>
                  </a:lnTo>
                  <a:lnTo>
                    <a:pt x="9720" y="2400"/>
                  </a:lnTo>
                  <a:close/>
                  <a:moveTo>
                    <a:pt x="17280" y="84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8400"/>
                  </a:lnTo>
                  <a:lnTo>
                    <a:pt x="17280" y="84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5ED131-DA67-8457-CBC4-77E0847A6E29}"/>
              </a:ext>
            </a:extLst>
          </p:cNvPr>
          <p:cNvGrpSpPr/>
          <p:nvPr/>
        </p:nvGrpSpPr>
        <p:grpSpPr>
          <a:xfrm>
            <a:off x="3964609" y="3346792"/>
            <a:ext cx="804890" cy="804892"/>
            <a:chOff x="3964609" y="3346792"/>
            <a:chExt cx="804890" cy="80489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285D65-88A0-2C23-D2B2-661943CB424F}"/>
                </a:ext>
              </a:extLst>
            </p:cNvPr>
            <p:cNvGrpSpPr/>
            <p:nvPr/>
          </p:nvGrpSpPr>
          <p:grpSpPr>
            <a:xfrm>
              <a:off x="3964609" y="3346792"/>
              <a:ext cx="804890" cy="804892"/>
              <a:chOff x="871273" y="2162001"/>
              <a:chExt cx="1126596" cy="112659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5F566CC-3328-16DA-B179-D94749325235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BA84BA6-4894-A0D8-B5BC-4F2922006528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94" name="任意形状 948">
              <a:extLst>
                <a:ext uri="{FF2B5EF4-FFF2-40B4-BE49-F238E27FC236}">
                  <a16:creationId xmlns:a16="http://schemas.microsoft.com/office/drawing/2014/main" id="{159A0C12-4F48-2B30-9FA7-70DB04862E70}"/>
                </a:ext>
              </a:extLst>
            </p:cNvPr>
            <p:cNvSpPr/>
            <p:nvPr/>
          </p:nvSpPr>
          <p:spPr>
            <a:xfrm>
              <a:off x="4175504" y="3564027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8327" y="19080"/>
                  </a:moveTo>
                  <a:cubicBezTo>
                    <a:pt x="7261" y="16820"/>
                    <a:pt x="6644" y="14375"/>
                    <a:pt x="6509" y="11880"/>
                  </a:cubicBezTo>
                  <a:lnTo>
                    <a:pt x="2227" y="11880"/>
                  </a:lnTo>
                  <a:cubicBezTo>
                    <a:pt x="2656" y="15276"/>
                    <a:pt x="5048" y="18099"/>
                    <a:pt x="8327" y="19080"/>
                  </a:cubicBezTo>
                  <a:close/>
                  <a:moveTo>
                    <a:pt x="8672" y="11880"/>
                  </a:moveTo>
                  <a:cubicBezTo>
                    <a:pt x="8835" y="14514"/>
                    <a:pt x="9588" y="16988"/>
                    <a:pt x="10800" y="19172"/>
                  </a:cubicBezTo>
                  <a:cubicBezTo>
                    <a:pt x="12045" y="16931"/>
                    <a:pt x="12771" y="14439"/>
                    <a:pt x="12928" y="11880"/>
                  </a:cubicBezTo>
                  <a:lnTo>
                    <a:pt x="8672" y="11880"/>
                  </a:lnTo>
                  <a:close/>
                  <a:moveTo>
                    <a:pt x="19373" y="11880"/>
                  </a:moveTo>
                  <a:lnTo>
                    <a:pt x="15091" y="11880"/>
                  </a:lnTo>
                  <a:cubicBezTo>
                    <a:pt x="14956" y="14375"/>
                    <a:pt x="14339" y="16820"/>
                    <a:pt x="13273" y="19080"/>
                  </a:cubicBezTo>
                  <a:cubicBezTo>
                    <a:pt x="16552" y="18099"/>
                    <a:pt x="18944" y="15276"/>
                    <a:pt x="19373" y="11880"/>
                  </a:cubicBezTo>
                  <a:close/>
                  <a:moveTo>
                    <a:pt x="2227" y="9720"/>
                  </a:moveTo>
                  <a:lnTo>
                    <a:pt x="6509" y="9720"/>
                  </a:lnTo>
                  <a:cubicBezTo>
                    <a:pt x="6644" y="7225"/>
                    <a:pt x="7261" y="4780"/>
                    <a:pt x="8327" y="2520"/>
                  </a:cubicBezTo>
                  <a:cubicBezTo>
                    <a:pt x="5048" y="3501"/>
                    <a:pt x="2656" y="6324"/>
                    <a:pt x="2227" y="9720"/>
                  </a:cubicBezTo>
                  <a:close/>
                  <a:moveTo>
                    <a:pt x="8673" y="9720"/>
                  </a:moveTo>
                  <a:lnTo>
                    <a:pt x="12927" y="9720"/>
                  </a:lnTo>
                  <a:cubicBezTo>
                    <a:pt x="12771" y="7161"/>
                    <a:pt x="12044" y="4669"/>
                    <a:pt x="10800" y="2428"/>
                  </a:cubicBezTo>
                  <a:cubicBezTo>
                    <a:pt x="9555" y="4669"/>
                    <a:pt x="8829" y="7161"/>
                    <a:pt x="8672" y="9720"/>
                  </a:cubicBezTo>
                  <a:close/>
                  <a:moveTo>
                    <a:pt x="13273" y="2520"/>
                  </a:moveTo>
                  <a:cubicBezTo>
                    <a:pt x="14339" y="4780"/>
                    <a:pt x="14956" y="7225"/>
                    <a:pt x="15091" y="9720"/>
                  </a:cubicBezTo>
                  <a:lnTo>
                    <a:pt x="19373" y="9720"/>
                  </a:lnTo>
                  <a:cubicBezTo>
                    <a:pt x="18944" y="6324"/>
                    <a:pt x="16552" y="3501"/>
                    <a:pt x="13273" y="252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1A69BA-B09A-2E80-4326-C09CE96255B8}"/>
              </a:ext>
            </a:extLst>
          </p:cNvPr>
          <p:cNvGrpSpPr/>
          <p:nvPr/>
        </p:nvGrpSpPr>
        <p:grpSpPr>
          <a:xfrm>
            <a:off x="1529331" y="3342523"/>
            <a:ext cx="804890" cy="804892"/>
            <a:chOff x="1529331" y="3342523"/>
            <a:chExt cx="804890" cy="8048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1ECB350-66C6-6A84-D64A-7732E6AB513D}"/>
                </a:ext>
              </a:extLst>
            </p:cNvPr>
            <p:cNvGrpSpPr/>
            <p:nvPr/>
          </p:nvGrpSpPr>
          <p:grpSpPr>
            <a:xfrm>
              <a:off x="1529331" y="3342523"/>
              <a:ext cx="804890" cy="804892"/>
              <a:chOff x="871273" y="2162001"/>
              <a:chExt cx="1126596" cy="112659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7FDC722-7E3C-88FF-BA71-FEBB1B177275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F4A54C1-BEC5-5CF8-242B-AEC45A2970E4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95" name="任意形状 809">
              <a:extLst>
                <a:ext uri="{FF2B5EF4-FFF2-40B4-BE49-F238E27FC236}">
                  <a16:creationId xmlns:a16="http://schemas.microsoft.com/office/drawing/2014/main" id="{9888733B-0BE5-735D-66CF-79831AF0767F}"/>
                </a:ext>
              </a:extLst>
            </p:cNvPr>
            <p:cNvSpPr/>
            <p:nvPr/>
          </p:nvSpPr>
          <p:spPr>
            <a:xfrm>
              <a:off x="1758585" y="3574664"/>
              <a:ext cx="3429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00" y="21600"/>
                  </a:moveTo>
                  <a:cubicBezTo>
                    <a:pt x="15080" y="21600"/>
                    <a:pt x="13200" y="19720"/>
                    <a:pt x="13200" y="17400"/>
                  </a:cubicBezTo>
                  <a:cubicBezTo>
                    <a:pt x="13200" y="15080"/>
                    <a:pt x="15080" y="13200"/>
                    <a:pt x="17400" y="13200"/>
                  </a:cubicBezTo>
                  <a:cubicBezTo>
                    <a:pt x="19720" y="13200"/>
                    <a:pt x="21600" y="15080"/>
                    <a:pt x="21600" y="17400"/>
                  </a:cubicBezTo>
                  <a:cubicBezTo>
                    <a:pt x="21600" y="19720"/>
                    <a:pt x="19720" y="21600"/>
                    <a:pt x="17400" y="21600"/>
                  </a:cubicBezTo>
                  <a:close/>
                  <a:moveTo>
                    <a:pt x="17400" y="19200"/>
                  </a:moveTo>
                  <a:cubicBezTo>
                    <a:pt x="18394" y="19200"/>
                    <a:pt x="19200" y="18394"/>
                    <a:pt x="19200" y="17400"/>
                  </a:cubicBezTo>
                  <a:cubicBezTo>
                    <a:pt x="19200" y="16406"/>
                    <a:pt x="18394" y="15600"/>
                    <a:pt x="17400" y="15600"/>
                  </a:cubicBezTo>
                  <a:cubicBezTo>
                    <a:pt x="16406" y="15600"/>
                    <a:pt x="15600" y="16406"/>
                    <a:pt x="15600" y="17400"/>
                  </a:cubicBezTo>
                  <a:cubicBezTo>
                    <a:pt x="15600" y="18394"/>
                    <a:pt x="16406" y="19200"/>
                    <a:pt x="17400" y="19200"/>
                  </a:cubicBezTo>
                  <a:close/>
                  <a:moveTo>
                    <a:pt x="4200" y="8400"/>
                  </a:moveTo>
                  <a:cubicBezTo>
                    <a:pt x="1880" y="8400"/>
                    <a:pt x="0" y="6520"/>
                    <a:pt x="0" y="4200"/>
                  </a:cubicBezTo>
                  <a:cubicBezTo>
                    <a:pt x="0" y="1880"/>
                    <a:pt x="1880" y="0"/>
                    <a:pt x="4200" y="0"/>
                  </a:cubicBezTo>
                  <a:cubicBezTo>
                    <a:pt x="6520" y="0"/>
                    <a:pt x="8400" y="1880"/>
                    <a:pt x="8400" y="4200"/>
                  </a:cubicBezTo>
                  <a:cubicBezTo>
                    <a:pt x="8400" y="6520"/>
                    <a:pt x="6520" y="8400"/>
                    <a:pt x="4200" y="8400"/>
                  </a:cubicBezTo>
                  <a:close/>
                  <a:moveTo>
                    <a:pt x="4200" y="6000"/>
                  </a:moveTo>
                  <a:cubicBezTo>
                    <a:pt x="5194" y="6000"/>
                    <a:pt x="6000" y="5194"/>
                    <a:pt x="6000" y="4200"/>
                  </a:cubicBezTo>
                  <a:cubicBezTo>
                    <a:pt x="6000" y="3206"/>
                    <a:pt x="5194" y="2400"/>
                    <a:pt x="4200" y="2400"/>
                  </a:cubicBezTo>
                  <a:cubicBezTo>
                    <a:pt x="3206" y="2400"/>
                    <a:pt x="2400" y="3206"/>
                    <a:pt x="2400" y="4200"/>
                  </a:cubicBezTo>
                  <a:cubicBezTo>
                    <a:pt x="2400" y="5194"/>
                    <a:pt x="3206" y="6000"/>
                    <a:pt x="4200" y="6000"/>
                  </a:cubicBezTo>
                  <a:close/>
                  <a:moveTo>
                    <a:pt x="19285" y="618"/>
                  </a:moveTo>
                  <a:lnTo>
                    <a:pt x="20982" y="2315"/>
                  </a:lnTo>
                  <a:lnTo>
                    <a:pt x="2316" y="20982"/>
                  </a:lnTo>
                  <a:lnTo>
                    <a:pt x="619" y="19285"/>
                  </a:lnTo>
                  <a:lnTo>
                    <a:pt x="19284" y="61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2419535-0EF5-8217-A6D6-FB63EBC5D69C}"/>
              </a:ext>
            </a:extLst>
          </p:cNvPr>
          <p:cNvSpPr txBox="1"/>
          <p:nvPr/>
        </p:nvSpPr>
        <p:spPr>
          <a:xfrm>
            <a:off x="3964609" y="1243898"/>
            <a:ext cx="2507609" cy="84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Fusce</a:t>
            </a:r>
            <a:r>
              <a:rPr lang="en-US" dirty="0">
                <a:solidFill>
                  <a:schemeClr val="bg1"/>
                </a:solidFill>
              </a:rPr>
              <a:t>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ultrices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BD1843-2CF3-3A1D-788C-4E804CEE2400}"/>
              </a:ext>
            </a:extLst>
          </p:cNvPr>
          <p:cNvSpPr txBox="1"/>
          <p:nvPr/>
        </p:nvSpPr>
        <p:spPr>
          <a:xfrm>
            <a:off x="7430624" y="1889571"/>
            <a:ext cx="4193290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>
                <a:solidFill>
                  <a:schemeClr val="bg1"/>
                </a:solidFill>
                <a:latin typeface="+mj-lt"/>
                <a:cs typeface="Sora ExtraBold" pitchFamily="2" charset="0"/>
              </a:rPr>
              <a:t>Fishbone</a:t>
            </a:r>
          </a:p>
          <a:p>
            <a:pPr>
              <a:lnSpc>
                <a:spcPct val="90000"/>
              </a:lnSpc>
            </a:pPr>
            <a:r>
              <a:rPr lang="en-US" sz="4000" b="1" spc="-150">
                <a:solidFill>
                  <a:schemeClr val="bg1"/>
                </a:solidFill>
                <a:latin typeface="+mj-lt"/>
                <a:cs typeface="Sora ExtraBold" pitchFamily="2" charset="0"/>
              </a:rPr>
              <a:t>Business Model</a:t>
            </a:r>
            <a:endParaRPr lang="en-US" sz="4000" b="1" spc="-150" dirty="0">
              <a:solidFill>
                <a:schemeClr val="bg1"/>
              </a:solidFill>
              <a:latin typeface="+mj-lt"/>
              <a:cs typeface="Sora ExtraBold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8580C0-F9BE-6B51-E255-6FF168D08B45}"/>
              </a:ext>
            </a:extLst>
          </p:cNvPr>
          <p:cNvSpPr txBox="1"/>
          <p:nvPr/>
        </p:nvSpPr>
        <p:spPr>
          <a:xfrm>
            <a:off x="7430624" y="1471232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Your text goes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oon 19">
            <a:extLst>
              <a:ext uri="{FF2B5EF4-FFF2-40B4-BE49-F238E27FC236}">
                <a16:creationId xmlns:a16="http://schemas.microsoft.com/office/drawing/2014/main" id="{1F9C9E04-FBF7-5057-B361-0DAD0A7C35EF}"/>
              </a:ext>
            </a:extLst>
          </p:cNvPr>
          <p:cNvSpPr/>
          <p:nvPr/>
        </p:nvSpPr>
        <p:spPr>
          <a:xfrm rot="5400000">
            <a:off x="1872139" y="3404267"/>
            <a:ext cx="809292" cy="2529036"/>
          </a:xfrm>
          <a:prstGeom prst="moon">
            <a:avLst>
              <a:gd name="adj" fmla="val 6164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55FFC31B-FDB1-8B4F-89C1-AF6E8C412028}"/>
              </a:ext>
            </a:extLst>
          </p:cNvPr>
          <p:cNvSpPr/>
          <p:nvPr/>
        </p:nvSpPr>
        <p:spPr>
          <a:xfrm rot="5400000">
            <a:off x="5009829" y="3404267"/>
            <a:ext cx="809292" cy="2529036"/>
          </a:xfrm>
          <a:prstGeom prst="moon">
            <a:avLst>
              <a:gd name="adj" fmla="val 6164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sp>
        <p:nvSpPr>
          <p:cNvPr id="18" name="Moon 17">
            <a:extLst>
              <a:ext uri="{FF2B5EF4-FFF2-40B4-BE49-F238E27FC236}">
                <a16:creationId xmlns:a16="http://schemas.microsoft.com/office/drawing/2014/main" id="{37C6D9F2-5D9D-BA8E-1A4B-EB54399CB7BF}"/>
              </a:ext>
            </a:extLst>
          </p:cNvPr>
          <p:cNvSpPr/>
          <p:nvPr/>
        </p:nvSpPr>
        <p:spPr>
          <a:xfrm rot="5400000">
            <a:off x="5009829" y="2288671"/>
            <a:ext cx="809292" cy="2529036"/>
          </a:xfrm>
          <a:prstGeom prst="moon">
            <a:avLst>
              <a:gd name="adj" fmla="val 6164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30892F-C719-C8D4-8F94-3CCCFCE561A3}"/>
              </a:ext>
            </a:extLst>
          </p:cNvPr>
          <p:cNvGrpSpPr/>
          <p:nvPr/>
        </p:nvGrpSpPr>
        <p:grpSpPr>
          <a:xfrm rot="16200000">
            <a:off x="1448839" y="3119601"/>
            <a:ext cx="4792156" cy="1277342"/>
            <a:chOff x="2324065" y="2333626"/>
            <a:chExt cx="6354798" cy="1693864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</a:gradFill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C3FC0799-5FDA-7AA2-C75B-4380B65F2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065" y="2605672"/>
              <a:ext cx="1073150" cy="1142999"/>
            </a:xfrm>
            <a:custGeom>
              <a:avLst/>
              <a:gdLst>
                <a:gd name="T0" fmla="*/ 143 w 487"/>
                <a:gd name="T1" fmla="*/ 0 h 518"/>
                <a:gd name="T2" fmla="*/ 483 w 487"/>
                <a:gd name="T3" fmla="*/ 242 h 518"/>
                <a:gd name="T4" fmla="*/ 487 w 487"/>
                <a:gd name="T5" fmla="*/ 242 h 518"/>
                <a:gd name="T6" fmla="*/ 487 w 487"/>
                <a:gd name="T7" fmla="*/ 276 h 518"/>
                <a:gd name="T8" fmla="*/ 483 w 487"/>
                <a:gd name="T9" fmla="*/ 276 h 518"/>
                <a:gd name="T10" fmla="*/ 143 w 487"/>
                <a:gd name="T11" fmla="*/ 518 h 518"/>
                <a:gd name="T12" fmla="*/ 144 w 487"/>
                <a:gd name="T13" fmla="*/ 259 h 518"/>
                <a:gd name="T14" fmla="*/ 143 w 487"/>
                <a:gd name="T15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518">
                  <a:moveTo>
                    <a:pt x="143" y="0"/>
                  </a:moveTo>
                  <a:cubicBezTo>
                    <a:pt x="264" y="0"/>
                    <a:pt x="433" y="185"/>
                    <a:pt x="483" y="242"/>
                  </a:cubicBezTo>
                  <a:cubicBezTo>
                    <a:pt x="487" y="242"/>
                    <a:pt x="487" y="242"/>
                    <a:pt x="487" y="242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3" y="276"/>
                    <a:pt x="483" y="276"/>
                    <a:pt x="483" y="276"/>
                  </a:cubicBezTo>
                  <a:cubicBezTo>
                    <a:pt x="433" y="333"/>
                    <a:pt x="264" y="518"/>
                    <a:pt x="143" y="518"/>
                  </a:cubicBezTo>
                  <a:cubicBezTo>
                    <a:pt x="0" y="518"/>
                    <a:pt x="144" y="402"/>
                    <a:pt x="144" y="259"/>
                  </a:cubicBezTo>
                  <a:cubicBezTo>
                    <a:pt x="144" y="116"/>
                    <a:pt x="0" y="0"/>
                    <a:pt x="143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b="1" dirty="0">
                <a:latin typeface="+mj-lt"/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99B9E77A-1F0E-4B7A-FC33-1C192083F0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4975" y="2333626"/>
              <a:ext cx="1893888" cy="1693864"/>
            </a:xfrm>
            <a:custGeom>
              <a:avLst/>
              <a:gdLst>
                <a:gd name="T0" fmla="*/ 90 w 860"/>
                <a:gd name="T1" fmla="*/ 435 h 768"/>
                <a:gd name="T2" fmla="*/ 195 w 860"/>
                <a:gd name="T3" fmla="*/ 768 h 768"/>
                <a:gd name="T4" fmla="*/ 860 w 860"/>
                <a:gd name="T5" fmla="*/ 454 h 768"/>
                <a:gd name="T6" fmla="*/ 195 w 860"/>
                <a:gd name="T7" fmla="*/ 0 h 768"/>
                <a:gd name="T8" fmla="*/ 90 w 860"/>
                <a:gd name="T9" fmla="*/ 333 h 768"/>
                <a:gd name="T10" fmla="*/ 27 w 860"/>
                <a:gd name="T11" fmla="*/ 335 h 768"/>
                <a:gd name="T12" fmla="*/ 27 w 860"/>
                <a:gd name="T13" fmla="*/ 433 h 768"/>
                <a:gd name="T14" fmla="*/ 90 w 860"/>
                <a:gd name="T15" fmla="*/ 435 h 768"/>
                <a:gd name="T16" fmla="*/ 444 w 860"/>
                <a:gd name="T17" fmla="*/ 265 h 768"/>
                <a:gd name="T18" fmla="*/ 505 w 860"/>
                <a:gd name="T19" fmla="*/ 203 h 768"/>
                <a:gd name="T20" fmla="*/ 566 w 860"/>
                <a:gd name="T21" fmla="*/ 265 h 768"/>
                <a:gd name="T22" fmla="*/ 505 w 860"/>
                <a:gd name="T23" fmla="*/ 326 h 768"/>
                <a:gd name="T24" fmla="*/ 444 w 860"/>
                <a:gd name="T25" fmla="*/ 265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0" h="768">
                  <a:moveTo>
                    <a:pt x="90" y="435"/>
                  </a:moveTo>
                  <a:cubicBezTo>
                    <a:pt x="76" y="623"/>
                    <a:pt x="0" y="768"/>
                    <a:pt x="195" y="768"/>
                  </a:cubicBezTo>
                  <a:cubicBezTo>
                    <a:pt x="407" y="768"/>
                    <a:pt x="860" y="454"/>
                    <a:pt x="860" y="454"/>
                  </a:cubicBezTo>
                  <a:cubicBezTo>
                    <a:pt x="860" y="243"/>
                    <a:pt x="407" y="0"/>
                    <a:pt x="195" y="0"/>
                  </a:cubicBezTo>
                  <a:cubicBezTo>
                    <a:pt x="0" y="0"/>
                    <a:pt x="76" y="146"/>
                    <a:pt x="90" y="333"/>
                  </a:cubicBezTo>
                  <a:cubicBezTo>
                    <a:pt x="27" y="335"/>
                    <a:pt x="27" y="335"/>
                    <a:pt x="27" y="335"/>
                  </a:cubicBezTo>
                  <a:cubicBezTo>
                    <a:pt x="27" y="433"/>
                    <a:pt x="27" y="433"/>
                    <a:pt x="27" y="433"/>
                  </a:cubicBezTo>
                  <a:lnTo>
                    <a:pt x="90" y="435"/>
                  </a:lnTo>
                  <a:close/>
                  <a:moveTo>
                    <a:pt x="444" y="265"/>
                  </a:moveTo>
                  <a:cubicBezTo>
                    <a:pt x="444" y="231"/>
                    <a:pt x="471" y="203"/>
                    <a:pt x="505" y="203"/>
                  </a:cubicBezTo>
                  <a:cubicBezTo>
                    <a:pt x="539" y="203"/>
                    <a:pt x="566" y="231"/>
                    <a:pt x="566" y="265"/>
                  </a:cubicBezTo>
                  <a:cubicBezTo>
                    <a:pt x="566" y="298"/>
                    <a:pt x="539" y="326"/>
                    <a:pt x="505" y="326"/>
                  </a:cubicBezTo>
                  <a:cubicBezTo>
                    <a:pt x="471" y="326"/>
                    <a:pt x="444" y="298"/>
                    <a:pt x="444" y="26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b="1" dirty="0">
                <a:latin typeface="+mj-lt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B5BF387-8571-FEB1-0ED5-528ADD1E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872" y="3045149"/>
              <a:ext cx="3807726" cy="272411"/>
            </a:xfrm>
            <a:custGeom>
              <a:avLst/>
              <a:gdLst>
                <a:gd name="T0" fmla="*/ 2797 w 2797"/>
                <a:gd name="T1" fmla="*/ 12 h 262"/>
                <a:gd name="T2" fmla="*/ 2684 w 2797"/>
                <a:gd name="T3" fmla="*/ 0 h 262"/>
                <a:gd name="T4" fmla="*/ 0 w 2797"/>
                <a:gd name="T5" fmla="*/ 104 h 262"/>
                <a:gd name="T6" fmla="*/ 0 w 2797"/>
                <a:gd name="T7" fmla="*/ 158 h 262"/>
                <a:gd name="T8" fmla="*/ 2684 w 2797"/>
                <a:gd name="T9" fmla="*/ 262 h 262"/>
                <a:gd name="T10" fmla="*/ 2797 w 2797"/>
                <a:gd name="T11" fmla="*/ 251 h 262"/>
                <a:gd name="T12" fmla="*/ 2797 w 2797"/>
                <a:gd name="T13" fmla="*/ 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7" h="262">
                  <a:moveTo>
                    <a:pt x="2797" y="12"/>
                  </a:moveTo>
                  <a:cubicBezTo>
                    <a:pt x="2761" y="8"/>
                    <a:pt x="2724" y="4"/>
                    <a:pt x="2684" y="0"/>
                  </a:cubicBezTo>
                  <a:cubicBezTo>
                    <a:pt x="1789" y="35"/>
                    <a:pt x="895" y="69"/>
                    <a:pt x="0" y="10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895" y="193"/>
                    <a:pt x="1790" y="228"/>
                    <a:pt x="2684" y="262"/>
                  </a:cubicBezTo>
                  <a:cubicBezTo>
                    <a:pt x="2724" y="258"/>
                    <a:pt x="2761" y="255"/>
                    <a:pt x="2797" y="251"/>
                  </a:cubicBezTo>
                  <a:lnTo>
                    <a:pt x="2797" y="1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b="1">
                <a:latin typeface="+mj-lt"/>
              </a:endParaRPr>
            </a:p>
          </p:txBody>
        </p:sp>
      </p:grpSp>
      <p:sp>
        <p:nvSpPr>
          <p:cNvPr id="4" name="Moon 3">
            <a:extLst>
              <a:ext uri="{FF2B5EF4-FFF2-40B4-BE49-F238E27FC236}">
                <a16:creationId xmlns:a16="http://schemas.microsoft.com/office/drawing/2014/main" id="{29C12BDC-E66B-6C6B-7BB2-C92CC4112F6F}"/>
              </a:ext>
            </a:extLst>
          </p:cNvPr>
          <p:cNvSpPr/>
          <p:nvPr/>
        </p:nvSpPr>
        <p:spPr>
          <a:xfrm rot="5400000">
            <a:off x="1872139" y="2288671"/>
            <a:ext cx="809292" cy="2529036"/>
          </a:xfrm>
          <a:prstGeom prst="moon">
            <a:avLst>
              <a:gd name="adj" fmla="val 6164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2E4E73-C4E0-98C3-C332-3E572F1B7012}"/>
              </a:ext>
            </a:extLst>
          </p:cNvPr>
          <p:cNvGrpSpPr/>
          <p:nvPr/>
        </p:nvGrpSpPr>
        <p:grpSpPr>
          <a:xfrm>
            <a:off x="4827820" y="2765978"/>
            <a:ext cx="1173309" cy="787211"/>
            <a:chOff x="5154170" y="3094960"/>
            <a:chExt cx="1173309" cy="78721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47D217-669A-C185-16BC-A6BF8BD06B22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2"/>
                  </a:solidFill>
                </a:rPr>
                <a:t>73</a:t>
              </a:r>
              <a:r>
                <a:rPr lang="en-US" sz="2400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129005-8BA4-DEB3-491C-C4FB2215B2FF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2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dirty="0"/>
                <a:t>Rewards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63F482-6214-C88B-37E3-1C322ED85E4C}"/>
              </a:ext>
            </a:extLst>
          </p:cNvPr>
          <p:cNvGrpSpPr/>
          <p:nvPr/>
        </p:nvGrpSpPr>
        <p:grpSpPr>
          <a:xfrm>
            <a:off x="1688705" y="2765978"/>
            <a:ext cx="1173309" cy="787211"/>
            <a:chOff x="5154170" y="3094960"/>
            <a:chExt cx="1173309" cy="7872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609AFF-9CE5-DBE7-B5D3-EEF7786929AA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2"/>
                  </a:solidFill>
                </a:rPr>
                <a:t>24</a:t>
              </a:r>
              <a:r>
                <a:rPr lang="en-US" sz="2400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B98273-7B48-03BA-8964-9A0F1436E87E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2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dirty="0"/>
                <a:t>Rewards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C80292-4EAF-D188-F62E-E8ADF42D8B93}"/>
              </a:ext>
            </a:extLst>
          </p:cNvPr>
          <p:cNvGrpSpPr/>
          <p:nvPr/>
        </p:nvGrpSpPr>
        <p:grpSpPr>
          <a:xfrm>
            <a:off x="1688704" y="3899912"/>
            <a:ext cx="1173309" cy="787211"/>
            <a:chOff x="5154170" y="3094960"/>
            <a:chExt cx="1173309" cy="78721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168EDB-F7DF-C0D3-80B7-A3F8217FE083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2"/>
                  </a:solidFill>
                </a:rPr>
                <a:t>56</a:t>
              </a:r>
              <a:r>
                <a:rPr lang="en-US" sz="2400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11F43B-23A8-BFCF-DF61-AB78B4367F13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2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dirty="0"/>
                <a:t>Rewards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8B90FE-8F53-5A48-C03D-A3630C145C28}"/>
              </a:ext>
            </a:extLst>
          </p:cNvPr>
          <p:cNvGrpSpPr/>
          <p:nvPr/>
        </p:nvGrpSpPr>
        <p:grpSpPr>
          <a:xfrm>
            <a:off x="4827820" y="3899912"/>
            <a:ext cx="1173309" cy="787211"/>
            <a:chOff x="5154170" y="3094960"/>
            <a:chExt cx="1173309" cy="78721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77F2E4-F431-0E01-FF94-E451DE95631E}"/>
                </a:ext>
              </a:extLst>
            </p:cNvPr>
            <p:cNvSpPr txBox="1"/>
            <p:nvPr/>
          </p:nvSpPr>
          <p:spPr>
            <a:xfrm>
              <a:off x="5154170" y="3094960"/>
              <a:ext cx="117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2"/>
                  </a:solidFill>
                </a:rPr>
                <a:t>27</a:t>
              </a:r>
              <a:r>
                <a:rPr lang="en-US" sz="2400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0F316F-7AC7-8575-9F3A-F10486459A84}"/>
                </a:ext>
              </a:extLst>
            </p:cNvPr>
            <p:cNvSpPr txBox="1"/>
            <p:nvPr/>
          </p:nvSpPr>
          <p:spPr>
            <a:xfrm>
              <a:off x="5154170" y="3574804"/>
              <a:ext cx="1173309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2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dirty="0"/>
                <a:t>Rewards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AE5FF04-A425-15C9-C29F-176AA3FD4066}"/>
              </a:ext>
            </a:extLst>
          </p:cNvPr>
          <p:cNvSpPr txBox="1"/>
          <p:nvPr/>
        </p:nvSpPr>
        <p:spPr>
          <a:xfrm>
            <a:off x="7423090" y="3720621"/>
            <a:ext cx="2921350" cy="84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Fusce</a:t>
            </a:r>
            <a:r>
              <a:rPr lang="en-US" dirty="0">
                <a:solidFill>
                  <a:schemeClr val="bg1"/>
                </a:solidFill>
              </a:rPr>
              <a:t>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ultrices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ED22EE-7CD0-12C1-7E42-534A62C1FE38}"/>
              </a:ext>
            </a:extLst>
          </p:cNvPr>
          <p:cNvGrpSpPr/>
          <p:nvPr/>
        </p:nvGrpSpPr>
        <p:grpSpPr>
          <a:xfrm>
            <a:off x="7319956" y="4872610"/>
            <a:ext cx="3560214" cy="472476"/>
            <a:chOff x="1111319" y="4531041"/>
            <a:chExt cx="3260656" cy="4327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2B58F37-0BFA-BBDE-87EA-C9540EB8CEF3}"/>
                </a:ext>
              </a:extLst>
            </p:cNvPr>
            <p:cNvGrpSpPr/>
            <p:nvPr/>
          </p:nvGrpSpPr>
          <p:grpSpPr>
            <a:xfrm>
              <a:off x="1111319" y="4702153"/>
              <a:ext cx="3260656" cy="261610"/>
              <a:chOff x="1111319" y="4702153"/>
              <a:chExt cx="3260656" cy="26161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E802561-CB73-35FE-E0DD-0F13B223576C}"/>
                  </a:ext>
                </a:extLst>
              </p:cNvPr>
              <p:cNvSpPr txBox="1"/>
              <p:nvPr/>
            </p:nvSpPr>
            <p:spPr>
              <a:xfrm>
                <a:off x="1111319" y="4702153"/>
                <a:ext cx="15262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ea typeface="Roboto Light" panose="02000000000000000000" pitchFamily="2" charset="0"/>
                  </a:rPr>
                  <a:t>Your Text Here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A1349C-9B01-CE2E-474B-6AA6CD3DBCC5}"/>
                  </a:ext>
                </a:extLst>
              </p:cNvPr>
              <p:cNvSpPr txBox="1"/>
              <p:nvPr/>
            </p:nvSpPr>
            <p:spPr>
              <a:xfrm>
                <a:off x="3717891" y="4702153"/>
                <a:ext cx="6540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accent2"/>
                    </a:solidFill>
                    <a:ea typeface="Roboto Light" panose="02000000000000000000" pitchFamily="2" charset="0"/>
                  </a:rPr>
                  <a:t>3 yrs.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3EA7615-9125-9C5E-EA99-BD9B88287B47}"/>
                </a:ext>
              </a:extLst>
            </p:cNvPr>
            <p:cNvGrpSpPr/>
            <p:nvPr/>
          </p:nvGrpSpPr>
          <p:grpSpPr>
            <a:xfrm>
              <a:off x="1205775" y="4531041"/>
              <a:ext cx="3166200" cy="128119"/>
              <a:chOff x="1205775" y="4531041"/>
              <a:chExt cx="3166200" cy="12811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A4D2880-3F39-B68F-12DE-183091851897}"/>
                  </a:ext>
                </a:extLst>
              </p:cNvPr>
              <p:cNvSpPr/>
              <p:nvPr/>
            </p:nvSpPr>
            <p:spPr>
              <a:xfrm>
                <a:off x="1205775" y="4531041"/>
                <a:ext cx="3166200" cy="1281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FEA607E-0FC6-9705-20BC-A0975176D42B}"/>
                  </a:ext>
                </a:extLst>
              </p:cNvPr>
              <p:cNvSpPr/>
              <p:nvPr/>
            </p:nvSpPr>
            <p:spPr>
              <a:xfrm>
                <a:off x="1251019" y="4572241"/>
                <a:ext cx="28346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BA9F0EF-2079-5801-309A-1C7906CA8B41}"/>
              </a:ext>
            </a:extLst>
          </p:cNvPr>
          <p:cNvSpPr txBox="1"/>
          <p:nvPr/>
        </p:nvSpPr>
        <p:spPr>
          <a:xfrm>
            <a:off x="6686880" y="1568690"/>
            <a:ext cx="4193290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Fishbone</a:t>
            </a:r>
          </a:p>
          <a:p>
            <a:pPr>
              <a:lnSpc>
                <a:spcPct val="90000"/>
              </a:lnSpc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Business Model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E63CA3-CB30-4CC7-B538-6E5A67205153}"/>
              </a:ext>
            </a:extLst>
          </p:cNvPr>
          <p:cNvSpPr txBox="1"/>
          <p:nvPr/>
        </p:nvSpPr>
        <p:spPr>
          <a:xfrm>
            <a:off x="6686880" y="1150351"/>
            <a:ext cx="248876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Your text goes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7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18E661-9D53-08C8-AD07-A9BF6BFC82D3}"/>
              </a:ext>
            </a:extLst>
          </p:cNvPr>
          <p:cNvGrpSpPr/>
          <p:nvPr/>
        </p:nvGrpSpPr>
        <p:grpSpPr>
          <a:xfrm>
            <a:off x="1059814" y="2644672"/>
            <a:ext cx="10072372" cy="3163426"/>
            <a:chOff x="1059814" y="2644672"/>
            <a:chExt cx="10072372" cy="31634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A4DF4E-2262-87EC-C4D7-6413B6919183}"/>
                </a:ext>
              </a:extLst>
            </p:cNvPr>
            <p:cNvSpPr/>
            <p:nvPr/>
          </p:nvSpPr>
          <p:spPr>
            <a:xfrm>
              <a:off x="2450811" y="4148335"/>
              <a:ext cx="7472194" cy="114142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54A098-06D7-7F4D-97FC-1242878F48AA}"/>
                </a:ext>
              </a:extLst>
            </p:cNvPr>
            <p:cNvSpPr/>
            <p:nvPr/>
          </p:nvSpPr>
          <p:spPr>
            <a:xfrm>
              <a:off x="9771691" y="3098168"/>
              <a:ext cx="1360495" cy="2243952"/>
            </a:xfrm>
            <a:custGeom>
              <a:avLst/>
              <a:gdLst>
                <a:gd name="connsiteX0" fmla="*/ 146452 w 973888"/>
                <a:gd name="connsiteY0" fmla="*/ 0 h 1606295"/>
                <a:gd name="connsiteX1" fmla="*/ 223128 w 973888"/>
                <a:gd name="connsiteY1" fmla="*/ 1606296 h 1606295"/>
                <a:gd name="connsiteX2" fmla="*/ 973889 w 973888"/>
                <a:gd name="connsiteY2" fmla="*/ 825627 h 1606295"/>
                <a:gd name="connsiteX3" fmla="*/ 973889 w 973888"/>
                <a:gd name="connsiteY3" fmla="*/ 824675 h 1606295"/>
                <a:gd name="connsiteX4" fmla="*/ 146452 w 973888"/>
                <a:gd name="connsiteY4" fmla="*/ 0 h 1606295"/>
                <a:gd name="connsiteX5" fmla="*/ 390292 w 973888"/>
                <a:gd name="connsiteY5" fmla="*/ 671703 h 1606295"/>
                <a:gd name="connsiteX6" fmla="*/ 223128 w 973888"/>
                <a:gd name="connsiteY6" fmla="*/ 504539 h 1606295"/>
                <a:gd name="connsiteX7" fmla="*/ 390292 w 973888"/>
                <a:gd name="connsiteY7" fmla="*/ 337471 h 1606295"/>
                <a:gd name="connsiteX8" fmla="*/ 557456 w 973888"/>
                <a:gd name="connsiteY8" fmla="*/ 504539 h 1606295"/>
                <a:gd name="connsiteX9" fmla="*/ 390292 w 973888"/>
                <a:gd name="connsiteY9" fmla="*/ 671703 h 16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888" h="1606295">
                  <a:moveTo>
                    <a:pt x="146452" y="0"/>
                  </a:moveTo>
                  <a:cubicBezTo>
                    <a:pt x="146452" y="0"/>
                    <a:pt x="-229404" y="730282"/>
                    <a:pt x="223128" y="1606296"/>
                  </a:cubicBezTo>
                  <a:cubicBezTo>
                    <a:pt x="737383" y="1297400"/>
                    <a:pt x="973889" y="932593"/>
                    <a:pt x="973889" y="825627"/>
                  </a:cubicBezTo>
                  <a:lnTo>
                    <a:pt x="973889" y="824675"/>
                  </a:lnTo>
                  <a:cubicBezTo>
                    <a:pt x="973889" y="712280"/>
                    <a:pt x="695283" y="302323"/>
                    <a:pt x="146452" y="0"/>
                  </a:cubicBezTo>
                  <a:moveTo>
                    <a:pt x="390292" y="671703"/>
                  </a:moveTo>
                  <a:cubicBezTo>
                    <a:pt x="297995" y="671703"/>
                    <a:pt x="223128" y="596932"/>
                    <a:pt x="223128" y="504539"/>
                  </a:cubicBezTo>
                  <a:cubicBezTo>
                    <a:pt x="223128" y="412242"/>
                    <a:pt x="297995" y="337471"/>
                    <a:pt x="390292" y="337471"/>
                  </a:cubicBezTo>
                  <a:cubicBezTo>
                    <a:pt x="482590" y="337471"/>
                    <a:pt x="557456" y="412242"/>
                    <a:pt x="557456" y="504539"/>
                  </a:cubicBezTo>
                  <a:cubicBezTo>
                    <a:pt x="557456" y="596932"/>
                    <a:pt x="482590" y="671703"/>
                    <a:pt x="390292" y="671703"/>
                  </a:cubicBezTo>
                </a:path>
              </a:pathLst>
            </a:custGeom>
            <a:solidFill>
              <a:schemeClr val="accent1"/>
            </a:solidFill>
            <a:ln w="15875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209E13-86E8-4DEB-813D-65D5B2AC9085}"/>
                </a:ext>
              </a:extLst>
            </p:cNvPr>
            <p:cNvSpPr/>
            <p:nvPr/>
          </p:nvSpPr>
          <p:spPr>
            <a:xfrm>
              <a:off x="1059814" y="2644672"/>
              <a:ext cx="1435735" cy="3163426"/>
            </a:xfrm>
            <a:custGeom>
              <a:avLst/>
              <a:gdLst>
                <a:gd name="connsiteX0" fmla="*/ 1027748 w 1027747"/>
                <a:gd name="connsiteY0" fmla="*/ 1107836 h 2264485"/>
                <a:gd name="connsiteX1" fmla="*/ 798386 w 1027747"/>
                <a:gd name="connsiteY1" fmla="*/ 1552558 h 2264485"/>
                <a:gd name="connsiteX2" fmla="*/ 541496 w 1027747"/>
                <a:gd name="connsiteY2" fmla="*/ 1876504 h 2264485"/>
                <a:gd name="connsiteX3" fmla="*/ 21622 w 1027747"/>
                <a:gd name="connsiteY3" fmla="*/ 2264266 h 2264485"/>
                <a:gd name="connsiteX4" fmla="*/ 430149 w 1027747"/>
                <a:gd name="connsiteY4" fmla="*/ 1450070 h 2264485"/>
                <a:gd name="connsiteX5" fmla="*/ 549783 w 1027747"/>
                <a:gd name="connsiteY5" fmla="*/ 1132887 h 2264485"/>
                <a:gd name="connsiteX6" fmla="*/ 430149 w 1027747"/>
                <a:gd name="connsiteY6" fmla="*/ 815704 h 2264485"/>
                <a:gd name="connsiteX7" fmla="*/ 0 w 1027747"/>
                <a:gd name="connsiteY7" fmla="*/ 460 h 2264485"/>
                <a:gd name="connsiteX8" fmla="*/ 541401 w 1027747"/>
                <a:gd name="connsiteY8" fmla="*/ 381174 h 2264485"/>
                <a:gd name="connsiteX9" fmla="*/ 803339 w 1027747"/>
                <a:gd name="connsiteY9" fmla="*/ 711691 h 2264485"/>
                <a:gd name="connsiteX10" fmla="*/ 803339 w 1027747"/>
                <a:gd name="connsiteY10" fmla="*/ 711691 h 2264485"/>
                <a:gd name="connsiteX11" fmla="*/ 803339 w 1027747"/>
                <a:gd name="connsiteY11" fmla="*/ 711691 h 2264485"/>
                <a:gd name="connsiteX12" fmla="*/ 1027748 w 1027747"/>
                <a:gd name="connsiteY12" fmla="*/ 1107836 h 22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7747" h="2264485">
                  <a:moveTo>
                    <a:pt x="1027748" y="1107836"/>
                  </a:moveTo>
                  <a:cubicBezTo>
                    <a:pt x="1027748" y="1107836"/>
                    <a:pt x="961739" y="1343199"/>
                    <a:pt x="798386" y="1552558"/>
                  </a:cubicBezTo>
                  <a:cubicBezTo>
                    <a:pt x="743522" y="1622377"/>
                    <a:pt x="667036" y="1725437"/>
                    <a:pt x="541496" y="1876504"/>
                  </a:cubicBezTo>
                  <a:cubicBezTo>
                    <a:pt x="200501" y="2286746"/>
                    <a:pt x="21622" y="2264266"/>
                    <a:pt x="21622" y="2264266"/>
                  </a:cubicBezTo>
                  <a:cubicBezTo>
                    <a:pt x="165068" y="2231691"/>
                    <a:pt x="370713" y="1779063"/>
                    <a:pt x="430149" y="1450070"/>
                  </a:cubicBezTo>
                  <a:cubicBezTo>
                    <a:pt x="455105" y="1311957"/>
                    <a:pt x="502825" y="1207563"/>
                    <a:pt x="549783" y="1132887"/>
                  </a:cubicBezTo>
                  <a:cubicBezTo>
                    <a:pt x="502730" y="1058116"/>
                    <a:pt x="455105" y="953722"/>
                    <a:pt x="430149" y="815704"/>
                  </a:cubicBezTo>
                  <a:cubicBezTo>
                    <a:pt x="370618" y="486806"/>
                    <a:pt x="143351" y="32940"/>
                    <a:pt x="0" y="460"/>
                  </a:cubicBezTo>
                  <a:cubicBezTo>
                    <a:pt x="0" y="460"/>
                    <a:pt x="200406" y="-28877"/>
                    <a:pt x="541401" y="381174"/>
                  </a:cubicBezTo>
                  <a:cubicBezTo>
                    <a:pt x="666845" y="532240"/>
                    <a:pt x="748475" y="641873"/>
                    <a:pt x="803339" y="711691"/>
                  </a:cubicBezTo>
                  <a:cubicBezTo>
                    <a:pt x="803339" y="711691"/>
                    <a:pt x="805910" y="711501"/>
                    <a:pt x="803339" y="711691"/>
                  </a:cubicBezTo>
                  <a:cubicBezTo>
                    <a:pt x="757523" y="715216"/>
                    <a:pt x="802291" y="710263"/>
                    <a:pt x="803339" y="711691"/>
                  </a:cubicBezTo>
                  <a:cubicBezTo>
                    <a:pt x="835724" y="754173"/>
                    <a:pt x="1012412" y="990774"/>
                    <a:pt x="1027748" y="1107836"/>
                  </a:cubicBezTo>
                </a:path>
              </a:pathLst>
            </a:custGeom>
            <a:solidFill>
              <a:schemeClr val="accent1"/>
            </a:solidFill>
            <a:ln w="15875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C036A3-FF80-1C65-0893-03FA3CC5A18C}"/>
              </a:ext>
            </a:extLst>
          </p:cNvPr>
          <p:cNvSpPr/>
          <p:nvPr/>
        </p:nvSpPr>
        <p:spPr>
          <a:xfrm rot="4937007" flipH="1">
            <a:off x="2891657" y="3879779"/>
            <a:ext cx="2856746" cy="695012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gradFill>
              <a:gsLst>
                <a:gs pos="0">
                  <a:schemeClr val="accent3">
                    <a:alpha val="0"/>
                  </a:schemeClr>
                </a:gs>
                <a:gs pos="34000">
                  <a:schemeClr val="accent3"/>
                </a:gs>
                <a:gs pos="69000">
                  <a:schemeClr val="accent3"/>
                </a:gs>
                <a:gs pos="100000">
                  <a:schemeClr val="accent3">
                    <a:alpha val="0"/>
                  </a:schemeClr>
                </a:gs>
              </a:gsLst>
              <a:lin ang="0" scaled="0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C699EC-D383-7C59-7040-8487A6A12884}"/>
              </a:ext>
            </a:extLst>
          </p:cNvPr>
          <p:cNvSpPr/>
          <p:nvPr/>
        </p:nvSpPr>
        <p:spPr>
          <a:xfrm rot="4937007" flipH="1">
            <a:off x="4928749" y="3879779"/>
            <a:ext cx="3609002" cy="695012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gradFill>
              <a:gsLst>
                <a:gs pos="0">
                  <a:schemeClr val="accent3">
                    <a:alpha val="0"/>
                  </a:schemeClr>
                </a:gs>
                <a:gs pos="34000">
                  <a:schemeClr val="accent3"/>
                </a:gs>
                <a:gs pos="69000">
                  <a:schemeClr val="accent3"/>
                </a:gs>
                <a:gs pos="100000">
                  <a:schemeClr val="accent3">
                    <a:alpha val="0"/>
                  </a:schemeClr>
                </a:gs>
              </a:gsLst>
              <a:lin ang="0" scaled="0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BAF015-378F-FA4E-4896-CABC644BFB67}"/>
              </a:ext>
            </a:extLst>
          </p:cNvPr>
          <p:cNvSpPr/>
          <p:nvPr/>
        </p:nvSpPr>
        <p:spPr>
          <a:xfrm rot="4937007" flipH="1">
            <a:off x="7629842" y="3879779"/>
            <a:ext cx="2856746" cy="695012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gradFill>
              <a:gsLst>
                <a:gs pos="0">
                  <a:schemeClr val="accent3">
                    <a:alpha val="0"/>
                  </a:schemeClr>
                </a:gs>
                <a:gs pos="34000">
                  <a:schemeClr val="accent3"/>
                </a:gs>
                <a:gs pos="69000">
                  <a:schemeClr val="accent3"/>
                </a:gs>
                <a:gs pos="100000">
                  <a:schemeClr val="accent3">
                    <a:alpha val="0"/>
                  </a:schemeClr>
                </a:gs>
              </a:gsLst>
              <a:lin ang="0" scaled="0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0590FF-2A15-9F6C-20A7-833251C68D00}"/>
              </a:ext>
            </a:extLst>
          </p:cNvPr>
          <p:cNvSpPr txBox="1"/>
          <p:nvPr/>
        </p:nvSpPr>
        <p:spPr>
          <a:xfrm>
            <a:off x="7309904" y="4792758"/>
            <a:ext cx="1748310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Lorem ipsum dolor </a:t>
            </a:r>
            <a:r>
              <a:rPr lang="en-US"/>
              <a:t>sit amet, consectetur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C0646E-C7D3-0626-A3EA-0385C4F14E66}"/>
              </a:ext>
            </a:extLst>
          </p:cNvPr>
          <p:cNvSpPr txBox="1"/>
          <p:nvPr/>
        </p:nvSpPr>
        <p:spPr>
          <a:xfrm>
            <a:off x="7340384" y="4579651"/>
            <a:ext cx="168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Your Text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EEFAB9-D525-A587-3DC7-8DCCED66C0A5}"/>
              </a:ext>
            </a:extLst>
          </p:cNvPr>
          <p:cNvSpPr txBox="1"/>
          <p:nvPr/>
        </p:nvSpPr>
        <p:spPr>
          <a:xfrm>
            <a:off x="7597405" y="3094960"/>
            <a:ext cx="117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gradFill>
                  <a:gsLst>
                    <a:gs pos="100000">
                      <a:schemeClr val="accent3"/>
                    </a:gs>
                    <a:gs pos="60000">
                      <a:schemeClr val="accent2"/>
                    </a:gs>
                    <a:gs pos="5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3600">
                <a:solidFill>
                  <a:schemeClr val="accent2"/>
                </a:solidFill>
              </a:rPr>
              <a:t>12</a:t>
            </a:r>
            <a:r>
              <a:rPr lang="en-US" sz="2400">
                <a:solidFill>
                  <a:schemeClr val="accent2"/>
                </a:solidFill>
              </a:rPr>
              <a:t>%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3B8710-08A6-4803-820E-56B01F43B6DC}"/>
              </a:ext>
            </a:extLst>
          </p:cNvPr>
          <p:cNvSpPr txBox="1"/>
          <p:nvPr/>
        </p:nvSpPr>
        <p:spPr>
          <a:xfrm>
            <a:off x="7597405" y="3574804"/>
            <a:ext cx="1173309" cy="30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Rewards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B5313-F3E2-4931-3A5A-C5CF1953F60C}"/>
              </a:ext>
            </a:extLst>
          </p:cNvPr>
          <p:cNvSpPr txBox="1"/>
          <p:nvPr/>
        </p:nvSpPr>
        <p:spPr>
          <a:xfrm>
            <a:off x="4866669" y="4792758"/>
            <a:ext cx="1748310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Lorem ipsum dolor sit amet, consectetur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CB5AE-0EC5-C9A2-D211-68EC5EA2B095}"/>
              </a:ext>
            </a:extLst>
          </p:cNvPr>
          <p:cNvSpPr txBox="1"/>
          <p:nvPr/>
        </p:nvSpPr>
        <p:spPr>
          <a:xfrm>
            <a:off x="4897149" y="4579651"/>
            <a:ext cx="168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Your Text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DC18B1-3B09-B627-B7BA-888676FB855B}"/>
              </a:ext>
            </a:extLst>
          </p:cNvPr>
          <p:cNvSpPr txBox="1"/>
          <p:nvPr/>
        </p:nvSpPr>
        <p:spPr>
          <a:xfrm>
            <a:off x="5154170" y="3094960"/>
            <a:ext cx="117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gradFill>
                  <a:gsLst>
                    <a:gs pos="100000">
                      <a:schemeClr val="accent3"/>
                    </a:gs>
                    <a:gs pos="60000">
                      <a:schemeClr val="accent2"/>
                    </a:gs>
                    <a:gs pos="5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3600">
                <a:solidFill>
                  <a:schemeClr val="accent2"/>
                </a:solidFill>
              </a:rPr>
              <a:t>56</a:t>
            </a:r>
            <a:r>
              <a:rPr lang="en-US" sz="2400">
                <a:solidFill>
                  <a:schemeClr val="accent2"/>
                </a:solidFill>
              </a:rPr>
              <a:t>%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00DAD3-A6D3-38F5-9E28-63DDC37D4E06}"/>
              </a:ext>
            </a:extLst>
          </p:cNvPr>
          <p:cNvSpPr txBox="1"/>
          <p:nvPr/>
        </p:nvSpPr>
        <p:spPr>
          <a:xfrm>
            <a:off x="5154170" y="3574804"/>
            <a:ext cx="1173309" cy="30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Rewards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F2BC6A-4C8E-8677-12CB-3D1A159F5E05}"/>
              </a:ext>
            </a:extLst>
          </p:cNvPr>
          <p:cNvSpPr txBox="1"/>
          <p:nvPr/>
        </p:nvSpPr>
        <p:spPr>
          <a:xfrm>
            <a:off x="2434966" y="4792758"/>
            <a:ext cx="1748310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Lorem ipsum dolor sit amet, consectetur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34DE2E-9BA3-BAE2-6F52-0ED3A6FBEC8A}"/>
              </a:ext>
            </a:extLst>
          </p:cNvPr>
          <p:cNvSpPr txBox="1"/>
          <p:nvPr/>
        </p:nvSpPr>
        <p:spPr>
          <a:xfrm>
            <a:off x="2465446" y="4579651"/>
            <a:ext cx="168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Your Text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A7D5DF-6330-878D-D6BA-941B34992367}"/>
              </a:ext>
            </a:extLst>
          </p:cNvPr>
          <p:cNvSpPr txBox="1"/>
          <p:nvPr/>
        </p:nvSpPr>
        <p:spPr>
          <a:xfrm>
            <a:off x="2722467" y="3094960"/>
            <a:ext cx="117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gradFill>
                  <a:gsLst>
                    <a:gs pos="100000">
                      <a:schemeClr val="accent3"/>
                    </a:gs>
                    <a:gs pos="60000">
                      <a:schemeClr val="accent2"/>
                    </a:gs>
                    <a:gs pos="5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3600">
                <a:solidFill>
                  <a:schemeClr val="accent2"/>
                </a:solidFill>
              </a:rPr>
              <a:t>23</a:t>
            </a:r>
            <a:r>
              <a:rPr lang="en-US" sz="2400">
                <a:solidFill>
                  <a:schemeClr val="accent2"/>
                </a:solidFill>
              </a:rPr>
              <a:t>%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F7091D-3044-7FA5-4973-9D09515FD5DC}"/>
              </a:ext>
            </a:extLst>
          </p:cNvPr>
          <p:cNvSpPr txBox="1"/>
          <p:nvPr/>
        </p:nvSpPr>
        <p:spPr>
          <a:xfrm>
            <a:off x="2722467" y="3574804"/>
            <a:ext cx="1173309" cy="30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Rewards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10E0F7-679A-3470-7624-05F46E8A6DF6}"/>
              </a:ext>
            </a:extLst>
          </p:cNvPr>
          <p:cNvSpPr txBox="1"/>
          <p:nvPr/>
        </p:nvSpPr>
        <p:spPr>
          <a:xfrm>
            <a:off x="1257300" y="837682"/>
            <a:ext cx="9677400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50">
                <a:solidFill>
                  <a:schemeClr val="bg1"/>
                </a:solidFill>
                <a:latin typeface="+mj-lt"/>
                <a:cs typeface="Sora ExtraBold" pitchFamily="2" charset="0"/>
              </a:rPr>
              <a:t>3 Step Business Fishbone</a:t>
            </a:r>
            <a:endParaRPr lang="en-US" sz="4000" b="1" spc="-150" dirty="0">
              <a:solidFill>
                <a:schemeClr val="bg1"/>
              </a:solidFill>
              <a:latin typeface="+mj-lt"/>
              <a:cs typeface="Sora ExtraBold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10928-9179-6526-BB1A-038861B578B1}"/>
              </a:ext>
            </a:extLst>
          </p:cNvPr>
          <p:cNvGrpSpPr/>
          <p:nvPr/>
        </p:nvGrpSpPr>
        <p:grpSpPr>
          <a:xfrm>
            <a:off x="8583613" y="2189166"/>
            <a:ext cx="804890" cy="804892"/>
            <a:chOff x="8583613" y="2189166"/>
            <a:chExt cx="804890" cy="80489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22FAE1-C7BA-B77F-7FB6-CCD2372D2D62}"/>
                </a:ext>
              </a:extLst>
            </p:cNvPr>
            <p:cNvGrpSpPr/>
            <p:nvPr/>
          </p:nvGrpSpPr>
          <p:grpSpPr>
            <a:xfrm>
              <a:off x="8583613" y="2189166"/>
              <a:ext cx="804890" cy="804892"/>
              <a:chOff x="871273" y="2162001"/>
              <a:chExt cx="1126596" cy="112659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7E0A01E-FB81-5713-C6F5-1D8D8ED52431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2C6BDA-4D4B-CC4F-F866-D7706D74531D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3"/>
              </a:solidFill>
              <a:ln w="15875"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3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3" name="任意形状 382">
              <a:extLst>
                <a:ext uri="{FF2B5EF4-FFF2-40B4-BE49-F238E27FC236}">
                  <a16:creationId xmlns:a16="http://schemas.microsoft.com/office/drawing/2014/main" id="{5AAA8DBF-4FC4-04C3-7613-9758710CA6AE}"/>
                </a:ext>
              </a:extLst>
            </p:cNvPr>
            <p:cNvSpPr/>
            <p:nvPr/>
          </p:nvSpPr>
          <p:spPr>
            <a:xfrm>
              <a:off x="8776508" y="2401112"/>
              <a:ext cx="4191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9440"/>
                  </a:moveTo>
                  <a:lnTo>
                    <a:pt x="21600" y="1944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440"/>
                  </a:lnTo>
                  <a:lnTo>
                    <a:pt x="1964" y="19440"/>
                  </a:lnTo>
                  <a:lnTo>
                    <a:pt x="1964" y="1080"/>
                  </a:lnTo>
                  <a:cubicBezTo>
                    <a:pt x="1964" y="483"/>
                    <a:pt x="2403" y="0"/>
                    <a:pt x="2945" y="0"/>
                  </a:cubicBezTo>
                  <a:lnTo>
                    <a:pt x="18655" y="0"/>
                  </a:lnTo>
                  <a:cubicBezTo>
                    <a:pt x="19197" y="0"/>
                    <a:pt x="19636" y="483"/>
                    <a:pt x="19636" y="1080"/>
                  </a:cubicBezTo>
                  <a:lnTo>
                    <a:pt x="19636" y="19440"/>
                  </a:lnTo>
                  <a:close/>
                  <a:moveTo>
                    <a:pt x="17673" y="19440"/>
                  </a:moveTo>
                  <a:lnTo>
                    <a:pt x="17673" y="2160"/>
                  </a:lnTo>
                  <a:lnTo>
                    <a:pt x="3927" y="2160"/>
                  </a:lnTo>
                  <a:lnTo>
                    <a:pt x="3927" y="19440"/>
                  </a:lnTo>
                  <a:lnTo>
                    <a:pt x="17673" y="19440"/>
                  </a:lnTo>
                  <a:close/>
                  <a:moveTo>
                    <a:pt x="6873" y="9720"/>
                  </a:moveTo>
                  <a:lnTo>
                    <a:pt x="9818" y="9720"/>
                  </a:lnTo>
                  <a:lnTo>
                    <a:pt x="9818" y="11880"/>
                  </a:lnTo>
                  <a:lnTo>
                    <a:pt x="6873" y="11880"/>
                  </a:lnTo>
                  <a:lnTo>
                    <a:pt x="6873" y="9720"/>
                  </a:lnTo>
                  <a:close/>
                  <a:moveTo>
                    <a:pt x="6873" y="5400"/>
                  </a:moveTo>
                  <a:lnTo>
                    <a:pt x="9818" y="5400"/>
                  </a:lnTo>
                  <a:lnTo>
                    <a:pt x="9818" y="7560"/>
                  </a:lnTo>
                  <a:lnTo>
                    <a:pt x="6873" y="7560"/>
                  </a:lnTo>
                  <a:lnTo>
                    <a:pt x="6873" y="5400"/>
                  </a:lnTo>
                  <a:close/>
                  <a:moveTo>
                    <a:pt x="6873" y="14040"/>
                  </a:moveTo>
                  <a:lnTo>
                    <a:pt x="9818" y="14040"/>
                  </a:lnTo>
                  <a:lnTo>
                    <a:pt x="9818" y="16200"/>
                  </a:lnTo>
                  <a:lnTo>
                    <a:pt x="6873" y="16200"/>
                  </a:lnTo>
                  <a:lnTo>
                    <a:pt x="6873" y="14040"/>
                  </a:lnTo>
                  <a:close/>
                  <a:moveTo>
                    <a:pt x="11782" y="14040"/>
                  </a:moveTo>
                  <a:lnTo>
                    <a:pt x="14727" y="14040"/>
                  </a:lnTo>
                  <a:lnTo>
                    <a:pt x="14727" y="16200"/>
                  </a:lnTo>
                  <a:lnTo>
                    <a:pt x="11782" y="16200"/>
                  </a:lnTo>
                  <a:lnTo>
                    <a:pt x="11782" y="14040"/>
                  </a:lnTo>
                  <a:close/>
                  <a:moveTo>
                    <a:pt x="11782" y="9720"/>
                  </a:moveTo>
                  <a:lnTo>
                    <a:pt x="14727" y="9720"/>
                  </a:lnTo>
                  <a:lnTo>
                    <a:pt x="14727" y="11880"/>
                  </a:lnTo>
                  <a:lnTo>
                    <a:pt x="11782" y="11880"/>
                  </a:lnTo>
                  <a:lnTo>
                    <a:pt x="11782" y="9720"/>
                  </a:lnTo>
                  <a:close/>
                  <a:moveTo>
                    <a:pt x="11782" y="5400"/>
                  </a:moveTo>
                  <a:lnTo>
                    <a:pt x="14727" y="5400"/>
                  </a:lnTo>
                  <a:lnTo>
                    <a:pt x="14727" y="7560"/>
                  </a:lnTo>
                  <a:lnTo>
                    <a:pt x="11782" y="7560"/>
                  </a:lnTo>
                  <a:lnTo>
                    <a:pt x="11782" y="54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ED5F36-D501-243A-CD46-C3B1DCDF94D4}"/>
              </a:ext>
            </a:extLst>
          </p:cNvPr>
          <p:cNvGrpSpPr/>
          <p:nvPr/>
        </p:nvGrpSpPr>
        <p:grpSpPr>
          <a:xfrm>
            <a:off x="3771106" y="2189166"/>
            <a:ext cx="804890" cy="804892"/>
            <a:chOff x="3771106" y="2189166"/>
            <a:chExt cx="804890" cy="80489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9D8B017-A7A6-E5C2-3C77-EED9AF61E3F4}"/>
                </a:ext>
              </a:extLst>
            </p:cNvPr>
            <p:cNvGrpSpPr/>
            <p:nvPr/>
          </p:nvGrpSpPr>
          <p:grpSpPr>
            <a:xfrm>
              <a:off x="3771106" y="2189166"/>
              <a:ext cx="804890" cy="804892"/>
              <a:chOff x="871273" y="2162001"/>
              <a:chExt cx="1126596" cy="11265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189517A-3389-43A3-CD78-E49BFAE59777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8C77C6-BC3D-8549-E834-4E60FBDEF42B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3"/>
              </a:solidFill>
              <a:ln w="15875"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3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4" name="任意形状 1002">
              <a:extLst>
                <a:ext uri="{FF2B5EF4-FFF2-40B4-BE49-F238E27FC236}">
                  <a16:creationId xmlns:a16="http://schemas.microsoft.com/office/drawing/2014/main" id="{6E79D24C-CBE6-1A90-4133-7F8D11D5ABA8}"/>
                </a:ext>
              </a:extLst>
            </p:cNvPr>
            <p:cNvSpPr/>
            <p:nvPr/>
          </p:nvSpPr>
          <p:spPr>
            <a:xfrm>
              <a:off x="3968762" y="2386824"/>
              <a:ext cx="409578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42" y="43"/>
                  </a:moveTo>
                  <a:cubicBezTo>
                    <a:pt x="9373" y="14"/>
                    <a:pt x="9708" y="0"/>
                    <a:pt x="10046" y="0"/>
                  </a:cubicBezTo>
                  <a:cubicBezTo>
                    <a:pt x="16427" y="0"/>
                    <a:pt x="21600" y="5173"/>
                    <a:pt x="21600" y="11554"/>
                  </a:cubicBezTo>
                  <a:cubicBezTo>
                    <a:pt x="21600" y="11892"/>
                    <a:pt x="21586" y="12227"/>
                    <a:pt x="21557" y="12558"/>
                  </a:cubicBezTo>
                  <a:lnTo>
                    <a:pt x="20044" y="12558"/>
                  </a:lnTo>
                  <a:cubicBezTo>
                    <a:pt x="19539" y="17635"/>
                    <a:pt x="15256" y="21600"/>
                    <a:pt x="10046" y="21600"/>
                  </a:cubicBezTo>
                  <a:cubicBezTo>
                    <a:pt x="4498" y="21600"/>
                    <a:pt x="0" y="17102"/>
                    <a:pt x="0" y="11554"/>
                  </a:cubicBezTo>
                  <a:cubicBezTo>
                    <a:pt x="0" y="6344"/>
                    <a:pt x="3965" y="2061"/>
                    <a:pt x="9042" y="1557"/>
                  </a:cubicBezTo>
                  <a:lnTo>
                    <a:pt x="9042" y="42"/>
                  </a:lnTo>
                  <a:close/>
                  <a:moveTo>
                    <a:pt x="9042" y="12558"/>
                  </a:moveTo>
                  <a:lnTo>
                    <a:pt x="9042" y="3579"/>
                  </a:lnTo>
                  <a:cubicBezTo>
                    <a:pt x="4638" y="4139"/>
                    <a:pt x="1522" y="8163"/>
                    <a:pt x="2082" y="12567"/>
                  </a:cubicBezTo>
                  <a:cubicBezTo>
                    <a:pt x="2593" y="16578"/>
                    <a:pt x="6003" y="19586"/>
                    <a:pt x="10046" y="19591"/>
                  </a:cubicBezTo>
                  <a:cubicBezTo>
                    <a:pt x="14097" y="19591"/>
                    <a:pt x="17515" y="16577"/>
                    <a:pt x="18021" y="12558"/>
                  </a:cubicBezTo>
                  <a:lnTo>
                    <a:pt x="9042" y="12558"/>
                  </a:lnTo>
                  <a:close/>
                  <a:moveTo>
                    <a:pt x="19538" y="10549"/>
                  </a:moveTo>
                  <a:cubicBezTo>
                    <a:pt x="19064" y="6073"/>
                    <a:pt x="15527" y="2536"/>
                    <a:pt x="11051" y="2062"/>
                  </a:cubicBezTo>
                  <a:lnTo>
                    <a:pt x="11051" y="10549"/>
                  </a:lnTo>
                  <a:lnTo>
                    <a:pt x="19538" y="1054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740CB3-F6B4-7CD3-92FA-5A179FEEC59C}"/>
              </a:ext>
            </a:extLst>
          </p:cNvPr>
          <p:cNvGrpSpPr/>
          <p:nvPr/>
        </p:nvGrpSpPr>
        <p:grpSpPr>
          <a:xfrm>
            <a:off x="6307254" y="2189166"/>
            <a:ext cx="804890" cy="804892"/>
            <a:chOff x="6307254" y="2189166"/>
            <a:chExt cx="804890" cy="80489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F3237A-0AA4-1FD7-0764-2BE1222F9154}"/>
                </a:ext>
              </a:extLst>
            </p:cNvPr>
            <p:cNvGrpSpPr/>
            <p:nvPr/>
          </p:nvGrpSpPr>
          <p:grpSpPr>
            <a:xfrm>
              <a:off x="6307254" y="2189166"/>
              <a:ext cx="804890" cy="804892"/>
              <a:chOff x="871273" y="2162001"/>
              <a:chExt cx="1126596" cy="112659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E01BABB-1DC1-C7EC-1D0D-89630E6115F1}"/>
                  </a:ext>
                </a:extLst>
              </p:cNvPr>
              <p:cNvSpPr/>
              <p:nvPr/>
            </p:nvSpPr>
            <p:spPr>
              <a:xfrm>
                <a:off x="871273" y="2162001"/>
                <a:ext cx="1126596" cy="1126596"/>
              </a:xfrm>
              <a:prstGeom prst="ellipse">
                <a:avLst/>
              </a:prstGeom>
              <a:solidFill>
                <a:schemeClr val="accent3">
                  <a:alpha val="1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C8BDCE2-C01B-66D6-3A88-F6A76E6DEC4F}"/>
                  </a:ext>
                </a:extLst>
              </p:cNvPr>
              <p:cNvSpPr/>
              <p:nvPr/>
            </p:nvSpPr>
            <p:spPr>
              <a:xfrm>
                <a:off x="962786" y="2253514"/>
                <a:ext cx="943570" cy="943570"/>
              </a:xfrm>
              <a:prstGeom prst="ellipse">
                <a:avLst/>
              </a:prstGeom>
              <a:solidFill>
                <a:schemeClr val="accent3"/>
              </a:solidFill>
              <a:ln w="15875"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241300" dist="127000" dir="4080000" algn="tl" rotWithShape="0">
                  <a:schemeClr val="accent3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</p:grpSp>
        <p:sp>
          <p:nvSpPr>
            <p:cNvPr id="5" name="任意形状 322">
              <a:extLst>
                <a:ext uri="{FF2B5EF4-FFF2-40B4-BE49-F238E27FC236}">
                  <a16:creationId xmlns:a16="http://schemas.microsoft.com/office/drawing/2014/main" id="{9898A347-2086-F993-A055-02FC8FCB1B73}"/>
                </a:ext>
              </a:extLst>
            </p:cNvPr>
            <p:cNvSpPr/>
            <p:nvPr/>
          </p:nvSpPr>
          <p:spPr>
            <a:xfrm>
              <a:off x="6519199" y="2405874"/>
              <a:ext cx="381001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9720" y="7754"/>
                  </a:moveTo>
                  <a:lnTo>
                    <a:pt x="11880" y="7754"/>
                  </a:lnTo>
                  <a:lnTo>
                    <a:pt x="11880" y="9969"/>
                  </a:lnTo>
                  <a:lnTo>
                    <a:pt x="9720" y="9969"/>
                  </a:lnTo>
                  <a:lnTo>
                    <a:pt x="9720" y="7754"/>
                  </a:lnTo>
                  <a:close/>
                  <a:moveTo>
                    <a:pt x="5400" y="7754"/>
                  </a:moveTo>
                  <a:lnTo>
                    <a:pt x="7560" y="7754"/>
                  </a:lnTo>
                  <a:lnTo>
                    <a:pt x="7560" y="9969"/>
                  </a:lnTo>
                  <a:lnTo>
                    <a:pt x="5400" y="9969"/>
                  </a:lnTo>
                  <a:lnTo>
                    <a:pt x="5400" y="7754"/>
                  </a:lnTo>
                  <a:close/>
                  <a:moveTo>
                    <a:pt x="14040" y="7754"/>
                  </a:moveTo>
                  <a:lnTo>
                    <a:pt x="16200" y="7754"/>
                  </a:lnTo>
                  <a:lnTo>
                    <a:pt x="16200" y="9969"/>
                  </a:lnTo>
                  <a:lnTo>
                    <a:pt x="14040" y="9969"/>
                  </a:lnTo>
                  <a:lnTo>
                    <a:pt x="14040" y="775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7254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18E661-9D53-08C8-AD07-A9BF6BFC82D3}"/>
              </a:ext>
            </a:extLst>
          </p:cNvPr>
          <p:cNvGrpSpPr/>
          <p:nvPr/>
        </p:nvGrpSpPr>
        <p:grpSpPr>
          <a:xfrm>
            <a:off x="1059814" y="2167152"/>
            <a:ext cx="10072372" cy="3163426"/>
            <a:chOff x="1059814" y="2644672"/>
            <a:chExt cx="10072372" cy="31634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A4DF4E-2262-87EC-C4D7-6413B6919183}"/>
                </a:ext>
              </a:extLst>
            </p:cNvPr>
            <p:cNvSpPr/>
            <p:nvPr/>
          </p:nvSpPr>
          <p:spPr>
            <a:xfrm>
              <a:off x="2450811" y="4148335"/>
              <a:ext cx="7472194" cy="114142"/>
            </a:xfrm>
            <a:prstGeom prst="rect">
              <a:avLst/>
            </a:prstGeom>
            <a:solidFill>
              <a:schemeClr val="accent6"/>
            </a:solidFill>
            <a:ln w="158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54A098-06D7-7F4D-97FC-1242878F48AA}"/>
                </a:ext>
              </a:extLst>
            </p:cNvPr>
            <p:cNvSpPr/>
            <p:nvPr/>
          </p:nvSpPr>
          <p:spPr>
            <a:xfrm>
              <a:off x="9771691" y="3098168"/>
              <a:ext cx="1360495" cy="2243952"/>
            </a:xfrm>
            <a:custGeom>
              <a:avLst/>
              <a:gdLst>
                <a:gd name="connsiteX0" fmla="*/ 146452 w 973888"/>
                <a:gd name="connsiteY0" fmla="*/ 0 h 1606295"/>
                <a:gd name="connsiteX1" fmla="*/ 223128 w 973888"/>
                <a:gd name="connsiteY1" fmla="*/ 1606296 h 1606295"/>
                <a:gd name="connsiteX2" fmla="*/ 973889 w 973888"/>
                <a:gd name="connsiteY2" fmla="*/ 825627 h 1606295"/>
                <a:gd name="connsiteX3" fmla="*/ 973889 w 973888"/>
                <a:gd name="connsiteY3" fmla="*/ 824675 h 1606295"/>
                <a:gd name="connsiteX4" fmla="*/ 146452 w 973888"/>
                <a:gd name="connsiteY4" fmla="*/ 0 h 1606295"/>
                <a:gd name="connsiteX5" fmla="*/ 390292 w 973888"/>
                <a:gd name="connsiteY5" fmla="*/ 671703 h 1606295"/>
                <a:gd name="connsiteX6" fmla="*/ 223128 w 973888"/>
                <a:gd name="connsiteY6" fmla="*/ 504539 h 1606295"/>
                <a:gd name="connsiteX7" fmla="*/ 390292 w 973888"/>
                <a:gd name="connsiteY7" fmla="*/ 337471 h 1606295"/>
                <a:gd name="connsiteX8" fmla="*/ 557456 w 973888"/>
                <a:gd name="connsiteY8" fmla="*/ 504539 h 1606295"/>
                <a:gd name="connsiteX9" fmla="*/ 390292 w 973888"/>
                <a:gd name="connsiteY9" fmla="*/ 671703 h 16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888" h="1606295">
                  <a:moveTo>
                    <a:pt x="146452" y="0"/>
                  </a:moveTo>
                  <a:cubicBezTo>
                    <a:pt x="146452" y="0"/>
                    <a:pt x="-229404" y="730282"/>
                    <a:pt x="223128" y="1606296"/>
                  </a:cubicBezTo>
                  <a:cubicBezTo>
                    <a:pt x="737383" y="1297400"/>
                    <a:pt x="973889" y="932593"/>
                    <a:pt x="973889" y="825627"/>
                  </a:cubicBezTo>
                  <a:lnTo>
                    <a:pt x="973889" y="824675"/>
                  </a:lnTo>
                  <a:cubicBezTo>
                    <a:pt x="973889" y="712280"/>
                    <a:pt x="695283" y="302323"/>
                    <a:pt x="146452" y="0"/>
                  </a:cubicBezTo>
                  <a:moveTo>
                    <a:pt x="390292" y="671703"/>
                  </a:moveTo>
                  <a:cubicBezTo>
                    <a:pt x="297995" y="671703"/>
                    <a:pt x="223128" y="596932"/>
                    <a:pt x="223128" y="504539"/>
                  </a:cubicBezTo>
                  <a:cubicBezTo>
                    <a:pt x="223128" y="412242"/>
                    <a:pt x="297995" y="337471"/>
                    <a:pt x="390292" y="337471"/>
                  </a:cubicBezTo>
                  <a:cubicBezTo>
                    <a:pt x="482590" y="337471"/>
                    <a:pt x="557456" y="412242"/>
                    <a:pt x="557456" y="504539"/>
                  </a:cubicBezTo>
                  <a:cubicBezTo>
                    <a:pt x="557456" y="596932"/>
                    <a:pt x="482590" y="671703"/>
                    <a:pt x="390292" y="671703"/>
                  </a:cubicBezTo>
                </a:path>
              </a:pathLst>
            </a:custGeom>
            <a:solidFill>
              <a:schemeClr val="accent6"/>
            </a:solidFill>
            <a:ln w="158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>
                <a:latin typeface="+mj-lt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209E13-86E8-4DEB-813D-65D5B2AC9085}"/>
                </a:ext>
              </a:extLst>
            </p:cNvPr>
            <p:cNvSpPr/>
            <p:nvPr/>
          </p:nvSpPr>
          <p:spPr>
            <a:xfrm>
              <a:off x="1059814" y="2644672"/>
              <a:ext cx="1435735" cy="3163426"/>
            </a:xfrm>
            <a:custGeom>
              <a:avLst/>
              <a:gdLst>
                <a:gd name="connsiteX0" fmla="*/ 1027748 w 1027747"/>
                <a:gd name="connsiteY0" fmla="*/ 1107836 h 2264485"/>
                <a:gd name="connsiteX1" fmla="*/ 798386 w 1027747"/>
                <a:gd name="connsiteY1" fmla="*/ 1552558 h 2264485"/>
                <a:gd name="connsiteX2" fmla="*/ 541496 w 1027747"/>
                <a:gd name="connsiteY2" fmla="*/ 1876504 h 2264485"/>
                <a:gd name="connsiteX3" fmla="*/ 21622 w 1027747"/>
                <a:gd name="connsiteY3" fmla="*/ 2264266 h 2264485"/>
                <a:gd name="connsiteX4" fmla="*/ 430149 w 1027747"/>
                <a:gd name="connsiteY4" fmla="*/ 1450070 h 2264485"/>
                <a:gd name="connsiteX5" fmla="*/ 549783 w 1027747"/>
                <a:gd name="connsiteY5" fmla="*/ 1132887 h 2264485"/>
                <a:gd name="connsiteX6" fmla="*/ 430149 w 1027747"/>
                <a:gd name="connsiteY6" fmla="*/ 815704 h 2264485"/>
                <a:gd name="connsiteX7" fmla="*/ 0 w 1027747"/>
                <a:gd name="connsiteY7" fmla="*/ 460 h 2264485"/>
                <a:gd name="connsiteX8" fmla="*/ 541401 w 1027747"/>
                <a:gd name="connsiteY8" fmla="*/ 381174 h 2264485"/>
                <a:gd name="connsiteX9" fmla="*/ 803339 w 1027747"/>
                <a:gd name="connsiteY9" fmla="*/ 711691 h 2264485"/>
                <a:gd name="connsiteX10" fmla="*/ 803339 w 1027747"/>
                <a:gd name="connsiteY10" fmla="*/ 711691 h 2264485"/>
                <a:gd name="connsiteX11" fmla="*/ 803339 w 1027747"/>
                <a:gd name="connsiteY11" fmla="*/ 711691 h 2264485"/>
                <a:gd name="connsiteX12" fmla="*/ 1027748 w 1027747"/>
                <a:gd name="connsiteY12" fmla="*/ 1107836 h 22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7747" h="2264485">
                  <a:moveTo>
                    <a:pt x="1027748" y="1107836"/>
                  </a:moveTo>
                  <a:cubicBezTo>
                    <a:pt x="1027748" y="1107836"/>
                    <a:pt x="961739" y="1343199"/>
                    <a:pt x="798386" y="1552558"/>
                  </a:cubicBezTo>
                  <a:cubicBezTo>
                    <a:pt x="743522" y="1622377"/>
                    <a:pt x="667036" y="1725437"/>
                    <a:pt x="541496" y="1876504"/>
                  </a:cubicBezTo>
                  <a:cubicBezTo>
                    <a:pt x="200501" y="2286746"/>
                    <a:pt x="21622" y="2264266"/>
                    <a:pt x="21622" y="2264266"/>
                  </a:cubicBezTo>
                  <a:cubicBezTo>
                    <a:pt x="165068" y="2231691"/>
                    <a:pt x="370713" y="1779063"/>
                    <a:pt x="430149" y="1450070"/>
                  </a:cubicBezTo>
                  <a:cubicBezTo>
                    <a:pt x="455105" y="1311957"/>
                    <a:pt x="502825" y="1207563"/>
                    <a:pt x="549783" y="1132887"/>
                  </a:cubicBezTo>
                  <a:cubicBezTo>
                    <a:pt x="502730" y="1058116"/>
                    <a:pt x="455105" y="953722"/>
                    <a:pt x="430149" y="815704"/>
                  </a:cubicBezTo>
                  <a:cubicBezTo>
                    <a:pt x="370618" y="486806"/>
                    <a:pt x="143351" y="32940"/>
                    <a:pt x="0" y="460"/>
                  </a:cubicBezTo>
                  <a:cubicBezTo>
                    <a:pt x="0" y="460"/>
                    <a:pt x="200406" y="-28877"/>
                    <a:pt x="541401" y="381174"/>
                  </a:cubicBezTo>
                  <a:cubicBezTo>
                    <a:pt x="666845" y="532240"/>
                    <a:pt x="748475" y="641873"/>
                    <a:pt x="803339" y="711691"/>
                  </a:cubicBezTo>
                  <a:cubicBezTo>
                    <a:pt x="803339" y="711691"/>
                    <a:pt x="805910" y="711501"/>
                    <a:pt x="803339" y="711691"/>
                  </a:cubicBezTo>
                  <a:cubicBezTo>
                    <a:pt x="757523" y="715216"/>
                    <a:pt x="802291" y="710263"/>
                    <a:pt x="803339" y="711691"/>
                  </a:cubicBezTo>
                  <a:cubicBezTo>
                    <a:pt x="835724" y="754173"/>
                    <a:pt x="1012412" y="990774"/>
                    <a:pt x="1027748" y="1107836"/>
                  </a:cubicBezTo>
                </a:path>
              </a:pathLst>
            </a:custGeom>
            <a:solidFill>
              <a:schemeClr val="accent6"/>
            </a:solidFill>
            <a:ln w="158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b="1" dirty="0">
                <a:latin typeface="+mj-lt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C036A3-FF80-1C65-0893-03FA3CC5A18C}"/>
              </a:ext>
            </a:extLst>
          </p:cNvPr>
          <p:cNvSpPr/>
          <p:nvPr/>
        </p:nvSpPr>
        <p:spPr>
          <a:xfrm rot="4937007" flipH="1">
            <a:off x="2191133" y="3402259"/>
            <a:ext cx="2856746" cy="695012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C699EC-D383-7C59-7040-8487A6A12884}"/>
              </a:ext>
            </a:extLst>
          </p:cNvPr>
          <p:cNvSpPr/>
          <p:nvPr/>
        </p:nvSpPr>
        <p:spPr>
          <a:xfrm rot="4937007" flipH="1">
            <a:off x="3227270" y="3402259"/>
            <a:ext cx="3609002" cy="695012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gradFill>
              <a:gsLst>
                <a:gs pos="0">
                  <a:schemeClr val="accent3">
                    <a:alpha val="0"/>
                  </a:schemeClr>
                </a:gs>
                <a:gs pos="34000">
                  <a:schemeClr val="accent3"/>
                </a:gs>
                <a:gs pos="69000">
                  <a:schemeClr val="accent3"/>
                </a:gs>
                <a:gs pos="100000">
                  <a:schemeClr val="accent3">
                    <a:alpha val="0"/>
                  </a:schemeClr>
                </a:gs>
              </a:gsLst>
              <a:lin ang="0" scaled="0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BAF015-378F-FA4E-4896-CABC644BFB67}"/>
              </a:ext>
            </a:extLst>
          </p:cNvPr>
          <p:cNvSpPr/>
          <p:nvPr/>
        </p:nvSpPr>
        <p:spPr>
          <a:xfrm rot="4937007" flipH="1">
            <a:off x="7528242" y="3402259"/>
            <a:ext cx="2856746" cy="695012"/>
          </a:xfrm>
          <a:custGeom>
            <a:avLst/>
            <a:gdLst>
              <a:gd name="connsiteX0" fmla="*/ 0 w 2724150"/>
              <a:gd name="connsiteY0" fmla="*/ 653316 h 653316"/>
              <a:gd name="connsiteX1" fmla="*/ 1285875 w 2724150"/>
              <a:gd name="connsiteY1" fmla="*/ 15141 h 653316"/>
              <a:gd name="connsiteX2" fmla="*/ 2724150 w 2724150"/>
              <a:gd name="connsiteY2" fmla="*/ 262791 h 653316"/>
              <a:gd name="connsiteX0" fmla="*/ 0 w 2724150"/>
              <a:gd name="connsiteY0" fmla="*/ 545984 h 545984"/>
              <a:gd name="connsiteX1" fmla="*/ 1257300 w 2724150"/>
              <a:gd name="connsiteY1" fmla="*/ 31634 h 545984"/>
              <a:gd name="connsiteX2" fmla="*/ 2724150 w 2724150"/>
              <a:gd name="connsiteY2" fmla="*/ 155459 h 54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0" h="545984">
                <a:moveTo>
                  <a:pt x="0" y="545984"/>
                </a:moveTo>
                <a:cubicBezTo>
                  <a:pt x="415925" y="259440"/>
                  <a:pt x="803275" y="96721"/>
                  <a:pt x="1257300" y="31634"/>
                </a:cubicBezTo>
                <a:cubicBezTo>
                  <a:pt x="1711325" y="-33453"/>
                  <a:pt x="2232025" y="-910"/>
                  <a:pt x="2724150" y="155459"/>
                </a:cubicBezTo>
              </a:path>
            </a:pathLst>
          </a:custGeom>
          <a:noFill/>
          <a:ln w="5080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10E0F7-679A-3470-7624-05F46E8A6DF6}"/>
              </a:ext>
            </a:extLst>
          </p:cNvPr>
          <p:cNvSpPr txBox="1"/>
          <p:nvPr/>
        </p:nvSpPr>
        <p:spPr>
          <a:xfrm>
            <a:off x="1257300" y="837682"/>
            <a:ext cx="9677400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50">
                <a:solidFill>
                  <a:schemeClr val="bg1"/>
                </a:solidFill>
                <a:latin typeface="+mj-lt"/>
                <a:cs typeface="Sora ExtraBold" pitchFamily="2" charset="0"/>
              </a:rPr>
              <a:t>Emphasize Business Fishbone</a:t>
            </a:r>
            <a:endParaRPr lang="en-US" sz="4000" b="1" spc="-150" dirty="0">
              <a:solidFill>
                <a:schemeClr val="bg1"/>
              </a:solidFill>
              <a:latin typeface="+mj-lt"/>
              <a:cs typeface="Sora ExtraBold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22FAE1-C7BA-B77F-7FB6-CCD2372D2D62}"/>
              </a:ext>
            </a:extLst>
          </p:cNvPr>
          <p:cNvGrpSpPr/>
          <p:nvPr/>
        </p:nvGrpSpPr>
        <p:grpSpPr>
          <a:xfrm>
            <a:off x="8834699" y="3253561"/>
            <a:ext cx="804890" cy="804892"/>
            <a:chOff x="871273" y="2162001"/>
            <a:chExt cx="1126596" cy="112659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E0A01E-FB81-5713-C6F5-1D8D8ED52431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72C6BDA-4D4B-CC4F-F866-D7706D74531D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D8B017-A7A6-E5C2-3C77-EED9AF61E3F4}"/>
              </a:ext>
            </a:extLst>
          </p:cNvPr>
          <p:cNvGrpSpPr/>
          <p:nvPr/>
        </p:nvGrpSpPr>
        <p:grpSpPr>
          <a:xfrm>
            <a:off x="3423268" y="3253561"/>
            <a:ext cx="804890" cy="804892"/>
            <a:chOff x="871273" y="2162001"/>
            <a:chExt cx="1126596" cy="112659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89517A-3389-43A3-CD78-E49BFAE59777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8C77C6-BC3D-8549-E834-4E60FBDEF42B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F3237A-0AA4-1FD7-0764-2BE1222F9154}"/>
              </a:ext>
            </a:extLst>
          </p:cNvPr>
          <p:cNvGrpSpPr/>
          <p:nvPr/>
        </p:nvGrpSpPr>
        <p:grpSpPr>
          <a:xfrm>
            <a:off x="4958461" y="3253561"/>
            <a:ext cx="804890" cy="804892"/>
            <a:chOff x="871273" y="2162001"/>
            <a:chExt cx="1126596" cy="112659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01BABB-1DC1-C7EC-1D0D-89630E6115F1}"/>
                </a:ext>
              </a:extLst>
            </p:cNvPr>
            <p:cNvSpPr/>
            <p:nvPr/>
          </p:nvSpPr>
          <p:spPr>
            <a:xfrm>
              <a:off x="871273" y="2162001"/>
              <a:ext cx="1126596" cy="11265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C8BDCE2-C01B-66D6-3A88-F6A76E6DEC4F}"/>
                </a:ext>
              </a:extLst>
            </p:cNvPr>
            <p:cNvSpPr/>
            <p:nvPr/>
          </p:nvSpPr>
          <p:spPr>
            <a:xfrm>
              <a:off x="962786" y="2253514"/>
              <a:ext cx="943570" cy="943570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241300" dist="127000" dir="4080000" algn="tl" rotWithShape="0">
                <a:schemeClr val="accent3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C44270-7A49-7E2D-8362-3DF75F4A60D5}"/>
              </a:ext>
            </a:extLst>
          </p:cNvPr>
          <p:cNvGrpSpPr/>
          <p:nvPr/>
        </p:nvGrpSpPr>
        <p:grpSpPr>
          <a:xfrm>
            <a:off x="5772544" y="4143645"/>
            <a:ext cx="2875876" cy="335541"/>
            <a:chOff x="5580601" y="5230692"/>
            <a:chExt cx="2875876" cy="33554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000D009-CBB6-9369-5E21-7B0FA76B365A}"/>
                </a:ext>
              </a:extLst>
            </p:cNvPr>
            <p:cNvGrpSpPr/>
            <p:nvPr/>
          </p:nvGrpSpPr>
          <p:grpSpPr>
            <a:xfrm>
              <a:off x="5580601" y="5267184"/>
              <a:ext cx="262881" cy="262556"/>
              <a:chOff x="542021" y="2164485"/>
              <a:chExt cx="262881" cy="262556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845DC2D-0D27-C586-6AA0-37A88D451CC7}"/>
                  </a:ext>
                </a:extLst>
              </p:cNvPr>
              <p:cNvSpPr/>
              <p:nvPr/>
            </p:nvSpPr>
            <p:spPr>
              <a:xfrm>
                <a:off x="542021" y="21644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C46DD46-08BD-4AEF-CFB1-F6028C9E9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51" y="22957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3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C95627-935F-C00F-BF98-C87B3EA75A1A}"/>
                </a:ext>
              </a:extLst>
            </p:cNvPr>
            <p:cNvSpPr txBox="1"/>
            <p:nvPr/>
          </p:nvSpPr>
          <p:spPr>
            <a:xfrm>
              <a:off x="5976769" y="5230692"/>
              <a:ext cx="2479708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</a:rPr>
                <a:t>amet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5D3BB18-BAF1-FB3C-3690-2DBB34FE3D67}"/>
              </a:ext>
            </a:extLst>
          </p:cNvPr>
          <p:cNvGrpSpPr/>
          <p:nvPr/>
        </p:nvGrpSpPr>
        <p:grpSpPr>
          <a:xfrm>
            <a:off x="5772544" y="4564746"/>
            <a:ext cx="2875876" cy="335541"/>
            <a:chOff x="5580601" y="5230692"/>
            <a:chExt cx="2875876" cy="33554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7024A1B-02EB-8323-85EF-02A9CAE091DF}"/>
                </a:ext>
              </a:extLst>
            </p:cNvPr>
            <p:cNvGrpSpPr/>
            <p:nvPr/>
          </p:nvGrpSpPr>
          <p:grpSpPr>
            <a:xfrm>
              <a:off x="5580601" y="5267184"/>
              <a:ext cx="262881" cy="262556"/>
              <a:chOff x="542021" y="2164485"/>
              <a:chExt cx="262881" cy="262556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12AE51E9-7BDD-64F5-8913-F381CFB5510B}"/>
                  </a:ext>
                </a:extLst>
              </p:cNvPr>
              <p:cNvSpPr/>
              <p:nvPr/>
            </p:nvSpPr>
            <p:spPr>
              <a:xfrm>
                <a:off x="542021" y="21644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589EB1A-BA6C-C891-4EC3-0F9970879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51" y="22957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3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AE27C3-E2E3-7B2C-3A06-39A6E277901D}"/>
                </a:ext>
              </a:extLst>
            </p:cNvPr>
            <p:cNvSpPr txBox="1"/>
            <p:nvPr/>
          </p:nvSpPr>
          <p:spPr>
            <a:xfrm>
              <a:off x="5976769" y="5230692"/>
              <a:ext cx="2479708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Lorem ipsum dolor </a:t>
              </a:r>
              <a:r>
                <a:rPr lang="en-US"/>
                <a:t>sit amet</a:t>
              </a:r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C6DC26A-D90D-D168-B229-17769EB3B860}"/>
              </a:ext>
            </a:extLst>
          </p:cNvPr>
          <p:cNvGrpSpPr/>
          <p:nvPr/>
        </p:nvGrpSpPr>
        <p:grpSpPr>
          <a:xfrm>
            <a:off x="5711023" y="2442718"/>
            <a:ext cx="2836371" cy="869409"/>
            <a:chOff x="5548533" y="2861527"/>
            <a:chExt cx="2836371" cy="8694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C42407-97C4-EDE2-4DCD-081419AB4BDA}"/>
                </a:ext>
              </a:extLst>
            </p:cNvPr>
            <p:cNvGrpSpPr/>
            <p:nvPr/>
          </p:nvGrpSpPr>
          <p:grpSpPr>
            <a:xfrm>
              <a:off x="5907844" y="2862813"/>
              <a:ext cx="2477060" cy="868123"/>
              <a:chOff x="5907844" y="2791693"/>
              <a:chExt cx="2477060" cy="86812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286451-43F6-97AF-1527-4CE8A0E56A23}"/>
                  </a:ext>
                </a:extLst>
              </p:cNvPr>
              <p:cNvSpPr txBox="1"/>
              <p:nvPr/>
            </p:nvSpPr>
            <p:spPr>
              <a:xfrm>
                <a:off x="5907844" y="3068692"/>
                <a:ext cx="2477060" cy="59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</a:rPr>
                  <a:t>consectetur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AA91C-DAC6-A4A0-33F5-1687818DBC6A}"/>
                  </a:ext>
                </a:extLst>
              </p:cNvPr>
              <p:cNvSpPr txBox="1"/>
              <p:nvPr/>
            </p:nvSpPr>
            <p:spPr>
              <a:xfrm>
                <a:off x="5907844" y="2791693"/>
                <a:ext cx="16001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ra ExtraBold" pitchFamily="2" charset="0"/>
                  </a:defRPr>
                </a:lvl1pPr>
              </a:lstStyle>
              <a:p>
                <a:r>
                  <a:rPr lang="en-US" sz="1400" b="1" dirty="0">
                    <a:solidFill>
                      <a:schemeClr val="bg1"/>
                    </a:solidFill>
                  </a:rPr>
                  <a:t>Your Text Here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3B2856F-DDDB-84F8-51DF-0A69005177BB}"/>
                </a:ext>
              </a:extLst>
            </p:cNvPr>
            <p:cNvGrpSpPr/>
            <p:nvPr/>
          </p:nvGrpSpPr>
          <p:grpSpPr>
            <a:xfrm>
              <a:off x="5548533" y="2861527"/>
              <a:ext cx="262881" cy="262556"/>
              <a:chOff x="846821" y="2469285"/>
              <a:chExt cx="262881" cy="262556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EF1F0BA1-4508-F573-50B2-E00DABF9821C}"/>
                  </a:ext>
                </a:extLst>
              </p:cNvPr>
              <p:cNvSpPr/>
              <p:nvPr/>
            </p:nvSpPr>
            <p:spPr>
              <a:xfrm>
                <a:off x="846821" y="2469285"/>
                <a:ext cx="262881" cy="26255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241300" dist="762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+mj-lt"/>
                </a:endParaRP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0A091AEB-B2A8-9901-61A6-B86C079C1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51" y="2600563"/>
                <a:ext cx="114021" cy="0"/>
              </a:xfrm>
              <a:prstGeom prst="straightConnector1">
                <a:avLst/>
              </a:prstGeom>
              <a:ln w="15875">
                <a:solidFill>
                  <a:schemeClr val="accent3"/>
                </a:solidFill>
                <a:prstDash val="soli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373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CE4BF2"/>
      </a:accent1>
      <a:accent2>
        <a:srgbClr val="723BBF"/>
      </a:accent2>
      <a:accent3>
        <a:srgbClr val="9FD923"/>
      </a:accent3>
      <a:accent4>
        <a:srgbClr val="F29F05"/>
      </a:accent4>
      <a:accent5>
        <a:srgbClr val="F25B1E"/>
      </a:accent5>
      <a:accent6>
        <a:srgbClr val="37B4EE"/>
      </a:accent6>
      <a:hlink>
        <a:srgbClr val="0563C1"/>
      </a:hlink>
      <a:folHlink>
        <a:srgbClr val="954F72"/>
      </a:folHlink>
    </a:clrScheme>
    <a:fontScheme name="Custom 450">
      <a:majorFont>
        <a:latin typeface="Poppi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  <a:alpha val="50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1260</Words>
  <Application>Microsoft Office PowerPoint</Application>
  <PresentationFormat>Widescreen</PresentationFormat>
  <Paragraphs>324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Arial</vt:lpstr>
      <vt:lpstr>Poppins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duaLupa</dc:creator>
  <cp:lastModifiedBy>USER</cp:lastModifiedBy>
  <cp:revision>62</cp:revision>
  <dcterms:created xsi:type="dcterms:W3CDTF">2022-10-24T08:10:49Z</dcterms:created>
  <dcterms:modified xsi:type="dcterms:W3CDTF">2023-08-01T06:39:03Z</dcterms:modified>
</cp:coreProperties>
</file>