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2" r:id="rId5"/>
    <p:sldId id="264" r:id="rId6"/>
    <p:sldId id="260" r:id="rId7"/>
    <p:sldId id="268" r:id="rId8"/>
    <p:sldId id="269" r:id="rId9"/>
    <p:sldId id="259" r:id="rId10"/>
    <p:sldId id="270" r:id="rId11"/>
    <p:sldId id="265" r:id="rId12"/>
    <p:sldId id="271" r:id="rId13"/>
    <p:sldId id="272" r:id="rId14"/>
    <p:sldId id="282" r:id="rId15"/>
    <p:sldId id="277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63" userDrawn="1">
          <p15:clr>
            <a:srgbClr val="A4A3A4"/>
          </p15:clr>
        </p15:guide>
        <p15:guide id="3" orient="horz" pos="40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685B"/>
    <a:srgbClr val="F8A49D"/>
    <a:srgbClr val="007033"/>
    <a:srgbClr val="CCE9AD"/>
    <a:srgbClr val="CC9B00"/>
    <a:srgbClr val="FFEDB3"/>
    <a:srgbClr val="FFD85B"/>
    <a:srgbClr val="AFFFD3"/>
    <a:srgbClr val="2A6B78"/>
    <a:srgbClr val="368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9D4161-60E4-4709-AA6E-8FF15A6B7100}" v="10" dt="2023-09-04T06:35:14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28" autoAdjust="0"/>
    <p:restoredTop sz="96107" autoAdjust="0"/>
  </p:normalViewPr>
  <p:slideViewPr>
    <p:cSldViewPr snapToGrid="0" showGuides="1">
      <p:cViewPr varScale="1">
        <p:scale>
          <a:sx n="113" d="100"/>
          <a:sy n="113" d="100"/>
        </p:scale>
        <p:origin x="208" y="728"/>
      </p:cViewPr>
      <p:guideLst>
        <p:guide pos="3863"/>
        <p:guide orient="horz" pos="40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ika Supangestu" userId="2185092eae09f5b8" providerId="LiveId" clId="{6C9D4161-60E4-4709-AA6E-8FF15A6B7100}"/>
    <pc:docChg chg="modSld">
      <pc:chgData name="Dhika Supangestu" userId="2185092eae09f5b8" providerId="LiveId" clId="{6C9D4161-60E4-4709-AA6E-8FF15A6B7100}" dt="2023-09-04T06:35:18.137" v="17" actId="167"/>
      <pc:docMkLst>
        <pc:docMk/>
      </pc:docMkLst>
      <pc:sldChg chg="addSp delSp modSp mod">
        <pc:chgData name="Dhika Supangestu" userId="2185092eae09f5b8" providerId="LiveId" clId="{6C9D4161-60E4-4709-AA6E-8FF15A6B7100}" dt="2023-09-04T06:31:14.168" v="6" actId="171"/>
        <pc:sldMkLst>
          <pc:docMk/>
          <pc:sldMk cId="1059930045" sldId="256"/>
        </pc:sldMkLst>
        <pc:spChg chg="add mod ord">
          <ac:chgData name="Dhika Supangestu" userId="2185092eae09f5b8" providerId="LiveId" clId="{6C9D4161-60E4-4709-AA6E-8FF15A6B7100}" dt="2023-09-04T06:31:14.168" v="6" actId="171"/>
          <ac:spMkLst>
            <pc:docMk/>
            <pc:sldMk cId="1059930045" sldId="256"/>
            <ac:spMk id="2" creationId="{97F65008-0806-67AB-48FC-7AFD2FE359E0}"/>
          </ac:spMkLst>
        </pc:spChg>
        <pc:picChg chg="del mod">
          <ac:chgData name="Dhika Supangestu" userId="2185092eae09f5b8" providerId="LiveId" clId="{6C9D4161-60E4-4709-AA6E-8FF15A6B7100}" dt="2023-09-04T06:31:05.049" v="2" actId="478"/>
          <ac:picMkLst>
            <pc:docMk/>
            <pc:sldMk cId="1059930045" sldId="256"/>
            <ac:picMk id="18434" creationId="{BA2690AF-6D04-146F-DDB7-C177977AA4B3}"/>
          </ac:picMkLst>
        </pc:picChg>
      </pc:sldChg>
      <pc:sldChg chg="addSp delSp modSp mod">
        <pc:chgData name="Dhika Supangestu" userId="2185092eae09f5b8" providerId="LiveId" clId="{6C9D4161-60E4-4709-AA6E-8FF15A6B7100}" dt="2023-09-04T06:31:34.647" v="8" actId="167"/>
        <pc:sldMkLst>
          <pc:docMk/>
          <pc:sldMk cId="2920975951" sldId="270"/>
        </pc:sldMkLst>
        <pc:spChg chg="add mod ord">
          <ac:chgData name="Dhika Supangestu" userId="2185092eae09f5b8" providerId="LiveId" clId="{6C9D4161-60E4-4709-AA6E-8FF15A6B7100}" dt="2023-09-04T06:31:34.647" v="8" actId="167"/>
          <ac:spMkLst>
            <pc:docMk/>
            <pc:sldMk cId="2920975951" sldId="270"/>
            <ac:spMk id="3" creationId="{DC8CCB2C-61B0-6535-9A2E-59B3DEF006A9}"/>
          </ac:spMkLst>
        </pc:spChg>
        <pc:picChg chg="del">
          <ac:chgData name="Dhika Supangestu" userId="2185092eae09f5b8" providerId="LiveId" clId="{6C9D4161-60E4-4709-AA6E-8FF15A6B7100}" dt="2023-09-04T06:31:26.911" v="7" actId="478"/>
          <ac:picMkLst>
            <pc:docMk/>
            <pc:sldMk cId="2920975951" sldId="270"/>
            <ac:picMk id="13320" creationId="{2C6E0183-436D-60AB-0D92-99E35EE9500F}"/>
          </ac:picMkLst>
        </pc:picChg>
      </pc:sldChg>
      <pc:sldChg chg="addSp delSp modSp mod">
        <pc:chgData name="Dhika Supangestu" userId="2185092eae09f5b8" providerId="LiveId" clId="{6C9D4161-60E4-4709-AA6E-8FF15A6B7100}" dt="2023-09-04T06:32:24.032" v="15" actId="207"/>
        <pc:sldMkLst>
          <pc:docMk/>
          <pc:sldMk cId="3133908175" sldId="277"/>
        </pc:sldMkLst>
        <pc:spChg chg="add mod ord">
          <ac:chgData name="Dhika Supangestu" userId="2185092eae09f5b8" providerId="LiveId" clId="{6C9D4161-60E4-4709-AA6E-8FF15A6B7100}" dt="2023-09-04T06:32:24.032" v="15" actId="207"/>
          <ac:spMkLst>
            <pc:docMk/>
            <pc:sldMk cId="3133908175" sldId="277"/>
            <ac:spMk id="3" creationId="{402F2C60-B90B-6D62-91E5-1911E8DAB7FD}"/>
          </ac:spMkLst>
        </pc:spChg>
        <pc:spChg chg="add mod ord">
          <ac:chgData name="Dhika Supangestu" userId="2185092eae09f5b8" providerId="LiveId" clId="{6C9D4161-60E4-4709-AA6E-8FF15A6B7100}" dt="2023-09-04T06:32:24.032" v="15" actId="207"/>
          <ac:spMkLst>
            <pc:docMk/>
            <pc:sldMk cId="3133908175" sldId="277"/>
            <ac:spMk id="4" creationId="{37F1AB4C-5F06-D450-5523-732C29F36E7F}"/>
          </ac:spMkLst>
        </pc:spChg>
        <pc:spChg chg="add mod ord">
          <ac:chgData name="Dhika Supangestu" userId="2185092eae09f5b8" providerId="LiveId" clId="{6C9D4161-60E4-4709-AA6E-8FF15A6B7100}" dt="2023-09-04T06:32:24.032" v="15" actId="207"/>
          <ac:spMkLst>
            <pc:docMk/>
            <pc:sldMk cId="3133908175" sldId="277"/>
            <ac:spMk id="6" creationId="{37387CE9-8F14-8585-E9B2-C965CA526C7F}"/>
          </ac:spMkLst>
        </pc:spChg>
        <pc:spChg chg="add mod ord">
          <ac:chgData name="Dhika Supangestu" userId="2185092eae09f5b8" providerId="LiveId" clId="{6C9D4161-60E4-4709-AA6E-8FF15A6B7100}" dt="2023-09-04T06:32:24.032" v="15" actId="207"/>
          <ac:spMkLst>
            <pc:docMk/>
            <pc:sldMk cId="3133908175" sldId="277"/>
            <ac:spMk id="7" creationId="{BF34FE1A-8299-1A8E-CA89-B25FF8DF6655}"/>
          </ac:spMkLst>
        </pc:spChg>
        <pc:spChg chg="add mod ord">
          <ac:chgData name="Dhika Supangestu" userId="2185092eae09f5b8" providerId="LiveId" clId="{6C9D4161-60E4-4709-AA6E-8FF15A6B7100}" dt="2023-09-04T06:32:24.032" v="15" actId="207"/>
          <ac:spMkLst>
            <pc:docMk/>
            <pc:sldMk cId="3133908175" sldId="277"/>
            <ac:spMk id="9" creationId="{7C1F4A22-3FB8-799A-AD7A-4901BF22D763}"/>
          </ac:spMkLst>
        </pc:spChg>
        <pc:picChg chg="del">
          <ac:chgData name="Dhika Supangestu" userId="2185092eae09f5b8" providerId="LiveId" clId="{6C9D4161-60E4-4709-AA6E-8FF15A6B7100}" dt="2023-09-04T06:31:50.520" v="12" actId="478"/>
          <ac:picMkLst>
            <pc:docMk/>
            <pc:sldMk cId="3133908175" sldId="277"/>
            <ac:picMk id="9218" creationId="{388C5BD0-9833-B8F0-A77D-1929FA9D1FF3}"/>
          </ac:picMkLst>
        </pc:picChg>
        <pc:picChg chg="del">
          <ac:chgData name="Dhika Supangestu" userId="2185092eae09f5b8" providerId="LiveId" clId="{6C9D4161-60E4-4709-AA6E-8FF15A6B7100}" dt="2023-09-04T06:31:51.341" v="13" actId="478"/>
          <ac:picMkLst>
            <pc:docMk/>
            <pc:sldMk cId="3133908175" sldId="277"/>
            <ac:picMk id="9222" creationId="{E965099C-30F9-1830-610E-AA3F4A3103B2}"/>
          </ac:picMkLst>
        </pc:picChg>
        <pc:picChg chg="del">
          <ac:chgData name="Dhika Supangestu" userId="2185092eae09f5b8" providerId="LiveId" clId="{6C9D4161-60E4-4709-AA6E-8FF15A6B7100}" dt="2023-09-04T06:31:49.270" v="10" actId="478"/>
          <ac:picMkLst>
            <pc:docMk/>
            <pc:sldMk cId="3133908175" sldId="277"/>
            <ac:picMk id="9226" creationId="{0FC37E22-4FAB-8D7A-1A90-AA151C4E9576}"/>
          </ac:picMkLst>
        </pc:picChg>
        <pc:picChg chg="del">
          <ac:chgData name="Dhika Supangestu" userId="2185092eae09f5b8" providerId="LiveId" clId="{6C9D4161-60E4-4709-AA6E-8FF15A6B7100}" dt="2023-09-04T06:31:49.832" v="11" actId="478"/>
          <ac:picMkLst>
            <pc:docMk/>
            <pc:sldMk cId="3133908175" sldId="277"/>
            <ac:picMk id="9232" creationId="{51DE75BE-48F9-020F-3DD8-15AEA735AD89}"/>
          </ac:picMkLst>
        </pc:picChg>
        <pc:picChg chg="del">
          <ac:chgData name="Dhika Supangestu" userId="2185092eae09f5b8" providerId="LiveId" clId="{6C9D4161-60E4-4709-AA6E-8FF15A6B7100}" dt="2023-09-04T06:31:47.270" v="9" actId="478"/>
          <ac:picMkLst>
            <pc:docMk/>
            <pc:sldMk cId="3133908175" sldId="277"/>
            <ac:picMk id="9238" creationId="{2C563E4A-3D26-4C29-9279-3BD573D7C357}"/>
          </ac:picMkLst>
        </pc:picChg>
      </pc:sldChg>
      <pc:sldChg chg="addSp delSp modSp mod">
        <pc:chgData name="Dhika Supangestu" userId="2185092eae09f5b8" providerId="LiveId" clId="{6C9D4161-60E4-4709-AA6E-8FF15A6B7100}" dt="2023-09-04T06:35:18.137" v="17" actId="167"/>
        <pc:sldMkLst>
          <pc:docMk/>
          <pc:sldMk cId="3380445107" sldId="283"/>
        </pc:sldMkLst>
        <pc:spChg chg="add mod ord">
          <ac:chgData name="Dhika Supangestu" userId="2185092eae09f5b8" providerId="LiveId" clId="{6C9D4161-60E4-4709-AA6E-8FF15A6B7100}" dt="2023-09-04T06:35:18.137" v="17" actId="167"/>
          <ac:spMkLst>
            <pc:docMk/>
            <pc:sldMk cId="3380445107" sldId="283"/>
            <ac:spMk id="3" creationId="{B2D511C9-82D3-0E1D-2288-3B137F3D58C0}"/>
          </ac:spMkLst>
        </pc:spChg>
        <pc:picChg chg="del">
          <ac:chgData name="Dhika Supangestu" userId="2185092eae09f5b8" providerId="LiveId" clId="{6C9D4161-60E4-4709-AA6E-8FF15A6B7100}" dt="2023-09-04T06:35:14.501" v="16" actId="478"/>
          <ac:picMkLst>
            <pc:docMk/>
            <pc:sldMk cId="3380445107" sldId="283"/>
            <ac:picMk id="19460" creationId="{3BB59BB7-3FF5-FBEF-5E17-BFB60D12135E}"/>
          </ac:picMkLst>
        </pc:picChg>
      </pc:sldChg>
    </pc:docChg>
  </pc:docChgLst>
  <pc:docChgLst>
    <pc:chgData name="Studio Moara" userId="e17c69a39c7c13f8" providerId="LiveId" clId="{3616F029-AB50-40B5-B057-86C433EB959C}"/>
    <pc:docChg chg="undo redo custSel addSld delSld modSld sldOrd modMainMaster">
      <pc:chgData name="Studio Moara" userId="e17c69a39c7c13f8" providerId="LiveId" clId="{3616F029-AB50-40B5-B057-86C433EB959C}" dt="2023-09-01T07:09:37.663" v="9498"/>
      <pc:docMkLst>
        <pc:docMk/>
      </pc:docMkLst>
      <pc:sldChg chg="addSp delSp modSp mod setBg chgLayout">
        <pc:chgData name="Studio Moara" userId="e17c69a39c7c13f8" providerId="LiveId" clId="{3616F029-AB50-40B5-B057-86C433EB959C}" dt="2023-08-29T07:36:11.328" v="8776"/>
        <pc:sldMkLst>
          <pc:docMk/>
          <pc:sldMk cId="1059930045" sldId="256"/>
        </pc:sldMkLst>
        <pc:spChg chg="add mod">
          <ac:chgData name="Studio Moara" userId="e17c69a39c7c13f8" providerId="LiveId" clId="{3616F029-AB50-40B5-B057-86C433EB959C}" dt="2023-08-28T08:46:09.690" v="4546" actId="164"/>
          <ac:spMkLst>
            <pc:docMk/>
            <pc:sldMk cId="1059930045" sldId="256"/>
            <ac:spMk id="2" creationId="{0FB0C1DF-702F-46CB-8FA7-7CF6EE9ED814}"/>
          </ac:spMkLst>
        </pc:spChg>
        <pc:spChg chg="add mod">
          <ac:chgData name="Studio Moara" userId="e17c69a39c7c13f8" providerId="LiveId" clId="{3616F029-AB50-40B5-B057-86C433EB959C}" dt="2023-08-28T08:45:45.725" v="4535" actId="571"/>
          <ac:spMkLst>
            <pc:docMk/>
            <pc:sldMk cId="1059930045" sldId="256"/>
            <ac:spMk id="3" creationId="{A6DC56E2-5DC9-4403-DE03-AB8B8A9E3B2C}"/>
          </ac:spMkLst>
        </pc:spChg>
        <pc:spChg chg="add mod ord">
          <ac:chgData name="Studio Moara" userId="e17c69a39c7c13f8" providerId="LiveId" clId="{3616F029-AB50-40B5-B057-86C433EB959C}" dt="2023-08-29T07:34:33.662" v="8692" actId="164"/>
          <ac:spMkLst>
            <pc:docMk/>
            <pc:sldMk cId="1059930045" sldId="256"/>
            <ac:spMk id="4" creationId="{0A27CEF1-B79A-4086-D530-46D63DA3D940}"/>
          </ac:spMkLst>
        </pc:spChg>
        <pc:spChg chg="add del mod ord">
          <ac:chgData name="Studio Moara" userId="e17c69a39c7c13f8" providerId="LiveId" clId="{3616F029-AB50-40B5-B057-86C433EB959C}" dt="2023-08-28T02:30:11.840" v="38" actId="21"/>
          <ac:spMkLst>
            <pc:docMk/>
            <pc:sldMk cId="1059930045" sldId="256"/>
            <ac:spMk id="5" creationId="{44A70167-1D61-5381-D15C-C73EEDB2CB82}"/>
          </ac:spMkLst>
        </pc:spChg>
        <pc:spChg chg="add mod">
          <ac:chgData name="Studio Moara" userId="e17c69a39c7c13f8" providerId="LiveId" clId="{3616F029-AB50-40B5-B057-86C433EB959C}" dt="2023-08-28T08:45:49.102" v="4537" actId="571"/>
          <ac:spMkLst>
            <pc:docMk/>
            <pc:sldMk cId="1059930045" sldId="256"/>
            <ac:spMk id="5" creationId="{B056BD72-64BD-8905-2DA6-63A2712AAFA9}"/>
          </ac:spMkLst>
        </pc:spChg>
        <pc:spChg chg="add del mod ord">
          <ac:chgData name="Studio Moara" userId="e17c69a39c7c13f8" providerId="LiveId" clId="{3616F029-AB50-40B5-B057-86C433EB959C}" dt="2023-08-29T07:32:55.884" v="8561" actId="478"/>
          <ac:spMkLst>
            <pc:docMk/>
            <pc:sldMk cId="1059930045" sldId="256"/>
            <ac:spMk id="6" creationId="{DC5802D3-89A6-84B5-C24B-C6552A1EED55}"/>
          </ac:spMkLst>
        </pc:spChg>
        <pc:spChg chg="add mod">
          <ac:chgData name="Studio Moara" userId="e17c69a39c7c13f8" providerId="LiveId" clId="{3616F029-AB50-40B5-B057-86C433EB959C}" dt="2023-08-28T08:46:09.690" v="4546" actId="164"/>
          <ac:spMkLst>
            <pc:docMk/>
            <pc:sldMk cId="1059930045" sldId="256"/>
            <ac:spMk id="7" creationId="{038BE977-AF67-C731-75BA-330549DFC9C1}"/>
          </ac:spMkLst>
        </pc:spChg>
        <pc:spChg chg="add del mod ord">
          <ac:chgData name="Studio Moara" userId="e17c69a39c7c13f8" providerId="LiveId" clId="{3616F029-AB50-40B5-B057-86C433EB959C}" dt="2023-08-28T02:32:06.248" v="76"/>
          <ac:spMkLst>
            <pc:docMk/>
            <pc:sldMk cId="1059930045" sldId="256"/>
            <ac:spMk id="7" creationId="{91A03ECE-1AA9-6231-26B6-768A08EB5954}"/>
          </ac:spMkLst>
        </pc:spChg>
        <pc:spChg chg="add del mod">
          <ac:chgData name="Studio Moara" userId="e17c69a39c7c13f8" providerId="LiveId" clId="{3616F029-AB50-40B5-B057-86C433EB959C}" dt="2023-08-28T02:33:05.541" v="134" actId="478"/>
          <ac:spMkLst>
            <pc:docMk/>
            <pc:sldMk cId="1059930045" sldId="256"/>
            <ac:spMk id="8" creationId="{025A9039-7681-EE18-E3E9-BA568FFE3BDD}"/>
          </ac:spMkLst>
        </pc:spChg>
        <pc:spChg chg="add del mod">
          <ac:chgData name="Studio Moara" userId="e17c69a39c7c13f8" providerId="LiveId" clId="{3616F029-AB50-40B5-B057-86C433EB959C}" dt="2023-08-29T07:32:53.540" v="8559" actId="478"/>
          <ac:spMkLst>
            <pc:docMk/>
            <pc:sldMk cId="1059930045" sldId="256"/>
            <ac:spMk id="9" creationId="{FE786842-8CC3-A141-6C3A-4617B9783D19}"/>
          </ac:spMkLst>
        </pc:spChg>
        <pc:spChg chg="add del mod">
          <ac:chgData name="Studio Moara" userId="e17c69a39c7c13f8" providerId="LiveId" clId="{3616F029-AB50-40B5-B057-86C433EB959C}" dt="2023-08-29T07:32:52.775" v="8558" actId="478"/>
          <ac:spMkLst>
            <pc:docMk/>
            <pc:sldMk cId="1059930045" sldId="256"/>
            <ac:spMk id="10" creationId="{E78EFBA7-8A34-8D04-910B-30ADB83883A8}"/>
          </ac:spMkLst>
        </pc:spChg>
        <pc:spChg chg="add mod">
          <ac:chgData name="Studio Moara" userId="e17c69a39c7c13f8" providerId="LiveId" clId="{3616F029-AB50-40B5-B057-86C433EB959C}" dt="2023-08-28T02:37:36.159" v="187" actId="571"/>
          <ac:spMkLst>
            <pc:docMk/>
            <pc:sldMk cId="1059930045" sldId="256"/>
            <ac:spMk id="11" creationId="{DB8A13B2-E283-3405-92FD-82199DF7B222}"/>
          </ac:spMkLst>
        </pc:spChg>
        <pc:spChg chg="mod">
          <ac:chgData name="Studio Moara" userId="e17c69a39c7c13f8" providerId="LiveId" clId="{3616F029-AB50-40B5-B057-86C433EB959C}" dt="2023-08-28T08:46:13.614" v="4547" actId="571"/>
          <ac:spMkLst>
            <pc:docMk/>
            <pc:sldMk cId="1059930045" sldId="256"/>
            <ac:spMk id="12" creationId="{6C6E88CE-2874-1154-3FF8-27A4B7B6EDDC}"/>
          </ac:spMkLst>
        </pc:spChg>
        <pc:spChg chg="mod">
          <ac:chgData name="Studio Moara" userId="e17c69a39c7c13f8" providerId="LiveId" clId="{3616F029-AB50-40B5-B057-86C433EB959C}" dt="2023-08-28T08:46:13.614" v="4547" actId="571"/>
          <ac:spMkLst>
            <pc:docMk/>
            <pc:sldMk cId="1059930045" sldId="256"/>
            <ac:spMk id="14" creationId="{070667A5-E7B6-299C-7CDA-E2CC5EA3DCB9}"/>
          </ac:spMkLst>
        </pc:spChg>
        <pc:spChg chg="add mod ord">
          <ac:chgData name="Studio Moara" userId="e17c69a39c7c13f8" providerId="LiveId" clId="{3616F029-AB50-40B5-B057-86C433EB959C}" dt="2023-08-29T07:34:33.662" v="8692" actId="164"/>
          <ac:spMkLst>
            <pc:docMk/>
            <pc:sldMk cId="1059930045" sldId="256"/>
            <ac:spMk id="15" creationId="{9DA0C2E8-7C9B-4954-D8B0-EF2EE189BB53}"/>
          </ac:spMkLst>
        </pc:spChg>
        <pc:spChg chg="add mod">
          <ac:chgData name="Studio Moara" userId="e17c69a39c7c13f8" providerId="LiveId" clId="{3616F029-AB50-40B5-B057-86C433EB959C}" dt="2023-08-28T02:46:04.802" v="281" actId="2711"/>
          <ac:spMkLst>
            <pc:docMk/>
            <pc:sldMk cId="1059930045" sldId="256"/>
            <ac:spMk id="16" creationId="{14F17359-9F37-3324-F516-5159AD4FBE3B}"/>
          </ac:spMkLst>
        </pc:spChg>
        <pc:spChg chg="mod">
          <ac:chgData name="Studio Moara" userId="e17c69a39c7c13f8" providerId="LiveId" clId="{3616F029-AB50-40B5-B057-86C433EB959C}" dt="2023-08-28T08:46:15.349" v="4548" actId="571"/>
          <ac:spMkLst>
            <pc:docMk/>
            <pc:sldMk cId="1059930045" sldId="256"/>
            <ac:spMk id="18" creationId="{C6401CFA-DCEF-8E0F-2A2B-FF4A1D8E7716}"/>
          </ac:spMkLst>
        </pc:spChg>
        <pc:spChg chg="mod">
          <ac:chgData name="Studio Moara" userId="e17c69a39c7c13f8" providerId="LiveId" clId="{3616F029-AB50-40B5-B057-86C433EB959C}" dt="2023-08-28T08:46:15.349" v="4548" actId="571"/>
          <ac:spMkLst>
            <pc:docMk/>
            <pc:sldMk cId="1059930045" sldId="256"/>
            <ac:spMk id="19" creationId="{13305C30-EE15-2046-91AB-687CFE20F553}"/>
          </ac:spMkLst>
        </pc:spChg>
        <pc:spChg chg="mod">
          <ac:chgData name="Studio Moara" userId="e17c69a39c7c13f8" providerId="LiveId" clId="{3616F029-AB50-40B5-B057-86C433EB959C}" dt="2023-08-28T08:48:14.062" v="4561" actId="571"/>
          <ac:spMkLst>
            <pc:docMk/>
            <pc:sldMk cId="1059930045" sldId="256"/>
            <ac:spMk id="31" creationId="{97D5533C-5C42-5F0C-2AA3-06F5ADDCE28D}"/>
          </ac:spMkLst>
        </pc:spChg>
        <pc:spChg chg="mod">
          <ac:chgData name="Studio Moara" userId="e17c69a39c7c13f8" providerId="LiveId" clId="{3616F029-AB50-40B5-B057-86C433EB959C}" dt="2023-08-28T08:48:14.062" v="4561" actId="571"/>
          <ac:spMkLst>
            <pc:docMk/>
            <pc:sldMk cId="1059930045" sldId="256"/>
            <ac:spMk id="32" creationId="{932E78EB-D2B8-17E9-EA4E-9474B9FC6352}"/>
          </ac:spMkLst>
        </pc:spChg>
        <pc:spChg chg="mod">
          <ac:chgData name="Studio Moara" userId="e17c69a39c7c13f8" providerId="LiveId" clId="{3616F029-AB50-40B5-B057-86C433EB959C}" dt="2023-08-28T08:48:14.062" v="4561" actId="571"/>
          <ac:spMkLst>
            <pc:docMk/>
            <pc:sldMk cId="1059930045" sldId="256"/>
            <ac:spMk id="33" creationId="{F7147673-A3BD-A093-71FC-E9437DFAA7ED}"/>
          </ac:spMkLst>
        </pc:spChg>
        <pc:spChg chg="mod">
          <ac:chgData name="Studio Moara" userId="e17c69a39c7c13f8" providerId="LiveId" clId="{3616F029-AB50-40B5-B057-86C433EB959C}" dt="2023-08-28T08:48:14.062" v="4561" actId="571"/>
          <ac:spMkLst>
            <pc:docMk/>
            <pc:sldMk cId="1059930045" sldId="256"/>
            <ac:spMk id="34" creationId="{2F7FFC88-3CB1-D9DC-8577-80B9E5991AF8}"/>
          </ac:spMkLst>
        </pc:spChg>
        <pc:spChg chg="mod">
          <ac:chgData name="Studio Moara" userId="e17c69a39c7c13f8" providerId="LiveId" clId="{3616F029-AB50-40B5-B057-86C433EB959C}" dt="2023-08-28T08:48:14.062" v="4561" actId="571"/>
          <ac:spMkLst>
            <pc:docMk/>
            <pc:sldMk cId="1059930045" sldId="256"/>
            <ac:spMk id="35" creationId="{E05A95E1-986A-0E5C-4ADB-F5B29A63B002}"/>
          </ac:spMkLst>
        </pc:spChg>
        <pc:spChg chg="mod">
          <ac:chgData name="Studio Moara" userId="e17c69a39c7c13f8" providerId="LiveId" clId="{3616F029-AB50-40B5-B057-86C433EB959C}" dt="2023-08-28T08:48:14.062" v="4561" actId="571"/>
          <ac:spMkLst>
            <pc:docMk/>
            <pc:sldMk cId="1059930045" sldId="256"/>
            <ac:spMk id="36" creationId="{A701EA45-2056-9089-BAB9-A0BFE3A70267}"/>
          </ac:spMkLst>
        </pc:spChg>
        <pc:spChg chg="add del mod">
          <ac:chgData name="Studio Moara" userId="e17c69a39c7c13f8" providerId="LiveId" clId="{3616F029-AB50-40B5-B057-86C433EB959C}" dt="2023-08-29T07:34:11.488" v="8684" actId="478"/>
          <ac:spMkLst>
            <pc:docMk/>
            <pc:sldMk cId="1059930045" sldId="256"/>
            <ac:spMk id="37" creationId="{55784648-9423-D8B5-21B7-BF7325C4745D}"/>
          </ac:spMkLst>
        </pc:spChg>
        <pc:spChg chg="mod">
          <ac:chgData name="Studio Moara" userId="e17c69a39c7c13f8" providerId="LiveId" clId="{3616F029-AB50-40B5-B057-86C433EB959C}" dt="2023-08-29T07:34:27.568" v="8689"/>
          <ac:spMkLst>
            <pc:docMk/>
            <pc:sldMk cId="1059930045" sldId="256"/>
            <ac:spMk id="39" creationId="{4D6C7891-4D8C-DA2B-0E53-B4B87818EB79}"/>
          </ac:spMkLst>
        </pc:spChg>
        <pc:spChg chg="mod">
          <ac:chgData name="Studio Moara" userId="e17c69a39c7c13f8" providerId="LiveId" clId="{3616F029-AB50-40B5-B057-86C433EB959C}" dt="2023-08-29T07:34:27.568" v="8689"/>
          <ac:spMkLst>
            <pc:docMk/>
            <pc:sldMk cId="1059930045" sldId="256"/>
            <ac:spMk id="40" creationId="{B16DCB34-0A76-B44A-6CB6-4D0C3DF11700}"/>
          </ac:spMkLst>
        </pc:spChg>
        <pc:spChg chg="mod">
          <ac:chgData name="Studio Moara" userId="e17c69a39c7c13f8" providerId="LiveId" clId="{3616F029-AB50-40B5-B057-86C433EB959C}" dt="2023-08-29T07:34:27.568" v="8689"/>
          <ac:spMkLst>
            <pc:docMk/>
            <pc:sldMk cId="1059930045" sldId="256"/>
            <ac:spMk id="41" creationId="{9A1BFC4B-C0CC-9E32-0075-352F97296AFB}"/>
          </ac:spMkLst>
        </pc:spChg>
        <pc:spChg chg="mod">
          <ac:chgData name="Studio Moara" userId="e17c69a39c7c13f8" providerId="LiveId" clId="{3616F029-AB50-40B5-B057-86C433EB959C}" dt="2023-08-29T07:34:27.568" v="8689"/>
          <ac:spMkLst>
            <pc:docMk/>
            <pc:sldMk cId="1059930045" sldId="256"/>
            <ac:spMk id="42" creationId="{FA023473-0FB1-4F94-9668-7BA93F981D63}"/>
          </ac:spMkLst>
        </pc:spChg>
        <pc:spChg chg="mod">
          <ac:chgData name="Studio Moara" userId="e17c69a39c7c13f8" providerId="LiveId" clId="{3616F029-AB50-40B5-B057-86C433EB959C}" dt="2023-08-29T07:34:27.568" v="8689"/>
          <ac:spMkLst>
            <pc:docMk/>
            <pc:sldMk cId="1059930045" sldId="256"/>
            <ac:spMk id="43" creationId="{DB5032EE-71B5-3C19-F497-4D6013A80363}"/>
          </ac:spMkLst>
        </pc:spChg>
        <pc:spChg chg="add del mod">
          <ac:chgData name="Studio Moara" userId="e17c69a39c7c13f8" providerId="LiveId" clId="{3616F029-AB50-40B5-B057-86C433EB959C}" dt="2023-08-29T07:35:51.895" v="8705"/>
          <ac:spMkLst>
            <pc:docMk/>
            <pc:sldMk cId="1059930045" sldId="256"/>
            <ac:spMk id="46" creationId="{F8401933-D6E9-2A18-8F29-EAA44596C928}"/>
          </ac:spMkLst>
        </pc:spChg>
        <pc:grpChg chg="add mod">
          <ac:chgData name="Studio Moara" userId="e17c69a39c7c13f8" providerId="LiveId" clId="{3616F029-AB50-40B5-B057-86C433EB959C}" dt="2023-08-28T08:47:58.466" v="4559" actId="164"/>
          <ac:grpSpMkLst>
            <pc:docMk/>
            <pc:sldMk cId="1059930045" sldId="256"/>
            <ac:grpSpMk id="8" creationId="{0DE6604F-9D87-51D3-00F6-1B0AF13132B5}"/>
          </ac:grpSpMkLst>
        </pc:grpChg>
        <pc:grpChg chg="add mod">
          <ac:chgData name="Studio Moara" userId="e17c69a39c7c13f8" providerId="LiveId" clId="{3616F029-AB50-40B5-B057-86C433EB959C}" dt="2023-08-28T08:47:58.466" v="4559" actId="164"/>
          <ac:grpSpMkLst>
            <pc:docMk/>
            <pc:sldMk cId="1059930045" sldId="256"/>
            <ac:grpSpMk id="11" creationId="{7FA0D138-A219-885D-0C9D-AB5D1CBB8182}"/>
          </ac:grpSpMkLst>
        </pc:grpChg>
        <pc:grpChg chg="add mod">
          <ac:chgData name="Studio Moara" userId="e17c69a39c7c13f8" providerId="LiveId" clId="{3616F029-AB50-40B5-B057-86C433EB959C}" dt="2023-08-28T08:47:58.466" v="4559" actId="164"/>
          <ac:grpSpMkLst>
            <pc:docMk/>
            <pc:sldMk cId="1059930045" sldId="256"/>
            <ac:grpSpMk id="17" creationId="{BB1090EF-FC23-3F8D-511E-6667C213EBFF}"/>
          </ac:grpSpMkLst>
        </pc:grpChg>
        <pc:grpChg chg="add del mod">
          <ac:chgData name="Studio Moara" userId="e17c69a39c7c13f8" providerId="LiveId" clId="{3616F029-AB50-40B5-B057-86C433EB959C}" dt="2023-08-29T07:32:55.181" v="8560" actId="478"/>
          <ac:grpSpMkLst>
            <pc:docMk/>
            <pc:sldMk cId="1059930045" sldId="256"/>
            <ac:grpSpMk id="25" creationId="{79A74776-7D20-55DD-0FDE-3A8E98142E0F}"/>
          </ac:grpSpMkLst>
        </pc:grpChg>
        <pc:grpChg chg="add del mod">
          <ac:chgData name="Studio Moara" userId="e17c69a39c7c13f8" providerId="LiveId" clId="{3616F029-AB50-40B5-B057-86C433EB959C}" dt="2023-08-28T08:48:21.812" v="4562" actId="478"/>
          <ac:grpSpMkLst>
            <pc:docMk/>
            <pc:sldMk cId="1059930045" sldId="256"/>
            <ac:grpSpMk id="26" creationId="{62933F86-8574-692F-6796-2EBF2F8C50A0}"/>
          </ac:grpSpMkLst>
        </pc:grpChg>
        <pc:grpChg chg="mod">
          <ac:chgData name="Studio Moara" userId="e17c69a39c7c13f8" providerId="LiveId" clId="{3616F029-AB50-40B5-B057-86C433EB959C}" dt="2023-08-28T08:48:14.062" v="4561" actId="571"/>
          <ac:grpSpMkLst>
            <pc:docMk/>
            <pc:sldMk cId="1059930045" sldId="256"/>
            <ac:grpSpMk id="27" creationId="{C325A545-EC01-0CB4-7633-A6247D6BF007}"/>
          </ac:grpSpMkLst>
        </pc:grpChg>
        <pc:grpChg chg="mod">
          <ac:chgData name="Studio Moara" userId="e17c69a39c7c13f8" providerId="LiveId" clId="{3616F029-AB50-40B5-B057-86C433EB959C}" dt="2023-08-28T08:48:14.062" v="4561" actId="571"/>
          <ac:grpSpMkLst>
            <pc:docMk/>
            <pc:sldMk cId="1059930045" sldId="256"/>
            <ac:grpSpMk id="28" creationId="{F1CF6A70-0BC8-F771-1D27-50330FBE8715}"/>
          </ac:grpSpMkLst>
        </pc:grpChg>
        <pc:grpChg chg="mod">
          <ac:chgData name="Studio Moara" userId="e17c69a39c7c13f8" providerId="LiveId" clId="{3616F029-AB50-40B5-B057-86C433EB959C}" dt="2023-08-28T08:48:14.062" v="4561" actId="571"/>
          <ac:grpSpMkLst>
            <pc:docMk/>
            <pc:sldMk cId="1059930045" sldId="256"/>
            <ac:grpSpMk id="29" creationId="{4F172C45-861A-2E22-B26B-5A2A2D5F1954}"/>
          </ac:grpSpMkLst>
        </pc:grpChg>
        <pc:grpChg chg="add mod">
          <ac:chgData name="Studio Moara" userId="e17c69a39c7c13f8" providerId="LiveId" clId="{3616F029-AB50-40B5-B057-86C433EB959C}" dt="2023-08-29T07:35:04.521" v="8702" actId="1076"/>
          <ac:grpSpMkLst>
            <pc:docMk/>
            <pc:sldMk cId="1059930045" sldId="256"/>
            <ac:grpSpMk id="38" creationId="{585F3F8C-D655-A6BA-5F23-68080F6E63CC}"/>
          </ac:grpSpMkLst>
        </pc:grpChg>
        <pc:grpChg chg="add mod">
          <ac:chgData name="Studio Moara" userId="e17c69a39c7c13f8" providerId="LiveId" clId="{3616F029-AB50-40B5-B057-86C433EB959C}" dt="2023-08-29T07:35:19.910" v="8703" actId="1076"/>
          <ac:grpSpMkLst>
            <pc:docMk/>
            <pc:sldMk cId="1059930045" sldId="256"/>
            <ac:grpSpMk id="44" creationId="{5828A2C6-AC81-37A5-CA7F-7D9466D57305}"/>
          </ac:grpSpMkLst>
        </pc:grpChg>
        <pc:picChg chg="add del mod">
          <ac:chgData name="Studio Moara" userId="e17c69a39c7c13f8" providerId="LiveId" clId="{3616F029-AB50-40B5-B057-86C433EB959C}" dt="2023-08-28T02:50:19.796" v="300" actId="21"/>
          <ac:picMkLst>
            <pc:docMk/>
            <pc:sldMk cId="1059930045" sldId="256"/>
            <ac:picMk id="1026" creationId="{3808CD4A-8F73-0707-7343-804C183775D3}"/>
          </ac:picMkLst>
        </pc:picChg>
        <pc:picChg chg="add del mod ord modCrop">
          <ac:chgData name="Studio Moara" userId="e17c69a39c7c13f8" providerId="LiveId" clId="{3616F029-AB50-40B5-B057-86C433EB959C}" dt="2023-08-29T07:35:49.269" v="8704" actId="478"/>
          <ac:picMkLst>
            <pc:docMk/>
            <pc:sldMk cId="1059930045" sldId="256"/>
            <ac:picMk id="1028" creationId="{44A2019B-58B6-AEAB-C3D7-8432F56F7CB0}"/>
          </ac:picMkLst>
        </pc:picChg>
        <pc:picChg chg="add mod">
          <ac:chgData name="Studio Moara" userId="e17c69a39c7c13f8" providerId="LiveId" clId="{3616F029-AB50-40B5-B057-86C433EB959C}" dt="2023-08-29T07:36:11.328" v="8776"/>
          <ac:picMkLst>
            <pc:docMk/>
            <pc:sldMk cId="1059930045" sldId="256"/>
            <ac:picMk id="18434" creationId="{BA2690AF-6D04-146F-DDB7-C177977AA4B3}"/>
          </ac:picMkLst>
        </pc:picChg>
        <pc:cxnChg chg="add del mod">
          <ac:chgData name="Studio Moara" userId="e17c69a39c7c13f8" providerId="LiveId" clId="{3616F029-AB50-40B5-B057-86C433EB959C}" dt="2023-08-28T08:48:09.342" v="4560" actId="478"/>
          <ac:cxnSpMkLst>
            <pc:docMk/>
            <pc:sldMk cId="1059930045" sldId="256"/>
            <ac:cxnSpMk id="13" creationId="{4CFB9160-546D-7BF1-BAC5-E1649BA3F4F6}"/>
          </ac:cxnSpMkLst>
        </pc:cxnChg>
        <pc:cxnChg chg="add mod ord">
          <ac:chgData name="Studio Moara" userId="e17c69a39c7c13f8" providerId="LiveId" clId="{3616F029-AB50-40B5-B057-86C433EB959C}" dt="2023-08-29T07:34:33.662" v="8692" actId="164"/>
          <ac:cxnSpMkLst>
            <pc:docMk/>
            <pc:sldMk cId="1059930045" sldId="256"/>
            <ac:cxnSpMk id="21" creationId="{A853FEFD-B63F-CD51-6487-3EFDB602B2C5}"/>
          </ac:cxnSpMkLst>
        </pc:cxnChg>
        <pc:cxnChg chg="add mod">
          <ac:chgData name="Studio Moara" userId="e17c69a39c7c13f8" providerId="LiveId" clId="{3616F029-AB50-40B5-B057-86C433EB959C}" dt="2023-08-29T07:32:55.181" v="8560" actId="478"/>
          <ac:cxnSpMkLst>
            <pc:docMk/>
            <pc:sldMk cId="1059930045" sldId="256"/>
            <ac:cxnSpMk id="22" creationId="{327B192E-80A9-65D5-906E-FC18D8A0A880}"/>
          </ac:cxnSpMkLst>
        </pc:cxnChg>
        <pc:cxnChg chg="add del mod">
          <ac:chgData name="Studio Moara" userId="e17c69a39c7c13f8" providerId="LiveId" clId="{3616F029-AB50-40B5-B057-86C433EB959C}" dt="2023-08-28T08:47:02.102" v="4557" actId="478"/>
          <ac:cxnSpMkLst>
            <pc:docMk/>
            <pc:sldMk cId="1059930045" sldId="256"/>
            <ac:cxnSpMk id="23" creationId="{F2141E53-1D43-0DCA-57C5-C2B094789FA8}"/>
          </ac:cxnSpMkLst>
        </pc:cxnChg>
        <pc:cxnChg chg="mod">
          <ac:chgData name="Studio Moara" userId="e17c69a39c7c13f8" providerId="LiveId" clId="{3616F029-AB50-40B5-B057-86C433EB959C}" dt="2023-08-28T08:48:21.812" v="4562" actId="478"/>
          <ac:cxnSpMkLst>
            <pc:docMk/>
            <pc:sldMk cId="1059930045" sldId="256"/>
            <ac:cxnSpMk id="30" creationId="{15F2719A-1374-3AAA-9E69-57B810DE60A9}"/>
          </ac:cxnSpMkLst>
        </pc:cxnChg>
      </pc:sldChg>
      <pc:sldChg chg="addSp delSp modSp new mod setBg modClrScheme chgLayout">
        <pc:chgData name="Studio Moara" userId="e17c69a39c7c13f8" providerId="LiveId" clId="{3616F029-AB50-40B5-B057-86C433EB959C}" dt="2023-08-29T03:51:45.619" v="5891"/>
        <pc:sldMkLst>
          <pc:docMk/>
          <pc:sldMk cId="1416961952" sldId="257"/>
        </pc:sldMkLst>
        <pc:spChg chg="del">
          <ac:chgData name="Studio Moara" userId="e17c69a39c7c13f8" providerId="LiveId" clId="{3616F029-AB50-40B5-B057-86C433EB959C}" dt="2023-08-28T02:43:48.522" v="276" actId="700"/>
          <ac:spMkLst>
            <pc:docMk/>
            <pc:sldMk cId="1416961952" sldId="257"/>
            <ac:spMk id="2" creationId="{DD675582-EEA8-BEE3-E765-1FAD3A491BAD}"/>
          </ac:spMkLst>
        </pc:spChg>
        <pc:spChg chg="add mod">
          <ac:chgData name="Studio Moara" userId="e17c69a39c7c13f8" providerId="LiveId" clId="{3616F029-AB50-40B5-B057-86C433EB959C}" dt="2023-08-28T03:22:40.840" v="1006" actId="207"/>
          <ac:spMkLst>
            <pc:docMk/>
            <pc:sldMk cId="1416961952" sldId="257"/>
            <ac:spMk id="4" creationId="{D018E16A-07AA-0E6B-1697-7DA4CF37142D}"/>
          </ac:spMkLst>
        </pc:spChg>
        <pc:spChg chg="add mod topLvl">
          <ac:chgData name="Studio Moara" userId="e17c69a39c7c13f8" providerId="LiveId" clId="{3616F029-AB50-40B5-B057-86C433EB959C}" dt="2023-08-28T04:07:39.104" v="1475" actId="11530"/>
          <ac:spMkLst>
            <pc:docMk/>
            <pc:sldMk cId="1416961952" sldId="257"/>
            <ac:spMk id="5" creationId="{54E1027C-CE6A-D591-27F8-AB36EE37A52E}"/>
          </ac:spMkLst>
        </pc:spChg>
        <pc:spChg chg="add del mod">
          <ac:chgData name="Studio Moara" userId="e17c69a39c7c13f8" providerId="LiveId" clId="{3616F029-AB50-40B5-B057-86C433EB959C}" dt="2023-08-28T03:05:57.647" v="666" actId="478"/>
          <ac:spMkLst>
            <pc:docMk/>
            <pc:sldMk cId="1416961952" sldId="257"/>
            <ac:spMk id="7" creationId="{89BF758D-83FA-9DA9-B956-E32C36E409AA}"/>
          </ac:spMkLst>
        </pc:spChg>
        <pc:spChg chg="add del mod">
          <ac:chgData name="Studio Moara" userId="e17c69a39c7c13f8" providerId="LiveId" clId="{3616F029-AB50-40B5-B057-86C433EB959C}" dt="2023-08-28T03:06:52.542" v="685" actId="478"/>
          <ac:spMkLst>
            <pc:docMk/>
            <pc:sldMk cId="1416961952" sldId="257"/>
            <ac:spMk id="8" creationId="{0016E959-9368-180F-7481-F794B9DA1D57}"/>
          </ac:spMkLst>
        </pc:spChg>
        <pc:spChg chg="add mod">
          <ac:chgData name="Studio Moara" userId="e17c69a39c7c13f8" providerId="LiveId" clId="{3616F029-AB50-40B5-B057-86C433EB959C}" dt="2023-08-28T06:17:07.203" v="1975" actId="1076"/>
          <ac:spMkLst>
            <pc:docMk/>
            <pc:sldMk cId="1416961952" sldId="257"/>
            <ac:spMk id="8" creationId="{5DF4E39A-6D17-A7DB-3336-FE9BB341E88D}"/>
          </ac:spMkLst>
        </pc:spChg>
        <pc:spChg chg="add mod topLvl">
          <ac:chgData name="Studio Moara" userId="e17c69a39c7c13f8" providerId="LiveId" clId="{3616F029-AB50-40B5-B057-86C433EB959C}" dt="2023-08-28T06:15:15.806" v="1940" actId="20577"/>
          <ac:spMkLst>
            <pc:docMk/>
            <pc:sldMk cId="1416961952" sldId="257"/>
            <ac:spMk id="9" creationId="{F869DC21-39CC-EBD9-4DB6-FF2FAD02AB53}"/>
          </ac:spMkLst>
        </pc:spChg>
        <pc:spChg chg="add mod topLvl">
          <ac:chgData name="Studio Moara" userId="e17c69a39c7c13f8" providerId="LiveId" clId="{3616F029-AB50-40B5-B057-86C433EB959C}" dt="2023-08-28T03:22:47.208" v="1011" actId="1076"/>
          <ac:spMkLst>
            <pc:docMk/>
            <pc:sldMk cId="1416961952" sldId="257"/>
            <ac:spMk id="10" creationId="{AD060554-E629-4680-581F-09B8B5972320}"/>
          </ac:spMkLst>
        </pc:spChg>
        <pc:spChg chg="add mod topLvl">
          <ac:chgData name="Studio Moara" userId="e17c69a39c7c13f8" providerId="LiveId" clId="{3616F029-AB50-40B5-B057-86C433EB959C}" dt="2023-08-28T03:22:47.208" v="1011" actId="1076"/>
          <ac:spMkLst>
            <pc:docMk/>
            <pc:sldMk cId="1416961952" sldId="257"/>
            <ac:spMk id="11" creationId="{852F85C4-0E43-BA26-D4E0-0140C4D1BD9C}"/>
          </ac:spMkLst>
        </pc:spChg>
        <pc:spChg chg="add mod">
          <ac:chgData name="Studio Moara" userId="e17c69a39c7c13f8" providerId="LiveId" clId="{3616F029-AB50-40B5-B057-86C433EB959C}" dt="2023-08-28T06:17:02.446" v="1974" actId="1076"/>
          <ac:spMkLst>
            <pc:docMk/>
            <pc:sldMk cId="1416961952" sldId="257"/>
            <ac:spMk id="12" creationId="{65805EF5-8A6C-0D1F-9CB5-4DADB4AF1DA1}"/>
          </ac:spMkLst>
        </pc:spChg>
        <pc:spChg chg="add mod topLvl">
          <ac:chgData name="Studio Moara" userId="e17c69a39c7c13f8" providerId="LiveId" clId="{3616F029-AB50-40B5-B057-86C433EB959C}" dt="2023-08-28T03:22:47.208" v="1011" actId="1076"/>
          <ac:spMkLst>
            <pc:docMk/>
            <pc:sldMk cId="1416961952" sldId="257"/>
            <ac:spMk id="13" creationId="{8266E79B-DB29-F21D-5517-02893200DBA8}"/>
          </ac:spMkLst>
        </pc:spChg>
        <pc:spChg chg="add mod topLvl">
          <ac:chgData name="Studio Moara" userId="e17c69a39c7c13f8" providerId="LiveId" clId="{3616F029-AB50-40B5-B057-86C433EB959C}" dt="2023-08-28T04:07:39.104" v="1475" actId="11530"/>
          <ac:spMkLst>
            <pc:docMk/>
            <pc:sldMk cId="1416961952" sldId="257"/>
            <ac:spMk id="14" creationId="{D79D45CC-0B11-9053-9C7E-9C42C2023390}"/>
          </ac:spMkLst>
        </pc:spChg>
        <pc:spChg chg="add mod">
          <ac:chgData name="Studio Moara" userId="e17c69a39c7c13f8" providerId="LiveId" clId="{3616F029-AB50-40B5-B057-86C433EB959C}" dt="2023-08-28T06:16:49.235" v="1973" actId="12789"/>
          <ac:spMkLst>
            <pc:docMk/>
            <pc:sldMk cId="1416961952" sldId="257"/>
            <ac:spMk id="15" creationId="{E3DA14D1-D7E4-D8FA-542C-19A9573666F2}"/>
          </ac:spMkLst>
        </pc:spChg>
        <pc:spChg chg="mod topLvl">
          <ac:chgData name="Studio Moara" userId="e17c69a39c7c13f8" providerId="LiveId" clId="{3616F029-AB50-40B5-B057-86C433EB959C}" dt="2023-08-28T04:07:39.104" v="1475" actId="11530"/>
          <ac:spMkLst>
            <pc:docMk/>
            <pc:sldMk cId="1416961952" sldId="257"/>
            <ac:spMk id="17" creationId="{C4D934E0-D995-649F-3966-E05AD86A2F74}"/>
          </ac:spMkLst>
        </pc:spChg>
        <pc:spChg chg="mod topLvl">
          <ac:chgData name="Studio Moara" userId="e17c69a39c7c13f8" providerId="LiveId" clId="{3616F029-AB50-40B5-B057-86C433EB959C}" dt="2023-08-28T06:15:21.078" v="1946" actId="20577"/>
          <ac:spMkLst>
            <pc:docMk/>
            <pc:sldMk cId="1416961952" sldId="257"/>
            <ac:spMk id="18" creationId="{A04C7B99-C23F-A683-C048-CDE3436133E6}"/>
          </ac:spMkLst>
        </pc:spChg>
        <pc:spChg chg="mod topLvl">
          <ac:chgData name="Studio Moara" userId="e17c69a39c7c13f8" providerId="LiveId" clId="{3616F029-AB50-40B5-B057-86C433EB959C}" dt="2023-08-28T03:22:47.208" v="1011" actId="1076"/>
          <ac:spMkLst>
            <pc:docMk/>
            <pc:sldMk cId="1416961952" sldId="257"/>
            <ac:spMk id="19" creationId="{C5F7FA41-5526-55BD-C6F0-171133CCE8D8}"/>
          </ac:spMkLst>
        </pc:spChg>
        <pc:spChg chg="mod topLvl">
          <ac:chgData name="Studio Moara" userId="e17c69a39c7c13f8" providerId="LiveId" clId="{3616F029-AB50-40B5-B057-86C433EB959C}" dt="2023-08-28T03:22:47.208" v="1011" actId="1076"/>
          <ac:spMkLst>
            <pc:docMk/>
            <pc:sldMk cId="1416961952" sldId="257"/>
            <ac:spMk id="20" creationId="{78F28F2C-64EF-0C2D-4B8C-4BC72DB982D2}"/>
          </ac:spMkLst>
        </pc:spChg>
        <pc:spChg chg="mod topLvl">
          <ac:chgData name="Studio Moara" userId="e17c69a39c7c13f8" providerId="LiveId" clId="{3616F029-AB50-40B5-B057-86C433EB959C}" dt="2023-08-28T03:22:47.208" v="1011" actId="1076"/>
          <ac:spMkLst>
            <pc:docMk/>
            <pc:sldMk cId="1416961952" sldId="257"/>
            <ac:spMk id="21" creationId="{5E389FA5-AEEF-8AF5-540A-6527B2BD9627}"/>
          </ac:spMkLst>
        </pc:spChg>
        <pc:spChg chg="mod topLvl">
          <ac:chgData name="Studio Moara" userId="e17c69a39c7c13f8" providerId="LiveId" clId="{3616F029-AB50-40B5-B057-86C433EB959C}" dt="2023-08-28T04:07:39.104" v="1475" actId="11530"/>
          <ac:spMkLst>
            <pc:docMk/>
            <pc:sldMk cId="1416961952" sldId="257"/>
            <ac:spMk id="22" creationId="{72D734D9-B794-4EE6-F579-9F19D5F6FCB6}"/>
          </ac:spMkLst>
        </pc:spChg>
        <pc:spChg chg="mod topLvl">
          <ac:chgData name="Studio Moara" userId="e17c69a39c7c13f8" providerId="LiveId" clId="{3616F029-AB50-40B5-B057-86C433EB959C}" dt="2023-08-28T04:07:39.104" v="1475" actId="11530"/>
          <ac:spMkLst>
            <pc:docMk/>
            <pc:sldMk cId="1416961952" sldId="257"/>
            <ac:spMk id="24" creationId="{6B6F7F32-EBDA-156C-BB65-4F44683FB460}"/>
          </ac:spMkLst>
        </pc:spChg>
        <pc:spChg chg="mod topLvl">
          <ac:chgData name="Studio Moara" userId="e17c69a39c7c13f8" providerId="LiveId" clId="{3616F029-AB50-40B5-B057-86C433EB959C}" dt="2023-08-28T06:15:25.154" v="1952" actId="20577"/>
          <ac:spMkLst>
            <pc:docMk/>
            <pc:sldMk cId="1416961952" sldId="257"/>
            <ac:spMk id="25" creationId="{AB7C9CE3-273B-CBB3-9B75-A96A78ABDA05}"/>
          </ac:spMkLst>
        </pc:spChg>
        <pc:spChg chg="mod topLvl">
          <ac:chgData name="Studio Moara" userId="e17c69a39c7c13f8" providerId="LiveId" clId="{3616F029-AB50-40B5-B057-86C433EB959C}" dt="2023-08-28T03:22:47.208" v="1011" actId="1076"/>
          <ac:spMkLst>
            <pc:docMk/>
            <pc:sldMk cId="1416961952" sldId="257"/>
            <ac:spMk id="26" creationId="{EE056769-3FB2-87F4-BC57-93AE8B5D59FD}"/>
          </ac:spMkLst>
        </pc:spChg>
        <pc:spChg chg="mod topLvl">
          <ac:chgData name="Studio Moara" userId="e17c69a39c7c13f8" providerId="LiveId" clId="{3616F029-AB50-40B5-B057-86C433EB959C}" dt="2023-08-28T03:22:47.208" v="1011" actId="1076"/>
          <ac:spMkLst>
            <pc:docMk/>
            <pc:sldMk cId="1416961952" sldId="257"/>
            <ac:spMk id="27" creationId="{D568BABD-71E9-E90A-8D47-09F0F2ADA6BE}"/>
          </ac:spMkLst>
        </pc:spChg>
        <pc:spChg chg="mod topLvl">
          <ac:chgData name="Studio Moara" userId="e17c69a39c7c13f8" providerId="LiveId" clId="{3616F029-AB50-40B5-B057-86C433EB959C}" dt="2023-08-28T03:22:47.208" v="1011" actId="1076"/>
          <ac:spMkLst>
            <pc:docMk/>
            <pc:sldMk cId="1416961952" sldId="257"/>
            <ac:spMk id="28" creationId="{F235D360-DF93-3926-8A97-50D9FB0AAC19}"/>
          </ac:spMkLst>
        </pc:spChg>
        <pc:spChg chg="mod topLvl">
          <ac:chgData name="Studio Moara" userId="e17c69a39c7c13f8" providerId="LiveId" clId="{3616F029-AB50-40B5-B057-86C433EB959C}" dt="2023-08-28T04:07:39.104" v="1475" actId="11530"/>
          <ac:spMkLst>
            <pc:docMk/>
            <pc:sldMk cId="1416961952" sldId="257"/>
            <ac:spMk id="29" creationId="{057A77A0-6722-4A63-CD62-885B5AF2F0C8}"/>
          </ac:spMkLst>
        </pc:spChg>
        <pc:spChg chg="add mod">
          <ac:chgData name="Studio Moara" userId="e17c69a39c7c13f8" providerId="LiveId" clId="{3616F029-AB50-40B5-B057-86C433EB959C}" dt="2023-08-28T06:56:09.162" v="2723" actId="948"/>
          <ac:spMkLst>
            <pc:docMk/>
            <pc:sldMk cId="1416961952" sldId="257"/>
            <ac:spMk id="32" creationId="{3A2E6BEB-5C6C-E56E-0A8D-03A280A000FB}"/>
          </ac:spMkLst>
        </pc:spChg>
        <pc:grpChg chg="add del mod topLvl">
          <ac:chgData name="Studio Moara" userId="e17c69a39c7c13f8" providerId="LiveId" clId="{3616F029-AB50-40B5-B057-86C433EB959C}" dt="2023-08-28T03:20:44.359" v="966" actId="165"/>
          <ac:grpSpMkLst>
            <pc:docMk/>
            <pc:sldMk cId="1416961952" sldId="257"/>
            <ac:grpSpMk id="15" creationId="{D8BF8B56-CEE2-A67B-7037-203C867A22C6}"/>
          </ac:grpSpMkLst>
        </pc:grpChg>
        <pc:grpChg chg="add del mod topLvl">
          <ac:chgData name="Studio Moara" userId="e17c69a39c7c13f8" providerId="LiveId" clId="{3616F029-AB50-40B5-B057-86C433EB959C}" dt="2023-08-28T03:20:44.359" v="966" actId="165"/>
          <ac:grpSpMkLst>
            <pc:docMk/>
            <pc:sldMk cId="1416961952" sldId="257"/>
            <ac:grpSpMk id="16" creationId="{5D3E49A2-9191-7901-C506-32C3B2DC44BD}"/>
          </ac:grpSpMkLst>
        </pc:grpChg>
        <pc:grpChg chg="add del mod topLvl">
          <ac:chgData name="Studio Moara" userId="e17c69a39c7c13f8" providerId="LiveId" clId="{3616F029-AB50-40B5-B057-86C433EB959C}" dt="2023-08-28T03:20:44.359" v="966" actId="165"/>
          <ac:grpSpMkLst>
            <pc:docMk/>
            <pc:sldMk cId="1416961952" sldId="257"/>
            <ac:grpSpMk id="23" creationId="{D39C1928-95E1-8F41-F0DB-FFAA92974244}"/>
          </ac:grpSpMkLst>
        </pc:grpChg>
        <pc:grpChg chg="add del mod">
          <ac:chgData name="Studio Moara" userId="e17c69a39c7c13f8" providerId="LiveId" clId="{3616F029-AB50-40B5-B057-86C433EB959C}" dt="2023-08-28T03:13:44.746" v="864" actId="165"/>
          <ac:grpSpMkLst>
            <pc:docMk/>
            <pc:sldMk cId="1416961952" sldId="257"/>
            <ac:grpSpMk id="30" creationId="{0D459092-133D-152B-B650-E526FE1F7611}"/>
          </ac:grpSpMkLst>
        </pc:grpChg>
        <pc:picChg chg="add del mod">
          <ac:chgData name="Studio Moara" userId="e17c69a39c7c13f8" providerId="LiveId" clId="{3616F029-AB50-40B5-B057-86C433EB959C}" dt="2023-08-28T03:26:56.634" v="1041" actId="478"/>
          <ac:picMkLst>
            <pc:docMk/>
            <pc:sldMk cId="1416961952" sldId="257"/>
            <ac:picMk id="6" creationId="{1504C7FB-9AB4-DF2A-3FAB-EB698FB1CC97}"/>
          </ac:picMkLst>
        </pc:picChg>
        <pc:picChg chg="add mod">
          <ac:chgData name="Studio Moara" userId="e17c69a39c7c13f8" providerId="LiveId" clId="{3616F029-AB50-40B5-B057-86C433EB959C}" dt="2023-08-28T03:22:47.208" v="1011" actId="1076"/>
          <ac:picMkLst>
            <pc:docMk/>
            <pc:sldMk cId="1416961952" sldId="257"/>
            <ac:picMk id="34" creationId="{4619E5F3-B981-C37F-1E3E-1A678C5A1A70}"/>
          </ac:picMkLst>
        </pc:picChg>
        <pc:picChg chg="add mod">
          <ac:chgData name="Studio Moara" userId="e17c69a39c7c13f8" providerId="LiveId" clId="{3616F029-AB50-40B5-B057-86C433EB959C}" dt="2023-08-28T03:22:47.208" v="1011" actId="1076"/>
          <ac:picMkLst>
            <pc:docMk/>
            <pc:sldMk cId="1416961952" sldId="257"/>
            <ac:picMk id="36" creationId="{497C37BC-0E3E-48CB-D4BB-8254F527491C}"/>
          </ac:picMkLst>
        </pc:picChg>
        <pc:picChg chg="add mod">
          <ac:chgData name="Studio Moara" userId="e17c69a39c7c13f8" providerId="LiveId" clId="{3616F029-AB50-40B5-B057-86C433EB959C}" dt="2023-08-28T03:22:47.208" v="1011" actId="1076"/>
          <ac:picMkLst>
            <pc:docMk/>
            <pc:sldMk cId="1416961952" sldId="257"/>
            <ac:picMk id="38" creationId="{6C09AB8A-B00D-6453-7F47-25219E23E934}"/>
          </ac:picMkLst>
        </pc:picChg>
        <pc:picChg chg="add del mod">
          <ac:chgData name="Studio Moara" userId="e17c69a39c7c13f8" providerId="LiveId" clId="{3616F029-AB50-40B5-B057-86C433EB959C}" dt="2023-08-28T03:21:29.435" v="998" actId="478"/>
          <ac:picMkLst>
            <pc:docMk/>
            <pc:sldMk cId="1416961952" sldId="257"/>
            <ac:picMk id="3074" creationId="{10E75B3C-32B4-2E5D-2972-1FB9A0ED47B9}"/>
          </ac:picMkLst>
        </pc:picChg>
        <pc:cxnChg chg="add mod">
          <ac:chgData name="Studio Moara" userId="e17c69a39c7c13f8" providerId="LiveId" clId="{3616F029-AB50-40B5-B057-86C433EB959C}" dt="2023-08-28T06:16:49.235" v="1973" actId="12789"/>
          <ac:cxnSpMkLst>
            <pc:docMk/>
            <pc:sldMk cId="1416961952" sldId="257"/>
            <ac:cxnSpMk id="2" creationId="{C650172D-D572-41D5-FB4A-7BD2AE124B4F}"/>
          </ac:cxnSpMkLst>
        </pc:cxnChg>
      </pc:sldChg>
      <pc:sldChg chg="new del">
        <pc:chgData name="Studio Moara" userId="e17c69a39c7c13f8" providerId="LiveId" clId="{3616F029-AB50-40B5-B057-86C433EB959C}" dt="2023-08-28T03:22:40.420" v="1005" actId="680"/>
        <pc:sldMkLst>
          <pc:docMk/>
          <pc:sldMk cId="1305362938" sldId="258"/>
        </pc:sldMkLst>
      </pc:sldChg>
      <pc:sldChg chg="addSp delSp modSp new mod">
        <pc:chgData name="Studio Moara" userId="e17c69a39c7c13f8" providerId="LiveId" clId="{3616F029-AB50-40B5-B057-86C433EB959C}" dt="2023-08-28T06:17:49.010" v="2015" actId="20577"/>
        <pc:sldMkLst>
          <pc:docMk/>
          <pc:sldMk cId="4004016001" sldId="258"/>
        </pc:sldMkLst>
        <pc:spChg chg="add del mod">
          <ac:chgData name="Studio Moara" userId="e17c69a39c7c13f8" providerId="LiveId" clId="{3616F029-AB50-40B5-B057-86C433EB959C}" dt="2023-08-28T03:34:30.212" v="1171" actId="478"/>
          <ac:spMkLst>
            <pc:docMk/>
            <pc:sldMk cId="4004016001" sldId="258"/>
            <ac:spMk id="3" creationId="{CB77A150-1190-7EAB-A4B5-C69C8C2B4BBA}"/>
          </ac:spMkLst>
        </pc:spChg>
        <pc:spChg chg="add mod topLvl">
          <ac:chgData name="Studio Moara" userId="e17c69a39c7c13f8" providerId="LiveId" clId="{3616F029-AB50-40B5-B057-86C433EB959C}" dt="2023-08-28T03:29:20.753" v="1096" actId="2711"/>
          <ac:spMkLst>
            <pc:docMk/>
            <pc:sldMk cId="4004016001" sldId="258"/>
            <ac:spMk id="4" creationId="{0D08370F-6F45-9F36-132C-62B92789F173}"/>
          </ac:spMkLst>
        </pc:spChg>
        <pc:spChg chg="add mod topLvl">
          <ac:chgData name="Studio Moara" userId="e17c69a39c7c13f8" providerId="LiveId" clId="{3616F029-AB50-40B5-B057-86C433EB959C}" dt="2023-08-28T03:29:20.753" v="1096" actId="2711"/>
          <ac:spMkLst>
            <pc:docMk/>
            <pc:sldMk cId="4004016001" sldId="258"/>
            <ac:spMk id="5" creationId="{E36B8517-3E05-6F53-BFBF-299449E7B954}"/>
          </ac:spMkLst>
        </pc:spChg>
        <pc:spChg chg="add del mod">
          <ac:chgData name="Studio Moara" userId="e17c69a39c7c13f8" providerId="LiveId" clId="{3616F029-AB50-40B5-B057-86C433EB959C}" dt="2023-08-28T03:26:27.567" v="1032" actId="478"/>
          <ac:spMkLst>
            <pc:docMk/>
            <pc:sldMk cId="4004016001" sldId="258"/>
            <ac:spMk id="6" creationId="{F1FDAC86-4B57-C2C8-BA1C-9569EFB8DE82}"/>
          </ac:spMkLst>
        </pc:spChg>
        <pc:spChg chg="add del mod">
          <ac:chgData name="Studio Moara" userId="e17c69a39c7c13f8" providerId="LiveId" clId="{3616F029-AB50-40B5-B057-86C433EB959C}" dt="2023-08-28T03:26:27.567" v="1032" actId="478"/>
          <ac:spMkLst>
            <pc:docMk/>
            <pc:sldMk cId="4004016001" sldId="258"/>
            <ac:spMk id="7" creationId="{C3561123-454D-7FD3-EE8C-77D1D30FF047}"/>
          </ac:spMkLst>
        </pc:spChg>
        <pc:spChg chg="add mod topLvl">
          <ac:chgData name="Studio Moara" userId="e17c69a39c7c13f8" providerId="LiveId" clId="{3616F029-AB50-40B5-B057-86C433EB959C}" dt="2023-08-28T03:29:20.753" v="1096" actId="2711"/>
          <ac:spMkLst>
            <pc:docMk/>
            <pc:sldMk cId="4004016001" sldId="258"/>
            <ac:spMk id="8" creationId="{EB76A5BC-890C-A6C4-AA74-128B1BC19DF3}"/>
          </ac:spMkLst>
        </pc:spChg>
        <pc:spChg chg="add mod topLvl">
          <ac:chgData name="Studio Moara" userId="e17c69a39c7c13f8" providerId="LiveId" clId="{3616F029-AB50-40B5-B057-86C433EB959C}" dt="2023-08-28T03:29:20.753" v="1096" actId="2711"/>
          <ac:spMkLst>
            <pc:docMk/>
            <pc:sldMk cId="4004016001" sldId="258"/>
            <ac:spMk id="9" creationId="{2E659401-2362-3897-ABAE-62ABEAF78705}"/>
          </ac:spMkLst>
        </pc:spChg>
        <pc:spChg chg="add mod topLvl">
          <ac:chgData name="Studio Moara" userId="e17c69a39c7c13f8" providerId="LiveId" clId="{3616F029-AB50-40B5-B057-86C433EB959C}" dt="2023-08-28T03:29:20.753" v="1096" actId="2711"/>
          <ac:spMkLst>
            <pc:docMk/>
            <pc:sldMk cId="4004016001" sldId="258"/>
            <ac:spMk id="10" creationId="{1CB61498-5A4D-E35A-58B2-6CBD901F479D}"/>
          </ac:spMkLst>
        </pc:spChg>
        <pc:spChg chg="add mod topLvl">
          <ac:chgData name="Studio Moara" userId="e17c69a39c7c13f8" providerId="LiveId" clId="{3616F029-AB50-40B5-B057-86C433EB959C}" dt="2023-08-28T06:08:18.079" v="1901" actId="20577"/>
          <ac:spMkLst>
            <pc:docMk/>
            <pc:sldMk cId="4004016001" sldId="258"/>
            <ac:spMk id="14" creationId="{6C81CBE1-56DD-BDE2-4AD1-D2450E8FE04B}"/>
          </ac:spMkLst>
        </pc:spChg>
        <pc:spChg chg="add mod topLvl">
          <ac:chgData name="Studio Moara" userId="e17c69a39c7c13f8" providerId="LiveId" clId="{3616F029-AB50-40B5-B057-86C433EB959C}" dt="2023-08-28T03:38:33.503" v="1231" actId="165"/>
          <ac:spMkLst>
            <pc:docMk/>
            <pc:sldMk cId="4004016001" sldId="258"/>
            <ac:spMk id="19" creationId="{19EF1650-63DB-3640-EFEB-6D6E7B47448E}"/>
          </ac:spMkLst>
        </pc:spChg>
        <pc:spChg chg="add mod">
          <ac:chgData name="Studio Moara" userId="e17c69a39c7c13f8" providerId="LiveId" clId="{3616F029-AB50-40B5-B057-86C433EB959C}" dt="2023-08-28T06:17:32.704" v="1984" actId="20577"/>
          <ac:spMkLst>
            <pc:docMk/>
            <pc:sldMk cId="4004016001" sldId="258"/>
            <ac:spMk id="24" creationId="{04E97F16-B114-24F7-DDC7-9D5498E700D0}"/>
          </ac:spMkLst>
        </pc:spChg>
        <pc:spChg chg="add mod">
          <ac:chgData name="Studio Moara" userId="e17c69a39c7c13f8" providerId="LiveId" clId="{3616F029-AB50-40B5-B057-86C433EB959C}" dt="2023-08-28T03:34:59.126" v="1199" actId="1076"/>
          <ac:spMkLst>
            <pc:docMk/>
            <pc:sldMk cId="4004016001" sldId="258"/>
            <ac:spMk id="28" creationId="{45D92BB8-430B-51E8-0899-8946509973B9}"/>
          </ac:spMkLst>
        </pc:spChg>
        <pc:spChg chg="add mod">
          <ac:chgData name="Studio Moara" userId="e17c69a39c7c13f8" providerId="LiveId" clId="{3616F029-AB50-40B5-B057-86C433EB959C}" dt="2023-08-28T03:34:39.369" v="1186" actId="14100"/>
          <ac:spMkLst>
            <pc:docMk/>
            <pc:sldMk cId="4004016001" sldId="258"/>
            <ac:spMk id="32" creationId="{8E8F58A6-D798-3296-402D-115479B78B66}"/>
          </ac:spMkLst>
        </pc:spChg>
        <pc:spChg chg="mod topLvl">
          <ac:chgData name="Studio Moara" userId="e17c69a39c7c13f8" providerId="LiveId" clId="{3616F029-AB50-40B5-B057-86C433EB959C}" dt="2023-08-28T06:17:37.320" v="1993" actId="20577"/>
          <ac:spMkLst>
            <pc:docMk/>
            <pc:sldMk cId="4004016001" sldId="258"/>
            <ac:spMk id="35" creationId="{FB83AFE4-5A0F-E354-B501-8B51E312E175}"/>
          </ac:spMkLst>
        </pc:spChg>
        <pc:spChg chg="mod topLvl">
          <ac:chgData name="Studio Moara" userId="e17c69a39c7c13f8" providerId="LiveId" clId="{3616F029-AB50-40B5-B057-86C433EB959C}" dt="2023-08-28T03:35:48.927" v="1208" actId="165"/>
          <ac:spMkLst>
            <pc:docMk/>
            <pc:sldMk cId="4004016001" sldId="258"/>
            <ac:spMk id="37" creationId="{67AE87C5-BA01-9F52-D82A-E4B1B846C80E}"/>
          </ac:spMkLst>
        </pc:spChg>
        <pc:spChg chg="add mod">
          <ac:chgData name="Studio Moara" userId="e17c69a39c7c13f8" providerId="LiveId" clId="{3616F029-AB50-40B5-B057-86C433EB959C}" dt="2023-08-28T06:17:43.013" v="2006" actId="20577"/>
          <ac:spMkLst>
            <pc:docMk/>
            <pc:sldMk cId="4004016001" sldId="258"/>
            <ac:spMk id="41" creationId="{C678548C-C84A-6C37-FE6E-FB8E41883D70}"/>
          </ac:spMkLst>
        </pc:spChg>
        <pc:spChg chg="add mod">
          <ac:chgData name="Studio Moara" userId="e17c69a39c7c13f8" providerId="LiveId" clId="{3616F029-AB50-40B5-B057-86C433EB959C}" dt="2023-08-28T03:35:13.257" v="1200" actId="571"/>
          <ac:spMkLst>
            <pc:docMk/>
            <pc:sldMk cId="4004016001" sldId="258"/>
            <ac:spMk id="45" creationId="{9FF267AE-D180-B1F9-27F6-4053A4041D84}"/>
          </ac:spMkLst>
        </pc:spChg>
        <pc:spChg chg="add mod">
          <ac:chgData name="Studio Moara" userId="e17c69a39c7c13f8" providerId="LiveId" clId="{3616F029-AB50-40B5-B057-86C433EB959C}" dt="2023-08-28T06:17:49.010" v="2015" actId="20577"/>
          <ac:spMkLst>
            <pc:docMk/>
            <pc:sldMk cId="4004016001" sldId="258"/>
            <ac:spMk id="47" creationId="{E992AB06-B755-0EA2-E0BB-537B75FD8F38}"/>
          </ac:spMkLst>
        </pc:spChg>
        <pc:spChg chg="add mod">
          <ac:chgData name="Studio Moara" userId="e17c69a39c7c13f8" providerId="LiveId" clId="{3616F029-AB50-40B5-B057-86C433EB959C}" dt="2023-08-28T03:36:09.353" v="1209" actId="571"/>
          <ac:spMkLst>
            <pc:docMk/>
            <pc:sldMk cId="4004016001" sldId="258"/>
            <ac:spMk id="51" creationId="{63500B45-D34D-9053-F360-351123DB0619}"/>
          </ac:spMkLst>
        </pc:spChg>
        <pc:grpChg chg="add del mod">
          <ac:chgData name="Studio Moara" userId="e17c69a39c7c13f8" providerId="LiveId" clId="{3616F029-AB50-40B5-B057-86C433EB959C}" dt="2023-08-28T03:26:51.330" v="1040" actId="165"/>
          <ac:grpSpMkLst>
            <pc:docMk/>
            <pc:sldMk cId="4004016001" sldId="258"/>
            <ac:grpSpMk id="11" creationId="{43A1ACA4-33D2-DE5F-D349-9D8EC56430AA}"/>
          </ac:grpSpMkLst>
        </pc:grpChg>
        <pc:grpChg chg="add del mod">
          <ac:chgData name="Studio Moara" userId="e17c69a39c7c13f8" providerId="LiveId" clId="{3616F029-AB50-40B5-B057-86C433EB959C}" dt="2023-08-28T03:28:11.584" v="1056" actId="165"/>
          <ac:grpSpMkLst>
            <pc:docMk/>
            <pc:sldMk cId="4004016001" sldId="258"/>
            <ac:grpSpMk id="12" creationId="{DF269266-2ABD-2D43-848D-EF2554F24034}"/>
          </ac:grpSpMkLst>
        </pc:grpChg>
        <pc:grpChg chg="add mod">
          <ac:chgData name="Studio Moara" userId="e17c69a39c7c13f8" providerId="LiveId" clId="{3616F029-AB50-40B5-B057-86C433EB959C}" dt="2023-08-28T03:29:30.437" v="1097" actId="1076"/>
          <ac:grpSpMkLst>
            <pc:docMk/>
            <pc:sldMk cId="4004016001" sldId="258"/>
            <ac:grpSpMk id="13" creationId="{AF956CF9-0F5D-0F3E-8DA2-4A23B80A4A8F}"/>
          </ac:grpSpMkLst>
        </pc:grpChg>
        <pc:grpChg chg="add del mod">
          <ac:chgData name="Studio Moara" userId="e17c69a39c7c13f8" providerId="LiveId" clId="{3616F029-AB50-40B5-B057-86C433EB959C}" dt="2023-08-28T03:31:21.955" v="1122" actId="165"/>
          <ac:grpSpMkLst>
            <pc:docMk/>
            <pc:sldMk cId="4004016001" sldId="258"/>
            <ac:grpSpMk id="20" creationId="{151F18E0-EB3E-105E-FF0A-20B1C3874828}"/>
          </ac:grpSpMkLst>
        </pc:grpChg>
        <pc:grpChg chg="add mod topLvl">
          <ac:chgData name="Studio Moara" userId="e17c69a39c7c13f8" providerId="LiveId" clId="{3616F029-AB50-40B5-B057-86C433EB959C}" dt="2023-08-28T03:38:48.919" v="1233" actId="164"/>
          <ac:grpSpMkLst>
            <pc:docMk/>
            <pc:sldMk cId="4004016001" sldId="258"/>
            <ac:grpSpMk id="21" creationId="{7BED60A9-A3DC-5D98-363B-60498F55C21F}"/>
          </ac:grpSpMkLst>
        </pc:grpChg>
        <pc:grpChg chg="add del mod">
          <ac:chgData name="Studio Moara" userId="e17c69a39c7c13f8" providerId="LiveId" clId="{3616F029-AB50-40B5-B057-86C433EB959C}" dt="2023-08-28T03:34:59.126" v="1199" actId="1076"/>
          <ac:grpSpMkLst>
            <pc:docMk/>
            <pc:sldMk cId="4004016001" sldId="258"/>
            <ac:grpSpMk id="25" creationId="{0A5F2F5F-B894-A539-0F4D-ADAE7FA7E742}"/>
          </ac:grpSpMkLst>
        </pc:grpChg>
        <pc:grpChg chg="add del mod">
          <ac:chgData name="Studio Moara" userId="e17c69a39c7c13f8" providerId="LiveId" clId="{3616F029-AB50-40B5-B057-86C433EB959C}" dt="2023-08-28T03:38:33.503" v="1231" actId="165"/>
          <ac:grpSpMkLst>
            <pc:docMk/>
            <pc:sldMk cId="4004016001" sldId="258"/>
            <ac:grpSpMk id="33" creationId="{84442183-2B21-9D10-8650-8804BF44C1E4}"/>
          </ac:grpSpMkLst>
        </pc:grpChg>
        <pc:grpChg chg="add del mod">
          <ac:chgData name="Studio Moara" userId="e17c69a39c7c13f8" providerId="LiveId" clId="{3616F029-AB50-40B5-B057-86C433EB959C}" dt="2023-08-28T03:35:48.927" v="1208" actId="165"/>
          <ac:grpSpMkLst>
            <pc:docMk/>
            <pc:sldMk cId="4004016001" sldId="258"/>
            <ac:grpSpMk id="34" creationId="{C02620C3-E13E-82E0-FC5C-C73F076D407E}"/>
          </ac:grpSpMkLst>
        </pc:grpChg>
        <pc:grpChg chg="mod topLvl">
          <ac:chgData name="Studio Moara" userId="e17c69a39c7c13f8" providerId="LiveId" clId="{3616F029-AB50-40B5-B057-86C433EB959C}" dt="2023-08-28T03:38:48.919" v="1233" actId="164"/>
          <ac:grpSpMkLst>
            <pc:docMk/>
            <pc:sldMk cId="4004016001" sldId="258"/>
            <ac:grpSpMk id="36" creationId="{EADF8558-DD10-9362-CCAC-E0E1FC41B4BA}"/>
          </ac:grpSpMkLst>
        </pc:grpChg>
        <pc:grpChg chg="add mod">
          <ac:chgData name="Studio Moara" userId="e17c69a39c7c13f8" providerId="LiveId" clId="{3616F029-AB50-40B5-B057-86C433EB959C}" dt="2023-08-28T03:35:13.257" v="1200" actId="571"/>
          <ac:grpSpMkLst>
            <pc:docMk/>
            <pc:sldMk cId="4004016001" sldId="258"/>
            <ac:grpSpMk id="42" creationId="{01A72219-F45E-7F56-3C4F-57F063A757AF}"/>
          </ac:grpSpMkLst>
        </pc:grpChg>
        <pc:grpChg chg="add mod">
          <ac:chgData name="Studio Moara" userId="e17c69a39c7c13f8" providerId="LiveId" clId="{3616F029-AB50-40B5-B057-86C433EB959C}" dt="2023-08-28T03:38:48.919" v="1233" actId="164"/>
          <ac:grpSpMkLst>
            <pc:docMk/>
            <pc:sldMk cId="4004016001" sldId="258"/>
            <ac:grpSpMk id="48" creationId="{9637D5E5-E17E-CC4C-09EC-EB62F50840C0}"/>
          </ac:grpSpMkLst>
        </pc:grpChg>
        <pc:grpChg chg="add mod">
          <ac:chgData name="Studio Moara" userId="e17c69a39c7c13f8" providerId="LiveId" clId="{3616F029-AB50-40B5-B057-86C433EB959C}" dt="2023-08-28T03:38:53.253" v="1234" actId="14100"/>
          <ac:grpSpMkLst>
            <pc:docMk/>
            <pc:sldMk cId="4004016001" sldId="258"/>
            <ac:grpSpMk id="57" creationId="{9EB53CD3-9C4B-25EE-677B-9623AB212F56}"/>
          </ac:grpSpMkLst>
        </pc:grpChg>
        <pc:picChg chg="add mod topLvl">
          <ac:chgData name="Studio Moara" userId="e17c69a39c7c13f8" providerId="LiveId" clId="{3616F029-AB50-40B5-B057-86C433EB959C}" dt="2023-08-28T03:38:40.650" v="1232" actId="1076"/>
          <ac:picMkLst>
            <pc:docMk/>
            <pc:sldMk cId="4004016001" sldId="258"/>
            <ac:picMk id="23" creationId="{20A3448A-2338-85D5-41FE-33E78F61B95C}"/>
          </ac:picMkLst>
        </pc:picChg>
        <pc:picChg chg="add del mod">
          <ac:chgData name="Studio Moara" userId="e17c69a39c7c13f8" providerId="LiveId" clId="{3616F029-AB50-40B5-B057-86C433EB959C}" dt="2023-08-28T03:33:51.257" v="1163" actId="478"/>
          <ac:picMkLst>
            <pc:docMk/>
            <pc:sldMk cId="4004016001" sldId="258"/>
            <ac:picMk id="29" creationId="{BC9D79C3-D86C-6D99-9200-803D40D2A768}"/>
          </ac:picMkLst>
        </pc:picChg>
        <pc:picChg chg="add mod">
          <ac:chgData name="Studio Moara" userId="e17c69a39c7c13f8" providerId="LiveId" clId="{3616F029-AB50-40B5-B057-86C433EB959C}" dt="2023-08-28T03:34:59.126" v="1199" actId="1076"/>
          <ac:picMkLst>
            <pc:docMk/>
            <pc:sldMk cId="4004016001" sldId="258"/>
            <ac:picMk id="31" creationId="{459FBBE7-4ECA-C10D-73CF-DD390AE9A73D}"/>
          </ac:picMkLst>
        </pc:picChg>
        <pc:picChg chg="del mod topLvl">
          <ac:chgData name="Studio Moara" userId="e17c69a39c7c13f8" providerId="LiveId" clId="{3616F029-AB50-40B5-B057-86C433EB959C}" dt="2023-08-28T03:36:46.015" v="1213" actId="478"/>
          <ac:picMkLst>
            <pc:docMk/>
            <pc:sldMk cId="4004016001" sldId="258"/>
            <ac:picMk id="38" creationId="{517243DB-52BF-C602-8790-5639E10FD3BC}"/>
          </ac:picMkLst>
        </pc:picChg>
        <pc:picChg chg="add mod">
          <ac:chgData name="Studio Moara" userId="e17c69a39c7c13f8" providerId="LiveId" clId="{3616F029-AB50-40B5-B057-86C433EB959C}" dt="2023-08-28T03:35:22.767" v="1202" actId="692"/>
          <ac:picMkLst>
            <pc:docMk/>
            <pc:sldMk cId="4004016001" sldId="258"/>
            <ac:picMk id="46" creationId="{084259C9-8F92-9173-2913-64E13D583816}"/>
          </ac:picMkLst>
        </pc:picChg>
        <pc:picChg chg="add del mod">
          <ac:chgData name="Studio Moara" userId="e17c69a39c7c13f8" providerId="LiveId" clId="{3616F029-AB50-40B5-B057-86C433EB959C}" dt="2023-08-28T03:37:26.497" v="1222" actId="478"/>
          <ac:picMkLst>
            <pc:docMk/>
            <pc:sldMk cId="4004016001" sldId="258"/>
            <ac:picMk id="52" creationId="{B4D88818-9DAB-B27B-B622-EE3BC55A17BD}"/>
          </ac:picMkLst>
        </pc:picChg>
        <pc:picChg chg="add del mod">
          <ac:chgData name="Studio Moara" userId="e17c69a39c7c13f8" providerId="LiveId" clId="{3616F029-AB50-40B5-B057-86C433EB959C}" dt="2023-08-28T03:38:40.650" v="1232" actId="1076"/>
          <ac:picMkLst>
            <pc:docMk/>
            <pc:sldMk cId="4004016001" sldId="258"/>
            <ac:picMk id="54" creationId="{7204FB37-F34A-E81C-3988-D7EC05ED1DA6}"/>
          </ac:picMkLst>
        </pc:picChg>
        <pc:picChg chg="add mod">
          <ac:chgData name="Studio Moara" userId="e17c69a39c7c13f8" providerId="LiveId" clId="{3616F029-AB50-40B5-B057-86C433EB959C}" dt="2023-08-28T03:38:40.650" v="1232" actId="1076"/>
          <ac:picMkLst>
            <pc:docMk/>
            <pc:sldMk cId="4004016001" sldId="258"/>
            <ac:picMk id="56" creationId="{51F277EC-DCC0-8168-E0B9-B7D9A76BCE69}"/>
          </ac:picMkLst>
        </pc:picChg>
        <pc:cxnChg chg="add mod topLvl">
          <ac:chgData name="Studio Moara" userId="e17c69a39c7c13f8" providerId="LiveId" clId="{3616F029-AB50-40B5-B057-86C433EB959C}" dt="2023-08-28T03:38:33.503" v="1231" actId="165"/>
          <ac:cxnSpMkLst>
            <pc:docMk/>
            <pc:sldMk cId="4004016001" sldId="258"/>
            <ac:cxnSpMk id="16" creationId="{0BE3763F-815D-B3EB-D473-14D834015674}"/>
          </ac:cxnSpMkLst>
        </pc:cxnChg>
        <pc:cxnChg chg="add mod topLvl">
          <ac:chgData name="Studio Moara" userId="e17c69a39c7c13f8" providerId="LiveId" clId="{3616F029-AB50-40B5-B057-86C433EB959C}" dt="2023-08-28T03:38:33.503" v="1231" actId="165"/>
          <ac:cxnSpMkLst>
            <pc:docMk/>
            <pc:sldMk cId="4004016001" sldId="258"/>
            <ac:cxnSpMk id="17" creationId="{014F70FC-8140-A338-29BA-272C67EBC224}"/>
          </ac:cxnSpMkLst>
        </pc:cxnChg>
        <pc:cxnChg chg="mod topLvl">
          <ac:chgData name="Studio Moara" userId="e17c69a39c7c13f8" providerId="LiveId" clId="{3616F029-AB50-40B5-B057-86C433EB959C}" dt="2023-08-28T03:33:49.711" v="1162" actId="692"/>
          <ac:cxnSpMkLst>
            <pc:docMk/>
            <pc:sldMk cId="4004016001" sldId="258"/>
            <ac:cxnSpMk id="26" creationId="{DE4D8D0E-BD87-1872-B732-0DCB2D6F4C97}"/>
          </ac:cxnSpMkLst>
        </pc:cxnChg>
        <pc:cxnChg chg="mod topLvl">
          <ac:chgData name="Studio Moara" userId="e17c69a39c7c13f8" providerId="LiveId" clId="{3616F029-AB50-40B5-B057-86C433EB959C}" dt="2023-08-28T03:33:49.711" v="1162" actId="692"/>
          <ac:cxnSpMkLst>
            <pc:docMk/>
            <pc:sldMk cId="4004016001" sldId="258"/>
            <ac:cxnSpMk id="27" creationId="{F18395A9-7FFF-7329-A7D8-2FEE9748411F}"/>
          </ac:cxnSpMkLst>
        </pc:cxnChg>
        <pc:cxnChg chg="mod">
          <ac:chgData name="Studio Moara" userId="e17c69a39c7c13f8" providerId="LiveId" clId="{3616F029-AB50-40B5-B057-86C433EB959C}" dt="2023-08-28T03:35:48.927" v="1208" actId="165"/>
          <ac:cxnSpMkLst>
            <pc:docMk/>
            <pc:sldMk cId="4004016001" sldId="258"/>
            <ac:cxnSpMk id="39" creationId="{4FE332AB-EB8B-473B-6D2B-78A2C34A8A9B}"/>
          </ac:cxnSpMkLst>
        </pc:cxnChg>
        <pc:cxnChg chg="mod">
          <ac:chgData name="Studio Moara" userId="e17c69a39c7c13f8" providerId="LiveId" clId="{3616F029-AB50-40B5-B057-86C433EB959C}" dt="2023-08-28T03:35:48.927" v="1208" actId="165"/>
          <ac:cxnSpMkLst>
            <pc:docMk/>
            <pc:sldMk cId="4004016001" sldId="258"/>
            <ac:cxnSpMk id="40" creationId="{B8DEA391-CBB8-B9B1-AAC3-ECD9456C221A}"/>
          </ac:cxnSpMkLst>
        </pc:cxnChg>
        <pc:cxnChg chg="mod">
          <ac:chgData name="Studio Moara" userId="e17c69a39c7c13f8" providerId="LiveId" clId="{3616F029-AB50-40B5-B057-86C433EB959C}" dt="2023-08-28T03:35:25.612" v="1203" actId="692"/>
          <ac:cxnSpMkLst>
            <pc:docMk/>
            <pc:sldMk cId="4004016001" sldId="258"/>
            <ac:cxnSpMk id="43" creationId="{90728605-0756-53DE-740E-8581B50B58F6}"/>
          </ac:cxnSpMkLst>
        </pc:cxnChg>
        <pc:cxnChg chg="mod">
          <ac:chgData name="Studio Moara" userId="e17c69a39c7c13f8" providerId="LiveId" clId="{3616F029-AB50-40B5-B057-86C433EB959C}" dt="2023-08-28T03:35:25.612" v="1203" actId="692"/>
          <ac:cxnSpMkLst>
            <pc:docMk/>
            <pc:sldMk cId="4004016001" sldId="258"/>
            <ac:cxnSpMk id="44" creationId="{6FE2E3E1-5C14-774A-29B8-904B475081A8}"/>
          </ac:cxnSpMkLst>
        </pc:cxnChg>
        <pc:cxnChg chg="mod">
          <ac:chgData name="Studio Moara" userId="e17c69a39c7c13f8" providerId="LiveId" clId="{3616F029-AB50-40B5-B057-86C433EB959C}" dt="2023-08-28T03:36:31.372" v="1211" actId="692"/>
          <ac:cxnSpMkLst>
            <pc:docMk/>
            <pc:sldMk cId="4004016001" sldId="258"/>
            <ac:cxnSpMk id="49" creationId="{C8FA5542-37B5-2EA1-9F84-3332C4594FFC}"/>
          </ac:cxnSpMkLst>
        </pc:cxnChg>
        <pc:cxnChg chg="mod">
          <ac:chgData name="Studio Moara" userId="e17c69a39c7c13f8" providerId="LiveId" clId="{3616F029-AB50-40B5-B057-86C433EB959C}" dt="2023-08-28T03:36:31.372" v="1211" actId="692"/>
          <ac:cxnSpMkLst>
            <pc:docMk/>
            <pc:sldMk cId="4004016001" sldId="258"/>
            <ac:cxnSpMk id="50" creationId="{BD4BE5CE-7069-15EB-176F-95C35E1C9E9C}"/>
          </ac:cxnSpMkLst>
        </pc:cxnChg>
      </pc:sldChg>
      <pc:sldChg chg="addSp delSp modSp new mod ord modTransition">
        <pc:chgData name="Studio Moara" userId="e17c69a39c7c13f8" providerId="LiveId" clId="{3616F029-AB50-40B5-B057-86C433EB959C}" dt="2023-08-29T02:16:31.229" v="4692" actId="20577"/>
        <pc:sldMkLst>
          <pc:docMk/>
          <pc:sldMk cId="1399505660" sldId="259"/>
        </pc:sldMkLst>
        <pc:spChg chg="add del mod topLvl">
          <ac:chgData name="Studio Moara" userId="e17c69a39c7c13f8" providerId="LiveId" clId="{3616F029-AB50-40B5-B057-86C433EB959C}" dt="2023-08-28T04:08:41.714" v="1485" actId="478"/>
          <ac:spMkLst>
            <pc:docMk/>
            <pc:sldMk cId="1399505660" sldId="259"/>
            <ac:spMk id="2" creationId="{40B42D0F-5C76-D876-221D-93DAB06F9E8F}"/>
          </ac:spMkLst>
        </pc:spChg>
        <pc:spChg chg="add mod">
          <ac:chgData name="Studio Moara" userId="e17c69a39c7c13f8" providerId="LiveId" clId="{3616F029-AB50-40B5-B057-86C433EB959C}" dt="2023-08-29T02:16:31.229" v="4692" actId="20577"/>
          <ac:spMkLst>
            <pc:docMk/>
            <pc:sldMk cId="1399505660" sldId="259"/>
            <ac:spMk id="3" creationId="{26806D2B-3CE7-E4BC-9D72-B65409D4A903}"/>
          </ac:spMkLst>
        </pc:spChg>
        <pc:spChg chg="add del mod">
          <ac:chgData name="Studio Moara" userId="e17c69a39c7c13f8" providerId="LiveId" clId="{3616F029-AB50-40B5-B057-86C433EB959C}" dt="2023-08-28T03:44:51.538" v="1277" actId="478"/>
          <ac:spMkLst>
            <pc:docMk/>
            <pc:sldMk cId="1399505660" sldId="259"/>
            <ac:spMk id="4" creationId="{08FF98EF-38FC-128B-0D52-4B0C1833EACD}"/>
          </ac:spMkLst>
        </pc:spChg>
        <pc:spChg chg="add del mod">
          <ac:chgData name="Studio Moara" userId="e17c69a39c7c13f8" providerId="LiveId" clId="{3616F029-AB50-40B5-B057-86C433EB959C}" dt="2023-08-28T03:51:44.062" v="1354" actId="478"/>
          <ac:spMkLst>
            <pc:docMk/>
            <pc:sldMk cId="1399505660" sldId="259"/>
            <ac:spMk id="5" creationId="{BAD641E5-6A0B-6C2E-551B-9896BFB91E71}"/>
          </ac:spMkLst>
        </pc:spChg>
        <pc:spChg chg="add mod">
          <ac:chgData name="Studio Moara" userId="e17c69a39c7c13f8" providerId="LiveId" clId="{3616F029-AB50-40B5-B057-86C433EB959C}" dt="2023-08-28T03:46:44.061" v="1297" actId="571"/>
          <ac:spMkLst>
            <pc:docMk/>
            <pc:sldMk cId="1399505660" sldId="259"/>
            <ac:spMk id="12" creationId="{E0E3852F-E3F5-32EB-B504-2D4151711862}"/>
          </ac:spMkLst>
        </pc:spChg>
        <pc:spChg chg="add del mod">
          <ac:chgData name="Studio Moara" userId="e17c69a39c7c13f8" providerId="LiveId" clId="{3616F029-AB50-40B5-B057-86C433EB959C}" dt="2023-08-28T03:50:57.925" v="1346" actId="478"/>
          <ac:spMkLst>
            <pc:docMk/>
            <pc:sldMk cId="1399505660" sldId="259"/>
            <ac:spMk id="14" creationId="{6DE3D78C-7949-8D9D-83D1-871BC5A3CDD9}"/>
          </ac:spMkLst>
        </pc:spChg>
        <pc:spChg chg="add del mod topLvl">
          <ac:chgData name="Studio Moara" userId="e17c69a39c7c13f8" providerId="LiveId" clId="{3616F029-AB50-40B5-B057-86C433EB959C}" dt="2023-08-28T08:58:22.410" v="4675" actId="478"/>
          <ac:spMkLst>
            <pc:docMk/>
            <pc:sldMk cId="1399505660" sldId="259"/>
            <ac:spMk id="15" creationId="{0E58D162-778C-4694-1BF5-914265CC40E1}"/>
          </ac:spMkLst>
        </pc:spChg>
        <pc:spChg chg="add del mod topLvl">
          <ac:chgData name="Studio Moara" userId="e17c69a39c7c13f8" providerId="LiveId" clId="{3616F029-AB50-40B5-B057-86C433EB959C}" dt="2023-08-28T08:58:22.410" v="4675" actId="478"/>
          <ac:spMkLst>
            <pc:docMk/>
            <pc:sldMk cId="1399505660" sldId="259"/>
            <ac:spMk id="16" creationId="{B400DE5C-63E5-0CEC-9890-7686E5D32A6D}"/>
          </ac:spMkLst>
        </pc:spChg>
        <pc:spChg chg="add del mod">
          <ac:chgData name="Studio Moara" userId="e17c69a39c7c13f8" providerId="LiveId" clId="{3616F029-AB50-40B5-B057-86C433EB959C}" dt="2023-08-28T03:50:51.032" v="1345" actId="478"/>
          <ac:spMkLst>
            <pc:docMk/>
            <pc:sldMk cId="1399505660" sldId="259"/>
            <ac:spMk id="17" creationId="{532A3434-2C74-7F4C-39E9-EE573CF45157}"/>
          </ac:spMkLst>
        </pc:spChg>
        <pc:spChg chg="add del mod">
          <ac:chgData name="Studio Moara" userId="e17c69a39c7c13f8" providerId="LiveId" clId="{3616F029-AB50-40B5-B057-86C433EB959C}" dt="2023-08-28T03:50:51.032" v="1345" actId="478"/>
          <ac:spMkLst>
            <pc:docMk/>
            <pc:sldMk cId="1399505660" sldId="259"/>
            <ac:spMk id="18" creationId="{F41932F3-474D-9CCD-40D2-9DBE48B1B421}"/>
          </ac:spMkLst>
        </pc:spChg>
        <pc:spChg chg="add del mod">
          <ac:chgData name="Studio Moara" userId="e17c69a39c7c13f8" providerId="LiveId" clId="{3616F029-AB50-40B5-B057-86C433EB959C}" dt="2023-08-28T03:50:11.696" v="1343" actId="478"/>
          <ac:spMkLst>
            <pc:docMk/>
            <pc:sldMk cId="1399505660" sldId="259"/>
            <ac:spMk id="19" creationId="{8FF2EE87-7745-B083-9239-275DD7904EC4}"/>
          </ac:spMkLst>
        </pc:spChg>
        <pc:spChg chg="add del mod">
          <ac:chgData name="Studio Moara" userId="e17c69a39c7c13f8" providerId="LiveId" clId="{3616F029-AB50-40B5-B057-86C433EB959C}" dt="2023-08-28T03:50:57.925" v="1346" actId="478"/>
          <ac:spMkLst>
            <pc:docMk/>
            <pc:sldMk cId="1399505660" sldId="259"/>
            <ac:spMk id="22" creationId="{96F6C4B6-2B94-516F-2E78-05E35208F330}"/>
          </ac:spMkLst>
        </pc:spChg>
        <pc:spChg chg="add del mod">
          <ac:chgData name="Studio Moara" userId="e17c69a39c7c13f8" providerId="LiveId" clId="{3616F029-AB50-40B5-B057-86C433EB959C}" dt="2023-08-28T03:50:57.925" v="1346" actId="478"/>
          <ac:spMkLst>
            <pc:docMk/>
            <pc:sldMk cId="1399505660" sldId="259"/>
            <ac:spMk id="24" creationId="{87FCB6EA-4832-B61E-E106-CCB8D4D57F5D}"/>
          </ac:spMkLst>
        </pc:spChg>
        <pc:spChg chg="del mod topLvl">
          <ac:chgData name="Studio Moara" userId="e17c69a39c7c13f8" providerId="LiveId" clId="{3616F029-AB50-40B5-B057-86C433EB959C}" dt="2023-08-28T04:09:28.282" v="1534" actId="478"/>
          <ac:spMkLst>
            <pc:docMk/>
            <pc:sldMk cId="1399505660" sldId="259"/>
            <ac:spMk id="31" creationId="{AE83E671-DA37-7D35-57ED-2AE0420B7C1E}"/>
          </ac:spMkLst>
        </pc:spChg>
        <pc:spChg chg="mod topLvl">
          <ac:chgData name="Studio Moara" userId="e17c69a39c7c13f8" providerId="LiveId" clId="{3616F029-AB50-40B5-B057-86C433EB959C}" dt="2023-08-28T06:43:59.482" v="2524" actId="20577"/>
          <ac:spMkLst>
            <pc:docMk/>
            <pc:sldMk cId="1399505660" sldId="259"/>
            <ac:spMk id="33" creationId="{35DC5B88-88B8-2F73-F4A1-DBB82D5E8BC4}"/>
          </ac:spMkLst>
        </pc:spChg>
        <pc:spChg chg="mod topLvl">
          <ac:chgData name="Studio Moara" userId="e17c69a39c7c13f8" providerId="LiveId" clId="{3616F029-AB50-40B5-B057-86C433EB959C}" dt="2023-08-28T03:54:51.740" v="1391" actId="1076"/>
          <ac:spMkLst>
            <pc:docMk/>
            <pc:sldMk cId="1399505660" sldId="259"/>
            <ac:spMk id="34" creationId="{451AEB9A-DC59-253B-FB12-CFB0DFE9D571}"/>
          </ac:spMkLst>
        </pc:spChg>
        <pc:spChg chg="del mod topLvl">
          <ac:chgData name="Studio Moara" userId="e17c69a39c7c13f8" providerId="LiveId" clId="{3616F029-AB50-40B5-B057-86C433EB959C}" dt="2023-08-28T04:09:28.282" v="1534" actId="478"/>
          <ac:spMkLst>
            <pc:docMk/>
            <pc:sldMk cId="1399505660" sldId="259"/>
            <ac:spMk id="37" creationId="{7C60BF06-5F46-7C9A-0046-EB8373131004}"/>
          </ac:spMkLst>
        </pc:spChg>
        <pc:spChg chg="mod topLvl">
          <ac:chgData name="Studio Moara" userId="e17c69a39c7c13f8" providerId="LiveId" clId="{3616F029-AB50-40B5-B057-86C433EB959C}" dt="2023-08-28T06:44:06.044" v="2528" actId="20577"/>
          <ac:spMkLst>
            <pc:docMk/>
            <pc:sldMk cId="1399505660" sldId="259"/>
            <ac:spMk id="39" creationId="{EBA70F84-B3AF-8C7E-1D28-68D89A66D661}"/>
          </ac:spMkLst>
        </pc:spChg>
        <pc:spChg chg="mod topLvl">
          <ac:chgData name="Studio Moara" userId="e17c69a39c7c13f8" providerId="LiveId" clId="{3616F029-AB50-40B5-B057-86C433EB959C}" dt="2023-08-28T04:14:16.095" v="1595" actId="1076"/>
          <ac:spMkLst>
            <pc:docMk/>
            <pc:sldMk cId="1399505660" sldId="259"/>
            <ac:spMk id="40" creationId="{54F51042-FD97-AAC0-D5DE-51F711E5BDD4}"/>
          </ac:spMkLst>
        </pc:spChg>
        <pc:spChg chg="del mod topLvl">
          <ac:chgData name="Studio Moara" userId="e17c69a39c7c13f8" providerId="LiveId" clId="{3616F029-AB50-40B5-B057-86C433EB959C}" dt="2023-08-28T04:09:28.282" v="1534" actId="478"/>
          <ac:spMkLst>
            <pc:docMk/>
            <pc:sldMk cId="1399505660" sldId="259"/>
            <ac:spMk id="42" creationId="{32138B32-3286-B7D5-14C0-5957BA851A9F}"/>
          </ac:spMkLst>
        </pc:spChg>
        <pc:spChg chg="mod topLvl">
          <ac:chgData name="Studio Moara" userId="e17c69a39c7c13f8" providerId="LiveId" clId="{3616F029-AB50-40B5-B057-86C433EB959C}" dt="2023-08-28T06:44:03.315" v="2526" actId="20577"/>
          <ac:spMkLst>
            <pc:docMk/>
            <pc:sldMk cId="1399505660" sldId="259"/>
            <ac:spMk id="44" creationId="{00984822-2555-D1D0-AFFC-0AB3A39DBAA2}"/>
          </ac:spMkLst>
        </pc:spChg>
        <pc:spChg chg="mod topLvl">
          <ac:chgData name="Studio Moara" userId="e17c69a39c7c13f8" providerId="LiveId" clId="{3616F029-AB50-40B5-B057-86C433EB959C}" dt="2023-08-28T04:14:16.095" v="1595" actId="1076"/>
          <ac:spMkLst>
            <pc:docMk/>
            <pc:sldMk cId="1399505660" sldId="259"/>
            <ac:spMk id="45" creationId="{3C1D1B88-A24D-6B24-8A0D-590B515E4588}"/>
          </ac:spMkLst>
        </pc:spChg>
        <pc:spChg chg="del mod topLvl">
          <ac:chgData name="Studio Moara" userId="e17c69a39c7c13f8" providerId="LiveId" clId="{3616F029-AB50-40B5-B057-86C433EB959C}" dt="2023-08-28T04:09:28.282" v="1534" actId="478"/>
          <ac:spMkLst>
            <pc:docMk/>
            <pc:sldMk cId="1399505660" sldId="259"/>
            <ac:spMk id="47" creationId="{84CF8400-6C66-34D3-8469-C0D771BBD57E}"/>
          </ac:spMkLst>
        </pc:spChg>
        <pc:spChg chg="mod topLvl">
          <ac:chgData name="Studio Moara" userId="e17c69a39c7c13f8" providerId="LiveId" clId="{3616F029-AB50-40B5-B057-86C433EB959C}" dt="2023-08-28T06:44:08.322" v="2530" actId="20577"/>
          <ac:spMkLst>
            <pc:docMk/>
            <pc:sldMk cId="1399505660" sldId="259"/>
            <ac:spMk id="49" creationId="{A8CA90AE-E5F4-EB8A-3388-45EBEF181911}"/>
          </ac:spMkLst>
        </pc:spChg>
        <pc:spChg chg="mod topLvl">
          <ac:chgData name="Studio Moara" userId="e17c69a39c7c13f8" providerId="LiveId" clId="{3616F029-AB50-40B5-B057-86C433EB959C}" dt="2023-08-28T04:14:16.095" v="1595" actId="1076"/>
          <ac:spMkLst>
            <pc:docMk/>
            <pc:sldMk cId="1399505660" sldId="259"/>
            <ac:spMk id="50" creationId="{F1D5AC86-F1CA-9B8D-5BDE-7CBF18A302A5}"/>
          </ac:spMkLst>
        </pc:spChg>
        <pc:spChg chg="add mod">
          <ac:chgData name="Studio Moara" userId="e17c69a39c7c13f8" providerId="LiveId" clId="{3616F029-AB50-40B5-B057-86C433EB959C}" dt="2023-08-28T04:10:53.176" v="1564" actId="1076"/>
          <ac:spMkLst>
            <pc:docMk/>
            <pc:sldMk cId="1399505660" sldId="259"/>
            <ac:spMk id="56" creationId="{EF9890E8-3F45-778F-330F-AB60D826F590}"/>
          </ac:spMkLst>
        </pc:spChg>
        <pc:spChg chg="add del mod ord">
          <ac:chgData name="Studio Moara" userId="e17c69a39c7c13f8" providerId="LiveId" clId="{3616F029-AB50-40B5-B057-86C433EB959C}" dt="2023-08-28T08:58:22.410" v="4675" actId="478"/>
          <ac:spMkLst>
            <pc:docMk/>
            <pc:sldMk cId="1399505660" sldId="259"/>
            <ac:spMk id="70" creationId="{8F268C6E-FBBA-4D4E-517F-C5831476E81F}"/>
          </ac:spMkLst>
        </pc:spChg>
        <pc:spChg chg="add mod ord">
          <ac:chgData name="Studio Moara" userId="e17c69a39c7c13f8" providerId="LiveId" clId="{3616F029-AB50-40B5-B057-86C433EB959C}" dt="2023-08-28T04:10:58.035" v="1565" actId="1076"/>
          <ac:spMkLst>
            <pc:docMk/>
            <pc:sldMk cId="1399505660" sldId="259"/>
            <ac:spMk id="71" creationId="{631FB9C9-6159-6877-7FC4-AC572F91EC49}"/>
          </ac:spMkLst>
        </pc:spChg>
        <pc:spChg chg="add mod ord">
          <ac:chgData name="Studio Moara" userId="e17c69a39c7c13f8" providerId="LiveId" clId="{3616F029-AB50-40B5-B057-86C433EB959C}" dt="2023-08-28T04:10:21.483" v="1557" actId="207"/>
          <ac:spMkLst>
            <pc:docMk/>
            <pc:sldMk cId="1399505660" sldId="259"/>
            <ac:spMk id="72" creationId="{F3CFB6A9-BA18-125E-34C3-1E14497BBC51}"/>
          </ac:spMkLst>
        </pc:spChg>
        <pc:spChg chg="add mod ord">
          <ac:chgData name="Studio Moara" userId="e17c69a39c7c13f8" providerId="LiveId" clId="{3616F029-AB50-40B5-B057-86C433EB959C}" dt="2023-08-28T04:10:19.202" v="1556" actId="207"/>
          <ac:spMkLst>
            <pc:docMk/>
            <pc:sldMk cId="1399505660" sldId="259"/>
            <ac:spMk id="73" creationId="{6561B270-3223-E686-3466-C0AFF6B35135}"/>
          </ac:spMkLst>
        </pc:spChg>
        <pc:spChg chg="add mod ord">
          <ac:chgData name="Studio Moara" userId="e17c69a39c7c13f8" providerId="LiveId" clId="{3616F029-AB50-40B5-B057-86C433EB959C}" dt="2023-08-28T04:10:25.011" v="1558" actId="207"/>
          <ac:spMkLst>
            <pc:docMk/>
            <pc:sldMk cId="1399505660" sldId="259"/>
            <ac:spMk id="74" creationId="{84C3FEEA-7CB0-DD50-9725-E5536A32165B}"/>
          </ac:spMkLst>
        </pc:spChg>
        <pc:grpChg chg="add del mod">
          <ac:chgData name="Studio Moara" userId="e17c69a39c7c13f8" providerId="LiveId" clId="{3616F029-AB50-40B5-B057-86C433EB959C}" dt="2023-08-28T03:53:47.886" v="1377" actId="165"/>
          <ac:grpSpMkLst>
            <pc:docMk/>
            <pc:sldMk cId="1399505660" sldId="259"/>
            <ac:grpSpMk id="29" creationId="{5EE0C4AE-5604-02A1-2013-B1564C8B3158}"/>
          </ac:grpSpMkLst>
        </pc:grpChg>
        <pc:grpChg chg="add del mod">
          <ac:chgData name="Studio Moara" userId="e17c69a39c7c13f8" providerId="LiveId" clId="{3616F029-AB50-40B5-B057-86C433EB959C}" dt="2023-08-28T03:53:54.298" v="1379" actId="165"/>
          <ac:grpSpMkLst>
            <pc:docMk/>
            <pc:sldMk cId="1399505660" sldId="259"/>
            <ac:grpSpMk id="30" creationId="{2FA25274-81AC-668A-9B9A-C8964CFA2FAA}"/>
          </ac:grpSpMkLst>
        </pc:grpChg>
        <pc:grpChg chg="add del mod">
          <ac:chgData name="Studio Moara" userId="e17c69a39c7c13f8" providerId="LiveId" clId="{3616F029-AB50-40B5-B057-86C433EB959C}" dt="2023-08-28T03:54:00.145" v="1381" actId="165"/>
          <ac:grpSpMkLst>
            <pc:docMk/>
            <pc:sldMk cId="1399505660" sldId="259"/>
            <ac:grpSpMk id="36" creationId="{6B9A57DA-1555-8BFD-A2AF-1F24E1E7E677}"/>
          </ac:grpSpMkLst>
        </pc:grpChg>
        <pc:grpChg chg="add del mod">
          <ac:chgData name="Studio Moara" userId="e17c69a39c7c13f8" providerId="LiveId" clId="{3616F029-AB50-40B5-B057-86C433EB959C}" dt="2023-08-28T03:54:00.145" v="1381" actId="165"/>
          <ac:grpSpMkLst>
            <pc:docMk/>
            <pc:sldMk cId="1399505660" sldId="259"/>
            <ac:grpSpMk id="41" creationId="{E73D8795-03F7-6E0B-8599-88FB05A87B58}"/>
          </ac:grpSpMkLst>
        </pc:grpChg>
        <pc:grpChg chg="add del mod">
          <ac:chgData name="Studio Moara" userId="e17c69a39c7c13f8" providerId="LiveId" clId="{3616F029-AB50-40B5-B057-86C433EB959C}" dt="2023-08-28T03:54:00.145" v="1381" actId="165"/>
          <ac:grpSpMkLst>
            <pc:docMk/>
            <pc:sldMk cId="1399505660" sldId="259"/>
            <ac:grpSpMk id="46" creationId="{117EE793-37D4-BCC3-9234-8B068567D8AF}"/>
          </ac:grpSpMkLst>
        </pc:grpChg>
        <pc:picChg chg="add del mod topLvl">
          <ac:chgData name="Studio Moara" userId="e17c69a39c7c13f8" providerId="LiveId" clId="{3616F029-AB50-40B5-B057-86C433EB959C}" dt="2023-08-28T08:58:22.410" v="4675" actId="478"/>
          <ac:picMkLst>
            <pc:docMk/>
            <pc:sldMk cId="1399505660" sldId="259"/>
            <ac:picMk id="7" creationId="{C35CC6B6-3787-71AE-94D1-9498DB3DDD80}"/>
          </ac:picMkLst>
        </pc:picChg>
        <pc:picChg chg="add del mod">
          <ac:chgData name="Studio Moara" userId="e17c69a39c7c13f8" providerId="LiveId" clId="{3616F029-AB50-40B5-B057-86C433EB959C}" dt="2023-08-28T03:50:57.925" v="1346" actId="478"/>
          <ac:picMkLst>
            <pc:docMk/>
            <pc:sldMk cId="1399505660" sldId="259"/>
            <ac:picMk id="23" creationId="{499E729E-5605-D955-76CE-A18CD01098A0}"/>
          </ac:picMkLst>
        </pc:picChg>
        <pc:picChg chg="add del mod">
          <ac:chgData name="Studio Moara" userId="e17c69a39c7c13f8" providerId="LiveId" clId="{3616F029-AB50-40B5-B057-86C433EB959C}" dt="2023-08-28T03:50:57.925" v="1346" actId="478"/>
          <ac:picMkLst>
            <pc:docMk/>
            <pc:sldMk cId="1399505660" sldId="259"/>
            <ac:picMk id="25" creationId="{7F1DD861-F977-9B6B-B9FB-3A5D4C30596D}"/>
          </ac:picMkLst>
        </pc:picChg>
        <pc:picChg chg="del mod topLvl">
          <ac:chgData name="Studio Moara" userId="e17c69a39c7c13f8" providerId="LiveId" clId="{3616F029-AB50-40B5-B057-86C433EB959C}" dt="2023-08-28T03:56:46.663" v="1442" actId="478"/>
          <ac:picMkLst>
            <pc:docMk/>
            <pc:sldMk cId="1399505660" sldId="259"/>
            <ac:picMk id="32" creationId="{9B24AD40-942A-9351-3B9F-FA9536CC0F81}"/>
          </ac:picMkLst>
        </pc:picChg>
        <pc:picChg chg="del mod topLvl">
          <ac:chgData name="Studio Moara" userId="e17c69a39c7c13f8" providerId="LiveId" clId="{3616F029-AB50-40B5-B057-86C433EB959C}" dt="2023-08-28T03:57:46.396" v="1456" actId="478"/>
          <ac:picMkLst>
            <pc:docMk/>
            <pc:sldMk cId="1399505660" sldId="259"/>
            <ac:picMk id="38" creationId="{C109416B-578C-64F2-D329-6927EB44CD6A}"/>
          </ac:picMkLst>
        </pc:picChg>
        <pc:picChg chg="del mod topLvl">
          <ac:chgData name="Studio Moara" userId="e17c69a39c7c13f8" providerId="LiveId" clId="{3616F029-AB50-40B5-B057-86C433EB959C}" dt="2023-08-28T03:57:22.615" v="1448" actId="478"/>
          <ac:picMkLst>
            <pc:docMk/>
            <pc:sldMk cId="1399505660" sldId="259"/>
            <ac:picMk id="43" creationId="{2ACB5B23-DCB9-A698-B114-30BCBE5329D9}"/>
          </ac:picMkLst>
        </pc:picChg>
        <pc:picChg chg="del mod topLvl">
          <ac:chgData name="Studio Moara" userId="e17c69a39c7c13f8" providerId="LiveId" clId="{3616F029-AB50-40B5-B057-86C433EB959C}" dt="2023-08-28T03:58:38.611" v="1462" actId="478"/>
          <ac:picMkLst>
            <pc:docMk/>
            <pc:sldMk cId="1399505660" sldId="259"/>
            <ac:picMk id="48" creationId="{0568C27E-E081-397A-B564-0D6CE9697CE5}"/>
          </ac:picMkLst>
        </pc:picChg>
        <pc:picChg chg="add mod">
          <ac:chgData name="Studio Moara" userId="e17c69a39c7c13f8" providerId="LiveId" clId="{3616F029-AB50-40B5-B057-86C433EB959C}" dt="2023-08-28T04:10:58.035" v="1565" actId="1076"/>
          <ac:picMkLst>
            <pc:docMk/>
            <pc:sldMk cId="1399505660" sldId="259"/>
            <ac:picMk id="63" creationId="{E3D8B992-EA3F-DB16-2970-81C13BA3101E}"/>
          </ac:picMkLst>
        </pc:picChg>
        <pc:picChg chg="add mod">
          <ac:chgData name="Studio Moara" userId="e17c69a39c7c13f8" providerId="LiveId" clId="{3616F029-AB50-40B5-B057-86C433EB959C}" dt="2023-08-28T04:10:32.303" v="1561" actId="14100"/>
          <ac:picMkLst>
            <pc:docMk/>
            <pc:sldMk cId="1399505660" sldId="259"/>
            <ac:picMk id="65" creationId="{AFE54D48-6EC9-DC91-5E96-B33ADF4FD4F0}"/>
          </ac:picMkLst>
        </pc:picChg>
        <pc:picChg chg="add mod">
          <ac:chgData name="Studio Moara" userId="e17c69a39c7c13f8" providerId="LiveId" clId="{3616F029-AB50-40B5-B057-86C433EB959C}" dt="2023-08-28T04:13:55.768" v="1591" actId="1076"/>
          <ac:picMkLst>
            <pc:docMk/>
            <pc:sldMk cId="1399505660" sldId="259"/>
            <ac:picMk id="67" creationId="{885B8133-CD83-AAC5-29A6-8F5975E5DA97}"/>
          </ac:picMkLst>
        </pc:picChg>
        <pc:picChg chg="add mod">
          <ac:chgData name="Studio Moara" userId="e17c69a39c7c13f8" providerId="LiveId" clId="{3616F029-AB50-40B5-B057-86C433EB959C}" dt="2023-08-28T04:10:35.449" v="1562" actId="14100"/>
          <ac:picMkLst>
            <pc:docMk/>
            <pc:sldMk cId="1399505660" sldId="259"/>
            <ac:picMk id="69" creationId="{C8AAC7F3-7138-7936-AACA-406CDD29A20B}"/>
          </ac:picMkLst>
        </pc:picChg>
        <pc:cxnChg chg="add mod">
          <ac:chgData name="Studio Moara" userId="e17c69a39c7c13f8" providerId="LiveId" clId="{3616F029-AB50-40B5-B057-86C433EB959C}" dt="2023-08-28T08:58:02.654" v="4672" actId="14100"/>
          <ac:cxnSpMkLst>
            <pc:docMk/>
            <pc:sldMk cId="1399505660" sldId="259"/>
            <ac:cxnSpMk id="4" creationId="{6DA8D09A-32E3-871A-46BE-DE1AEFE1B16A}"/>
          </ac:cxnSpMkLst>
        </pc:cxnChg>
        <pc:cxnChg chg="add mod">
          <ac:chgData name="Studio Moara" userId="e17c69a39c7c13f8" providerId="LiveId" clId="{3616F029-AB50-40B5-B057-86C433EB959C}" dt="2023-08-28T08:58:09.239" v="4674" actId="14100"/>
          <ac:cxnSpMkLst>
            <pc:docMk/>
            <pc:sldMk cId="1399505660" sldId="259"/>
            <ac:cxnSpMk id="9" creationId="{349C4BCE-0176-B956-1FA9-2D566696118E}"/>
          </ac:cxnSpMkLst>
        </pc:cxnChg>
        <pc:cxnChg chg="add mod">
          <ac:chgData name="Studio Moara" userId="e17c69a39c7c13f8" providerId="LiveId" clId="{3616F029-AB50-40B5-B057-86C433EB959C}" dt="2023-08-28T06:14:35.434" v="1930" actId="692"/>
          <ac:cxnSpMkLst>
            <pc:docMk/>
            <pc:sldMk cId="1399505660" sldId="259"/>
            <ac:cxnSpMk id="20" creationId="{C99FD67D-62BB-5021-3148-06F533A30A41}"/>
          </ac:cxnSpMkLst>
        </pc:cxnChg>
        <pc:cxnChg chg="add mod">
          <ac:chgData name="Studio Moara" userId="e17c69a39c7c13f8" providerId="LiveId" clId="{3616F029-AB50-40B5-B057-86C433EB959C}" dt="2023-08-28T06:18:49.844" v="2030" actId="14100"/>
          <ac:cxnSpMkLst>
            <pc:docMk/>
            <pc:sldMk cId="1399505660" sldId="259"/>
            <ac:cxnSpMk id="35" creationId="{EFA1D032-33A1-C567-234B-EB846CD6AC59}"/>
          </ac:cxnSpMkLst>
        </pc:cxnChg>
        <pc:cxnChg chg="add mod">
          <ac:chgData name="Studio Moara" userId="e17c69a39c7c13f8" providerId="LiveId" clId="{3616F029-AB50-40B5-B057-86C433EB959C}" dt="2023-08-28T06:18:34.575" v="2029" actId="1038"/>
          <ac:cxnSpMkLst>
            <pc:docMk/>
            <pc:sldMk cId="1399505660" sldId="259"/>
            <ac:cxnSpMk id="54" creationId="{A57EC4E5-0A7D-DB77-4BE9-7B16AA3A8F02}"/>
          </ac:cxnSpMkLst>
        </pc:cxnChg>
        <pc:cxnChg chg="add del mod">
          <ac:chgData name="Studio Moara" userId="e17c69a39c7c13f8" providerId="LiveId" clId="{3616F029-AB50-40B5-B057-86C433EB959C}" dt="2023-08-28T03:55:29.697" v="1401" actId="478"/>
          <ac:cxnSpMkLst>
            <pc:docMk/>
            <pc:sldMk cId="1399505660" sldId="259"/>
            <ac:cxnSpMk id="57" creationId="{90E58129-3660-1366-A08E-3DAFB396B21B}"/>
          </ac:cxnSpMkLst>
        </pc:cxnChg>
        <pc:cxnChg chg="add del mod">
          <ac:chgData name="Studio Moara" userId="e17c69a39c7c13f8" providerId="LiveId" clId="{3616F029-AB50-40B5-B057-86C433EB959C}" dt="2023-08-28T08:58:05.427" v="4673" actId="478"/>
          <ac:cxnSpMkLst>
            <pc:docMk/>
            <pc:sldMk cId="1399505660" sldId="259"/>
            <ac:cxnSpMk id="59" creationId="{5346B2C2-0FB4-3D37-0115-ED5C7C840C63}"/>
          </ac:cxnSpMkLst>
        </pc:cxnChg>
      </pc:sldChg>
      <pc:sldChg chg="addSp delSp modSp new mod modTransition">
        <pc:chgData name="Studio Moara" userId="e17c69a39c7c13f8" providerId="LiveId" clId="{3616F029-AB50-40B5-B057-86C433EB959C}" dt="2023-08-29T02:16:13.360" v="4682" actId="14100"/>
        <pc:sldMkLst>
          <pc:docMk/>
          <pc:sldMk cId="2721823237" sldId="260"/>
        </pc:sldMkLst>
        <pc:spChg chg="add mod">
          <ac:chgData name="Studio Moara" userId="e17c69a39c7c13f8" providerId="LiveId" clId="{3616F029-AB50-40B5-B057-86C433EB959C}" dt="2023-08-29T02:16:13.360" v="4682" actId="14100"/>
          <ac:spMkLst>
            <pc:docMk/>
            <pc:sldMk cId="2721823237" sldId="260"/>
            <ac:spMk id="2" creationId="{72D47ED8-6450-CDC6-88AF-78837374848F}"/>
          </ac:spMkLst>
        </pc:spChg>
        <pc:spChg chg="add del mod">
          <ac:chgData name="Studio Moara" userId="e17c69a39c7c13f8" providerId="LiveId" clId="{3616F029-AB50-40B5-B057-86C433EB959C}" dt="2023-08-28T04:08:37.713" v="1484" actId="21"/>
          <ac:spMkLst>
            <pc:docMk/>
            <pc:sldMk cId="2721823237" sldId="260"/>
            <ac:spMk id="3" creationId="{C39A12EE-37D8-D7CC-1E3E-DF7204633A07}"/>
          </ac:spMkLst>
        </pc:spChg>
        <pc:spChg chg="add mod">
          <ac:chgData name="Studio Moara" userId="e17c69a39c7c13f8" providerId="LiveId" clId="{3616F029-AB50-40B5-B057-86C433EB959C}" dt="2023-08-28T06:20:24.278" v="2053" actId="571"/>
          <ac:spMkLst>
            <pc:docMk/>
            <pc:sldMk cId="2721823237" sldId="260"/>
            <ac:spMk id="9" creationId="{89B58E1C-1EA2-77D4-DD4C-1C554C039C5F}"/>
          </ac:spMkLst>
        </pc:spChg>
        <pc:spChg chg="add mod">
          <ac:chgData name="Studio Moara" userId="e17c69a39c7c13f8" providerId="LiveId" clId="{3616F029-AB50-40B5-B057-86C433EB959C}" dt="2023-08-28T04:16:42.249" v="1647" actId="164"/>
          <ac:spMkLst>
            <pc:docMk/>
            <pc:sldMk cId="2721823237" sldId="260"/>
            <ac:spMk id="10" creationId="{6D228775-2153-378D-E541-5450F5DF0B0D}"/>
          </ac:spMkLst>
        </pc:spChg>
        <pc:spChg chg="add mod">
          <ac:chgData name="Studio Moara" userId="e17c69a39c7c13f8" providerId="LiveId" clId="{3616F029-AB50-40B5-B057-86C433EB959C}" dt="2023-08-28T06:26:02.576" v="2082" actId="12788"/>
          <ac:spMkLst>
            <pc:docMk/>
            <pc:sldMk cId="2721823237" sldId="260"/>
            <ac:spMk id="13" creationId="{0BB78B69-F031-8CD5-25EB-68BB481E2707}"/>
          </ac:spMkLst>
        </pc:spChg>
        <pc:spChg chg="add mod topLvl">
          <ac:chgData name="Studio Moara" userId="e17c69a39c7c13f8" providerId="LiveId" clId="{3616F029-AB50-40B5-B057-86C433EB959C}" dt="2023-08-28T04:16:38.188" v="1645" actId="164"/>
          <ac:spMkLst>
            <pc:docMk/>
            <pc:sldMk cId="2721823237" sldId="260"/>
            <ac:spMk id="13" creationId="{A246FFF7-7ED4-F033-551F-E255768EBB38}"/>
          </ac:spMkLst>
        </pc:spChg>
        <pc:spChg chg="add mod">
          <ac:chgData name="Studio Moara" userId="e17c69a39c7c13f8" providerId="LiveId" clId="{3616F029-AB50-40B5-B057-86C433EB959C}" dt="2023-08-28T06:26:02.576" v="2082" actId="12788"/>
          <ac:spMkLst>
            <pc:docMk/>
            <pc:sldMk cId="2721823237" sldId="260"/>
            <ac:spMk id="14" creationId="{106D3914-F598-9F22-30CE-D0575B403908}"/>
          </ac:spMkLst>
        </pc:spChg>
        <pc:spChg chg="add mod topLvl">
          <ac:chgData name="Studio Moara" userId="e17c69a39c7c13f8" providerId="LiveId" clId="{3616F029-AB50-40B5-B057-86C433EB959C}" dt="2023-08-28T04:16:38.188" v="1645" actId="164"/>
          <ac:spMkLst>
            <pc:docMk/>
            <pc:sldMk cId="2721823237" sldId="260"/>
            <ac:spMk id="14" creationId="{6B88997D-98E7-50AF-0FFB-925486BCFCFC}"/>
          </ac:spMkLst>
        </pc:spChg>
        <pc:spChg chg="add del mod">
          <ac:chgData name="Studio Moara" userId="e17c69a39c7c13f8" providerId="LiveId" clId="{3616F029-AB50-40B5-B057-86C433EB959C}" dt="2023-08-28T04:16:43.452" v="1648" actId="478"/>
          <ac:spMkLst>
            <pc:docMk/>
            <pc:sldMk cId="2721823237" sldId="260"/>
            <ac:spMk id="15" creationId="{7D189EC4-F415-97D6-BB0B-D0682C7438E9}"/>
          </ac:spMkLst>
        </pc:spChg>
        <pc:spChg chg="add mod">
          <ac:chgData name="Studio Moara" userId="e17c69a39c7c13f8" providerId="LiveId" clId="{3616F029-AB50-40B5-B057-86C433EB959C}" dt="2023-08-28T06:26:02.576" v="2082" actId="12788"/>
          <ac:spMkLst>
            <pc:docMk/>
            <pc:sldMk cId="2721823237" sldId="260"/>
            <ac:spMk id="15" creationId="{9A05A49F-7482-A850-0A8A-99F8FDF3B9EC}"/>
          </ac:spMkLst>
        </pc:spChg>
        <pc:spChg chg="add mod">
          <ac:chgData name="Studio Moara" userId="e17c69a39c7c13f8" providerId="LiveId" clId="{3616F029-AB50-40B5-B057-86C433EB959C}" dt="2023-08-28T04:15:23.076" v="1615" actId="164"/>
          <ac:spMkLst>
            <pc:docMk/>
            <pc:sldMk cId="2721823237" sldId="260"/>
            <ac:spMk id="16" creationId="{B02BF2FC-1E4A-80C6-2ABB-A770717E8A4D}"/>
          </ac:spMkLst>
        </pc:spChg>
        <pc:spChg chg="add mod">
          <ac:chgData name="Studio Moara" userId="e17c69a39c7c13f8" providerId="LiveId" clId="{3616F029-AB50-40B5-B057-86C433EB959C}" dt="2023-08-28T04:15:23.076" v="1615" actId="164"/>
          <ac:spMkLst>
            <pc:docMk/>
            <pc:sldMk cId="2721823237" sldId="260"/>
            <ac:spMk id="17" creationId="{325B242D-32C3-52D4-7D72-09EEB534D6FC}"/>
          </ac:spMkLst>
        </pc:spChg>
        <pc:spChg chg="add del mod">
          <ac:chgData name="Studio Moara" userId="e17c69a39c7c13f8" providerId="LiveId" clId="{3616F029-AB50-40B5-B057-86C433EB959C}" dt="2023-08-28T04:16:45.672" v="1649" actId="478"/>
          <ac:spMkLst>
            <pc:docMk/>
            <pc:sldMk cId="2721823237" sldId="260"/>
            <ac:spMk id="22" creationId="{32DF6F73-3CD9-16DF-CF86-61AD2DF5AEE6}"/>
          </ac:spMkLst>
        </pc:spChg>
        <pc:spChg chg="mod">
          <ac:chgData name="Studio Moara" userId="e17c69a39c7c13f8" providerId="LiveId" clId="{3616F029-AB50-40B5-B057-86C433EB959C}" dt="2023-08-28T04:15:27.967" v="1617" actId="571"/>
          <ac:spMkLst>
            <pc:docMk/>
            <pc:sldMk cId="2721823237" sldId="260"/>
            <ac:spMk id="24" creationId="{EA43DAA2-2EF0-8383-C087-5EA71161668A}"/>
          </ac:spMkLst>
        </pc:spChg>
        <pc:spChg chg="mod">
          <ac:chgData name="Studio Moara" userId="e17c69a39c7c13f8" providerId="LiveId" clId="{3616F029-AB50-40B5-B057-86C433EB959C}" dt="2023-08-28T04:15:27.967" v="1617" actId="571"/>
          <ac:spMkLst>
            <pc:docMk/>
            <pc:sldMk cId="2721823237" sldId="260"/>
            <ac:spMk id="25" creationId="{CCC2A5F8-B4B9-0CB4-87E6-2C2C29BAB309}"/>
          </ac:spMkLst>
        </pc:spChg>
        <pc:spChg chg="mod">
          <ac:chgData name="Studio Moara" userId="e17c69a39c7c13f8" providerId="LiveId" clId="{3616F029-AB50-40B5-B057-86C433EB959C}" dt="2023-08-28T04:16:49.265" v="1650" actId="571"/>
          <ac:spMkLst>
            <pc:docMk/>
            <pc:sldMk cId="2721823237" sldId="260"/>
            <ac:spMk id="29" creationId="{D28B42C0-ED89-78A0-C257-DB826F812E61}"/>
          </ac:spMkLst>
        </pc:spChg>
        <pc:spChg chg="mod">
          <ac:chgData name="Studio Moara" userId="e17c69a39c7c13f8" providerId="LiveId" clId="{3616F029-AB50-40B5-B057-86C433EB959C}" dt="2023-08-28T04:16:49.265" v="1650" actId="571"/>
          <ac:spMkLst>
            <pc:docMk/>
            <pc:sldMk cId="2721823237" sldId="260"/>
            <ac:spMk id="31" creationId="{1E8BF040-5022-FF75-BEF2-EBD350B154DA}"/>
          </ac:spMkLst>
        </pc:spChg>
        <pc:spChg chg="mod">
          <ac:chgData name="Studio Moara" userId="e17c69a39c7c13f8" providerId="LiveId" clId="{3616F029-AB50-40B5-B057-86C433EB959C}" dt="2023-08-28T04:16:49.265" v="1650" actId="571"/>
          <ac:spMkLst>
            <pc:docMk/>
            <pc:sldMk cId="2721823237" sldId="260"/>
            <ac:spMk id="32" creationId="{BBDE86F6-208A-33AE-F322-20D694B8E0B5}"/>
          </ac:spMkLst>
        </pc:spChg>
        <pc:spChg chg="mod topLvl">
          <ac:chgData name="Studio Moara" userId="e17c69a39c7c13f8" providerId="LiveId" clId="{3616F029-AB50-40B5-B057-86C433EB959C}" dt="2023-08-28T06:20:12.840" v="2049" actId="1076"/>
          <ac:spMkLst>
            <pc:docMk/>
            <pc:sldMk cId="2721823237" sldId="260"/>
            <ac:spMk id="34" creationId="{8BD826EF-4B89-8503-B8BE-D424DB2B252F}"/>
          </ac:spMkLst>
        </pc:spChg>
        <pc:spChg chg="mod topLvl">
          <ac:chgData name="Studio Moara" userId="e17c69a39c7c13f8" providerId="LiveId" clId="{3616F029-AB50-40B5-B057-86C433EB959C}" dt="2023-08-28T06:20:12.840" v="2049" actId="1076"/>
          <ac:spMkLst>
            <pc:docMk/>
            <pc:sldMk cId="2721823237" sldId="260"/>
            <ac:spMk id="36" creationId="{C12AAAF5-0AE6-F550-E402-D92590E085C8}"/>
          </ac:spMkLst>
        </pc:spChg>
        <pc:spChg chg="mod topLvl">
          <ac:chgData name="Studio Moara" userId="e17c69a39c7c13f8" providerId="LiveId" clId="{3616F029-AB50-40B5-B057-86C433EB959C}" dt="2023-08-28T06:20:12.840" v="2049" actId="1076"/>
          <ac:spMkLst>
            <pc:docMk/>
            <pc:sldMk cId="2721823237" sldId="260"/>
            <ac:spMk id="37" creationId="{56FBF22A-B8FD-8EC7-9A7C-9193B1599B13}"/>
          </ac:spMkLst>
        </pc:spChg>
        <pc:spChg chg="add mod">
          <ac:chgData name="Studio Moara" userId="e17c69a39c7c13f8" providerId="LiveId" clId="{3616F029-AB50-40B5-B057-86C433EB959C}" dt="2023-08-28T04:17:07.636" v="1655" actId="571"/>
          <ac:spMkLst>
            <pc:docMk/>
            <pc:sldMk cId="2721823237" sldId="260"/>
            <ac:spMk id="38" creationId="{4127CA91-2AF9-E37A-BFF0-769FF08BCB4E}"/>
          </ac:spMkLst>
        </pc:spChg>
        <pc:spChg chg="mod">
          <ac:chgData name="Studio Moara" userId="e17c69a39c7c13f8" providerId="LiveId" clId="{3616F029-AB50-40B5-B057-86C433EB959C}" dt="2023-08-28T04:17:07.636" v="1655" actId="571"/>
          <ac:spMkLst>
            <pc:docMk/>
            <pc:sldMk cId="2721823237" sldId="260"/>
            <ac:spMk id="40" creationId="{A472AE5A-58CF-8093-0A45-58688BE88CEC}"/>
          </ac:spMkLst>
        </pc:spChg>
        <pc:spChg chg="mod">
          <ac:chgData name="Studio Moara" userId="e17c69a39c7c13f8" providerId="LiveId" clId="{3616F029-AB50-40B5-B057-86C433EB959C}" dt="2023-08-28T04:17:07.636" v="1655" actId="571"/>
          <ac:spMkLst>
            <pc:docMk/>
            <pc:sldMk cId="2721823237" sldId="260"/>
            <ac:spMk id="41" creationId="{1DA4642D-AB0C-D0CE-B2BA-CD3F568DB07F}"/>
          </ac:spMkLst>
        </pc:spChg>
        <pc:spChg chg="add del mod">
          <ac:chgData name="Studio Moara" userId="e17c69a39c7c13f8" providerId="LiveId" clId="{3616F029-AB50-40B5-B057-86C433EB959C}" dt="2023-08-28T04:20:12.618" v="1693" actId="478"/>
          <ac:spMkLst>
            <pc:docMk/>
            <pc:sldMk cId="2721823237" sldId="260"/>
            <ac:spMk id="42" creationId="{386B82CE-C76F-7E75-A4BA-C8FC05FD555F}"/>
          </ac:spMkLst>
        </pc:spChg>
        <pc:spChg chg="mod">
          <ac:chgData name="Studio Moara" userId="e17c69a39c7c13f8" providerId="LiveId" clId="{3616F029-AB50-40B5-B057-86C433EB959C}" dt="2023-08-28T04:17:50.164" v="1666" actId="571"/>
          <ac:spMkLst>
            <pc:docMk/>
            <pc:sldMk cId="2721823237" sldId="260"/>
            <ac:spMk id="44" creationId="{A0A0996A-3CFE-CD83-E920-0904A1C21E38}"/>
          </ac:spMkLst>
        </pc:spChg>
        <pc:spChg chg="mod">
          <ac:chgData name="Studio Moara" userId="e17c69a39c7c13f8" providerId="LiveId" clId="{3616F029-AB50-40B5-B057-86C433EB959C}" dt="2023-08-28T04:17:50.164" v="1666" actId="571"/>
          <ac:spMkLst>
            <pc:docMk/>
            <pc:sldMk cId="2721823237" sldId="260"/>
            <ac:spMk id="45" creationId="{DAA81D3E-8647-97EE-057C-E163ABB3B747}"/>
          </ac:spMkLst>
        </pc:spChg>
        <pc:spChg chg="add del mod">
          <ac:chgData name="Studio Moara" userId="e17c69a39c7c13f8" providerId="LiveId" clId="{3616F029-AB50-40B5-B057-86C433EB959C}" dt="2023-08-28T04:25:54.398" v="1773" actId="478"/>
          <ac:spMkLst>
            <pc:docMk/>
            <pc:sldMk cId="2721823237" sldId="260"/>
            <ac:spMk id="46" creationId="{44795405-F48C-BD10-3771-4A20FFF33E01}"/>
          </ac:spMkLst>
        </pc:spChg>
        <pc:spChg chg="add del mod">
          <ac:chgData name="Studio Moara" userId="e17c69a39c7c13f8" providerId="LiveId" clId="{3616F029-AB50-40B5-B057-86C433EB959C}" dt="2023-08-28T04:22:58.248" v="1736" actId="478"/>
          <ac:spMkLst>
            <pc:docMk/>
            <pc:sldMk cId="2721823237" sldId="260"/>
            <ac:spMk id="47" creationId="{4F576EBB-5527-18D4-6305-275360DFD06E}"/>
          </ac:spMkLst>
        </pc:spChg>
        <pc:spChg chg="mod">
          <ac:chgData name="Studio Moara" userId="e17c69a39c7c13f8" providerId="LiveId" clId="{3616F029-AB50-40B5-B057-86C433EB959C}" dt="2023-08-28T04:18:42.326" v="1673" actId="571"/>
          <ac:spMkLst>
            <pc:docMk/>
            <pc:sldMk cId="2721823237" sldId="260"/>
            <ac:spMk id="49" creationId="{A06B12AD-008D-1198-C89C-133561BF0B9B}"/>
          </ac:spMkLst>
        </pc:spChg>
        <pc:spChg chg="mod">
          <ac:chgData name="Studio Moara" userId="e17c69a39c7c13f8" providerId="LiveId" clId="{3616F029-AB50-40B5-B057-86C433EB959C}" dt="2023-08-28T04:18:42.326" v="1673" actId="571"/>
          <ac:spMkLst>
            <pc:docMk/>
            <pc:sldMk cId="2721823237" sldId="260"/>
            <ac:spMk id="50" creationId="{AF107F19-B334-2B65-9374-AA356A8939D5}"/>
          </ac:spMkLst>
        </pc:spChg>
        <pc:spChg chg="add del mod">
          <ac:chgData name="Studio Moara" userId="e17c69a39c7c13f8" providerId="LiveId" clId="{3616F029-AB50-40B5-B057-86C433EB959C}" dt="2023-08-28T04:20:37.401" v="1700" actId="478"/>
          <ac:spMkLst>
            <pc:docMk/>
            <pc:sldMk cId="2721823237" sldId="260"/>
            <ac:spMk id="52" creationId="{F21E09C5-67CE-FC66-BE71-F05F07F7EAFE}"/>
          </ac:spMkLst>
        </pc:spChg>
        <pc:spChg chg="mod">
          <ac:chgData name="Studio Moara" userId="e17c69a39c7c13f8" providerId="LiveId" clId="{3616F029-AB50-40B5-B057-86C433EB959C}" dt="2023-08-28T04:18:58.368" v="1678" actId="571"/>
          <ac:spMkLst>
            <pc:docMk/>
            <pc:sldMk cId="2721823237" sldId="260"/>
            <ac:spMk id="54" creationId="{98A63DD9-F2B2-2FB2-1FB3-27780DA7F993}"/>
          </ac:spMkLst>
        </pc:spChg>
        <pc:spChg chg="mod">
          <ac:chgData name="Studio Moara" userId="e17c69a39c7c13f8" providerId="LiveId" clId="{3616F029-AB50-40B5-B057-86C433EB959C}" dt="2023-08-28T04:18:58.368" v="1678" actId="571"/>
          <ac:spMkLst>
            <pc:docMk/>
            <pc:sldMk cId="2721823237" sldId="260"/>
            <ac:spMk id="55" creationId="{D84378A6-6EFF-344B-8E48-ACF8B4405F12}"/>
          </ac:spMkLst>
        </pc:spChg>
        <pc:spChg chg="mod ord topLvl">
          <ac:chgData name="Studio Moara" userId="e17c69a39c7c13f8" providerId="LiveId" clId="{3616F029-AB50-40B5-B057-86C433EB959C}" dt="2023-08-28T06:20:12.840" v="2049" actId="1076"/>
          <ac:spMkLst>
            <pc:docMk/>
            <pc:sldMk cId="2721823237" sldId="260"/>
            <ac:spMk id="68" creationId="{168CD466-C284-217A-2A04-27023DF33DD9}"/>
          </ac:spMkLst>
        </pc:spChg>
        <pc:spChg chg="mod topLvl">
          <ac:chgData name="Studio Moara" userId="e17c69a39c7c13f8" providerId="LiveId" clId="{3616F029-AB50-40B5-B057-86C433EB959C}" dt="2023-08-28T06:20:12.840" v="2049" actId="1076"/>
          <ac:spMkLst>
            <pc:docMk/>
            <pc:sldMk cId="2721823237" sldId="260"/>
            <ac:spMk id="69" creationId="{EA992943-366C-B9CB-7F51-2E0E86321C77}"/>
          </ac:spMkLst>
        </pc:spChg>
        <pc:spChg chg="mod topLvl">
          <ac:chgData name="Studio Moara" userId="e17c69a39c7c13f8" providerId="LiveId" clId="{3616F029-AB50-40B5-B057-86C433EB959C}" dt="2023-08-28T06:20:12.840" v="2049" actId="1076"/>
          <ac:spMkLst>
            <pc:docMk/>
            <pc:sldMk cId="2721823237" sldId="260"/>
            <ac:spMk id="70" creationId="{D649CBCE-1D02-3242-CA3B-ADDE0805A9CD}"/>
          </ac:spMkLst>
        </pc:spChg>
        <pc:spChg chg="add mod">
          <ac:chgData name="Studio Moara" userId="e17c69a39c7c13f8" providerId="LiveId" clId="{3616F029-AB50-40B5-B057-86C433EB959C}" dt="2023-08-28T04:42:06.588" v="1851" actId="207"/>
          <ac:spMkLst>
            <pc:docMk/>
            <pc:sldMk cId="2721823237" sldId="260"/>
            <ac:spMk id="81" creationId="{EEFD8E4F-C6BB-6112-8608-ED25EBE5883C}"/>
          </ac:spMkLst>
        </pc:spChg>
        <pc:spChg chg="add mod">
          <ac:chgData name="Studio Moara" userId="e17c69a39c7c13f8" providerId="LiveId" clId="{3616F029-AB50-40B5-B057-86C433EB959C}" dt="2023-08-28T06:21:26.796" v="2068" actId="20577"/>
          <ac:spMkLst>
            <pc:docMk/>
            <pc:sldMk cId="2721823237" sldId="260"/>
            <ac:spMk id="82" creationId="{AB16934C-1EC3-D183-B9C2-25224E0D779C}"/>
          </ac:spMkLst>
        </pc:spChg>
        <pc:spChg chg="add mod">
          <ac:chgData name="Studio Moara" userId="e17c69a39c7c13f8" providerId="LiveId" clId="{3616F029-AB50-40B5-B057-86C433EB959C}" dt="2023-08-28T04:41:35.844" v="1842" actId="108"/>
          <ac:spMkLst>
            <pc:docMk/>
            <pc:sldMk cId="2721823237" sldId="260"/>
            <ac:spMk id="83" creationId="{5F9DEC29-986C-F0DB-4F73-3D80FA6F3004}"/>
          </ac:spMkLst>
        </pc:spChg>
        <pc:spChg chg="mod topLvl">
          <ac:chgData name="Studio Moara" userId="e17c69a39c7c13f8" providerId="LiveId" clId="{3616F029-AB50-40B5-B057-86C433EB959C}" dt="2023-08-28T06:20:12.840" v="2049" actId="1076"/>
          <ac:spMkLst>
            <pc:docMk/>
            <pc:sldMk cId="2721823237" sldId="260"/>
            <ac:spMk id="93" creationId="{E5ABE919-E3DF-63AF-0E39-AC0AD1A6F37A}"/>
          </ac:spMkLst>
        </pc:spChg>
        <pc:spChg chg="mod topLvl">
          <ac:chgData name="Studio Moara" userId="e17c69a39c7c13f8" providerId="LiveId" clId="{3616F029-AB50-40B5-B057-86C433EB959C}" dt="2023-08-28T06:20:12.840" v="2049" actId="1076"/>
          <ac:spMkLst>
            <pc:docMk/>
            <pc:sldMk cId="2721823237" sldId="260"/>
            <ac:spMk id="94" creationId="{EB7CE2AA-72B3-7FF4-9E66-A559C4C1A13F}"/>
          </ac:spMkLst>
        </pc:spChg>
        <pc:spChg chg="mod topLvl">
          <ac:chgData name="Studio Moara" userId="e17c69a39c7c13f8" providerId="LiveId" clId="{3616F029-AB50-40B5-B057-86C433EB959C}" dt="2023-08-28T06:20:12.840" v="2049" actId="1076"/>
          <ac:spMkLst>
            <pc:docMk/>
            <pc:sldMk cId="2721823237" sldId="260"/>
            <ac:spMk id="95" creationId="{275E0E1D-5D0F-F62C-8BD0-7AFDDF155037}"/>
          </ac:spMkLst>
        </pc:spChg>
        <pc:spChg chg="add mod">
          <ac:chgData name="Studio Moara" userId="e17c69a39c7c13f8" providerId="LiveId" clId="{3616F029-AB50-40B5-B057-86C433EB959C}" dt="2023-08-28T06:26:55.092" v="2112" actId="1076"/>
          <ac:spMkLst>
            <pc:docMk/>
            <pc:sldMk cId="2721823237" sldId="260"/>
            <ac:spMk id="96" creationId="{048F4234-B889-71FD-1CB8-AE756CDE91C2}"/>
          </ac:spMkLst>
        </pc:spChg>
        <pc:grpChg chg="add del mod">
          <ac:chgData name="Studio Moara" userId="e17c69a39c7c13f8" providerId="LiveId" clId="{3616F029-AB50-40B5-B057-86C433EB959C}" dt="2023-08-28T04:16:11.151" v="1627" actId="478"/>
          <ac:grpSpMkLst>
            <pc:docMk/>
            <pc:sldMk cId="2721823237" sldId="260"/>
            <ac:grpSpMk id="20" creationId="{68B82587-125F-0AE2-41F7-1662258E08E3}"/>
          </ac:grpSpMkLst>
        </pc:grpChg>
        <pc:grpChg chg="add del mod">
          <ac:chgData name="Studio Moara" userId="e17c69a39c7c13f8" providerId="LiveId" clId="{3616F029-AB50-40B5-B057-86C433EB959C}" dt="2023-08-28T04:16:06.277" v="1625" actId="165"/>
          <ac:grpSpMkLst>
            <pc:docMk/>
            <pc:sldMk cId="2721823237" sldId="260"/>
            <ac:grpSpMk id="21" creationId="{E660E272-F4ED-C00D-EBFF-026635DADA38}"/>
          </ac:grpSpMkLst>
        </pc:grpChg>
        <pc:grpChg chg="add del mod">
          <ac:chgData name="Studio Moara" userId="e17c69a39c7c13f8" providerId="LiveId" clId="{3616F029-AB50-40B5-B057-86C433EB959C}" dt="2023-08-28T04:16:45.672" v="1649" actId="478"/>
          <ac:grpSpMkLst>
            <pc:docMk/>
            <pc:sldMk cId="2721823237" sldId="260"/>
            <ac:grpSpMk id="23" creationId="{F6895367-4BDC-7EDE-B58B-249A51FEED56}"/>
          </ac:grpSpMkLst>
        </pc:grpChg>
        <pc:grpChg chg="add mod">
          <ac:chgData name="Studio Moara" userId="e17c69a39c7c13f8" providerId="LiveId" clId="{3616F029-AB50-40B5-B057-86C433EB959C}" dt="2023-08-28T04:16:42.249" v="1647" actId="164"/>
          <ac:grpSpMkLst>
            <pc:docMk/>
            <pc:sldMk cId="2721823237" sldId="260"/>
            <ac:grpSpMk id="26" creationId="{1E75DC09-F2E3-CB65-11C5-8610FEF4A2C3}"/>
          </ac:grpSpMkLst>
        </pc:grpChg>
        <pc:grpChg chg="add del mod">
          <ac:chgData name="Studio Moara" userId="e17c69a39c7c13f8" providerId="LiveId" clId="{3616F029-AB50-40B5-B057-86C433EB959C}" dt="2023-08-28T04:20:23.088" v="1695" actId="478"/>
          <ac:grpSpMkLst>
            <pc:docMk/>
            <pc:sldMk cId="2721823237" sldId="260"/>
            <ac:grpSpMk id="27" creationId="{CBB50066-B924-A469-1E20-608E2F5F5C70}"/>
          </ac:grpSpMkLst>
        </pc:grpChg>
        <pc:grpChg chg="add del mod">
          <ac:chgData name="Studio Moara" userId="e17c69a39c7c13f8" providerId="LiveId" clId="{3616F029-AB50-40B5-B057-86C433EB959C}" dt="2023-08-28T04:20:23.088" v="1695" actId="478"/>
          <ac:grpSpMkLst>
            <pc:docMk/>
            <pc:sldMk cId="2721823237" sldId="260"/>
            <ac:grpSpMk id="28" creationId="{601626EF-219E-41E4-88BD-71AD9018DA63}"/>
          </ac:grpSpMkLst>
        </pc:grpChg>
        <pc:grpChg chg="mod">
          <ac:chgData name="Studio Moara" userId="e17c69a39c7c13f8" providerId="LiveId" clId="{3616F029-AB50-40B5-B057-86C433EB959C}" dt="2023-08-28T04:16:49.265" v="1650" actId="571"/>
          <ac:grpSpMkLst>
            <pc:docMk/>
            <pc:sldMk cId="2721823237" sldId="260"/>
            <ac:grpSpMk id="30" creationId="{1330AAF8-FEC4-EF57-5DBF-61E4BF03CF9D}"/>
          </ac:grpSpMkLst>
        </pc:grpChg>
        <pc:grpChg chg="add del mod">
          <ac:chgData name="Studio Moara" userId="e17c69a39c7c13f8" providerId="LiveId" clId="{3616F029-AB50-40B5-B057-86C433EB959C}" dt="2023-08-28T04:17:05.682" v="1653" actId="165"/>
          <ac:grpSpMkLst>
            <pc:docMk/>
            <pc:sldMk cId="2721823237" sldId="260"/>
            <ac:grpSpMk id="33" creationId="{7AD0124F-8A3C-7ADF-31C9-E35371AF366F}"/>
          </ac:grpSpMkLst>
        </pc:grpChg>
        <pc:grpChg chg="del mod topLvl">
          <ac:chgData name="Studio Moara" userId="e17c69a39c7c13f8" providerId="LiveId" clId="{3616F029-AB50-40B5-B057-86C433EB959C}" dt="2023-08-28T04:20:47.481" v="1704" actId="165"/>
          <ac:grpSpMkLst>
            <pc:docMk/>
            <pc:sldMk cId="2721823237" sldId="260"/>
            <ac:grpSpMk id="35" creationId="{EF3C1CAE-0692-8389-A304-4AF5BBED4A29}"/>
          </ac:grpSpMkLst>
        </pc:grpChg>
        <pc:grpChg chg="add mod">
          <ac:chgData name="Studio Moara" userId="e17c69a39c7c13f8" providerId="LiveId" clId="{3616F029-AB50-40B5-B057-86C433EB959C}" dt="2023-08-28T04:17:07.636" v="1655" actId="571"/>
          <ac:grpSpMkLst>
            <pc:docMk/>
            <pc:sldMk cId="2721823237" sldId="260"/>
            <ac:grpSpMk id="39" creationId="{9D06436C-2BC7-1760-C1CD-34453C39F34B}"/>
          </ac:grpSpMkLst>
        </pc:grpChg>
        <pc:grpChg chg="add del mod">
          <ac:chgData name="Studio Moara" userId="e17c69a39c7c13f8" providerId="LiveId" clId="{3616F029-AB50-40B5-B057-86C433EB959C}" dt="2023-08-28T04:20:12.618" v="1693" actId="478"/>
          <ac:grpSpMkLst>
            <pc:docMk/>
            <pc:sldMk cId="2721823237" sldId="260"/>
            <ac:grpSpMk id="43" creationId="{E79E3E1F-20A8-B6C8-0BD1-2ACEBB95116B}"/>
          </ac:grpSpMkLst>
        </pc:grpChg>
        <pc:grpChg chg="add del mod">
          <ac:chgData name="Studio Moara" userId="e17c69a39c7c13f8" providerId="LiveId" clId="{3616F029-AB50-40B5-B057-86C433EB959C}" dt="2023-08-28T04:22:58.248" v="1736" actId="478"/>
          <ac:grpSpMkLst>
            <pc:docMk/>
            <pc:sldMk cId="2721823237" sldId="260"/>
            <ac:grpSpMk id="48" creationId="{DF8F176A-DDB1-3614-798F-CC0FF05139B2}"/>
          </ac:grpSpMkLst>
        </pc:grpChg>
        <pc:grpChg chg="add del mod">
          <ac:chgData name="Studio Moara" userId="e17c69a39c7c13f8" providerId="LiveId" clId="{3616F029-AB50-40B5-B057-86C433EB959C}" dt="2023-08-28T04:20:36.339" v="1699" actId="478"/>
          <ac:grpSpMkLst>
            <pc:docMk/>
            <pc:sldMk cId="2721823237" sldId="260"/>
            <ac:grpSpMk id="53" creationId="{D2C598F5-C36D-7F3D-8D94-30288A12B3E2}"/>
          </ac:grpSpMkLst>
        </pc:grpChg>
        <pc:grpChg chg="add del mod">
          <ac:chgData name="Studio Moara" userId="e17c69a39c7c13f8" providerId="LiveId" clId="{3616F029-AB50-40B5-B057-86C433EB959C}" dt="2023-08-28T04:40:43.335" v="1813" actId="165"/>
          <ac:grpSpMkLst>
            <pc:docMk/>
            <pc:sldMk cId="2721823237" sldId="260"/>
            <ac:grpSpMk id="66" creationId="{7B4DD15F-384F-F603-5DAF-2C18CA442787}"/>
          </ac:grpSpMkLst>
        </pc:grpChg>
        <pc:grpChg chg="add del mod">
          <ac:chgData name="Studio Moara" userId="e17c69a39c7c13f8" providerId="LiveId" clId="{3616F029-AB50-40B5-B057-86C433EB959C}" dt="2023-08-28T04:22:03.298" v="1724" actId="165"/>
          <ac:grpSpMkLst>
            <pc:docMk/>
            <pc:sldMk cId="2721823237" sldId="260"/>
            <ac:grpSpMk id="67" creationId="{E30B259F-B4A5-52F0-D8DF-264E404DBE21}"/>
          </ac:grpSpMkLst>
        </pc:grpChg>
        <pc:grpChg chg="add del mod">
          <ac:chgData name="Studio Moara" userId="e17c69a39c7c13f8" providerId="LiveId" clId="{3616F029-AB50-40B5-B057-86C433EB959C}" dt="2023-08-28T04:23:42.941" v="1741" actId="165"/>
          <ac:grpSpMkLst>
            <pc:docMk/>
            <pc:sldMk cId="2721823237" sldId="260"/>
            <ac:grpSpMk id="85" creationId="{D7402BC0-264A-D39C-AABC-0D0F708E4F0D}"/>
          </ac:grpSpMkLst>
        </pc:grpChg>
        <pc:grpChg chg="add del mod">
          <ac:chgData name="Studio Moara" userId="e17c69a39c7c13f8" providerId="LiveId" clId="{3616F029-AB50-40B5-B057-86C433EB959C}" dt="2023-08-28T04:24:08.794" v="1747" actId="165"/>
          <ac:grpSpMkLst>
            <pc:docMk/>
            <pc:sldMk cId="2721823237" sldId="260"/>
            <ac:grpSpMk id="88" creationId="{9EEAC254-098C-B007-5DE7-7D4E0F4E01DF}"/>
          </ac:grpSpMkLst>
        </pc:grpChg>
        <pc:grpChg chg="add mod">
          <ac:chgData name="Studio Moara" userId="e17c69a39c7c13f8" providerId="LiveId" clId="{3616F029-AB50-40B5-B057-86C433EB959C}" dt="2023-08-28T06:20:12.840" v="2049" actId="1076"/>
          <ac:grpSpMkLst>
            <pc:docMk/>
            <pc:sldMk cId="2721823237" sldId="260"/>
            <ac:grpSpMk id="91" creationId="{BB8D3262-52B3-A9AE-5AE1-3E959D62EBD6}"/>
          </ac:grpSpMkLst>
        </pc:grpChg>
        <pc:grpChg chg="add del mod">
          <ac:chgData name="Studio Moara" userId="e17c69a39c7c13f8" providerId="LiveId" clId="{3616F029-AB50-40B5-B057-86C433EB959C}" dt="2023-08-28T04:43:28.021" v="1862" actId="165"/>
          <ac:grpSpMkLst>
            <pc:docMk/>
            <pc:sldMk cId="2721823237" sldId="260"/>
            <ac:grpSpMk id="92" creationId="{FF75D587-9892-9DEA-8FB8-F6938547E972}"/>
          </ac:grpSpMkLst>
        </pc:grpChg>
        <pc:picChg chg="add del mod">
          <ac:chgData name="Studio Moara" userId="e17c69a39c7c13f8" providerId="LiveId" clId="{3616F029-AB50-40B5-B057-86C433EB959C}" dt="2023-08-28T06:25:43.662" v="2076" actId="478"/>
          <ac:picMkLst>
            <pc:docMk/>
            <pc:sldMk cId="2721823237" sldId="260"/>
            <ac:picMk id="16" creationId="{7785BCA5-045F-6109-1206-B7E12050E7C7}"/>
          </ac:picMkLst>
        </pc:picChg>
        <pc:picChg chg="add mod">
          <ac:chgData name="Studio Moara" userId="e17c69a39c7c13f8" providerId="LiveId" clId="{3616F029-AB50-40B5-B057-86C433EB959C}" dt="2023-08-28T06:26:02.576" v="2082" actId="12788"/>
          <ac:picMkLst>
            <pc:docMk/>
            <pc:sldMk cId="2721823237" sldId="260"/>
            <ac:picMk id="18" creationId="{B01E5165-4937-E0E3-5B49-B8D27439A80F}"/>
          </ac:picMkLst>
        </pc:picChg>
        <pc:picChg chg="add mod">
          <ac:chgData name="Studio Moara" userId="e17c69a39c7c13f8" providerId="LiveId" clId="{3616F029-AB50-40B5-B057-86C433EB959C}" dt="2023-08-28T06:20:12.840" v="2049" actId="1076"/>
          <ac:picMkLst>
            <pc:docMk/>
            <pc:sldMk cId="2721823237" sldId="260"/>
            <ac:picMk id="98" creationId="{D6E8167B-9722-54B3-5868-F56C147B0F4A}"/>
          </ac:picMkLst>
        </pc:picChg>
        <pc:picChg chg="add mod">
          <ac:chgData name="Studio Moara" userId="e17c69a39c7c13f8" providerId="LiveId" clId="{3616F029-AB50-40B5-B057-86C433EB959C}" dt="2023-08-28T06:20:12.840" v="2049" actId="1076"/>
          <ac:picMkLst>
            <pc:docMk/>
            <pc:sldMk cId="2721823237" sldId="260"/>
            <ac:picMk id="100" creationId="{CE587017-F51F-6CFE-297A-03008BFA4A69}"/>
          </ac:picMkLst>
        </pc:picChg>
        <pc:picChg chg="add mod">
          <ac:chgData name="Studio Moara" userId="e17c69a39c7c13f8" providerId="LiveId" clId="{3616F029-AB50-40B5-B057-86C433EB959C}" dt="2023-08-28T06:20:12.840" v="2049" actId="1076"/>
          <ac:picMkLst>
            <pc:docMk/>
            <pc:sldMk cId="2721823237" sldId="260"/>
            <ac:picMk id="102" creationId="{C40FA13D-67B6-1B31-79ED-B63EA10BA771}"/>
          </ac:picMkLst>
        </pc:picChg>
        <pc:picChg chg="add mod">
          <ac:chgData name="Studio Moara" userId="e17c69a39c7c13f8" providerId="LiveId" clId="{3616F029-AB50-40B5-B057-86C433EB959C}" dt="2023-08-28T06:20:12.840" v="2049" actId="1076"/>
          <ac:picMkLst>
            <pc:docMk/>
            <pc:sldMk cId="2721823237" sldId="260"/>
            <ac:picMk id="104" creationId="{85B7E603-7F10-A0E8-8418-CB9050469184}"/>
          </ac:picMkLst>
        </pc:picChg>
        <pc:cxnChg chg="add del mod topLvl">
          <ac:chgData name="Studio Moara" userId="e17c69a39c7c13f8" providerId="LiveId" clId="{3616F029-AB50-40B5-B057-86C433EB959C}" dt="2023-08-28T08:55:31.004" v="4652" actId="478"/>
          <ac:cxnSpMkLst>
            <pc:docMk/>
            <pc:sldMk cId="2721823237" sldId="260"/>
            <ac:cxnSpMk id="4" creationId="{A7A0CBDF-BB0C-9676-8A6F-54F0863C145C}"/>
          </ac:cxnSpMkLst>
        </pc:cxnChg>
        <pc:cxnChg chg="add mod ord topLvl">
          <ac:chgData name="Studio Moara" userId="e17c69a39c7c13f8" providerId="LiveId" clId="{3616F029-AB50-40B5-B057-86C433EB959C}" dt="2023-08-28T08:55:33.678" v="4653" actId="14100"/>
          <ac:cxnSpMkLst>
            <pc:docMk/>
            <pc:sldMk cId="2721823237" sldId="260"/>
            <ac:cxnSpMk id="6" creationId="{3C2E8A60-C088-A17A-80B3-FDECA4BB831D}"/>
          </ac:cxnSpMkLst>
        </pc:cxnChg>
        <pc:cxnChg chg="add mod topLvl">
          <ac:chgData name="Studio Moara" userId="e17c69a39c7c13f8" providerId="LiveId" clId="{3616F029-AB50-40B5-B057-86C433EB959C}" dt="2023-08-28T06:20:12.840" v="2049" actId="1076"/>
          <ac:cxnSpMkLst>
            <pc:docMk/>
            <pc:sldMk cId="2721823237" sldId="260"/>
            <ac:cxnSpMk id="8" creationId="{5AA05C2B-2D03-884F-693F-B57FD102C4EA}"/>
          </ac:cxnSpMkLst>
        </pc:cxnChg>
        <pc:cxnChg chg="add mod">
          <ac:chgData name="Studio Moara" userId="e17c69a39c7c13f8" providerId="LiveId" clId="{3616F029-AB50-40B5-B057-86C433EB959C}" dt="2023-08-28T06:20:28.471" v="2054" actId="571"/>
          <ac:cxnSpMkLst>
            <pc:docMk/>
            <pc:sldMk cId="2721823237" sldId="260"/>
            <ac:cxnSpMk id="10" creationId="{F683063B-C77E-68F5-FFE3-BEDB64B4CBCB}"/>
          </ac:cxnSpMkLst>
        </pc:cxnChg>
        <pc:cxnChg chg="add mod">
          <ac:chgData name="Studio Moara" userId="e17c69a39c7c13f8" providerId="LiveId" clId="{3616F029-AB50-40B5-B057-86C433EB959C}" dt="2023-08-28T06:20:42.401" v="2059" actId="14100"/>
          <ac:cxnSpMkLst>
            <pc:docMk/>
            <pc:sldMk cId="2721823237" sldId="260"/>
            <ac:cxnSpMk id="11" creationId="{3CF1DC7B-FB63-3DA2-87CB-20AE79B03B27}"/>
          </ac:cxnSpMkLst>
        </pc:cxnChg>
        <pc:cxnChg chg="add del mod">
          <ac:chgData name="Studio Moara" userId="e17c69a39c7c13f8" providerId="LiveId" clId="{3616F029-AB50-40B5-B057-86C433EB959C}" dt="2023-08-28T04:20:34.701" v="1698" actId="478"/>
          <ac:cxnSpMkLst>
            <pc:docMk/>
            <pc:sldMk cId="2721823237" sldId="260"/>
            <ac:cxnSpMk id="11" creationId="{B87CA7AD-1DD0-00F8-2A97-AC5E85CA6E7C}"/>
          </ac:cxnSpMkLst>
        </pc:cxnChg>
        <pc:cxnChg chg="add del mod">
          <ac:chgData name="Studio Moara" userId="e17c69a39c7c13f8" providerId="LiveId" clId="{3616F029-AB50-40B5-B057-86C433EB959C}" dt="2023-08-28T04:20:00.185" v="1690" actId="478"/>
          <ac:cxnSpMkLst>
            <pc:docMk/>
            <pc:sldMk cId="2721823237" sldId="260"/>
            <ac:cxnSpMk id="57" creationId="{F52D22C0-AFB5-3DB8-D82B-C9FADE3D287D}"/>
          </ac:cxnSpMkLst>
        </pc:cxnChg>
        <pc:cxnChg chg="add del mod">
          <ac:chgData name="Studio Moara" userId="e17c69a39c7c13f8" providerId="LiveId" clId="{3616F029-AB50-40B5-B057-86C433EB959C}" dt="2023-08-28T04:20:34.701" v="1698" actId="478"/>
          <ac:cxnSpMkLst>
            <pc:docMk/>
            <pc:sldMk cId="2721823237" sldId="260"/>
            <ac:cxnSpMk id="59" creationId="{18A0CE41-E71A-DD6D-37F8-57DD03D3F246}"/>
          </ac:cxnSpMkLst>
        </pc:cxnChg>
        <pc:cxnChg chg="add mod topLvl">
          <ac:chgData name="Studio Moara" userId="e17c69a39c7c13f8" providerId="LiveId" clId="{3616F029-AB50-40B5-B057-86C433EB959C}" dt="2023-08-28T06:20:12.840" v="2049" actId="1076"/>
          <ac:cxnSpMkLst>
            <pc:docMk/>
            <pc:sldMk cId="2721823237" sldId="260"/>
            <ac:cxnSpMk id="63" creationId="{8A599FF3-42E4-DB78-E191-0FDA45B26F69}"/>
          </ac:cxnSpMkLst>
        </pc:cxnChg>
        <pc:cxnChg chg="add mod topLvl">
          <ac:chgData name="Studio Moara" userId="e17c69a39c7c13f8" providerId="LiveId" clId="{3616F029-AB50-40B5-B057-86C433EB959C}" dt="2023-08-28T06:20:12.840" v="2049" actId="1076"/>
          <ac:cxnSpMkLst>
            <pc:docMk/>
            <pc:sldMk cId="2721823237" sldId="260"/>
            <ac:cxnSpMk id="65" creationId="{B6827712-28DF-E30B-DB31-80B15331D406}"/>
          </ac:cxnSpMkLst>
        </pc:cxnChg>
        <pc:cxnChg chg="add mod">
          <ac:chgData name="Studio Moara" userId="e17c69a39c7c13f8" providerId="LiveId" clId="{3616F029-AB50-40B5-B057-86C433EB959C}" dt="2023-08-28T04:22:17.500" v="1728" actId="571"/>
          <ac:cxnSpMkLst>
            <pc:docMk/>
            <pc:sldMk cId="2721823237" sldId="260"/>
            <ac:cxnSpMk id="71" creationId="{E887CC2C-04BD-2790-9695-4BC12D878D2A}"/>
          </ac:cxnSpMkLst>
        </pc:cxnChg>
        <pc:cxnChg chg="add mod">
          <ac:chgData name="Studio Moara" userId="e17c69a39c7c13f8" providerId="LiveId" clId="{3616F029-AB50-40B5-B057-86C433EB959C}" dt="2023-08-28T04:22:17.500" v="1728" actId="571"/>
          <ac:cxnSpMkLst>
            <pc:docMk/>
            <pc:sldMk cId="2721823237" sldId="260"/>
            <ac:cxnSpMk id="72" creationId="{B5369DBB-FC58-BDFE-A01F-A2D72D894E76}"/>
          </ac:cxnSpMkLst>
        </pc:cxnChg>
        <pc:cxnChg chg="add mod topLvl">
          <ac:chgData name="Studio Moara" userId="e17c69a39c7c13f8" providerId="LiveId" clId="{3616F029-AB50-40B5-B057-86C433EB959C}" dt="2023-08-28T06:20:12.840" v="2049" actId="1076"/>
          <ac:cxnSpMkLst>
            <pc:docMk/>
            <pc:sldMk cId="2721823237" sldId="260"/>
            <ac:cxnSpMk id="73" creationId="{4DE962EF-D04F-F76B-9CAB-25140ECAA914}"/>
          </ac:cxnSpMkLst>
        </pc:cxnChg>
        <pc:cxnChg chg="add mod topLvl">
          <ac:chgData name="Studio Moara" userId="e17c69a39c7c13f8" providerId="LiveId" clId="{3616F029-AB50-40B5-B057-86C433EB959C}" dt="2023-08-28T06:20:12.840" v="2049" actId="1076"/>
          <ac:cxnSpMkLst>
            <pc:docMk/>
            <pc:sldMk cId="2721823237" sldId="260"/>
            <ac:cxnSpMk id="74" creationId="{DA1B1E6E-69A0-A833-AB87-B84879AAF74E}"/>
          </ac:cxnSpMkLst>
        </pc:cxnChg>
        <pc:cxnChg chg="add del mod topLvl">
          <ac:chgData name="Studio Moara" userId="e17c69a39c7c13f8" providerId="LiveId" clId="{3616F029-AB50-40B5-B057-86C433EB959C}" dt="2023-08-28T06:18:18.620" v="2017" actId="478"/>
          <ac:cxnSpMkLst>
            <pc:docMk/>
            <pc:sldMk cId="2721823237" sldId="260"/>
            <ac:cxnSpMk id="76" creationId="{9B14F17A-09EF-9EDE-D3B6-0C5412C71DB7}"/>
          </ac:cxnSpMkLst>
        </pc:cxnChg>
        <pc:cxnChg chg="add mod ord topLvl">
          <ac:chgData name="Studio Moara" userId="e17c69a39c7c13f8" providerId="LiveId" clId="{3616F029-AB50-40B5-B057-86C433EB959C}" dt="2023-08-28T06:20:12.840" v="2049" actId="1076"/>
          <ac:cxnSpMkLst>
            <pc:docMk/>
            <pc:sldMk cId="2721823237" sldId="260"/>
            <ac:cxnSpMk id="79" creationId="{A8AA24B1-C81A-4481-523A-99DF8D0F73B8}"/>
          </ac:cxnSpMkLst>
        </pc:cxnChg>
        <pc:cxnChg chg="add del mod topLvl">
          <ac:chgData name="Studio Moara" userId="e17c69a39c7c13f8" providerId="LiveId" clId="{3616F029-AB50-40B5-B057-86C433EB959C}" dt="2023-08-28T06:20:19.085" v="2051" actId="478"/>
          <ac:cxnSpMkLst>
            <pc:docMk/>
            <pc:sldMk cId="2721823237" sldId="260"/>
            <ac:cxnSpMk id="80" creationId="{D81707D8-5450-53BB-EA01-100B837D04D2}"/>
          </ac:cxnSpMkLst>
        </pc:cxnChg>
        <pc:cxnChg chg="add del mod topLvl">
          <ac:chgData name="Studio Moara" userId="e17c69a39c7c13f8" providerId="LiveId" clId="{3616F029-AB50-40B5-B057-86C433EB959C}" dt="2023-08-28T04:23:52.190" v="1743" actId="478"/>
          <ac:cxnSpMkLst>
            <pc:docMk/>
            <pc:sldMk cId="2721823237" sldId="260"/>
            <ac:cxnSpMk id="84" creationId="{B7EF0305-5906-4CED-A7A8-D086B0ED4C4B}"/>
          </ac:cxnSpMkLst>
        </pc:cxnChg>
        <pc:cxnChg chg="add del mod topLvl">
          <ac:chgData name="Studio Moara" userId="e17c69a39c7c13f8" providerId="LiveId" clId="{3616F029-AB50-40B5-B057-86C433EB959C}" dt="2023-08-28T06:19:15.468" v="2034" actId="478"/>
          <ac:cxnSpMkLst>
            <pc:docMk/>
            <pc:sldMk cId="2721823237" sldId="260"/>
            <ac:cxnSpMk id="87" creationId="{5A12EFBC-DFAF-0A44-E4F7-0E6EE38F937D}"/>
          </ac:cxnSpMkLst>
        </pc:cxnChg>
      </pc:sldChg>
      <pc:sldChg chg="addSp delSp modSp new mod ord">
        <pc:chgData name="Studio Moara" userId="e17c69a39c7c13f8" providerId="LiveId" clId="{3616F029-AB50-40B5-B057-86C433EB959C}" dt="2023-08-28T07:43:11.013" v="3631"/>
        <pc:sldMkLst>
          <pc:docMk/>
          <pc:sldMk cId="101230700" sldId="261"/>
        </pc:sldMkLst>
        <pc:spChg chg="add del mod">
          <ac:chgData name="Studio Moara" userId="e17c69a39c7c13f8" providerId="LiveId" clId="{3616F029-AB50-40B5-B057-86C433EB959C}" dt="2023-08-28T07:05:27.539" v="2856" actId="478"/>
          <ac:spMkLst>
            <pc:docMk/>
            <pc:sldMk cId="101230700" sldId="261"/>
            <ac:spMk id="2" creationId="{B85F9385-0254-62A4-946F-0CCA95FD6285}"/>
          </ac:spMkLst>
        </pc:spChg>
        <pc:spChg chg="add mod">
          <ac:chgData name="Studio Moara" userId="e17c69a39c7c13f8" providerId="LiveId" clId="{3616F029-AB50-40B5-B057-86C433EB959C}" dt="2023-08-28T07:20:26.089" v="3077" actId="12788"/>
          <ac:spMkLst>
            <pc:docMk/>
            <pc:sldMk cId="101230700" sldId="261"/>
            <ac:spMk id="3" creationId="{D4773F9A-7480-1A3D-5449-DC828FB6F1E6}"/>
          </ac:spMkLst>
        </pc:spChg>
        <pc:spChg chg="add del mod">
          <ac:chgData name="Studio Moara" userId="e17c69a39c7c13f8" providerId="LiveId" clId="{3616F029-AB50-40B5-B057-86C433EB959C}" dt="2023-08-28T07:05:27.539" v="2856" actId="478"/>
          <ac:spMkLst>
            <pc:docMk/>
            <pc:sldMk cId="101230700" sldId="261"/>
            <ac:spMk id="4" creationId="{E36F7FA1-C82F-6BB3-F3B3-090CCC6EB882}"/>
          </ac:spMkLst>
        </pc:spChg>
        <pc:spChg chg="add del mod">
          <ac:chgData name="Studio Moara" userId="e17c69a39c7c13f8" providerId="LiveId" clId="{3616F029-AB50-40B5-B057-86C433EB959C}" dt="2023-08-28T07:08:07.226" v="2896"/>
          <ac:spMkLst>
            <pc:docMk/>
            <pc:sldMk cId="101230700" sldId="261"/>
            <ac:spMk id="5" creationId="{B4F8E4F3-3CE1-E054-FF6F-507CF685D04F}"/>
          </ac:spMkLst>
        </pc:spChg>
        <pc:spChg chg="add del mod ord">
          <ac:chgData name="Studio Moara" userId="e17c69a39c7c13f8" providerId="LiveId" clId="{3616F029-AB50-40B5-B057-86C433EB959C}" dt="2023-08-28T07:08:17.524" v="2899"/>
          <ac:spMkLst>
            <pc:docMk/>
            <pc:sldMk cId="101230700" sldId="261"/>
            <ac:spMk id="6" creationId="{738D67CD-842A-F861-AC32-421EF557FC3C}"/>
          </ac:spMkLst>
        </pc:spChg>
        <pc:spChg chg="add del mod ord">
          <ac:chgData name="Studio Moara" userId="e17c69a39c7c13f8" providerId="LiveId" clId="{3616F029-AB50-40B5-B057-86C433EB959C}" dt="2023-08-28T07:08:25.730" v="2902"/>
          <ac:spMkLst>
            <pc:docMk/>
            <pc:sldMk cId="101230700" sldId="261"/>
            <ac:spMk id="7" creationId="{66495721-B769-6139-4A99-E2C1F8AC5C66}"/>
          </ac:spMkLst>
        </pc:spChg>
        <pc:spChg chg="add del mod ord">
          <ac:chgData name="Studio Moara" userId="e17c69a39c7c13f8" providerId="LiveId" clId="{3616F029-AB50-40B5-B057-86C433EB959C}" dt="2023-08-28T07:08:29.624" v="2903"/>
          <ac:spMkLst>
            <pc:docMk/>
            <pc:sldMk cId="101230700" sldId="261"/>
            <ac:spMk id="8" creationId="{2EDD45AF-A7E1-8794-F5AA-C3E1CD9D55E6}"/>
          </ac:spMkLst>
        </pc:spChg>
        <pc:spChg chg="add del">
          <ac:chgData name="Studio Moara" userId="e17c69a39c7c13f8" providerId="LiveId" clId="{3616F029-AB50-40B5-B057-86C433EB959C}" dt="2023-08-28T07:08:29.624" v="2903"/>
          <ac:spMkLst>
            <pc:docMk/>
            <pc:sldMk cId="101230700" sldId="261"/>
            <ac:spMk id="9" creationId="{7AB0A5D9-42EE-D302-751C-D2F3E020623B}"/>
          </ac:spMkLst>
        </pc:spChg>
        <pc:spChg chg="add del mod">
          <ac:chgData name="Studio Moara" userId="e17c69a39c7c13f8" providerId="LiveId" clId="{3616F029-AB50-40B5-B057-86C433EB959C}" dt="2023-08-28T07:08:07.226" v="2896"/>
          <ac:spMkLst>
            <pc:docMk/>
            <pc:sldMk cId="101230700" sldId="261"/>
            <ac:spMk id="10" creationId="{4FCF155C-3059-88DB-6F99-93477856A4B0}"/>
          </ac:spMkLst>
        </pc:spChg>
        <pc:spChg chg="mod">
          <ac:chgData name="Studio Moara" userId="e17c69a39c7c13f8" providerId="LiveId" clId="{3616F029-AB50-40B5-B057-86C433EB959C}" dt="2023-08-28T07:08:03.135" v="2895"/>
          <ac:spMkLst>
            <pc:docMk/>
            <pc:sldMk cId="101230700" sldId="261"/>
            <ac:spMk id="11" creationId="{27485126-EEB2-8BF9-9EAA-F0369735394E}"/>
          </ac:spMkLst>
        </pc:spChg>
        <pc:spChg chg="mod topLvl">
          <ac:chgData name="Studio Moara" userId="e17c69a39c7c13f8" providerId="LiveId" clId="{3616F029-AB50-40B5-B057-86C433EB959C}" dt="2023-08-28T07:19:16.038" v="3058" actId="165"/>
          <ac:spMkLst>
            <pc:docMk/>
            <pc:sldMk cId="101230700" sldId="261"/>
            <ac:spMk id="12" creationId="{B0CDC8DA-CBAB-14F8-3E3C-0C8D57191D1E}"/>
          </ac:spMkLst>
        </pc:spChg>
        <pc:spChg chg="add del mod">
          <ac:chgData name="Studio Moara" userId="e17c69a39c7c13f8" providerId="LiveId" clId="{3616F029-AB50-40B5-B057-86C433EB959C}" dt="2023-08-28T07:08:17.524" v="2899"/>
          <ac:spMkLst>
            <pc:docMk/>
            <pc:sldMk cId="101230700" sldId="261"/>
            <ac:spMk id="13" creationId="{0EA50CFC-B9BC-8E54-B0EA-5221DFEBAD09}"/>
          </ac:spMkLst>
        </pc:spChg>
        <pc:spChg chg="mod topLvl">
          <ac:chgData name="Studio Moara" userId="e17c69a39c7c13f8" providerId="LiveId" clId="{3616F029-AB50-40B5-B057-86C433EB959C}" dt="2023-08-28T07:19:16.038" v="3058" actId="165"/>
          <ac:spMkLst>
            <pc:docMk/>
            <pc:sldMk cId="101230700" sldId="261"/>
            <ac:spMk id="14" creationId="{F7208739-971D-C700-0C16-94F00D55D46A}"/>
          </ac:spMkLst>
        </pc:spChg>
        <pc:spChg chg="add del mod">
          <ac:chgData name="Studio Moara" userId="e17c69a39c7c13f8" providerId="LiveId" clId="{3616F029-AB50-40B5-B057-86C433EB959C}" dt="2023-08-28T07:08:25.730" v="2902"/>
          <ac:spMkLst>
            <pc:docMk/>
            <pc:sldMk cId="101230700" sldId="261"/>
            <ac:spMk id="15" creationId="{67E51E7C-005F-FF65-9A17-1D7757092AD4}"/>
          </ac:spMkLst>
        </pc:spChg>
        <pc:spChg chg="mod topLvl">
          <ac:chgData name="Studio Moara" userId="e17c69a39c7c13f8" providerId="LiveId" clId="{3616F029-AB50-40B5-B057-86C433EB959C}" dt="2023-08-28T07:19:16.038" v="3058" actId="165"/>
          <ac:spMkLst>
            <pc:docMk/>
            <pc:sldMk cId="101230700" sldId="261"/>
            <ac:spMk id="16" creationId="{9660A66B-5897-E7EE-7BFA-23469A2C04DC}"/>
          </ac:spMkLst>
        </pc:spChg>
        <pc:spChg chg="mod topLvl">
          <ac:chgData name="Studio Moara" userId="e17c69a39c7c13f8" providerId="LiveId" clId="{3616F029-AB50-40B5-B057-86C433EB959C}" dt="2023-08-28T07:19:16.038" v="3058" actId="165"/>
          <ac:spMkLst>
            <pc:docMk/>
            <pc:sldMk cId="101230700" sldId="261"/>
            <ac:spMk id="17" creationId="{207C7177-4898-AEC2-29B0-56F305129249}"/>
          </ac:spMkLst>
        </pc:spChg>
        <pc:spChg chg="add mod topLvl">
          <ac:chgData name="Studio Moara" userId="e17c69a39c7c13f8" providerId="LiveId" clId="{3616F029-AB50-40B5-B057-86C433EB959C}" dt="2023-08-28T07:19:16.038" v="3058" actId="165"/>
          <ac:spMkLst>
            <pc:docMk/>
            <pc:sldMk cId="101230700" sldId="261"/>
            <ac:spMk id="19" creationId="{0D6D9E54-B793-9874-853C-ADD7B71E385D}"/>
          </ac:spMkLst>
        </pc:spChg>
        <pc:spChg chg="add mod topLvl">
          <ac:chgData name="Studio Moara" userId="e17c69a39c7c13f8" providerId="LiveId" clId="{3616F029-AB50-40B5-B057-86C433EB959C}" dt="2023-08-28T07:19:16.038" v="3058" actId="165"/>
          <ac:spMkLst>
            <pc:docMk/>
            <pc:sldMk cId="101230700" sldId="261"/>
            <ac:spMk id="20" creationId="{0AF6EB30-4F42-7EB4-9210-8DA18E982164}"/>
          </ac:spMkLst>
        </pc:spChg>
        <pc:spChg chg="add mod topLvl">
          <ac:chgData name="Studio Moara" userId="e17c69a39c7c13f8" providerId="LiveId" clId="{3616F029-AB50-40B5-B057-86C433EB959C}" dt="2023-08-28T07:19:16.038" v="3058" actId="165"/>
          <ac:spMkLst>
            <pc:docMk/>
            <pc:sldMk cId="101230700" sldId="261"/>
            <ac:spMk id="21" creationId="{1295EA3C-7429-943B-E25B-8FDA68B41FC6}"/>
          </ac:spMkLst>
        </pc:spChg>
        <pc:spChg chg="add mod topLvl">
          <ac:chgData name="Studio Moara" userId="e17c69a39c7c13f8" providerId="LiveId" clId="{3616F029-AB50-40B5-B057-86C433EB959C}" dt="2023-08-28T07:19:16.038" v="3058" actId="165"/>
          <ac:spMkLst>
            <pc:docMk/>
            <pc:sldMk cId="101230700" sldId="261"/>
            <ac:spMk id="22" creationId="{DBA55BA0-BD2C-053D-5D8E-EB379437441A}"/>
          </ac:spMkLst>
        </pc:spChg>
        <pc:spChg chg="add mod topLvl">
          <ac:chgData name="Studio Moara" userId="e17c69a39c7c13f8" providerId="LiveId" clId="{3616F029-AB50-40B5-B057-86C433EB959C}" dt="2023-08-28T07:19:16.038" v="3058" actId="165"/>
          <ac:spMkLst>
            <pc:docMk/>
            <pc:sldMk cId="101230700" sldId="261"/>
            <ac:spMk id="23" creationId="{67D85E78-7D92-C570-B9A9-995339BA5A9C}"/>
          </ac:spMkLst>
        </pc:spChg>
        <pc:spChg chg="add mod topLvl">
          <ac:chgData name="Studio Moara" userId="e17c69a39c7c13f8" providerId="LiveId" clId="{3616F029-AB50-40B5-B057-86C433EB959C}" dt="2023-08-28T07:19:16.038" v="3058" actId="165"/>
          <ac:spMkLst>
            <pc:docMk/>
            <pc:sldMk cId="101230700" sldId="261"/>
            <ac:spMk id="24" creationId="{AA1E5C25-A3E0-D81F-2B14-9B2316D82017}"/>
          </ac:spMkLst>
        </pc:spChg>
        <pc:spChg chg="add mod topLvl">
          <ac:chgData name="Studio Moara" userId="e17c69a39c7c13f8" providerId="LiveId" clId="{3616F029-AB50-40B5-B057-86C433EB959C}" dt="2023-08-28T07:19:16.038" v="3058" actId="165"/>
          <ac:spMkLst>
            <pc:docMk/>
            <pc:sldMk cId="101230700" sldId="261"/>
            <ac:spMk id="25" creationId="{62D3565D-9D43-E167-19AB-6D8986ED0091}"/>
          </ac:spMkLst>
        </pc:spChg>
        <pc:spChg chg="add mod">
          <ac:chgData name="Studio Moara" userId="e17c69a39c7c13f8" providerId="LiveId" clId="{3616F029-AB50-40B5-B057-86C433EB959C}" dt="2023-08-28T07:13:02.190" v="2959" actId="571"/>
          <ac:spMkLst>
            <pc:docMk/>
            <pc:sldMk cId="101230700" sldId="261"/>
            <ac:spMk id="26" creationId="{6DF2D4D3-B9E7-EB93-DABA-5D78ED1FCE5E}"/>
          </ac:spMkLst>
        </pc:spChg>
        <pc:spChg chg="add mod topLvl">
          <ac:chgData name="Studio Moara" userId="e17c69a39c7c13f8" providerId="LiveId" clId="{3616F029-AB50-40B5-B057-86C433EB959C}" dt="2023-08-28T07:19:16.038" v="3058" actId="165"/>
          <ac:spMkLst>
            <pc:docMk/>
            <pc:sldMk cId="101230700" sldId="261"/>
            <ac:spMk id="27" creationId="{CED9BBF1-4DC9-2724-4FF0-F964D64D00BC}"/>
          </ac:spMkLst>
        </pc:spChg>
        <pc:spChg chg="add mod">
          <ac:chgData name="Studio Moara" userId="e17c69a39c7c13f8" providerId="LiveId" clId="{3616F029-AB50-40B5-B057-86C433EB959C}" dt="2023-08-28T07:17:23.357" v="3037" actId="207"/>
          <ac:spMkLst>
            <pc:docMk/>
            <pc:sldMk cId="101230700" sldId="261"/>
            <ac:spMk id="35" creationId="{34E3EE6B-7328-CD93-8C1C-291024039152}"/>
          </ac:spMkLst>
        </pc:spChg>
        <pc:spChg chg="add mod">
          <ac:chgData name="Studio Moara" userId="e17c69a39c7c13f8" providerId="LiveId" clId="{3616F029-AB50-40B5-B057-86C433EB959C}" dt="2023-08-28T07:16:07.001" v="3010" actId="164"/>
          <ac:spMkLst>
            <pc:docMk/>
            <pc:sldMk cId="101230700" sldId="261"/>
            <ac:spMk id="36" creationId="{1DD50D1E-E0BA-A98E-74A9-802A308C4584}"/>
          </ac:spMkLst>
        </pc:spChg>
        <pc:spChg chg="add del mod">
          <ac:chgData name="Studio Moara" userId="e17c69a39c7c13f8" providerId="LiveId" clId="{3616F029-AB50-40B5-B057-86C433EB959C}" dt="2023-08-28T07:15:58.309" v="3006" actId="478"/>
          <ac:spMkLst>
            <pc:docMk/>
            <pc:sldMk cId="101230700" sldId="261"/>
            <ac:spMk id="37" creationId="{ED9C78E9-A353-ED99-A127-184089F52E2E}"/>
          </ac:spMkLst>
        </pc:spChg>
        <pc:spChg chg="add del mod">
          <ac:chgData name="Studio Moara" userId="e17c69a39c7c13f8" providerId="LiveId" clId="{3616F029-AB50-40B5-B057-86C433EB959C}" dt="2023-08-28T07:15:58.309" v="3006" actId="478"/>
          <ac:spMkLst>
            <pc:docMk/>
            <pc:sldMk cId="101230700" sldId="261"/>
            <ac:spMk id="38" creationId="{5DDFA160-7417-F14B-0E1C-6DC035275901}"/>
          </ac:spMkLst>
        </pc:spChg>
        <pc:spChg chg="add mod">
          <ac:chgData name="Studio Moara" userId="e17c69a39c7c13f8" providerId="LiveId" clId="{3616F029-AB50-40B5-B057-86C433EB959C}" dt="2023-08-28T07:17:17.511" v="3036" actId="207"/>
          <ac:spMkLst>
            <pc:docMk/>
            <pc:sldMk cId="101230700" sldId="261"/>
            <ac:spMk id="39" creationId="{B6460753-35E6-3571-9678-98815B54BEAF}"/>
          </ac:spMkLst>
        </pc:spChg>
        <pc:spChg chg="add mod">
          <ac:chgData name="Studio Moara" userId="e17c69a39c7c13f8" providerId="LiveId" clId="{3616F029-AB50-40B5-B057-86C433EB959C}" dt="2023-08-28T07:16:05.365" v="3009" actId="164"/>
          <ac:spMkLst>
            <pc:docMk/>
            <pc:sldMk cId="101230700" sldId="261"/>
            <ac:spMk id="40" creationId="{AC018B8A-A1CF-1078-F465-AC28F126A241}"/>
          </ac:spMkLst>
        </pc:spChg>
        <pc:spChg chg="mod">
          <ac:chgData name="Studio Moara" userId="e17c69a39c7c13f8" providerId="LiveId" clId="{3616F029-AB50-40B5-B057-86C433EB959C}" dt="2023-08-28T07:17:14.554" v="3035" actId="207"/>
          <ac:spMkLst>
            <pc:docMk/>
            <pc:sldMk cId="101230700" sldId="261"/>
            <ac:spMk id="44" creationId="{EF79E20C-D59D-C7EB-6A7B-CD62C577756B}"/>
          </ac:spMkLst>
        </pc:spChg>
        <pc:spChg chg="mod">
          <ac:chgData name="Studio Moara" userId="e17c69a39c7c13f8" providerId="LiveId" clId="{3616F029-AB50-40B5-B057-86C433EB959C}" dt="2023-08-28T07:16:14.381" v="3015" actId="571"/>
          <ac:spMkLst>
            <pc:docMk/>
            <pc:sldMk cId="101230700" sldId="261"/>
            <ac:spMk id="45" creationId="{1B99BA62-EF0C-5EB8-59A6-3D81E48D07AB}"/>
          </ac:spMkLst>
        </pc:spChg>
        <pc:spChg chg="mod">
          <ac:chgData name="Studio Moara" userId="e17c69a39c7c13f8" providerId="LiveId" clId="{3616F029-AB50-40B5-B057-86C433EB959C}" dt="2023-08-28T07:17:11.036" v="3034" actId="207"/>
          <ac:spMkLst>
            <pc:docMk/>
            <pc:sldMk cId="101230700" sldId="261"/>
            <ac:spMk id="47" creationId="{FAC66016-FA65-7AFD-B09D-E5ED569083EE}"/>
          </ac:spMkLst>
        </pc:spChg>
        <pc:spChg chg="mod">
          <ac:chgData name="Studio Moara" userId="e17c69a39c7c13f8" providerId="LiveId" clId="{3616F029-AB50-40B5-B057-86C433EB959C}" dt="2023-08-28T07:16:14.381" v="3015" actId="571"/>
          <ac:spMkLst>
            <pc:docMk/>
            <pc:sldMk cId="101230700" sldId="261"/>
            <ac:spMk id="48" creationId="{B335E9B5-79AD-EABA-9FF0-62CB4681D3D9}"/>
          </ac:spMkLst>
        </pc:spChg>
        <pc:spChg chg="add mod">
          <ac:chgData name="Studio Moara" userId="e17c69a39c7c13f8" providerId="LiveId" clId="{3616F029-AB50-40B5-B057-86C433EB959C}" dt="2023-08-28T07:18:02.873" v="3043" actId="14100"/>
          <ac:spMkLst>
            <pc:docMk/>
            <pc:sldMk cId="101230700" sldId="261"/>
            <ac:spMk id="49" creationId="{804A7A53-ACF9-5128-3291-BA182A72F692}"/>
          </ac:spMkLst>
        </pc:spChg>
        <pc:spChg chg="add mod">
          <ac:chgData name="Studio Moara" userId="e17c69a39c7c13f8" providerId="LiveId" clId="{3616F029-AB50-40B5-B057-86C433EB959C}" dt="2023-08-28T07:20:23.138" v="3076" actId="1076"/>
          <ac:spMkLst>
            <pc:docMk/>
            <pc:sldMk cId="101230700" sldId="261"/>
            <ac:spMk id="55" creationId="{27300D95-8D17-6F32-6D8E-421E22114A4F}"/>
          </ac:spMkLst>
        </pc:spChg>
        <pc:grpChg chg="add del mod">
          <ac:chgData name="Studio Moara" userId="e17c69a39c7c13f8" providerId="LiveId" clId="{3616F029-AB50-40B5-B057-86C433EB959C}" dt="2023-08-28T07:11:39.989" v="2932" actId="165"/>
          <ac:grpSpMkLst>
            <pc:docMk/>
            <pc:sldMk cId="101230700" sldId="261"/>
            <ac:grpSpMk id="18" creationId="{8E9789B2-E139-87EE-3519-A761414F3C73}"/>
          </ac:grpSpMkLst>
        </pc:grpChg>
        <pc:grpChg chg="add del mod">
          <ac:chgData name="Studio Moara" userId="e17c69a39c7c13f8" providerId="LiveId" clId="{3616F029-AB50-40B5-B057-86C433EB959C}" dt="2023-08-28T07:19:16.038" v="3058" actId="165"/>
          <ac:grpSpMkLst>
            <pc:docMk/>
            <pc:sldMk cId="101230700" sldId="261"/>
            <ac:grpSpMk id="28" creationId="{90FC3C72-29BF-5E49-3149-F55385E90904}"/>
          </ac:grpSpMkLst>
        </pc:grpChg>
        <pc:grpChg chg="add del mod">
          <ac:chgData name="Studio Moara" userId="e17c69a39c7c13f8" providerId="LiveId" clId="{3616F029-AB50-40B5-B057-86C433EB959C}" dt="2023-08-28T07:18:48.467" v="3047" actId="165"/>
          <ac:grpSpMkLst>
            <pc:docMk/>
            <pc:sldMk cId="101230700" sldId="261"/>
            <ac:grpSpMk id="34" creationId="{E5A271C3-336A-50B2-502A-9A9B3707EC29}"/>
          </ac:grpSpMkLst>
        </pc:grpChg>
        <pc:grpChg chg="add mod">
          <ac:chgData name="Studio Moara" userId="e17c69a39c7c13f8" providerId="LiveId" clId="{3616F029-AB50-40B5-B057-86C433EB959C}" dt="2023-08-28T07:19:42.093" v="3066" actId="552"/>
          <ac:grpSpMkLst>
            <pc:docMk/>
            <pc:sldMk cId="101230700" sldId="261"/>
            <ac:grpSpMk id="41" creationId="{1EDA1FF9-A7BE-99D4-D40C-3BEFF8A15FDB}"/>
          </ac:grpSpMkLst>
        </pc:grpChg>
        <pc:grpChg chg="add mod">
          <ac:chgData name="Studio Moara" userId="e17c69a39c7c13f8" providerId="LiveId" clId="{3616F029-AB50-40B5-B057-86C433EB959C}" dt="2023-08-28T07:19:42.093" v="3066" actId="552"/>
          <ac:grpSpMkLst>
            <pc:docMk/>
            <pc:sldMk cId="101230700" sldId="261"/>
            <ac:grpSpMk id="42" creationId="{1C8F222B-0DB8-E319-DD86-E4F3034A4BE5}"/>
          </ac:grpSpMkLst>
        </pc:grpChg>
        <pc:grpChg chg="add mod">
          <ac:chgData name="Studio Moara" userId="e17c69a39c7c13f8" providerId="LiveId" clId="{3616F029-AB50-40B5-B057-86C433EB959C}" dt="2023-08-28T07:19:42.093" v="3066" actId="552"/>
          <ac:grpSpMkLst>
            <pc:docMk/>
            <pc:sldMk cId="101230700" sldId="261"/>
            <ac:grpSpMk id="43" creationId="{278CADD1-7837-1D28-3EF6-9AEA7C64D682}"/>
          </ac:grpSpMkLst>
        </pc:grpChg>
        <pc:grpChg chg="add mod">
          <ac:chgData name="Studio Moara" userId="e17c69a39c7c13f8" providerId="LiveId" clId="{3616F029-AB50-40B5-B057-86C433EB959C}" dt="2023-08-28T07:19:42.093" v="3066" actId="552"/>
          <ac:grpSpMkLst>
            <pc:docMk/>
            <pc:sldMk cId="101230700" sldId="261"/>
            <ac:grpSpMk id="46" creationId="{C3BDFD2F-D7FA-A04C-8685-0DF5C2EDF549}"/>
          </ac:grpSpMkLst>
        </pc:grpChg>
        <pc:grpChg chg="add del mod">
          <ac:chgData name="Studio Moara" userId="e17c69a39c7c13f8" providerId="LiveId" clId="{3616F029-AB50-40B5-B057-86C433EB959C}" dt="2023-08-28T07:19:04.285" v="3052" actId="165"/>
          <ac:grpSpMkLst>
            <pc:docMk/>
            <pc:sldMk cId="101230700" sldId="261"/>
            <ac:grpSpMk id="54" creationId="{A729D8EF-5313-8C7B-523B-94E052B37E1E}"/>
          </ac:grpSpMkLst>
        </pc:grpChg>
        <pc:cxnChg chg="add mod topLvl">
          <ac:chgData name="Studio Moara" userId="e17c69a39c7c13f8" providerId="LiveId" clId="{3616F029-AB50-40B5-B057-86C433EB959C}" dt="2023-08-28T07:19:56.379" v="3067" actId="692"/>
          <ac:cxnSpMkLst>
            <pc:docMk/>
            <pc:sldMk cId="101230700" sldId="261"/>
            <ac:cxnSpMk id="30" creationId="{324E3770-D409-F76E-C899-AE43DE66BFC9}"/>
          </ac:cxnSpMkLst>
        </pc:cxnChg>
        <pc:cxnChg chg="add mod topLvl">
          <ac:chgData name="Studio Moara" userId="e17c69a39c7c13f8" providerId="LiveId" clId="{3616F029-AB50-40B5-B057-86C433EB959C}" dt="2023-08-28T07:19:56.379" v="3067" actId="692"/>
          <ac:cxnSpMkLst>
            <pc:docMk/>
            <pc:sldMk cId="101230700" sldId="261"/>
            <ac:cxnSpMk id="31" creationId="{73424E56-2117-4146-E60D-EB54A3BA63F3}"/>
          </ac:cxnSpMkLst>
        </pc:cxnChg>
        <pc:cxnChg chg="add mod topLvl">
          <ac:chgData name="Studio Moara" userId="e17c69a39c7c13f8" providerId="LiveId" clId="{3616F029-AB50-40B5-B057-86C433EB959C}" dt="2023-08-28T07:19:56.379" v="3067" actId="692"/>
          <ac:cxnSpMkLst>
            <pc:docMk/>
            <pc:sldMk cId="101230700" sldId="261"/>
            <ac:cxnSpMk id="32" creationId="{640C24F2-3EAB-FEDC-10C7-92485018CB78}"/>
          </ac:cxnSpMkLst>
        </pc:cxnChg>
        <pc:cxnChg chg="add mod topLvl">
          <ac:chgData name="Studio Moara" userId="e17c69a39c7c13f8" providerId="LiveId" clId="{3616F029-AB50-40B5-B057-86C433EB959C}" dt="2023-08-28T07:19:56.379" v="3067" actId="692"/>
          <ac:cxnSpMkLst>
            <pc:docMk/>
            <pc:sldMk cId="101230700" sldId="261"/>
            <ac:cxnSpMk id="33" creationId="{3E3AF051-829E-EBFE-C20F-74ABAAAC9872}"/>
          </ac:cxnSpMkLst>
        </pc:cxnChg>
      </pc:sldChg>
      <pc:sldChg chg="addSp delSp modSp new mod">
        <pc:chgData name="Studio Moara" userId="e17c69a39c7c13f8" providerId="LiveId" clId="{3616F029-AB50-40B5-B057-86C433EB959C}" dt="2023-08-28T08:44:36.664" v="4524" actId="1076"/>
        <pc:sldMkLst>
          <pc:docMk/>
          <pc:sldMk cId="3111480456" sldId="262"/>
        </pc:sldMkLst>
        <pc:spChg chg="add mod topLvl">
          <ac:chgData name="Studio Moara" userId="e17c69a39c7c13f8" providerId="LiveId" clId="{3616F029-AB50-40B5-B057-86C433EB959C}" dt="2023-08-28T08:44:06.306" v="4511" actId="164"/>
          <ac:spMkLst>
            <pc:docMk/>
            <pc:sldMk cId="3111480456" sldId="262"/>
            <ac:spMk id="4" creationId="{9176B547-4820-A001-31BF-80780A55F45B}"/>
          </ac:spMkLst>
        </pc:spChg>
        <pc:spChg chg="add mod ord topLvl">
          <ac:chgData name="Studio Moara" userId="e17c69a39c7c13f8" providerId="LiveId" clId="{3616F029-AB50-40B5-B057-86C433EB959C}" dt="2023-08-28T08:44:06.306" v="4511" actId="164"/>
          <ac:spMkLst>
            <pc:docMk/>
            <pc:sldMk cId="3111480456" sldId="262"/>
            <ac:spMk id="5" creationId="{070580D4-D19D-0263-264C-3B1B5F20C03E}"/>
          </ac:spMkLst>
        </pc:spChg>
        <pc:spChg chg="add mod ord topLvl">
          <ac:chgData name="Studio Moara" userId="e17c69a39c7c13f8" providerId="LiveId" clId="{3616F029-AB50-40B5-B057-86C433EB959C}" dt="2023-08-28T08:44:06.306" v="4511" actId="164"/>
          <ac:spMkLst>
            <pc:docMk/>
            <pc:sldMk cId="3111480456" sldId="262"/>
            <ac:spMk id="6" creationId="{BF1BF4B5-5F08-47AE-AE66-0690C9460491}"/>
          </ac:spMkLst>
        </pc:spChg>
        <pc:spChg chg="add mod ord topLvl">
          <ac:chgData name="Studio Moara" userId="e17c69a39c7c13f8" providerId="LiveId" clId="{3616F029-AB50-40B5-B057-86C433EB959C}" dt="2023-08-28T08:44:06.306" v="4511" actId="164"/>
          <ac:spMkLst>
            <pc:docMk/>
            <pc:sldMk cId="3111480456" sldId="262"/>
            <ac:spMk id="7" creationId="{CA215894-ABFD-6CED-DEFA-8ADA48A3569A}"/>
          </ac:spMkLst>
        </pc:spChg>
        <pc:spChg chg="add mod">
          <ac:chgData name="Studio Moara" userId="e17c69a39c7c13f8" providerId="LiveId" clId="{3616F029-AB50-40B5-B057-86C433EB959C}" dt="2023-08-28T06:42:36.031" v="2472" actId="14100"/>
          <ac:spMkLst>
            <pc:docMk/>
            <pc:sldMk cId="3111480456" sldId="262"/>
            <ac:spMk id="9" creationId="{341A04CB-466F-931A-C0A6-29EB94DC7FFE}"/>
          </ac:spMkLst>
        </pc:spChg>
        <pc:spChg chg="add mod">
          <ac:chgData name="Studio Moara" userId="e17c69a39c7c13f8" providerId="LiveId" clId="{3616F029-AB50-40B5-B057-86C433EB959C}" dt="2023-08-28T06:43:05.436" v="2481" actId="20577"/>
          <ac:spMkLst>
            <pc:docMk/>
            <pc:sldMk cId="3111480456" sldId="262"/>
            <ac:spMk id="10" creationId="{ADD836AC-A341-3A9F-9D4D-4782FD821AFC}"/>
          </ac:spMkLst>
        </pc:spChg>
        <pc:spChg chg="add del mod">
          <ac:chgData name="Studio Moara" userId="e17c69a39c7c13f8" providerId="LiveId" clId="{3616F029-AB50-40B5-B057-86C433EB959C}" dt="2023-08-28T08:44:06.306" v="4511" actId="164"/>
          <ac:spMkLst>
            <pc:docMk/>
            <pc:sldMk cId="3111480456" sldId="262"/>
            <ac:spMk id="11" creationId="{8F9AC945-ABBA-AD26-3CBF-DB0601E15514}"/>
          </ac:spMkLst>
        </pc:spChg>
        <pc:spChg chg="add del mod">
          <ac:chgData name="Studio Moara" userId="e17c69a39c7c13f8" providerId="LiveId" clId="{3616F029-AB50-40B5-B057-86C433EB959C}" dt="2023-08-28T08:44:30.163" v="4520" actId="1076"/>
          <ac:spMkLst>
            <pc:docMk/>
            <pc:sldMk cId="3111480456" sldId="262"/>
            <ac:spMk id="12" creationId="{6A8BB391-4357-1B39-D7CB-F944DBBDF80E}"/>
          </ac:spMkLst>
        </pc:spChg>
        <pc:spChg chg="add mod">
          <ac:chgData name="Studio Moara" userId="e17c69a39c7c13f8" providerId="LiveId" clId="{3616F029-AB50-40B5-B057-86C433EB959C}" dt="2023-08-28T08:44:06.306" v="4511" actId="164"/>
          <ac:spMkLst>
            <pc:docMk/>
            <pc:sldMk cId="3111480456" sldId="262"/>
            <ac:spMk id="13" creationId="{C4B0D283-A79E-CF65-C0EB-23114370F335}"/>
          </ac:spMkLst>
        </pc:spChg>
        <pc:spChg chg="add mod">
          <ac:chgData name="Studio Moara" userId="e17c69a39c7c13f8" providerId="LiveId" clId="{3616F029-AB50-40B5-B057-86C433EB959C}" dt="2023-08-28T08:44:27.942" v="4519" actId="1076"/>
          <ac:spMkLst>
            <pc:docMk/>
            <pc:sldMk cId="3111480456" sldId="262"/>
            <ac:spMk id="14" creationId="{0DF9E05E-680D-364B-7E48-29C0B67E5E25}"/>
          </ac:spMkLst>
        </pc:spChg>
        <pc:spChg chg="add mod">
          <ac:chgData name="Studio Moara" userId="e17c69a39c7c13f8" providerId="LiveId" clId="{3616F029-AB50-40B5-B057-86C433EB959C}" dt="2023-08-28T08:44:06.306" v="4511" actId="164"/>
          <ac:spMkLst>
            <pc:docMk/>
            <pc:sldMk cId="3111480456" sldId="262"/>
            <ac:spMk id="15" creationId="{A2297306-DA50-9C38-12BA-F1ECD950F170}"/>
          </ac:spMkLst>
        </pc:spChg>
        <pc:spChg chg="add mod">
          <ac:chgData name="Studio Moara" userId="e17c69a39c7c13f8" providerId="LiveId" clId="{3616F029-AB50-40B5-B057-86C433EB959C}" dt="2023-08-28T08:44:33.382" v="4522" actId="1076"/>
          <ac:spMkLst>
            <pc:docMk/>
            <pc:sldMk cId="3111480456" sldId="262"/>
            <ac:spMk id="16" creationId="{1603D553-8592-79EF-9065-DE9DEFF343CB}"/>
          </ac:spMkLst>
        </pc:spChg>
        <pc:spChg chg="add mod">
          <ac:chgData name="Studio Moara" userId="e17c69a39c7c13f8" providerId="LiveId" clId="{3616F029-AB50-40B5-B057-86C433EB959C}" dt="2023-08-28T08:44:06.306" v="4511" actId="164"/>
          <ac:spMkLst>
            <pc:docMk/>
            <pc:sldMk cId="3111480456" sldId="262"/>
            <ac:spMk id="17" creationId="{FC0474B8-FA90-7FE8-08B6-924D8ED36F6A}"/>
          </ac:spMkLst>
        </pc:spChg>
        <pc:spChg chg="add mod">
          <ac:chgData name="Studio Moara" userId="e17c69a39c7c13f8" providerId="LiveId" clId="{3616F029-AB50-40B5-B057-86C433EB959C}" dt="2023-08-28T08:44:36.664" v="4524" actId="1076"/>
          <ac:spMkLst>
            <pc:docMk/>
            <pc:sldMk cId="3111480456" sldId="262"/>
            <ac:spMk id="18" creationId="{98FF3DA8-47B4-5CD7-7266-C68985B2D9B7}"/>
          </ac:spMkLst>
        </pc:spChg>
        <pc:spChg chg="add mod">
          <ac:chgData name="Studio Moara" userId="e17c69a39c7c13f8" providerId="LiveId" clId="{3616F029-AB50-40B5-B057-86C433EB959C}" dt="2023-08-28T06:46:16.456" v="2585" actId="571"/>
          <ac:spMkLst>
            <pc:docMk/>
            <pc:sldMk cId="3111480456" sldId="262"/>
            <ac:spMk id="19" creationId="{A010CB9A-73D1-AED7-8561-454ED63AB50D}"/>
          </ac:spMkLst>
        </pc:spChg>
        <pc:spChg chg="add mod">
          <ac:chgData name="Studio Moara" userId="e17c69a39c7c13f8" providerId="LiveId" clId="{3616F029-AB50-40B5-B057-86C433EB959C}" dt="2023-08-28T06:46:47.294" v="2596" actId="1076"/>
          <ac:spMkLst>
            <pc:docMk/>
            <pc:sldMk cId="3111480456" sldId="262"/>
            <ac:spMk id="20" creationId="{1FC00398-5BDB-DCB9-EF8E-96A20704E3ED}"/>
          </ac:spMkLst>
        </pc:spChg>
        <pc:spChg chg="add del mod ord">
          <ac:chgData name="Studio Moara" userId="e17c69a39c7c13f8" providerId="LiveId" clId="{3616F029-AB50-40B5-B057-86C433EB959C}" dt="2023-08-28T06:50:07.398" v="2643" actId="478"/>
          <ac:spMkLst>
            <pc:docMk/>
            <pc:sldMk cId="3111480456" sldId="262"/>
            <ac:spMk id="42" creationId="{41023995-A71D-442A-A9CF-D5C4488775DF}"/>
          </ac:spMkLst>
        </pc:spChg>
        <pc:grpChg chg="add del mod">
          <ac:chgData name="Studio Moara" userId="e17c69a39c7c13f8" providerId="LiveId" clId="{3616F029-AB50-40B5-B057-86C433EB959C}" dt="2023-08-28T06:41:16.800" v="2197" actId="165"/>
          <ac:grpSpMkLst>
            <pc:docMk/>
            <pc:sldMk cId="3111480456" sldId="262"/>
            <ac:grpSpMk id="8" creationId="{22ACCC15-1846-8993-F31A-F0A30C53B1C6}"/>
          </ac:grpSpMkLst>
        </pc:grpChg>
        <pc:grpChg chg="add mod">
          <ac:chgData name="Studio Moara" userId="e17c69a39c7c13f8" providerId="LiveId" clId="{3616F029-AB50-40B5-B057-86C433EB959C}" dt="2023-08-28T08:44:20.308" v="4516" actId="1076"/>
          <ac:grpSpMkLst>
            <pc:docMk/>
            <pc:sldMk cId="3111480456" sldId="262"/>
            <ac:grpSpMk id="49" creationId="{AD18E131-E610-27F2-4FA9-1B714886866E}"/>
          </ac:grpSpMkLst>
        </pc:grpChg>
        <pc:picChg chg="add mod">
          <ac:chgData name="Studio Moara" userId="e17c69a39c7c13f8" providerId="LiveId" clId="{3616F029-AB50-40B5-B057-86C433EB959C}" dt="2023-08-28T06:47:34.442" v="2601" actId="1076"/>
          <ac:picMkLst>
            <pc:docMk/>
            <pc:sldMk cId="3111480456" sldId="262"/>
            <ac:picMk id="22" creationId="{B76A302E-A92D-BAED-BAEE-0A0531F4934D}"/>
          </ac:picMkLst>
        </pc:picChg>
        <pc:cxnChg chg="add del">
          <ac:chgData name="Studio Moara" userId="e17c69a39c7c13f8" providerId="LiveId" clId="{3616F029-AB50-40B5-B057-86C433EB959C}" dt="2023-08-28T06:32:16.740" v="2116" actId="478"/>
          <ac:cxnSpMkLst>
            <pc:docMk/>
            <pc:sldMk cId="3111480456" sldId="262"/>
            <ac:cxnSpMk id="3" creationId="{0A149517-084B-44DA-9EAE-9AC2C0F97C0E}"/>
          </ac:cxnSpMkLst>
        </pc:cxnChg>
        <pc:cxnChg chg="add del mod">
          <ac:chgData name="Studio Moara" userId="e17c69a39c7c13f8" providerId="LiveId" clId="{3616F029-AB50-40B5-B057-86C433EB959C}" dt="2023-08-28T08:30:54.312" v="4135" actId="478"/>
          <ac:cxnSpMkLst>
            <pc:docMk/>
            <pc:sldMk cId="3111480456" sldId="262"/>
            <ac:cxnSpMk id="23" creationId="{B324A38B-518F-DF86-478C-B98231ECE8AA}"/>
          </ac:cxnSpMkLst>
        </pc:cxnChg>
        <pc:cxnChg chg="add del mod ord">
          <ac:chgData name="Studio Moara" userId="e17c69a39c7c13f8" providerId="LiveId" clId="{3616F029-AB50-40B5-B057-86C433EB959C}" dt="2023-08-28T06:48:55.942" v="2620" actId="478"/>
          <ac:cxnSpMkLst>
            <pc:docMk/>
            <pc:sldMk cId="3111480456" sldId="262"/>
            <ac:cxnSpMk id="27" creationId="{8AFFD65A-8359-AC06-34BD-6900637DEF40}"/>
          </ac:cxnSpMkLst>
        </pc:cxnChg>
        <pc:cxnChg chg="add del mod ord">
          <ac:chgData name="Studio Moara" userId="e17c69a39c7c13f8" providerId="LiveId" clId="{3616F029-AB50-40B5-B057-86C433EB959C}" dt="2023-08-28T08:30:30.739" v="4132" actId="478"/>
          <ac:cxnSpMkLst>
            <pc:docMk/>
            <pc:sldMk cId="3111480456" sldId="262"/>
            <ac:cxnSpMk id="39" creationId="{745B1827-CD1A-776C-3595-51D0FF43DB28}"/>
          </ac:cxnSpMkLst>
        </pc:cxnChg>
        <pc:cxnChg chg="add del mod">
          <ac:chgData name="Studio Moara" userId="e17c69a39c7c13f8" providerId="LiveId" clId="{3616F029-AB50-40B5-B057-86C433EB959C}" dt="2023-08-28T06:59:29.017" v="2776" actId="21"/>
          <ac:cxnSpMkLst>
            <pc:docMk/>
            <pc:sldMk cId="3111480456" sldId="262"/>
            <ac:cxnSpMk id="43" creationId="{A9818FB5-EF17-90D7-AAE2-C294F6C86149}"/>
          </ac:cxnSpMkLst>
        </pc:cxnChg>
        <pc:cxnChg chg="add del mod ord">
          <ac:chgData name="Studio Moara" userId="e17c69a39c7c13f8" providerId="LiveId" clId="{3616F029-AB50-40B5-B057-86C433EB959C}" dt="2023-08-28T08:30:54.312" v="4135" actId="478"/>
          <ac:cxnSpMkLst>
            <pc:docMk/>
            <pc:sldMk cId="3111480456" sldId="262"/>
            <ac:cxnSpMk id="48" creationId="{AC52D745-4EC0-1342-2033-3CE0487DC77B}"/>
          </ac:cxnSpMkLst>
        </pc:cxnChg>
      </pc:sldChg>
      <pc:sldChg chg="add del">
        <pc:chgData name="Studio Moara" userId="e17c69a39c7c13f8" providerId="LiveId" clId="{3616F029-AB50-40B5-B057-86C433EB959C}" dt="2023-08-28T06:27:02.361" v="2113" actId="47"/>
        <pc:sldMkLst>
          <pc:docMk/>
          <pc:sldMk cId="3489884916" sldId="262"/>
        </pc:sldMkLst>
      </pc:sldChg>
      <pc:sldChg chg="addSp delSp modSp new del mod">
        <pc:chgData name="Studio Moara" userId="e17c69a39c7c13f8" providerId="LiveId" clId="{3616F029-AB50-40B5-B057-86C433EB959C}" dt="2023-08-28T07:23:09.550" v="3087" actId="47"/>
        <pc:sldMkLst>
          <pc:docMk/>
          <pc:sldMk cId="1307443337" sldId="263"/>
        </pc:sldMkLst>
        <pc:spChg chg="add del mod">
          <ac:chgData name="Studio Moara" userId="e17c69a39c7c13f8" providerId="LiveId" clId="{3616F029-AB50-40B5-B057-86C433EB959C}" dt="2023-08-28T07:23:08.147" v="3086" actId="21"/>
          <ac:spMkLst>
            <pc:docMk/>
            <pc:sldMk cId="1307443337" sldId="263"/>
            <ac:spMk id="2" creationId="{0715962A-3DF9-CB2C-D799-BDF598B3D7B8}"/>
          </ac:spMkLst>
        </pc:spChg>
        <pc:picChg chg="add del mod">
          <ac:chgData name="Studio Moara" userId="e17c69a39c7c13f8" providerId="LiveId" clId="{3616F029-AB50-40B5-B057-86C433EB959C}" dt="2023-08-28T06:53:22.779" v="2656" actId="21"/>
          <ac:picMkLst>
            <pc:docMk/>
            <pc:sldMk cId="1307443337" sldId="263"/>
            <ac:picMk id="1026" creationId="{839C3204-0E49-1510-6E94-45623A2B42A0}"/>
          </ac:picMkLst>
        </pc:picChg>
      </pc:sldChg>
      <pc:sldChg chg="addSp delSp modSp new mod ord">
        <pc:chgData name="Studio Moara" userId="e17c69a39c7c13f8" providerId="LiveId" clId="{3616F029-AB50-40B5-B057-86C433EB959C}" dt="2023-08-28T07:24:18.849" v="3126" actId="403"/>
        <pc:sldMkLst>
          <pc:docMk/>
          <pc:sldMk cId="2128839247" sldId="264"/>
        </pc:sldMkLst>
        <pc:spChg chg="add del mod">
          <ac:chgData name="Studio Moara" userId="e17c69a39c7c13f8" providerId="LiveId" clId="{3616F029-AB50-40B5-B057-86C433EB959C}" dt="2023-08-28T07:23:04.319" v="3084" actId="21"/>
          <ac:spMkLst>
            <pc:docMk/>
            <pc:sldMk cId="2128839247" sldId="264"/>
            <ac:spMk id="3" creationId="{3C67BC05-B1E0-BAF0-8593-3FF16E4528DE}"/>
          </ac:spMkLst>
        </pc:spChg>
        <pc:spChg chg="add del mod">
          <ac:chgData name="Studio Moara" userId="e17c69a39c7c13f8" providerId="LiveId" clId="{3616F029-AB50-40B5-B057-86C433EB959C}" dt="2023-08-28T06:54:32.101" v="2698" actId="478"/>
          <ac:spMkLst>
            <pc:docMk/>
            <pc:sldMk cId="2128839247" sldId="264"/>
            <ac:spMk id="4" creationId="{2CFFC49D-E6A7-D8DE-C0FF-15176F6303B9}"/>
          </ac:spMkLst>
        </pc:spChg>
        <pc:spChg chg="add del mod">
          <ac:chgData name="Studio Moara" userId="e17c69a39c7c13f8" providerId="LiveId" clId="{3616F029-AB50-40B5-B057-86C433EB959C}" dt="2023-08-28T06:54:32.101" v="2698" actId="478"/>
          <ac:spMkLst>
            <pc:docMk/>
            <pc:sldMk cId="2128839247" sldId="264"/>
            <ac:spMk id="5" creationId="{9E3E8CFB-685F-0BF8-7C07-9E7B6FF8428D}"/>
          </ac:spMkLst>
        </pc:spChg>
        <pc:spChg chg="add mod topLvl">
          <ac:chgData name="Studio Moara" userId="e17c69a39c7c13f8" providerId="LiveId" clId="{3616F029-AB50-40B5-B057-86C433EB959C}" dt="2023-08-28T06:59:00.996" v="2769" actId="164"/>
          <ac:spMkLst>
            <pc:docMk/>
            <pc:sldMk cId="2128839247" sldId="264"/>
            <ac:spMk id="6" creationId="{07ED8050-C8C5-159E-3E9D-D08F20AAD617}"/>
          </ac:spMkLst>
        </pc:spChg>
        <pc:spChg chg="add del mod topLvl">
          <ac:chgData name="Studio Moara" userId="e17c69a39c7c13f8" providerId="LiveId" clId="{3616F029-AB50-40B5-B057-86C433EB959C}" dt="2023-08-28T06:58:54.189" v="2767" actId="478"/>
          <ac:spMkLst>
            <pc:docMk/>
            <pc:sldMk cId="2128839247" sldId="264"/>
            <ac:spMk id="7" creationId="{9BBA12B0-A221-44D6-3E80-506985A59AA2}"/>
          </ac:spMkLst>
        </pc:spChg>
        <pc:spChg chg="add del mod topLvl">
          <ac:chgData name="Studio Moara" userId="e17c69a39c7c13f8" providerId="LiveId" clId="{3616F029-AB50-40B5-B057-86C433EB959C}" dt="2023-08-28T06:58:54.189" v="2767" actId="478"/>
          <ac:spMkLst>
            <pc:docMk/>
            <pc:sldMk cId="2128839247" sldId="264"/>
            <ac:spMk id="8" creationId="{B3F02E50-A592-FCA5-18DC-7BD103E9BBC2}"/>
          </ac:spMkLst>
        </pc:spChg>
        <pc:spChg chg="add del mod topLvl">
          <ac:chgData name="Studio Moara" userId="e17c69a39c7c13f8" providerId="LiveId" clId="{3616F029-AB50-40B5-B057-86C433EB959C}" dt="2023-08-28T06:58:54.189" v="2767" actId="478"/>
          <ac:spMkLst>
            <pc:docMk/>
            <pc:sldMk cId="2128839247" sldId="264"/>
            <ac:spMk id="9" creationId="{8AE343D6-7EA8-B854-EAED-5535F4C1675D}"/>
          </ac:spMkLst>
        </pc:spChg>
        <pc:spChg chg="add del mod topLvl">
          <ac:chgData name="Studio Moara" userId="e17c69a39c7c13f8" providerId="LiveId" clId="{3616F029-AB50-40B5-B057-86C433EB959C}" dt="2023-08-28T06:58:54.189" v="2767" actId="478"/>
          <ac:spMkLst>
            <pc:docMk/>
            <pc:sldMk cId="2128839247" sldId="264"/>
            <ac:spMk id="10" creationId="{CD6484B2-4AF0-D870-30FF-A53579E51030}"/>
          </ac:spMkLst>
        </pc:spChg>
        <pc:spChg chg="add mod">
          <ac:chgData name="Studio Moara" userId="e17c69a39c7c13f8" providerId="LiveId" clId="{3616F029-AB50-40B5-B057-86C433EB959C}" dt="2023-08-28T06:56:27.080" v="2732" actId="1076"/>
          <ac:spMkLst>
            <pc:docMk/>
            <pc:sldMk cId="2128839247" sldId="264"/>
            <ac:spMk id="12" creationId="{9CC8E1AE-0990-AB49-306B-08FEFE7103B8}"/>
          </ac:spMkLst>
        </pc:spChg>
        <pc:spChg chg="add mod">
          <ac:chgData name="Studio Moara" userId="e17c69a39c7c13f8" providerId="LiveId" clId="{3616F029-AB50-40B5-B057-86C433EB959C}" dt="2023-08-28T07:24:18.849" v="3126" actId="403"/>
          <ac:spMkLst>
            <pc:docMk/>
            <pc:sldMk cId="2128839247" sldId="264"/>
            <ac:spMk id="13" creationId="{2D78B6D6-2038-BB6F-609B-5AF99C1A90F9}"/>
          </ac:spMkLst>
        </pc:spChg>
        <pc:spChg chg="add mod">
          <ac:chgData name="Studio Moara" userId="e17c69a39c7c13f8" providerId="LiveId" clId="{3616F029-AB50-40B5-B057-86C433EB959C}" dt="2023-08-28T06:59:00.996" v="2769" actId="164"/>
          <ac:spMkLst>
            <pc:docMk/>
            <pc:sldMk cId="2128839247" sldId="264"/>
            <ac:spMk id="14" creationId="{403AF110-306F-690F-9F8D-D4A9BD0BF7FB}"/>
          </ac:spMkLst>
        </pc:spChg>
        <pc:spChg chg="add mod">
          <ac:chgData name="Studio Moara" userId="e17c69a39c7c13f8" providerId="LiveId" clId="{3616F029-AB50-40B5-B057-86C433EB959C}" dt="2023-08-28T06:59:00.996" v="2769" actId="164"/>
          <ac:spMkLst>
            <pc:docMk/>
            <pc:sldMk cId="2128839247" sldId="264"/>
            <ac:spMk id="15" creationId="{DA5DA8E8-88EE-DB5C-2BB4-BC5AFE618EDF}"/>
          </ac:spMkLst>
        </pc:spChg>
        <pc:spChg chg="mod">
          <ac:chgData name="Studio Moara" userId="e17c69a39c7c13f8" providerId="LiveId" clId="{3616F029-AB50-40B5-B057-86C433EB959C}" dt="2023-08-28T07:00:42.051" v="2791" actId="207"/>
          <ac:spMkLst>
            <pc:docMk/>
            <pc:sldMk cId="2128839247" sldId="264"/>
            <ac:spMk id="23" creationId="{435A6C42-80BE-76D8-1C78-A87C2AEB5279}"/>
          </ac:spMkLst>
        </pc:spChg>
        <pc:spChg chg="mod">
          <ac:chgData name="Studio Moara" userId="e17c69a39c7c13f8" providerId="LiveId" clId="{3616F029-AB50-40B5-B057-86C433EB959C}" dt="2023-08-28T07:24:14.166" v="3124" actId="403"/>
          <ac:spMkLst>
            <pc:docMk/>
            <pc:sldMk cId="2128839247" sldId="264"/>
            <ac:spMk id="24" creationId="{EDCBBD8C-32B4-2037-4EDE-7358C1904CFE}"/>
          </ac:spMkLst>
        </pc:spChg>
        <pc:spChg chg="mod">
          <ac:chgData name="Studio Moara" userId="e17c69a39c7c13f8" providerId="LiveId" clId="{3616F029-AB50-40B5-B057-86C433EB959C}" dt="2023-08-28T06:59:04.935" v="2770" actId="571"/>
          <ac:spMkLst>
            <pc:docMk/>
            <pc:sldMk cId="2128839247" sldId="264"/>
            <ac:spMk id="25" creationId="{4B625846-3CBF-022A-84E7-C6E43A0F18B7}"/>
          </ac:spMkLst>
        </pc:spChg>
        <pc:spChg chg="mod">
          <ac:chgData name="Studio Moara" userId="e17c69a39c7c13f8" providerId="LiveId" clId="{3616F029-AB50-40B5-B057-86C433EB959C}" dt="2023-08-28T06:59:04.935" v="2770" actId="571"/>
          <ac:spMkLst>
            <pc:docMk/>
            <pc:sldMk cId="2128839247" sldId="264"/>
            <ac:spMk id="26" creationId="{58159114-0BDF-173B-E319-A4AC33D52BA3}"/>
          </ac:spMkLst>
        </pc:spChg>
        <pc:spChg chg="mod">
          <ac:chgData name="Studio Moara" userId="e17c69a39c7c13f8" providerId="LiveId" clId="{3616F029-AB50-40B5-B057-86C433EB959C}" dt="2023-08-28T07:00:45.165" v="2792" actId="207"/>
          <ac:spMkLst>
            <pc:docMk/>
            <pc:sldMk cId="2128839247" sldId="264"/>
            <ac:spMk id="28" creationId="{B861A296-4BCE-A355-9E2B-28E50D8C7F6E}"/>
          </ac:spMkLst>
        </pc:spChg>
        <pc:spChg chg="mod">
          <ac:chgData name="Studio Moara" userId="e17c69a39c7c13f8" providerId="LiveId" clId="{3616F029-AB50-40B5-B057-86C433EB959C}" dt="2023-08-28T07:24:11.061" v="3122" actId="403"/>
          <ac:spMkLst>
            <pc:docMk/>
            <pc:sldMk cId="2128839247" sldId="264"/>
            <ac:spMk id="29" creationId="{54F8FB5C-CAAC-42FC-917E-676CF126BDA4}"/>
          </ac:spMkLst>
        </pc:spChg>
        <pc:spChg chg="mod">
          <ac:chgData name="Studio Moara" userId="e17c69a39c7c13f8" providerId="LiveId" clId="{3616F029-AB50-40B5-B057-86C433EB959C}" dt="2023-08-28T06:59:07.742" v="2771" actId="571"/>
          <ac:spMkLst>
            <pc:docMk/>
            <pc:sldMk cId="2128839247" sldId="264"/>
            <ac:spMk id="30" creationId="{97974F36-BD80-62D8-8B84-6F10008A1D19}"/>
          </ac:spMkLst>
        </pc:spChg>
        <pc:spChg chg="mod">
          <ac:chgData name="Studio Moara" userId="e17c69a39c7c13f8" providerId="LiveId" clId="{3616F029-AB50-40B5-B057-86C433EB959C}" dt="2023-08-28T06:59:07.742" v="2771" actId="571"/>
          <ac:spMkLst>
            <pc:docMk/>
            <pc:sldMk cId="2128839247" sldId="264"/>
            <ac:spMk id="31" creationId="{6BB8160E-CC1E-97F0-8AE3-8CED5E81A6D6}"/>
          </ac:spMkLst>
        </pc:spChg>
        <pc:spChg chg="mod">
          <ac:chgData name="Studio Moara" userId="e17c69a39c7c13f8" providerId="LiveId" clId="{3616F029-AB50-40B5-B057-86C433EB959C}" dt="2023-08-28T07:00:47.995" v="2793" actId="207"/>
          <ac:spMkLst>
            <pc:docMk/>
            <pc:sldMk cId="2128839247" sldId="264"/>
            <ac:spMk id="33" creationId="{47A6365E-40F4-5CD2-2F5B-1BF5D6162714}"/>
          </ac:spMkLst>
        </pc:spChg>
        <pc:spChg chg="mod">
          <ac:chgData name="Studio Moara" userId="e17c69a39c7c13f8" providerId="LiveId" clId="{3616F029-AB50-40B5-B057-86C433EB959C}" dt="2023-08-28T07:24:08.242" v="3120" actId="403"/>
          <ac:spMkLst>
            <pc:docMk/>
            <pc:sldMk cId="2128839247" sldId="264"/>
            <ac:spMk id="34" creationId="{ED60232E-7898-A7D7-82D1-7EE5517647E9}"/>
          </ac:spMkLst>
        </pc:spChg>
        <pc:spChg chg="mod">
          <ac:chgData name="Studio Moara" userId="e17c69a39c7c13f8" providerId="LiveId" clId="{3616F029-AB50-40B5-B057-86C433EB959C}" dt="2023-08-28T06:59:07.742" v="2771" actId="571"/>
          <ac:spMkLst>
            <pc:docMk/>
            <pc:sldMk cId="2128839247" sldId="264"/>
            <ac:spMk id="35" creationId="{79819989-34D7-1BBC-DE00-FACF7AD250FF}"/>
          </ac:spMkLst>
        </pc:spChg>
        <pc:spChg chg="mod">
          <ac:chgData name="Studio Moara" userId="e17c69a39c7c13f8" providerId="LiveId" clId="{3616F029-AB50-40B5-B057-86C433EB959C}" dt="2023-08-28T06:59:07.742" v="2771" actId="571"/>
          <ac:spMkLst>
            <pc:docMk/>
            <pc:sldMk cId="2128839247" sldId="264"/>
            <ac:spMk id="36" creationId="{88FE9A4C-97BB-5EF2-8CE5-8C33403B27F4}"/>
          </ac:spMkLst>
        </pc:spChg>
        <pc:spChg chg="mod">
          <ac:chgData name="Studio Moara" userId="e17c69a39c7c13f8" providerId="LiveId" clId="{3616F029-AB50-40B5-B057-86C433EB959C}" dt="2023-08-28T07:01:04.801" v="2795" actId="207"/>
          <ac:spMkLst>
            <pc:docMk/>
            <pc:sldMk cId="2128839247" sldId="264"/>
            <ac:spMk id="38" creationId="{D3AC9791-CF8D-F9DD-30B8-74F44AC5434A}"/>
          </ac:spMkLst>
        </pc:spChg>
        <pc:spChg chg="mod">
          <ac:chgData name="Studio Moara" userId="e17c69a39c7c13f8" providerId="LiveId" clId="{3616F029-AB50-40B5-B057-86C433EB959C}" dt="2023-08-28T07:24:03.812" v="3117" actId="403"/>
          <ac:spMkLst>
            <pc:docMk/>
            <pc:sldMk cId="2128839247" sldId="264"/>
            <ac:spMk id="39" creationId="{1E39C0BD-404E-68C7-8CD5-5206BDF7BCB3}"/>
          </ac:spMkLst>
        </pc:spChg>
        <pc:spChg chg="mod">
          <ac:chgData name="Studio Moara" userId="e17c69a39c7c13f8" providerId="LiveId" clId="{3616F029-AB50-40B5-B057-86C433EB959C}" dt="2023-08-28T06:59:12.308" v="2772" actId="571"/>
          <ac:spMkLst>
            <pc:docMk/>
            <pc:sldMk cId="2128839247" sldId="264"/>
            <ac:spMk id="40" creationId="{2570A8A2-5DF0-51BF-A153-4DA937844EE2}"/>
          </ac:spMkLst>
        </pc:spChg>
        <pc:spChg chg="mod">
          <ac:chgData name="Studio Moara" userId="e17c69a39c7c13f8" providerId="LiveId" clId="{3616F029-AB50-40B5-B057-86C433EB959C}" dt="2023-08-28T06:59:12.308" v="2772" actId="571"/>
          <ac:spMkLst>
            <pc:docMk/>
            <pc:sldMk cId="2128839247" sldId="264"/>
            <ac:spMk id="41" creationId="{C4C86092-BB6B-E477-079D-C656F66ADAEF}"/>
          </ac:spMkLst>
        </pc:spChg>
        <pc:spChg chg="add del mod">
          <ac:chgData name="Studio Moara" userId="e17c69a39c7c13f8" providerId="LiveId" clId="{3616F029-AB50-40B5-B057-86C433EB959C}" dt="2023-08-28T07:02:55.878" v="2836" actId="478"/>
          <ac:spMkLst>
            <pc:docMk/>
            <pc:sldMk cId="2128839247" sldId="264"/>
            <ac:spMk id="61" creationId="{22A15513-79C4-8E27-A348-3CDFC2CAA0EC}"/>
          </ac:spMkLst>
        </pc:spChg>
        <pc:spChg chg="add del">
          <ac:chgData name="Studio Moara" userId="e17c69a39c7c13f8" providerId="LiveId" clId="{3616F029-AB50-40B5-B057-86C433EB959C}" dt="2023-08-28T07:03:05.148" v="2838" actId="478"/>
          <ac:spMkLst>
            <pc:docMk/>
            <pc:sldMk cId="2128839247" sldId="264"/>
            <ac:spMk id="62" creationId="{5D761BE4-A911-F9C0-CE7B-46CE2927DA43}"/>
          </ac:spMkLst>
        </pc:spChg>
        <pc:spChg chg="add del mod">
          <ac:chgData name="Studio Moara" userId="e17c69a39c7c13f8" providerId="LiveId" clId="{3616F029-AB50-40B5-B057-86C433EB959C}" dt="2023-08-28T07:22:42.480" v="3081" actId="478"/>
          <ac:spMkLst>
            <pc:docMk/>
            <pc:sldMk cId="2128839247" sldId="264"/>
            <ac:spMk id="63" creationId="{9481ADCE-286C-7250-1365-7E9526C467AC}"/>
          </ac:spMkLst>
        </pc:spChg>
        <pc:spChg chg="add del mod">
          <ac:chgData name="Studio Moara" userId="e17c69a39c7c13f8" providerId="LiveId" clId="{3616F029-AB50-40B5-B057-86C433EB959C}" dt="2023-08-28T07:22:42.480" v="3081" actId="478"/>
          <ac:spMkLst>
            <pc:docMk/>
            <pc:sldMk cId="2128839247" sldId="264"/>
            <ac:spMk id="64" creationId="{5D511E46-2556-0B50-2607-C9D94ED2F276}"/>
          </ac:spMkLst>
        </pc:spChg>
        <pc:spChg chg="add del mod">
          <ac:chgData name="Studio Moara" userId="e17c69a39c7c13f8" providerId="LiveId" clId="{3616F029-AB50-40B5-B057-86C433EB959C}" dt="2023-08-28T07:22:42.480" v="3081" actId="478"/>
          <ac:spMkLst>
            <pc:docMk/>
            <pc:sldMk cId="2128839247" sldId="264"/>
            <ac:spMk id="65" creationId="{ACCC7BA7-11A2-CD72-EECE-4D11FFA04DE6}"/>
          </ac:spMkLst>
        </pc:spChg>
        <pc:spChg chg="add del mod">
          <ac:chgData name="Studio Moara" userId="e17c69a39c7c13f8" providerId="LiveId" clId="{3616F029-AB50-40B5-B057-86C433EB959C}" dt="2023-08-28T07:22:42.480" v="3081" actId="478"/>
          <ac:spMkLst>
            <pc:docMk/>
            <pc:sldMk cId="2128839247" sldId="264"/>
            <ac:spMk id="66" creationId="{E745B79A-C292-DEA8-92DB-DF39BB8DB094}"/>
          </ac:spMkLst>
        </pc:spChg>
        <pc:spChg chg="add del mod">
          <ac:chgData name="Studio Moara" userId="e17c69a39c7c13f8" providerId="LiveId" clId="{3616F029-AB50-40B5-B057-86C433EB959C}" dt="2023-08-28T07:22:42.480" v="3081" actId="478"/>
          <ac:spMkLst>
            <pc:docMk/>
            <pc:sldMk cId="2128839247" sldId="264"/>
            <ac:spMk id="67" creationId="{3701D04C-8E63-B988-9BF4-3E7B73C09874}"/>
          </ac:spMkLst>
        </pc:spChg>
        <pc:spChg chg="add mod">
          <ac:chgData name="Studio Moara" userId="e17c69a39c7c13f8" providerId="LiveId" clId="{3616F029-AB50-40B5-B057-86C433EB959C}" dt="2023-08-28T07:23:19.373" v="3092" actId="12788"/>
          <ac:spMkLst>
            <pc:docMk/>
            <pc:sldMk cId="2128839247" sldId="264"/>
            <ac:spMk id="68" creationId="{DD7ED9C7-FF66-04DA-43D2-FF94FE86096F}"/>
          </ac:spMkLst>
        </pc:spChg>
        <pc:grpChg chg="add del mod">
          <ac:chgData name="Studio Moara" userId="e17c69a39c7c13f8" providerId="LiveId" clId="{3616F029-AB50-40B5-B057-86C433EB959C}" dt="2023-08-28T06:56:31.585" v="2734" actId="165"/>
          <ac:grpSpMkLst>
            <pc:docMk/>
            <pc:sldMk cId="2128839247" sldId="264"/>
            <ac:grpSpMk id="11" creationId="{3AD169DD-2BCD-348E-9803-432F79130665}"/>
          </ac:grpSpMkLst>
        </pc:grpChg>
        <pc:grpChg chg="add mod">
          <ac:chgData name="Studio Moara" userId="e17c69a39c7c13f8" providerId="LiveId" clId="{3616F029-AB50-40B5-B057-86C433EB959C}" dt="2023-08-28T07:04:05.593" v="2847" actId="1076"/>
          <ac:grpSpMkLst>
            <pc:docMk/>
            <pc:sldMk cId="2128839247" sldId="264"/>
            <ac:grpSpMk id="21" creationId="{D147787D-A6D9-B0A3-3F19-51F8530D0C61}"/>
          </ac:grpSpMkLst>
        </pc:grpChg>
        <pc:grpChg chg="add mod">
          <ac:chgData name="Studio Moara" userId="e17c69a39c7c13f8" providerId="LiveId" clId="{3616F029-AB50-40B5-B057-86C433EB959C}" dt="2023-08-28T07:04:05.593" v="2847" actId="1076"/>
          <ac:grpSpMkLst>
            <pc:docMk/>
            <pc:sldMk cId="2128839247" sldId="264"/>
            <ac:grpSpMk id="22" creationId="{52D854E4-730B-1824-8EBA-A2E8813F1A4B}"/>
          </ac:grpSpMkLst>
        </pc:grpChg>
        <pc:grpChg chg="add mod">
          <ac:chgData name="Studio Moara" userId="e17c69a39c7c13f8" providerId="LiveId" clId="{3616F029-AB50-40B5-B057-86C433EB959C}" dt="2023-08-28T07:04:05.593" v="2847" actId="1076"/>
          <ac:grpSpMkLst>
            <pc:docMk/>
            <pc:sldMk cId="2128839247" sldId="264"/>
            <ac:grpSpMk id="27" creationId="{9A409D8F-C1CB-5B98-86AF-8262D730CDB4}"/>
          </ac:grpSpMkLst>
        </pc:grpChg>
        <pc:grpChg chg="add mod">
          <ac:chgData name="Studio Moara" userId="e17c69a39c7c13f8" providerId="LiveId" clId="{3616F029-AB50-40B5-B057-86C433EB959C}" dt="2023-08-28T07:04:05.593" v="2847" actId="1076"/>
          <ac:grpSpMkLst>
            <pc:docMk/>
            <pc:sldMk cId="2128839247" sldId="264"/>
            <ac:grpSpMk id="32" creationId="{A1513D0B-57BA-E70A-D4FE-AAE58CD9DAD6}"/>
          </ac:grpSpMkLst>
        </pc:grpChg>
        <pc:grpChg chg="add mod">
          <ac:chgData name="Studio Moara" userId="e17c69a39c7c13f8" providerId="LiveId" clId="{3616F029-AB50-40B5-B057-86C433EB959C}" dt="2023-08-28T07:04:05.593" v="2847" actId="1076"/>
          <ac:grpSpMkLst>
            <pc:docMk/>
            <pc:sldMk cId="2128839247" sldId="264"/>
            <ac:grpSpMk id="37" creationId="{35FC834C-B029-E96D-BB0A-316B48529C43}"/>
          </ac:grpSpMkLst>
        </pc:grpChg>
        <pc:picChg chg="add del mod">
          <ac:chgData name="Studio Moara" userId="e17c69a39c7c13f8" providerId="LiveId" clId="{3616F029-AB50-40B5-B057-86C433EB959C}" dt="2023-08-28T07:22:29.556" v="3079" actId="478"/>
          <ac:picMkLst>
            <pc:docMk/>
            <pc:sldMk cId="2128839247" sldId="264"/>
            <ac:picMk id="2" creationId="{FC16E682-06EC-DEA7-42F6-4AD8EEC7D1F4}"/>
          </ac:picMkLst>
        </pc:picChg>
        <pc:cxnChg chg="add del mod">
          <ac:chgData name="Studio Moara" userId="e17c69a39c7c13f8" providerId="LiveId" clId="{3616F029-AB50-40B5-B057-86C433EB959C}" dt="2023-08-28T06:58:50.481" v="2766" actId="478"/>
          <ac:cxnSpMkLst>
            <pc:docMk/>
            <pc:sldMk cId="2128839247" sldId="264"/>
            <ac:cxnSpMk id="16" creationId="{513F64E8-92C3-A978-AF70-9B9384C63770}"/>
          </ac:cxnSpMkLst>
        </pc:cxnChg>
        <pc:cxnChg chg="add mod">
          <ac:chgData name="Studio Moara" userId="e17c69a39c7c13f8" providerId="LiveId" clId="{3616F029-AB50-40B5-B057-86C433EB959C}" dt="2023-08-28T07:04:05.593" v="2847" actId="1076"/>
          <ac:cxnSpMkLst>
            <pc:docMk/>
            <pc:sldMk cId="2128839247" sldId="264"/>
            <ac:cxnSpMk id="42" creationId="{F72A3C8D-EB1D-FDAA-2706-90F3C1816C14}"/>
          </ac:cxnSpMkLst>
        </pc:cxnChg>
        <pc:cxnChg chg="add mod">
          <ac:chgData name="Studio Moara" userId="e17c69a39c7c13f8" providerId="LiveId" clId="{3616F029-AB50-40B5-B057-86C433EB959C}" dt="2023-08-28T07:04:05.593" v="2847" actId="1076"/>
          <ac:cxnSpMkLst>
            <pc:docMk/>
            <pc:sldMk cId="2128839247" sldId="264"/>
            <ac:cxnSpMk id="47" creationId="{07059A00-1706-747C-07F6-290AC7AFE35D}"/>
          </ac:cxnSpMkLst>
        </pc:cxnChg>
        <pc:cxnChg chg="add mod">
          <ac:chgData name="Studio Moara" userId="e17c69a39c7c13f8" providerId="LiveId" clId="{3616F029-AB50-40B5-B057-86C433EB959C}" dt="2023-08-28T07:04:05.593" v="2847" actId="1076"/>
          <ac:cxnSpMkLst>
            <pc:docMk/>
            <pc:sldMk cId="2128839247" sldId="264"/>
            <ac:cxnSpMk id="48" creationId="{6FA7ED1D-E431-C99C-61B2-B7BE84C4E993}"/>
          </ac:cxnSpMkLst>
        </pc:cxnChg>
        <pc:cxnChg chg="add mod">
          <ac:chgData name="Studio Moara" userId="e17c69a39c7c13f8" providerId="LiveId" clId="{3616F029-AB50-40B5-B057-86C433EB959C}" dt="2023-08-28T07:04:05.593" v="2847" actId="1076"/>
          <ac:cxnSpMkLst>
            <pc:docMk/>
            <pc:sldMk cId="2128839247" sldId="264"/>
            <ac:cxnSpMk id="55" creationId="{5EFD3505-91D6-1113-12A1-328ABB543863}"/>
          </ac:cxnSpMkLst>
        </pc:cxnChg>
        <pc:cxnChg chg="add mod">
          <ac:chgData name="Studio Moara" userId="e17c69a39c7c13f8" providerId="LiveId" clId="{3616F029-AB50-40B5-B057-86C433EB959C}" dt="2023-08-28T07:04:05.593" v="2847" actId="1076"/>
          <ac:cxnSpMkLst>
            <pc:docMk/>
            <pc:sldMk cId="2128839247" sldId="264"/>
            <ac:cxnSpMk id="57" creationId="{B53ADE44-2FB2-5C48-6393-312657ED7E25}"/>
          </ac:cxnSpMkLst>
        </pc:cxnChg>
        <pc:cxnChg chg="add mod">
          <ac:chgData name="Studio Moara" userId="e17c69a39c7c13f8" providerId="LiveId" clId="{3616F029-AB50-40B5-B057-86C433EB959C}" dt="2023-08-28T07:04:05.593" v="2847" actId="1076"/>
          <ac:cxnSpMkLst>
            <pc:docMk/>
            <pc:sldMk cId="2128839247" sldId="264"/>
            <ac:cxnSpMk id="59" creationId="{7AA5ABE8-F728-C720-233D-73DE137C065B}"/>
          </ac:cxnSpMkLst>
        </pc:cxnChg>
      </pc:sldChg>
      <pc:sldChg chg="addSp delSp modSp new mod">
        <pc:chgData name="Studio Moara" userId="e17c69a39c7c13f8" providerId="LiveId" clId="{3616F029-AB50-40B5-B057-86C433EB959C}" dt="2023-08-29T06:43:33.715" v="7431" actId="1076"/>
        <pc:sldMkLst>
          <pc:docMk/>
          <pc:sldMk cId="609048519" sldId="265"/>
        </pc:sldMkLst>
        <pc:spChg chg="add mod">
          <ac:chgData name="Studio Moara" userId="e17c69a39c7c13f8" providerId="LiveId" clId="{3616F029-AB50-40B5-B057-86C433EB959C}" dt="2023-08-29T06:43:33.715" v="7431" actId="1076"/>
          <ac:spMkLst>
            <pc:docMk/>
            <pc:sldMk cId="609048519" sldId="265"/>
            <ac:spMk id="2" creationId="{6CC82542-A3D2-CE59-6657-721186589B01}"/>
          </ac:spMkLst>
        </pc:spChg>
        <pc:spChg chg="add mod topLvl">
          <ac:chgData name="Studio Moara" userId="e17c69a39c7c13f8" providerId="LiveId" clId="{3616F029-AB50-40B5-B057-86C433EB959C}" dt="2023-08-28T07:37:23.599" v="3570" actId="207"/>
          <ac:spMkLst>
            <pc:docMk/>
            <pc:sldMk cId="609048519" sldId="265"/>
            <ac:spMk id="3" creationId="{2C42314C-B304-F8AE-A59E-2CDF6B179363}"/>
          </ac:spMkLst>
        </pc:spChg>
        <pc:spChg chg="add del mod">
          <ac:chgData name="Studio Moara" userId="e17c69a39c7c13f8" providerId="LiveId" clId="{3616F029-AB50-40B5-B057-86C433EB959C}" dt="2023-08-28T07:26:19.155" v="3172" actId="478"/>
          <ac:spMkLst>
            <pc:docMk/>
            <pc:sldMk cId="609048519" sldId="265"/>
            <ac:spMk id="4" creationId="{7B55779C-84FE-E3DC-9F64-8FA9F4B978CD}"/>
          </ac:spMkLst>
        </pc:spChg>
        <pc:spChg chg="add mod topLvl">
          <ac:chgData name="Studio Moara" userId="e17c69a39c7c13f8" providerId="LiveId" clId="{3616F029-AB50-40B5-B057-86C433EB959C}" dt="2023-08-28T07:36:13.792" v="3556" actId="164"/>
          <ac:spMkLst>
            <pc:docMk/>
            <pc:sldMk cId="609048519" sldId="265"/>
            <ac:spMk id="5" creationId="{05A0D011-593D-F869-525A-F61E6017949A}"/>
          </ac:spMkLst>
        </pc:spChg>
        <pc:spChg chg="add del mod">
          <ac:chgData name="Studio Moara" userId="e17c69a39c7c13f8" providerId="LiveId" clId="{3616F029-AB50-40B5-B057-86C433EB959C}" dt="2023-08-28T07:26:19.155" v="3172" actId="478"/>
          <ac:spMkLst>
            <pc:docMk/>
            <pc:sldMk cId="609048519" sldId="265"/>
            <ac:spMk id="6" creationId="{C72B6C42-AD0D-7F4C-5FCE-DEFCBB8319F6}"/>
          </ac:spMkLst>
        </pc:spChg>
        <pc:spChg chg="mod topLvl">
          <ac:chgData name="Studio Moara" userId="e17c69a39c7c13f8" providerId="LiveId" clId="{3616F029-AB50-40B5-B057-86C433EB959C}" dt="2023-08-28T07:37:18.312" v="3569" actId="207"/>
          <ac:spMkLst>
            <pc:docMk/>
            <pc:sldMk cId="609048519" sldId="265"/>
            <ac:spMk id="9" creationId="{DBFB86B4-01DF-F1FE-8FA3-781E368ED0EB}"/>
          </ac:spMkLst>
        </pc:spChg>
        <pc:spChg chg="mod topLvl">
          <ac:chgData name="Studio Moara" userId="e17c69a39c7c13f8" providerId="LiveId" clId="{3616F029-AB50-40B5-B057-86C433EB959C}" dt="2023-08-28T07:36:17.246" v="3557" actId="164"/>
          <ac:spMkLst>
            <pc:docMk/>
            <pc:sldMk cId="609048519" sldId="265"/>
            <ac:spMk id="10" creationId="{A073221C-E676-D8B1-CB0A-9EE25AFB205C}"/>
          </ac:spMkLst>
        </pc:spChg>
        <pc:spChg chg="mod topLvl">
          <ac:chgData name="Studio Moara" userId="e17c69a39c7c13f8" providerId="LiveId" clId="{3616F029-AB50-40B5-B057-86C433EB959C}" dt="2023-08-28T07:37:15.326" v="3568" actId="207"/>
          <ac:spMkLst>
            <pc:docMk/>
            <pc:sldMk cId="609048519" sldId="265"/>
            <ac:spMk id="12" creationId="{02979014-692A-0703-1B86-871E02FC23AB}"/>
          </ac:spMkLst>
        </pc:spChg>
        <pc:spChg chg="mod topLvl">
          <ac:chgData name="Studio Moara" userId="e17c69a39c7c13f8" providerId="LiveId" clId="{3616F029-AB50-40B5-B057-86C433EB959C}" dt="2023-08-28T07:36:19.771" v="3558" actId="164"/>
          <ac:spMkLst>
            <pc:docMk/>
            <pc:sldMk cId="609048519" sldId="265"/>
            <ac:spMk id="13" creationId="{9DBEC750-61EF-C77B-89B2-BD5F242082F2}"/>
          </ac:spMkLst>
        </pc:spChg>
        <pc:spChg chg="mod topLvl">
          <ac:chgData name="Studio Moara" userId="e17c69a39c7c13f8" providerId="LiveId" clId="{3616F029-AB50-40B5-B057-86C433EB959C}" dt="2023-08-28T07:37:11.446" v="3567" actId="207"/>
          <ac:spMkLst>
            <pc:docMk/>
            <pc:sldMk cId="609048519" sldId="265"/>
            <ac:spMk id="15" creationId="{57A8CE8D-85EE-EFE6-97AF-3315B927B958}"/>
          </ac:spMkLst>
        </pc:spChg>
        <pc:spChg chg="mod topLvl">
          <ac:chgData name="Studio Moara" userId="e17c69a39c7c13f8" providerId="LiveId" clId="{3616F029-AB50-40B5-B057-86C433EB959C}" dt="2023-08-28T07:36:22.211" v="3559" actId="164"/>
          <ac:spMkLst>
            <pc:docMk/>
            <pc:sldMk cId="609048519" sldId="265"/>
            <ac:spMk id="16" creationId="{E852AF35-387E-4CD8-A440-F1BFF0C08EE7}"/>
          </ac:spMkLst>
        </pc:spChg>
        <pc:spChg chg="add mod">
          <ac:chgData name="Studio Moara" userId="e17c69a39c7c13f8" providerId="LiveId" clId="{3616F029-AB50-40B5-B057-86C433EB959C}" dt="2023-08-28T07:36:13.792" v="3556" actId="164"/>
          <ac:spMkLst>
            <pc:docMk/>
            <pc:sldMk cId="609048519" sldId="265"/>
            <ac:spMk id="17" creationId="{B514A7D0-B173-5F89-ACCC-B7E35626355E}"/>
          </ac:spMkLst>
        </pc:spChg>
        <pc:spChg chg="add mod">
          <ac:chgData name="Studio Moara" userId="e17c69a39c7c13f8" providerId="LiveId" clId="{3616F029-AB50-40B5-B057-86C433EB959C}" dt="2023-08-28T07:34:12.600" v="3484" actId="2711"/>
          <ac:spMkLst>
            <pc:docMk/>
            <pc:sldMk cId="609048519" sldId="265"/>
            <ac:spMk id="18" creationId="{F10965C9-F631-4BED-2364-1B07655E0779}"/>
          </ac:spMkLst>
        </pc:spChg>
        <pc:spChg chg="add mod">
          <ac:chgData name="Studio Moara" userId="e17c69a39c7c13f8" providerId="LiveId" clId="{3616F029-AB50-40B5-B057-86C433EB959C}" dt="2023-08-28T07:34:12.600" v="3484" actId="2711"/>
          <ac:spMkLst>
            <pc:docMk/>
            <pc:sldMk cId="609048519" sldId="265"/>
            <ac:spMk id="19" creationId="{4D929FA1-06CD-81AA-291A-F8E7C70F45E9}"/>
          </ac:spMkLst>
        </pc:spChg>
        <pc:spChg chg="add mod">
          <ac:chgData name="Studio Moara" userId="e17c69a39c7c13f8" providerId="LiveId" clId="{3616F029-AB50-40B5-B057-86C433EB959C}" dt="2023-08-28T07:34:12.600" v="3484" actId="2711"/>
          <ac:spMkLst>
            <pc:docMk/>
            <pc:sldMk cId="609048519" sldId="265"/>
            <ac:spMk id="20" creationId="{F9F78EFF-01F4-FFDB-D01B-2446DDC6F532}"/>
          </ac:spMkLst>
        </pc:spChg>
        <pc:spChg chg="add mod">
          <ac:chgData name="Studio Moara" userId="e17c69a39c7c13f8" providerId="LiveId" clId="{3616F029-AB50-40B5-B057-86C433EB959C}" dt="2023-08-28T07:34:12.600" v="3484" actId="2711"/>
          <ac:spMkLst>
            <pc:docMk/>
            <pc:sldMk cId="609048519" sldId="265"/>
            <ac:spMk id="21" creationId="{5060E645-DBE0-218A-6B1A-80D03C8F1346}"/>
          </ac:spMkLst>
        </pc:spChg>
        <pc:spChg chg="add mod">
          <ac:chgData name="Studio Moara" userId="e17c69a39c7c13f8" providerId="LiveId" clId="{3616F029-AB50-40B5-B057-86C433EB959C}" dt="2023-08-28T07:34:12.600" v="3484" actId="2711"/>
          <ac:spMkLst>
            <pc:docMk/>
            <pc:sldMk cId="609048519" sldId="265"/>
            <ac:spMk id="22" creationId="{AD954FF6-944D-7213-89E5-F0C9FD482D00}"/>
          </ac:spMkLst>
        </pc:spChg>
        <pc:spChg chg="add mod">
          <ac:chgData name="Studio Moara" userId="e17c69a39c7c13f8" providerId="LiveId" clId="{3616F029-AB50-40B5-B057-86C433EB959C}" dt="2023-08-28T07:34:12.600" v="3484" actId="2711"/>
          <ac:spMkLst>
            <pc:docMk/>
            <pc:sldMk cId="609048519" sldId="265"/>
            <ac:spMk id="23" creationId="{867EEC72-E888-9EF8-FA33-3D927000A236}"/>
          </ac:spMkLst>
        </pc:spChg>
        <pc:spChg chg="add mod">
          <ac:chgData name="Studio Moara" userId="e17c69a39c7c13f8" providerId="LiveId" clId="{3616F029-AB50-40B5-B057-86C433EB959C}" dt="2023-08-28T07:34:12.600" v="3484" actId="2711"/>
          <ac:spMkLst>
            <pc:docMk/>
            <pc:sldMk cId="609048519" sldId="265"/>
            <ac:spMk id="24" creationId="{C027CD80-5609-4DE3-84DD-F0B9DE643C14}"/>
          </ac:spMkLst>
        </pc:spChg>
        <pc:spChg chg="add mod">
          <ac:chgData name="Studio Moara" userId="e17c69a39c7c13f8" providerId="LiveId" clId="{3616F029-AB50-40B5-B057-86C433EB959C}" dt="2023-08-28T07:36:17.246" v="3557" actId="164"/>
          <ac:spMkLst>
            <pc:docMk/>
            <pc:sldMk cId="609048519" sldId="265"/>
            <ac:spMk id="25" creationId="{F60A7BD3-027E-7DE0-CB73-29CEF3E86E0D}"/>
          </ac:spMkLst>
        </pc:spChg>
        <pc:spChg chg="add mod">
          <ac:chgData name="Studio Moara" userId="e17c69a39c7c13f8" providerId="LiveId" clId="{3616F029-AB50-40B5-B057-86C433EB959C}" dt="2023-08-28T07:36:19.771" v="3558" actId="164"/>
          <ac:spMkLst>
            <pc:docMk/>
            <pc:sldMk cId="609048519" sldId="265"/>
            <ac:spMk id="26" creationId="{284D0F8E-A7F3-B77C-3C53-6E82B80B4BBD}"/>
          </ac:spMkLst>
        </pc:spChg>
        <pc:spChg chg="add mod">
          <ac:chgData name="Studio Moara" userId="e17c69a39c7c13f8" providerId="LiveId" clId="{3616F029-AB50-40B5-B057-86C433EB959C}" dt="2023-08-28T07:36:22.211" v="3559" actId="164"/>
          <ac:spMkLst>
            <pc:docMk/>
            <pc:sldMk cId="609048519" sldId="265"/>
            <ac:spMk id="27" creationId="{D7603CA4-C753-00D0-0FBC-E177D32E7DC3}"/>
          </ac:spMkLst>
        </pc:spChg>
        <pc:spChg chg="add mod">
          <ac:chgData name="Studio Moara" userId="e17c69a39c7c13f8" providerId="LiveId" clId="{3616F029-AB50-40B5-B057-86C433EB959C}" dt="2023-08-28T07:36:13.792" v="3556" actId="164"/>
          <ac:spMkLst>
            <pc:docMk/>
            <pc:sldMk cId="609048519" sldId="265"/>
            <ac:spMk id="28" creationId="{7F67E542-B471-C2AC-8762-CE20BD0E74AA}"/>
          </ac:spMkLst>
        </pc:spChg>
        <pc:spChg chg="add mod">
          <ac:chgData name="Studio Moara" userId="e17c69a39c7c13f8" providerId="LiveId" clId="{3616F029-AB50-40B5-B057-86C433EB959C}" dt="2023-08-28T07:36:17.246" v="3557" actId="164"/>
          <ac:spMkLst>
            <pc:docMk/>
            <pc:sldMk cId="609048519" sldId="265"/>
            <ac:spMk id="29" creationId="{F4595BE2-67A7-EE65-7274-EDB0E56D3230}"/>
          </ac:spMkLst>
        </pc:spChg>
        <pc:spChg chg="add mod">
          <ac:chgData name="Studio Moara" userId="e17c69a39c7c13f8" providerId="LiveId" clId="{3616F029-AB50-40B5-B057-86C433EB959C}" dt="2023-08-28T07:36:19.771" v="3558" actId="164"/>
          <ac:spMkLst>
            <pc:docMk/>
            <pc:sldMk cId="609048519" sldId="265"/>
            <ac:spMk id="30" creationId="{CE11CB76-3C6B-F131-AE0C-F9275D48EE4C}"/>
          </ac:spMkLst>
        </pc:spChg>
        <pc:spChg chg="add mod">
          <ac:chgData name="Studio Moara" userId="e17c69a39c7c13f8" providerId="LiveId" clId="{3616F029-AB50-40B5-B057-86C433EB959C}" dt="2023-08-28T07:36:22.211" v="3559" actId="164"/>
          <ac:spMkLst>
            <pc:docMk/>
            <pc:sldMk cId="609048519" sldId="265"/>
            <ac:spMk id="31" creationId="{42355C23-FF99-9D2F-EB39-73292D68ECF0}"/>
          </ac:spMkLst>
        </pc:spChg>
        <pc:spChg chg="add del mod">
          <ac:chgData name="Studio Moara" userId="e17c69a39c7c13f8" providerId="LiveId" clId="{3616F029-AB50-40B5-B057-86C433EB959C}" dt="2023-08-28T07:40:03.017" v="3601" actId="478"/>
          <ac:spMkLst>
            <pc:docMk/>
            <pc:sldMk cId="609048519" sldId="265"/>
            <ac:spMk id="32" creationId="{401C1580-56EF-8075-63C2-CDA99B5A164A}"/>
          </ac:spMkLst>
        </pc:spChg>
        <pc:spChg chg="add mod">
          <ac:chgData name="Studio Moara" userId="e17c69a39c7c13f8" providerId="LiveId" clId="{3616F029-AB50-40B5-B057-86C433EB959C}" dt="2023-08-29T06:43:33.715" v="7431" actId="1076"/>
          <ac:spMkLst>
            <pc:docMk/>
            <pc:sldMk cId="609048519" sldId="265"/>
            <ac:spMk id="45" creationId="{76F0B690-AE58-18AE-A4D9-6BED789549CA}"/>
          </ac:spMkLst>
        </pc:spChg>
        <pc:grpChg chg="add del mod">
          <ac:chgData name="Studio Moara" userId="e17c69a39c7c13f8" providerId="LiveId" clId="{3616F029-AB50-40B5-B057-86C433EB959C}" dt="2023-08-28T07:27:19.330" v="3194" actId="165"/>
          <ac:grpSpMkLst>
            <pc:docMk/>
            <pc:sldMk cId="609048519" sldId="265"/>
            <ac:grpSpMk id="7" creationId="{F9859271-D3B7-59C4-A81B-B4BECC3E337B}"/>
          </ac:grpSpMkLst>
        </pc:grpChg>
        <pc:grpChg chg="add del mod">
          <ac:chgData name="Studio Moara" userId="e17c69a39c7c13f8" providerId="LiveId" clId="{3616F029-AB50-40B5-B057-86C433EB959C}" dt="2023-08-28T07:27:19.330" v="3194" actId="165"/>
          <ac:grpSpMkLst>
            <pc:docMk/>
            <pc:sldMk cId="609048519" sldId="265"/>
            <ac:grpSpMk id="8" creationId="{5098FF4D-19E7-5A8A-0024-BFA75384EE06}"/>
          </ac:grpSpMkLst>
        </pc:grpChg>
        <pc:grpChg chg="add del mod">
          <ac:chgData name="Studio Moara" userId="e17c69a39c7c13f8" providerId="LiveId" clId="{3616F029-AB50-40B5-B057-86C433EB959C}" dt="2023-08-28T07:27:19.330" v="3194" actId="165"/>
          <ac:grpSpMkLst>
            <pc:docMk/>
            <pc:sldMk cId="609048519" sldId="265"/>
            <ac:grpSpMk id="11" creationId="{D6DC452D-211B-D840-AF8B-20B6C4F0AB2F}"/>
          </ac:grpSpMkLst>
        </pc:grpChg>
        <pc:grpChg chg="add del mod">
          <ac:chgData name="Studio Moara" userId="e17c69a39c7c13f8" providerId="LiveId" clId="{3616F029-AB50-40B5-B057-86C433EB959C}" dt="2023-08-28T07:27:19.330" v="3194" actId="165"/>
          <ac:grpSpMkLst>
            <pc:docMk/>
            <pc:sldMk cId="609048519" sldId="265"/>
            <ac:grpSpMk id="14" creationId="{F7D6BAEA-FA48-0361-CC95-82EC908056FB}"/>
          </ac:grpSpMkLst>
        </pc:grpChg>
        <pc:grpChg chg="add mod">
          <ac:chgData name="Studio Moara" userId="e17c69a39c7c13f8" providerId="LiveId" clId="{3616F029-AB50-40B5-B057-86C433EB959C}" dt="2023-08-28T07:36:47.493" v="3564" actId="1076"/>
          <ac:grpSpMkLst>
            <pc:docMk/>
            <pc:sldMk cId="609048519" sldId="265"/>
            <ac:grpSpMk id="33" creationId="{E95B848E-CB46-DBDB-2088-1B77409BEA92}"/>
          </ac:grpSpMkLst>
        </pc:grpChg>
        <pc:grpChg chg="add mod">
          <ac:chgData name="Studio Moara" userId="e17c69a39c7c13f8" providerId="LiveId" clId="{3616F029-AB50-40B5-B057-86C433EB959C}" dt="2023-08-28T07:36:50.775" v="3565" actId="465"/>
          <ac:grpSpMkLst>
            <pc:docMk/>
            <pc:sldMk cId="609048519" sldId="265"/>
            <ac:grpSpMk id="34" creationId="{D9A70057-07B6-4889-F60D-AEEC8D84F3C2}"/>
          </ac:grpSpMkLst>
        </pc:grpChg>
        <pc:grpChg chg="add mod">
          <ac:chgData name="Studio Moara" userId="e17c69a39c7c13f8" providerId="LiveId" clId="{3616F029-AB50-40B5-B057-86C433EB959C}" dt="2023-08-28T07:36:50.775" v="3565" actId="465"/>
          <ac:grpSpMkLst>
            <pc:docMk/>
            <pc:sldMk cId="609048519" sldId="265"/>
            <ac:grpSpMk id="35" creationId="{0C030162-A04F-F7B9-73B0-937BB16CB11F}"/>
          </ac:grpSpMkLst>
        </pc:grpChg>
        <pc:grpChg chg="add mod">
          <ac:chgData name="Studio Moara" userId="e17c69a39c7c13f8" providerId="LiveId" clId="{3616F029-AB50-40B5-B057-86C433EB959C}" dt="2023-08-28T07:36:25.298" v="3560" actId="1076"/>
          <ac:grpSpMkLst>
            <pc:docMk/>
            <pc:sldMk cId="609048519" sldId="265"/>
            <ac:grpSpMk id="36" creationId="{9655E2A5-E405-627E-0E92-8E6B4FB6E9D2}"/>
          </ac:grpSpMkLst>
        </pc:grpChg>
        <pc:picChg chg="add mod">
          <ac:chgData name="Studio Moara" userId="e17c69a39c7c13f8" providerId="LiveId" clId="{3616F029-AB50-40B5-B057-86C433EB959C}" dt="2023-08-28T07:37:59.254" v="3579" actId="1076"/>
          <ac:picMkLst>
            <pc:docMk/>
            <pc:sldMk cId="609048519" sldId="265"/>
            <ac:picMk id="38" creationId="{066C91C7-E1E4-B0CD-5986-C5E070905C5A}"/>
          </ac:picMkLst>
        </pc:picChg>
        <pc:picChg chg="add mod">
          <ac:chgData name="Studio Moara" userId="e17c69a39c7c13f8" providerId="LiveId" clId="{3616F029-AB50-40B5-B057-86C433EB959C}" dt="2023-08-28T07:38:23.824" v="3584" actId="1076"/>
          <ac:picMkLst>
            <pc:docMk/>
            <pc:sldMk cId="609048519" sldId="265"/>
            <ac:picMk id="40" creationId="{3BA533C7-1F71-FAC9-7365-9E7696092964}"/>
          </ac:picMkLst>
        </pc:picChg>
        <pc:picChg chg="add mod">
          <ac:chgData name="Studio Moara" userId="e17c69a39c7c13f8" providerId="LiveId" clId="{3616F029-AB50-40B5-B057-86C433EB959C}" dt="2023-08-28T07:38:54.883" v="3590" actId="692"/>
          <ac:picMkLst>
            <pc:docMk/>
            <pc:sldMk cId="609048519" sldId="265"/>
            <ac:picMk id="42" creationId="{46391A64-1D29-3922-C8DF-FF29B9B5472E}"/>
          </ac:picMkLst>
        </pc:picChg>
        <pc:picChg chg="add mod">
          <ac:chgData name="Studio Moara" userId="e17c69a39c7c13f8" providerId="LiveId" clId="{3616F029-AB50-40B5-B057-86C433EB959C}" dt="2023-08-28T07:39:51.701" v="3596" actId="1076"/>
          <ac:picMkLst>
            <pc:docMk/>
            <pc:sldMk cId="609048519" sldId="265"/>
            <ac:picMk id="44" creationId="{294AAC04-EFB7-D371-1670-CF298CCAFC7C}"/>
          </ac:picMkLst>
        </pc:picChg>
        <pc:picChg chg="add del mod">
          <ac:chgData name="Studio Moara" userId="e17c69a39c7c13f8" providerId="LiveId" clId="{3616F029-AB50-40B5-B057-86C433EB959C}" dt="2023-08-28T07:39:56.865" v="3597" actId="478"/>
          <ac:picMkLst>
            <pc:docMk/>
            <pc:sldMk cId="609048519" sldId="265"/>
            <ac:picMk id="2050" creationId="{FE3AE418-1BBA-A291-4C32-D5CF03574231}"/>
          </ac:picMkLst>
        </pc:picChg>
        <pc:picChg chg="add del">
          <ac:chgData name="Studio Moara" userId="e17c69a39c7c13f8" providerId="LiveId" clId="{3616F029-AB50-40B5-B057-86C433EB959C}" dt="2023-08-28T07:25:37.444" v="3136" actId="478"/>
          <ac:picMkLst>
            <pc:docMk/>
            <pc:sldMk cId="609048519" sldId="265"/>
            <ac:picMk id="2052" creationId="{622B8728-3EB8-0589-45DC-2EF8AA9D7E6E}"/>
          </ac:picMkLst>
        </pc:picChg>
      </pc:sldChg>
      <pc:sldChg chg="addSp delSp modSp new del mod">
        <pc:chgData name="Studio Moara" userId="e17c69a39c7c13f8" providerId="LiveId" clId="{3616F029-AB50-40B5-B057-86C433EB959C}" dt="2023-08-29T06:42:11.372" v="7403" actId="47"/>
        <pc:sldMkLst>
          <pc:docMk/>
          <pc:sldMk cId="305655354" sldId="266"/>
        </pc:sldMkLst>
        <pc:spChg chg="add mod">
          <ac:chgData name="Studio Moara" userId="e17c69a39c7c13f8" providerId="LiveId" clId="{3616F029-AB50-40B5-B057-86C433EB959C}" dt="2023-08-29T06:30:34.907" v="7228" actId="1076"/>
          <ac:spMkLst>
            <pc:docMk/>
            <pc:sldMk cId="305655354" sldId="266"/>
            <ac:spMk id="2" creationId="{8DA9DBCB-2FBA-146B-E840-EAECF5E76FC6}"/>
          </ac:spMkLst>
        </pc:spChg>
        <pc:spChg chg="add del mod">
          <ac:chgData name="Studio Moara" userId="e17c69a39c7c13f8" providerId="LiveId" clId="{3616F029-AB50-40B5-B057-86C433EB959C}" dt="2023-08-29T02:30:49.430" v="4729" actId="21"/>
          <ac:spMkLst>
            <pc:docMk/>
            <pc:sldMk cId="305655354" sldId="266"/>
            <ac:spMk id="3" creationId="{B2C2C266-B6FA-056C-594C-9B8F80247AF1}"/>
          </ac:spMkLst>
        </pc:spChg>
        <pc:spChg chg="add del mod">
          <ac:chgData name="Studio Moara" userId="e17c69a39c7c13f8" providerId="LiveId" clId="{3616F029-AB50-40B5-B057-86C433EB959C}" dt="2023-08-29T02:30:34.046" v="4724" actId="478"/>
          <ac:spMkLst>
            <pc:docMk/>
            <pc:sldMk cId="305655354" sldId="266"/>
            <ac:spMk id="4" creationId="{B67DBA51-5E1F-8B9B-091B-B7215048561A}"/>
          </ac:spMkLst>
        </pc:spChg>
        <pc:spChg chg="add del mod">
          <ac:chgData name="Studio Moara" userId="e17c69a39c7c13f8" providerId="LiveId" clId="{3616F029-AB50-40B5-B057-86C433EB959C}" dt="2023-08-29T02:30:49.430" v="4729" actId="21"/>
          <ac:spMkLst>
            <pc:docMk/>
            <pc:sldMk cId="305655354" sldId="266"/>
            <ac:spMk id="5" creationId="{9DF49BC6-22B4-6ABB-A107-1F20081DD667}"/>
          </ac:spMkLst>
        </pc:spChg>
        <pc:spChg chg="add del mod">
          <ac:chgData name="Studio Moara" userId="e17c69a39c7c13f8" providerId="LiveId" clId="{3616F029-AB50-40B5-B057-86C433EB959C}" dt="2023-08-29T02:30:49.430" v="4729" actId="21"/>
          <ac:spMkLst>
            <pc:docMk/>
            <pc:sldMk cId="305655354" sldId="266"/>
            <ac:spMk id="6" creationId="{47D41A5D-8B1C-0E59-45F0-FF0BC21111D8}"/>
          </ac:spMkLst>
        </pc:spChg>
        <pc:spChg chg="add del mod ord topLvl">
          <ac:chgData name="Studio Moara" userId="e17c69a39c7c13f8" providerId="LiveId" clId="{3616F029-AB50-40B5-B057-86C433EB959C}" dt="2023-08-29T06:14:20.199" v="7035" actId="478"/>
          <ac:spMkLst>
            <pc:docMk/>
            <pc:sldMk cId="305655354" sldId="266"/>
            <ac:spMk id="10" creationId="{0B47F9A6-B4C2-2B11-6EF0-FD68A47C84E5}"/>
          </ac:spMkLst>
        </pc:spChg>
        <pc:spChg chg="add del mod ord topLvl">
          <ac:chgData name="Studio Moara" userId="e17c69a39c7c13f8" providerId="LiveId" clId="{3616F029-AB50-40B5-B057-86C433EB959C}" dt="2023-08-29T06:14:17.575" v="7034" actId="478"/>
          <ac:spMkLst>
            <pc:docMk/>
            <pc:sldMk cId="305655354" sldId="266"/>
            <ac:spMk id="11" creationId="{16B4631E-CB65-964D-B632-94A223DE4016}"/>
          </ac:spMkLst>
        </pc:spChg>
        <pc:spChg chg="add mod">
          <ac:chgData name="Studio Moara" userId="e17c69a39c7c13f8" providerId="LiveId" clId="{3616F029-AB50-40B5-B057-86C433EB959C}" dt="2023-08-29T06:10:13.475" v="6967" actId="164"/>
          <ac:spMkLst>
            <pc:docMk/>
            <pc:sldMk cId="305655354" sldId="266"/>
            <ac:spMk id="12" creationId="{368FDC90-45FC-DBCB-874C-09E2A97CD6F8}"/>
          </ac:spMkLst>
        </pc:spChg>
        <pc:spChg chg="add mod">
          <ac:chgData name="Studio Moara" userId="e17c69a39c7c13f8" providerId="LiveId" clId="{3616F029-AB50-40B5-B057-86C433EB959C}" dt="2023-08-29T06:10:13.475" v="6967" actId="164"/>
          <ac:spMkLst>
            <pc:docMk/>
            <pc:sldMk cId="305655354" sldId="266"/>
            <ac:spMk id="13" creationId="{A9F423FA-710B-24F7-0B4C-2A794B8FFA37}"/>
          </ac:spMkLst>
        </pc:spChg>
        <pc:spChg chg="add mod">
          <ac:chgData name="Studio Moara" userId="e17c69a39c7c13f8" providerId="LiveId" clId="{3616F029-AB50-40B5-B057-86C433EB959C}" dt="2023-08-29T06:10:40.068" v="6978" actId="571"/>
          <ac:spMkLst>
            <pc:docMk/>
            <pc:sldMk cId="305655354" sldId="266"/>
            <ac:spMk id="15" creationId="{1D102C80-184C-E832-1245-EC1E590A7F42}"/>
          </ac:spMkLst>
        </pc:spChg>
        <pc:spChg chg="mod">
          <ac:chgData name="Studio Moara" userId="e17c69a39c7c13f8" providerId="LiveId" clId="{3616F029-AB50-40B5-B057-86C433EB959C}" dt="2023-08-29T06:10:43.506" v="6980" actId="571"/>
          <ac:spMkLst>
            <pc:docMk/>
            <pc:sldMk cId="305655354" sldId="266"/>
            <ac:spMk id="19" creationId="{2CBA8F40-9212-81D4-3892-58F7319F2FA1}"/>
          </ac:spMkLst>
        </pc:spChg>
        <pc:spChg chg="mod">
          <ac:chgData name="Studio Moara" userId="e17c69a39c7c13f8" providerId="LiveId" clId="{3616F029-AB50-40B5-B057-86C433EB959C}" dt="2023-08-29T06:10:43.506" v="6980" actId="571"/>
          <ac:spMkLst>
            <pc:docMk/>
            <pc:sldMk cId="305655354" sldId="266"/>
            <ac:spMk id="20" creationId="{71A02AD5-B93A-432C-FBEE-9242D8878231}"/>
          </ac:spMkLst>
        </pc:spChg>
        <pc:spChg chg="mod topLvl">
          <ac:chgData name="Studio Moara" userId="e17c69a39c7c13f8" providerId="LiveId" clId="{3616F029-AB50-40B5-B057-86C433EB959C}" dt="2023-08-29T06:11:50.481" v="7006" actId="164"/>
          <ac:spMkLst>
            <pc:docMk/>
            <pc:sldMk cId="305655354" sldId="266"/>
            <ac:spMk id="26" creationId="{CF4C8F99-09E3-DEEB-668D-1981E8800F63}"/>
          </ac:spMkLst>
        </pc:spChg>
        <pc:spChg chg="mod topLvl">
          <ac:chgData name="Studio Moara" userId="e17c69a39c7c13f8" providerId="LiveId" clId="{3616F029-AB50-40B5-B057-86C433EB959C}" dt="2023-08-29T06:11:50.481" v="7006" actId="164"/>
          <ac:spMkLst>
            <pc:docMk/>
            <pc:sldMk cId="305655354" sldId="266"/>
            <ac:spMk id="27" creationId="{8C43C3F7-142F-C604-22E7-D10AF7947479}"/>
          </ac:spMkLst>
        </pc:spChg>
        <pc:spChg chg="mod">
          <ac:chgData name="Studio Moara" userId="e17c69a39c7c13f8" providerId="LiveId" clId="{3616F029-AB50-40B5-B057-86C433EB959C}" dt="2023-08-29T06:12:02.918" v="7011" actId="571"/>
          <ac:spMkLst>
            <pc:docMk/>
            <pc:sldMk cId="305655354" sldId="266"/>
            <ac:spMk id="31" creationId="{E1AB3F58-C3AC-1EE1-30D7-C1D2D2F8E994}"/>
          </ac:spMkLst>
        </pc:spChg>
        <pc:spChg chg="mod">
          <ac:chgData name="Studio Moara" userId="e17c69a39c7c13f8" providerId="LiveId" clId="{3616F029-AB50-40B5-B057-86C433EB959C}" dt="2023-08-29T06:12:02.918" v="7011" actId="571"/>
          <ac:spMkLst>
            <pc:docMk/>
            <pc:sldMk cId="305655354" sldId="266"/>
            <ac:spMk id="32" creationId="{E9CDA0D8-C90E-C622-C840-5E45E2D7D76F}"/>
          </ac:spMkLst>
        </pc:spChg>
        <pc:spChg chg="mod">
          <ac:chgData name="Studio Moara" userId="e17c69a39c7c13f8" providerId="LiveId" clId="{3616F029-AB50-40B5-B057-86C433EB959C}" dt="2023-08-29T06:12:12.233" v="7013" actId="571"/>
          <ac:spMkLst>
            <pc:docMk/>
            <pc:sldMk cId="305655354" sldId="266"/>
            <ac:spMk id="35" creationId="{64BB2E06-7919-922F-C67C-71DF2922B7B6}"/>
          </ac:spMkLst>
        </pc:spChg>
        <pc:spChg chg="mod">
          <ac:chgData name="Studio Moara" userId="e17c69a39c7c13f8" providerId="LiveId" clId="{3616F029-AB50-40B5-B057-86C433EB959C}" dt="2023-08-29T06:12:12.233" v="7013" actId="571"/>
          <ac:spMkLst>
            <pc:docMk/>
            <pc:sldMk cId="305655354" sldId="266"/>
            <ac:spMk id="36" creationId="{3827E95A-F427-70C2-8BF6-182DBBAF9B04}"/>
          </ac:spMkLst>
        </pc:spChg>
        <pc:spChg chg="add del mod">
          <ac:chgData name="Studio Moara" userId="e17c69a39c7c13f8" providerId="LiveId" clId="{3616F029-AB50-40B5-B057-86C433EB959C}" dt="2023-08-29T06:13:38.247" v="7024" actId="478"/>
          <ac:spMkLst>
            <pc:docMk/>
            <pc:sldMk cId="305655354" sldId="266"/>
            <ac:spMk id="37" creationId="{EC79761F-6BB8-BE4F-81A5-89240CC0A9D4}"/>
          </ac:spMkLst>
        </pc:spChg>
        <pc:spChg chg="add del mod ord topLvl">
          <ac:chgData name="Studio Moara" userId="e17c69a39c7c13f8" providerId="LiveId" clId="{3616F029-AB50-40B5-B057-86C433EB959C}" dt="2023-08-29T06:30:46.412" v="7230" actId="207"/>
          <ac:spMkLst>
            <pc:docMk/>
            <pc:sldMk cId="305655354" sldId="266"/>
            <ac:spMk id="38" creationId="{F21F4042-D0B5-4A0C-0A3D-AD4DE8289D62}"/>
          </ac:spMkLst>
        </pc:spChg>
        <pc:spChg chg="add mod ord topLvl">
          <ac:chgData name="Studio Moara" userId="e17c69a39c7c13f8" providerId="LiveId" clId="{3616F029-AB50-40B5-B057-86C433EB959C}" dt="2023-08-29T06:30:39.611" v="7229" actId="1076"/>
          <ac:spMkLst>
            <pc:docMk/>
            <pc:sldMk cId="305655354" sldId="266"/>
            <ac:spMk id="39" creationId="{81A9F826-C1C4-45C6-FF05-123E8A6CC71D}"/>
          </ac:spMkLst>
        </pc:spChg>
        <pc:spChg chg="add mod ord topLvl">
          <ac:chgData name="Studio Moara" userId="e17c69a39c7c13f8" providerId="LiveId" clId="{3616F029-AB50-40B5-B057-86C433EB959C}" dt="2023-08-29T06:30:46.412" v="7230" actId="207"/>
          <ac:spMkLst>
            <pc:docMk/>
            <pc:sldMk cId="305655354" sldId="266"/>
            <ac:spMk id="40" creationId="{67BDA53A-D5CA-76E3-DA1E-4B2C7984EEA8}"/>
          </ac:spMkLst>
        </pc:spChg>
        <pc:spChg chg="add mod ord topLvl">
          <ac:chgData name="Studio Moara" userId="e17c69a39c7c13f8" providerId="LiveId" clId="{3616F029-AB50-40B5-B057-86C433EB959C}" dt="2023-08-29T06:30:39.611" v="7229" actId="1076"/>
          <ac:spMkLst>
            <pc:docMk/>
            <pc:sldMk cId="305655354" sldId="266"/>
            <ac:spMk id="41" creationId="{56D559E0-96DA-87E7-9586-4E7F4AE022B7}"/>
          </ac:spMkLst>
        </pc:spChg>
        <pc:spChg chg="add mod ord topLvl">
          <ac:chgData name="Studio Moara" userId="e17c69a39c7c13f8" providerId="LiveId" clId="{3616F029-AB50-40B5-B057-86C433EB959C}" dt="2023-08-29T06:30:46.412" v="7230" actId="207"/>
          <ac:spMkLst>
            <pc:docMk/>
            <pc:sldMk cId="305655354" sldId="266"/>
            <ac:spMk id="43" creationId="{4018D91F-9948-FDED-55F1-D0D3D4D2EB40}"/>
          </ac:spMkLst>
        </pc:spChg>
        <pc:spChg chg="add mod ord topLvl">
          <ac:chgData name="Studio Moara" userId="e17c69a39c7c13f8" providerId="LiveId" clId="{3616F029-AB50-40B5-B057-86C433EB959C}" dt="2023-08-29T06:30:39.611" v="7229" actId="1076"/>
          <ac:spMkLst>
            <pc:docMk/>
            <pc:sldMk cId="305655354" sldId="266"/>
            <ac:spMk id="44" creationId="{2E23D4F9-0ABD-E351-7799-2A6CEC1CF045}"/>
          </ac:spMkLst>
        </pc:spChg>
        <pc:spChg chg="add mod">
          <ac:chgData name="Studio Moara" userId="e17c69a39c7c13f8" providerId="LiveId" clId="{3616F029-AB50-40B5-B057-86C433EB959C}" dt="2023-08-29T06:23:46.755" v="7126" actId="165"/>
          <ac:spMkLst>
            <pc:docMk/>
            <pc:sldMk cId="305655354" sldId="266"/>
            <ac:spMk id="46" creationId="{79EA7BBF-11CA-7C04-FA01-206CF4A81F00}"/>
          </ac:spMkLst>
        </pc:spChg>
        <pc:spChg chg="add mod">
          <ac:chgData name="Studio Moara" userId="e17c69a39c7c13f8" providerId="LiveId" clId="{3616F029-AB50-40B5-B057-86C433EB959C}" dt="2023-08-29T06:23:46.755" v="7126" actId="165"/>
          <ac:spMkLst>
            <pc:docMk/>
            <pc:sldMk cId="305655354" sldId="266"/>
            <ac:spMk id="47" creationId="{9EB2923E-B77E-DDB1-A2A5-349AA9B661B8}"/>
          </ac:spMkLst>
        </pc:spChg>
        <pc:spChg chg="add mod">
          <ac:chgData name="Studio Moara" userId="e17c69a39c7c13f8" providerId="LiveId" clId="{3616F029-AB50-40B5-B057-86C433EB959C}" dt="2023-08-29T06:31:34.684" v="7239" actId="2085"/>
          <ac:spMkLst>
            <pc:docMk/>
            <pc:sldMk cId="305655354" sldId="266"/>
            <ac:spMk id="54" creationId="{70517233-F71D-AADD-8AF5-29EDDAFDCB8B}"/>
          </ac:spMkLst>
        </pc:spChg>
        <pc:spChg chg="add mod">
          <ac:chgData name="Studio Moara" userId="e17c69a39c7c13f8" providerId="LiveId" clId="{3616F029-AB50-40B5-B057-86C433EB959C}" dt="2023-08-29T06:31:41.514" v="7241" actId="2085"/>
          <ac:spMkLst>
            <pc:docMk/>
            <pc:sldMk cId="305655354" sldId="266"/>
            <ac:spMk id="55" creationId="{698D571A-3444-BFB8-23B7-E43E4B4FC76E}"/>
          </ac:spMkLst>
        </pc:spChg>
        <pc:spChg chg="mod ord topLvl">
          <ac:chgData name="Studio Moara" userId="e17c69a39c7c13f8" providerId="LiveId" clId="{3616F029-AB50-40B5-B057-86C433EB959C}" dt="2023-08-29T06:30:46.412" v="7230" actId="207"/>
          <ac:spMkLst>
            <pc:docMk/>
            <pc:sldMk cId="305655354" sldId="266"/>
            <ac:spMk id="58" creationId="{E7FA1322-D65E-28A5-709F-9E72C916677E}"/>
          </ac:spMkLst>
        </pc:spChg>
        <pc:spChg chg="mod ord topLvl">
          <ac:chgData name="Studio Moara" userId="e17c69a39c7c13f8" providerId="LiveId" clId="{3616F029-AB50-40B5-B057-86C433EB959C}" dt="2023-08-29T06:30:39.611" v="7229" actId="1076"/>
          <ac:spMkLst>
            <pc:docMk/>
            <pc:sldMk cId="305655354" sldId="266"/>
            <ac:spMk id="59" creationId="{486679BF-7785-EFF2-0D20-3FBC883FC93E}"/>
          </ac:spMkLst>
        </pc:spChg>
        <pc:spChg chg="add mod">
          <ac:chgData name="Studio Moara" userId="e17c69a39c7c13f8" providerId="LiveId" clId="{3616F029-AB50-40B5-B057-86C433EB959C}" dt="2023-08-29T06:31:45.279" v="7243" actId="2085"/>
          <ac:spMkLst>
            <pc:docMk/>
            <pc:sldMk cId="305655354" sldId="266"/>
            <ac:spMk id="61" creationId="{6B9EE645-EE3E-FAC8-0352-3904599867CF}"/>
          </ac:spMkLst>
        </pc:spChg>
        <pc:grpChg chg="add del mod">
          <ac:chgData name="Studio Moara" userId="e17c69a39c7c13f8" providerId="LiveId" clId="{3616F029-AB50-40B5-B057-86C433EB959C}" dt="2023-08-29T06:10:59.734" v="6981" actId="478"/>
          <ac:grpSpMkLst>
            <pc:docMk/>
            <pc:sldMk cId="305655354" sldId="266"/>
            <ac:grpSpMk id="14" creationId="{C7C14186-4464-8FC7-6D3D-A3D2EBA3CC67}"/>
          </ac:grpSpMkLst>
        </pc:grpChg>
        <pc:grpChg chg="add del mod">
          <ac:chgData name="Studio Moara" userId="e17c69a39c7c13f8" providerId="LiveId" clId="{3616F029-AB50-40B5-B057-86C433EB959C}" dt="2023-08-29T06:11:22.028" v="6991" actId="165"/>
          <ac:grpSpMkLst>
            <pc:docMk/>
            <pc:sldMk cId="305655354" sldId="266"/>
            <ac:grpSpMk id="17" creationId="{04809A12-34D9-B6DB-AD59-19FD647BF085}"/>
          </ac:grpSpMkLst>
        </pc:grpChg>
        <pc:grpChg chg="add del mod">
          <ac:chgData name="Studio Moara" userId="e17c69a39c7c13f8" providerId="LiveId" clId="{3616F029-AB50-40B5-B057-86C433EB959C}" dt="2023-08-29T06:11:01.372" v="6982" actId="478"/>
          <ac:grpSpMkLst>
            <pc:docMk/>
            <pc:sldMk cId="305655354" sldId="266"/>
            <ac:grpSpMk id="18" creationId="{12374D4D-1A55-7623-74CF-73301D76F7BE}"/>
          </ac:grpSpMkLst>
        </pc:grpChg>
        <pc:grpChg chg="add mod">
          <ac:chgData name="Studio Moara" userId="e17c69a39c7c13f8" providerId="LiveId" clId="{3616F029-AB50-40B5-B057-86C433EB959C}" dt="2023-08-29T06:11:31.699" v="6996" actId="164"/>
          <ac:grpSpMkLst>
            <pc:docMk/>
            <pc:sldMk cId="305655354" sldId="266"/>
            <ac:grpSpMk id="22" creationId="{72572CEB-8018-BAE4-37DC-C43807832B92}"/>
          </ac:grpSpMkLst>
        </pc:grpChg>
        <pc:grpChg chg="add mod">
          <ac:chgData name="Studio Moara" userId="e17c69a39c7c13f8" providerId="LiveId" clId="{3616F029-AB50-40B5-B057-86C433EB959C}" dt="2023-08-29T06:11:36.839" v="6998" actId="164"/>
          <ac:grpSpMkLst>
            <pc:docMk/>
            <pc:sldMk cId="305655354" sldId="266"/>
            <ac:grpSpMk id="23" creationId="{F7795DFE-9C8A-1086-1A0D-4007E396A309}"/>
          </ac:grpSpMkLst>
        </pc:grpChg>
        <pc:grpChg chg="add del mod">
          <ac:chgData name="Studio Moara" userId="e17c69a39c7c13f8" providerId="LiveId" clId="{3616F029-AB50-40B5-B057-86C433EB959C}" dt="2023-08-29T06:13:14.579" v="7017" actId="165"/>
          <ac:grpSpMkLst>
            <pc:docMk/>
            <pc:sldMk cId="305655354" sldId="266"/>
            <ac:grpSpMk id="24" creationId="{A74BE1DE-FD31-8FA1-1F01-75197B981A7D}"/>
          </ac:grpSpMkLst>
        </pc:grpChg>
        <pc:grpChg chg="add del mod">
          <ac:chgData name="Studio Moara" userId="e17c69a39c7c13f8" providerId="LiveId" clId="{3616F029-AB50-40B5-B057-86C433EB959C}" dt="2023-08-29T06:11:44.970" v="7002" actId="165"/>
          <ac:grpSpMkLst>
            <pc:docMk/>
            <pc:sldMk cId="305655354" sldId="266"/>
            <ac:grpSpMk id="25" creationId="{FC2784FA-F163-F936-0ADE-136EB62EDF6E}"/>
          </ac:grpSpMkLst>
        </pc:grpChg>
        <pc:grpChg chg="add del mod">
          <ac:chgData name="Studio Moara" userId="e17c69a39c7c13f8" providerId="LiveId" clId="{3616F029-AB50-40B5-B057-86C433EB959C}" dt="2023-08-29T06:13:08.086" v="7015" actId="478"/>
          <ac:grpSpMkLst>
            <pc:docMk/>
            <pc:sldMk cId="305655354" sldId="266"/>
            <ac:grpSpMk id="29" creationId="{626A175B-F206-E102-9B72-476AAA649660}"/>
          </ac:grpSpMkLst>
        </pc:grpChg>
        <pc:grpChg chg="add del mod">
          <ac:chgData name="Studio Moara" userId="e17c69a39c7c13f8" providerId="LiveId" clId="{3616F029-AB50-40B5-B057-86C433EB959C}" dt="2023-08-29T06:13:11.297" v="7016" actId="478"/>
          <ac:grpSpMkLst>
            <pc:docMk/>
            <pc:sldMk cId="305655354" sldId="266"/>
            <ac:grpSpMk id="30" creationId="{D3AFDF8C-321C-78D1-C7E7-9A40CF824500}"/>
          </ac:grpSpMkLst>
        </pc:grpChg>
        <pc:grpChg chg="add del mod">
          <ac:chgData name="Studio Moara" userId="e17c69a39c7c13f8" providerId="LiveId" clId="{3616F029-AB50-40B5-B057-86C433EB959C}" dt="2023-08-29T06:13:06.711" v="7014" actId="478"/>
          <ac:grpSpMkLst>
            <pc:docMk/>
            <pc:sldMk cId="305655354" sldId="266"/>
            <ac:grpSpMk id="34" creationId="{719C86BE-4161-1408-FA92-E9A0D6A5BE91}"/>
          </ac:grpSpMkLst>
        </pc:grpChg>
        <pc:grpChg chg="add del mod topLvl">
          <ac:chgData name="Studio Moara" userId="e17c69a39c7c13f8" providerId="LiveId" clId="{3616F029-AB50-40B5-B057-86C433EB959C}" dt="2023-08-29T06:26:48.554" v="7174" actId="478"/>
          <ac:grpSpMkLst>
            <pc:docMk/>
            <pc:sldMk cId="305655354" sldId="266"/>
            <ac:grpSpMk id="49" creationId="{84112468-F156-C78B-CE6B-118CC36C182C}"/>
          </ac:grpSpMkLst>
        </pc:grpChg>
        <pc:grpChg chg="add del mod topLvl">
          <ac:chgData name="Studio Moara" userId="e17c69a39c7c13f8" providerId="LiveId" clId="{3616F029-AB50-40B5-B057-86C433EB959C}" dt="2023-08-29T06:27:20.047" v="7180" actId="165"/>
          <ac:grpSpMkLst>
            <pc:docMk/>
            <pc:sldMk cId="305655354" sldId="266"/>
            <ac:grpSpMk id="50" creationId="{BD6019C3-2253-77F5-7295-26F57FD4A131}"/>
          </ac:grpSpMkLst>
        </pc:grpChg>
        <pc:grpChg chg="add del mod topLvl">
          <ac:chgData name="Studio Moara" userId="e17c69a39c7c13f8" providerId="LiveId" clId="{3616F029-AB50-40B5-B057-86C433EB959C}" dt="2023-08-29T06:25:58.023" v="7152" actId="165"/>
          <ac:grpSpMkLst>
            <pc:docMk/>
            <pc:sldMk cId="305655354" sldId="266"/>
            <ac:grpSpMk id="51" creationId="{6F2203E1-672F-211F-9757-24CB7B399EE7}"/>
          </ac:grpSpMkLst>
        </pc:grpChg>
        <pc:grpChg chg="add del mod topLvl">
          <ac:chgData name="Studio Moara" userId="e17c69a39c7c13f8" providerId="LiveId" clId="{3616F029-AB50-40B5-B057-86C433EB959C}" dt="2023-08-29T06:27:20.047" v="7180" actId="165"/>
          <ac:grpSpMkLst>
            <pc:docMk/>
            <pc:sldMk cId="305655354" sldId="266"/>
            <ac:grpSpMk id="52" creationId="{A7C4E7A8-1B5C-D4A7-6F86-A3C46036A78B}"/>
          </ac:grpSpMkLst>
        </pc:grpChg>
        <pc:grpChg chg="add del mod">
          <ac:chgData name="Studio Moara" userId="e17c69a39c7c13f8" providerId="LiveId" clId="{3616F029-AB50-40B5-B057-86C433EB959C}" dt="2023-08-29T06:23:46.755" v="7126" actId="165"/>
          <ac:grpSpMkLst>
            <pc:docMk/>
            <pc:sldMk cId="305655354" sldId="266"/>
            <ac:grpSpMk id="53" creationId="{FEAFAE19-7F5A-3D1F-E905-3A834DA41FC8}"/>
          </ac:grpSpMkLst>
        </pc:grpChg>
        <pc:grpChg chg="add del mod">
          <ac:chgData name="Studio Moara" userId="e17c69a39c7c13f8" providerId="LiveId" clId="{3616F029-AB50-40B5-B057-86C433EB959C}" dt="2023-08-29T06:27:20.047" v="7180" actId="165"/>
          <ac:grpSpMkLst>
            <pc:docMk/>
            <pc:sldMk cId="305655354" sldId="266"/>
            <ac:grpSpMk id="56" creationId="{55AA1161-CE71-68FE-F804-AD4D6DB91C21}"/>
          </ac:grpSpMkLst>
        </pc:grpChg>
        <pc:grpChg chg="add del mod">
          <ac:chgData name="Studio Moara" userId="e17c69a39c7c13f8" providerId="LiveId" clId="{3616F029-AB50-40B5-B057-86C433EB959C}" dt="2023-08-29T06:27:20.047" v="7180" actId="165"/>
          <ac:grpSpMkLst>
            <pc:docMk/>
            <pc:sldMk cId="305655354" sldId="266"/>
            <ac:grpSpMk id="57" creationId="{8C180193-FFB2-F9A4-70FF-3308EFAA0483}"/>
          </ac:grpSpMkLst>
        </pc:grpChg>
        <pc:graphicFrameChg chg="add mod ord topLvl">
          <ac:chgData name="Studio Moara" userId="e17c69a39c7c13f8" providerId="LiveId" clId="{3616F029-AB50-40B5-B057-86C433EB959C}" dt="2023-08-29T06:31:24.544" v="7237"/>
          <ac:graphicFrameMkLst>
            <pc:docMk/>
            <pc:sldMk cId="305655354" sldId="266"/>
            <ac:graphicFrameMk id="9" creationId="{CA919971-9FFB-8C14-B07A-EC0254793055}"/>
          </ac:graphicFrameMkLst>
        </pc:graphicFrameChg>
        <pc:graphicFrameChg chg="add mod">
          <ac:chgData name="Studio Moara" userId="e17c69a39c7c13f8" providerId="LiveId" clId="{3616F029-AB50-40B5-B057-86C433EB959C}" dt="2023-08-29T06:10:40.068" v="6978" actId="571"/>
          <ac:graphicFrameMkLst>
            <pc:docMk/>
            <pc:sldMk cId="305655354" sldId="266"/>
            <ac:graphicFrameMk id="16" creationId="{2297E184-67D9-AECB-EFC0-712818925F8E}"/>
          </ac:graphicFrameMkLst>
        </pc:graphicFrameChg>
        <pc:graphicFrameChg chg="mod">
          <ac:chgData name="Studio Moara" userId="e17c69a39c7c13f8" providerId="LiveId" clId="{3616F029-AB50-40B5-B057-86C433EB959C}" dt="2023-08-29T06:10:43.506" v="6980" actId="571"/>
          <ac:graphicFrameMkLst>
            <pc:docMk/>
            <pc:sldMk cId="305655354" sldId="266"/>
            <ac:graphicFrameMk id="21" creationId="{463FA52F-656A-CEA0-C28F-6D72ABEB2F1C}"/>
          </ac:graphicFrameMkLst>
        </pc:graphicFrameChg>
        <pc:graphicFrameChg chg="del mod topLvl">
          <ac:chgData name="Studio Moara" userId="e17c69a39c7c13f8" providerId="LiveId" clId="{3616F029-AB50-40B5-B057-86C433EB959C}" dt="2023-08-29T06:13:06.711" v="7014" actId="478"/>
          <ac:graphicFrameMkLst>
            <pc:docMk/>
            <pc:sldMk cId="305655354" sldId="266"/>
            <ac:graphicFrameMk id="28" creationId="{57172716-B7FA-0428-616B-72B528C1887F}"/>
          </ac:graphicFrameMkLst>
        </pc:graphicFrameChg>
        <pc:graphicFrameChg chg="mod">
          <ac:chgData name="Studio Moara" userId="e17c69a39c7c13f8" providerId="LiveId" clId="{3616F029-AB50-40B5-B057-86C433EB959C}" dt="2023-08-29T06:12:02.918" v="7011" actId="571"/>
          <ac:graphicFrameMkLst>
            <pc:docMk/>
            <pc:sldMk cId="305655354" sldId="266"/>
            <ac:graphicFrameMk id="33" creationId="{8D99CBFF-B515-ACE7-A6BE-21735AD6C05A}"/>
          </ac:graphicFrameMkLst>
        </pc:graphicFrameChg>
        <pc:graphicFrameChg chg="add mod ord topLvl">
          <ac:chgData name="Studio Moara" userId="e17c69a39c7c13f8" providerId="LiveId" clId="{3616F029-AB50-40B5-B057-86C433EB959C}" dt="2023-08-29T06:30:39.611" v="7229" actId="1076"/>
          <ac:graphicFrameMkLst>
            <pc:docMk/>
            <pc:sldMk cId="305655354" sldId="266"/>
            <ac:graphicFrameMk id="42" creationId="{A97A1B0E-7E06-5949-9975-796FD33FC90A}"/>
          </ac:graphicFrameMkLst>
        </pc:graphicFrameChg>
        <pc:graphicFrameChg chg="add mod ord topLvl">
          <ac:chgData name="Studio Moara" userId="e17c69a39c7c13f8" providerId="LiveId" clId="{3616F029-AB50-40B5-B057-86C433EB959C}" dt="2023-08-29T06:30:39.611" v="7229" actId="1076"/>
          <ac:graphicFrameMkLst>
            <pc:docMk/>
            <pc:sldMk cId="305655354" sldId="266"/>
            <ac:graphicFrameMk id="45" creationId="{B7BC4FE2-A33A-18B3-A373-E210B014F1A3}"/>
          </ac:graphicFrameMkLst>
        </pc:graphicFrameChg>
        <pc:graphicFrameChg chg="add mod">
          <ac:chgData name="Studio Moara" userId="e17c69a39c7c13f8" providerId="LiveId" clId="{3616F029-AB50-40B5-B057-86C433EB959C}" dt="2023-08-29T06:23:46.755" v="7126" actId="165"/>
          <ac:graphicFrameMkLst>
            <pc:docMk/>
            <pc:sldMk cId="305655354" sldId="266"/>
            <ac:graphicFrameMk id="48" creationId="{7A4DAC97-B4C7-B44B-268B-839C83C9965C}"/>
          </ac:graphicFrameMkLst>
        </pc:graphicFrameChg>
        <pc:graphicFrameChg chg="mod ord topLvl">
          <ac:chgData name="Studio Moara" userId="e17c69a39c7c13f8" providerId="LiveId" clId="{3616F029-AB50-40B5-B057-86C433EB959C}" dt="2023-08-29T06:31:14.063" v="7235"/>
          <ac:graphicFrameMkLst>
            <pc:docMk/>
            <pc:sldMk cId="305655354" sldId="266"/>
            <ac:graphicFrameMk id="60" creationId="{9C0C66B3-3209-F0EA-78A3-A63B02754735}"/>
          </ac:graphicFrameMkLst>
        </pc:graphicFrameChg>
        <pc:picChg chg="add del mod">
          <ac:chgData name="Studio Moara" userId="e17c69a39c7c13f8" providerId="LiveId" clId="{3616F029-AB50-40B5-B057-86C433EB959C}" dt="2023-08-29T06:03:06.345" v="6932" actId="478"/>
          <ac:picMkLst>
            <pc:docMk/>
            <pc:sldMk cId="305655354" sldId="266"/>
            <ac:picMk id="4098" creationId="{1E53570D-1389-908E-4D49-BFFED3C0CF05}"/>
          </ac:picMkLst>
        </pc:picChg>
      </pc:sldChg>
      <pc:sldChg chg="addSp delSp modSp new add del mod">
        <pc:chgData name="Studio Moara" userId="e17c69a39c7c13f8" providerId="LiveId" clId="{3616F029-AB50-40B5-B057-86C433EB959C}" dt="2023-08-29T02:15:37.291" v="4680" actId="207"/>
        <pc:sldMkLst>
          <pc:docMk/>
          <pc:sldMk cId="3386382532" sldId="267"/>
        </pc:sldMkLst>
        <pc:spChg chg="add mod">
          <ac:chgData name="Studio Moara" userId="e17c69a39c7c13f8" providerId="LiveId" clId="{3616F029-AB50-40B5-B057-86C433EB959C}" dt="2023-08-28T07:43:18.858" v="3633"/>
          <ac:spMkLst>
            <pc:docMk/>
            <pc:sldMk cId="3386382532" sldId="267"/>
            <ac:spMk id="2" creationId="{2FE62B2A-9F84-22BC-2F2B-5FD2A2774592}"/>
          </ac:spMkLst>
        </pc:spChg>
        <pc:spChg chg="add mod topLvl">
          <ac:chgData name="Studio Moara" userId="e17c69a39c7c13f8" providerId="LiveId" clId="{3616F029-AB50-40B5-B057-86C433EB959C}" dt="2023-08-28T08:52:15.219" v="4643" actId="12788"/>
          <ac:spMkLst>
            <pc:docMk/>
            <pc:sldMk cId="3386382532" sldId="267"/>
            <ac:spMk id="3" creationId="{00290CB7-533F-A43F-D914-BA39D28F1820}"/>
          </ac:spMkLst>
        </pc:spChg>
        <pc:spChg chg="add mod topLvl">
          <ac:chgData name="Studio Moara" userId="e17c69a39c7c13f8" providerId="LiveId" clId="{3616F029-AB50-40B5-B057-86C433EB959C}" dt="2023-08-28T08:52:15.219" v="4643" actId="12788"/>
          <ac:spMkLst>
            <pc:docMk/>
            <pc:sldMk cId="3386382532" sldId="267"/>
            <ac:spMk id="4" creationId="{691CC6F6-694A-736F-41E2-77607FC2C02D}"/>
          </ac:spMkLst>
        </pc:spChg>
        <pc:spChg chg="add mod topLvl">
          <ac:chgData name="Studio Moara" userId="e17c69a39c7c13f8" providerId="LiveId" clId="{3616F029-AB50-40B5-B057-86C433EB959C}" dt="2023-08-28T08:39:38.024" v="4323" actId="207"/>
          <ac:spMkLst>
            <pc:docMk/>
            <pc:sldMk cId="3386382532" sldId="267"/>
            <ac:spMk id="5" creationId="{BB074CA0-8C40-28B4-CA34-6DAEA503BEB4}"/>
          </ac:spMkLst>
        </pc:spChg>
        <pc:spChg chg="add mod topLvl">
          <ac:chgData name="Studio Moara" userId="e17c69a39c7c13f8" providerId="LiveId" clId="{3616F029-AB50-40B5-B057-86C433EB959C}" dt="2023-08-28T08:52:15.219" v="4643" actId="12788"/>
          <ac:spMkLst>
            <pc:docMk/>
            <pc:sldMk cId="3386382532" sldId="267"/>
            <ac:spMk id="6" creationId="{163212E6-B002-21C4-D544-2AF94985C1BA}"/>
          </ac:spMkLst>
        </pc:spChg>
        <pc:spChg chg="add mod">
          <ac:chgData name="Studio Moara" userId="e17c69a39c7c13f8" providerId="LiveId" clId="{3616F029-AB50-40B5-B057-86C433EB959C}" dt="2023-08-28T08:33:27.671" v="4246" actId="164"/>
          <ac:spMkLst>
            <pc:docMk/>
            <pc:sldMk cId="3386382532" sldId="267"/>
            <ac:spMk id="9" creationId="{99454CB4-7556-CB67-2DAA-2FD641547BD2}"/>
          </ac:spMkLst>
        </pc:spChg>
        <pc:spChg chg="add mod">
          <ac:chgData name="Studio Moara" userId="e17c69a39c7c13f8" providerId="LiveId" clId="{3616F029-AB50-40B5-B057-86C433EB959C}" dt="2023-08-28T08:33:27.671" v="4246" actId="164"/>
          <ac:spMkLst>
            <pc:docMk/>
            <pc:sldMk cId="3386382532" sldId="267"/>
            <ac:spMk id="10" creationId="{B7DF0975-B507-189B-6330-3BFF52BC3230}"/>
          </ac:spMkLst>
        </pc:spChg>
        <pc:spChg chg="mod">
          <ac:chgData name="Studio Moara" userId="e17c69a39c7c13f8" providerId="LiveId" clId="{3616F029-AB50-40B5-B057-86C433EB959C}" dt="2023-08-28T08:34:51.006" v="4264" actId="20577"/>
          <ac:spMkLst>
            <pc:docMk/>
            <pc:sldMk cId="3386382532" sldId="267"/>
            <ac:spMk id="13" creationId="{0B55E22E-FD10-4D54-65C7-066CF40ACC26}"/>
          </ac:spMkLst>
        </pc:spChg>
        <pc:spChg chg="mod">
          <ac:chgData name="Studio Moara" userId="e17c69a39c7c13f8" providerId="LiveId" clId="{3616F029-AB50-40B5-B057-86C433EB959C}" dt="2023-08-28T08:33:35.093" v="4250" actId="571"/>
          <ac:spMkLst>
            <pc:docMk/>
            <pc:sldMk cId="3386382532" sldId="267"/>
            <ac:spMk id="14" creationId="{6E245959-3D8B-A289-3D2A-C9D0C7187D0D}"/>
          </ac:spMkLst>
        </pc:spChg>
        <pc:spChg chg="mod">
          <ac:chgData name="Studio Moara" userId="e17c69a39c7c13f8" providerId="LiveId" clId="{3616F029-AB50-40B5-B057-86C433EB959C}" dt="2023-08-28T08:34:53.535" v="4266" actId="20577"/>
          <ac:spMkLst>
            <pc:docMk/>
            <pc:sldMk cId="3386382532" sldId="267"/>
            <ac:spMk id="16" creationId="{35FBBD2D-2F89-19C9-0D2D-6EF47BF076D3}"/>
          </ac:spMkLst>
        </pc:spChg>
        <pc:spChg chg="mod">
          <ac:chgData name="Studio Moara" userId="e17c69a39c7c13f8" providerId="LiveId" clId="{3616F029-AB50-40B5-B057-86C433EB959C}" dt="2023-08-28T08:33:36.969" v="4251" actId="571"/>
          <ac:spMkLst>
            <pc:docMk/>
            <pc:sldMk cId="3386382532" sldId="267"/>
            <ac:spMk id="17" creationId="{01BE5E53-4238-3AD3-0F0B-21EE860A9F88}"/>
          </ac:spMkLst>
        </pc:spChg>
        <pc:spChg chg="mod">
          <ac:chgData name="Studio Moara" userId="e17c69a39c7c13f8" providerId="LiveId" clId="{3616F029-AB50-40B5-B057-86C433EB959C}" dt="2023-08-28T08:34:57.113" v="4268" actId="20577"/>
          <ac:spMkLst>
            <pc:docMk/>
            <pc:sldMk cId="3386382532" sldId="267"/>
            <ac:spMk id="19" creationId="{4DB463DD-A843-FFE4-3339-D580846EC516}"/>
          </ac:spMkLst>
        </pc:spChg>
        <pc:spChg chg="mod">
          <ac:chgData name="Studio Moara" userId="e17c69a39c7c13f8" providerId="LiveId" clId="{3616F029-AB50-40B5-B057-86C433EB959C}" dt="2023-08-28T08:33:39.329" v="4252" actId="571"/>
          <ac:spMkLst>
            <pc:docMk/>
            <pc:sldMk cId="3386382532" sldId="267"/>
            <ac:spMk id="20" creationId="{8AC8ADA6-93AE-3B5A-E2AC-30E217CADA08}"/>
          </ac:spMkLst>
        </pc:spChg>
        <pc:spChg chg="add mod">
          <ac:chgData name="Studio Moara" userId="e17c69a39c7c13f8" providerId="LiveId" clId="{3616F029-AB50-40B5-B057-86C433EB959C}" dt="2023-08-28T08:34:20.953" v="4257" actId="571"/>
          <ac:spMkLst>
            <pc:docMk/>
            <pc:sldMk cId="3386382532" sldId="267"/>
            <ac:spMk id="21" creationId="{BB21AD7D-698B-17F0-3299-467B178CDBF9}"/>
          </ac:spMkLst>
        </pc:spChg>
        <pc:spChg chg="add mod">
          <ac:chgData name="Studio Moara" userId="e17c69a39c7c13f8" providerId="LiveId" clId="{3616F029-AB50-40B5-B057-86C433EB959C}" dt="2023-08-28T08:51:56.413" v="4640" actId="164"/>
          <ac:spMkLst>
            <pc:docMk/>
            <pc:sldMk cId="3386382532" sldId="267"/>
            <ac:spMk id="22" creationId="{5CC327A1-DA90-3854-2148-54E62DAA7C0B}"/>
          </ac:spMkLst>
        </pc:spChg>
        <pc:spChg chg="add mod">
          <ac:chgData name="Studio Moara" userId="e17c69a39c7c13f8" providerId="LiveId" clId="{3616F029-AB50-40B5-B057-86C433EB959C}" dt="2023-08-28T08:51:56.413" v="4640" actId="164"/>
          <ac:spMkLst>
            <pc:docMk/>
            <pc:sldMk cId="3386382532" sldId="267"/>
            <ac:spMk id="23" creationId="{69E3441D-F43C-7AF4-76D9-0C4FE6F6FCA1}"/>
          </ac:spMkLst>
        </pc:spChg>
        <pc:spChg chg="add mod">
          <ac:chgData name="Studio Moara" userId="e17c69a39c7c13f8" providerId="LiveId" clId="{3616F029-AB50-40B5-B057-86C433EB959C}" dt="2023-08-28T08:50:34.201" v="4579" actId="571"/>
          <ac:spMkLst>
            <pc:docMk/>
            <pc:sldMk cId="3386382532" sldId="267"/>
            <ac:spMk id="24" creationId="{DD6B0993-5601-D18A-A742-2DFE54AD485D}"/>
          </ac:spMkLst>
        </pc:spChg>
        <pc:spChg chg="mod">
          <ac:chgData name="Studio Moara" userId="e17c69a39c7c13f8" providerId="LiveId" clId="{3616F029-AB50-40B5-B057-86C433EB959C}" dt="2023-08-28T08:52:22.262" v="4644" actId="207"/>
          <ac:spMkLst>
            <pc:docMk/>
            <pc:sldMk cId="3386382532" sldId="267"/>
            <ac:spMk id="27" creationId="{71A26DDF-1D38-D4D5-B1C3-C2AFAFEC28EA}"/>
          </ac:spMkLst>
        </pc:spChg>
        <pc:spChg chg="mod">
          <ac:chgData name="Studio Moara" userId="e17c69a39c7c13f8" providerId="LiveId" clId="{3616F029-AB50-40B5-B057-86C433EB959C}" dt="2023-08-28T08:52:02.969" v="4641" actId="571"/>
          <ac:spMkLst>
            <pc:docMk/>
            <pc:sldMk cId="3386382532" sldId="267"/>
            <ac:spMk id="28" creationId="{06826EF5-FE3F-8EE3-85BB-AA9ED2AE2DC0}"/>
          </ac:spMkLst>
        </pc:spChg>
        <pc:spChg chg="mod">
          <ac:chgData name="Studio Moara" userId="e17c69a39c7c13f8" providerId="LiveId" clId="{3616F029-AB50-40B5-B057-86C433EB959C}" dt="2023-08-29T02:15:37.291" v="4680" actId="207"/>
          <ac:spMkLst>
            <pc:docMk/>
            <pc:sldMk cId="3386382532" sldId="267"/>
            <ac:spMk id="30" creationId="{8FA942DF-270F-75A3-0D2D-76573C13EC0C}"/>
          </ac:spMkLst>
        </pc:spChg>
        <pc:spChg chg="mod">
          <ac:chgData name="Studio Moara" userId="e17c69a39c7c13f8" providerId="LiveId" clId="{3616F029-AB50-40B5-B057-86C433EB959C}" dt="2023-08-28T08:52:07.720" v="4642" actId="571"/>
          <ac:spMkLst>
            <pc:docMk/>
            <pc:sldMk cId="3386382532" sldId="267"/>
            <ac:spMk id="31" creationId="{AA88627D-A2FB-452D-102C-82EFE57F07B5}"/>
          </ac:spMkLst>
        </pc:spChg>
        <pc:grpChg chg="add del mod">
          <ac:chgData name="Studio Moara" userId="e17c69a39c7c13f8" providerId="LiveId" clId="{3616F029-AB50-40B5-B057-86C433EB959C}" dt="2023-08-28T08:31:09.835" v="4137" actId="165"/>
          <ac:grpSpMkLst>
            <pc:docMk/>
            <pc:sldMk cId="3386382532" sldId="267"/>
            <ac:grpSpMk id="7" creationId="{5FBD64E2-69AB-41CB-F77E-BAEC218CDEDB}"/>
          </ac:grpSpMkLst>
        </pc:grpChg>
        <pc:grpChg chg="add del mod">
          <ac:chgData name="Studio Moara" userId="e17c69a39c7c13f8" providerId="LiveId" clId="{3616F029-AB50-40B5-B057-86C433EB959C}" dt="2023-08-28T08:32:48.050" v="4238" actId="164"/>
          <ac:grpSpMkLst>
            <pc:docMk/>
            <pc:sldMk cId="3386382532" sldId="267"/>
            <ac:grpSpMk id="8" creationId="{9763C06A-4CD2-589F-B5C1-AEB8C5274BA2}"/>
          </ac:grpSpMkLst>
        </pc:grpChg>
        <pc:grpChg chg="add mod">
          <ac:chgData name="Studio Moara" userId="e17c69a39c7c13f8" providerId="LiveId" clId="{3616F029-AB50-40B5-B057-86C433EB959C}" dt="2023-08-28T08:36:34.912" v="4286" actId="12788"/>
          <ac:grpSpMkLst>
            <pc:docMk/>
            <pc:sldMk cId="3386382532" sldId="267"/>
            <ac:grpSpMk id="11" creationId="{1E7B49D6-075C-97CB-1D70-DCA126711867}"/>
          </ac:grpSpMkLst>
        </pc:grpChg>
        <pc:grpChg chg="add mod">
          <ac:chgData name="Studio Moara" userId="e17c69a39c7c13f8" providerId="LiveId" clId="{3616F029-AB50-40B5-B057-86C433EB959C}" dt="2023-08-28T08:37:20.157" v="4297" actId="1076"/>
          <ac:grpSpMkLst>
            <pc:docMk/>
            <pc:sldMk cId="3386382532" sldId="267"/>
            <ac:grpSpMk id="12" creationId="{F571BC26-8AC0-73A5-24B9-1E5767B7D3F2}"/>
          </ac:grpSpMkLst>
        </pc:grpChg>
        <pc:grpChg chg="add mod">
          <ac:chgData name="Studio Moara" userId="e17c69a39c7c13f8" providerId="LiveId" clId="{3616F029-AB50-40B5-B057-86C433EB959C}" dt="2023-08-28T08:52:15.219" v="4643" actId="12788"/>
          <ac:grpSpMkLst>
            <pc:docMk/>
            <pc:sldMk cId="3386382532" sldId="267"/>
            <ac:grpSpMk id="15" creationId="{FDEC20BF-DA2F-F67C-2778-874FF6B6DC92}"/>
          </ac:grpSpMkLst>
        </pc:grpChg>
        <pc:grpChg chg="add mod">
          <ac:chgData name="Studio Moara" userId="e17c69a39c7c13f8" providerId="LiveId" clId="{3616F029-AB50-40B5-B057-86C433EB959C}" dt="2023-08-28T08:38:17.913" v="4306" actId="1076"/>
          <ac:grpSpMkLst>
            <pc:docMk/>
            <pc:sldMk cId="3386382532" sldId="267"/>
            <ac:grpSpMk id="18" creationId="{65682490-7701-2AD2-055D-A13FCDABC811}"/>
          </ac:grpSpMkLst>
        </pc:grpChg>
        <pc:grpChg chg="add mod">
          <ac:chgData name="Studio Moara" userId="e17c69a39c7c13f8" providerId="LiveId" clId="{3616F029-AB50-40B5-B057-86C433EB959C}" dt="2023-08-28T08:52:15.219" v="4643" actId="12788"/>
          <ac:grpSpMkLst>
            <pc:docMk/>
            <pc:sldMk cId="3386382532" sldId="267"/>
            <ac:grpSpMk id="25" creationId="{53C29AF2-7094-9290-AE4F-308630A756F2}"/>
          </ac:grpSpMkLst>
        </pc:grpChg>
        <pc:grpChg chg="add mod">
          <ac:chgData name="Studio Moara" userId="e17c69a39c7c13f8" providerId="LiveId" clId="{3616F029-AB50-40B5-B057-86C433EB959C}" dt="2023-08-28T08:52:15.219" v="4643" actId="12788"/>
          <ac:grpSpMkLst>
            <pc:docMk/>
            <pc:sldMk cId="3386382532" sldId="267"/>
            <ac:grpSpMk id="26" creationId="{46DCB661-F25D-1A9A-5147-E4EC130A5F10}"/>
          </ac:grpSpMkLst>
        </pc:grpChg>
        <pc:grpChg chg="add mod">
          <ac:chgData name="Studio Moara" userId="e17c69a39c7c13f8" providerId="LiveId" clId="{3616F029-AB50-40B5-B057-86C433EB959C}" dt="2023-08-28T08:52:15.219" v="4643" actId="12788"/>
          <ac:grpSpMkLst>
            <pc:docMk/>
            <pc:sldMk cId="3386382532" sldId="267"/>
            <ac:grpSpMk id="29" creationId="{2574988F-80FA-ACDA-8A54-51B66313C3AD}"/>
          </ac:grpSpMkLst>
        </pc:grpChg>
      </pc:sldChg>
      <pc:sldChg chg="addSp delSp modSp new mod ord modTransition">
        <pc:chgData name="Studio Moara" userId="e17c69a39c7c13f8" providerId="LiveId" clId="{3616F029-AB50-40B5-B057-86C433EB959C}" dt="2023-08-28T08:55:55.454" v="4657" actId="478"/>
        <pc:sldMkLst>
          <pc:docMk/>
          <pc:sldMk cId="2389729304" sldId="268"/>
        </pc:sldMkLst>
        <pc:spChg chg="add mod">
          <ac:chgData name="Studio Moara" userId="e17c69a39c7c13f8" providerId="LiveId" clId="{3616F029-AB50-40B5-B057-86C433EB959C}" dt="2023-08-28T07:59:04.581" v="3786" actId="20577"/>
          <ac:spMkLst>
            <pc:docMk/>
            <pc:sldMk cId="2389729304" sldId="268"/>
            <ac:spMk id="2" creationId="{51186316-B0E6-8239-38C8-1EDC848937DE}"/>
          </ac:spMkLst>
        </pc:spChg>
        <pc:spChg chg="add del mod">
          <ac:chgData name="Studio Moara" userId="e17c69a39c7c13f8" providerId="LiveId" clId="{3616F029-AB50-40B5-B057-86C433EB959C}" dt="2023-08-28T07:49:49.764" v="3696" actId="478"/>
          <ac:spMkLst>
            <pc:docMk/>
            <pc:sldMk cId="2389729304" sldId="268"/>
            <ac:spMk id="3" creationId="{4FD13C25-48CC-AF48-E002-5699E60B9D58}"/>
          </ac:spMkLst>
        </pc:spChg>
        <pc:spChg chg="add del mod">
          <ac:chgData name="Studio Moara" userId="e17c69a39c7c13f8" providerId="LiveId" clId="{3616F029-AB50-40B5-B057-86C433EB959C}" dt="2023-08-28T07:52:52.923" v="3706" actId="478"/>
          <ac:spMkLst>
            <pc:docMk/>
            <pc:sldMk cId="2389729304" sldId="268"/>
            <ac:spMk id="7" creationId="{40341402-5429-8C06-6527-D7274DF332F7}"/>
          </ac:spMkLst>
        </pc:spChg>
        <pc:spChg chg="add mod ord">
          <ac:chgData name="Studio Moara" userId="e17c69a39c7c13f8" providerId="LiveId" clId="{3616F029-AB50-40B5-B057-86C433EB959C}" dt="2023-08-28T08:01:44.368" v="3824" actId="164"/>
          <ac:spMkLst>
            <pc:docMk/>
            <pc:sldMk cId="2389729304" sldId="268"/>
            <ac:spMk id="8" creationId="{D49260CA-7F65-7D73-1D3F-78C0C503B310}"/>
          </ac:spMkLst>
        </pc:spChg>
        <pc:spChg chg="add mod">
          <ac:chgData name="Studio Moara" userId="e17c69a39c7c13f8" providerId="LiveId" clId="{3616F029-AB50-40B5-B057-86C433EB959C}" dt="2023-08-28T08:01:42.180" v="3823" actId="164"/>
          <ac:spMkLst>
            <pc:docMk/>
            <pc:sldMk cId="2389729304" sldId="268"/>
            <ac:spMk id="11" creationId="{EDB02BE7-AE16-AB9D-4AB7-E9B956B4D574}"/>
          </ac:spMkLst>
        </pc:spChg>
        <pc:spChg chg="add mod">
          <ac:chgData name="Studio Moara" userId="e17c69a39c7c13f8" providerId="LiveId" clId="{3616F029-AB50-40B5-B057-86C433EB959C}" dt="2023-08-28T08:01:40.073" v="3822" actId="164"/>
          <ac:spMkLst>
            <pc:docMk/>
            <pc:sldMk cId="2389729304" sldId="268"/>
            <ac:spMk id="12" creationId="{5B45D498-24F0-67AA-4886-FD3B04C1A976}"/>
          </ac:spMkLst>
        </pc:spChg>
        <pc:spChg chg="add del mod">
          <ac:chgData name="Studio Moara" userId="e17c69a39c7c13f8" providerId="LiveId" clId="{3616F029-AB50-40B5-B057-86C433EB959C}" dt="2023-08-28T07:55:25.057" v="3744" actId="478"/>
          <ac:spMkLst>
            <pc:docMk/>
            <pc:sldMk cId="2389729304" sldId="268"/>
            <ac:spMk id="24" creationId="{6BBBBF72-B35C-C440-2D0B-B77350CA5ACB}"/>
          </ac:spMkLst>
        </pc:spChg>
        <pc:spChg chg="add mod">
          <ac:chgData name="Studio Moara" userId="e17c69a39c7c13f8" providerId="LiveId" clId="{3616F029-AB50-40B5-B057-86C433EB959C}" dt="2023-08-28T08:01:46.696" v="3825" actId="164"/>
          <ac:spMkLst>
            <pc:docMk/>
            <pc:sldMk cId="2389729304" sldId="268"/>
            <ac:spMk id="25" creationId="{F26C8BC0-E546-CD53-6F40-566A906658BC}"/>
          </ac:spMkLst>
        </pc:spChg>
        <pc:spChg chg="add mod">
          <ac:chgData name="Studio Moara" userId="e17c69a39c7c13f8" providerId="LiveId" clId="{3616F029-AB50-40B5-B057-86C433EB959C}" dt="2023-08-28T08:01:49.923" v="3826" actId="164"/>
          <ac:spMkLst>
            <pc:docMk/>
            <pc:sldMk cId="2389729304" sldId="268"/>
            <ac:spMk id="26" creationId="{0F3AE46B-BA97-EF3A-968D-DE8F61424DCA}"/>
          </ac:spMkLst>
        </pc:spChg>
        <pc:spChg chg="add mod">
          <ac:chgData name="Studio Moara" userId="e17c69a39c7c13f8" providerId="LiveId" clId="{3616F029-AB50-40B5-B057-86C433EB959C}" dt="2023-08-28T08:01:51.955" v="3827" actId="164"/>
          <ac:spMkLst>
            <pc:docMk/>
            <pc:sldMk cId="2389729304" sldId="268"/>
            <ac:spMk id="27" creationId="{254EB472-BC7F-D026-4FF8-5151F1A0ABF8}"/>
          </ac:spMkLst>
        </pc:spChg>
        <pc:spChg chg="add mod">
          <ac:chgData name="Studio Moara" userId="e17c69a39c7c13f8" providerId="LiveId" clId="{3616F029-AB50-40B5-B057-86C433EB959C}" dt="2023-08-28T08:01:44.368" v="3824" actId="164"/>
          <ac:spMkLst>
            <pc:docMk/>
            <pc:sldMk cId="2389729304" sldId="268"/>
            <ac:spMk id="28" creationId="{E5ABB859-5BEF-4906-199D-2C11A2C027F6}"/>
          </ac:spMkLst>
        </pc:spChg>
        <pc:spChg chg="add mod">
          <ac:chgData name="Studio Moara" userId="e17c69a39c7c13f8" providerId="LiveId" clId="{3616F029-AB50-40B5-B057-86C433EB959C}" dt="2023-08-28T08:01:44.368" v="3824" actId="164"/>
          <ac:spMkLst>
            <pc:docMk/>
            <pc:sldMk cId="2389729304" sldId="268"/>
            <ac:spMk id="29" creationId="{A7118FF7-BAA4-0FB1-B593-C0F0B3F1E139}"/>
          </ac:spMkLst>
        </pc:spChg>
        <pc:spChg chg="add mod">
          <ac:chgData name="Studio Moara" userId="e17c69a39c7c13f8" providerId="LiveId" clId="{3616F029-AB50-40B5-B057-86C433EB959C}" dt="2023-08-28T08:41:02.240" v="4356" actId="20577"/>
          <ac:spMkLst>
            <pc:docMk/>
            <pc:sldMk cId="2389729304" sldId="268"/>
            <ac:spMk id="30" creationId="{5BD1F9AB-1E28-4F67-A0DF-F0CF967660B6}"/>
          </ac:spMkLst>
        </pc:spChg>
        <pc:spChg chg="add mod">
          <ac:chgData name="Studio Moara" userId="e17c69a39c7c13f8" providerId="LiveId" clId="{3616F029-AB50-40B5-B057-86C433EB959C}" dt="2023-08-28T08:01:42.180" v="3823" actId="164"/>
          <ac:spMkLst>
            <pc:docMk/>
            <pc:sldMk cId="2389729304" sldId="268"/>
            <ac:spMk id="31" creationId="{DC73BB7F-D915-823E-C62F-E1D5F2FA9DDE}"/>
          </ac:spMkLst>
        </pc:spChg>
        <pc:spChg chg="add mod">
          <ac:chgData name="Studio Moara" userId="e17c69a39c7c13f8" providerId="LiveId" clId="{3616F029-AB50-40B5-B057-86C433EB959C}" dt="2023-08-28T08:41:10.346" v="4364" actId="20577"/>
          <ac:spMkLst>
            <pc:docMk/>
            <pc:sldMk cId="2389729304" sldId="268"/>
            <ac:spMk id="32" creationId="{11C62CA6-A4CA-007F-99CD-F749CC67A0CB}"/>
          </ac:spMkLst>
        </pc:spChg>
        <pc:spChg chg="add mod">
          <ac:chgData name="Studio Moara" userId="e17c69a39c7c13f8" providerId="LiveId" clId="{3616F029-AB50-40B5-B057-86C433EB959C}" dt="2023-08-28T08:01:40.073" v="3822" actId="164"/>
          <ac:spMkLst>
            <pc:docMk/>
            <pc:sldMk cId="2389729304" sldId="268"/>
            <ac:spMk id="33" creationId="{3C3EDB3A-EB30-ED64-FC29-5A3BD5170F83}"/>
          </ac:spMkLst>
        </pc:spChg>
        <pc:spChg chg="add mod">
          <ac:chgData name="Studio Moara" userId="e17c69a39c7c13f8" providerId="LiveId" clId="{3616F029-AB50-40B5-B057-86C433EB959C}" dt="2023-08-28T08:41:26.029" v="4390" actId="14100"/>
          <ac:spMkLst>
            <pc:docMk/>
            <pc:sldMk cId="2389729304" sldId="268"/>
            <ac:spMk id="34" creationId="{27BD3771-9610-4CB8-8101-076D7CAE6F37}"/>
          </ac:spMkLst>
        </pc:spChg>
        <pc:spChg chg="add mod">
          <ac:chgData name="Studio Moara" userId="e17c69a39c7c13f8" providerId="LiveId" clId="{3616F029-AB50-40B5-B057-86C433EB959C}" dt="2023-08-28T08:01:46.696" v="3825" actId="164"/>
          <ac:spMkLst>
            <pc:docMk/>
            <pc:sldMk cId="2389729304" sldId="268"/>
            <ac:spMk id="35" creationId="{31E6E84A-ADE0-E150-0122-056F87E31379}"/>
          </ac:spMkLst>
        </pc:spChg>
        <pc:spChg chg="add mod">
          <ac:chgData name="Studio Moara" userId="e17c69a39c7c13f8" providerId="LiveId" clId="{3616F029-AB50-40B5-B057-86C433EB959C}" dt="2023-08-28T08:41:18.896" v="4378" actId="14100"/>
          <ac:spMkLst>
            <pc:docMk/>
            <pc:sldMk cId="2389729304" sldId="268"/>
            <ac:spMk id="36" creationId="{5F8746F6-01F0-4F82-8949-10BBD95A0A8B}"/>
          </ac:spMkLst>
        </pc:spChg>
        <pc:spChg chg="add mod">
          <ac:chgData name="Studio Moara" userId="e17c69a39c7c13f8" providerId="LiveId" clId="{3616F029-AB50-40B5-B057-86C433EB959C}" dt="2023-08-28T08:01:49.923" v="3826" actId="164"/>
          <ac:spMkLst>
            <pc:docMk/>
            <pc:sldMk cId="2389729304" sldId="268"/>
            <ac:spMk id="37" creationId="{67D8F272-9FC0-830B-6279-6480A0B1C8E0}"/>
          </ac:spMkLst>
        </pc:spChg>
        <pc:spChg chg="add mod">
          <ac:chgData name="Studio Moara" userId="e17c69a39c7c13f8" providerId="LiveId" clId="{3616F029-AB50-40B5-B057-86C433EB959C}" dt="2023-08-28T08:41:39.090" v="4404" actId="14100"/>
          <ac:spMkLst>
            <pc:docMk/>
            <pc:sldMk cId="2389729304" sldId="268"/>
            <ac:spMk id="38" creationId="{DFFBA02B-9DAD-A022-068B-8E6D8B8E74D4}"/>
          </ac:spMkLst>
        </pc:spChg>
        <pc:spChg chg="add mod">
          <ac:chgData name="Studio Moara" userId="e17c69a39c7c13f8" providerId="LiveId" clId="{3616F029-AB50-40B5-B057-86C433EB959C}" dt="2023-08-28T08:01:51.955" v="3827" actId="164"/>
          <ac:spMkLst>
            <pc:docMk/>
            <pc:sldMk cId="2389729304" sldId="268"/>
            <ac:spMk id="39" creationId="{AB2F4E0F-2DE7-8CD5-9F98-A221F4DE65DF}"/>
          </ac:spMkLst>
        </pc:spChg>
        <pc:spChg chg="add mod">
          <ac:chgData name="Studio Moara" userId="e17c69a39c7c13f8" providerId="LiveId" clId="{3616F029-AB50-40B5-B057-86C433EB959C}" dt="2023-08-28T08:00:13.881" v="3798" actId="1076"/>
          <ac:spMkLst>
            <pc:docMk/>
            <pc:sldMk cId="2389729304" sldId="268"/>
            <ac:spMk id="40" creationId="{AF44E111-D417-9C11-A658-6827C5D5DAC5}"/>
          </ac:spMkLst>
        </pc:spChg>
        <pc:grpChg chg="add mod">
          <ac:chgData name="Studio Moara" userId="e17c69a39c7c13f8" providerId="LiveId" clId="{3616F029-AB50-40B5-B057-86C433EB959C}" dt="2023-08-28T08:03:00.295" v="3844" actId="1036"/>
          <ac:grpSpMkLst>
            <pc:docMk/>
            <pc:sldMk cId="2389729304" sldId="268"/>
            <ac:grpSpMk id="48" creationId="{462C5B12-02B3-C0A9-B8B0-D58A0A0AB3DA}"/>
          </ac:grpSpMkLst>
        </pc:grpChg>
        <pc:grpChg chg="add mod">
          <ac:chgData name="Studio Moara" userId="e17c69a39c7c13f8" providerId="LiveId" clId="{3616F029-AB50-40B5-B057-86C433EB959C}" dt="2023-08-28T08:02:08.610" v="3831" actId="408"/>
          <ac:grpSpMkLst>
            <pc:docMk/>
            <pc:sldMk cId="2389729304" sldId="268"/>
            <ac:grpSpMk id="49" creationId="{9B4CF0BA-42C1-5740-9AE3-9E85004AE52C}"/>
          </ac:grpSpMkLst>
        </pc:grpChg>
        <pc:grpChg chg="add mod">
          <ac:chgData name="Studio Moara" userId="e17c69a39c7c13f8" providerId="LiveId" clId="{3616F029-AB50-40B5-B057-86C433EB959C}" dt="2023-08-28T08:02:03.445" v="3830" actId="1076"/>
          <ac:grpSpMkLst>
            <pc:docMk/>
            <pc:sldMk cId="2389729304" sldId="268"/>
            <ac:grpSpMk id="52" creationId="{F424C58E-CEE2-10A5-53C7-6FE13FF38BB5}"/>
          </ac:grpSpMkLst>
        </pc:grpChg>
        <pc:grpChg chg="add mod">
          <ac:chgData name="Studio Moara" userId="e17c69a39c7c13f8" providerId="LiveId" clId="{3616F029-AB50-40B5-B057-86C433EB959C}" dt="2023-08-28T08:02:08.610" v="3831" actId="408"/>
          <ac:grpSpMkLst>
            <pc:docMk/>
            <pc:sldMk cId="2389729304" sldId="268"/>
            <ac:grpSpMk id="53" creationId="{E0D9E14D-74E5-1324-ECC8-FE02EEE415A8}"/>
          </ac:grpSpMkLst>
        </pc:grpChg>
        <pc:grpChg chg="add mod">
          <ac:chgData name="Studio Moara" userId="e17c69a39c7c13f8" providerId="LiveId" clId="{3616F029-AB50-40B5-B057-86C433EB959C}" dt="2023-08-28T08:02:08.610" v="3831" actId="408"/>
          <ac:grpSpMkLst>
            <pc:docMk/>
            <pc:sldMk cId="2389729304" sldId="268"/>
            <ac:grpSpMk id="54" creationId="{00184CBF-3526-5E1E-C486-F59574B00D8D}"/>
          </ac:grpSpMkLst>
        </pc:grpChg>
        <pc:grpChg chg="add mod">
          <ac:chgData name="Studio Moara" userId="e17c69a39c7c13f8" providerId="LiveId" clId="{3616F029-AB50-40B5-B057-86C433EB959C}" dt="2023-08-28T08:03:43.039" v="3857" actId="1076"/>
          <ac:grpSpMkLst>
            <pc:docMk/>
            <pc:sldMk cId="2389729304" sldId="268"/>
            <ac:grpSpMk id="55" creationId="{AE508161-D809-ECAD-FB0E-7E7158D742EB}"/>
          </ac:grpSpMkLst>
        </pc:grpChg>
        <pc:grpChg chg="add mod">
          <ac:chgData name="Studio Moara" userId="e17c69a39c7c13f8" providerId="LiveId" clId="{3616F029-AB50-40B5-B057-86C433EB959C}" dt="2023-08-28T08:03:46.289" v="3858" actId="408"/>
          <ac:grpSpMkLst>
            <pc:docMk/>
            <pc:sldMk cId="2389729304" sldId="268"/>
            <ac:grpSpMk id="56" creationId="{C5CFE673-80EE-2B5C-6E59-65CCD30CA53A}"/>
          </ac:grpSpMkLst>
        </pc:grpChg>
        <pc:grpChg chg="add mod">
          <ac:chgData name="Studio Moara" userId="e17c69a39c7c13f8" providerId="LiveId" clId="{3616F029-AB50-40B5-B057-86C433EB959C}" dt="2023-08-28T08:01:51.955" v="3827" actId="164"/>
          <ac:grpSpMkLst>
            <pc:docMk/>
            <pc:sldMk cId="2389729304" sldId="268"/>
            <ac:grpSpMk id="57" creationId="{C708F8E9-5AA1-0838-044C-1C0394065C88}"/>
          </ac:grpSpMkLst>
        </pc:grpChg>
        <pc:grpChg chg="add mod">
          <ac:chgData name="Studio Moara" userId="e17c69a39c7c13f8" providerId="LiveId" clId="{3616F029-AB50-40B5-B057-86C433EB959C}" dt="2023-08-28T08:02:08.610" v="3831" actId="408"/>
          <ac:grpSpMkLst>
            <pc:docMk/>
            <pc:sldMk cId="2389729304" sldId="268"/>
            <ac:grpSpMk id="58" creationId="{9210B266-CC4E-65FD-547B-E6D37E9B6F78}"/>
          </ac:grpSpMkLst>
        </pc:grpChg>
        <pc:grpChg chg="add mod">
          <ac:chgData name="Studio Moara" userId="e17c69a39c7c13f8" providerId="LiveId" clId="{3616F029-AB50-40B5-B057-86C433EB959C}" dt="2023-08-28T08:02:27.729" v="3835" actId="196"/>
          <ac:grpSpMkLst>
            <pc:docMk/>
            <pc:sldMk cId="2389729304" sldId="268"/>
            <ac:grpSpMk id="61" creationId="{3A8721B8-7F9A-7DC9-D35D-DE22CE273192}"/>
          </ac:grpSpMkLst>
        </pc:grpChg>
        <pc:grpChg chg="add mod">
          <ac:chgData name="Studio Moara" userId="e17c69a39c7c13f8" providerId="LiveId" clId="{3616F029-AB50-40B5-B057-86C433EB959C}" dt="2023-08-28T08:03:46.289" v="3858" actId="408"/>
          <ac:grpSpMkLst>
            <pc:docMk/>
            <pc:sldMk cId="2389729304" sldId="268"/>
            <ac:grpSpMk id="64" creationId="{7B646086-9C07-0C5D-EA2D-8A97A744DFB0}"/>
          </ac:grpSpMkLst>
        </pc:grpChg>
        <pc:grpChg chg="add mod">
          <ac:chgData name="Studio Moara" userId="e17c69a39c7c13f8" providerId="LiveId" clId="{3616F029-AB50-40B5-B057-86C433EB959C}" dt="2023-08-28T08:02:41.067" v="3839" actId="1076"/>
          <ac:grpSpMkLst>
            <pc:docMk/>
            <pc:sldMk cId="2389729304" sldId="268"/>
            <ac:grpSpMk id="67" creationId="{F5CB9260-C292-D4DB-4520-5E0CA078FE40}"/>
          </ac:grpSpMkLst>
        </pc:grpChg>
        <pc:grpChg chg="add mod">
          <ac:chgData name="Studio Moara" userId="e17c69a39c7c13f8" providerId="LiveId" clId="{3616F029-AB50-40B5-B057-86C433EB959C}" dt="2023-08-28T08:02:47.822" v="3840" actId="571"/>
          <ac:grpSpMkLst>
            <pc:docMk/>
            <pc:sldMk cId="2389729304" sldId="268"/>
            <ac:grpSpMk id="70" creationId="{20D2797A-A4D9-301A-099D-EF3D42271FF2}"/>
          </ac:grpSpMkLst>
        </pc:grpChg>
        <pc:grpChg chg="add mod">
          <ac:chgData name="Studio Moara" userId="e17c69a39c7c13f8" providerId="LiveId" clId="{3616F029-AB50-40B5-B057-86C433EB959C}" dt="2023-08-28T08:03:27.685" v="3855" actId="1035"/>
          <ac:grpSpMkLst>
            <pc:docMk/>
            <pc:sldMk cId="2389729304" sldId="268"/>
            <ac:grpSpMk id="73" creationId="{9BF5FB51-22E2-B5CA-893E-9605A9A13952}"/>
          </ac:grpSpMkLst>
        </pc:grpChg>
        <pc:grpChg chg="add mod">
          <ac:chgData name="Studio Moara" userId="e17c69a39c7c13f8" providerId="LiveId" clId="{3616F029-AB50-40B5-B057-86C433EB959C}" dt="2023-08-28T08:03:32.771" v="3856" actId="571"/>
          <ac:grpSpMkLst>
            <pc:docMk/>
            <pc:sldMk cId="2389729304" sldId="268"/>
            <ac:grpSpMk id="76" creationId="{9DCE9185-A964-EC61-28ED-B6EE3EC11AA0}"/>
          </ac:grpSpMkLst>
        </pc:grpChg>
        <pc:cxnChg chg="add mod">
          <ac:chgData name="Studio Moara" userId="e17c69a39c7c13f8" providerId="LiveId" clId="{3616F029-AB50-40B5-B057-86C433EB959C}" dt="2023-08-28T07:53:24.153" v="3716" actId="14100"/>
          <ac:cxnSpMkLst>
            <pc:docMk/>
            <pc:sldMk cId="2389729304" sldId="268"/>
            <ac:cxnSpMk id="4" creationId="{E99257DF-FB6D-2152-A5E8-28F24D092503}"/>
          </ac:cxnSpMkLst>
        </pc:cxnChg>
        <pc:cxnChg chg="add mod">
          <ac:chgData name="Studio Moara" userId="e17c69a39c7c13f8" providerId="LiveId" clId="{3616F029-AB50-40B5-B057-86C433EB959C}" dt="2023-08-28T07:55:57.172" v="3750" actId="1035"/>
          <ac:cxnSpMkLst>
            <pc:docMk/>
            <pc:sldMk cId="2389729304" sldId="268"/>
            <ac:cxnSpMk id="14" creationId="{FD6B8750-FCE5-7E6F-E3EC-B4E44B2C7C7C}"/>
          </ac:cxnSpMkLst>
        </pc:cxnChg>
        <pc:cxnChg chg="add mod">
          <ac:chgData name="Studio Moara" userId="e17c69a39c7c13f8" providerId="LiveId" clId="{3616F029-AB50-40B5-B057-86C433EB959C}" dt="2023-08-28T07:55:50.575" v="3748" actId="1038"/>
          <ac:cxnSpMkLst>
            <pc:docMk/>
            <pc:sldMk cId="2389729304" sldId="268"/>
            <ac:cxnSpMk id="16" creationId="{D99E84CF-9971-1FD8-4DA9-B96DDF09C7F1}"/>
          </ac:cxnSpMkLst>
        </pc:cxnChg>
        <pc:cxnChg chg="add mod">
          <ac:chgData name="Studio Moara" userId="e17c69a39c7c13f8" providerId="LiveId" clId="{3616F029-AB50-40B5-B057-86C433EB959C}" dt="2023-08-28T07:54:28.525" v="3730" actId="14100"/>
          <ac:cxnSpMkLst>
            <pc:docMk/>
            <pc:sldMk cId="2389729304" sldId="268"/>
            <ac:cxnSpMk id="18" creationId="{ED565BBC-E2E5-6851-00C8-5D4EF365F899}"/>
          </ac:cxnSpMkLst>
        </pc:cxnChg>
        <pc:cxnChg chg="add mod">
          <ac:chgData name="Studio Moara" userId="e17c69a39c7c13f8" providerId="LiveId" clId="{3616F029-AB50-40B5-B057-86C433EB959C}" dt="2023-08-28T07:54:47.559" v="3738" actId="1037"/>
          <ac:cxnSpMkLst>
            <pc:docMk/>
            <pc:sldMk cId="2389729304" sldId="268"/>
            <ac:cxnSpMk id="21" creationId="{3B74B35E-FC14-8330-E03B-8C10681CD83E}"/>
          </ac:cxnSpMkLst>
        </pc:cxnChg>
        <pc:cxnChg chg="add mod">
          <ac:chgData name="Studio Moara" userId="e17c69a39c7c13f8" providerId="LiveId" clId="{3616F029-AB50-40B5-B057-86C433EB959C}" dt="2023-08-28T07:54:57.897" v="3740" actId="14100"/>
          <ac:cxnSpMkLst>
            <pc:docMk/>
            <pc:sldMk cId="2389729304" sldId="268"/>
            <ac:cxnSpMk id="22" creationId="{8D7300C7-AF00-2FBD-1E60-DA8E6729DA83}"/>
          </ac:cxnSpMkLst>
        </pc:cxnChg>
        <pc:cxnChg chg="add mod">
          <ac:chgData name="Studio Moara" userId="e17c69a39c7c13f8" providerId="LiveId" clId="{3616F029-AB50-40B5-B057-86C433EB959C}" dt="2023-08-28T08:01:12.002" v="3812" actId="692"/>
          <ac:cxnSpMkLst>
            <pc:docMk/>
            <pc:sldMk cId="2389729304" sldId="268"/>
            <ac:cxnSpMk id="42" creationId="{A4E73E3E-8A71-4415-27E6-9A1C9845F004}"/>
          </ac:cxnSpMkLst>
        </pc:cxnChg>
        <pc:cxnChg chg="add mod">
          <ac:chgData name="Studio Moara" userId="e17c69a39c7c13f8" providerId="LiveId" clId="{3616F029-AB50-40B5-B057-86C433EB959C}" dt="2023-08-28T08:01:12.002" v="3812" actId="692"/>
          <ac:cxnSpMkLst>
            <pc:docMk/>
            <pc:sldMk cId="2389729304" sldId="268"/>
            <ac:cxnSpMk id="43" creationId="{EF328850-C9F5-5A61-2DAC-1589C9073474}"/>
          </ac:cxnSpMkLst>
        </pc:cxnChg>
        <pc:cxnChg chg="mod">
          <ac:chgData name="Studio Moara" userId="e17c69a39c7c13f8" providerId="LiveId" clId="{3616F029-AB50-40B5-B057-86C433EB959C}" dt="2023-08-28T08:01:37.266" v="3821" actId="571"/>
          <ac:cxnSpMkLst>
            <pc:docMk/>
            <pc:sldMk cId="2389729304" sldId="268"/>
            <ac:cxnSpMk id="50" creationId="{D6D593B1-4DBE-FBE3-505F-327147BC18B7}"/>
          </ac:cxnSpMkLst>
        </pc:cxnChg>
        <pc:cxnChg chg="mod">
          <ac:chgData name="Studio Moara" userId="e17c69a39c7c13f8" providerId="LiveId" clId="{3616F029-AB50-40B5-B057-86C433EB959C}" dt="2023-08-28T08:01:37.266" v="3821" actId="571"/>
          <ac:cxnSpMkLst>
            <pc:docMk/>
            <pc:sldMk cId="2389729304" sldId="268"/>
            <ac:cxnSpMk id="51" creationId="{6499DE44-5BB8-FB56-8A50-324E05340623}"/>
          </ac:cxnSpMkLst>
        </pc:cxnChg>
        <pc:cxnChg chg="mod">
          <ac:chgData name="Studio Moara" userId="e17c69a39c7c13f8" providerId="LiveId" clId="{3616F029-AB50-40B5-B057-86C433EB959C}" dt="2023-08-28T08:02:00.661" v="3829" actId="571"/>
          <ac:cxnSpMkLst>
            <pc:docMk/>
            <pc:sldMk cId="2389729304" sldId="268"/>
            <ac:cxnSpMk id="59" creationId="{82DE8A21-290E-FEC3-CB32-7E7DC59546F5}"/>
          </ac:cxnSpMkLst>
        </pc:cxnChg>
        <pc:cxnChg chg="mod">
          <ac:chgData name="Studio Moara" userId="e17c69a39c7c13f8" providerId="LiveId" clId="{3616F029-AB50-40B5-B057-86C433EB959C}" dt="2023-08-28T08:02:00.661" v="3829" actId="571"/>
          <ac:cxnSpMkLst>
            <pc:docMk/>
            <pc:sldMk cId="2389729304" sldId="268"/>
            <ac:cxnSpMk id="60" creationId="{BE21B5AF-BDE3-AB69-0BA0-77BAA259BB17}"/>
          </ac:cxnSpMkLst>
        </pc:cxnChg>
        <pc:cxnChg chg="mod">
          <ac:chgData name="Studio Moara" userId="e17c69a39c7c13f8" providerId="LiveId" clId="{3616F029-AB50-40B5-B057-86C433EB959C}" dt="2023-08-28T08:02:24.528" v="3834" actId="571"/>
          <ac:cxnSpMkLst>
            <pc:docMk/>
            <pc:sldMk cId="2389729304" sldId="268"/>
            <ac:cxnSpMk id="62" creationId="{A31D7AE8-725A-E278-3F5E-42016F1C535F}"/>
          </ac:cxnSpMkLst>
        </pc:cxnChg>
        <pc:cxnChg chg="mod">
          <ac:chgData name="Studio Moara" userId="e17c69a39c7c13f8" providerId="LiveId" clId="{3616F029-AB50-40B5-B057-86C433EB959C}" dt="2023-08-28T08:02:24.528" v="3834" actId="571"/>
          <ac:cxnSpMkLst>
            <pc:docMk/>
            <pc:sldMk cId="2389729304" sldId="268"/>
            <ac:cxnSpMk id="63" creationId="{9BA2B63C-35BC-9415-9E8A-FE7CA06B8AD7}"/>
          </ac:cxnSpMkLst>
        </pc:cxnChg>
        <pc:cxnChg chg="mod">
          <ac:chgData name="Studio Moara" userId="e17c69a39c7c13f8" providerId="LiveId" clId="{3616F029-AB50-40B5-B057-86C433EB959C}" dt="2023-08-28T08:02:30.641" v="3836" actId="571"/>
          <ac:cxnSpMkLst>
            <pc:docMk/>
            <pc:sldMk cId="2389729304" sldId="268"/>
            <ac:cxnSpMk id="65" creationId="{DD1655E8-248C-A2B6-E4D9-EA8FA79513EB}"/>
          </ac:cxnSpMkLst>
        </pc:cxnChg>
        <pc:cxnChg chg="mod">
          <ac:chgData name="Studio Moara" userId="e17c69a39c7c13f8" providerId="LiveId" clId="{3616F029-AB50-40B5-B057-86C433EB959C}" dt="2023-08-28T08:02:30.641" v="3836" actId="571"/>
          <ac:cxnSpMkLst>
            <pc:docMk/>
            <pc:sldMk cId="2389729304" sldId="268"/>
            <ac:cxnSpMk id="66" creationId="{749F7469-2827-9118-23FC-F886F5D8E7FB}"/>
          </ac:cxnSpMkLst>
        </pc:cxnChg>
        <pc:cxnChg chg="mod">
          <ac:chgData name="Studio Moara" userId="e17c69a39c7c13f8" providerId="LiveId" clId="{3616F029-AB50-40B5-B057-86C433EB959C}" dt="2023-08-28T08:02:34.174" v="3837" actId="571"/>
          <ac:cxnSpMkLst>
            <pc:docMk/>
            <pc:sldMk cId="2389729304" sldId="268"/>
            <ac:cxnSpMk id="68" creationId="{C7F20080-BA6C-A1C7-80F9-3786512E8792}"/>
          </ac:cxnSpMkLst>
        </pc:cxnChg>
        <pc:cxnChg chg="mod">
          <ac:chgData name="Studio Moara" userId="e17c69a39c7c13f8" providerId="LiveId" clId="{3616F029-AB50-40B5-B057-86C433EB959C}" dt="2023-08-28T08:02:34.174" v="3837" actId="571"/>
          <ac:cxnSpMkLst>
            <pc:docMk/>
            <pc:sldMk cId="2389729304" sldId="268"/>
            <ac:cxnSpMk id="69" creationId="{18769451-0295-C689-107F-F48DBA2C5A9B}"/>
          </ac:cxnSpMkLst>
        </pc:cxnChg>
        <pc:cxnChg chg="mod">
          <ac:chgData name="Studio Moara" userId="e17c69a39c7c13f8" providerId="LiveId" clId="{3616F029-AB50-40B5-B057-86C433EB959C}" dt="2023-08-28T08:02:47.822" v="3840" actId="571"/>
          <ac:cxnSpMkLst>
            <pc:docMk/>
            <pc:sldMk cId="2389729304" sldId="268"/>
            <ac:cxnSpMk id="71" creationId="{754E69C1-EC4D-46C9-61A6-2168F1B14A0A}"/>
          </ac:cxnSpMkLst>
        </pc:cxnChg>
        <pc:cxnChg chg="mod">
          <ac:chgData name="Studio Moara" userId="e17c69a39c7c13f8" providerId="LiveId" clId="{3616F029-AB50-40B5-B057-86C433EB959C}" dt="2023-08-28T08:02:47.822" v="3840" actId="571"/>
          <ac:cxnSpMkLst>
            <pc:docMk/>
            <pc:sldMk cId="2389729304" sldId="268"/>
            <ac:cxnSpMk id="72" creationId="{BD371B93-38B7-D122-F9CB-F98A50732819}"/>
          </ac:cxnSpMkLst>
        </pc:cxnChg>
        <pc:cxnChg chg="mod">
          <ac:chgData name="Studio Moara" userId="e17c69a39c7c13f8" providerId="LiveId" clId="{3616F029-AB50-40B5-B057-86C433EB959C}" dt="2023-08-28T08:03:24.496" v="3845" actId="571"/>
          <ac:cxnSpMkLst>
            <pc:docMk/>
            <pc:sldMk cId="2389729304" sldId="268"/>
            <ac:cxnSpMk id="74" creationId="{F981CCA3-1E0D-C266-A4BD-70204CCB1D88}"/>
          </ac:cxnSpMkLst>
        </pc:cxnChg>
        <pc:cxnChg chg="mod">
          <ac:chgData name="Studio Moara" userId="e17c69a39c7c13f8" providerId="LiveId" clId="{3616F029-AB50-40B5-B057-86C433EB959C}" dt="2023-08-28T08:03:24.496" v="3845" actId="571"/>
          <ac:cxnSpMkLst>
            <pc:docMk/>
            <pc:sldMk cId="2389729304" sldId="268"/>
            <ac:cxnSpMk id="75" creationId="{495A56B9-0412-751E-D927-BAF3B450FF64}"/>
          </ac:cxnSpMkLst>
        </pc:cxnChg>
        <pc:cxnChg chg="mod">
          <ac:chgData name="Studio Moara" userId="e17c69a39c7c13f8" providerId="LiveId" clId="{3616F029-AB50-40B5-B057-86C433EB959C}" dt="2023-08-28T08:03:32.771" v="3856" actId="571"/>
          <ac:cxnSpMkLst>
            <pc:docMk/>
            <pc:sldMk cId="2389729304" sldId="268"/>
            <ac:cxnSpMk id="77" creationId="{E5FBDF32-9BE2-048A-4501-2A2AA571A28D}"/>
          </ac:cxnSpMkLst>
        </pc:cxnChg>
        <pc:cxnChg chg="mod">
          <ac:chgData name="Studio Moara" userId="e17c69a39c7c13f8" providerId="LiveId" clId="{3616F029-AB50-40B5-B057-86C433EB959C}" dt="2023-08-28T08:03:32.771" v="3856" actId="571"/>
          <ac:cxnSpMkLst>
            <pc:docMk/>
            <pc:sldMk cId="2389729304" sldId="268"/>
            <ac:cxnSpMk id="78" creationId="{0BD6B217-1596-D2C3-BD4C-582C28F9458F}"/>
          </ac:cxnSpMkLst>
        </pc:cxnChg>
        <pc:cxnChg chg="add del mod">
          <ac:chgData name="Studio Moara" userId="e17c69a39c7c13f8" providerId="LiveId" clId="{3616F029-AB50-40B5-B057-86C433EB959C}" dt="2023-08-28T08:55:55.454" v="4657" actId="478"/>
          <ac:cxnSpMkLst>
            <pc:docMk/>
            <pc:sldMk cId="2389729304" sldId="268"/>
            <ac:cxnSpMk id="79" creationId="{8A470C4B-1355-BD52-412A-227AAF975ED1}"/>
          </ac:cxnSpMkLst>
        </pc:cxnChg>
      </pc:sldChg>
      <pc:sldChg chg="addSp delSp modSp new mod">
        <pc:chgData name="Studio Moara" userId="e17c69a39c7c13f8" providerId="LiveId" clId="{3616F029-AB50-40B5-B057-86C433EB959C}" dt="2023-08-28T08:40:33.323" v="4334" actId="14100"/>
        <pc:sldMkLst>
          <pc:docMk/>
          <pc:sldMk cId="1978777230" sldId="269"/>
        </pc:sldMkLst>
        <pc:spChg chg="add mod">
          <ac:chgData name="Studio Moara" userId="e17c69a39c7c13f8" providerId="LiveId" clId="{3616F029-AB50-40B5-B057-86C433EB959C}" dt="2023-08-28T08:40:17.538" v="4331" actId="14100"/>
          <ac:spMkLst>
            <pc:docMk/>
            <pc:sldMk cId="1978777230" sldId="269"/>
            <ac:spMk id="2" creationId="{8687E9D1-B0DF-F671-6FDC-378ECA709A8C}"/>
          </ac:spMkLst>
        </pc:spChg>
        <pc:spChg chg="add mod">
          <ac:chgData name="Studio Moara" userId="e17c69a39c7c13f8" providerId="LiveId" clId="{3616F029-AB50-40B5-B057-86C433EB959C}" dt="2023-08-28T08:05:25.835" v="3873" actId="1076"/>
          <ac:spMkLst>
            <pc:docMk/>
            <pc:sldMk cId="1978777230" sldId="269"/>
            <ac:spMk id="7" creationId="{BDAD1594-6976-B186-152D-FD9FADBA05B1}"/>
          </ac:spMkLst>
        </pc:spChg>
        <pc:spChg chg="add mod">
          <ac:chgData name="Studio Moara" userId="e17c69a39c7c13f8" providerId="LiveId" clId="{3616F029-AB50-40B5-B057-86C433EB959C}" dt="2023-08-28T08:14:12.535" v="3930" actId="1076"/>
          <ac:spMkLst>
            <pc:docMk/>
            <pc:sldMk cId="1978777230" sldId="269"/>
            <ac:spMk id="8" creationId="{9C8B00D7-EAFD-01C0-C090-CCA9963F0CB1}"/>
          </ac:spMkLst>
        </pc:spChg>
        <pc:spChg chg="add mod topLvl">
          <ac:chgData name="Studio Moara" userId="e17c69a39c7c13f8" providerId="LiveId" clId="{3616F029-AB50-40B5-B057-86C433EB959C}" dt="2023-08-28T08:16:41.574" v="3977" actId="207"/>
          <ac:spMkLst>
            <pc:docMk/>
            <pc:sldMk cId="1978777230" sldId="269"/>
            <ac:spMk id="11" creationId="{D828B516-1FBB-51E1-0088-3128F6D455FE}"/>
          </ac:spMkLst>
        </pc:spChg>
        <pc:spChg chg="add mod topLvl">
          <ac:chgData name="Studio Moara" userId="e17c69a39c7c13f8" providerId="LiveId" clId="{3616F029-AB50-40B5-B057-86C433EB959C}" dt="2023-08-28T08:16:31.295" v="3975" actId="165"/>
          <ac:spMkLst>
            <pc:docMk/>
            <pc:sldMk cId="1978777230" sldId="269"/>
            <ac:spMk id="12" creationId="{35A7E63C-0946-FEBC-03A7-8A553BEADFA8}"/>
          </ac:spMkLst>
        </pc:spChg>
        <pc:spChg chg="add mod">
          <ac:chgData name="Studio Moara" userId="e17c69a39c7c13f8" providerId="LiveId" clId="{3616F029-AB50-40B5-B057-86C433EB959C}" dt="2023-08-28T08:16:45.997" v="3978" actId="207"/>
          <ac:spMkLst>
            <pc:docMk/>
            <pc:sldMk cId="1978777230" sldId="269"/>
            <ac:spMk id="14" creationId="{C0012206-2FA6-A8DE-2EFA-2C2A8B2F9AC8}"/>
          </ac:spMkLst>
        </pc:spChg>
        <pc:spChg chg="add mod">
          <ac:chgData name="Studio Moara" userId="e17c69a39c7c13f8" providerId="LiveId" clId="{3616F029-AB50-40B5-B057-86C433EB959C}" dt="2023-08-28T08:16:49.648" v="3980" actId="207"/>
          <ac:spMkLst>
            <pc:docMk/>
            <pc:sldMk cId="1978777230" sldId="269"/>
            <ac:spMk id="15" creationId="{A04CEBAC-664E-6A29-46D1-8592F5029922}"/>
          </ac:spMkLst>
        </pc:spChg>
        <pc:spChg chg="add mod">
          <ac:chgData name="Studio Moara" userId="e17c69a39c7c13f8" providerId="LiveId" clId="{3616F029-AB50-40B5-B057-86C433EB959C}" dt="2023-08-28T08:04:06.878" v="3860" actId="571"/>
          <ac:spMkLst>
            <pc:docMk/>
            <pc:sldMk cId="1978777230" sldId="269"/>
            <ac:spMk id="18" creationId="{C097BC7A-ECCE-9E3D-B11A-37973411CFE3}"/>
          </ac:spMkLst>
        </pc:spChg>
        <pc:spChg chg="mod topLvl">
          <ac:chgData name="Studio Moara" userId="e17c69a39c7c13f8" providerId="LiveId" clId="{3616F029-AB50-40B5-B057-86C433EB959C}" dt="2023-08-28T08:17:10.979" v="3983" actId="207"/>
          <ac:spMkLst>
            <pc:docMk/>
            <pc:sldMk cId="1978777230" sldId="269"/>
            <ac:spMk id="22" creationId="{B25E7F87-7B83-9B4D-5F41-F9769F117630}"/>
          </ac:spMkLst>
        </pc:spChg>
        <pc:spChg chg="mod topLvl">
          <ac:chgData name="Studio Moara" userId="e17c69a39c7c13f8" providerId="LiveId" clId="{3616F029-AB50-40B5-B057-86C433EB959C}" dt="2023-08-28T08:17:08.323" v="3982" actId="207"/>
          <ac:spMkLst>
            <pc:docMk/>
            <pc:sldMk cId="1978777230" sldId="269"/>
            <ac:spMk id="23" creationId="{24482EA9-6424-9A17-0098-3F3A86AF2417}"/>
          </ac:spMkLst>
        </pc:spChg>
        <pc:spChg chg="add mod">
          <ac:chgData name="Studio Moara" userId="e17c69a39c7c13f8" providerId="LiveId" clId="{3616F029-AB50-40B5-B057-86C433EB959C}" dt="2023-08-28T08:40:30.010" v="4333" actId="1076"/>
          <ac:spMkLst>
            <pc:docMk/>
            <pc:sldMk cId="1978777230" sldId="269"/>
            <ac:spMk id="25" creationId="{68D9A836-1CBB-29EE-8E79-85A81ECBDE00}"/>
          </ac:spMkLst>
        </pc:spChg>
        <pc:spChg chg="add del mod ord">
          <ac:chgData name="Studio Moara" userId="e17c69a39c7c13f8" providerId="LiveId" clId="{3616F029-AB50-40B5-B057-86C433EB959C}" dt="2023-08-28T08:40:33.323" v="4334" actId="14100"/>
          <ac:spMkLst>
            <pc:docMk/>
            <pc:sldMk cId="1978777230" sldId="269"/>
            <ac:spMk id="26" creationId="{483789FD-A654-FF3C-12AE-344D21AB314D}"/>
          </ac:spMkLst>
        </pc:spChg>
        <pc:spChg chg="add mod">
          <ac:chgData name="Studio Moara" userId="e17c69a39c7c13f8" providerId="LiveId" clId="{3616F029-AB50-40B5-B057-86C433EB959C}" dt="2023-08-28T08:40:30.010" v="4333" actId="1076"/>
          <ac:spMkLst>
            <pc:docMk/>
            <pc:sldMk cId="1978777230" sldId="269"/>
            <ac:spMk id="27" creationId="{AB7291CC-B22C-1272-DB7F-94B6A8DBE27B}"/>
          </ac:spMkLst>
        </pc:spChg>
        <pc:spChg chg="add mod">
          <ac:chgData name="Studio Moara" userId="e17c69a39c7c13f8" providerId="LiveId" clId="{3616F029-AB50-40B5-B057-86C433EB959C}" dt="2023-08-28T08:40:30.010" v="4333" actId="1076"/>
          <ac:spMkLst>
            <pc:docMk/>
            <pc:sldMk cId="1978777230" sldId="269"/>
            <ac:spMk id="28" creationId="{EB677513-D9C8-82C3-AE35-B4686A984BA4}"/>
          </ac:spMkLst>
        </pc:spChg>
        <pc:spChg chg="add mod">
          <ac:chgData name="Studio Moara" userId="e17c69a39c7c13f8" providerId="LiveId" clId="{3616F029-AB50-40B5-B057-86C433EB959C}" dt="2023-08-28T08:40:30.010" v="4333" actId="1076"/>
          <ac:spMkLst>
            <pc:docMk/>
            <pc:sldMk cId="1978777230" sldId="269"/>
            <ac:spMk id="29" creationId="{6DE7D936-D406-AECC-3639-088241795518}"/>
          </ac:spMkLst>
        </pc:spChg>
        <pc:spChg chg="add mod ord">
          <ac:chgData name="Studio Moara" userId="e17c69a39c7c13f8" providerId="LiveId" clId="{3616F029-AB50-40B5-B057-86C433EB959C}" dt="2023-08-28T08:14:14.235" v="3934" actId="571"/>
          <ac:spMkLst>
            <pc:docMk/>
            <pc:sldMk cId="1978777230" sldId="269"/>
            <ac:spMk id="30" creationId="{5BE7787A-6F9F-8222-1209-BB4F93360895}"/>
          </ac:spMkLst>
        </pc:spChg>
        <pc:spChg chg="add mod">
          <ac:chgData name="Studio Moara" userId="e17c69a39c7c13f8" providerId="LiveId" clId="{3616F029-AB50-40B5-B057-86C433EB959C}" dt="2023-08-28T08:21:03.207" v="4076" actId="20577"/>
          <ac:spMkLst>
            <pc:docMk/>
            <pc:sldMk cId="1978777230" sldId="269"/>
            <ac:spMk id="31" creationId="{1F7AD1D9-B00F-D0DD-DCA1-882B5EF44B96}"/>
          </ac:spMkLst>
        </pc:spChg>
        <pc:spChg chg="add mod">
          <ac:chgData name="Studio Moara" userId="e17c69a39c7c13f8" providerId="LiveId" clId="{3616F029-AB50-40B5-B057-86C433EB959C}" dt="2023-08-28T08:15:30.589" v="3968" actId="1076"/>
          <ac:spMkLst>
            <pc:docMk/>
            <pc:sldMk cId="1978777230" sldId="269"/>
            <ac:spMk id="32" creationId="{BAB82C09-1277-4C48-B3F5-02B70CC3D4B1}"/>
          </ac:spMkLst>
        </pc:spChg>
        <pc:spChg chg="add mod">
          <ac:chgData name="Studio Moara" userId="e17c69a39c7c13f8" providerId="LiveId" clId="{3616F029-AB50-40B5-B057-86C433EB959C}" dt="2023-08-28T08:20:35.200" v="4040" actId="20577"/>
          <ac:spMkLst>
            <pc:docMk/>
            <pc:sldMk cId="1978777230" sldId="269"/>
            <ac:spMk id="40" creationId="{92E3EDBD-B7EB-088A-B866-CDCF3BCF0C70}"/>
          </ac:spMkLst>
        </pc:spChg>
        <pc:spChg chg="add mod">
          <ac:chgData name="Studio Moara" userId="e17c69a39c7c13f8" providerId="LiveId" clId="{3616F029-AB50-40B5-B057-86C433EB959C}" dt="2023-08-28T08:18:57.426" v="4013" actId="571"/>
          <ac:spMkLst>
            <pc:docMk/>
            <pc:sldMk cId="1978777230" sldId="269"/>
            <ac:spMk id="41" creationId="{A2A058A5-5ABC-66F3-4285-640F563B91F9}"/>
          </ac:spMkLst>
        </pc:spChg>
        <pc:spChg chg="add mod">
          <ac:chgData name="Studio Moara" userId="e17c69a39c7c13f8" providerId="LiveId" clId="{3616F029-AB50-40B5-B057-86C433EB959C}" dt="2023-08-28T08:20:46.470" v="4051" actId="20577"/>
          <ac:spMkLst>
            <pc:docMk/>
            <pc:sldMk cId="1978777230" sldId="269"/>
            <ac:spMk id="42" creationId="{DAA843DB-1090-544A-C262-BD9D9C58543D}"/>
          </ac:spMkLst>
        </pc:spChg>
        <pc:spChg chg="add mod">
          <ac:chgData name="Studio Moara" userId="e17c69a39c7c13f8" providerId="LiveId" clId="{3616F029-AB50-40B5-B057-86C433EB959C}" dt="2023-08-28T08:19:09.563" v="4017" actId="1076"/>
          <ac:spMkLst>
            <pc:docMk/>
            <pc:sldMk cId="1978777230" sldId="269"/>
            <ac:spMk id="43" creationId="{1CDE6CC1-3C4E-7DB0-6D9C-2A43CDEC2C6C}"/>
          </ac:spMkLst>
        </pc:spChg>
        <pc:spChg chg="add mod">
          <ac:chgData name="Studio Moara" userId="e17c69a39c7c13f8" providerId="LiveId" clId="{3616F029-AB50-40B5-B057-86C433EB959C}" dt="2023-08-28T08:19:15.263" v="4018" actId="571"/>
          <ac:spMkLst>
            <pc:docMk/>
            <pc:sldMk cId="1978777230" sldId="269"/>
            <ac:spMk id="44" creationId="{A2758032-4126-186F-735B-1D1DE77B0D59}"/>
          </ac:spMkLst>
        </pc:spChg>
        <pc:spChg chg="add mod">
          <ac:chgData name="Studio Moara" userId="e17c69a39c7c13f8" providerId="LiveId" clId="{3616F029-AB50-40B5-B057-86C433EB959C}" dt="2023-08-28T08:19:15.263" v="4018" actId="571"/>
          <ac:spMkLst>
            <pc:docMk/>
            <pc:sldMk cId="1978777230" sldId="269"/>
            <ac:spMk id="45" creationId="{AE51803E-CA0E-BEA4-8FCB-4CA8F7216993}"/>
          </ac:spMkLst>
        </pc:spChg>
        <pc:spChg chg="add mod ord">
          <ac:chgData name="Studio Moara" userId="e17c69a39c7c13f8" providerId="LiveId" clId="{3616F029-AB50-40B5-B057-86C433EB959C}" dt="2023-08-28T08:40:33.323" v="4334" actId="14100"/>
          <ac:spMkLst>
            <pc:docMk/>
            <pc:sldMk cId="1978777230" sldId="269"/>
            <ac:spMk id="46" creationId="{3A22A538-D0D9-D6CE-C04C-5F48EFF73B73}"/>
          </ac:spMkLst>
        </pc:spChg>
        <pc:grpChg chg="add del mod">
          <ac:chgData name="Studio Moara" userId="e17c69a39c7c13f8" providerId="LiveId" clId="{3616F029-AB50-40B5-B057-86C433EB959C}" dt="2023-08-28T08:16:31.295" v="3975" actId="165"/>
          <ac:grpSpMkLst>
            <pc:docMk/>
            <pc:sldMk cId="1978777230" sldId="269"/>
            <ac:grpSpMk id="20" creationId="{56329D49-8186-4E32-DDA7-0162C30C31E0}"/>
          </ac:grpSpMkLst>
        </pc:grpChg>
        <pc:grpChg chg="add del mod">
          <ac:chgData name="Studio Moara" userId="e17c69a39c7c13f8" providerId="LiveId" clId="{3616F029-AB50-40B5-B057-86C433EB959C}" dt="2023-08-28T08:06:47.787" v="3884" actId="165"/>
          <ac:grpSpMkLst>
            <pc:docMk/>
            <pc:sldMk cId="1978777230" sldId="269"/>
            <ac:grpSpMk id="21" creationId="{0BA6B175-50CF-09BF-40C7-3523D26DF4FF}"/>
          </ac:grpSpMkLst>
        </pc:grpChg>
        <pc:picChg chg="add mod">
          <ac:chgData name="Studio Moara" userId="e17c69a39c7c13f8" providerId="LiveId" clId="{3616F029-AB50-40B5-B057-86C433EB959C}" dt="2023-08-28T08:13:31.747" v="3924" actId="692"/>
          <ac:picMkLst>
            <pc:docMk/>
            <pc:sldMk cId="1978777230" sldId="269"/>
            <ac:picMk id="10" creationId="{B518D7F8-1BCC-D754-9574-8E5C9B809CBF}"/>
          </ac:picMkLst>
        </pc:picChg>
        <pc:picChg chg="add del mod topLvl">
          <ac:chgData name="Studio Moara" userId="e17c69a39c7c13f8" providerId="LiveId" clId="{3616F029-AB50-40B5-B057-86C433EB959C}" dt="2023-08-28T08:17:33.265" v="3988" actId="478"/>
          <ac:picMkLst>
            <pc:docMk/>
            <pc:sldMk cId="1978777230" sldId="269"/>
            <ac:picMk id="13" creationId="{8039A8EC-8F8D-7BF1-4457-7E87A04B4F55}"/>
          </ac:picMkLst>
        </pc:picChg>
        <pc:picChg chg="add del mod">
          <ac:chgData name="Studio Moara" userId="e17c69a39c7c13f8" providerId="LiveId" clId="{3616F029-AB50-40B5-B057-86C433EB959C}" dt="2023-08-28T08:17:55.913" v="3997" actId="478"/>
          <ac:picMkLst>
            <pc:docMk/>
            <pc:sldMk cId="1978777230" sldId="269"/>
            <ac:picMk id="16" creationId="{2A8F06A5-4BD7-1624-74A4-E85EC12E9EF2}"/>
          </ac:picMkLst>
        </pc:picChg>
        <pc:picChg chg="add mod">
          <ac:chgData name="Studio Moara" userId="e17c69a39c7c13f8" providerId="LiveId" clId="{3616F029-AB50-40B5-B057-86C433EB959C}" dt="2023-08-28T08:04:06.878" v="3860" actId="571"/>
          <ac:picMkLst>
            <pc:docMk/>
            <pc:sldMk cId="1978777230" sldId="269"/>
            <ac:picMk id="19" creationId="{B22EDB86-68B9-72B2-500E-B2E3F9074BAD}"/>
          </ac:picMkLst>
        </pc:picChg>
        <pc:picChg chg="del mod topLvl">
          <ac:chgData name="Studio Moara" userId="e17c69a39c7c13f8" providerId="LiveId" clId="{3616F029-AB50-40B5-B057-86C433EB959C}" dt="2023-08-28T08:18:08.778" v="4002" actId="478"/>
          <ac:picMkLst>
            <pc:docMk/>
            <pc:sldMk cId="1978777230" sldId="269"/>
            <ac:picMk id="24" creationId="{E2B02A53-7FD8-24DA-EB5F-ACD28289BC39}"/>
          </ac:picMkLst>
        </pc:picChg>
        <pc:picChg chg="add mod">
          <ac:chgData name="Studio Moara" userId="e17c69a39c7c13f8" providerId="LiveId" clId="{3616F029-AB50-40B5-B057-86C433EB959C}" dt="2023-08-28T08:17:40.134" v="3993" actId="14100"/>
          <ac:picMkLst>
            <pc:docMk/>
            <pc:sldMk cId="1978777230" sldId="269"/>
            <ac:picMk id="34" creationId="{61B02690-A9D1-3251-CE2B-3E5E46175447}"/>
          </ac:picMkLst>
        </pc:picChg>
        <pc:picChg chg="add mod">
          <ac:chgData name="Studio Moara" userId="e17c69a39c7c13f8" providerId="LiveId" clId="{3616F029-AB50-40B5-B057-86C433EB959C}" dt="2023-08-28T08:18:06.524" v="4001" actId="692"/>
          <ac:picMkLst>
            <pc:docMk/>
            <pc:sldMk cId="1978777230" sldId="269"/>
            <ac:picMk id="36" creationId="{F6345E43-41C2-9ED3-4E96-3F66202BDD5B}"/>
          </ac:picMkLst>
        </pc:picChg>
        <pc:picChg chg="add mod">
          <ac:chgData name="Studio Moara" userId="e17c69a39c7c13f8" providerId="LiveId" clId="{3616F029-AB50-40B5-B057-86C433EB959C}" dt="2023-08-28T08:18:32.627" v="4012" actId="692"/>
          <ac:picMkLst>
            <pc:docMk/>
            <pc:sldMk cId="1978777230" sldId="269"/>
            <ac:picMk id="38" creationId="{9C02EE66-C906-AFE2-4681-D13467812F5A}"/>
          </ac:picMkLst>
        </pc:picChg>
        <pc:picChg chg="add del mod">
          <ac:chgData name="Studio Moara" userId="e17c69a39c7c13f8" providerId="LiveId" clId="{3616F029-AB50-40B5-B057-86C433EB959C}" dt="2023-08-28T08:18:24.067" v="4008" actId="478"/>
          <ac:picMkLst>
            <pc:docMk/>
            <pc:sldMk cId="1978777230" sldId="269"/>
            <ac:picMk id="39" creationId="{D3C86E74-6DDA-48AA-21D0-0057CA978AC7}"/>
          </ac:picMkLst>
        </pc:picChg>
        <pc:picChg chg="add del mod">
          <ac:chgData name="Studio Moara" userId="e17c69a39c7c13f8" providerId="LiveId" clId="{3616F029-AB50-40B5-B057-86C433EB959C}" dt="2023-08-28T08:19:18.681" v="4019" actId="478"/>
          <ac:picMkLst>
            <pc:docMk/>
            <pc:sldMk cId="1978777230" sldId="269"/>
            <ac:picMk id="5122" creationId="{28451A77-7C44-26D7-5404-401BE74AF82D}"/>
          </ac:picMkLst>
        </pc:picChg>
        <pc:cxnChg chg="add mod">
          <ac:chgData name="Studio Moara" userId="e17c69a39c7c13f8" providerId="LiveId" clId="{3616F029-AB50-40B5-B057-86C433EB959C}" dt="2023-08-28T08:13:24.186" v="3923" actId="692"/>
          <ac:cxnSpMkLst>
            <pc:docMk/>
            <pc:sldMk cId="1978777230" sldId="269"/>
            <ac:cxnSpMk id="3" creationId="{7FBB8223-DD4A-9629-A39C-2CC7514C2684}"/>
          </ac:cxnSpMkLst>
        </pc:cxnChg>
      </pc:sldChg>
      <pc:sldChg chg="addSp delSp modSp new mod ord setBg modClrScheme chgLayout">
        <pc:chgData name="Studio Moara" userId="e17c69a39c7c13f8" providerId="LiveId" clId="{3616F029-AB50-40B5-B057-86C433EB959C}" dt="2023-08-29T07:34:24.807" v="8688" actId="1076"/>
        <pc:sldMkLst>
          <pc:docMk/>
          <pc:sldMk cId="2920975951" sldId="270"/>
        </pc:sldMkLst>
        <pc:spChg chg="add mod">
          <ac:chgData name="Studio Moara" userId="e17c69a39c7c13f8" providerId="LiveId" clId="{3616F029-AB50-40B5-B057-86C433EB959C}" dt="2023-08-29T07:31:24.247" v="8480" actId="1076"/>
          <ac:spMkLst>
            <pc:docMk/>
            <pc:sldMk cId="2920975951" sldId="270"/>
            <ac:spMk id="2" creationId="{84CAA64C-6378-71F8-0075-CA4A456669AE}"/>
          </ac:spMkLst>
        </pc:spChg>
        <pc:spChg chg="add del mod">
          <ac:chgData name="Studio Moara" userId="e17c69a39c7c13f8" providerId="LiveId" clId="{3616F029-AB50-40B5-B057-86C433EB959C}" dt="2023-08-29T04:52:55.816" v="6651" actId="478"/>
          <ac:spMkLst>
            <pc:docMk/>
            <pc:sldMk cId="2920975951" sldId="270"/>
            <ac:spMk id="3" creationId="{097BA676-CADB-044C-9308-3598C65101EF}"/>
          </ac:spMkLst>
        </pc:spChg>
        <pc:spChg chg="add del mod">
          <ac:chgData name="Studio Moara" userId="e17c69a39c7c13f8" providerId="LiveId" clId="{3616F029-AB50-40B5-B057-86C433EB959C}" dt="2023-08-29T04:54:27.714" v="6676" actId="478"/>
          <ac:spMkLst>
            <pc:docMk/>
            <pc:sldMk cId="2920975951" sldId="270"/>
            <ac:spMk id="4" creationId="{264CDDCC-3977-EB68-296F-BF8989224EAA}"/>
          </ac:spMkLst>
        </pc:spChg>
        <pc:spChg chg="add del mod ord topLvl">
          <ac:chgData name="Studio Moara" userId="e17c69a39c7c13f8" providerId="LiveId" clId="{3616F029-AB50-40B5-B057-86C433EB959C}" dt="2023-08-29T04:55:31.852" v="6702" actId="478"/>
          <ac:spMkLst>
            <pc:docMk/>
            <pc:sldMk cId="2920975951" sldId="270"/>
            <ac:spMk id="5" creationId="{DDE18DB3-8430-504D-6085-DC9FA3FB536F}"/>
          </ac:spMkLst>
        </pc:spChg>
        <pc:spChg chg="add del mod ord">
          <ac:chgData name="Studio Moara" userId="e17c69a39c7c13f8" providerId="LiveId" clId="{3616F029-AB50-40B5-B057-86C433EB959C}" dt="2023-08-29T04:54:33.132" v="6678" actId="478"/>
          <ac:spMkLst>
            <pc:docMk/>
            <pc:sldMk cId="2920975951" sldId="270"/>
            <ac:spMk id="6" creationId="{BAEFCD9D-B63D-4523-965E-A13035563C56}"/>
          </ac:spMkLst>
        </pc:spChg>
        <pc:spChg chg="add del mod topLvl">
          <ac:chgData name="Studio Moara" userId="e17c69a39c7c13f8" providerId="LiveId" clId="{3616F029-AB50-40B5-B057-86C433EB959C}" dt="2023-08-29T04:55:30.743" v="6701" actId="478"/>
          <ac:spMkLst>
            <pc:docMk/>
            <pc:sldMk cId="2920975951" sldId="270"/>
            <ac:spMk id="7" creationId="{C68AF117-C67F-29DE-A2C0-D949E8C2E83F}"/>
          </ac:spMkLst>
        </pc:spChg>
        <pc:spChg chg="add del mod">
          <ac:chgData name="Studio Moara" userId="e17c69a39c7c13f8" providerId="LiveId" clId="{3616F029-AB50-40B5-B057-86C433EB959C}" dt="2023-08-29T04:55:10.438" v="6695" actId="478"/>
          <ac:spMkLst>
            <pc:docMk/>
            <pc:sldMk cId="2920975951" sldId="270"/>
            <ac:spMk id="9" creationId="{19A1B8B7-3013-C03D-EF3D-1CACCD1EC422}"/>
          </ac:spMkLst>
        </pc:spChg>
        <pc:spChg chg="add del">
          <ac:chgData name="Studio Moara" userId="e17c69a39c7c13f8" providerId="LiveId" clId="{3616F029-AB50-40B5-B057-86C433EB959C}" dt="2023-08-29T04:55:43.083" v="6704" actId="478"/>
          <ac:spMkLst>
            <pc:docMk/>
            <pc:sldMk cId="2920975951" sldId="270"/>
            <ac:spMk id="10" creationId="{DCF540A9-7F7C-090B-302E-E43A27D8F77E}"/>
          </ac:spMkLst>
        </pc:spChg>
        <pc:spChg chg="add del mod ord topLvl">
          <ac:chgData name="Studio Moara" userId="e17c69a39c7c13f8" providerId="LiveId" clId="{3616F029-AB50-40B5-B057-86C433EB959C}" dt="2023-08-29T04:58:17.897" v="6755"/>
          <ac:spMkLst>
            <pc:docMk/>
            <pc:sldMk cId="2920975951" sldId="270"/>
            <ac:spMk id="11" creationId="{FB99FC83-9270-7BC3-7664-AD65822E3456}"/>
          </ac:spMkLst>
        </pc:spChg>
        <pc:spChg chg="add del mod ord topLvl">
          <ac:chgData name="Studio Moara" userId="e17c69a39c7c13f8" providerId="LiveId" clId="{3616F029-AB50-40B5-B057-86C433EB959C}" dt="2023-08-29T04:58:17.897" v="6755"/>
          <ac:spMkLst>
            <pc:docMk/>
            <pc:sldMk cId="2920975951" sldId="270"/>
            <ac:spMk id="12" creationId="{3052A75C-0D1B-D8ED-1EEB-3863000630D6}"/>
          </ac:spMkLst>
        </pc:spChg>
        <pc:spChg chg="del mod topLvl">
          <ac:chgData name="Studio Moara" userId="e17c69a39c7c13f8" providerId="LiveId" clId="{3616F029-AB50-40B5-B057-86C433EB959C}" dt="2023-08-29T04:58:17.897" v="6755"/>
          <ac:spMkLst>
            <pc:docMk/>
            <pc:sldMk cId="2920975951" sldId="270"/>
            <ac:spMk id="15" creationId="{ABA8790A-6303-E085-692A-5F784F73CF1B}"/>
          </ac:spMkLst>
        </pc:spChg>
        <pc:spChg chg="del mod topLvl">
          <ac:chgData name="Studio Moara" userId="e17c69a39c7c13f8" providerId="LiveId" clId="{3616F029-AB50-40B5-B057-86C433EB959C}" dt="2023-08-29T04:58:17.897" v="6755"/>
          <ac:spMkLst>
            <pc:docMk/>
            <pc:sldMk cId="2920975951" sldId="270"/>
            <ac:spMk id="16" creationId="{081A53AB-672F-C9BF-4A64-746E08F25CAF}"/>
          </ac:spMkLst>
        </pc:spChg>
        <pc:spChg chg="mod topLvl">
          <ac:chgData name="Studio Moara" userId="e17c69a39c7c13f8" providerId="LiveId" clId="{3616F029-AB50-40B5-B057-86C433EB959C}" dt="2023-08-29T07:34:21.042" v="8686" actId="164"/>
          <ac:spMkLst>
            <pc:docMk/>
            <pc:sldMk cId="2920975951" sldId="270"/>
            <ac:spMk id="18" creationId="{FDA57203-BB0A-388F-C3B1-FFF27F21D071}"/>
          </ac:spMkLst>
        </pc:spChg>
        <pc:spChg chg="add mod topLvl">
          <ac:chgData name="Studio Moara" userId="e17c69a39c7c13f8" providerId="LiveId" clId="{3616F029-AB50-40B5-B057-86C433EB959C}" dt="2023-08-29T07:34:21.042" v="8686" actId="164"/>
          <ac:spMkLst>
            <pc:docMk/>
            <pc:sldMk cId="2920975951" sldId="270"/>
            <ac:spMk id="19" creationId="{E5E33E3D-12C4-2B9E-6B39-F2C52818B714}"/>
          </ac:spMkLst>
        </pc:spChg>
        <pc:spChg chg="add mod topLvl">
          <ac:chgData name="Studio Moara" userId="e17c69a39c7c13f8" providerId="LiveId" clId="{3616F029-AB50-40B5-B057-86C433EB959C}" dt="2023-08-29T07:34:21.042" v="8686" actId="164"/>
          <ac:spMkLst>
            <pc:docMk/>
            <pc:sldMk cId="2920975951" sldId="270"/>
            <ac:spMk id="20" creationId="{CF33E982-B69B-BCA8-FEF8-4E2D50381974}"/>
          </ac:spMkLst>
        </pc:spChg>
        <pc:spChg chg="add mod topLvl">
          <ac:chgData name="Studio Moara" userId="e17c69a39c7c13f8" providerId="LiveId" clId="{3616F029-AB50-40B5-B057-86C433EB959C}" dt="2023-08-29T07:34:21.042" v="8686" actId="164"/>
          <ac:spMkLst>
            <pc:docMk/>
            <pc:sldMk cId="2920975951" sldId="270"/>
            <ac:spMk id="21" creationId="{9C0FDAB7-9842-E92F-E575-63E415A3B0AE}"/>
          </ac:spMkLst>
        </pc:spChg>
        <pc:spChg chg="add mod topLvl">
          <ac:chgData name="Studio Moara" userId="e17c69a39c7c13f8" providerId="LiveId" clId="{3616F029-AB50-40B5-B057-86C433EB959C}" dt="2023-08-29T07:34:21.042" v="8686" actId="164"/>
          <ac:spMkLst>
            <pc:docMk/>
            <pc:sldMk cId="2920975951" sldId="270"/>
            <ac:spMk id="22" creationId="{EE983422-EEEF-664E-BBCB-EFC7E87AB91C}"/>
          </ac:spMkLst>
        </pc:spChg>
        <pc:spChg chg="add del mod ord">
          <ac:chgData name="Studio Moara" userId="e17c69a39c7c13f8" providerId="LiveId" clId="{3616F029-AB50-40B5-B057-86C433EB959C}" dt="2023-08-29T05:00:08.890" v="6882"/>
          <ac:spMkLst>
            <pc:docMk/>
            <pc:sldMk cId="2920975951" sldId="270"/>
            <ac:spMk id="23" creationId="{B885A44A-3BF2-84A5-C46D-0C369BDB9039}"/>
          </ac:spMkLst>
        </pc:spChg>
        <pc:spChg chg="add mod">
          <ac:chgData name="Studio Moara" userId="e17c69a39c7c13f8" providerId="LiveId" clId="{3616F029-AB50-40B5-B057-86C433EB959C}" dt="2023-08-29T07:32:23.348" v="8553" actId="1076"/>
          <ac:spMkLst>
            <pc:docMk/>
            <pc:sldMk cId="2920975951" sldId="270"/>
            <ac:spMk id="24" creationId="{F4A4DBED-E442-6E5A-EAF9-737CD074319F}"/>
          </ac:spMkLst>
        </pc:spChg>
        <pc:spChg chg="add del mod">
          <ac:chgData name="Studio Moara" userId="e17c69a39c7c13f8" providerId="LiveId" clId="{3616F029-AB50-40B5-B057-86C433EB959C}" dt="2023-08-29T07:24:03.420" v="7939"/>
          <ac:spMkLst>
            <pc:docMk/>
            <pc:sldMk cId="2920975951" sldId="270"/>
            <ac:spMk id="25" creationId="{8EEE4BC6-AFE3-C186-57F2-0A3ABBB4ABAE}"/>
          </ac:spMkLst>
        </pc:spChg>
        <pc:spChg chg="add del mod">
          <ac:chgData name="Studio Moara" userId="e17c69a39c7c13f8" providerId="LiveId" clId="{3616F029-AB50-40B5-B057-86C433EB959C}" dt="2023-08-29T07:25:05.720" v="7996"/>
          <ac:spMkLst>
            <pc:docMk/>
            <pc:sldMk cId="2920975951" sldId="270"/>
            <ac:spMk id="27" creationId="{E5B40810-A237-EB37-A152-8B73DB321356}"/>
          </ac:spMkLst>
        </pc:spChg>
        <pc:spChg chg="add del mod">
          <ac:chgData name="Studio Moara" userId="e17c69a39c7c13f8" providerId="LiveId" clId="{3616F029-AB50-40B5-B057-86C433EB959C}" dt="2023-08-29T07:25:34.678" v="8116"/>
          <ac:spMkLst>
            <pc:docMk/>
            <pc:sldMk cId="2920975951" sldId="270"/>
            <ac:spMk id="30" creationId="{C9D30EE0-78CA-19EE-CF15-CEF7640CD341}"/>
          </ac:spMkLst>
        </pc:spChg>
        <pc:spChg chg="add del mod ord">
          <ac:chgData name="Studio Moara" userId="e17c69a39c7c13f8" providerId="LiveId" clId="{3616F029-AB50-40B5-B057-86C433EB959C}" dt="2023-08-29T07:31:09.378" v="8462"/>
          <ac:spMkLst>
            <pc:docMk/>
            <pc:sldMk cId="2920975951" sldId="270"/>
            <ac:spMk id="31" creationId="{43205976-5A68-0592-7732-ACCCCF1D03CA}"/>
          </ac:spMkLst>
        </pc:spChg>
        <pc:grpChg chg="add del mod">
          <ac:chgData name="Studio Moara" userId="e17c69a39c7c13f8" providerId="LiveId" clId="{3616F029-AB50-40B5-B057-86C433EB959C}" dt="2023-08-29T04:54:59.671" v="6691" actId="165"/>
          <ac:grpSpMkLst>
            <pc:docMk/>
            <pc:sldMk cId="2920975951" sldId="270"/>
            <ac:grpSpMk id="8" creationId="{EB725D4D-955F-9F9C-C469-A75EFA0C64FF}"/>
          </ac:grpSpMkLst>
        </pc:grpChg>
        <pc:grpChg chg="add del mod topLvl">
          <ac:chgData name="Studio Moara" userId="e17c69a39c7c13f8" providerId="LiveId" clId="{3616F029-AB50-40B5-B057-86C433EB959C}" dt="2023-08-29T04:58:15.068" v="6754" actId="165"/>
          <ac:grpSpMkLst>
            <pc:docMk/>
            <pc:sldMk cId="2920975951" sldId="270"/>
            <ac:grpSpMk id="13" creationId="{387948F2-110F-246B-5F13-3F73057B92E2}"/>
          </ac:grpSpMkLst>
        </pc:grpChg>
        <pc:grpChg chg="add del mod topLvl">
          <ac:chgData name="Studio Moara" userId="e17c69a39c7c13f8" providerId="LiveId" clId="{3616F029-AB50-40B5-B057-86C433EB959C}" dt="2023-08-29T04:58:15.068" v="6754" actId="165"/>
          <ac:grpSpMkLst>
            <pc:docMk/>
            <pc:sldMk cId="2920975951" sldId="270"/>
            <ac:grpSpMk id="14" creationId="{9BB8A94F-0A04-EC6D-741B-C492480488B5}"/>
          </ac:grpSpMkLst>
        </pc:grpChg>
        <pc:grpChg chg="add del mod">
          <ac:chgData name="Studio Moara" userId="e17c69a39c7c13f8" providerId="LiveId" clId="{3616F029-AB50-40B5-B057-86C433EB959C}" dt="2023-08-29T04:58:11.331" v="6753" actId="165"/>
          <ac:grpSpMkLst>
            <pc:docMk/>
            <pc:sldMk cId="2920975951" sldId="270"/>
            <ac:grpSpMk id="17" creationId="{714AAF7C-03CE-E415-2A6E-670054DAB038}"/>
          </ac:grpSpMkLst>
        </pc:grpChg>
        <pc:grpChg chg="add del mod">
          <ac:chgData name="Studio Moara" userId="e17c69a39c7c13f8" providerId="LiveId" clId="{3616F029-AB50-40B5-B057-86C433EB959C}" dt="2023-08-29T07:25:51.209" v="8142" actId="165"/>
          <ac:grpSpMkLst>
            <pc:docMk/>
            <pc:sldMk cId="2920975951" sldId="270"/>
            <ac:grpSpMk id="26" creationId="{20E2935D-553A-06B0-5302-374C54DD781D}"/>
          </ac:grpSpMkLst>
        </pc:grpChg>
        <pc:grpChg chg="add mod">
          <ac:chgData name="Studio Moara" userId="e17c69a39c7c13f8" providerId="LiveId" clId="{3616F029-AB50-40B5-B057-86C433EB959C}" dt="2023-08-29T07:34:24.807" v="8688" actId="1076"/>
          <ac:grpSpMkLst>
            <pc:docMk/>
            <pc:sldMk cId="2920975951" sldId="270"/>
            <ac:grpSpMk id="37" creationId="{DF24ABCD-945F-B709-67F4-66CD2F380FA3}"/>
          </ac:grpSpMkLst>
        </pc:grpChg>
        <pc:picChg chg="add del mod ord modCrop">
          <ac:chgData name="Studio Moara" userId="e17c69a39c7c13f8" providerId="LiveId" clId="{3616F029-AB50-40B5-B057-86C433EB959C}" dt="2023-08-29T07:25:29.223" v="8113" actId="478"/>
          <ac:picMkLst>
            <pc:docMk/>
            <pc:sldMk cId="2920975951" sldId="270"/>
            <ac:picMk id="28" creationId="{DAFC4B43-7BBB-81A7-4B77-54F03BE462CF}"/>
          </ac:picMkLst>
        </pc:picChg>
        <pc:picChg chg="add del mod">
          <ac:chgData name="Studio Moara" userId="e17c69a39c7c13f8" providerId="LiveId" clId="{3616F029-AB50-40B5-B057-86C433EB959C}" dt="2023-08-29T07:24:01.816" v="7938" actId="478"/>
          <ac:picMkLst>
            <pc:docMk/>
            <pc:sldMk cId="2920975951" sldId="270"/>
            <ac:picMk id="13314" creationId="{A260667D-EF96-3A07-A910-5B559FF63460}"/>
          </ac:picMkLst>
        </pc:picChg>
        <pc:picChg chg="add del mod">
          <ac:chgData name="Studio Moara" userId="e17c69a39c7c13f8" providerId="LiveId" clId="{3616F029-AB50-40B5-B057-86C433EB959C}" dt="2023-08-29T07:25:03.604" v="7995" actId="478"/>
          <ac:picMkLst>
            <pc:docMk/>
            <pc:sldMk cId="2920975951" sldId="270"/>
            <ac:picMk id="13316" creationId="{B123597F-C352-1135-ECCE-59E13D9B13F3}"/>
          </ac:picMkLst>
        </pc:picChg>
        <pc:picChg chg="add del mod">
          <ac:chgData name="Studio Moara" userId="e17c69a39c7c13f8" providerId="LiveId" clId="{3616F029-AB50-40B5-B057-86C433EB959C}" dt="2023-08-29T07:31:03.596" v="8458" actId="478"/>
          <ac:picMkLst>
            <pc:docMk/>
            <pc:sldMk cId="2920975951" sldId="270"/>
            <ac:picMk id="13318" creationId="{F9FCC821-2F48-8133-499C-F1E27A135F88}"/>
          </ac:picMkLst>
        </pc:picChg>
        <pc:picChg chg="add mod">
          <ac:chgData name="Studio Moara" userId="e17c69a39c7c13f8" providerId="LiveId" clId="{3616F029-AB50-40B5-B057-86C433EB959C}" dt="2023-08-29T07:33:15.027" v="8577" actId="1076"/>
          <ac:picMkLst>
            <pc:docMk/>
            <pc:sldMk cId="2920975951" sldId="270"/>
            <ac:picMk id="13320" creationId="{2C6E0183-436D-60AB-0D92-99E35EE9500F}"/>
          </ac:picMkLst>
        </pc:picChg>
        <pc:cxnChg chg="add mod">
          <ac:chgData name="Studio Moara" userId="e17c69a39c7c13f8" providerId="LiveId" clId="{3616F029-AB50-40B5-B057-86C433EB959C}" dt="2023-08-29T07:32:41.697" v="8557" actId="1035"/>
          <ac:cxnSpMkLst>
            <pc:docMk/>
            <pc:sldMk cId="2920975951" sldId="270"/>
            <ac:cxnSpMk id="33" creationId="{650FC880-A92A-6961-96B8-9934F8605E6D}"/>
          </ac:cxnSpMkLst>
        </pc:cxnChg>
      </pc:sldChg>
      <pc:sldChg chg="addSp delSp modSp new mod">
        <pc:chgData name="Studio Moara" userId="e17c69a39c7c13f8" providerId="LiveId" clId="{3616F029-AB50-40B5-B057-86C433EB959C}" dt="2023-08-29T03:01:54.337" v="5154" actId="20577"/>
        <pc:sldMkLst>
          <pc:docMk/>
          <pc:sldMk cId="192266172" sldId="271"/>
        </pc:sldMkLst>
        <pc:spChg chg="add mod">
          <ac:chgData name="Studio Moara" userId="e17c69a39c7c13f8" providerId="LiveId" clId="{3616F029-AB50-40B5-B057-86C433EB959C}" dt="2023-08-29T03:01:39.982" v="5152" actId="1076"/>
          <ac:spMkLst>
            <pc:docMk/>
            <pc:sldMk cId="192266172" sldId="271"/>
            <ac:spMk id="2" creationId="{041E1CC3-F5F5-5922-D97C-5B5ED76D4BD8}"/>
          </ac:spMkLst>
        </pc:spChg>
        <pc:spChg chg="add del mod">
          <ac:chgData name="Studio Moara" userId="e17c69a39c7c13f8" providerId="LiveId" clId="{3616F029-AB50-40B5-B057-86C433EB959C}" dt="2023-08-29T02:29:14.489" v="4707" actId="478"/>
          <ac:spMkLst>
            <pc:docMk/>
            <pc:sldMk cId="192266172" sldId="271"/>
            <ac:spMk id="3" creationId="{9AF52534-1F6D-D098-D177-CCA9C20BD69C}"/>
          </ac:spMkLst>
        </pc:spChg>
        <pc:spChg chg="add del mod">
          <ac:chgData name="Studio Moara" userId="e17c69a39c7c13f8" providerId="LiveId" clId="{3616F029-AB50-40B5-B057-86C433EB959C}" dt="2023-08-29T02:29:33.407" v="4713" actId="21"/>
          <ac:spMkLst>
            <pc:docMk/>
            <pc:sldMk cId="192266172" sldId="271"/>
            <ac:spMk id="4" creationId="{AD50D046-AA76-2F1C-01AD-0BB46142B2EF}"/>
          </ac:spMkLst>
        </pc:spChg>
        <pc:spChg chg="add del mod topLvl">
          <ac:chgData name="Studio Moara" userId="e17c69a39c7c13f8" providerId="LiveId" clId="{3616F029-AB50-40B5-B057-86C433EB959C}" dt="2023-08-29T02:34:04.107" v="4754" actId="478"/>
          <ac:spMkLst>
            <pc:docMk/>
            <pc:sldMk cId="192266172" sldId="271"/>
            <ac:spMk id="5" creationId="{817E03BF-2245-7211-462B-903B84F386DC}"/>
          </ac:spMkLst>
        </pc:spChg>
        <pc:spChg chg="add del mod topLvl">
          <ac:chgData name="Studio Moara" userId="e17c69a39c7c13f8" providerId="LiveId" clId="{3616F029-AB50-40B5-B057-86C433EB959C}" dt="2023-08-29T02:34:04.107" v="4754" actId="478"/>
          <ac:spMkLst>
            <pc:docMk/>
            <pc:sldMk cId="192266172" sldId="271"/>
            <ac:spMk id="6" creationId="{EEFC1E5C-4B42-D993-24E9-A70EE66E8148}"/>
          </ac:spMkLst>
        </pc:spChg>
        <pc:spChg chg="add del mod topLvl">
          <ac:chgData name="Studio Moara" userId="e17c69a39c7c13f8" providerId="LiveId" clId="{3616F029-AB50-40B5-B057-86C433EB959C}" dt="2023-08-29T02:34:04.107" v="4754" actId="478"/>
          <ac:spMkLst>
            <pc:docMk/>
            <pc:sldMk cId="192266172" sldId="271"/>
            <ac:spMk id="7" creationId="{F0F92DC5-F2B0-2752-DDF9-45C3E5188660}"/>
          </ac:spMkLst>
        </pc:spChg>
        <pc:spChg chg="add mod">
          <ac:chgData name="Studio Moara" userId="e17c69a39c7c13f8" providerId="LiveId" clId="{3616F029-AB50-40B5-B057-86C433EB959C}" dt="2023-08-29T02:31:02.588" v="4733" actId="571"/>
          <ac:spMkLst>
            <pc:docMk/>
            <pc:sldMk cId="192266172" sldId="271"/>
            <ac:spMk id="8" creationId="{D935DCC3-ABBA-BD78-3595-BC9B0DE9F12E}"/>
          </ac:spMkLst>
        </pc:spChg>
        <pc:spChg chg="add mod">
          <ac:chgData name="Studio Moara" userId="e17c69a39c7c13f8" providerId="LiveId" clId="{3616F029-AB50-40B5-B057-86C433EB959C}" dt="2023-08-29T02:31:02.588" v="4733" actId="571"/>
          <ac:spMkLst>
            <pc:docMk/>
            <pc:sldMk cId="192266172" sldId="271"/>
            <ac:spMk id="9" creationId="{0E40273D-05C2-A584-7A99-CB1166361822}"/>
          </ac:spMkLst>
        </pc:spChg>
        <pc:spChg chg="add del mod topLvl">
          <ac:chgData name="Studio Moara" userId="e17c69a39c7c13f8" providerId="LiveId" clId="{3616F029-AB50-40B5-B057-86C433EB959C}" dt="2023-08-29T02:34:04.107" v="4754" actId="478"/>
          <ac:spMkLst>
            <pc:docMk/>
            <pc:sldMk cId="192266172" sldId="271"/>
            <ac:spMk id="10" creationId="{F6BD4E8F-E70B-6661-F3BD-45186EE562DA}"/>
          </ac:spMkLst>
        </pc:spChg>
        <pc:spChg chg="add del mod topLvl">
          <ac:chgData name="Studio Moara" userId="e17c69a39c7c13f8" providerId="LiveId" clId="{3616F029-AB50-40B5-B057-86C433EB959C}" dt="2023-08-29T02:34:04.107" v="4754" actId="478"/>
          <ac:spMkLst>
            <pc:docMk/>
            <pc:sldMk cId="192266172" sldId="271"/>
            <ac:spMk id="11" creationId="{85CC6FD3-32CE-36E2-6435-007E7D4A91B8}"/>
          </ac:spMkLst>
        </pc:spChg>
        <pc:spChg chg="add del mod topLvl">
          <ac:chgData name="Studio Moara" userId="e17c69a39c7c13f8" providerId="LiveId" clId="{3616F029-AB50-40B5-B057-86C433EB959C}" dt="2023-08-29T02:34:04.107" v="4754" actId="478"/>
          <ac:spMkLst>
            <pc:docMk/>
            <pc:sldMk cId="192266172" sldId="271"/>
            <ac:spMk id="12" creationId="{BD5F9D1C-B447-6C28-F475-1087E9E85B15}"/>
          </ac:spMkLst>
        </pc:spChg>
        <pc:spChg chg="add del mod topLvl">
          <ac:chgData name="Studio Moara" userId="e17c69a39c7c13f8" providerId="LiveId" clId="{3616F029-AB50-40B5-B057-86C433EB959C}" dt="2023-08-29T02:34:04.107" v="4754" actId="478"/>
          <ac:spMkLst>
            <pc:docMk/>
            <pc:sldMk cId="192266172" sldId="271"/>
            <ac:spMk id="13" creationId="{B196A953-3D59-716C-CEF9-D21A033397B6}"/>
          </ac:spMkLst>
        </pc:spChg>
        <pc:spChg chg="add del mod topLvl">
          <ac:chgData name="Studio Moara" userId="e17c69a39c7c13f8" providerId="LiveId" clId="{3616F029-AB50-40B5-B057-86C433EB959C}" dt="2023-08-29T02:34:04.107" v="4754" actId="478"/>
          <ac:spMkLst>
            <pc:docMk/>
            <pc:sldMk cId="192266172" sldId="271"/>
            <ac:spMk id="14" creationId="{335F3100-6462-1F85-9343-9C850BE1559E}"/>
          </ac:spMkLst>
        </pc:spChg>
        <pc:spChg chg="add del mod topLvl">
          <ac:chgData name="Studio Moara" userId="e17c69a39c7c13f8" providerId="LiveId" clId="{3616F029-AB50-40B5-B057-86C433EB959C}" dt="2023-08-29T02:34:04.107" v="4754" actId="478"/>
          <ac:spMkLst>
            <pc:docMk/>
            <pc:sldMk cId="192266172" sldId="271"/>
            <ac:spMk id="15" creationId="{6FEA594D-5E85-67F0-7E19-2D3E382F01F7}"/>
          </ac:spMkLst>
        </pc:spChg>
        <pc:spChg chg="add mod">
          <ac:chgData name="Studio Moara" userId="e17c69a39c7c13f8" providerId="LiveId" clId="{3616F029-AB50-40B5-B057-86C433EB959C}" dt="2023-08-29T02:34:35.406" v="4764" actId="164"/>
          <ac:spMkLst>
            <pc:docMk/>
            <pc:sldMk cId="192266172" sldId="271"/>
            <ac:spMk id="17" creationId="{FD30AA73-A2C5-9F87-4598-4560C2FD3D65}"/>
          </ac:spMkLst>
        </pc:spChg>
        <pc:spChg chg="add mod">
          <ac:chgData name="Studio Moara" userId="e17c69a39c7c13f8" providerId="LiveId" clId="{3616F029-AB50-40B5-B057-86C433EB959C}" dt="2023-08-29T02:34:35.406" v="4764" actId="164"/>
          <ac:spMkLst>
            <pc:docMk/>
            <pc:sldMk cId="192266172" sldId="271"/>
            <ac:spMk id="18" creationId="{6A237EC1-5807-D98D-2994-3ED6E0573C19}"/>
          </ac:spMkLst>
        </pc:spChg>
        <pc:spChg chg="add mod">
          <ac:chgData name="Studio Moara" userId="e17c69a39c7c13f8" providerId="LiveId" clId="{3616F029-AB50-40B5-B057-86C433EB959C}" dt="2023-08-29T02:34:35.406" v="4764" actId="164"/>
          <ac:spMkLst>
            <pc:docMk/>
            <pc:sldMk cId="192266172" sldId="271"/>
            <ac:spMk id="19" creationId="{F92F7E09-8671-0B88-4088-B613DEECB745}"/>
          </ac:spMkLst>
        </pc:spChg>
        <pc:spChg chg="add mod">
          <ac:chgData name="Studio Moara" userId="e17c69a39c7c13f8" providerId="LiveId" clId="{3616F029-AB50-40B5-B057-86C433EB959C}" dt="2023-08-29T02:34:35.406" v="4764" actId="164"/>
          <ac:spMkLst>
            <pc:docMk/>
            <pc:sldMk cId="192266172" sldId="271"/>
            <ac:spMk id="20" creationId="{E11A13EE-A88F-900C-5D13-311D1E1DC963}"/>
          </ac:spMkLst>
        </pc:spChg>
        <pc:spChg chg="add mod">
          <ac:chgData name="Studio Moara" userId="e17c69a39c7c13f8" providerId="LiveId" clId="{3616F029-AB50-40B5-B057-86C433EB959C}" dt="2023-08-29T02:34:35.406" v="4764" actId="164"/>
          <ac:spMkLst>
            <pc:docMk/>
            <pc:sldMk cId="192266172" sldId="271"/>
            <ac:spMk id="21" creationId="{DD373C9D-22D0-C8E1-28A8-0717AA0ECFE4}"/>
          </ac:spMkLst>
        </pc:spChg>
        <pc:spChg chg="mod">
          <ac:chgData name="Studio Moara" userId="e17c69a39c7c13f8" providerId="LiveId" clId="{3616F029-AB50-40B5-B057-86C433EB959C}" dt="2023-08-29T02:34:40.425" v="4765" actId="571"/>
          <ac:spMkLst>
            <pc:docMk/>
            <pc:sldMk cId="192266172" sldId="271"/>
            <ac:spMk id="24" creationId="{CCC8E201-E8B5-CF76-B9BF-F543AD41DD25}"/>
          </ac:spMkLst>
        </pc:spChg>
        <pc:spChg chg="mod">
          <ac:chgData name="Studio Moara" userId="e17c69a39c7c13f8" providerId="LiveId" clId="{3616F029-AB50-40B5-B057-86C433EB959C}" dt="2023-08-29T02:34:40.425" v="4765" actId="571"/>
          <ac:spMkLst>
            <pc:docMk/>
            <pc:sldMk cId="192266172" sldId="271"/>
            <ac:spMk id="25" creationId="{35A4E17B-6EEB-1FE8-7CE3-181F7A2D738B}"/>
          </ac:spMkLst>
        </pc:spChg>
        <pc:spChg chg="mod">
          <ac:chgData name="Studio Moara" userId="e17c69a39c7c13f8" providerId="LiveId" clId="{3616F029-AB50-40B5-B057-86C433EB959C}" dt="2023-08-29T02:34:40.425" v="4765" actId="571"/>
          <ac:spMkLst>
            <pc:docMk/>
            <pc:sldMk cId="192266172" sldId="271"/>
            <ac:spMk id="26" creationId="{ACF155DE-E15A-EFB2-BEC6-4DADDE2138A3}"/>
          </ac:spMkLst>
        </pc:spChg>
        <pc:spChg chg="mod">
          <ac:chgData name="Studio Moara" userId="e17c69a39c7c13f8" providerId="LiveId" clId="{3616F029-AB50-40B5-B057-86C433EB959C}" dt="2023-08-29T02:34:40.425" v="4765" actId="571"/>
          <ac:spMkLst>
            <pc:docMk/>
            <pc:sldMk cId="192266172" sldId="271"/>
            <ac:spMk id="27" creationId="{3A5EC16F-514F-6323-54C5-35CA567F1174}"/>
          </ac:spMkLst>
        </pc:spChg>
        <pc:spChg chg="mod">
          <ac:chgData name="Studio Moara" userId="e17c69a39c7c13f8" providerId="LiveId" clId="{3616F029-AB50-40B5-B057-86C433EB959C}" dt="2023-08-29T02:34:40.425" v="4765" actId="571"/>
          <ac:spMkLst>
            <pc:docMk/>
            <pc:sldMk cId="192266172" sldId="271"/>
            <ac:spMk id="28" creationId="{2170C3F6-835B-2035-A64B-3744F979FF93}"/>
          </ac:spMkLst>
        </pc:spChg>
        <pc:spChg chg="mod">
          <ac:chgData name="Studio Moara" userId="e17c69a39c7c13f8" providerId="LiveId" clId="{3616F029-AB50-40B5-B057-86C433EB959C}" dt="2023-08-29T02:34:43.941" v="4766" actId="571"/>
          <ac:spMkLst>
            <pc:docMk/>
            <pc:sldMk cId="192266172" sldId="271"/>
            <ac:spMk id="30" creationId="{3CCBDC9F-B942-3252-FC2F-8B48E837283C}"/>
          </ac:spMkLst>
        </pc:spChg>
        <pc:spChg chg="mod">
          <ac:chgData name="Studio Moara" userId="e17c69a39c7c13f8" providerId="LiveId" clId="{3616F029-AB50-40B5-B057-86C433EB959C}" dt="2023-08-29T02:34:43.941" v="4766" actId="571"/>
          <ac:spMkLst>
            <pc:docMk/>
            <pc:sldMk cId="192266172" sldId="271"/>
            <ac:spMk id="31" creationId="{1779C07B-2FAF-D0B7-301C-3294D48606CB}"/>
          </ac:spMkLst>
        </pc:spChg>
        <pc:spChg chg="mod">
          <ac:chgData name="Studio Moara" userId="e17c69a39c7c13f8" providerId="LiveId" clId="{3616F029-AB50-40B5-B057-86C433EB959C}" dt="2023-08-29T02:34:43.941" v="4766" actId="571"/>
          <ac:spMkLst>
            <pc:docMk/>
            <pc:sldMk cId="192266172" sldId="271"/>
            <ac:spMk id="32" creationId="{5C7F1C26-3CDF-DFF8-4FE6-97C5315E5702}"/>
          </ac:spMkLst>
        </pc:spChg>
        <pc:spChg chg="mod">
          <ac:chgData name="Studio Moara" userId="e17c69a39c7c13f8" providerId="LiveId" clId="{3616F029-AB50-40B5-B057-86C433EB959C}" dt="2023-08-29T02:34:43.941" v="4766" actId="571"/>
          <ac:spMkLst>
            <pc:docMk/>
            <pc:sldMk cId="192266172" sldId="271"/>
            <ac:spMk id="33" creationId="{617B728A-CDC1-FAE8-079A-73E59F0EFE7F}"/>
          </ac:spMkLst>
        </pc:spChg>
        <pc:spChg chg="mod">
          <ac:chgData name="Studio Moara" userId="e17c69a39c7c13f8" providerId="LiveId" clId="{3616F029-AB50-40B5-B057-86C433EB959C}" dt="2023-08-29T02:34:43.941" v="4766" actId="571"/>
          <ac:spMkLst>
            <pc:docMk/>
            <pc:sldMk cId="192266172" sldId="271"/>
            <ac:spMk id="34" creationId="{9DF64F12-63FF-53DE-71AA-18F86510A480}"/>
          </ac:spMkLst>
        </pc:spChg>
        <pc:spChg chg="mod">
          <ac:chgData name="Studio Moara" userId="e17c69a39c7c13f8" providerId="LiveId" clId="{3616F029-AB50-40B5-B057-86C433EB959C}" dt="2023-08-29T02:34:43.941" v="4766" actId="571"/>
          <ac:spMkLst>
            <pc:docMk/>
            <pc:sldMk cId="192266172" sldId="271"/>
            <ac:spMk id="36" creationId="{4A39BA73-CF4F-D1D7-6445-EB6AFAD56C73}"/>
          </ac:spMkLst>
        </pc:spChg>
        <pc:spChg chg="mod">
          <ac:chgData name="Studio Moara" userId="e17c69a39c7c13f8" providerId="LiveId" clId="{3616F029-AB50-40B5-B057-86C433EB959C}" dt="2023-08-29T02:34:43.941" v="4766" actId="571"/>
          <ac:spMkLst>
            <pc:docMk/>
            <pc:sldMk cId="192266172" sldId="271"/>
            <ac:spMk id="37" creationId="{DFDB1964-0E3C-F478-A7C8-4E09FC9DD395}"/>
          </ac:spMkLst>
        </pc:spChg>
        <pc:spChg chg="mod">
          <ac:chgData name="Studio Moara" userId="e17c69a39c7c13f8" providerId="LiveId" clId="{3616F029-AB50-40B5-B057-86C433EB959C}" dt="2023-08-29T02:34:43.941" v="4766" actId="571"/>
          <ac:spMkLst>
            <pc:docMk/>
            <pc:sldMk cId="192266172" sldId="271"/>
            <ac:spMk id="38" creationId="{864D766A-4F0D-1770-9DD6-12DF19461C23}"/>
          </ac:spMkLst>
        </pc:spChg>
        <pc:spChg chg="mod">
          <ac:chgData name="Studio Moara" userId="e17c69a39c7c13f8" providerId="LiveId" clId="{3616F029-AB50-40B5-B057-86C433EB959C}" dt="2023-08-29T02:34:43.941" v="4766" actId="571"/>
          <ac:spMkLst>
            <pc:docMk/>
            <pc:sldMk cId="192266172" sldId="271"/>
            <ac:spMk id="39" creationId="{140EA094-009D-9FA8-A426-9408BCF85C73}"/>
          </ac:spMkLst>
        </pc:spChg>
        <pc:spChg chg="mod">
          <ac:chgData name="Studio Moara" userId="e17c69a39c7c13f8" providerId="LiveId" clId="{3616F029-AB50-40B5-B057-86C433EB959C}" dt="2023-08-29T02:34:43.941" v="4766" actId="571"/>
          <ac:spMkLst>
            <pc:docMk/>
            <pc:sldMk cId="192266172" sldId="271"/>
            <ac:spMk id="40" creationId="{6B9945E0-59A7-F178-556F-2E4EA3BFAEE8}"/>
          </ac:spMkLst>
        </pc:spChg>
        <pc:spChg chg="add del mod">
          <ac:chgData name="Studio Moara" userId="e17c69a39c7c13f8" providerId="LiveId" clId="{3616F029-AB50-40B5-B057-86C433EB959C}" dt="2023-08-29T02:36:48.227" v="4792" actId="478"/>
          <ac:spMkLst>
            <pc:docMk/>
            <pc:sldMk cId="192266172" sldId="271"/>
            <ac:spMk id="41" creationId="{B5AD893F-7102-4924-9FE2-8E343DE997BC}"/>
          </ac:spMkLst>
        </pc:spChg>
        <pc:spChg chg="mod">
          <ac:chgData name="Studio Moara" userId="e17c69a39c7c13f8" providerId="LiveId" clId="{3616F029-AB50-40B5-B057-86C433EB959C}" dt="2023-08-29T02:35:46.366" v="4783" actId="571"/>
          <ac:spMkLst>
            <pc:docMk/>
            <pc:sldMk cId="192266172" sldId="271"/>
            <ac:spMk id="43" creationId="{E1061BA8-D2A4-B4CE-ADC1-30FDA51709F6}"/>
          </ac:spMkLst>
        </pc:spChg>
        <pc:spChg chg="mod">
          <ac:chgData name="Studio Moara" userId="e17c69a39c7c13f8" providerId="LiveId" clId="{3616F029-AB50-40B5-B057-86C433EB959C}" dt="2023-08-29T02:35:46.366" v="4783" actId="571"/>
          <ac:spMkLst>
            <pc:docMk/>
            <pc:sldMk cId="192266172" sldId="271"/>
            <ac:spMk id="44" creationId="{3B00558E-59E3-8283-E653-3E54D328F03B}"/>
          </ac:spMkLst>
        </pc:spChg>
        <pc:spChg chg="mod">
          <ac:chgData name="Studio Moara" userId="e17c69a39c7c13f8" providerId="LiveId" clId="{3616F029-AB50-40B5-B057-86C433EB959C}" dt="2023-08-29T02:35:46.366" v="4783" actId="571"/>
          <ac:spMkLst>
            <pc:docMk/>
            <pc:sldMk cId="192266172" sldId="271"/>
            <ac:spMk id="45" creationId="{BE8F7DC3-4929-427F-8FCA-C9125E44F66D}"/>
          </ac:spMkLst>
        </pc:spChg>
        <pc:spChg chg="mod">
          <ac:chgData name="Studio Moara" userId="e17c69a39c7c13f8" providerId="LiveId" clId="{3616F029-AB50-40B5-B057-86C433EB959C}" dt="2023-08-29T02:35:46.366" v="4783" actId="571"/>
          <ac:spMkLst>
            <pc:docMk/>
            <pc:sldMk cId="192266172" sldId="271"/>
            <ac:spMk id="46" creationId="{9345DBFC-E4B9-5BB9-DBF4-E3EE02ADCE59}"/>
          </ac:spMkLst>
        </pc:spChg>
        <pc:spChg chg="mod">
          <ac:chgData name="Studio Moara" userId="e17c69a39c7c13f8" providerId="LiveId" clId="{3616F029-AB50-40B5-B057-86C433EB959C}" dt="2023-08-29T02:35:46.366" v="4783" actId="571"/>
          <ac:spMkLst>
            <pc:docMk/>
            <pc:sldMk cId="192266172" sldId="271"/>
            <ac:spMk id="47" creationId="{D2BA5B1E-B279-2475-68AD-F0592D58A23E}"/>
          </ac:spMkLst>
        </pc:spChg>
        <pc:spChg chg="mod">
          <ac:chgData name="Studio Moara" userId="e17c69a39c7c13f8" providerId="LiveId" clId="{3616F029-AB50-40B5-B057-86C433EB959C}" dt="2023-08-29T02:35:46.366" v="4783" actId="571"/>
          <ac:spMkLst>
            <pc:docMk/>
            <pc:sldMk cId="192266172" sldId="271"/>
            <ac:spMk id="49" creationId="{562FD45A-1A90-9B9A-0EAF-93D0AA6F2B91}"/>
          </ac:spMkLst>
        </pc:spChg>
        <pc:spChg chg="mod">
          <ac:chgData name="Studio Moara" userId="e17c69a39c7c13f8" providerId="LiveId" clId="{3616F029-AB50-40B5-B057-86C433EB959C}" dt="2023-08-29T02:35:46.366" v="4783" actId="571"/>
          <ac:spMkLst>
            <pc:docMk/>
            <pc:sldMk cId="192266172" sldId="271"/>
            <ac:spMk id="50" creationId="{8D5CF6BD-0A1F-E633-BF9A-BDF6DF80A05F}"/>
          </ac:spMkLst>
        </pc:spChg>
        <pc:spChg chg="mod">
          <ac:chgData name="Studio Moara" userId="e17c69a39c7c13f8" providerId="LiveId" clId="{3616F029-AB50-40B5-B057-86C433EB959C}" dt="2023-08-29T02:35:46.366" v="4783" actId="571"/>
          <ac:spMkLst>
            <pc:docMk/>
            <pc:sldMk cId="192266172" sldId="271"/>
            <ac:spMk id="51" creationId="{41DEFA74-9170-0CEA-3ACA-E89BEFC5CD79}"/>
          </ac:spMkLst>
        </pc:spChg>
        <pc:spChg chg="mod">
          <ac:chgData name="Studio Moara" userId="e17c69a39c7c13f8" providerId="LiveId" clId="{3616F029-AB50-40B5-B057-86C433EB959C}" dt="2023-08-29T02:35:46.366" v="4783" actId="571"/>
          <ac:spMkLst>
            <pc:docMk/>
            <pc:sldMk cId="192266172" sldId="271"/>
            <ac:spMk id="52" creationId="{64E53035-6269-2386-DE71-061748FC96C6}"/>
          </ac:spMkLst>
        </pc:spChg>
        <pc:spChg chg="mod">
          <ac:chgData name="Studio Moara" userId="e17c69a39c7c13f8" providerId="LiveId" clId="{3616F029-AB50-40B5-B057-86C433EB959C}" dt="2023-08-29T02:35:46.366" v="4783" actId="571"/>
          <ac:spMkLst>
            <pc:docMk/>
            <pc:sldMk cId="192266172" sldId="271"/>
            <ac:spMk id="53" creationId="{605A55E8-482E-7BC1-F88A-1B3D257248A7}"/>
          </ac:spMkLst>
        </pc:spChg>
        <pc:spChg chg="mod">
          <ac:chgData name="Studio Moara" userId="e17c69a39c7c13f8" providerId="LiveId" clId="{3616F029-AB50-40B5-B057-86C433EB959C}" dt="2023-08-29T02:36:08.623" v="4785" actId="571"/>
          <ac:spMkLst>
            <pc:docMk/>
            <pc:sldMk cId="192266172" sldId="271"/>
            <ac:spMk id="55" creationId="{8F7DCFF8-B457-5FD8-C2E2-52523EA4A0BE}"/>
          </ac:spMkLst>
        </pc:spChg>
        <pc:spChg chg="mod">
          <ac:chgData name="Studio Moara" userId="e17c69a39c7c13f8" providerId="LiveId" clId="{3616F029-AB50-40B5-B057-86C433EB959C}" dt="2023-08-29T02:36:08.623" v="4785" actId="571"/>
          <ac:spMkLst>
            <pc:docMk/>
            <pc:sldMk cId="192266172" sldId="271"/>
            <ac:spMk id="56" creationId="{434C53E2-AC21-60EA-4FDD-0B637EC7EADE}"/>
          </ac:spMkLst>
        </pc:spChg>
        <pc:spChg chg="mod">
          <ac:chgData name="Studio Moara" userId="e17c69a39c7c13f8" providerId="LiveId" clId="{3616F029-AB50-40B5-B057-86C433EB959C}" dt="2023-08-29T02:36:08.623" v="4785" actId="571"/>
          <ac:spMkLst>
            <pc:docMk/>
            <pc:sldMk cId="192266172" sldId="271"/>
            <ac:spMk id="57" creationId="{5B159620-DF4D-2336-8060-09003F3149D2}"/>
          </ac:spMkLst>
        </pc:spChg>
        <pc:spChg chg="mod">
          <ac:chgData name="Studio Moara" userId="e17c69a39c7c13f8" providerId="LiveId" clId="{3616F029-AB50-40B5-B057-86C433EB959C}" dt="2023-08-29T02:36:08.623" v="4785" actId="571"/>
          <ac:spMkLst>
            <pc:docMk/>
            <pc:sldMk cId="192266172" sldId="271"/>
            <ac:spMk id="58" creationId="{467D064F-7C72-34B2-FA38-65CF3F05A21D}"/>
          </ac:spMkLst>
        </pc:spChg>
        <pc:spChg chg="mod">
          <ac:chgData name="Studio Moara" userId="e17c69a39c7c13f8" providerId="LiveId" clId="{3616F029-AB50-40B5-B057-86C433EB959C}" dt="2023-08-29T02:36:08.623" v="4785" actId="571"/>
          <ac:spMkLst>
            <pc:docMk/>
            <pc:sldMk cId="192266172" sldId="271"/>
            <ac:spMk id="59" creationId="{A7FABB4F-D25A-78AB-8EE5-C66E4584D745}"/>
          </ac:spMkLst>
        </pc:spChg>
        <pc:spChg chg="mod">
          <ac:chgData name="Studio Moara" userId="e17c69a39c7c13f8" providerId="LiveId" clId="{3616F029-AB50-40B5-B057-86C433EB959C}" dt="2023-08-29T02:36:08.623" v="4785" actId="571"/>
          <ac:spMkLst>
            <pc:docMk/>
            <pc:sldMk cId="192266172" sldId="271"/>
            <ac:spMk id="61" creationId="{F03A4DE2-0BB7-43FB-7D59-FA4FB3C3C2CE}"/>
          </ac:spMkLst>
        </pc:spChg>
        <pc:spChg chg="mod">
          <ac:chgData name="Studio Moara" userId="e17c69a39c7c13f8" providerId="LiveId" clId="{3616F029-AB50-40B5-B057-86C433EB959C}" dt="2023-08-29T02:36:08.623" v="4785" actId="571"/>
          <ac:spMkLst>
            <pc:docMk/>
            <pc:sldMk cId="192266172" sldId="271"/>
            <ac:spMk id="62" creationId="{DE0E6B3C-D34B-E37A-8C21-DAB7D07F6D65}"/>
          </ac:spMkLst>
        </pc:spChg>
        <pc:spChg chg="mod">
          <ac:chgData name="Studio Moara" userId="e17c69a39c7c13f8" providerId="LiveId" clId="{3616F029-AB50-40B5-B057-86C433EB959C}" dt="2023-08-29T02:36:08.623" v="4785" actId="571"/>
          <ac:spMkLst>
            <pc:docMk/>
            <pc:sldMk cId="192266172" sldId="271"/>
            <ac:spMk id="63" creationId="{8344EE4F-5444-9BFD-BCDD-7A206B71A0FE}"/>
          </ac:spMkLst>
        </pc:spChg>
        <pc:spChg chg="mod">
          <ac:chgData name="Studio Moara" userId="e17c69a39c7c13f8" providerId="LiveId" clId="{3616F029-AB50-40B5-B057-86C433EB959C}" dt="2023-08-29T02:36:08.623" v="4785" actId="571"/>
          <ac:spMkLst>
            <pc:docMk/>
            <pc:sldMk cId="192266172" sldId="271"/>
            <ac:spMk id="64" creationId="{6ECC221C-59E1-ED3C-75CE-0A5D51512049}"/>
          </ac:spMkLst>
        </pc:spChg>
        <pc:spChg chg="mod">
          <ac:chgData name="Studio Moara" userId="e17c69a39c7c13f8" providerId="LiveId" clId="{3616F029-AB50-40B5-B057-86C433EB959C}" dt="2023-08-29T02:36:08.623" v="4785" actId="571"/>
          <ac:spMkLst>
            <pc:docMk/>
            <pc:sldMk cId="192266172" sldId="271"/>
            <ac:spMk id="65" creationId="{61719AA4-53F1-265A-DD67-C11522A577A5}"/>
          </ac:spMkLst>
        </pc:spChg>
        <pc:spChg chg="mod">
          <ac:chgData name="Studio Moara" userId="e17c69a39c7c13f8" providerId="LiveId" clId="{3616F029-AB50-40B5-B057-86C433EB959C}" dt="2023-08-29T02:36:08.623" v="4785" actId="571"/>
          <ac:spMkLst>
            <pc:docMk/>
            <pc:sldMk cId="192266172" sldId="271"/>
            <ac:spMk id="67" creationId="{36641DBE-720E-6300-2B40-5CB61D7AADDA}"/>
          </ac:spMkLst>
        </pc:spChg>
        <pc:spChg chg="mod">
          <ac:chgData name="Studio Moara" userId="e17c69a39c7c13f8" providerId="LiveId" clId="{3616F029-AB50-40B5-B057-86C433EB959C}" dt="2023-08-29T02:36:08.623" v="4785" actId="571"/>
          <ac:spMkLst>
            <pc:docMk/>
            <pc:sldMk cId="192266172" sldId="271"/>
            <ac:spMk id="68" creationId="{A9D0F784-7F61-DB23-2298-DD7BA451E882}"/>
          </ac:spMkLst>
        </pc:spChg>
        <pc:spChg chg="mod">
          <ac:chgData name="Studio Moara" userId="e17c69a39c7c13f8" providerId="LiveId" clId="{3616F029-AB50-40B5-B057-86C433EB959C}" dt="2023-08-29T02:36:08.623" v="4785" actId="571"/>
          <ac:spMkLst>
            <pc:docMk/>
            <pc:sldMk cId="192266172" sldId="271"/>
            <ac:spMk id="69" creationId="{BF5CF742-F00C-1154-3A51-3387F8D77841}"/>
          </ac:spMkLst>
        </pc:spChg>
        <pc:spChg chg="mod">
          <ac:chgData name="Studio Moara" userId="e17c69a39c7c13f8" providerId="LiveId" clId="{3616F029-AB50-40B5-B057-86C433EB959C}" dt="2023-08-29T02:36:08.623" v="4785" actId="571"/>
          <ac:spMkLst>
            <pc:docMk/>
            <pc:sldMk cId="192266172" sldId="271"/>
            <ac:spMk id="70" creationId="{6380EEB7-C865-123F-95E3-89B9E7C20F31}"/>
          </ac:spMkLst>
        </pc:spChg>
        <pc:spChg chg="mod">
          <ac:chgData name="Studio Moara" userId="e17c69a39c7c13f8" providerId="LiveId" clId="{3616F029-AB50-40B5-B057-86C433EB959C}" dt="2023-08-29T02:36:08.623" v="4785" actId="571"/>
          <ac:spMkLst>
            <pc:docMk/>
            <pc:sldMk cId="192266172" sldId="271"/>
            <ac:spMk id="71" creationId="{529B58D8-BE70-B628-0724-EFDE0DE24659}"/>
          </ac:spMkLst>
        </pc:spChg>
        <pc:spChg chg="mod">
          <ac:chgData name="Studio Moara" userId="e17c69a39c7c13f8" providerId="LiveId" clId="{3616F029-AB50-40B5-B057-86C433EB959C}" dt="2023-08-29T02:36:08.623" v="4785" actId="571"/>
          <ac:spMkLst>
            <pc:docMk/>
            <pc:sldMk cId="192266172" sldId="271"/>
            <ac:spMk id="73" creationId="{B15CC1A1-DB8D-42A9-B9C0-AA418D411C47}"/>
          </ac:spMkLst>
        </pc:spChg>
        <pc:spChg chg="mod">
          <ac:chgData name="Studio Moara" userId="e17c69a39c7c13f8" providerId="LiveId" clId="{3616F029-AB50-40B5-B057-86C433EB959C}" dt="2023-08-29T02:36:08.623" v="4785" actId="571"/>
          <ac:spMkLst>
            <pc:docMk/>
            <pc:sldMk cId="192266172" sldId="271"/>
            <ac:spMk id="74" creationId="{13E01AB5-33DC-BD93-98A1-7B37F5CB08BA}"/>
          </ac:spMkLst>
        </pc:spChg>
        <pc:spChg chg="mod">
          <ac:chgData name="Studio Moara" userId="e17c69a39c7c13f8" providerId="LiveId" clId="{3616F029-AB50-40B5-B057-86C433EB959C}" dt="2023-08-29T02:36:08.623" v="4785" actId="571"/>
          <ac:spMkLst>
            <pc:docMk/>
            <pc:sldMk cId="192266172" sldId="271"/>
            <ac:spMk id="75" creationId="{1F188F35-7848-5FA9-5A35-513C0785F108}"/>
          </ac:spMkLst>
        </pc:spChg>
        <pc:spChg chg="mod">
          <ac:chgData name="Studio Moara" userId="e17c69a39c7c13f8" providerId="LiveId" clId="{3616F029-AB50-40B5-B057-86C433EB959C}" dt="2023-08-29T02:36:08.623" v="4785" actId="571"/>
          <ac:spMkLst>
            <pc:docMk/>
            <pc:sldMk cId="192266172" sldId="271"/>
            <ac:spMk id="76" creationId="{54DC1AD4-55A4-AEEC-995E-C85C6D85FEAF}"/>
          </ac:spMkLst>
        </pc:spChg>
        <pc:spChg chg="mod">
          <ac:chgData name="Studio Moara" userId="e17c69a39c7c13f8" providerId="LiveId" clId="{3616F029-AB50-40B5-B057-86C433EB959C}" dt="2023-08-29T02:36:08.623" v="4785" actId="571"/>
          <ac:spMkLst>
            <pc:docMk/>
            <pc:sldMk cId="192266172" sldId="271"/>
            <ac:spMk id="77" creationId="{A05965C9-DF9E-0B22-7CB6-2EB2205FCECC}"/>
          </ac:spMkLst>
        </pc:spChg>
        <pc:spChg chg="mod">
          <ac:chgData name="Studio Moara" userId="e17c69a39c7c13f8" providerId="LiveId" clId="{3616F029-AB50-40B5-B057-86C433EB959C}" dt="2023-08-29T02:36:34.018" v="4788" actId="571"/>
          <ac:spMkLst>
            <pc:docMk/>
            <pc:sldMk cId="192266172" sldId="271"/>
            <ac:spMk id="79" creationId="{E72A3001-5340-8AB1-7B69-DBA7659D89FE}"/>
          </ac:spMkLst>
        </pc:spChg>
        <pc:spChg chg="mod">
          <ac:chgData name="Studio Moara" userId="e17c69a39c7c13f8" providerId="LiveId" clId="{3616F029-AB50-40B5-B057-86C433EB959C}" dt="2023-08-29T02:36:34.018" v="4788" actId="571"/>
          <ac:spMkLst>
            <pc:docMk/>
            <pc:sldMk cId="192266172" sldId="271"/>
            <ac:spMk id="80" creationId="{8468788C-E2BF-8A81-FF5C-5DFC57F95B46}"/>
          </ac:spMkLst>
        </pc:spChg>
        <pc:spChg chg="mod">
          <ac:chgData name="Studio Moara" userId="e17c69a39c7c13f8" providerId="LiveId" clId="{3616F029-AB50-40B5-B057-86C433EB959C}" dt="2023-08-29T02:36:34.018" v="4788" actId="571"/>
          <ac:spMkLst>
            <pc:docMk/>
            <pc:sldMk cId="192266172" sldId="271"/>
            <ac:spMk id="81" creationId="{06485C92-A316-C88B-9B0C-FBCADDA72B12}"/>
          </ac:spMkLst>
        </pc:spChg>
        <pc:spChg chg="mod">
          <ac:chgData name="Studio Moara" userId="e17c69a39c7c13f8" providerId="LiveId" clId="{3616F029-AB50-40B5-B057-86C433EB959C}" dt="2023-08-29T02:36:34.018" v="4788" actId="571"/>
          <ac:spMkLst>
            <pc:docMk/>
            <pc:sldMk cId="192266172" sldId="271"/>
            <ac:spMk id="82" creationId="{88BA0FF3-3865-A8CA-4E30-3839B3985892}"/>
          </ac:spMkLst>
        </pc:spChg>
        <pc:spChg chg="mod">
          <ac:chgData name="Studio Moara" userId="e17c69a39c7c13f8" providerId="LiveId" clId="{3616F029-AB50-40B5-B057-86C433EB959C}" dt="2023-08-29T02:36:34.018" v="4788" actId="571"/>
          <ac:spMkLst>
            <pc:docMk/>
            <pc:sldMk cId="192266172" sldId="271"/>
            <ac:spMk id="83" creationId="{C2971D7C-B68B-5B77-D8E4-63062F21AF36}"/>
          </ac:spMkLst>
        </pc:spChg>
        <pc:spChg chg="add mod topLvl">
          <ac:chgData name="Studio Moara" userId="e17c69a39c7c13f8" providerId="LiveId" clId="{3616F029-AB50-40B5-B057-86C433EB959C}" dt="2023-08-29T02:59:34.810" v="5128" actId="164"/>
          <ac:spMkLst>
            <pc:docMk/>
            <pc:sldMk cId="192266172" sldId="271"/>
            <ac:spMk id="84" creationId="{E74C27BC-2DD0-6E21-9200-F8BB9C0BE737}"/>
          </ac:spMkLst>
        </pc:spChg>
        <pc:spChg chg="add mod topLvl">
          <ac:chgData name="Studio Moara" userId="e17c69a39c7c13f8" providerId="LiveId" clId="{3616F029-AB50-40B5-B057-86C433EB959C}" dt="2023-08-29T02:59:34.810" v="5128" actId="164"/>
          <ac:spMkLst>
            <pc:docMk/>
            <pc:sldMk cId="192266172" sldId="271"/>
            <ac:spMk id="85" creationId="{5173764C-231D-C5FD-79D0-7455FC249FD0}"/>
          </ac:spMkLst>
        </pc:spChg>
        <pc:spChg chg="mod topLvl">
          <ac:chgData name="Studio Moara" userId="e17c69a39c7c13f8" providerId="LiveId" clId="{3616F029-AB50-40B5-B057-86C433EB959C}" dt="2023-08-29T02:59:34.810" v="5128" actId="164"/>
          <ac:spMkLst>
            <pc:docMk/>
            <pc:sldMk cId="192266172" sldId="271"/>
            <ac:spMk id="88" creationId="{8D520B39-B237-DBB7-A3DD-9BB10E632365}"/>
          </ac:spMkLst>
        </pc:spChg>
        <pc:spChg chg="mod topLvl">
          <ac:chgData name="Studio Moara" userId="e17c69a39c7c13f8" providerId="LiveId" clId="{3616F029-AB50-40B5-B057-86C433EB959C}" dt="2023-08-29T02:59:34.810" v="5128" actId="164"/>
          <ac:spMkLst>
            <pc:docMk/>
            <pc:sldMk cId="192266172" sldId="271"/>
            <ac:spMk id="89" creationId="{AB321F52-9EB8-AB1F-C540-BBD103CF1AE6}"/>
          </ac:spMkLst>
        </pc:spChg>
        <pc:spChg chg="mod topLvl">
          <ac:chgData name="Studio Moara" userId="e17c69a39c7c13f8" providerId="LiveId" clId="{3616F029-AB50-40B5-B057-86C433EB959C}" dt="2023-08-29T02:59:34.810" v="5128" actId="164"/>
          <ac:spMkLst>
            <pc:docMk/>
            <pc:sldMk cId="192266172" sldId="271"/>
            <ac:spMk id="91" creationId="{283BC1F2-156A-63D8-C1C4-DA10EEC0AD1E}"/>
          </ac:spMkLst>
        </pc:spChg>
        <pc:spChg chg="mod topLvl">
          <ac:chgData name="Studio Moara" userId="e17c69a39c7c13f8" providerId="LiveId" clId="{3616F029-AB50-40B5-B057-86C433EB959C}" dt="2023-08-29T02:59:34.810" v="5128" actId="164"/>
          <ac:spMkLst>
            <pc:docMk/>
            <pc:sldMk cId="192266172" sldId="271"/>
            <ac:spMk id="92" creationId="{39795657-12EE-BE40-47C9-5B2EED20BD5C}"/>
          </ac:spMkLst>
        </pc:spChg>
        <pc:spChg chg="mod topLvl">
          <ac:chgData name="Studio Moara" userId="e17c69a39c7c13f8" providerId="LiveId" clId="{3616F029-AB50-40B5-B057-86C433EB959C}" dt="2023-08-29T02:59:34.810" v="5128" actId="164"/>
          <ac:spMkLst>
            <pc:docMk/>
            <pc:sldMk cId="192266172" sldId="271"/>
            <ac:spMk id="94" creationId="{7E654BC6-CDE2-05B0-FC34-B7E3CE045C85}"/>
          </ac:spMkLst>
        </pc:spChg>
        <pc:spChg chg="mod topLvl">
          <ac:chgData name="Studio Moara" userId="e17c69a39c7c13f8" providerId="LiveId" clId="{3616F029-AB50-40B5-B057-86C433EB959C}" dt="2023-08-29T02:59:34.810" v="5128" actId="164"/>
          <ac:spMkLst>
            <pc:docMk/>
            <pc:sldMk cId="192266172" sldId="271"/>
            <ac:spMk id="95" creationId="{800D1FBC-288F-395E-8908-47E945EFE32E}"/>
          </ac:spMkLst>
        </pc:spChg>
        <pc:spChg chg="add mod topLvl">
          <ac:chgData name="Studio Moara" userId="e17c69a39c7c13f8" providerId="LiveId" clId="{3616F029-AB50-40B5-B057-86C433EB959C}" dt="2023-08-29T02:50:08.104" v="5023" actId="164"/>
          <ac:spMkLst>
            <pc:docMk/>
            <pc:sldMk cId="192266172" sldId="271"/>
            <ac:spMk id="96" creationId="{DC1815BE-D728-4A97-3CE5-0648B48D8669}"/>
          </ac:spMkLst>
        </pc:spChg>
        <pc:spChg chg="add mod topLvl">
          <ac:chgData name="Studio Moara" userId="e17c69a39c7c13f8" providerId="LiveId" clId="{3616F029-AB50-40B5-B057-86C433EB959C}" dt="2023-08-29T02:50:08.104" v="5023" actId="164"/>
          <ac:spMkLst>
            <pc:docMk/>
            <pc:sldMk cId="192266172" sldId="271"/>
            <ac:spMk id="97" creationId="{3CD738C8-F521-472B-562C-5587C6D8BB5F}"/>
          </ac:spMkLst>
        </pc:spChg>
        <pc:spChg chg="add mod">
          <ac:chgData name="Studio Moara" userId="e17c69a39c7c13f8" providerId="LiveId" clId="{3616F029-AB50-40B5-B057-86C433EB959C}" dt="2023-08-29T03:00:27.061" v="5137" actId="207"/>
          <ac:spMkLst>
            <pc:docMk/>
            <pc:sldMk cId="192266172" sldId="271"/>
            <ac:spMk id="98" creationId="{6D94D8B1-C8E8-E937-4988-0C754919F36E}"/>
          </ac:spMkLst>
        </pc:spChg>
        <pc:spChg chg="add mod topLvl">
          <ac:chgData name="Studio Moara" userId="e17c69a39c7c13f8" providerId="LiveId" clId="{3616F029-AB50-40B5-B057-86C433EB959C}" dt="2023-08-29T02:59:34.810" v="5128" actId="164"/>
          <ac:spMkLst>
            <pc:docMk/>
            <pc:sldMk cId="192266172" sldId="271"/>
            <ac:spMk id="99" creationId="{93DAB61F-E080-F410-8881-806E3256E861}"/>
          </ac:spMkLst>
        </pc:spChg>
        <pc:spChg chg="add mod">
          <ac:chgData name="Studio Moara" userId="e17c69a39c7c13f8" providerId="LiveId" clId="{3616F029-AB50-40B5-B057-86C433EB959C}" dt="2023-08-29T02:59:34.810" v="5128" actId="164"/>
          <ac:spMkLst>
            <pc:docMk/>
            <pc:sldMk cId="192266172" sldId="271"/>
            <ac:spMk id="100" creationId="{36CC07C0-938D-92A8-D7DD-7249AA3D7973}"/>
          </ac:spMkLst>
        </pc:spChg>
        <pc:spChg chg="mod topLvl">
          <ac:chgData name="Studio Moara" userId="e17c69a39c7c13f8" providerId="LiveId" clId="{3616F029-AB50-40B5-B057-86C433EB959C}" dt="2023-08-29T02:59:34.810" v="5128" actId="164"/>
          <ac:spMkLst>
            <pc:docMk/>
            <pc:sldMk cId="192266172" sldId="271"/>
            <ac:spMk id="103" creationId="{54F4C42C-16B5-43C2-C9BC-9EDC6DE3E18E}"/>
          </ac:spMkLst>
        </pc:spChg>
        <pc:spChg chg="mod topLvl">
          <ac:chgData name="Studio Moara" userId="e17c69a39c7c13f8" providerId="LiveId" clId="{3616F029-AB50-40B5-B057-86C433EB959C}" dt="2023-08-29T02:59:34.810" v="5128" actId="164"/>
          <ac:spMkLst>
            <pc:docMk/>
            <pc:sldMk cId="192266172" sldId="271"/>
            <ac:spMk id="104" creationId="{8ACA20E4-0F9D-6E1D-FADB-8A3F438DE081}"/>
          </ac:spMkLst>
        </pc:spChg>
        <pc:spChg chg="mod topLvl">
          <ac:chgData name="Studio Moara" userId="e17c69a39c7c13f8" providerId="LiveId" clId="{3616F029-AB50-40B5-B057-86C433EB959C}" dt="2023-08-29T02:59:34.810" v="5128" actId="164"/>
          <ac:spMkLst>
            <pc:docMk/>
            <pc:sldMk cId="192266172" sldId="271"/>
            <ac:spMk id="105" creationId="{FA193FD0-DABB-B413-F52E-353B3C6653F7}"/>
          </ac:spMkLst>
        </pc:spChg>
        <pc:spChg chg="mod topLvl">
          <ac:chgData name="Studio Moara" userId="e17c69a39c7c13f8" providerId="LiveId" clId="{3616F029-AB50-40B5-B057-86C433EB959C}" dt="2023-08-29T02:59:34.810" v="5128" actId="164"/>
          <ac:spMkLst>
            <pc:docMk/>
            <pc:sldMk cId="192266172" sldId="271"/>
            <ac:spMk id="106" creationId="{D7C3EE98-C7B8-DD6F-3B95-4E7E74B5A6A6}"/>
          </ac:spMkLst>
        </pc:spChg>
        <pc:spChg chg="add del mod">
          <ac:chgData name="Studio Moara" userId="e17c69a39c7c13f8" providerId="LiveId" clId="{3616F029-AB50-40B5-B057-86C433EB959C}" dt="2023-08-29T02:45:53.922" v="4942" actId="478"/>
          <ac:spMkLst>
            <pc:docMk/>
            <pc:sldMk cId="192266172" sldId="271"/>
            <ac:spMk id="107" creationId="{1E93A584-913E-BFF1-ACE6-C0BBC48C1908}"/>
          </ac:spMkLst>
        </pc:spChg>
        <pc:spChg chg="add del mod">
          <ac:chgData name="Studio Moara" userId="e17c69a39c7c13f8" providerId="LiveId" clId="{3616F029-AB50-40B5-B057-86C433EB959C}" dt="2023-08-29T02:45:53.922" v="4942" actId="478"/>
          <ac:spMkLst>
            <pc:docMk/>
            <pc:sldMk cId="192266172" sldId="271"/>
            <ac:spMk id="108" creationId="{47A2DA5A-905B-70B7-A159-B764CB95AD49}"/>
          </ac:spMkLst>
        </pc:spChg>
        <pc:spChg chg="add del mod">
          <ac:chgData name="Studio Moara" userId="e17c69a39c7c13f8" providerId="LiveId" clId="{3616F029-AB50-40B5-B057-86C433EB959C}" dt="2023-08-29T02:45:53.922" v="4942" actId="478"/>
          <ac:spMkLst>
            <pc:docMk/>
            <pc:sldMk cId="192266172" sldId="271"/>
            <ac:spMk id="109" creationId="{EF27EACD-397D-25A4-EFB9-26696962C2E0}"/>
          </ac:spMkLst>
        </pc:spChg>
        <pc:spChg chg="add mod">
          <ac:chgData name="Studio Moara" userId="e17c69a39c7c13f8" providerId="LiveId" clId="{3616F029-AB50-40B5-B057-86C433EB959C}" dt="2023-08-29T03:00:27.061" v="5137" actId="207"/>
          <ac:spMkLst>
            <pc:docMk/>
            <pc:sldMk cId="192266172" sldId="271"/>
            <ac:spMk id="110" creationId="{3B0D2BCB-7F12-F9B8-C5D3-34873CB64395}"/>
          </ac:spMkLst>
        </pc:spChg>
        <pc:spChg chg="add mod">
          <ac:chgData name="Studio Moara" userId="e17c69a39c7c13f8" providerId="LiveId" clId="{3616F029-AB50-40B5-B057-86C433EB959C}" dt="2023-08-29T03:00:27.061" v="5137" actId="207"/>
          <ac:spMkLst>
            <pc:docMk/>
            <pc:sldMk cId="192266172" sldId="271"/>
            <ac:spMk id="111" creationId="{324E5E9F-8EC9-1296-6031-0F07A34A035B}"/>
          </ac:spMkLst>
        </pc:spChg>
        <pc:spChg chg="add mod">
          <ac:chgData name="Studio Moara" userId="e17c69a39c7c13f8" providerId="LiveId" clId="{3616F029-AB50-40B5-B057-86C433EB959C}" dt="2023-08-29T03:00:27.061" v="5137" actId="207"/>
          <ac:spMkLst>
            <pc:docMk/>
            <pc:sldMk cId="192266172" sldId="271"/>
            <ac:spMk id="112" creationId="{20AE2FD5-23FB-0DF7-D099-AB5EA6E9CB61}"/>
          </ac:spMkLst>
        </pc:spChg>
        <pc:spChg chg="add mod">
          <ac:chgData name="Studio Moara" userId="e17c69a39c7c13f8" providerId="LiveId" clId="{3616F029-AB50-40B5-B057-86C433EB959C}" dt="2023-08-29T03:00:27.061" v="5137" actId="207"/>
          <ac:spMkLst>
            <pc:docMk/>
            <pc:sldMk cId="192266172" sldId="271"/>
            <ac:spMk id="113" creationId="{C99B7590-CDAE-7AEB-A2D7-30DC0BDABD2B}"/>
          </ac:spMkLst>
        </pc:spChg>
        <pc:spChg chg="add mod">
          <ac:chgData name="Studio Moara" userId="e17c69a39c7c13f8" providerId="LiveId" clId="{3616F029-AB50-40B5-B057-86C433EB959C}" dt="2023-08-29T03:00:27.061" v="5137" actId="207"/>
          <ac:spMkLst>
            <pc:docMk/>
            <pc:sldMk cId="192266172" sldId="271"/>
            <ac:spMk id="114" creationId="{BC13C058-7EAB-9C0B-B87C-F1C01880728A}"/>
          </ac:spMkLst>
        </pc:spChg>
        <pc:spChg chg="add del mod">
          <ac:chgData name="Studio Moara" userId="e17c69a39c7c13f8" providerId="LiveId" clId="{3616F029-AB50-40B5-B057-86C433EB959C}" dt="2023-08-29T02:47:07.385" v="4983" actId="478"/>
          <ac:spMkLst>
            <pc:docMk/>
            <pc:sldMk cId="192266172" sldId="271"/>
            <ac:spMk id="115" creationId="{FCBE1B27-4C92-9E17-D100-FBEBEE57404F}"/>
          </ac:spMkLst>
        </pc:spChg>
        <pc:spChg chg="add mod">
          <ac:chgData name="Studio Moara" userId="e17c69a39c7c13f8" providerId="LiveId" clId="{3616F029-AB50-40B5-B057-86C433EB959C}" dt="2023-08-29T02:59:34.810" v="5128" actId="164"/>
          <ac:spMkLst>
            <pc:docMk/>
            <pc:sldMk cId="192266172" sldId="271"/>
            <ac:spMk id="119" creationId="{C713DA57-7CC3-A9AF-009D-6EA938F56F5D}"/>
          </ac:spMkLst>
        </pc:spChg>
        <pc:spChg chg="add mod">
          <ac:chgData name="Studio Moara" userId="e17c69a39c7c13f8" providerId="LiveId" clId="{3616F029-AB50-40B5-B057-86C433EB959C}" dt="2023-08-29T02:59:34.810" v="5128" actId="164"/>
          <ac:spMkLst>
            <pc:docMk/>
            <pc:sldMk cId="192266172" sldId="271"/>
            <ac:spMk id="120" creationId="{DC1DFA45-5A3F-7A25-F345-1D1D85C4C2D6}"/>
          </ac:spMkLst>
        </pc:spChg>
        <pc:spChg chg="add mod">
          <ac:chgData name="Studio Moara" userId="e17c69a39c7c13f8" providerId="LiveId" clId="{3616F029-AB50-40B5-B057-86C433EB959C}" dt="2023-08-29T02:59:34.810" v="5128" actId="164"/>
          <ac:spMkLst>
            <pc:docMk/>
            <pc:sldMk cId="192266172" sldId="271"/>
            <ac:spMk id="121" creationId="{40520F99-B2BB-B938-13AA-C3DABC5C2E90}"/>
          </ac:spMkLst>
        </pc:spChg>
        <pc:spChg chg="add mod">
          <ac:chgData name="Studio Moara" userId="e17c69a39c7c13f8" providerId="LiveId" clId="{3616F029-AB50-40B5-B057-86C433EB959C}" dt="2023-08-29T02:59:34.810" v="5128" actId="164"/>
          <ac:spMkLst>
            <pc:docMk/>
            <pc:sldMk cId="192266172" sldId="271"/>
            <ac:spMk id="122" creationId="{09659F34-2438-BBB9-8231-D00DDDC93814}"/>
          </ac:spMkLst>
        </pc:spChg>
        <pc:spChg chg="add mod">
          <ac:chgData name="Studio Moara" userId="e17c69a39c7c13f8" providerId="LiveId" clId="{3616F029-AB50-40B5-B057-86C433EB959C}" dt="2023-08-29T02:59:34.810" v="5128" actId="164"/>
          <ac:spMkLst>
            <pc:docMk/>
            <pc:sldMk cId="192266172" sldId="271"/>
            <ac:spMk id="123" creationId="{C9042E29-A407-422A-167B-DF3EE6AAD880}"/>
          </ac:spMkLst>
        </pc:spChg>
        <pc:spChg chg="add mod">
          <ac:chgData name="Studio Moara" userId="e17c69a39c7c13f8" providerId="LiveId" clId="{3616F029-AB50-40B5-B057-86C433EB959C}" dt="2023-08-29T02:59:34.810" v="5128" actId="164"/>
          <ac:spMkLst>
            <pc:docMk/>
            <pc:sldMk cId="192266172" sldId="271"/>
            <ac:spMk id="124" creationId="{AFC576C2-D512-53E2-DEEB-907E1CB80E4F}"/>
          </ac:spMkLst>
        </pc:spChg>
        <pc:spChg chg="add mod">
          <ac:chgData name="Studio Moara" userId="e17c69a39c7c13f8" providerId="LiveId" clId="{3616F029-AB50-40B5-B057-86C433EB959C}" dt="2023-08-29T02:59:34.810" v="5128" actId="164"/>
          <ac:spMkLst>
            <pc:docMk/>
            <pc:sldMk cId="192266172" sldId="271"/>
            <ac:spMk id="125" creationId="{07C3006C-80DC-68D3-1CB4-C9D60B32584B}"/>
          </ac:spMkLst>
        </pc:spChg>
        <pc:spChg chg="add mod">
          <ac:chgData name="Studio Moara" userId="e17c69a39c7c13f8" providerId="LiveId" clId="{3616F029-AB50-40B5-B057-86C433EB959C}" dt="2023-08-29T02:59:34.810" v="5128" actId="164"/>
          <ac:spMkLst>
            <pc:docMk/>
            <pc:sldMk cId="192266172" sldId="271"/>
            <ac:spMk id="126" creationId="{1AF76C9A-AF1F-4976-D429-79B09363A148}"/>
          </ac:spMkLst>
        </pc:spChg>
        <pc:spChg chg="add mod">
          <ac:chgData name="Studio Moara" userId="e17c69a39c7c13f8" providerId="LiveId" clId="{3616F029-AB50-40B5-B057-86C433EB959C}" dt="2023-08-29T02:59:34.810" v="5128" actId="164"/>
          <ac:spMkLst>
            <pc:docMk/>
            <pc:sldMk cId="192266172" sldId="271"/>
            <ac:spMk id="127" creationId="{F87705E0-1C67-19B2-D92A-5824D53E467B}"/>
          </ac:spMkLst>
        </pc:spChg>
        <pc:spChg chg="mod topLvl">
          <ac:chgData name="Studio Moara" userId="e17c69a39c7c13f8" providerId="LiveId" clId="{3616F029-AB50-40B5-B057-86C433EB959C}" dt="2023-08-29T02:59:34.810" v="5128" actId="164"/>
          <ac:spMkLst>
            <pc:docMk/>
            <pc:sldMk cId="192266172" sldId="271"/>
            <ac:spMk id="6147" creationId="{4BD67D8C-44AD-4662-2D0E-B1F8A41C7D8D}"/>
          </ac:spMkLst>
        </pc:spChg>
        <pc:spChg chg="mod topLvl">
          <ac:chgData name="Studio Moara" userId="e17c69a39c7c13f8" providerId="LiveId" clId="{3616F029-AB50-40B5-B057-86C433EB959C}" dt="2023-08-29T02:59:34.810" v="5128" actId="164"/>
          <ac:spMkLst>
            <pc:docMk/>
            <pc:sldMk cId="192266172" sldId="271"/>
            <ac:spMk id="6148" creationId="{9CD3BD50-845B-B014-0B6D-8AB91B1E5F23}"/>
          </ac:spMkLst>
        </pc:spChg>
        <pc:spChg chg="add mod">
          <ac:chgData name="Studio Moara" userId="e17c69a39c7c13f8" providerId="LiveId" clId="{3616F029-AB50-40B5-B057-86C433EB959C}" dt="2023-08-29T02:59:34.810" v="5128" actId="164"/>
          <ac:spMkLst>
            <pc:docMk/>
            <pc:sldMk cId="192266172" sldId="271"/>
            <ac:spMk id="6149" creationId="{B0FA28C9-F16E-A477-86AC-0B85F3B1E612}"/>
          </ac:spMkLst>
        </pc:spChg>
        <pc:spChg chg="add mod">
          <ac:chgData name="Studio Moara" userId="e17c69a39c7c13f8" providerId="LiveId" clId="{3616F029-AB50-40B5-B057-86C433EB959C}" dt="2023-08-29T02:59:34.810" v="5128" actId="164"/>
          <ac:spMkLst>
            <pc:docMk/>
            <pc:sldMk cId="192266172" sldId="271"/>
            <ac:spMk id="6150" creationId="{A536DD6A-D489-9946-ACAA-8D38247D2649}"/>
          </ac:spMkLst>
        </pc:spChg>
        <pc:spChg chg="add mod">
          <ac:chgData name="Studio Moara" userId="e17c69a39c7c13f8" providerId="LiveId" clId="{3616F029-AB50-40B5-B057-86C433EB959C}" dt="2023-08-29T02:59:34.810" v="5128" actId="164"/>
          <ac:spMkLst>
            <pc:docMk/>
            <pc:sldMk cId="192266172" sldId="271"/>
            <ac:spMk id="6151" creationId="{23D94E9B-07C3-09CA-0A4B-B3C3D8C1D3D3}"/>
          </ac:spMkLst>
        </pc:spChg>
        <pc:spChg chg="add mod">
          <ac:chgData name="Studio Moara" userId="e17c69a39c7c13f8" providerId="LiveId" clId="{3616F029-AB50-40B5-B057-86C433EB959C}" dt="2023-08-29T02:59:34.810" v="5128" actId="164"/>
          <ac:spMkLst>
            <pc:docMk/>
            <pc:sldMk cId="192266172" sldId="271"/>
            <ac:spMk id="6152" creationId="{851E6F34-2B74-5C1F-78D7-ED2D44044030}"/>
          </ac:spMkLst>
        </pc:spChg>
        <pc:spChg chg="add mod">
          <ac:chgData name="Studio Moara" userId="e17c69a39c7c13f8" providerId="LiveId" clId="{3616F029-AB50-40B5-B057-86C433EB959C}" dt="2023-08-29T02:59:34.810" v="5128" actId="164"/>
          <ac:spMkLst>
            <pc:docMk/>
            <pc:sldMk cId="192266172" sldId="271"/>
            <ac:spMk id="6153" creationId="{3EDBE57E-E79B-F344-5176-7DA7C6152F87}"/>
          </ac:spMkLst>
        </pc:spChg>
        <pc:spChg chg="add mod">
          <ac:chgData name="Studio Moara" userId="e17c69a39c7c13f8" providerId="LiveId" clId="{3616F029-AB50-40B5-B057-86C433EB959C}" dt="2023-08-29T02:59:34.810" v="5128" actId="164"/>
          <ac:spMkLst>
            <pc:docMk/>
            <pc:sldMk cId="192266172" sldId="271"/>
            <ac:spMk id="6154" creationId="{56C0B2FA-2464-70C6-01EB-5375B60A999F}"/>
          </ac:spMkLst>
        </pc:spChg>
        <pc:spChg chg="add mod">
          <ac:chgData name="Studio Moara" userId="e17c69a39c7c13f8" providerId="LiveId" clId="{3616F029-AB50-40B5-B057-86C433EB959C}" dt="2023-08-29T02:59:34.810" v="5128" actId="164"/>
          <ac:spMkLst>
            <pc:docMk/>
            <pc:sldMk cId="192266172" sldId="271"/>
            <ac:spMk id="6155" creationId="{5C6CF5FB-6209-A68C-5183-B1C17CB443E7}"/>
          </ac:spMkLst>
        </pc:spChg>
        <pc:spChg chg="add mod">
          <ac:chgData name="Studio Moara" userId="e17c69a39c7c13f8" providerId="LiveId" clId="{3616F029-AB50-40B5-B057-86C433EB959C}" dt="2023-08-29T02:59:34.810" v="5128" actId="164"/>
          <ac:spMkLst>
            <pc:docMk/>
            <pc:sldMk cId="192266172" sldId="271"/>
            <ac:spMk id="6156" creationId="{EAA530AB-9B74-4295-68FD-F788C992205C}"/>
          </ac:spMkLst>
        </pc:spChg>
        <pc:spChg chg="add mod">
          <ac:chgData name="Studio Moara" userId="e17c69a39c7c13f8" providerId="LiveId" clId="{3616F029-AB50-40B5-B057-86C433EB959C}" dt="2023-08-29T02:59:34.810" v="5128" actId="164"/>
          <ac:spMkLst>
            <pc:docMk/>
            <pc:sldMk cId="192266172" sldId="271"/>
            <ac:spMk id="6157" creationId="{72565BED-6F6D-AF24-C3DC-3B421F61E92B}"/>
          </ac:spMkLst>
        </pc:spChg>
        <pc:spChg chg="add mod">
          <ac:chgData name="Studio Moara" userId="e17c69a39c7c13f8" providerId="LiveId" clId="{3616F029-AB50-40B5-B057-86C433EB959C}" dt="2023-08-29T02:59:34.810" v="5128" actId="164"/>
          <ac:spMkLst>
            <pc:docMk/>
            <pc:sldMk cId="192266172" sldId="271"/>
            <ac:spMk id="6158" creationId="{469199F7-A683-F96F-0CB7-B542827EF88E}"/>
          </ac:spMkLst>
        </pc:spChg>
        <pc:spChg chg="add del mod">
          <ac:chgData name="Studio Moara" userId="e17c69a39c7c13f8" providerId="LiveId" clId="{3616F029-AB50-40B5-B057-86C433EB959C}" dt="2023-08-29T02:57:29.858" v="5103" actId="478"/>
          <ac:spMkLst>
            <pc:docMk/>
            <pc:sldMk cId="192266172" sldId="271"/>
            <ac:spMk id="6159" creationId="{B6E4DFE0-EAF0-3D8F-CE23-61CF13039D9D}"/>
          </ac:spMkLst>
        </pc:spChg>
        <pc:spChg chg="add mod">
          <ac:chgData name="Studio Moara" userId="e17c69a39c7c13f8" providerId="LiveId" clId="{3616F029-AB50-40B5-B057-86C433EB959C}" dt="2023-08-29T02:59:34.810" v="5128" actId="164"/>
          <ac:spMkLst>
            <pc:docMk/>
            <pc:sldMk cId="192266172" sldId="271"/>
            <ac:spMk id="6160" creationId="{0F853779-EA7C-4EE1-10F5-DAA34DFCC310}"/>
          </ac:spMkLst>
        </pc:spChg>
        <pc:spChg chg="add mod">
          <ac:chgData name="Studio Moara" userId="e17c69a39c7c13f8" providerId="LiveId" clId="{3616F029-AB50-40B5-B057-86C433EB959C}" dt="2023-08-29T02:59:34.810" v="5128" actId="164"/>
          <ac:spMkLst>
            <pc:docMk/>
            <pc:sldMk cId="192266172" sldId="271"/>
            <ac:spMk id="6161" creationId="{FC8186B5-D80E-9D1E-9815-48BE6430853B}"/>
          </ac:spMkLst>
        </pc:spChg>
        <pc:spChg chg="add mod">
          <ac:chgData name="Studio Moara" userId="e17c69a39c7c13f8" providerId="LiveId" clId="{3616F029-AB50-40B5-B057-86C433EB959C}" dt="2023-08-29T02:59:34.810" v="5128" actId="164"/>
          <ac:spMkLst>
            <pc:docMk/>
            <pc:sldMk cId="192266172" sldId="271"/>
            <ac:spMk id="6162" creationId="{D1452B7B-9957-60A0-3586-3E2A495DDC2F}"/>
          </ac:spMkLst>
        </pc:spChg>
        <pc:spChg chg="add mod">
          <ac:chgData name="Studio Moara" userId="e17c69a39c7c13f8" providerId="LiveId" clId="{3616F029-AB50-40B5-B057-86C433EB959C}" dt="2023-08-29T02:59:34.810" v="5128" actId="164"/>
          <ac:spMkLst>
            <pc:docMk/>
            <pc:sldMk cId="192266172" sldId="271"/>
            <ac:spMk id="6163" creationId="{6554D755-6678-1435-A519-76F1EB6C3544}"/>
          </ac:spMkLst>
        </pc:spChg>
        <pc:spChg chg="add mod">
          <ac:chgData name="Studio Moara" userId="e17c69a39c7c13f8" providerId="LiveId" clId="{3616F029-AB50-40B5-B057-86C433EB959C}" dt="2023-08-29T02:59:34.810" v="5128" actId="164"/>
          <ac:spMkLst>
            <pc:docMk/>
            <pc:sldMk cId="192266172" sldId="271"/>
            <ac:spMk id="6164" creationId="{74720881-CA95-FD3D-D1A7-08CA0BC36453}"/>
          </ac:spMkLst>
        </pc:spChg>
        <pc:spChg chg="add mod">
          <ac:chgData name="Studio Moara" userId="e17c69a39c7c13f8" providerId="LiveId" clId="{3616F029-AB50-40B5-B057-86C433EB959C}" dt="2023-08-29T02:59:34.810" v="5128" actId="164"/>
          <ac:spMkLst>
            <pc:docMk/>
            <pc:sldMk cId="192266172" sldId="271"/>
            <ac:spMk id="6165" creationId="{41F91311-E0FC-6054-6E57-18789CD1842E}"/>
          </ac:spMkLst>
        </pc:spChg>
        <pc:spChg chg="add mod">
          <ac:chgData name="Studio Moara" userId="e17c69a39c7c13f8" providerId="LiveId" clId="{3616F029-AB50-40B5-B057-86C433EB959C}" dt="2023-08-29T02:59:34.810" v="5128" actId="164"/>
          <ac:spMkLst>
            <pc:docMk/>
            <pc:sldMk cId="192266172" sldId="271"/>
            <ac:spMk id="6166" creationId="{5D336A71-97B0-9183-C9A4-F67B6EED5855}"/>
          </ac:spMkLst>
        </pc:spChg>
        <pc:spChg chg="add mod">
          <ac:chgData name="Studio Moara" userId="e17c69a39c7c13f8" providerId="LiveId" clId="{3616F029-AB50-40B5-B057-86C433EB959C}" dt="2023-08-29T02:59:34.810" v="5128" actId="164"/>
          <ac:spMkLst>
            <pc:docMk/>
            <pc:sldMk cId="192266172" sldId="271"/>
            <ac:spMk id="6167" creationId="{692EE991-2F1F-1672-C92A-613FE63AA417}"/>
          </ac:spMkLst>
        </pc:spChg>
        <pc:spChg chg="add mod">
          <ac:chgData name="Studio Moara" userId="e17c69a39c7c13f8" providerId="LiveId" clId="{3616F029-AB50-40B5-B057-86C433EB959C}" dt="2023-08-29T02:59:34.810" v="5128" actId="164"/>
          <ac:spMkLst>
            <pc:docMk/>
            <pc:sldMk cId="192266172" sldId="271"/>
            <ac:spMk id="6168" creationId="{58F459B9-AF30-38E7-0D68-3FE349AE8E7D}"/>
          </ac:spMkLst>
        </pc:spChg>
        <pc:spChg chg="add mod">
          <ac:chgData name="Studio Moara" userId="e17c69a39c7c13f8" providerId="LiveId" clId="{3616F029-AB50-40B5-B057-86C433EB959C}" dt="2023-08-29T02:59:34.810" v="5128" actId="164"/>
          <ac:spMkLst>
            <pc:docMk/>
            <pc:sldMk cId="192266172" sldId="271"/>
            <ac:spMk id="6169" creationId="{46CBBF68-67D6-E19F-851D-6B68B6487DE3}"/>
          </ac:spMkLst>
        </pc:spChg>
        <pc:spChg chg="add mod">
          <ac:chgData name="Studio Moara" userId="e17c69a39c7c13f8" providerId="LiveId" clId="{3616F029-AB50-40B5-B057-86C433EB959C}" dt="2023-08-29T03:01:54.337" v="5154" actId="20577"/>
          <ac:spMkLst>
            <pc:docMk/>
            <pc:sldMk cId="192266172" sldId="271"/>
            <ac:spMk id="6170" creationId="{BF54A622-1495-D2A3-2E2C-927833A0BEA3}"/>
          </ac:spMkLst>
        </pc:spChg>
        <pc:spChg chg="add mod">
          <ac:chgData name="Studio Moara" userId="e17c69a39c7c13f8" providerId="LiveId" clId="{3616F029-AB50-40B5-B057-86C433EB959C}" dt="2023-08-29T02:59:34.810" v="5128" actId="164"/>
          <ac:spMkLst>
            <pc:docMk/>
            <pc:sldMk cId="192266172" sldId="271"/>
            <ac:spMk id="6171" creationId="{014E5C40-E926-18BA-F300-832AB692EEFA}"/>
          </ac:spMkLst>
        </pc:spChg>
        <pc:spChg chg="add mod ord">
          <ac:chgData name="Studio Moara" userId="e17c69a39c7c13f8" providerId="LiveId" clId="{3616F029-AB50-40B5-B057-86C433EB959C}" dt="2023-08-29T03:01:01.629" v="5140" actId="14100"/>
          <ac:spMkLst>
            <pc:docMk/>
            <pc:sldMk cId="192266172" sldId="271"/>
            <ac:spMk id="6172" creationId="{A8B26901-E686-F9A3-4C50-79BCF184A624}"/>
          </ac:spMkLst>
        </pc:spChg>
        <pc:spChg chg="add mod">
          <ac:chgData name="Studio Moara" userId="e17c69a39c7c13f8" providerId="LiveId" clId="{3616F029-AB50-40B5-B057-86C433EB959C}" dt="2023-08-29T03:01:33.022" v="5151" actId="20577"/>
          <ac:spMkLst>
            <pc:docMk/>
            <pc:sldMk cId="192266172" sldId="271"/>
            <ac:spMk id="6174" creationId="{6528EACA-82E7-CCA2-CA4C-A4E3F5D28BC0}"/>
          </ac:spMkLst>
        </pc:spChg>
        <pc:grpChg chg="add del mod">
          <ac:chgData name="Studio Moara" userId="e17c69a39c7c13f8" providerId="LiveId" clId="{3616F029-AB50-40B5-B057-86C433EB959C}" dt="2023-08-29T02:31:54.713" v="4744" actId="165"/>
          <ac:grpSpMkLst>
            <pc:docMk/>
            <pc:sldMk cId="192266172" sldId="271"/>
            <ac:grpSpMk id="16" creationId="{38C4AE62-FCF0-99F9-FD41-A7123EAE4559}"/>
          </ac:grpSpMkLst>
        </pc:grpChg>
        <pc:grpChg chg="add del mod">
          <ac:chgData name="Studio Moara" userId="e17c69a39c7c13f8" providerId="LiveId" clId="{3616F029-AB50-40B5-B057-86C433EB959C}" dt="2023-08-29T02:39:30.532" v="4794" actId="478"/>
          <ac:grpSpMkLst>
            <pc:docMk/>
            <pc:sldMk cId="192266172" sldId="271"/>
            <ac:grpSpMk id="22" creationId="{45332110-A761-9158-2361-318FCC6A645D}"/>
          </ac:grpSpMkLst>
        </pc:grpChg>
        <pc:grpChg chg="add del mod">
          <ac:chgData name="Studio Moara" userId="e17c69a39c7c13f8" providerId="LiveId" clId="{3616F029-AB50-40B5-B057-86C433EB959C}" dt="2023-08-29T02:39:30.532" v="4794" actId="478"/>
          <ac:grpSpMkLst>
            <pc:docMk/>
            <pc:sldMk cId="192266172" sldId="271"/>
            <ac:grpSpMk id="23" creationId="{40783D42-BF04-2667-E989-FE26E7E58DE3}"/>
          </ac:grpSpMkLst>
        </pc:grpChg>
        <pc:grpChg chg="add del mod">
          <ac:chgData name="Studio Moara" userId="e17c69a39c7c13f8" providerId="LiveId" clId="{3616F029-AB50-40B5-B057-86C433EB959C}" dt="2023-08-29T02:34:46.939" v="4767" actId="478"/>
          <ac:grpSpMkLst>
            <pc:docMk/>
            <pc:sldMk cId="192266172" sldId="271"/>
            <ac:grpSpMk id="29" creationId="{DB2CBD4C-D622-5BA5-C869-EB5A9E1615C6}"/>
          </ac:grpSpMkLst>
        </pc:grpChg>
        <pc:grpChg chg="add del mod">
          <ac:chgData name="Studio Moara" userId="e17c69a39c7c13f8" providerId="LiveId" clId="{3616F029-AB50-40B5-B057-86C433EB959C}" dt="2023-08-29T02:34:46.939" v="4767" actId="478"/>
          <ac:grpSpMkLst>
            <pc:docMk/>
            <pc:sldMk cId="192266172" sldId="271"/>
            <ac:grpSpMk id="35" creationId="{3FED6350-DE02-1E0A-2FC1-CEE6EE70CC05}"/>
          </ac:grpSpMkLst>
        </pc:grpChg>
        <pc:grpChg chg="add del mod">
          <ac:chgData name="Studio Moara" userId="e17c69a39c7c13f8" providerId="LiveId" clId="{3616F029-AB50-40B5-B057-86C433EB959C}" dt="2023-08-29T02:39:30.532" v="4794" actId="478"/>
          <ac:grpSpMkLst>
            <pc:docMk/>
            <pc:sldMk cId="192266172" sldId="271"/>
            <ac:grpSpMk id="42" creationId="{2C3C8CE8-693B-71D0-7E14-A2A926B5B408}"/>
          </ac:grpSpMkLst>
        </pc:grpChg>
        <pc:grpChg chg="add del mod">
          <ac:chgData name="Studio Moara" userId="e17c69a39c7c13f8" providerId="LiveId" clId="{3616F029-AB50-40B5-B057-86C433EB959C}" dt="2023-08-29T02:39:30.532" v="4794" actId="478"/>
          <ac:grpSpMkLst>
            <pc:docMk/>
            <pc:sldMk cId="192266172" sldId="271"/>
            <ac:grpSpMk id="48" creationId="{FCF68E59-5A59-5081-639A-8F505A69A0D8}"/>
          </ac:grpSpMkLst>
        </pc:grpChg>
        <pc:grpChg chg="add del mod">
          <ac:chgData name="Studio Moara" userId="e17c69a39c7c13f8" providerId="LiveId" clId="{3616F029-AB50-40B5-B057-86C433EB959C}" dt="2023-08-29T02:39:30.532" v="4794" actId="478"/>
          <ac:grpSpMkLst>
            <pc:docMk/>
            <pc:sldMk cId="192266172" sldId="271"/>
            <ac:grpSpMk id="54" creationId="{ACFF4594-800C-A90D-81F0-D6996418C206}"/>
          </ac:grpSpMkLst>
        </pc:grpChg>
        <pc:grpChg chg="add del mod">
          <ac:chgData name="Studio Moara" userId="e17c69a39c7c13f8" providerId="LiveId" clId="{3616F029-AB50-40B5-B057-86C433EB959C}" dt="2023-08-29T02:39:30.532" v="4794" actId="478"/>
          <ac:grpSpMkLst>
            <pc:docMk/>
            <pc:sldMk cId="192266172" sldId="271"/>
            <ac:grpSpMk id="60" creationId="{626CE22F-2AC8-3E64-3BA5-9364F7815849}"/>
          </ac:grpSpMkLst>
        </pc:grpChg>
        <pc:grpChg chg="add del mod">
          <ac:chgData name="Studio Moara" userId="e17c69a39c7c13f8" providerId="LiveId" clId="{3616F029-AB50-40B5-B057-86C433EB959C}" dt="2023-08-29T02:39:30.532" v="4794" actId="478"/>
          <ac:grpSpMkLst>
            <pc:docMk/>
            <pc:sldMk cId="192266172" sldId="271"/>
            <ac:grpSpMk id="66" creationId="{A9BA57C1-C740-6D19-DC14-25DCF7151BB9}"/>
          </ac:grpSpMkLst>
        </pc:grpChg>
        <pc:grpChg chg="add del mod">
          <ac:chgData name="Studio Moara" userId="e17c69a39c7c13f8" providerId="LiveId" clId="{3616F029-AB50-40B5-B057-86C433EB959C}" dt="2023-08-29T02:39:30.532" v="4794" actId="478"/>
          <ac:grpSpMkLst>
            <pc:docMk/>
            <pc:sldMk cId="192266172" sldId="271"/>
            <ac:grpSpMk id="72" creationId="{E2870DF1-FE3A-E038-21FF-02673061C4B1}"/>
          </ac:grpSpMkLst>
        </pc:grpChg>
        <pc:grpChg chg="add del mod">
          <ac:chgData name="Studio Moara" userId="e17c69a39c7c13f8" providerId="LiveId" clId="{3616F029-AB50-40B5-B057-86C433EB959C}" dt="2023-08-29T02:39:30.532" v="4794" actId="478"/>
          <ac:grpSpMkLst>
            <pc:docMk/>
            <pc:sldMk cId="192266172" sldId="271"/>
            <ac:grpSpMk id="78" creationId="{E241D3CB-6AB1-1874-4C6B-7E892701FE11}"/>
          </ac:grpSpMkLst>
        </pc:grpChg>
        <pc:grpChg chg="add del mod">
          <ac:chgData name="Studio Moara" userId="e17c69a39c7c13f8" providerId="LiveId" clId="{3616F029-AB50-40B5-B057-86C433EB959C}" dt="2023-08-29T02:41:37.934" v="4832" actId="165"/>
          <ac:grpSpMkLst>
            <pc:docMk/>
            <pc:sldMk cId="192266172" sldId="271"/>
            <ac:grpSpMk id="86" creationId="{8D605E4F-3508-C25C-3259-7B0E4ECD3D98}"/>
          </ac:grpSpMkLst>
        </pc:grpChg>
        <pc:grpChg chg="add del mod">
          <ac:chgData name="Studio Moara" userId="e17c69a39c7c13f8" providerId="LiveId" clId="{3616F029-AB50-40B5-B057-86C433EB959C}" dt="2023-08-29T02:41:37.934" v="4832" actId="165"/>
          <ac:grpSpMkLst>
            <pc:docMk/>
            <pc:sldMk cId="192266172" sldId="271"/>
            <ac:grpSpMk id="87" creationId="{B75B2ADA-5E8A-517D-FC94-1E4C669685E5}"/>
          </ac:grpSpMkLst>
        </pc:grpChg>
        <pc:grpChg chg="add del mod">
          <ac:chgData name="Studio Moara" userId="e17c69a39c7c13f8" providerId="LiveId" clId="{3616F029-AB50-40B5-B057-86C433EB959C}" dt="2023-08-29T02:41:37.934" v="4832" actId="165"/>
          <ac:grpSpMkLst>
            <pc:docMk/>
            <pc:sldMk cId="192266172" sldId="271"/>
            <ac:grpSpMk id="90" creationId="{551CDF8F-2831-96ED-9786-6C6F82002644}"/>
          </ac:grpSpMkLst>
        </pc:grpChg>
        <pc:grpChg chg="add del mod">
          <ac:chgData name="Studio Moara" userId="e17c69a39c7c13f8" providerId="LiveId" clId="{3616F029-AB50-40B5-B057-86C433EB959C}" dt="2023-08-29T02:41:37.934" v="4832" actId="165"/>
          <ac:grpSpMkLst>
            <pc:docMk/>
            <pc:sldMk cId="192266172" sldId="271"/>
            <ac:grpSpMk id="93" creationId="{160349C4-1290-10A7-F143-0D508118FFF1}"/>
          </ac:grpSpMkLst>
        </pc:grpChg>
        <pc:grpChg chg="add del mod">
          <ac:chgData name="Studio Moara" userId="e17c69a39c7c13f8" providerId="LiveId" clId="{3616F029-AB50-40B5-B057-86C433EB959C}" dt="2023-08-29T02:50:01.026" v="5020" actId="165"/>
          <ac:grpSpMkLst>
            <pc:docMk/>
            <pc:sldMk cId="192266172" sldId="271"/>
            <ac:grpSpMk id="101" creationId="{D4B79922-B847-4E28-9B06-4213FF793027}"/>
          </ac:grpSpMkLst>
        </pc:grpChg>
        <pc:grpChg chg="add del mod">
          <ac:chgData name="Studio Moara" userId="e17c69a39c7c13f8" providerId="LiveId" clId="{3616F029-AB50-40B5-B057-86C433EB959C}" dt="2023-08-29T02:44:23.045" v="4916" actId="165"/>
          <ac:grpSpMkLst>
            <pc:docMk/>
            <pc:sldMk cId="192266172" sldId="271"/>
            <ac:grpSpMk id="102" creationId="{B8E0A907-AC03-7D73-44F3-41077189F3C6}"/>
          </ac:grpSpMkLst>
        </pc:grpChg>
        <pc:grpChg chg="add mod">
          <ac:chgData name="Studio Moara" userId="e17c69a39c7c13f8" providerId="LiveId" clId="{3616F029-AB50-40B5-B057-86C433EB959C}" dt="2023-08-29T02:59:34.810" v="5128" actId="164"/>
          <ac:grpSpMkLst>
            <pc:docMk/>
            <pc:sldMk cId="192266172" sldId="271"/>
            <ac:grpSpMk id="116" creationId="{6FD89179-AAC7-7A0F-C719-5E70E334224F}"/>
          </ac:grpSpMkLst>
        </pc:grpChg>
        <pc:grpChg chg="add mod">
          <ac:chgData name="Studio Moara" userId="e17c69a39c7c13f8" providerId="LiveId" clId="{3616F029-AB50-40B5-B057-86C433EB959C}" dt="2023-08-29T02:59:34.810" v="5128" actId="164"/>
          <ac:grpSpMkLst>
            <pc:docMk/>
            <pc:sldMk cId="192266172" sldId="271"/>
            <ac:grpSpMk id="6144" creationId="{9EFAD68C-F55B-F776-CE49-35264878A933}"/>
          </ac:grpSpMkLst>
        </pc:grpChg>
        <pc:grpChg chg="add del mod">
          <ac:chgData name="Studio Moara" userId="e17c69a39c7c13f8" providerId="LiveId" clId="{3616F029-AB50-40B5-B057-86C433EB959C}" dt="2023-08-29T02:50:24.335" v="5028" actId="165"/>
          <ac:grpSpMkLst>
            <pc:docMk/>
            <pc:sldMk cId="192266172" sldId="271"/>
            <ac:grpSpMk id="6145" creationId="{3A1270E0-A9BC-7C88-B61A-B215414498A8}"/>
          </ac:grpSpMkLst>
        </pc:grpChg>
        <pc:grpChg chg="add mod">
          <ac:chgData name="Studio Moara" userId="e17c69a39c7c13f8" providerId="LiveId" clId="{3616F029-AB50-40B5-B057-86C433EB959C}" dt="2023-08-29T03:01:11.784" v="5142" actId="1076"/>
          <ac:grpSpMkLst>
            <pc:docMk/>
            <pc:sldMk cId="192266172" sldId="271"/>
            <ac:grpSpMk id="6173" creationId="{56E38566-5162-328C-C324-28ABA3A11D37}"/>
          </ac:grpSpMkLst>
        </pc:grpChg>
        <pc:picChg chg="add mod">
          <ac:chgData name="Studio Moara" userId="e17c69a39c7c13f8" providerId="LiveId" clId="{3616F029-AB50-40B5-B057-86C433EB959C}" dt="2023-08-29T02:45:35.454" v="4932" actId="1076"/>
          <ac:picMkLst>
            <pc:docMk/>
            <pc:sldMk cId="192266172" sldId="271"/>
            <ac:picMk id="6146" creationId="{0037AEB8-AFE7-1501-167E-07D2454C5DB4}"/>
          </ac:picMkLst>
        </pc:picChg>
        <pc:cxnChg chg="add mod">
          <ac:chgData name="Studio Moara" userId="e17c69a39c7c13f8" providerId="LiveId" clId="{3616F029-AB50-40B5-B057-86C433EB959C}" dt="2023-08-29T02:59:34.810" v="5128" actId="164"/>
          <ac:cxnSpMkLst>
            <pc:docMk/>
            <pc:sldMk cId="192266172" sldId="271"/>
            <ac:cxnSpMk id="118" creationId="{95C0D3F9-BAD8-2702-9258-CD5C9A0B1007}"/>
          </ac:cxnSpMkLst>
        </pc:cxnChg>
      </pc:sldChg>
      <pc:sldChg chg="add del">
        <pc:chgData name="Studio Moara" userId="e17c69a39c7c13f8" providerId="LiveId" clId="{3616F029-AB50-40B5-B057-86C433EB959C}" dt="2023-08-28T08:56:43.885" v="4668" actId="47"/>
        <pc:sldMkLst>
          <pc:docMk/>
          <pc:sldMk cId="3337373015" sldId="271"/>
        </pc:sldMkLst>
      </pc:sldChg>
      <pc:sldChg chg="addSp delSp modSp new mod">
        <pc:chgData name="Studio Moara" userId="e17c69a39c7c13f8" providerId="LiveId" clId="{3616F029-AB50-40B5-B057-86C433EB959C}" dt="2023-09-01T07:04:48.959" v="9376" actId="2711"/>
        <pc:sldMkLst>
          <pc:docMk/>
          <pc:sldMk cId="3676923019" sldId="272"/>
        </pc:sldMkLst>
        <pc:spChg chg="add mod">
          <ac:chgData name="Studio Moara" userId="e17c69a39c7c13f8" providerId="LiveId" clId="{3616F029-AB50-40B5-B057-86C433EB959C}" dt="2023-08-29T07:01:51.559" v="7587" actId="1076"/>
          <ac:spMkLst>
            <pc:docMk/>
            <pc:sldMk cId="3676923019" sldId="272"/>
            <ac:spMk id="2" creationId="{F547C7D1-8469-BF58-F0F2-5CFA454B78CE}"/>
          </ac:spMkLst>
        </pc:spChg>
        <pc:spChg chg="add del mod">
          <ac:chgData name="Studio Moara" userId="e17c69a39c7c13f8" providerId="LiveId" clId="{3616F029-AB50-40B5-B057-86C433EB959C}" dt="2023-08-29T06:53:05.980" v="7472" actId="478"/>
          <ac:spMkLst>
            <pc:docMk/>
            <pc:sldMk cId="3676923019" sldId="272"/>
            <ac:spMk id="6" creationId="{5735959A-F7E0-8399-0E75-4B1A922F8F45}"/>
          </ac:spMkLst>
        </pc:spChg>
        <pc:spChg chg="add del mod">
          <ac:chgData name="Studio Moara" userId="e17c69a39c7c13f8" providerId="LiveId" clId="{3616F029-AB50-40B5-B057-86C433EB959C}" dt="2023-08-29T06:53:05.980" v="7472" actId="478"/>
          <ac:spMkLst>
            <pc:docMk/>
            <pc:sldMk cId="3676923019" sldId="272"/>
            <ac:spMk id="7" creationId="{1766D143-3FD9-F0F9-5FEE-21ED4C2EE424}"/>
          </ac:spMkLst>
        </pc:spChg>
        <pc:spChg chg="add del mod">
          <ac:chgData name="Studio Moara" userId="e17c69a39c7c13f8" providerId="LiveId" clId="{3616F029-AB50-40B5-B057-86C433EB959C}" dt="2023-08-29T06:49:39.771" v="7455" actId="478"/>
          <ac:spMkLst>
            <pc:docMk/>
            <pc:sldMk cId="3676923019" sldId="272"/>
            <ac:spMk id="8" creationId="{33A30502-E19F-5F62-9F47-29E726F97E33}"/>
          </ac:spMkLst>
        </pc:spChg>
        <pc:spChg chg="add mod">
          <ac:chgData name="Studio Moara" userId="e17c69a39c7c13f8" providerId="LiveId" clId="{3616F029-AB50-40B5-B057-86C433EB959C}" dt="2023-08-29T07:02:39.844" v="7606" actId="1076"/>
          <ac:spMkLst>
            <pc:docMk/>
            <pc:sldMk cId="3676923019" sldId="272"/>
            <ac:spMk id="10" creationId="{10F47B3A-1447-E7F6-BEDE-87B4A69F03C6}"/>
          </ac:spMkLst>
        </pc:spChg>
        <pc:spChg chg="add del mod">
          <ac:chgData name="Studio Moara" userId="e17c69a39c7c13f8" providerId="LiveId" clId="{3616F029-AB50-40B5-B057-86C433EB959C}" dt="2023-08-29T07:02:22.943" v="7595" actId="478"/>
          <ac:spMkLst>
            <pc:docMk/>
            <pc:sldMk cId="3676923019" sldId="272"/>
            <ac:spMk id="11" creationId="{7E05008E-DC68-FDA0-0F12-A877E46077DC}"/>
          </ac:spMkLst>
        </pc:spChg>
        <pc:spChg chg="add mod">
          <ac:chgData name="Studio Moara" userId="e17c69a39c7c13f8" providerId="LiveId" clId="{3616F029-AB50-40B5-B057-86C433EB959C}" dt="2023-08-29T06:55:01.866" v="7488" actId="1076"/>
          <ac:spMkLst>
            <pc:docMk/>
            <pc:sldMk cId="3676923019" sldId="272"/>
            <ac:spMk id="12" creationId="{01B9EFDA-0EF3-B49A-FA9E-8E869D2C6C36}"/>
          </ac:spMkLst>
        </pc:spChg>
        <pc:spChg chg="add del mod">
          <ac:chgData name="Studio Moara" userId="e17c69a39c7c13f8" providerId="LiveId" clId="{3616F029-AB50-40B5-B057-86C433EB959C}" dt="2023-08-29T07:03:10.468" v="7627" actId="478"/>
          <ac:spMkLst>
            <pc:docMk/>
            <pc:sldMk cId="3676923019" sldId="272"/>
            <ac:spMk id="13" creationId="{C089E51E-5467-B8F5-82E8-88CCA7506932}"/>
          </ac:spMkLst>
        </pc:spChg>
        <pc:spChg chg="add del mod">
          <ac:chgData name="Studio Moara" userId="e17c69a39c7c13f8" providerId="LiveId" clId="{3616F029-AB50-40B5-B057-86C433EB959C}" dt="2023-08-29T07:03:10.468" v="7627" actId="478"/>
          <ac:spMkLst>
            <pc:docMk/>
            <pc:sldMk cId="3676923019" sldId="272"/>
            <ac:spMk id="14" creationId="{D6285CBB-7B9C-D9C9-38E8-9976D06D4406}"/>
          </ac:spMkLst>
        </pc:spChg>
        <pc:spChg chg="add del mod">
          <ac:chgData name="Studio Moara" userId="e17c69a39c7c13f8" providerId="LiveId" clId="{3616F029-AB50-40B5-B057-86C433EB959C}" dt="2023-08-29T07:03:10.468" v="7627" actId="478"/>
          <ac:spMkLst>
            <pc:docMk/>
            <pc:sldMk cId="3676923019" sldId="272"/>
            <ac:spMk id="15" creationId="{D504F197-B1D7-7E81-90A5-DA7FB51338F3}"/>
          </ac:spMkLst>
        </pc:spChg>
        <pc:spChg chg="add mod">
          <ac:chgData name="Studio Moara" userId="e17c69a39c7c13f8" providerId="LiveId" clId="{3616F029-AB50-40B5-B057-86C433EB959C}" dt="2023-08-29T07:03:02.715" v="7626" actId="20577"/>
          <ac:spMkLst>
            <pc:docMk/>
            <pc:sldMk cId="3676923019" sldId="272"/>
            <ac:spMk id="27" creationId="{35279E7C-D9A9-3C78-0853-5A40AD4002AA}"/>
          </ac:spMkLst>
        </pc:spChg>
        <pc:spChg chg="add mod">
          <ac:chgData name="Studio Moara" userId="e17c69a39c7c13f8" providerId="LiveId" clId="{3616F029-AB50-40B5-B057-86C433EB959C}" dt="2023-09-01T07:04:48.959" v="9376" actId="2711"/>
          <ac:spMkLst>
            <pc:docMk/>
            <pc:sldMk cId="3676923019" sldId="272"/>
            <ac:spMk id="28" creationId="{BCFBEB74-894F-DFD7-0019-AD1763611CBA}"/>
          </ac:spMkLst>
        </pc:spChg>
        <pc:spChg chg="add mod topLvl">
          <ac:chgData name="Studio Moara" userId="e17c69a39c7c13f8" providerId="LiveId" clId="{3616F029-AB50-40B5-B057-86C433EB959C}" dt="2023-09-01T07:04:43.477" v="9375" actId="165"/>
          <ac:spMkLst>
            <pc:docMk/>
            <pc:sldMk cId="3676923019" sldId="272"/>
            <ac:spMk id="29" creationId="{4EC452AA-126B-F765-F6BF-05AECF2BE28D}"/>
          </ac:spMkLst>
        </pc:spChg>
        <pc:spChg chg="add mod topLvl">
          <ac:chgData name="Studio Moara" userId="e17c69a39c7c13f8" providerId="LiveId" clId="{3616F029-AB50-40B5-B057-86C433EB959C}" dt="2023-09-01T07:04:43.477" v="9375" actId="165"/>
          <ac:spMkLst>
            <pc:docMk/>
            <pc:sldMk cId="3676923019" sldId="272"/>
            <ac:spMk id="30" creationId="{2D3918F0-775C-115A-E0C8-D9B2F5ABAFCB}"/>
          </ac:spMkLst>
        </pc:spChg>
        <pc:spChg chg="add mod topLvl">
          <ac:chgData name="Studio Moara" userId="e17c69a39c7c13f8" providerId="LiveId" clId="{3616F029-AB50-40B5-B057-86C433EB959C}" dt="2023-09-01T07:04:43.477" v="9375" actId="165"/>
          <ac:spMkLst>
            <pc:docMk/>
            <pc:sldMk cId="3676923019" sldId="272"/>
            <ac:spMk id="31" creationId="{2286AF03-5D18-D05F-0997-E92EBC058FD6}"/>
          </ac:spMkLst>
        </pc:spChg>
        <pc:spChg chg="add mod topLvl">
          <ac:chgData name="Studio Moara" userId="e17c69a39c7c13f8" providerId="LiveId" clId="{3616F029-AB50-40B5-B057-86C433EB959C}" dt="2023-09-01T07:04:48.959" v="9376" actId="2711"/>
          <ac:spMkLst>
            <pc:docMk/>
            <pc:sldMk cId="3676923019" sldId="272"/>
            <ac:spMk id="32" creationId="{ED2E78BA-C231-FFFF-182C-398A390B5957}"/>
          </ac:spMkLst>
        </pc:spChg>
        <pc:grpChg chg="add del mod ord">
          <ac:chgData name="Studio Moara" userId="e17c69a39c7c13f8" providerId="LiveId" clId="{3616F029-AB50-40B5-B057-86C433EB959C}" dt="2023-09-01T07:04:43.477" v="9375" actId="165"/>
          <ac:grpSpMkLst>
            <pc:docMk/>
            <pc:sldMk cId="3676923019" sldId="272"/>
            <ac:grpSpMk id="33" creationId="{EABFCB93-07C9-77A3-C269-4F91AE5D6C45}"/>
          </ac:grpSpMkLst>
        </pc:grpChg>
        <pc:graphicFrameChg chg="add del mod">
          <ac:chgData name="Studio Moara" userId="e17c69a39c7c13f8" providerId="LiveId" clId="{3616F029-AB50-40B5-B057-86C433EB959C}" dt="2023-08-29T06:53:04.143" v="7471" actId="478"/>
          <ac:graphicFrameMkLst>
            <pc:docMk/>
            <pc:sldMk cId="3676923019" sldId="272"/>
            <ac:graphicFrameMk id="5" creationId="{062204B8-6CF6-7479-DBF6-46BFB4187CE2}"/>
          </ac:graphicFrameMkLst>
        </pc:graphicFrameChg>
        <pc:graphicFrameChg chg="add del mod">
          <ac:chgData name="Studio Moara" userId="e17c69a39c7c13f8" providerId="LiveId" clId="{3616F029-AB50-40B5-B057-86C433EB959C}" dt="2023-09-01T07:02:21.918" v="9330"/>
          <ac:graphicFrameMkLst>
            <pc:docMk/>
            <pc:sldMk cId="3676923019" sldId="272"/>
            <ac:graphicFrameMk id="9" creationId="{55A9A4FD-1E5F-6BCE-FE9E-B198284879FB}"/>
          </ac:graphicFrameMkLst>
        </pc:graphicFrameChg>
        <pc:cxnChg chg="add del mod">
          <ac:chgData name="Studio Moara" userId="e17c69a39c7c13f8" providerId="LiveId" clId="{3616F029-AB50-40B5-B057-86C433EB959C}" dt="2023-08-29T06:54:24.414" v="7482" actId="11529"/>
          <ac:cxnSpMkLst>
            <pc:docMk/>
            <pc:sldMk cId="3676923019" sldId="272"/>
            <ac:cxnSpMk id="17" creationId="{1359C698-D048-EE20-5614-6D25325E3F52}"/>
          </ac:cxnSpMkLst>
        </pc:cxnChg>
        <pc:cxnChg chg="add mod">
          <ac:chgData name="Studio Moara" userId="e17c69a39c7c13f8" providerId="LiveId" clId="{3616F029-AB50-40B5-B057-86C433EB959C}" dt="2023-08-29T06:55:17.148" v="7516" actId="1036"/>
          <ac:cxnSpMkLst>
            <pc:docMk/>
            <pc:sldMk cId="3676923019" sldId="272"/>
            <ac:cxnSpMk id="19" creationId="{CF7D869B-DE37-4F00-EFC2-6DC4C3950F84}"/>
          </ac:cxnSpMkLst>
        </pc:cxnChg>
        <pc:cxnChg chg="add mod">
          <ac:chgData name="Studio Moara" userId="e17c69a39c7c13f8" providerId="LiveId" clId="{3616F029-AB50-40B5-B057-86C433EB959C}" dt="2023-08-29T06:55:36.779" v="7548" actId="14100"/>
          <ac:cxnSpMkLst>
            <pc:docMk/>
            <pc:sldMk cId="3676923019" sldId="272"/>
            <ac:cxnSpMk id="21" creationId="{94EA4D25-EF85-B6B8-9E13-2F4645823030}"/>
          </ac:cxnSpMkLst>
        </pc:cxnChg>
      </pc:sldChg>
      <pc:sldChg chg="addSp delSp modSp new del mod">
        <pc:chgData name="Studio Moara" userId="e17c69a39c7c13f8" providerId="LiveId" clId="{3616F029-AB50-40B5-B057-86C433EB959C}" dt="2023-08-29T07:06:55.749" v="7692" actId="47"/>
        <pc:sldMkLst>
          <pc:docMk/>
          <pc:sldMk cId="4122508958" sldId="273"/>
        </pc:sldMkLst>
        <pc:spChg chg="add mod">
          <ac:chgData name="Studio Moara" userId="e17c69a39c7c13f8" providerId="LiveId" clId="{3616F029-AB50-40B5-B057-86C433EB959C}" dt="2023-08-29T06:58:16.681" v="7562" actId="12788"/>
          <ac:spMkLst>
            <pc:docMk/>
            <pc:sldMk cId="4122508958" sldId="273"/>
            <ac:spMk id="2" creationId="{CA948649-BF1C-23F3-0FBF-4123A245A38E}"/>
          </ac:spMkLst>
        </pc:spChg>
        <pc:spChg chg="add del mod">
          <ac:chgData name="Studio Moara" userId="e17c69a39c7c13f8" providerId="LiveId" clId="{3616F029-AB50-40B5-B057-86C433EB959C}" dt="2023-08-29T07:04:49.761" v="7653" actId="478"/>
          <ac:spMkLst>
            <pc:docMk/>
            <pc:sldMk cId="4122508958" sldId="273"/>
            <ac:spMk id="3" creationId="{1F0AB61A-DF23-8E79-419F-08189DE84D18}"/>
          </ac:spMkLst>
        </pc:spChg>
        <pc:spChg chg="mod">
          <ac:chgData name="Studio Moara" userId="e17c69a39c7c13f8" providerId="LiveId" clId="{3616F029-AB50-40B5-B057-86C433EB959C}" dt="2023-08-29T07:04:50.152" v="7654"/>
          <ac:spMkLst>
            <pc:docMk/>
            <pc:sldMk cId="4122508958" sldId="273"/>
            <ac:spMk id="5" creationId="{09B5D383-0E92-2CA0-8672-B253E3B5C53A}"/>
          </ac:spMkLst>
        </pc:spChg>
        <pc:spChg chg="mod">
          <ac:chgData name="Studio Moara" userId="e17c69a39c7c13f8" providerId="LiveId" clId="{3616F029-AB50-40B5-B057-86C433EB959C}" dt="2023-08-29T07:04:50.152" v="7654"/>
          <ac:spMkLst>
            <pc:docMk/>
            <pc:sldMk cId="4122508958" sldId="273"/>
            <ac:spMk id="6" creationId="{F3412F82-B747-F62D-86DF-026ECA757850}"/>
          </ac:spMkLst>
        </pc:spChg>
        <pc:spChg chg="mod">
          <ac:chgData name="Studio Moara" userId="e17c69a39c7c13f8" providerId="LiveId" clId="{3616F029-AB50-40B5-B057-86C433EB959C}" dt="2023-08-29T07:04:50.152" v="7654"/>
          <ac:spMkLst>
            <pc:docMk/>
            <pc:sldMk cId="4122508958" sldId="273"/>
            <ac:spMk id="7" creationId="{9C1E47B0-2B8C-E4B0-CB3C-81BBE5A5E5E7}"/>
          </ac:spMkLst>
        </pc:spChg>
        <pc:spChg chg="mod">
          <ac:chgData name="Studio Moara" userId="e17c69a39c7c13f8" providerId="LiveId" clId="{3616F029-AB50-40B5-B057-86C433EB959C}" dt="2023-08-29T07:04:50.152" v="7654"/>
          <ac:spMkLst>
            <pc:docMk/>
            <pc:sldMk cId="4122508958" sldId="273"/>
            <ac:spMk id="8" creationId="{29F69CFC-62B7-7C14-DBD1-2521944DDF64}"/>
          </ac:spMkLst>
        </pc:spChg>
        <pc:spChg chg="mod">
          <ac:chgData name="Studio Moara" userId="e17c69a39c7c13f8" providerId="LiveId" clId="{3616F029-AB50-40B5-B057-86C433EB959C}" dt="2023-08-29T07:04:50.152" v="7654"/>
          <ac:spMkLst>
            <pc:docMk/>
            <pc:sldMk cId="4122508958" sldId="273"/>
            <ac:spMk id="9" creationId="{331BE97C-5117-D6F7-9999-B85865FB0CCC}"/>
          </ac:spMkLst>
        </pc:spChg>
        <pc:spChg chg="mod">
          <ac:chgData name="Studio Moara" userId="e17c69a39c7c13f8" providerId="LiveId" clId="{3616F029-AB50-40B5-B057-86C433EB959C}" dt="2023-08-29T07:04:50.152" v="7654"/>
          <ac:spMkLst>
            <pc:docMk/>
            <pc:sldMk cId="4122508958" sldId="273"/>
            <ac:spMk id="10" creationId="{2866608E-B345-3235-0F78-5C25B7FFBE64}"/>
          </ac:spMkLst>
        </pc:spChg>
        <pc:spChg chg="mod">
          <ac:chgData name="Studio Moara" userId="e17c69a39c7c13f8" providerId="LiveId" clId="{3616F029-AB50-40B5-B057-86C433EB959C}" dt="2023-08-29T07:04:50.152" v="7654"/>
          <ac:spMkLst>
            <pc:docMk/>
            <pc:sldMk cId="4122508958" sldId="273"/>
            <ac:spMk id="11" creationId="{E56F7D0F-A89E-2E20-C592-2F39840C26AF}"/>
          </ac:spMkLst>
        </pc:spChg>
        <pc:spChg chg="mod">
          <ac:chgData name="Studio Moara" userId="e17c69a39c7c13f8" providerId="LiveId" clId="{3616F029-AB50-40B5-B057-86C433EB959C}" dt="2023-08-29T07:04:50.152" v="7654"/>
          <ac:spMkLst>
            <pc:docMk/>
            <pc:sldMk cId="4122508958" sldId="273"/>
            <ac:spMk id="12" creationId="{D4AA9227-BCB2-A29D-3482-18832E2D2A55}"/>
          </ac:spMkLst>
        </pc:spChg>
        <pc:spChg chg="mod">
          <ac:chgData name="Studio Moara" userId="e17c69a39c7c13f8" providerId="LiveId" clId="{3616F029-AB50-40B5-B057-86C433EB959C}" dt="2023-08-29T07:04:50.152" v="7654"/>
          <ac:spMkLst>
            <pc:docMk/>
            <pc:sldMk cId="4122508958" sldId="273"/>
            <ac:spMk id="13" creationId="{DA73882F-A7CE-B9AE-3C13-4DCF0BA2BE98}"/>
          </ac:spMkLst>
        </pc:spChg>
        <pc:spChg chg="mod">
          <ac:chgData name="Studio Moara" userId="e17c69a39c7c13f8" providerId="LiveId" clId="{3616F029-AB50-40B5-B057-86C433EB959C}" dt="2023-08-29T07:04:50.152" v="7654"/>
          <ac:spMkLst>
            <pc:docMk/>
            <pc:sldMk cId="4122508958" sldId="273"/>
            <ac:spMk id="14" creationId="{E1D4EB2A-D41D-B0E7-466F-82EA7CEE8CA4}"/>
          </ac:spMkLst>
        </pc:spChg>
        <pc:spChg chg="mod">
          <ac:chgData name="Studio Moara" userId="e17c69a39c7c13f8" providerId="LiveId" clId="{3616F029-AB50-40B5-B057-86C433EB959C}" dt="2023-08-29T07:04:50.152" v="7654"/>
          <ac:spMkLst>
            <pc:docMk/>
            <pc:sldMk cId="4122508958" sldId="273"/>
            <ac:spMk id="15" creationId="{D8821F21-2049-556C-EC7C-806446D3C659}"/>
          </ac:spMkLst>
        </pc:spChg>
        <pc:spChg chg="mod">
          <ac:chgData name="Studio Moara" userId="e17c69a39c7c13f8" providerId="LiveId" clId="{3616F029-AB50-40B5-B057-86C433EB959C}" dt="2023-08-29T07:04:50.152" v="7654"/>
          <ac:spMkLst>
            <pc:docMk/>
            <pc:sldMk cId="4122508958" sldId="273"/>
            <ac:spMk id="16" creationId="{50C4A963-A0EA-6902-1791-F0DD43477D75}"/>
          </ac:spMkLst>
        </pc:spChg>
        <pc:spChg chg="mod">
          <ac:chgData name="Studio Moara" userId="e17c69a39c7c13f8" providerId="LiveId" clId="{3616F029-AB50-40B5-B057-86C433EB959C}" dt="2023-08-29T07:04:50.152" v="7654"/>
          <ac:spMkLst>
            <pc:docMk/>
            <pc:sldMk cId="4122508958" sldId="273"/>
            <ac:spMk id="17" creationId="{7A4B9201-239B-8172-9EC6-B840EAECB472}"/>
          </ac:spMkLst>
        </pc:spChg>
        <pc:spChg chg="mod">
          <ac:chgData name="Studio Moara" userId="e17c69a39c7c13f8" providerId="LiveId" clId="{3616F029-AB50-40B5-B057-86C433EB959C}" dt="2023-08-29T07:04:50.152" v="7654"/>
          <ac:spMkLst>
            <pc:docMk/>
            <pc:sldMk cId="4122508958" sldId="273"/>
            <ac:spMk id="18" creationId="{02F38D06-AFF2-58E9-0110-E1C69486DA1C}"/>
          </ac:spMkLst>
        </pc:spChg>
        <pc:spChg chg="mod">
          <ac:chgData name="Studio Moara" userId="e17c69a39c7c13f8" providerId="LiveId" clId="{3616F029-AB50-40B5-B057-86C433EB959C}" dt="2023-08-29T07:04:50.152" v="7654"/>
          <ac:spMkLst>
            <pc:docMk/>
            <pc:sldMk cId="4122508958" sldId="273"/>
            <ac:spMk id="19" creationId="{FF6BC6D1-BAC8-020E-41A0-911B2AD8D555}"/>
          </ac:spMkLst>
        </pc:spChg>
        <pc:spChg chg="mod">
          <ac:chgData name="Studio Moara" userId="e17c69a39c7c13f8" providerId="LiveId" clId="{3616F029-AB50-40B5-B057-86C433EB959C}" dt="2023-08-29T07:04:50.152" v="7654"/>
          <ac:spMkLst>
            <pc:docMk/>
            <pc:sldMk cId="4122508958" sldId="273"/>
            <ac:spMk id="20" creationId="{19DDC248-88F0-C6CA-39E0-973A50D02B55}"/>
          </ac:spMkLst>
        </pc:spChg>
        <pc:spChg chg="mod">
          <ac:chgData name="Studio Moara" userId="e17c69a39c7c13f8" providerId="LiveId" clId="{3616F029-AB50-40B5-B057-86C433EB959C}" dt="2023-08-29T07:04:50.152" v="7654"/>
          <ac:spMkLst>
            <pc:docMk/>
            <pc:sldMk cId="4122508958" sldId="273"/>
            <ac:spMk id="21" creationId="{EBFB5356-3597-F5D5-4365-BDC65B33CE68}"/>
          </ac:spMkLst>
        </pc:spChg>
        <pc:spChg chg="mod">
          <ac:chgData name="Studio Moara" userId="e17c69a39c7c13f8" providerId="LiveId" clId="{3616F029-AB50-40B5-B057-86C433EB959C}" dt="2023-08-29T07:04:50.152" v="7654"/>
          <ac:spMkLst>
            <pc:docMk/>
            <pc:sldMk cId="4122508958" sldId="273"/>
            <ac:spMk id="22" creationId="{B040EE40-F425-9AAD-569F-E0C5F630CA41}"/>
          </ac:spMkLst>
        </pc:spChg>
        <pc:spChg chg="mod">
          <ac:chgData name="Studio Moara" userId="e17c69a39c7c13f8" providerId="LiveId" clId="{3616F029-AB50-40B5-B057-86C433EB959C}" dt="2023-08-29T07:04:50.152" v="7654"/>
          <ac:spMkLst>
            <pc:docMk/>
            <pc:sldMk cId="4122508958" sldId="273"/>
            <ac:spMk id="23" creationId="{CB876719-71F7-3C16-E656-CC29FCD19E0E}"/>
          </ac:spMkLst>
        </pc:spChg>
        <pc:spChg chg="mod">
          <ac:chgData name="Studio Moara" userId="e17c69a39c7c13f8" providerId="LiveId" clId="{3616F029-AB50-40B5-B057-86C433EB959C}" dt="2023-08-29T07:04:50.152" v="7654"/>
          <ac:spMkLst>
            <pc:docMk/>
            <pc:sldMk cId="4122508958" sldId="273"/>
            <ac:spMk id="24" creationId="{85231663-EAFE-485C-B78B-985370180181}"/>
          </ac:spMkLst>
        </pc:spChg>
        <pc:spChg chg="mod">
          <ac:chgData name="Studio Moara" userId="e17c69a39c7c13f8" providerId="LiveId" clId="{3616F029-AB50-40B5-B057-86C433EB959C}" dt="2023-08-29T07:04:50.152" v="7654"/>
          <ac:spMkLst>
            <pc:docMk/>
            <pc:sldMk cId="4122508958" sldId="273"/>
            <ac:spMk id="25" creationId="{EC08D483-65BE-4D30-9A76-0E6B42B473AE}"/>
          </ac:spMkLst>
        </pc:spChg>
        <pc:spChg chg="mod">
          <ac:chgData name="Studio Moara" userId="e17c69a39c7c13f8" providerId="LiveId" clId="{3616F029-AB50-40B5-B057-86C433EB959C}" dt="2023-08-29T07:04:50.152" v="7654"/>
          <ac:spMkLst>
            <pc:docMk/>
            <pc:sldMk cId="4122508958" sldId="273"/>
            <ac:spMk id="26" creationId="{CE6471DC-FAC5-6AA3-839E-0F84D215DC3A}"/>
          </ac:spMkLst>
        </pc:spChg>
        <pc:spChg chg="mod">
          <ac:chgData name="Studio Moara" userId="e17c69a39c7c13f8" providerId="LiveId" clId="{3616F029-AB50-40B5-B057-86C433EB959C}" dt="2023-08-29T07:04:50.152" v="7654"/>
          <ac:spMkLst>
            <pc:docMk/>
            <pc:sldMk cId="4122508958" sldId="273"/>
            <ac:spMk id="27" creationId="{856E0CE6-A80B-BEC4-0750-D4000EBF24D6}"/>
          </ac:spMkLst>
        </pc:spChg>
        <pc:spChg chg="mod">
          <ac:chgData name="Studio Moara" userId="e17c69a39c7c13f8" providerId="LiveId" clId="{3616F029-AB50-40B5-B057-86C433EB959C}" dt="2023-08-29T07:04:50.152" v="7654"/>
          <ac:spMkLst>
            <pc:docMk/>
            <pc:sldMk cId="4122508958" sldId="273"/>
            <ac:spMk id="28" creationId="{7675A8F6-6919-2BB0-5D9A-273525BC19F4}"/>
          </ac:spMkLst>
        </pc:spChg>
        <pc:spChg chg="mod">
          <ac:chgData name="Studio Moara" userId="e17c69a39c7c13f8" providerId="LiveId" clId="{3616F029-AB50-40B5-B057-86C433EB959C}" dt="2023-08-29T07:04:50.152" v="7654"/>
          <ac:spMkLst>
            <pc:docMk/>
            <pc:sldMk cId="4122508958" sldId="273"/>
            <ac:spMk id="29" creationId="{8083CA01-980B-572E-FE3E-446CFC068259}"/>
          </ac:spMkLst>
        </pc:spChg>
        <pc:spChg chg="mod">
          <ac:chgData name="Studio Moara" userId="e17c69a39c7c13f8" providerId="LiveId" clId="{3616F029-AB50-40B5-B057-86C433EB959C}" dt="2023-08-29T07:04:50.152" v="7654"/>
          <ac:spMkLst>
            <pc:docMk/>
            <pc:sldMk cId="4122508958" sldId="273"/>
            <ac:spMk id="30" creationId="{ECE25E9E-AF2B-E0D3-7397-2C0AEC20FAED}"/>
          </ac:spMkLst>
        </pc:spChg>
        <pc:spChg chg="mod">
          <ac:chgData name="Studio Moara" userId="e17c69a39c7c13f8" providerId="LiveId" clId="{3616F029-AB50-40B5-B057-86C433EB959C}" dt="2023-08-29T07:04:50.152" v="7654"/>
          <ac:spMkLst>
            <pc:docMk/>
            <pc:sldMk cId="4122508958" sldId="273"/>
            <ac:spMk id="31" creationId="{95725B1D-525D-5535-8204-475F796899CD}"/>
          </ac:spMkLst>
        </pc:spChg>
        <pc:spChg chg="mod">
          <ac:chgData name="Studio Moara" userId="e17c69a39c7c13f8" providerId="LiveId" clId="{3616F029-AB50-40B5-B057-86C433EB959C}" dt="2023-08-29T07:04:50.152" v="7654"/>
          <ac:spMkLst>
            <pc:docMk/>
            <pc:sldMk cId="4122508958" sldId="273"/>
            <ac:spMk id="32" creationId="{5749B68E-143D-9677-6C8F-A62BB69CECDD}"/>
          </ac:spMkLst>
        </pc:spChg>
        <pc:spChg chg="mod">
          <ac:chgData name="Studio Moara" userId="e17c69a39c7c13f8" providerId="LiveId" clId="{3616F029-AB50-40B5-B057-86C433EB959C}" dt="2023-08-29T07:04:50.152" v="7654"/>
          <ac:spMkLst>
            <pc:docMk/>
            <pc:sldMk cId="4122508958" sldId="273"/>
            <ac:spMk id="33" creationId="{5B153011-1A96-7DBF-76C2-EF1A239385CA}"/>
          </ac:spMkLst>
        </pc:spChg>
        <pc:grpChg chg="add mod">
          <ac:chgData name="Studio Moara" userId="e17c69a39c7c13f8" providerId="LiveId" clId="{3616F029-AB50-40B5-B057-86C433EB959C}" dt="2023-08-29T07:05:26.794" v="7659" actId="1076"/>
          <ac:grpSpMkLst>
            <pc:docMk/>
            <pc:sldMk cId="4122508958" sldId="273"/>
            <ac:grpSpMk id="4" creationId="{9B53E798-8097-5B59-63B1-976014CD7222}"/>
          </ac:grpSpMkLst>
        </pc:grpChg>
      </pc:sldChg>
      <pc:sldChg chg="addSp delSp modSp new del mod">
        <pc:chgData name="Studio Moara" userId="e17c69a39c7c13f8" providerId="LiveId" clId="{3616F029-AB50-40B5-B057-86C433EB959C}" dt="2023-08-29T04:18:44.790" v="6134" actId="47"/>
        <pc:sldMkLst>
          <pc:docMk/>
          <pc:sldMk cId="2864351137" sldId="274"/>
        </pc:sldMkLst>
        <pc:spChg chg="add mod">
          <ac:chgData name="Studio Moara" userId="e17c69a39c7c13f8" providerId="LiveId" clId="{3616F029-AB50-40B5-B057-86C433EB959C}" dt="2023-08-29T04:14:17.849" v="6075" actId="20577"/>
          <ac:spMkLst>
            <pc:docMk/>
            <pc:sldMk cId="2864351137" sldId="274"/>
            <ac:spMk id="2" creationId="{48E2086B-9032-B7DC-8DD6-1CB2EEDDEBE3}"/>
          </ac:spMkLst>
        </pc:spChg>
        <pc:spChg chg="add del">
          <ac:chgData name="Studio Moara" userId="e17c69a39c7c13f8" providerId="LiveId" clId="{3616F029-AB50-40B5-B057-86C433EB959C}" dt="2023-08-29T03:07:03.356" v="5188" actId="478"/>
          <ac:spMkLst>
            <pc:docMk/>
            <pc:sldMk cId="2864351137" sldId="274"/>
            <ac:spMk id="8" creationId="{FA388153-5CC1-3748-76BB-AE395987DFE8}"/>
          </ac:spMkLst>
        </pc:spChg>
        <pc:spChg chg="add mod topLvl">
          <ac:chgData name="Studio Moara" userId="e17c69a39c7c13f8" providerId="LiveId" clId="{3616F029-AB50-40B5-B057-86C433EB959C}" dt="2023-08-29T03:26:49.752" v="5540" actId="1036"/>
          <ac:spMkLst>
            <pc:docMk/>
            <pc:sldMk cId="2864351137" sldId="274"/>
            <ac:spMk id="9" creationId="{57D55086-009C-A23A-C9F6-0A07DCDE358D}"/>
          </ac:spMkLst>
        </pc:spChg>
        <pc:spChg chg="add mod topLvl">
          <ac:chgData name="Studio Moara" userId="e17c69a39c7c13f8" providerId="LiveId" clId="{3616F029-AB50-40B5-B057-86C433EB959C}" dt="2023-08-29T03:11:39.128" v="5282" actId="14100"/>
          <ac:spMkLst>
            <pc:docMk/>
            <pc:sldMk cId="2864351137" sldId="274"/>
            <ac:spMk id="10" creationId="{D685A71E-E979-E5B4-DF57-C24FFDA88A36}"/>
          </ac:spMkLst>
        </pc:spChg>
        <pc:spChg chg="add mod topLvl">
          <ac:chgData name="Studio Moara" userId="e17c69a39c7c13f8" providerId="LiveId" clId="{3616F029-AB50-40B5-B057-86C433EB959C}" dt="2023-08-29T03:26:35.474" v="5534" actId="14100"/>
          <ac:spMkLst>
            <pc:docMk/>
            <pc:sldMk cId="2864351137" sldId="274"/>
            <ac:spMk id="11" creationId="{DFBA9D5B-412D-DBEF-E9FE-E5EA07E9B19F}"/>
          </ac:spMkLst>
        </pc:spChg>
        <pc:spChg chg="add mod topLvl">
          <ac:chgData name="Studio Moara" userId="e17c69a39c7c13f8" providerId="LiveId" clId="{3616F029-AB50-40B5-B057-86C433EB959C}" dt="2023-08-29T03:25:48.052" v="5527" actId="14100"/>
          <ac:spMkLst>
            <pc:docMk/>
            <pc:sldMk cId="2864351137" sldId="274"/>
            <ac:spMk id="12" creationId="{748FD201-A36F-925C-3CE1-424866C7C994}"/>
          </ac:spMkLst>
        </pc:spChg>
        <pc:spChg chg="add mod topLvl">
          <ac:chgData name="Studio Moara" userId="e17c69a39c7c13f8" providerId="LiveId" clId="{3616F029-AB50-40B5-B057-86C433EB959C}" dt="2023-08-29T03:25:44.468" v="5525" actId="1076"/>
          <ac:spMkLst>
            <pc:docMk/>
            <pc:sldMk cId="2864351137" sldId="274"/>
            <ac:spMk id="14" creationId="{28DBFC3C-37AA-48B0-618A-74B1F732A9B6}"/>
          </ac:spMkLst>
        </pc:spChg>
        <pc:spChg chg="add mod topLvl">
          <ac:chgData name="Studio Moara" userId="e17c69a39c7c13f8" providerId="LiveId" clId="{3616F029-AB50-40B5-B057-86C433EB959C}" dt="2023-08-29T03:24:08.882" v="5502" actId="1036"/>
          <ac:spMkLst>
            <pc:docMk/>
            <pc:sldMk cId="2864351137" sldId="274"/>
            <ac:spMk id="15" creationId="{6FF927BB-75D3-759F-7DD6-21C92FF7D93E}"/>
          </ac:spMkLst>
        </pc:spChg>
        <pc:spChg chg="add mod topLvl">
          <ac:chgData name="Studio Moara" userId="e17c69a39c7c13f8" providerId="LiveId" clId="{3616F029-AB50-40B5-B057-86C433EB959C}" dt="2023-08-29T03:11:26.658" v="5278" actId="165"/>
          <ac:spMkLst>
            <pc:docMk/>
            <pc:sldMk cId="2864351137" sldId="274"/>
            <ac:spMk id="17" creationId="{89E9CDCF-9690-6257-DB8F-F24B00427FFA}"/>
          </ac:spMkLst>
        </pc:spChg>
        <pc:spChg chg="add mod topLvl">
          <ac:chgData name="Studio Moara" userId="e17c69a39c7c13f8" providerId="LiveId" clId="{3616F029-AB50-40B5-B057-86C433EB959C}" dt="2023-08-29T03:25:11.356" v="5515" actId="14100"/>
          <ac:spMkLst>
            <pc:docMk/>
            <pc:sldMk cId="2864351137" sldId="274"/>
            <ac:spMk id="18" creationId="{437EC80C-79F2-9F4E-26EA-94B8369F2FF9}"/>
          </ac:spMkLst>
        </pc:spChg>
        <pc:spChg chg="add mod">
          <ac:chgData name="Studio Moara" userId="e17c69a39c7c13f8" providerId="LiveId" clId="{3616F029-AB50-40B5-B057-86C433EB959C}" dt="2023-08-29T03:11:36.306" v="5281" actId="14100"/>
          <ac:spMkLst>
            <pc:docMk/>
            <pc:sldMk cId="2864351137" sldId="274"/>
            <ac:spMk id="20" creationId="{081EC451-238B-58E4-BDEB-EB432C79321E}"/>
          </ac:spMkLst>
        </pc:spChg>
        <pc:spChg chg="add mod">
          <ac:chgData name="Studio Moara" userId="e17c69a39c7c13f8" providerId="LiveId" clId="{3616F029-AB50-40B5-B057-86C433EB959C}" dt="2023-08-29T03:12:53.890" v="5307" actId="207"/>
          <ac:spMkLst>
            <pc:docMk/>
            <pc:sldMk cId="2864351137" sldId="274"/>
            <ac:spMk id="21" creationId="{0C810B2E-4188-4C01-29DD-B39D56FC026A}"/>
          </ac:spMkLst>
        </pc:spChg>
        <pc:spChg chg="add mod">
          <ac:chgData name="Studio Moara" userId="e17c69a39c7c13f8" providerId="LiveId" clId="{3616F029-AB50-40B5-B057-86C433EB959C}" dt="2023-08-29T03:12:56.587" v="5308" actId="207"/>
          <ac:spMkLst>
            <pc:docMk/>
            <pc:sldMk cId="2864351137" sldId="274"/>
            <ac:spMk id="22" creationId="{C33CC2A3-642C-1576-56E8-D6D7259C2952}"/>
          </ac:spMkLst>
        </pc:spChg>
        <pc:spChg chg="add mod">
          <ac:chgData name="Studio Moara" userId="e17c69a39c7c13f8" providerId="LiveId" clId="{3616F029-AB50-40B5-B057-86C433EB959C}" dt="2023-08-29T03:13:00.988" v="5309" actId="207"/>
          <ac:spMkLst>
            <pc:docMk/>
            <pc:sldMk cId="2864351137" sldId="274"/>
            <ac:spMk id="23" creationId="{452411B1-81E8-81CB-9414-A698AB53071F}"/>
          </ac:spMkLst>
        </pc:spChg>
        <pc:spChg chg="add mod">
          <ac:chgData name="Studio Moara" userId="e17c69a39c7c13f8" providerId="LiveId" clId="{3616F029-AB50-40B5-B057-86C433EB959C}" dt="2023-08-29T03:13:04.563" v="5310" actId="207"/>
          <ac:spMkLst>
            <pc:docMk/>
            <pc:sldMk cId="2864351137" sldId="274"/>
            <ac:spMk id="24" creationId="{E144C0DF-FAB2-BD14-34A0-9EB889088C1E}"/>
          </ac:spMkLst>
        </pc:spChg>
        <pc:spChg chg="add mod">
          <ac:chgData name="Studio Moara" userId="e17c69a39c7c13f8" providerId="LiveId" clId="{3616F029-AB50-40B5-B057-86C433EB959C}" dt="2023-08-29T03:18:18.145" v="5387" actId="1076"/>
          <ac:spMkLst>
            <pc:docMk/>
            <pc:sldMk cId="2864351137" sldId="274"/>
            <ac:spMk id="36" creationId="{EBE392A1-569A-C241-DB7A-D45BC5C03E8A}"/>
          </ac:spMkLst>
        </pc:spChg>
        <pc:spChg chg="add mod">
          <ac:chgData name="Studio Moara" userId="e17c69a39c7c13f8" providerId="LiveId" clId="{3616F029-AB50-40B5-B057-86C433EB959C}" dt="2023-08-29T03:18:18.145" v="5387" actId="1076"/>
          <ac:spMkLst>
            <pc:docMk/>
            <pc:sldMk cId="2864351137" sldId="274"/>
            <ac:spMk id="37" creationId="{5DD9C327-24DB-28B8-F20A-FD7DD772785D}"/>
          </ac:spMkLst>
        </pc:spChg>
        <pc:spChg chg="add mod">
          <ac:chgData name="Studio Moara" userId="e17c69a39c7c13f8" providerId="LiveId" clId="{3616F029-AB50-40B5-B057-86C433EB959C}" dt="2023-08-29T03:17:53.656" v="5381" actId="571"/>
          <ac:spMkLst>
            <pc:docMk/>
            <pc:sldMk cId="2864351137" sldId="274"/>
            <ac:spMk id="44" creationId="{9C516073-21DE-CEF7-5806-382E6ED2A587}"/>
          </ac:spMkLst>
        </pc:spChg>
        <pc:spChg chg="add mod">
          <ac:chgData name="Studio Moara" userId="e17c69a39c7c13f8" providerId="LiveId" clId="{3616F029-AB50-40B5-B057-86C433EB959C}" dt="2023-08-29T03:17:53.656" v="5381" actId="571"/>
          <ac:spMkLst>
            <pc:docMk/>
            <pc:sldMk cId="2864351137" sldId="274"/>
            <ac:spMk id="45" creationId="{960EFC0F-2D36-6DB5-34CD-E750311E80C6}"/>
          </ac:spMkLst>
        </pc:spChg>
        <pc:spChg chg="add mod">
          <ac:chgData name="Studio Moara" userId="e17c69a39c7c13f8" providerId="LiveId" clId="{3616F029-AB50-40B5-B057-86C433EB959C}" dt="2023-08-29T03:18:58.794" v="5402" actId="207"/>
          <ac:spMkLst>
            <pc:docMk/>
            <pc:sldMk cId="2864351137" sldId="274"/>
            <ac:spMk id="47" creationId="{8788B67A-8F42-6AF2-B9CA-9443018E1C9C}"/>
          </ac:spMkLst>
        </pc:spChg>
        <pc:spChg chg="add mod">
          <ac:chgData name="Studio Moara" userId="e17c69a39c7c13f8" providerId="LiveId" clId="{3616F029-AB50-40B5-B057-86C433EB959C}" dt="2023-08-29T03:18:52.459" v="5400" actId="1076"/>
          <ac:spMkLst>
            <pc:docMk/>
            <pc:sldMk cId="2864351137" sldId="274"/>
            <ac:spMk id="48" creationId="{6B18FF0D-F269-0CE8-C8AC-9A91BAC45B10}"/>
          </ac:spMkLst>
        </pc:spChg>
        <pc:spChg chg="add mod">
          <ac:chgData name="Studio Moara" userId="e17c69a39c7c13f8" providerId="LiveId" clId="{3616F029-AB50-40B5-B057-86C433EB959C}" dt="2023-08-29T03:20:09.114" v="5431" actId="20577"/>
          <ac:spMkLst>
            <pc:docMk/>
            <pc:sldMk cId="2864351137" sldId="274"/>
            <ac:spMk id="56" creationId="{015C0E40-F1CA-8D18-881F-88CCDD911D61}"/>
          </ac:spMkLst>
        </pc:spChg>
        <pc:spChg chg="add mod">
          <ac:chgData name="Studio Moara" userId="e17c69a39c7c13f8" providerId="LiveId" clId="{3616F029-AB50-40B5-B057-86C433EB959C}" dt="2023-08-29T03:19:59.022" v="5428" actId="571"/>
          <ac:spMkLst>
            <pc:docMk/>
            <pc:sldMk cId="2864351137" sldId="274"/>
            <ac:spMk id="57" creationId="{3637CBE0-4202-64F6-C42B-7FE15B70FC8E}"/>
          </ac:spMkLst>
        </pc:spChg>
        <pc:spChg chg="add mod">
          <ac:chgData name="Studio Moara" userId="e17c69a39c7c13f8" providerId="LiveId" clId="{3616F029-AB50-40B5-B057-86C433EB959C}" dt="2023-08-29T03:21:21.235" v="5447" actId="207"/>
          <ac:spMkLst>
            <pc:docMk/>
            <pc:sldMk cId="2864351137" sldId="274"/>
            <ac:spMk id="58" creationId="{8FF3DF7A-EC0F-3EBB-C81F-C4CAEF3EA155}"/>
          </ac:spMkLst>
        </pc:spChg>
        <pc:spChg chg="add mod">
          <ac:chgData name="Studio Moara" userId="e17c69a39c7c13f8" providerId="LiveId" clId="{3616F029-AB50-40B5-B057-86C433EB959C}" dt="2023-08-29T03:20:53.602" v="5437" actId="1076"/>
          <ac:spMkLst>
            <pc:docMk/>
            <pc:sldMk cId="2864351137" sldId="274"/>
            <ac:spMk id="59" creationId="{B5A1FCF0-E2AB-D1E9-213F-96CFB3A952C3}"/>
          </ac:spMkLst>
        </pc:spChg>
        <pc:spChg chg="add mod">
          <ac:chgData name="Studio Moara" userId="e17c69a39c7c13f8" providerId="LiveId" clId="{3616F029-AB50-40B5-B057-86C433EB959C}" dt="2023-08-29T03:23:41.655" v="5493" actId="1076"/>
          <ac:spMkLst>
            <pc:docMk/>
            <pc:sldMk cId="2864351137" sldId="274"/>
            <ac:spMk id="74" creationId="{609C4B89-3916-BC24-5FF0-1D86FD07474A}"/>
          </ac:spMkLst>
        </pc:spChg>
        <pc:spChg chg="add mod">
          <ac:chgData name="Studio Moara" userId="e17c69a39c7c13f8" providerId="LiveId" clId="{3616F029-AB50-40B5-B057-86C433EB959C}" dt="2023-08-29T03:24:07.528" v="5501" actId="688"/>
          <ac:spMkLst>
            <pc:docMk/>
            <pc:sldMk cId="2864351137" sldId="274"/>
            <ac:spMk id="77" creationId="{B10E620D-DBA3-5341-DC55-0DFD0E966BAC}"/>
          </ac:spMkLst>
        </pc:spChg>
        <pc:spChg chg="add mod">
          <ac:chgData name="Studio Moara" userId="e17c69a39c7c13f8" providerId="LiveId" clId="{3616F029-AB50-40B5-B057-86C433EB959C}" dt="2023-08-29T03:24:55.550" v="5513" actId="688"/>
          <ac:spMkLst>
            <pc:docMk/>
            <pc:sldMk cId="2864351137" sldId="274"/>
            <ac:spMk id="81" creationId="{97CF10C8-C91E-CAC8-F6B2-4FAE6FA3A9E5}"/>
          </ac:spMkLst>
        </pc:spChg>
        <pc:spChg chg="add mod">
          <ac:chgData name="Studio Moara" userId="e17c69a39c7c13f8" providerId="LiveId" clId="{3616F029-AB50-40B5-B057-86C433EB959C}" dt="2023-08-29T03:25:58.517" v="5529" actId="14100"/>
          <ac:spMkLst>
            <pc:docMk/>
            <pc:sldMk cId="2864351137" sldId="274"/>
            <ac:spMk id="85" creationId="{16BC7B3F-8EFE-D831-5BAB-CB2DBF4DFA9F}"/>
          </ac:spMkLst>
        </pc:spChg>
        <pc:spChg chg="add mod">
          <ac:chgData name="Studio Moara" userId="e17c69a39c7c13f8" providerId="LiveId" clId="{3616F029-AB50-40B5-B057-86C433EB959C}" dt="2023-08-29T04:14:42.332" v="6087" actId="1037"/>
          <ac:spMkLst>
            <pc:docMk/>
            <pc:sldMk cId="2864351137" sldId="274"/>
            <ac:spMk id="88" creationId="{FB9F8231-4D9B-41A7-205D-33669C7B12E2}"/>
          </ac:spMkLst>
        </pc:spChg>
        <pc:spChg chg="add mod">
          <ac:chgData name="Studio Moara" userId="e17c69a39c7c13f8" providerId="LiveId" clId="{3616F029-AB50-40B5-B057-86C433EB959C}" dt="2023-08-29T04:14:55.766" v="6093" actId="207"/>
          <ac:spMkLst>
            <pc:docMk/>
            <pc:sldMk cId="2864351137" sldId="274"/>
            <ac:spMk id="89" creationId="{E657720D-9AF1-0A7A-A7D0-72D2F070A21F}"/>
          </ac:spMkLst>
        </pc:spChg>
        <pc:spChg chg="add mod">
          <ac:chgData name="Studio Moara" userId="e17c69a39c7c13f8" providerId="LiveId" clId="{3616F029-AB50-40B5-B057-86C433EB959C}" dt="2023-08-29T04:15:39.977" v="6100" actId="1076"/>
          <ac:spMkLst>
            <pc:docMk/>
            <pc:sldMk cId="2864351137" sldId="274"/>
            <ac:spMk id="90" creationId="{687DE027-994A-EC1E-296D-A162B5139F11}"/>
          </ac:spMkLst>
        </pc:spChg>
        <pc:spChg chg="add mod">
          <ac:chgData name="Studio Moara" userId="e17c69a39c7c13f8" providerId="LiveId" clId="{3616F029-AB50-40B5-B057-86C433EB959C}" dt="2023-08-29T04:15:39.242" v="6099" actId="571"/>
          <ac:spMkLst>
            <pc:docMk/>
            <pc:sldMk cId="2864351137" sldId="274"/>
            <ac:spMk id="92" creationId="{0D59F13F-04DE-7CA5-15C8-7077EA56C5EE}"/>
          </ac:spMkLst>
        </pc:spChg>
        <pc:grpChg chg="add del mod">
          <ac:chgData name="Studio Moara" userId="e17c69a39c7c13f8" providerId="LiveId" clId="{3616F029-AB50-40B5-B057-86C433EB959C}" dt="2023-08-29T03:09:34.857" v="5242" actId="165"/>
          <ac:grpSpMkLst>
            <pc:docMk/>
            <pc:sldMk cId="2864351137" sldId="274"/>
            <ac:grpSpMk id="13" creationId="{23D463C1-B64B-84B1-ECD8-4E7C3F084DA6}"/>
          </ac:grpSpMkLst>
        </pc:grpChg>
        <pc:grpChg chg="add del mod">
          <ac:chgData name="Studio Moara" userId="e17c69a39c7c13f8" providerId="LiveId" clId="{3616F029-AB50-40B5-B057-86C433EB959C}" dt="2023-08-29T03:10:40.073" v="5267" actId="165"/>
          <ac:grpSpMkLst>
            <pc:docMk/>
            <pc:sldMk cId="2864351137" sldId="274"/>
            <ac:grpSpMk id="16" creationId="{776827C9-CA1C-01A0-7F6F-227921F6EE1B}"/>
          </ac:grpSpMkLst>
        </pc:grpChg>
        <pc:grpChg chg="add del mod">
          <ac:chgData name="Studio Moara" userId="e17c69a39c7c13f8" providerId="LiveId" clId="{3616F029-AB50-40B5-B057-86C433EB959C}" dt="2023-08-29T03:11:26.658" v="5278" actId="165"/>
          <ac:grpSpMkLst>
            <pc:docMk/>
            <pc:sldMk cId="2864351137" sldId="274"/>
            <ac:grpSpMk id="19" creationId="{FD4EEB88-3D1A-6DAD-0CA0-38ACCCC6C776}"/>
          </ac:grpSpMkLst>
        </pc:grpChg>
        <pc:picChg chg="add mod">
          <ac:chgData name="Studio Moara" userId="e17c69a39c7c13f8" providerId="LiveId" clId="{3616F029-AB50-40B5-B057-86C433EB959C}" dt="2023-08-29T03:14:28.787" v="5326" actId="692"/>
          <ac:picMkLst>
            <pc:docMk/>
            <pc:sldMk cId="2864351137" sldId="274"/>
            <ac:picMk id="29" creationId="{B780C3EE-79F5-F963-2DB5-2EE16B162A94}"/>
          </ac:picMkLst>
        </pc:picChg>
        <pc:picChg chg="add mod">
          <ac:chgData name="Studio Moara" userId="e17c69a39c7c13f8" providerId="LiveId" clId="{3616F029-AB50-40B5-B057-86C433EB959C}" dt="2023-08-29T03:14:54.766" v="5333" actId="692"/>
          <ac:picMkLst>
            <pc:docMk/>
            <pc:sldMk cId="2864351137" sldId="274"/>
            <ac:picMk id="31" creationId="{897D081B-6D6C-B9CA-DFB3-1C0D19F8FF54}"/>
          </ac:picMkLst>
        </pc:picChg>
        <pc:picChg chg="add mod">
          <ac:chgData name="Studio Moara" userId="e17c69a39c7c13f8" providerId="LiveId" clId="{3616F029-AB50-40B5-B057-86C433EB959C}" dt="2023-08-29T03:15:26.415" v="5339" actId="1076"/>
          <ac:picMkLst>
            <pc:docMk/>
            <pc:sldMk cId="2864351137" sldId="274"/>
            <ac:picMk id="33" creationId="{F67DCE1D-90B5-5467-272F-584360564716}"/>
          </ac:picMkLst>
        </pc:picChg>
        <pc:picChg chg="add mod">
          <ac:chgData name="Studio Moara" userId="e17c69a39c7c13f8" providerId="LiveId" clId="{3616F029-AB50-40B5-B057-86C433EB959C}" dt="2023-08-29T03:15:51.843" v="5344" actId="14100"/>
          <ac:picMkLst>
            <pc:docMk/>
            <pc:sldMk cId="2864351137" sldId="274"/>
            <ac:picMk id="35" creationId="{2B71DFC5-53DE-0FED-82C0-46E6DB962124}"/>
          </ac:picMkLst>
        </pc:picChg>
        <pc:cxnChg chg="add del mod">
          <ac:chgData name="Studio Moara" userId="e17c69a39c7c13f8" providerId="LiveId" clId="{3616F029-AB50-40B5-B057-86C433EB959C}" dt="2023-08-29T03:06:16.227" v="5186" actId="478"/>
          <ac:cxnSpMkLst>
            <pc:docMk/>
            <pc:sldMk cId="2864351137" sldId="274"/>
            <ac:cxnSpMk id="4" creationId="{A71646D3-0EE2-BDD3-1250-1CE2B4D5A864}"/>
          </ac:cxnSpMkLst>
        </pc:cxnChg>
        <pc:cxnChg chg="add mod">
          <ac:chgData name="Studio Moara" userId="e17c69a39c7c13f8" providerId="LiveId" clId="{3616F029-AB50-40B5-B057-86C433EB959C}" dt="2023-08-29T03:16:50.510" v="5362" actId="14100"/>
          <ac:cxnSpMkLst>
            <pc:docMk/>
            <pc:sldMk cId="2864351137" sldId="274"/>
            <ac:cxnSpMk id="26" creationId="{94A90461-0EB9-6B49-6B82-7DEDACBEB66B}"/>
          </ac:cxnSpMkLst>
        </pc:cxnChg>
        <pc:cxnChg chg="add del mod">
          <ac:chgData name="Studio Moara" userId="e17c69a39c7c13f8" providerId="LiveId" clId="{3616F029-AB50-40B5-B057-86C433EB959C}" dt="2023-08-29T04:14:27.878" v="6080" actId="478"/>
          <ac:cxnSpMkLst>
            <pc:docMk/>
            <pc:sldMk cId="2864351137" sldId="274"/>
            <ac:cxnSpMk id="38" creationId="{3AA3D182-E6ED-B371-144F-E3A9770A4719}"/>
          </ac:cxnSpMkLst>
        </pc:cxnChg>
        <pc:cxnChg chg="add mod">
          <ac:chgData name="Studio Moara" userId="e17c69a39c7c13f8" providerId="LiveId" clId="{3616F029-AB50-40B5-B057-86C433EB959C}" dt="2023-08-29T03:18:46.113" v="5399" actId="692"/>
          <ac:cxnSpMkLst>
            <pc:docMk/>
            <pc:sldMk cId="2864351137" sldId="274"/>
            <ac:cxnSpMk id="51" creationId="{01B7C0AA-109A-80DD-B54B-54B7198619EB}"/>
          </ac:cxnSpMkLst>
        </pc:cxnChg>
        <pc:cxnChg chg="add del mod">
          <ac:chgData name="Studio Moara" userId="e17c69a39c7c13f8" providerId="LiveId" clId="{3616F029-AB50-40B5-B057-86C433EB959C}" dt="2023-08-29T04:15:12.841" v="6095" actId="478"/>
          <ac:cxnSpMkLst>
            <pc:docMk/>
            <pc:sldMk cId="2864351137" sldId="274"/>
            <ac:cxnSpMk id="52" creationId="{9D06250B-9ED0-C51D-E18A-5B49DD546FD0}"/>
          </ac:cxnSpMkLst>
        </pc:cxnChg>
        <pc:cxnChg chg="add mod">
          <ac:chgData name="Studio Moara" userId="e17c69a39c7c13f8" providerId="LiveId" clId="{3616F029-AB50-40B5-B057-86C433EB959C}" dt="2023-08-29T03:20:13.829" v="5432" actId="1076"/>
          <ac:cxnSpMkLst>
            <pc:docMk/>
            <pc:sldMk cId="2864351137" sldId="274"/>
            <ac:cxnSpMk id="54" creationId="{E9F65CB6-3DAD-850B-2942-CC8CE8302FFB}"/>
          </ac:cxnSpMkLst>
        </pc:cxnChg>
        <pc:cxnChg chg="add del mod">
          <ac:chgData name="Studio Moara" userId="e17c69a39c7c13f8" providerId="LiveId" clId="{3616F029-AB50-40B5-B057-86C433EB959C}" dt="2023-08-29T04:14:48.006" v="6089" actId="478"/>
          <ac:cxnSpMkLst>
            <pc:docMk/>
            <pc:sldMk cId="2864351137" sldId="274"/>
            <ac:cxnSpMk id="55" creationId="{2E549A37-C523-85F0-B755-3D5B33992348}"/>
          </ac:cxnSpMkLst>
        </pc:cxnChg>
        <pc:cxnChg chg="add mod">
          <ac:chgData name="Studio Moara" userId="e17c69a39c7c13f8" providerId="LiveId" clId="{3616F029-AB50-40B5-B057-86C433EB959C}" dt="2023-08-29T03:20:56.927" v="5438" actId="692"/>
          <ac:cxnSpMkLst>
            <pc:docMk/>
            <pc:sldMk cId="2864351137" sldId="274"/>
            <ac:cxnSpMk id="60" creationId="{21675AF5-1DB6-C1AC-DB3B-4A0B866F61E5}"/>
          </ac:cxnSpMkLst>
        </pc:cxnChg>
        <pc:cxnChg chg="add mod">
          <ac:chgData name="Studio Moara" userId="e17c69a39c7c13f8" providerId="LiveId" clId="{3616F029-AB50-40B5-B057-86C433EB959C}" dt="2023-08-29T03:21:12.570" v="5444" actId="1035"/>
          <ac:cxnSpMkLst>
            <pc:docMk/>
            <pc:sldMk cId="2864351137" sldId="274"/>
            <ac:cxnSpMk id="62" creationId="{FF040B48-0BEB-C383-A8FF-AED90B6556C5}"/>
          </ac:cxnSpMkLst>
        </pc:cxnChg>
        <pc:cxnChg chg="add mod">
          <ac:chgData name="Studio Moara" userId="e17c69a39c7c13f8" providerId="LiveId" clId="{3616F029-AB50-40B5-B057-86C433EB959C}" dt="2023-08-29T03:22:08.834" v="5462" actId="692"/>
          <ac:cxnSpMkLst>
            <pc:docMk/>
            <pc:sldMk cId="2864351137" sldId="274"/>
            <ac:cxnSpMk id="66" creationId="{ED13B4C8-B99B-697D-E7FE-E1C8E007E86A}"/>
          </ac:cxnSpMkLst>
        </pc:cxnChg>
        <pc:cxnChg chg="add mod">
          <ac:chgData name="Studio Moara" userId="e17c69a39c7c13f8" providerId="LiveId" clId="{3616F029-AB50-40B5-B057-86C433EB959C}" dt="2023-08-29T03:25:44.468" v="5525" actId="1076"/>
          <ac:cxnSpMkLst>
            <pc:docMk/>
            <pc:sldMk cId="2864351137" sldId="274"/>
            <ac:cxnSpMk id="68" creationId="{9C1109C2-1BBB-5FFB-17BB-4B19024BC29F}"/>
          </ac:cxnSpMkLst>
        </pc:cxnChg>
        <pc:cxnChg chg="add mod">
          <ac:chgData name="Studio Moara" userId="e17c69a39c7c13f8" providerId="LiveId" clId="{3616F029-AB50-40B5-B057-86C433EB959C}" dt="2023-08-29T03:25:22.138" v="5517" actId="14100"/>
          <ac:cxnSpMkLst>
            <pc:docMk/>
            <pc:sldMk cId="2864351137" sldId="274"/>
            <ac:cxnSpMk id="70" creationId="{249F47CA-11AC-313A-6E22-31482FED7C78}"/>
          </ac:cxnSpMkLst>
        </pc:cxnChg>
        <pc:cxnChg chg="add mod">
          <ac:chgData name="Studio Moara" userId="e17c69a39c7c13f8" providerId="LiveId" clId="{3616F029-AB50-40B5-B057-86C433EB959C}" dt="2023-08-29T03:24:46.459" v="5510" actId="14100"/>
          <ac:cxnSpMkLst>
            <pc:docMk/>
            <pc:sldMk cId="2864351137" sldId="274"/>
            <ac:cxnSpMk id="72" creationId="{32E71D78-3D99-CE45-74CF-4F5EB2B5EC75}"/>
          </ac:cxnSpMkLst>
        </pc:cxnChg>
        <pc:cxnChg chg="add mod">
          <ac:chgData name="Studio Moara" userId="e17c69a39c7c13f8" providerId="LiveId" clId="{3616F029-AB50-40B5-B057-86C433EB959C}" dt="2023-08-29T03:26:14.505" v="5530" actId="14100"/>
          <ac:cxnSpMkLst>
            <pc:docMk/>
            <pc:sldMk cId="2864351137" sldId="274"/>
            <ac:cxnSpMk id="75" creationId="{BA0E9744-3922-24B6-07A7-23459617AD8B}"/>
          </ac:cxnSpMkLst>
        </pc:cxnChg>
        <pc:cxnChg chg="add mod">
          <ac:chgData name="Studio Moara" userId="e17c69a39c7c13f8" providerId="LiveId" clId="{3616F029-AB50-40B5-B057-86C433EB959C}" dt="2023-08-29T04:15:39.242" v="6099" actId="571"/>
          <ac:cxnSpMkLst>
            <pc:docMk/>
            <pc:sldMk cId="2864351137" sldId="274"/>
            <ac:cxnSpMk id="91" creationId="{9CDB61C5-3794-14BD-95F6-67209EA1CE1A}"/>
          </ac:cxnSpMkLst>
        </pc:cxnChg>
      </pc:sldChg>
      <pc:sldChg chg="addSp delSp modSp new del mod">
        <pc:chgData name="Studio Moara" userId="e17c69a39c7c13f8" providerId="LiveId" clId="{3616F029-AB50-40B5-B057-86C433EB959C}" dt="2023-08-29T03:51:11.228" v="5885" actId="47"/>
        <pc:sldMkLst>
          <pc:docMk/>
          <pc:sldMk cId="3187734325" sldId="275"/>
        </pc:sldMkLst>
        <pc:spChg chg="add mod">
          <ac:chgData name="Studio Moara" userId="e17c69a39c7c13f8" providerId="LiveId" clId="{3616F029-AB50-40B5-B057-86C433EB959C}" dt="2023-08-29T03:28:42.659" v="5551" actId="20577"/>
          <ac:spMkLst>
            <pc:docMk/>
            <pc:sldMk cId="3187734325" sldId="275"/>
            <ac:spMk id="2" creationId="{01E53C2D-F009-A739-6B6A-65AFA57EE998}"/>
          </ac:spMkLst>
        </pc:spChg>
        <pc:spChg chg="add del mod">
          <ac:chgData name="Studio Moara" userId="e17c69a39c7c13f8" providerId="LiveId" clId="{3616F029-AB50-40B5-B057-86C433EB959C}" dt="2023-08-29T03:29:30.616" v="5560" actId="478"/>
          <ac:spMkLst>
            <pc:docMk/>
            <pc:sldMk cId="3187734325" sldId="275"/>
            <ac:spMk id="3" creationId="{FC4D0DDF-5A04-79E1-CDBA-4DF30787BB52}"/>
          </ac:spMkLst>
        </pc:spChg>
        <pc:spChg chg="add del">
          <ac:chgData name="Studio Moara" userId="e17c69a39c7c13f8" providerId="LiveId" clId="{3616F029-AB50-40B5-B057-86C433EB959C}" dt="2023-08-29T03:31:39.755" v="5562" actId="478"/>
          <ac:spMkLst>
            <pc:docMk/>
            <pc:sldMk cId="3187734325" sldId="275"/>
            <ac:spMk id="4" creationId="{4A33799D-0786-5BFF-8246-30FDD777903A}"/>
          </ac:spMkLst>
        </pc:spChg>
        <pc:spChg chg="add del mod">
          <ac:chgData name="Studio Moara" userId="e17c69a39c7c13f8" providerId="LiveId" clId="{3616F029-AB50-40B5-B057-86C433EB959C}" dt="2023-08-29T03:38:17.969" v="5653" actId="1076"/>
          <ac:spMkLst>
            <pc:docMk/>
            <pc:sldMk cId="3187734325" sldId="275"/>
            <ac:spMk id="5" creationId="{8A48684D-23E9-EE88-8791-921058E42638}"/>
          </ac:spMkLst>
        </pc:spChg>
        <pc:spChg chg="add del mod ord">
          <ac:chgData name="Studio Moara" userId="e17c69a39c7c13f8" providerId="LiveId" clId="{3616F029-AB50-40B5-B057-86C433EB959C}" dt="2023-08-29T03:40:50.983" v="5690" actId="1076"/>
          <ac:spMkLst>
            <pc:docMk/>
            <pc:sldMk cId="3187734325" sldId="275"/>
            <ac:spMk id="6" creationId="{27465387-BCC1-4AA4-5D52-95084EF4C858}"/>
          </ac:spMkLst>
        </pc:spChg>
        <pc:spChg chg="add del mod">
          <ac:chgData name="Studio Moara" userId="e17c69a39c7c13f8" providerId="LiveId" clId="{3616F029-AB50-40B5-B057-86C433EB959C}" dt="2023-08-29T03:32:48.464" v="5596" actId="478"/>
          <ac:spMkLst>
            <pc:docMk/>
            <pc:sldMk cId="3187734325" sldId="275"/>
            <ac:spMk id="7" creationId="{F8495A80-D55B-4FCC-30FC-30371D57F73A}"/>
          </ac:spMkLst>
        </pc:spChg>
        <pc:spChg chg="add del mod">
          <ac:chgData name="Studio Moara" userId="e17c69a39c7c13f8" providerId="LiveId" clId="{3616F029-AB50-40B5-B057-86C433EB959C}" dt="2023-08-29T03:32:48.464" v="5596" actId="478"/>
          <ac:spMkLst>
            <pc:docMk/>
            <pc:sldMk cId="3187734325" sldId="275"/>
            <ac:spMk id="8" creationId="{CAD18307-EC3D-9CEB-8736-A220699FBE40}"/>
          </ac:spMkLst>
        </pc:spChg>
        <pc:spChg chg="add del mod">
          <ac:chgData name="Studio Moara" userId="e17c69a39c7c13f8" providerId="LiveId" clId="{3616F029-AB50-40B5-B057-86C433EB959C}" dt="2023-08-29T03:34:54.415" v="5607" actId="478"/>
          <ac:spMkLst>
            <pc:docMk/>
            <pc:sldMk cId="3187734325" sldId="275"/>
            <ac:spMk id="9" creationId="{BF5060CC-7F7F-BECC-38EF-F5891C228904}"/>
          </ac:spMkLst>
        </pc:spChg>
        <pc:spChg chg="add del mod">
          <ac:chgData name="Studio Moara" userId="e17c69a39c7c13f8" providerId="LiveId" clId="{3616F029-AB50-40B5-B057-86C433EB959C}" dt="2023-08-29T03:34:54.415" v="5607" actId="478"/>
          <ac:spMkLst>
            <pc:docMk/>
            <pc:sldMk cId="3187734325" sldId="275"/>
            <ac:spMk id="10" creationId="{10365C68-9926-3737-A696-2F186A477748}"/>
          </ac:spMkLst>
        </pc:spChg>
        <pc:spChg chg="add del mod">
          <ac:chgData name="Studio Moara" userId="e17c69a39c7c13f8" providerId="LiveId" clId="{3616F029-AB50-40B5-B057-86C433EB959C}" dt="2023-08-29T03:32:59.275" v="5599" actId="478"/>
          <ac:spMkLst>
            <pc:docMk/>
            <pc:sldMk cId="3187734325" sldId="275"/>
            <ac:spMk id="11" creationId="{0C537B25-C495-E21B-4125-3D76CA19AAC7}"/>
          </ac:spMkLst>
        </pc:spChg>
        <pc:spChg chg="add del mod">
          <ac:chgData name="Studio Moara" userId="e17c69a39c7c13f8" providerId="LiveId" clId="{3616F029-AB50-40B5-B057-86C433EB959C}" dt="2023-08-29T03:34:54.415" v="5607" actId="478"/>
          <ac:spMkLst>
            <pc:docMk/>
            <pc:sldMk cId="3187734325" sldId="275"/>
            <ac:spMk id="12" creationId="{B8CA0B57-8467-C6E1-4A8B-69A2E370905D}"/>
          </ac:spMkLst>
        </pc:spChg>
        <pc:spChg chg="add del mod">
          <ac:chgData name="Studio Moara" userId="e17c69a39c7c13f8" providerId="LiveId" clId="{3616F029-AB50-40B5-B057-86C433EB959C}" dt="2023-08-29T03:34:43.505" v="5604" actId="571"/>
          <ac:spMkLst>
            <pc:docMk/>
            <pc:sldMk cId="3187734325" sldId="275"/>
            <ac:spMk id="13" creationId="{78A147D6-F393-A2FD-15B7-C7909E2EA2A7}"/>
          </ac:spMkLst>
        </pc:spChg>
        <pc:spChg chg="add mod">
          <ac:chgData name="Studio Moara" userId="e17c69a39c7c13f8" providerId="LiveId" clId="{3616F029-AB50-40B5-B057-86C433EB959C}" dt="2023-08-29T03:40:13.077" v="5671" actId="207"/>
          <ac:spMkLst>
            <pc:docMk/>
            <pc:sldMk cId="3187734325" sldId="275"/>
            <ac:spMk id="14" creationId="{F40C1EF3-76E4-8D00-9B9B-ED69EC344D92}"/>
          </ac:spMkLst>
        </pc:spChg>
        <pc:spChg chg="add del mod">
          <ac:chgData name="Studio Moara" userId="e17c69a39c7c13f8" providerId="LiveId" clId="{3616F029-AB50-40B5-B057-86C433EB959C}" dt="2023-08-29T03:39:57.638" v="5668" actId="478"/>
          <ac:spMkLst>
            <pc:docMk/>
            <pc:sldMk cId="3187734325" sldId="275"/>
            <ac:spMk id="15" creationId="{C36E0CD4-99A2-36D5-807A-ADFA49D8C02B}"/>
          </ac:spMkLst>
        </pc:spChg>
        <pc:spChg chg="add mod">
          <ac:chgData name="Studio Moara" userId="e17c69a39c7c13f8" providerId="LiveId" clId="{3616F029-AB50-40B5-B057-86C433EB959C}" dt="2023-08-29T03:40:15.746" v="5672" actId="207"/>
          <ac:spMkLst>
            <pc:docMk/>
            <pc:sldMk cId="3187734325" sldId="275"/>
            <ac:spMk id="16" creationId="{8DF268DA-8877-84B5-9FEF-CB924F34AA1B}"/>
          </ac:spMkLst>
        </pc:spChg>
        <pc:spChg chg="add del mod">
          <ac:chgData name="Studio Moara" userId="e17c69a39c7c13f8" providerId="LiveId" clId="{3616F029-AB50-40B5-B057-86C433EB959C}" dt="2023-08-29T03:39:57.638" v="5668" actId="478"/>
          <ac:spMkLst>
            <pc:docMk/>
            <pc:sldMk cId="3187734325" sldId="275"/>
            <ac:spMk id="17" creationId="{1E39B7A9-24F4-494D-4D95-90F48C7AAADD}"/>
          </ac:spMkLst>
        </pc:spChg>
        <pc:spChg chg="add del mod">
          <ac:chgData name="Studio Moara" userId="e17c69a39c7c13f8" providerId="LiveId" clId="{3616F029-AB50-40B5-B057-86C433EB959C}" dt="2023-08-29T03:37:02.862" v="5625" actId="478"/>
          <ac:spMkLst>
            <pc:docMk/>
            <pc:sldMk cId="3187734325" sldId="275"/>
            <ac:spMk id="18" creationId="{5D0B7EB9-D48C-9FF7-6CD7-CE88EFE69B89}"/>
          </ac:spMkLst>
        </pc:spChg>
        <pc:spChg chg="add del mod">
          <ac:chgData name="Studio Moara" userId="e17c69a39c7c13f8" providerId="LiveId" clId="{3616F029-AB50-40B5-B057-86C433EB959C}" dt="2023-08-29T03:37:02.862" v="5625" actId="478"/>
          <ac:spMkLst>
            <pc:docMk/>
            <pc:sldMk cId="3187734325" sldId="275"/>
            <ac:spMk id="19" creationId="{A610D649-A4E6-33D9-63FA-A0BAC5E0770F}"/>
          </ac:spMkLst>
        </pc:spChg>
        <pc:spChg chg="add del mod">
          <ac:chgData name="Studio Moara" userId="e17c69a39c7c13f8" providerId="LiveId" clId="{3616F029-AB50-40B5-B057-86C433EB959C}" dt="2023-08-29T03:37:02.862" v="5625" actId="478"/>
          <ac:spMkLst>
            <pc:docMk/>
            <pc:sldMk cId="3187734325" sldId="275"/>
            <ac:spMk id="20" creationId="{F91C5914-779D-3A8B-AC80-DB17B2C13022}"/>
          </ac:spMkLst>
        </pc:spChg>
        <pc:spChg chg="add del mod">
          <ac:chgData name="Studio Moara" userId="e17c69a39c7c13f8" providerId="LiveId" clId="{3616F029-AB50-40B5-B057-86C433EB959C}" dt="2023-08-29T03:37:02.862" v="5625" actId="478"/>
          <ac:spMkLst>
            <pc:docMk/>
            <pc:sldMk cId="3187734325" sldId="275"/>
            <ac:spMk id="21" creationId="{BEC114CD-D011-9530-05A6-0F5205F95888}"/>
          </ac:spMkLst>
        </pc:spChg>
        <pc:spChg chg="add del mod">
          <ac:chgData name="Studio Moara" userId="e17c69a39c7c13f8" providerId="LiveId" clId="{3616F029-AB50-40B5-B057-86C433EB959C}" dt="2023-08-29T03:37:02.862" v="5625" actId="478"/>
          <ac:spMkLst>
            <pc:docMk/>
            <pc:sldMk cId="3187734325" sldId="275"/>
            <ac:spMk id="22" creationId="{73F42FFE-D628-29FE-58CD-495D24CEE0AA}"/>
          </ac:spMkLst>
        </pc:spChg>
        <pc:spChg chg="add del mod">
          <ac:chgData name="Studio Moara" userId="e17c69a39c7c13f8" providerId="LiveId" clId="{3616F029-AB50-40B5-B057-86C433EB959C}" dt="2023-08-29T03:40:01.293" v="5669" actId="478"/>
          <ac:spMkLst>
            <pc:docMk/>
            <pc:sldMk cId="3187734325" sldId="275"/>
            <ac:spMk id="23" creationId="{9CE1815D-0944-21C8-579F-3D8ED8B7AE05}"/>
          </ac:spMkLst>
        </pc:spChg>
        <pc:spChg chg="add del mod">
          <ac:chgData name="Studio Moara" userId="e17c69a39c7c13f8" providerId="LiveId" clId="{3616F029-AB50-40B5-B057-86C433EB959C}" dt="2023-08-29T03:38:48.362" v="5657" actId="478"/>
          <ac:spMkLst>
            <pc:docMk/>
            <pc:sldMk cId="3187734325" sldId="275"/>
            <ac:spMk id="24" creationId="{0A6FE8F0-EC09-2E18-2267-DD2B26ACE8DC}"/>
          </ac:spMkLst>
        </pc:spChg>
        <pc:spChg chg="add del mod">
          <ac:chgData name="Studio Moara" userId="e17c69a39c7c13f8" providerId="LiveId" clId="{3616F029-AB50-40B5-B057-86C433EB959C}" dt="2023-08-29T03:40:01.293" v="5669" actId="478"/>
          <ac:spMkLst>
            <pc:docMk/>
            <pc:sldMk cId="3187734325" sldId="275"/>
            <ac:spMk id="25" creationId="{33BAC074-2688-105C-BE45-169D6B6246DA}"/>
          </ac:spMkLst>
        </pc:spChg>
        <pc:spChg chg="add del mod">
          <ac:chgData name="Studio Moara" userId="e17c69a39c7c13f8" providerId="LiveId" clId="{3616F029-AB50-40B5-B057-86C433EB959C}" dt="2023-08-29T03:38:48.362" v="5657" actId="478"/>
          <ac:spMkLst>
            <pc:docMk/>
            <pc:sldMk cId="3187734325" sldId="275"/>
            <ac:spMk id="26" creationId="{F91048A7-F1A7-9DDB-2D46-0841AAC46400}"/>
          </ac:spMkLst>
        </pc:spChg>
        <pc:spChg chg="add del mod">
          <ac:chgData name="Studio Moara" userId="e17c69a39c7c13f8" providerId="LiveId" clId="{3616F029-AB50-40B5-B057-86C433EB959C}" dt="2023-08-29T03:39:03.188" v="5660" actId="478"/>
          <ac:spMkLst>
            <pc:docMk/>
            <pc:sldMk cId="3187734325" sldId="275"/>
            <ac:spMk id="27" creationId="{D8128E0B-7B8C-BA1E-04B3-CC6485B803C3}"/>
          </ac:spMkLst>
        </pc:spChg>
        <pc:spChg chg="add del mod">
          <ac:chgData name="Studio Moara" userId="e17c69a39c7c13f8" providerId="LiveId" clId="{3616F029-AB50-40B5-B057-86C433EB959C}" dt="2023-08-29T03:40:01.293" v="5669" actId="478"/>
          <ac:spMkLst>
            <pc:docMk/>
            <pc:sldMk cId="3187734325" sldId="275"/>
            <ac:spMk id="28" creationId="{37BD864C-AADD-93D8-F2DA-A66FA27601EC}"/>
          </ac:spMkLst>
        </pc:spChg>
        <pc:spChg chg="add mod">
          <ac:chgData name="Studio Moara" userId="e17c69a39c7c13f8" providerId="LiveId" clId="{3616F029-AB50-40B5-B057-86C433EB959C}" dt="2023-08-29T03:40:34.331" v="5676" actId="1076"/>
          <ac:spMkLst>
            <pc:docMk/>
            <pc:sldMk cId="3187734325" sldId="275"/>
            <ac:spMk id="29" creationId="{41BC7CC5-A708-68A5-14CF-69B366F6BD84}"/>
          </ac:spMkLst>
        </pc:spChg>
        <pc:spChg chg="add mod">
          <ac:chgData name="Studio Moara" userId="e17c69a39c7c13f8" providerId="LiveId" clId="{3616F029-AB50-40B5-B057-86C433EB959C}" dt="2023-08-29T03:40:34.331" v="5676" actId="1076"/>
          <ac:spMkLst>
            <pc:docMk/>
            <pc:sldMk cId="3187734325" sldId="275"/>
            <ac:spMk id="30" creationId="{F87270F6-E7F1-84A2-592B-79D70381BE4B}"/>
          </ac:spMkLst>
        </pc:spChg>
      </pc:sldChg>
      <pc:sldChg chg="addSp delSp modSp new mod ord">
        <pc:chgData name="Studio Moara" userId="e17c69a39c7c13f8" providerId="LiveId" clId="{3616F029-AB50-40B5-B057-86C433EB959C}" dt="2023-08-29T04:45:30.805" v="6631" actId="171"/>
        <pc:sldMkLst>
          <pc:docMk/>
          <pc:sldMk cId="1291833771" sldId="276"/>
        </pc:sldMkLst>
        <pc:spChg chg="add mod">
          <ac:chgData name="Studio Moara" userId="e17c69a39c7c13f8" providerId="LiveId" clId="{3616F029-AB50-40B5-B057-86C433EB959C}" dt="2023-08-29T04:29:27.828" v="6292" actId="12788"/>
          <ac:spMkLst>
            <pc:docMk/>
            <pc:sldMk cId="1291833771" sldId="276"/>
            <ac:spMk id="2" creationId="{2D679964-2E8A-3200-D166-81A81A4373D3}"/>
          </ac:spMkLst>
        </pc:spChg>
        <pc:spChg chg="add del">
          <ac:chgData name="Studio Moara" userId="e17c69a39c7c13f8" providerId="LiveId" clId="{3616F029-AB50-40B5-B057-86C433EB959C}" dt="2023-08-29T04:01:30.960" v="5950" actId="11529"/>
          <ac:spMkLst>
            <pc:docMk/>
            <pc:sldMk cId="1291833771" sldId="276"/>
            <ac:spMk id="3" creationId="{A6C57AFC-043D-0731-8334-B73B4927BA17}"/>
          </ac:spMkLst>
        </pc:spChg>
        <pc:spChg chg="add del">
          <ac:chgData name="Studio Moara" userId="e17c69a39c7c13f8" providerId="LiveId" clId="{3616F029-AB50-40B5-B057-86C433EB959C}" dt="2023-08-29T04:01:48.107" v="5952" actId="478"/>
          <ac:spMkLst>
            <pc:docMk/>
            <pc:sldMk cId="1291833771" sldId="276"/>
            <ac:spMk id="4" creationId="{EAB59A2C-DBD7-9819-EB73-C0D738D80377}"/>
          </ac:spMkLst>
        </pc:spChg>
        <pc:spChg chg="add del">
          <ac:chgData name="Studio Moara" userId="e17c69a39c7c13f8" providerId="LiveId" clId="{3616F029-AB50-40B5-B057-86C433EB959C}" dt="2023-08-29T04:02:05.371" v="5954" actId="478"/>
          <ac:spMkLst>
            <pc:docMk/>
            <pc:sldMk cId="1291833771" sldId="276"/>
            <ac:spMk id="5" creationId="{BD178A7F-E5D6-055F-A469-3C23A6957F51}"/>
          </ac:spMkLst>
        </pc:spChg>
        <pc:spChg chg="add del">
          <ac:chgData name="Studio Moara" userId="e17c69a39c7c13f8" providerId="LiveId" clId="{3616F029-AB50-40B5-B057-86C433EB959C}" dt="2023-08-29T04:19:13.943" v="6148" actId="478"/>
          <ac:spMkLst>
            <pc:docMk/>
            <pc:sldMk cId="1291833771" sldId="276"/>
            <ac:spMk id="6" creationId="{EAB4EE66-6F22-D821-F671-202C40BD10F9}"/>
          </ac:spMkLst>
        </pc:spChg>
        <pc:spChg chg="add del mod">
          <ac:chgData name="Studio Moara" userId="e17c69a39c7c13f8" providerId="LiveId" clId="{3616F029-AB50-40B5-B057-86C433EB959C}" dt="2023-08-29T04:02:25.758" v="5958" actId="478"/>
          <ac:spMkLst>
            <pc:docMk/>
            <pc:sldMk cId="1291833771" sldId="276"/>
            <ac:spMk id="7" creationId="{143917BE-7432-D00E-F144-1F1AF897E0BF}"/>
          </ac:spMkLst>
        </pc:spChg>
        <pc:spChg chg="add del">
          <ac:chgData name="Studio Moara" userId="e17c69a39c7c13f8" providerId="LiveId" clId="{3616F029-AB50-40B5-B057-86C433EB959C}" dt="2023-08-29T04:19:13.943" v="6148" actId="478"/>
          <ac:spMkLst>
            <pc:docMk/>
            <pc:sldMk cId="1291833771" sldId="276"/>
            <ac:spMk id="8" creationId="{012EBB5F-6078-4C4C-87FB-AD55682822ED}"/>
          </ac:spMkLst>
        </pc:spChg>
        <pc:spChg chg="add del mod">
          <ac:chgData name="Studio Moara" userId="e17c69a39c7c13f8" providerId="LiveId" clId="{3616F029-AB50-40B5-B057-86C433EB959C}" dt="2023-08-29T04:03:29.720" v="5962" actId="478"/>
          <ac:spMkLst>
            <pc:docMk/>
            <pc:sldMk cId="1291833771" sldId="276"/>
            <ac:spMk id="9" creationId="{36FA0864-CFE9-93A6-E6BE-C7AFE7AFDEE6}"/>
          </ac:spMkLst>
        </pc:spChg>
        <pc:spChg chg="add del mod">
          <ac:chgData name="Studio Moara" userId="e17c69a39c7c13f8" providerId="LiveId" clId="{3616F029-AB50-40B5-B057-86C433EB959C}" dt="2023-08-29T04:24:07.551" v="6178" actId="478"/>
          <ac:spMkLst>
            <pc:docMk/>
            <pc:sldMk cId="1291833771" sldId="276"/>
            <ac:spMk id="10" creationId="{BA8929B9-CFC9-5898-52DB-AD2AA46A8230}"/>
          </ac:spMkLst>
        </pc:spChg>
        <pc:spChg chg="add mod topLvl">
          <ac:chgData name="Studio Moara" userId="e17c69a39c7c13f8" providerId="LiveId" clId="{3616F029-AB50-40B5-B057-86C433EB959C}" dt="2023-08-29T04:44:21.530" v="6589" actId="14100"/>
          <ac:spMkLst>
            <pc:docMk/>
            <pc:sldMk cId="1291833771" sldId="276"/>
            <ac:spMk id="11" creationId="{24F1E40E-A23A-4E7C-8586-5372A4A58B7D}"/>
          </ac:spMkLst>
        </pc:spChg>
        <pc:spChg chg="add del mod">
          <ac:chgData name="Studio Moara" userId="e17c69a39c7c13f8" providerId="LiveId" clId="{3616F029-AB50-40B5-B057-86C433EB959C}" dt="2023-08-29T04:26:31.029" v="6244" actId="478"/>
          <ac:spMkLst>
            <pc:docMk/>
            <pc:sldMk cId="1291833771" sldId="276"/>
            <ac:spMk id="12" creationId="{3FFD5E5C-9E12-1A49-B392-9727E9720EA7}"/>
          </ac:spMkLst>
        </pc:spChg>
        <pc:spChg chg="add del mod">
          <ac:chgData name="Studio Moara" userId="e17c69a39c7c13f8" providerId="LiveId" clId="{3616F029-AB50-40B5-B057-86C433EB959C}" dt="2023-08-29T04:26:32.617" v="6245" actId="478"/>
          <ac:spMkLst>
            <pc:docMk/>
            <pc:sldMk cId="1291833771" sldId="276"/>
            <ac:spMk id="13" creationId="{9350D83B-42A5-1022-1F8A-BB88B08C0813}"/>
          </ac:spMkLst>
        </pc:spChg>
        <pc:spChg chg="add del mod">
          <ac:chgData name="Studio Moara" userId="e17c69a39c7c13f8" providerId="LiveId" clId="{3616F029-AB50-40B5-B057-86C433EB959C}" dt="2023-08-29T04:26:10.856" v="6238" actId="478"/>
          <ac:spMkLst>
            <pc:docMk/>
            <pc:sldMk cId="1291833771" sldId="276"/>
            <ac:spMk id="14" creationId="{60D1C658-4C85-5034-D53E-6060EE071F3A}"/>
          </ac:spMkLst>
        </pc:spChg>
        <pc:spChg chg="add mod topLvl">
          <ac:chgData name="Studio Moara" userId="e17c69a39c7c13f8" providerId="LiveId" clId="{3616F029-AB50-40B5-B057-86C433EB959C}" dt="2023-08-29T04:39:40.116" v="6443" actId="14100"/>
          <ac:spMkLst>
            <pc:docMk/>
            <pc:sldMk cId="1291833771" sldId="276"/>
            <ac:spMk id="15" creationId="{1AEFB79F-9A77-EADC-441B-A01C95185B24}"/>
          </ac:spMkLst>
        </pc:spChg>
        <pc:spChg chg="add mod topLvl">
          <ac:chgData name="Studio Moara" userId="e17c69a39c7c13f8" providerId="LiveId" clId="{3616F029-AB50-40B5-B057-86C433EB959C}" dt="2023-08-29T04:39:49.245" v="6445" actId="14100"/>
          <ac:spMkLst>
            <pc:docMk/>
            <pc:sldMk cId="1291833771" sldId="276"/>
            <ac:spMk id="16" creationId="{04CD128E-38B8-04B2-4703-BEF45A5FDF69}"/>
          </ac:spMkLst>
        </pc:spChg>
        <pc:spChg chg="add mod topLvl">
          <ac:chgData name="Studio Moara" userId="e17c69a39c7c13f8" providerId="LiveId" clId="{3616F029-AB50-40B5-B057-86C433EB959C}" dt="2023-08-29T04:39:45.763" v="6444" actId="1076"/>
          <ac:spMkLst>
            <pc:docMk/>
            <pc:sldMk cId="1291833771" sldId="276"/>
            <ac:spMk id="17" creationId="{7E91B50D-0BE4-C7F8-ED6E-5F9BF17373A3}"/>
          </ac:spMkLst>
        </pc:spChg>
        <pc:spChg chg="add mod ord topLvl">
          <ac:chgData name="Studio Moara" userId="e17c69a39c7c13f8" providerId="LiveId" clId="{3616F029-AB50-40B5-B057-86C433EB959C}" dt="2023-08-29T04:39:52.105" v="6446" actId="14100"/>
          <ac:spMkLst>
            <pc:docMk/>
            <pc:sldMk cId="1291833771" sldId="276"/>
            <ac:spMk id="18" creationId="{FF23D6EB-D528-E2EF-4D3F-ECE8E03A4B66}"/>
          </ac:spMkLst>
        </pc:spChg>
        <pc:spChg chg="add del mod">
          <ac:chgData name="Studio Moara" userId="e17c69a39c7c13f8" providerId="LiveId" clId="{3616F029-AB50-40B5-B057-86C433EB959C}" dt="2023-08-29T04:32:55.384" v="6351" actId="478"/>
          <ac:spMkLst>
            <pc:docMk/>
            <pc:sldMk cId="1291833771" sldId="276"/>
            <ac:spMk id="19" creationId="{3092C76B-ACD2-9165-073D-4A6417A1EFEA}"/>
          </ac:spMkLst>
        </pc:spChg>
        <pc:spChg chg="add mod topLvl">
          <ac:chgData name="Studio Moara" userId="e17c69a39c7c13f8" providerId="LiveId" clId="{3616F029-AB50-40B5-B057-86C433EB959C}" dt="2023-08-29T04:40:47.364" v="6451" actId="165"/>
          <ac:spMkLst>
            <pc:docMk/>
            <pc:sldMk cId="1291833771" sldId="276"/>
            <ac:spMk id="20" creationId="{2482ECAA-F89D-0A65-C2B3-9645A8A4003D}"/>
          </ac:spMkLst>
        </pc:spChg>
        <pc:spChg chg="add mod topLvl">
          <ac:chgData name="Studio Moara" userId="e17c69a39c7c13f8" providerId="LiveId" clId="{3616F029-AB50-40B5-B057-86C433EB959C}" dt="2023-08-29T04:41:24.791" v="6457" actId="1076"/>
          <ac:spMkLst>
            <pc:docMk/>
            <pc:sldMk cId="1291833771" sldId="276"/>
            <ac:spMk id="21" creationId="{FC4735D4-542E-E55D-2D32-F134185144BF}"/>
          </ac:spMkLst>
        </pc:spChg>
        <pc:spChg chg="add mod topLvl">
          <ac:chgData name="Studio Moara" userId="e17c69a39c7c13f8" providerId="LiveId" clId="{3616F029-AB50-40B5-B057-86C433EB959C}" dt="2023-08-29T04:41:24.791" v="6457" actId="1076"/>
          <ac:spMkLst>
            <pc:docMk/>
            <pc:sldMk cId="1291833771" sldId="276"/>
            <ac:spMk id="22" creationId="{6604C9D2-7C76-6283-A990-FBFFB6FA1916}"/>
          </ac:spMkLst>
        </pc:spChg>
        <pc:spChg chg="add mod topLvl">
          <ac:chgData name="Studio Moara" userId="e17c69a39c7c13f8" providerId="LiveId" clId="{3616F029-AB50-40B5-B057-86C433EB959C}" dt="2023-08-29T04:41:24.791" v="6457" actId="1076"/>
          <ac:spMkLst>
            <pc:docMk/>
            <pc:sldMk cId="1291833771" sldId="276"/>
            <ac:spMk id="23" creationId="{5D6690AF-9D67-8D85-C39F-B124E68796C7}"/>
          </ac:spMkLst>
        </pc:spChg>
        <pc:spChg chg="mod topLvl">
          <ac:chgData name="Studio Moara" userId="e17c69a39c7c13f8" providerId="LiveId" clId="{3616F029-AB50-40B5-B057-86C433EB959C}" dt="2023-08-29T04:40:47.364" v="6451" actId="165"/>
          <ac:spMkLst>
            <pc:docMk/>
            <pc:sldMk cId="1291833771" sldId="276"/>
            <ac:spMk id="26" creationId="{CDB97359-CC39-4538-10BA-35F1378000E6}"/>
          </ac:spMkLst>
        </pc:spChg>
        <pc:spChg chg="mod topLvl">
          <ac:chgData name="Studio Moara" userId="e17c69a39c7c13f8" providerId="LiveId" clId="{3616F029-AB50-40B5-B057-86C433EB959C}" dt="2023-08-29T04:41:24.791" v="6457" actId="1076"/>
          <ac:spMkLst>
            <pc:docMk/>
            <pc:sldMk cId="1291833771" sldId="276"/>
            <ac:spMk id="27" creationId="{B051FDCA-BE4D-7CB6-9F45-6D262689C340}"/>
          </ac:spMkLst>
        </pc:spChg>
        <pc:spChg chg="mod topLvl">
          <ac:chgData name="Studio Moara" userId="e17c69a39c7c13f8" providerId="LiveId" clId="{3616F029-AB50-40B5-B057-86C433EB959C}" dt="2023-08-29T04:41:24.791" v="6457" actId="1076"/>
          <ac:spMkLst>
            <pc:docMk/>
            <pc:sldMk cId="1291833771" sldId="276"/>
            <ac:spMk id="28" creationId="{DDA0F44C-6E48-4F16-1683-F62F8C4CA4BD}"/>
          </ac:spMkLst>
        </pc:spChg>
        <pc:spChg chg="mod topLvl">
          <ac:chgData name="Studio Moara" userId="e17c69a39c7c13f8" providerId="LiveId" clId="{3616F029-AB50-40B5-B057-86C433EB959C}" dt="2023-08-29T04:41:24.791" v="6457" actId="1076"/>
          <ac:spMkLst>
            <pc:docMk/>
            <pc:sldMk cId="1291833771" sldId="276"/>
            <ac:spMk id="29" creationId="{1DCA89D0-F04C-45A6-11BF-4B0C5B77C72A}"/>
          </ac:spMkLst>
        </pc:spChg>
        <pc:spChg chg="mod topLvl">
          <ac:chgData name="Studio Moara" userId="e17c69a39c7c13f8" providerId="LiveId" clId="{3616F029-AB50-40B5-B057-86C433EB959C}" dt="2023-08-29T04:40:47.364" v="6451" actId="165"/>
          <ac:spMkLst>
            <pc:docMk/>
            <pc:sldMk cId="1291833771" sldId="276"/>
            <ac:spMk id="31" creationId="{A9A9EE66-C9F9-E610-87F5-A2D1A3728AB5}"/>
          </ac:spMkLst>
        </pc:spChg>
        <pc:spChg chg="mod topLvl">
          <ac:chgData name="Studio Moara" userId="e17c69a39c7c13f8" providerId="LiveId" clId="{3616F029-AB50-40B5-B057-86C433EB959C}" dt="2023-08-29T04:41:24.791" v="6457" actId="1076"/>
          <ac:spMkLst>
            <pc:docMk/>
            <pc:sldMk cId="1291833771" sldId="276"/>
            <ac:spMk id="32" creationId="{A06709A1-535C-EEEC-1A7F-32A6B3F67127}"/>
          </ac:spMkLst>
        </pc:spChg>
        <pc:spChg chg="mod topLvl">
          <ac:chgData name="Studio Moara" userId="e17c69a39c7c13f8" providerId="LiveId" clId="{3616F029-AB50-40B5-B057-86C433EB959C}" dt="2023-08-29T04:41:24.791" v="6457" actId="1076"/>
          <ac:spMkLst>
            <pc:docMk/>
            <pc:sldMk cId="1291833771" sldId="276"/>
            <ac:spMk id="33" creationId="{4EC6CDA1-861A-3434-1923-8623AED0060F}"/>
          </ac:spMkLst>
        </pc:spChg>
        <pc:spChg chg="mod topLvl">
          <ac:chgData name="Studio Moara" userId="e17c69a39c7c13f8" providerId="LiveId" clId="{3616F029-AB50-40B5-B057-86C433EB959C}" dt="2023-08-29T04:41:24.791" v="6457" actId="1076"/>
          <ac:spMkLst>
            <pc:docMk/>
            <pc:sldMk cId="1291833771" sldId="276"/>
            <ac:spMk id="34" creationId="{A0E4D8F2-54D3-3A11-DEAF-5ACF2B9FD203}"/>
          </ac:spMkLst>
        </pc:spChg>
        <pc:spChg chg="mod">
          <ac:chgData name="Studio Moara" userId="e17c69a39c7c13f8" providerId="LiveId" clId="{3616F029-AB50-40B5-B057-86C433EB959C}" dt="2023-08-29T04:33:22.739" v="6360" actId="571"/>
          <ac:spMkLst>
            <pc:docMk/>
            <pc:sldMk cId="1291833771" sldId="276"/>
            <ac:spMk id="36" creationId="{0BE88CF6-59B2-70E0-71FB-55706295F408}"/>
          </ac:spMkLst>
        </pc:spChg>
        <pc:spChg chg="mod">
          <ac:chgData name="Studio Moara" userId="e17c69a39c7c13f8" providerId="LiveId" clId="{3616F029-AB50-40B5-B057-86C433EB959C}" dt="2023-08-29T04:33:22.739" v="6360" actId="571"/>
          <ac:spMkLst>
            <pc:docMk/>
            <pc:sldMk cId="1291833771" sldId="276"/>
            <ac:spMk id="37" creationId="{EE373622-5FE8-DC28-7395-C76FD9DA9C5C}"/>
          </ac:spMkLst>
        </pc:spChg>
        <pc:spChg chg="mod">
          <ac:chgData name="Studio Moara" userId="e17c69a39c7c13f8" providerId="LiveId" clId="{3616F029-AB50-40B5-B057-86C433EB959C}" dt="2023-08-29T04:33:22.739" v="6360" actId="571"/>
          <ac:spMkLst>
            <pc:docMk/>
            <pc:sldMk cId="1291833771" sldId="276"/>
            <ac:spMk id="38" creationId="{94241C78-A7D7-1917-A42B-03A2D4A60AD9}"/>
          </ac:spMkLst>
        </pc:spChg>
        <pc:spChg chg="mod">
          <ac:chgData name="Studio Moara" userId="e17c69a39c7c13f8" providerId="LiveId" clId="{3616F029-AB50-40B5-B057-86C433EB959C}" dt="2023-08-29T04:33:22.739" v="6360" actId="571"/>
          <ac:spMkLst>
            <pc:docMk/>
            <pc:sldMk cId="1291833771" sldId="276"/>
            <ac:spMk id="39" creationId="{1152248E-E74B-C8AB-76A0-4C1419A42D98}"/>
          </ac:spMkLst>
        </pc:spChg>
        <pc:spChg chg="mod topLvl">
          <ac:chgData name="Studio Moara" userId="e17c69a39c7c13f8" providerId="LiveId" clId="{3616F029-AB50-40B5-B057-86C433EB959C}" dt="2023-08-29T04:40:47.364" v="6451" actId="165"/>
          <ac:spMkLst>
            <pc:docMk/>
            <pc:sldMk cId="1291833771" sldId="276"/>
            <ac:spMk id="42" creationId="{7FE712F1-38FA-A55A-E72D-246A35B68218}"/>
          </ac:spMkLst>
        </pc:spChg>
        <pc:spChg chg="mod topLvl">
          <ac:chgData name="Studio Moara" userId="e17c69a39c7c13f8" providerId="LiveId" clId="{3616F029-AB50-40B5-B057-86C433EB959C}" dt="2023-08-29T04:41:39.810" v="6484" actId="1037"/>
          <ac:spMkLst>
            <pc:docMk/>
            <pc:sldMk cId="1291833771" sldId="276"/>
            <ac:spMk id="43" creationId="{47D53436-C223-ADB9-5113-3E5CFCA0AC66}"/>
          </ac:spMkLst>
        </pc:spChg>
        <pc:spChg chg="mod topLvl">
          <ac:chgData name="Studio Moara" userId="e17c69a39c7c13f8" providerId="LiveId" clId="{3616F029-AB50-40B5-B057-86C433EB959C}" dt="2023-08-29T04:41:39.810" v="6484" actId="1037"/>
          <ac:spMkLst>
            <pc:docMk/>
            <pc:sldMk cId="1291833771" sldId="276"/>
            <ac:spMk id="44" creationId="{0A920C76-2E95-6826-BB29-7F00701F5BB5}"/>
          </ac:spMkLst>
        </pc:spChg>
        <pc:spChg chg="mod topLvl">
          <ac:chgData name="Studio Moara" userId="e17c69a39c7c13f8" providerId="LiveId" clId="{3616F029-AB50-40B5-B057-86C433EB959C}" dt="2023-08-29T04:41:39.810" v="6484" actId="1037"/>
          <ac:spMkLst>
            <pc:docMk/>
            <pc:sldMk cId="1291833771" sldId="276"/>
            <ac:spMk id="45" creationId="{BDB84A82-A7A1-CB51-414D-0E8DD7F70617}"/>
          </ac:spMkLst>
        </pc:spChg>
        <pc:spChg chg="mod topLvl">
          <ac:chgData name="Studio Moara" userId="e17c69a39c7c13f8" providerId="LiveId" clId="{3616F029-AB50-40B5-B057-86C433EB959C}" dt="2023-08-29T04:40:47.364" v="6451" actId="165"/>
          <ac:spMkLst>
            <pc:docMk/>
            <pc:sldMk cId="1291833771" sldId="276"/>
            <ac:spMk id="47" creationId="{39A9044D-E6C9-753A-9602-354D4DCDE4EA}"/>
          </ac:spMkLst>
        </pc:spChg>
        <pc:spChg chg="mod topLvl">
          <ac:chgData name="Studio Moara" userId="e17c69a39c7c13f8" providerId="LiveId" clId="{3616F029-AB50-40B5-B057-86C433EB959C}" dt="2023-08-29T04:41:31.946" v="6471" actId="1037"/>
          <ac:spMkLst>
            <pc:docMk/>
            <pc:sldMk cId="1291833771" sldId="276"/>
            <ac:spMk id="48" creationId="{79F81208-E129-F1D3-1A40-B2B00E8363FB}"/>
          </ac:spMkLst>
        </pc:spChg>
        <pc:spChg chg="mod topLvl">
          <ac:chgData name="Studio Moara" userId="e17c69a39c7c13f8" providerId="LiveId" clId="{3616F029-AB50-40B5-B057-86C433EB959C}" dt="2023-08-29T04:41:31.946" v="6471" actId="1037"/>
          <ac:spMkLst>
            <pc:docMk/>
            <pc:sldMk cId="1291833771" sldId="276"/>
            <ac:spMk id="49" creationId="{CFBB108F-4BF7-92F0-AB07-73BFEA7E6862}"/>
          </ac:spMkLst>
        </pc:spChg>
        <pc:spChg chg="mod topLvl">
          <ac:chgData name="Studio Moara" userId="e17c69a39c7c13f8" providerId="LiveId" clId="{3616F029-AB50-40B5-B057-86C433EB959C}" dt="2023-08-29T04:41:31.946" v="6471" actId="1037"/>
          <ac:spMkLst>
            <pc:docMk/>
            <pc:sldMk cId="1291833771" sldId="276"/>
            <ac:spMk id="50" creationId="{C23FF87A-CE12-5B56-E04E-A8057091C6D7}"/>
          </ac:spMkLst>
        </pc:spChg>
        <pc:spChg chg="mod topLvl">
          <ac:chgData name="Studio Moara" userId="e17c69a39c7c13f8" providerId="LiveId" clId="{3616F029-AB50-40B5-B057-86C433EB959C}" dt="2023-08-29T04:40:47.364" v="6451" actId="165"/>
          <ac:spMkLst>
            <pc:docMk/>
            <pc:sldMk cId="1291833771" sldId="276"/>
            <ac:spMk id="52" creationId="{0C3EBA7A-B9D1-277E-35E5-1D1C0F78B329}"/>
          </ac:spMkLst>
        </pc:spChg>
        <pc:spChg chg="mod topLvl">
          <ac:chgData name="Studio Moara" userId="e17c69a39c7c13f8" providerId="LiveId" clId="{3616F029-AB50-40B5-B057-86C433EB959C}" dt="2023-08-29T04:41:31.946" v="6471" actId="1037"/>
          <ac:spMkLst>
            <pc:docMk/>
            <pc:sldMk cId="1291833771" sldId="276"/>
            <ac:spMk id="53" creationId="{E2D63ADD-7694-8094-8039-D2E417BD061E}"/>
          </ac:spMkLst>
        </pc:spChg>
        <pc:spChg chg="mod topLvl">
          <ac:chgData name="Studio Moara" userId="e17c69a39c7c13f8" providerId="LiveId" clId="{3616F029-AB50-40B5-B057-86C433EB959C}" dt="2023-08-29T04:41:31.946" v="6471" actId="1037"/>
          <ac:spMkLst>
            <pc:docMk/>
            <pc:sldMk cId="1291833771" sldId="276"/>
            <ac:spMk id="54" creationId="{24F6BE62-32A0-A38A-C820-172A5666E60C}"/>
          </ac:spMkLst>
        </pc:spChg>
        <pc:spChg chg="mod topLvl">
          <ac:chgData name="Studio Moara" userId="e17c69a39c7c13f8" providerId="LiveId" clId="{3616F029-AB50-40B5-B057-86C433EB959C}" dt="2023-08-29T04:41:31.946" v="6471" actId="1037"/>
          <ac:spMkLst>
            <pc:docMk/>
            <pc:sldMk cId="1291833771" sldId="276"/>
            <ac:spMk id="55" creationId="{8715A60E-F613-BA01-19A8-7BEDEBA657DE}"/>
          </ac:spMkLst>
        </pc:spChg>
        <pc:spChg chg="mod topLvl">
          <ac:chgData name="Studio Moara" userId="e17c69a39c7c13f8" providerId="LiveId" clId="{3616F029-AB50-40B5-B057-86C433EB959C}" dt="2023-08-29T04:40:47.364" v="6451" actId="165"/>
          <ac:spMkLst>
            <pc:docMk/>
            <pc:sldMk cId="1291833771" sldId="276"/>
            <ac:spMk id="57" creationId="{FC5F3021-F0D5-B47A-287A-E83E8A4F3B60}"/>
          </ac:spMkLst>
        </pc:spChg>
        <pc:spChg chg="mod topLvl">
          <ac:chgData name="Studio Moara" userId="e17c69a39c7c13f8" providerId="LiveId" clId="{3616F029-AB50-40B5-B057-86C433EB959C}" dt="2023-08-29T04:41:39.810" v="6484" actId="1037"/>
          <ac:spMkLst>
            <pc:docMk/>
            <pc:sldMk cId="1291833771" sldId="276"/>
            <ac:spMk id="58" creationId="{16CFC6F6-26F5-AC37-84C9-40FC8BEDFC82}"/>
          </ac:spMkLst>
        </pc:spChg>
        <pc:spChg chg="mod topLvl">
          <ac:chgData name="Studio Moara" userId="e17c69a39c7c13f8" providerId="LiveId" clId="{3616F029-AB50-40B5-B057-86C433EB959C}" dt="2023-08-29T04:41:39.810" v="6484" actId="1037"/>
          <ac:spMkLst>
            <pc:docMk/>
            <pc:sldMk cId="1291833771" sldId="276"/>
            <ac:spMk id="59" creationId="{F9989201-66D9-602A-3677-9F19A7ACAA78}"/>
          </ac:spMkLst>
        </pc:spChg>
        <pc:spChg chg="mod topLvl">
          <ac:chgData name="Studio Moara" userId="e17c69a39c7c13f8" providerId="LiveId" clId="{3616F029-AB50-40B5-B057-86C433EB959C}" dt="2023-08-29T04:41:39.810" v="6484" actId="1037"/>
          <ac:spMkLst>
            <pc:docMk/>
            <pc:sldMk cId="1291833771" sldId="276"/>
            <ac:spMk id="60" creationId="{033F2A15-3699-D207-8573-E877EFD6F763}"/>
          </ac:spMkLst>
        </pc:spChg>
        <pc:spChg chg="add del">
          <ac:chgData name="Studio Moara" userId="e17c69a39c7c13f8" providerId="LiveId" clId="{3616F029-AB50-40B5-B057-86C433EB959C}" dt="2023-08-29T04:42:53.877" v="6561" actId="11529"/>
          <ac:spMkLst>
            <pc:docMk/>
            <pc:sldMk cId="1291833771" sldId="276"/>
            <ac:spMk id="69" creationId="{617F6F8F-6914-ADB4-7E8A-A41D2FFE44AF}"/>
          </ac:spMkLst>
        </pc:spChg>
        <pc:spChg chg="add mod">
          <ac:chgData name="Studio Moara" userId="e17c69a39c7c13f8" providerId="LiveId" clId="{3616F029-AB50-40B5-B057-86C433EB959C}" dt="2023-08-29T04:44:40.593" v="6594" actId="1076"/>
          <ac:spMkLst>
            <pc:docMk/>
            <pc:sldMk cId="1291833771" sldId="276"/>
            <ac:spMk id="70" creationId="{BDBBE040-C9B5-B49C-13FC-2BDB6C39DD17}"/>
          </ac:spMkLst>
        </pc:spChg>
        <pc:spChg chg="add del mod">
          <ac:chgData name="Studio Moara" userId="e17c69a39c7c13f8" providerId="LiveId" clId="{3616F029-AB50-40B5-B057-86C433EB959C}" dt="2023-08-29T04:44:17.111" v="6587" actId="478"/>
          <ac:spMkLst>
            <pc:docMk/>
            <pc:sldMk cId="1291833771" sldId="276"/>
            <ac:spMk id="71" creationId="{085E3345-8372-C27B-1977-DD11BEC41EE3}"/>
          </ac:spMkLst>
        </pc:spChg>
        <pc:spChg chg="add mod">
          <ac:chgData name="Studio Moara" userId="e17c69a39c7c13f8" providerId="LiveId" clId="{3616F029-AB50-40B5-B057-86C433EB959C}" dt="2023-08-29T04:45:00.844" v="6599" actId="571"/>
          <ac:spMkLst>
            <pc:docMk/>
            <pc:sldMk cId="1291833771" sldId="276"/>
            <ac:spMk id="75" creationId="{BFF52240-06DD-862C-0276-98EE2432F929}"/>
          </ac:spMkLst>
        </pc:spChg>
        <pc:spChg chg="add mod">
          <ac:chgData name="Studio Moara" userId="e17c69a39c7c13f8" providerId="LiveId" clId="{3616F029-AB50-40B5-B057-86C433EB959C}" dt="2023-08-29T04:45:20.613" v="6606" actId="14100"/>
          <ac:spMkLst>
            <pc:docMk/>
            <pc:sldMk cId="1291833771" sldId="276"/>
            <ac:spMk id="76" creationId="{F28AD1CB-2E5D-F58B-F439-9347826F2D14}"/>
          </ac:spMkLst>
        </pc:spChg>
        <pc:grpChg chg="add del mod topLvl">
          <ac:chgData name="Studio Moara" userId="e17c69a39c7c13f8" providerId="LiveId" clId="{3616F029-AB50-40B5-B057-86C433EB959C}" dt="2023-08-29T04:40:47.364" v="6451" actId="165"/>
          <ac:grpSpMkLst>
            <pc:docMk/>
            <pc:sldMk cId="1291833771" sldId="276"/>
            <ac:grpSpMk id="24" creationId="{25ACBB84-F420-C88C-99CE-182116102E41}"/>
          </ac:grpSpMkLst>
        </pc:grpChg>
        <pc:grpChg chg="add del mod topLvl">
          <ac:chgData name="Studio Moara" userId="e17c69a39c7c13f8" providerId="LiveId" clId="{3616F029-AB50-40B5-B057-86C433EB959C}" dt="2023-08-29T04:40:47.364" v="6451" actId="165"/>
          <ac:grpSpMkLst>
            <pc:docMk/>
            <pc:sldMk cId="1291833771" sldId="276"/>
            <ac:grpSpMk id="25" creationId="{D7278B5E-4C3F-A10A-A33E-AB698E619947}"/>
          </ac:grpSpMkLst>
        </pc:grpChg>
        <pc:grpChg chg="add del mod topLvl">
          <ac:chgData name="Studio Moara" userId="e17c69a39c7c13f8" providerId="LiveId" clId="{3616F029-AB50-40B5-B057-86C433EB959C}" dt="2023-08-29T04:40:47.364" v="6451" actId="165"/>
          <ac:grpSpMkLst>
            <pc:docMk/>
            <pc:sldMk cId="1291833771" sldId="276"/>
            <ac:grpSpMk id="30" creationId="{9ADD12E9-3317-24BF-E102-BF1A1F6D4972}"/>
          </ac:grpSpMkLst>
        </pc:grpChg>
        <pc:grpChg chg="add mod">
          <ac:chgData name="Studio Moara" userId="e17c69a39c7c13f8" providerId="LiveId" clId="{3616F029-AB50-40B5-B057-86C433EB959C}" dt="2023-08-29T04:33:22.739" v="6360" actId="571"/>
          <ac:grpSpMkLst>
            <pc:docMk/>
            <pc:sldMk cId="1291833771" sldId="276"/>
            <ac:grpSpMk id="35" creationId="{11158699-A2FE-AAE6-3BF0-A33DE67D95D2}"/>
          </ac:grpSpMkLst>
        </pc:grpChg>
        <pc:grpChg chg="add del mod">
          <ac:chgData name="Studio Moara" userId="e17c69a39c7c13f8" providerId="LiveId" clId="{3616F029-AB50-40B5-B057-86C433EB959C}" dt="2023-08-29T04:33:44.775" v="6365" actId="165"/>
          <ac:grpSpMkLst>
            <pc:docMk/>
            <pc:sldMk cId="1291833771" sldId="276"/>
            <ac:grpSpMk id="40" creationId="{B9328AEF-C35C-B02A-703C-BADEE3CA66B8}"/>
          </ac:grpSpMkLst>
        </pc:grpChg>
        <pc:grpChg chg="add del mod topLvl">
          <ac:chgData name="Studio Moara" userId="e17c69a39c7c13f8" providerId="LiveId" clId="{3616F029-AB50-40B5-B057-86C433EB959C}" dt="2023-08-29T04:40:47.364" v="6451" actId="165"/>
          <ac:grpSpMkLst>
            <pc:docMk/>
            <pc:sldMk cId="1291833771" sldId="276"/>
            <ac:grpSpMk id="41" creationId="{6FCA1BF2-0C74-258C-A377-E25700C55781}"/>
          </ac:grpSpMkLst>
        </pc:grpChg>
        <pc:grpChg chg="add del mod topLvl">
          <ac:chgData name="Studio Moara" userId="e17c69a39c7c13f8" providerId="LiveId" clId="{3616F029-AB50-40B5-B057-86C433EB959C}" dt="2023-08-29T04:40:47.364" v="6451" actId="165"/>
          <ac:grpSpMkLst>
            <pc:docMk/>
            <pc:sldMk cId="1291833771" sldId="276"/>
            <ac:grpSpMk id="46" creationId="{920527F0-19C1-E934-1CDD-F822A0546798}"/>
          </ac:grpSpMkLst>
        </pc:grpChg>
        <pc:grpChg chg="add del mod topLvl">
          <ac:chgData name="Studio Moara" userId="e17c69a39c7c13f8" providerId="LiveId" clId="{3616F029-AB50-40B5-B057-86C433EB959C}" dt="2023-08-29T04:40:47.364" v="6451" actId="165"/>
          <ac:grpSpMkLst>
            <pc:docMk/>
            <pc:sldMk cId="1291833771" sldId="276"/>
            <ac:grpSpMk id="51" creationId="{BA108471-5692-8D37-F8CA-D91A46B8EB77}"/>
          </ac:grpSpMkLst>
        </pc:grpChg>
        <pc:grpChg chg="add del mod topLvl">
          <ac:chgData name="Studio Moara" userId="e17c69a39c7c13f8" providerId="LiveId" clId="{3616F029-AB50-40B5-B057-86C433EB959C}" dt="2023-08-29T04:40:47.364" v="6451" actId="165"/>
          <ac:grpSpMkLst>
            <pc:docMk/>
            <pc:sldMk cId="1291833771" sldId="276"/>
            <ac:grpSpMk id="56" creationId="{C38AD06B-3ECD-609E-F9EB-583ED1E18ADD}"/>
          </ac:grpSpMkLst>
        </pc:grpChg>
        <pc:grpChg chg="add del mod">
          <ac:chgData name="Studio Moara" userId="e17c69a39c7c13f8" providerId="LiveId" clId="{3616F029-AB50-40B5-B057-86C433EB959C}" dt="2023-08-29T04:39:37.944" v="6442" actId="165"/>
          <ac:grpSpMkLst>
            <pc:docMk/>
            <pc:sldMk cId="1291833771" sldId="276"/>
            <ac:grpSpMk id="61" creationId="{A3F78F2C-DDC1-608A-81B6-F58EECA7F9E1}"/>
          </ac:grpSpMkLst>
        </pc:grpChg>
        <pc:cxnChg chg="add mod ord">
          <ac:chgData name="Studio Moara" userId="e17c69a39c7c13f8" providerId="LiveId" clId="{3616F029-AB50-40B5-B057-86C433EB959C}" dt="2023-08-29T04:44:46.564" v="6595" actId="14100"/>
          <ac:cxnSpMkLst>
            <pc:docMk/>
            <pc:sldMk cId="1291833771" sldId="276"/>
            <ac:cxnSpMk id="63" creationId="{4FC7095D-F04A-1D7A-A714-78D48CD9FF90}"/>
          </ac:cxnSpMkLst>
        </pc:cxnChg>
        <pc:cxnChg chg="add mod ord">
          <ac:chgData name="Studio Moara" userId="e17c69a39c7c13f8" providerId="LiveId" clId="{3616F029-AB50-40B5-B057-86C433EB959C}" dt="2023-08-29T04:45:30.805" v="6631" actId="171"/>
          <ac:cxnSpMkLst>
            <pc:docMk/>
            <pc:sldMk cId="1291833771" sldId="276"/>
            <ac:cxnSpMk id="65" creationId="{C56C6FC9-F1A2-3F99-98D7-E05CD72BD903}"/>
          </ac:cxnSpMkLst>
        </pc:cxnChg>
        <pc:cxnChg chg="add mod ord">
          <ac:chgData name="Studio Moara" userId="e17c69a39c7c13f8" providerId="LiveId" clId="{3616F029-AB50-40B5-B057-86C433EB959C}" dt="2023-08-29T04:42:43.694" v="6557" actId="171"/>
          <ac:cxnSpMkLst>
            <pc:docMk/>
            <pc:sldMk cId="1291833771" sldId="276"/>
            <ac:cxnSpMk id="67" creationId="{3A4822F4-D9E1-A56F-949E-8C2E335B8902}"/>
          </ac:cxnSpMkLst>
        </pc:cxnChg>
      </pc:sldChg>
      <pc:sldChg chg="addSp delSp modSp add mod chgLayout">
        <pc:chgData name="Studio Moara" userId="e17c69a39c7c13f8" providerId="LiveId" clId="{3616F029-AB50-40B5-B057-86C433EB959C}" dt="2023-08-29T06:58:08.371" v="7555" actId="21"/>
        <pc:sldMkLst>
          <pc:docMk/>
          <pc:sldMk cId="3133908175" sldId="277"/>
        </pc:sldMkLst>
        <pc:spChg chg="add del mod ord topLvl">
          <ac:chgData name="Studio Moara" userId="e17c69a39c7c13f8" providerId="LiveId" clId="{3616F029-AB50-40B5-B057-86C433EB959C}" dt="2023-08-29T03:51:29.309" v="5886" actId="21"/>
          <ac:spMkLst>
            <pc:docMk/>
            <pc:sldMk cId="3133908175" sldId="277"/>
            <ac:spMk id="3" creationId="{42577494-A9B1-585C-6733-0798C1BB2770}"/>
          </ac:spMkLst>
        </pc:spChg>
        <pc:spChg chg="add del mod ord topLvl">
          <ac:chgData name="Studio Moara" userId="e17c69a39c7c13f8" providerId="LiveId" clId="{3616F029-AB50-40B5-B057-86C433EB959C}" dt="2023-08-29T03:51:29.309" v="5886" actId="21"/>
          <ac:spMkLst>
            <pc:docMk/>
            <pc:sldMk cId="3133908175" sldId="277"/>
            <ac:spMk id="4" creationId="{9DBA83D5-23BB-36D0-9B62-0A543D8F6B98}"/>
          </ac:spMkLst>
        </pc:spChg>
        <pc:spChg chg="mod topLvl">
          <ac:chgData name="Studio Moara" userId="e17c69a39c7c13f8" providerId="LiveId" clId="{3616F029-AB50-40B5-B057-86C433EB959C}" dt="2023-08-29T03:46:53.028" v="5814" actId="165"/>
          <ac:spMkLst>
            <pc:docMk/>
            <pc:sldMk cId="3133908175" sldId="277"/>
            <ac:spMk id="5" creationId="{8A48684D-23E9-EE88-8791-921058E42638}"/>
          </ac:spMkLst>
        </pc:spChg>
        <pc:spChg chg="del mod ord topLvl">
          <ac:chgData name="Studio Moara" userId="e17c69a39c7c13f8" providerId="LiveId" clId="{3616F029-AB50-40B5-B057-86C433EB959C}" dt="2023-08-29T03:51:29.309" v="5886" actId="21"/>
          <ac:spMkLst>
            <pc:docMk/>
            <pc:sldMk cId="3133908175" sldId="277"/>
            <ac:spMk id="6" creationId="{27465387-BCC1-4AA4-5D52-95084EF4C858}"/>
          </ac:spMkLst>
        </pc:spChg>
        <pc:spChg chg="add del mod topLvl">
          <ac:chgData name="Studio Moara" userId="e17c69a39c7c13f8" providerId="LiveId" clId="{3616F029-AB50-40B5-B057-86C433EB959C}" dt="2023-08-29T03:51:29.309" v="5886" actId="21"/>
          <ac:spMkLst>
            <pc:docMk/>
            <pc:sldMk cId="3133908175" sldId="277"/>
            <ac:spMk id="7" creationId="{8E2F3F82-26D2-3EF2-556D-8F53D90A7750}"/>
          </ac:spMkLst>
        </pc:spChg>
        <pc:spChg chg="add mod topLvl">
          <ac:chgData name="Studio Moara" userId="e17c69a39c7c13f8" providerId="LiveId" clId="{3616F029-AB50-40B5-B057-86C433EB959C}" dt="2023-08-29T03:46:53.028" v="5814" actId="165"/>
          <ac:spMkLst>
            <pc:docMk/>
            <pc:sldMk cId="3133908175" sldId="277"/>
            <ac:spMk id="8" creationId="{FAB167A1-D9AE-0A84-589F-9C07FF65B076}"/>
          </ac:spMkLst>
        </pc:spChg>
        <pc:spChg chg="add del mod topLvl">
          <ac:chgData name="Studio Moara" userId="e17c69a39c7c13f8" providerId="LiveId" clId="{3616F029-AB50-40B5-B057-86C433EB959C}" dt="2023-08-29T03:51:29.309" v="5886" actId="21"/>
          <ac:spMkLst>
            <pc:docMk/>
            <pc:sldMk cId="3133908175" sldId="277"/>
            <ac:spMk id="9" creationId="{F888BE94-215A-CE55-C1DF-26328890A496}"/>
          </ac:spMkLst>
        </pc:spChg>
        <pc:spChg chg="add mod topLvl">
          <ac:chgData name="Studio Moara" userId="e17c69a39c7c13f8" providerId="LiveId" clId="{3616F029-AB50-40B5-B057-86C433EB959C}" dt="2023-08-29T03:46:53.028" v="5814" actId="165"/>
          <ac:spMkLst>
            <pc:docMk/>
            <pc:sldMk cId="3133908175" sldId="277"/>
            <ac:spMk id="10" creationId="{0944A348-0896-463C-BF21-638FCF2038A4}"/>
          </ac:spMkLst>
        </pc:spChg>
        <pc:spChg chg="add mod">
          <ac:chgData name="Studio Moara" userId="e17c69a39c7c13f8" providerId="LiveId" clId="{3616F029-AB50-40B5-B057-86C433EB959C}" dt="2023-08-29T03:48:33.658" v="5839" actId="1076"/>
          <ac:spMkLst>
            <pc:docMk/>
            <pc:sldMk cId="3133908175" sldId="277"/>
            <ac:spMk id="12" creationId="{EAE7F77E-9935-01AE-A81B-A72E1A7D2139}"/>
          </ac:spMkLst>
        </pc:spChg>
        <pc:spChg chg="add mod">
          <ac:chgData name="Studio Moara" userId="e17c69a39c7c13f8" providerId="LiveId" clId="{3616F029-AB50-40B5-B057-86C433EB959C}" dt="2023-08-29T03:48:33.658" v="5839" actId="1076"/>
          <ac:spMkLst>
            <pc:docMk/>
            <pc:sldMk cId="3133908175" sldId="277"/>
            <ac:spMk id="13" creationId="{7BD63FD7-3885-72CA-2505-5F16A5ABE0F0}"/>
          </ac:spMkLst>
        </pc:spChg>
        <pc:spChg chg="mod topLvl">
          <ac:chgData name="Studio Moara" userId="e17c69a39c7c13f8" providerId="LiveId" clId="{3616F029-AB50-40B5-B057-86C433EB959C}" dt="2023-08-29T03:46:53.028" v="5814" actId="165"/>
          <ac:spMkLst>
            <pc:docMk/>
            <pc:sldMk cId="3133908175" sldId="277"/>
            <ac:spMk id="14" creationId="{F40C1EF3-76E4-8D00-9B9B-ED69EC344D92}"/>
          </ac:spMkLst>
        </pc:spChg>
        <pc:spChg chg="del">
          <ac:chgData name="Studio Moara" userId="e17c69a39c7c13f8" providerId="LiveId" clId="{3616F029-AB50-40B5-B057-86C433EB959C}" dt="2023-08-29T03:41:07.570" v="5697" actId="478"/>
          <ac:spMkLst>
            <pc:docMk/>
            <pc:sldMk cId="3133908175" sldId="277"/>
            <ac:spMk id="15" creationId="{C36E0CD4-99A2-36D5-807A-ADFA49D8C02B}"/>
          </ac:spMkLst>
        </pc:spChg>
        <pc:spChg chg="mod topLvl">
          <ac:chgData name="Studio Moara" userId="e17c69a39c7c13f8" providerId="LiveId" clId="{3616F029-AB50-40B5-B057-86C433EB959C}" dt="2023-08-29T03:46:53.028" v="5814" actId="165"/>
          <ac:spMkLst>
            <pc:docMk/>
            <pc:sldMk cId="3133908175" sldId="277"/>
            <ac:spMk id="16" creationId="{8DF268DA-8877-84B5-9FEF-CB924F34AA1B}"/>
          </ac:spMkLst>
        </pc:spChg>
        <pc:spChg chg="del">
          <ac:chgData name="Studio Moara" userId="e17c69a39c7c13f8" providerId="LiveId" clId="{3616F029-AB50-40B5-B057-86C433EB959C}" dt="2023-08-29T03:41:26.674" v="5707" actId="478"/>
          <ac:spMkLst>
            <pc:docMk/>
            <pc:sldMk cId="3133908175" sldId="277"/>
            <ac:spMk id="17" creationId="{1E39B7A9-24F4-494D-4D95-90F48C7AAADD}"/>
          </ac:spMkLst>
        </pc:spChg>
        <pc:spChg chg="add mod">
          <ac:chgData name="Studio Moara" userId="e17c69a39c7c13f8" providerId="LiveId" clId="{3616F029-AB50-40B5-B057-86C433EB959C}" dt="2023-08-29T03:45:58.697" v="5799" actId="1076"/>
          <ac:spMkLst>
            <pc:docMk/>
            <pc:sldMk cId="3133908175" sldId="277"/>
            <ac:spMk id="18" creationId="{3D47CFB1-FC04-685E-94D3-334225D4253E}"/>
          </ac:spMkLst>
        </pc:spChg>
        <pc:spChg chg="add mod">
          <ac:chgData name="Studio Moara" userId="e17c69a39c7c13f8" providerId="LiveId" clId="{3616F029-AB50-40B5-B057-86C433EB959C}" dt="2023-08-29T03:45:58.697" v="5799" actId="1076"/>
          <ac:spMkLst>
            <pc:docMk/>
            <pc:sldMk cId="3133908175" sldId="277"/>
            <ac:spMk id="19" creationId="{78A8AA65-98D3-2AB6-036F-3F3950A73FB2}"/>
          </ac:spMkLst>
        </pc:spChg>
        <pc:spChg chg="add mod">
          <ac:chgData name="Studio Moara" userId="e17c69a39c7c13f8" providerId="LiveId" clId="{3616F029-AB50-40B5-B057-86C433EB959C}" dt="2023-08-29T03:50:01.732" v="5865" actId="1076"/>
          <ac:spMkLst>
            <pc:docMk/>
            <pc:sldMk cId="3133908175" sldId="277"/>
            <ac:spMk id="20" creationId="{F1420D99-97A3-9BF5-80AD-126584936701}"/>
          </ac:spMkLst>
        </pc:spChg>
        <pc:spChg chg="add mod">
          <ac:chgData name="Studio Moara" userId="e17c69a39c7c13f8" providerId="LiveId" clId="{3616F029-AB50-40B5-B057-86C433EB959C}" dt="2023-08-29T03:50:01.732" v="5865" actId="1076"/>
          <ac:spMkLst>
            <pc:docMk/>
            <pc:sldMk cId="3133908175" sldId="277"/>
            <ac:spMk id="21" creationId="{069026BA-94E2-D3F1-D53D-BD5DA5DDB3A4}"/>
          </ac:spMkLst>
        </pc:spChg>
        <pc:spChg chg="add mod">
          <ac:chgData name="Studio Moara" userId="e17c69a39c7c13f8" providerId="LiveId" clId="{3616F029-AB50-40B5-B057-86C433EB959C}" dt="2023-08-29T03:50:58.548" v="5883" actId="1076"/>
          <ac:spMkLst>
            <pc:docMk/>
            <pc:sldMk cId="3133908175" sldId="277"/>
            <ac:spMk id="22" creationId="{0C1EFF3E-193E-277F-0AD3-E15A17A9D989}"/>
          </ac:spMkLst>
        </pc:spChg>
        <pc:spChg chg="add mod">
          <ac:chgData name="Studio Moara" userId="e17c69a39c7c13f8" providerId="LiveId" clId="{3616F029-AB50-40B5-B057-86C433EB959C}" dt="2023-08-29T03:50:58.548" v="5883" actId="1076"/>
          <ac:spMkLst>
            <pc:docMk/>
            <pc:sldMk cId="3133908175" sldId="277"/>
            <ac:spMk id="23" creationId="{F55AC432-30DE-7D04-EE13-CD4404634FA6}"/>
          </ac:spMkLst>
        </pc:spChg>
        <pc:spChg chg="mod">
          <ac:chgData name="Studio Moara" userId="e17c69a39c7c13f8" providerId="LiveId" clId="{3616F029-AB50-40B5-B057-86C433EB959C}" dt="2023-08-29T03:49:28.688" v="5856" actId="1076"/>
          <ac:spMkLst>
            <pc:docMk/>
            <pc:sldMk cId="3133908175" sldId="277"/>
            <ac:spMk id="29" creationId="{41BC7CC5-A708-68A5-14CF-69B366F6BD84}"/>
          </ac:spMkLst>
        </pc:spChg>
        <pc:spChg chg="mod">
          <ac:chgData name="Studio Moara" userId="e17c69a39c7c13f8" providerId="LiveId" clId="{3616F029-AB50-40B5-B057-86C433EB959C}" dt="2023-08-29T03:49:28.688" v="5856" actId="1076"/>
          <ac:spMkLst>
            <pc:docMk/>
            <pc:sldMk cId="3133908175" sldId="277"/>
            <ac:spMk id="30" creationId="{F87270F6-E7F1-84A2-592B-79D70381BE4B}"/>
          </ac:spMkLst>
        </pc:spChg>
        <pc:spChg chg="add del mod ord">
          <ac:chgData name="Studio Moara" userId="e17c69a39c7c13f8" providerId="LiveId" clId="{3616F029-AB50-40B5-B057-86C433EB959C}" dt="2023-08-29T03:54:49.954" v="5912" actId="6264"/>
          <ac:spMkLst>
            <pc:docMk/>
            <pc:sldMk cId="3133908175" sldId="277"/>
            <ac:spMk id="50" creationId="{6150B635-E6F3-A4DB-17AA-2A6DB4187768}"/>
          </ac:spMkLst>
        </pc:spChg>
        <pc:spChg chg="add del mod ord">
          <ac:chgData name="Studio Moara" userId="e17c69a39c7c13f8" providerId="LiveId" clId="{3616F029-AB50-40B5-B057-86C433EB959C}" dt="2023-08-29T03:54:49.954" v="5912" actId="6264"/>
          <ac:spMkLst>
            <pc:docMk/>
            <pc:sldMk cId="3133908175" sldId="277"/>
            <ac:spMk id="51" creationId="{2A2085D3-281F-47FF-255D-575CB6568573}"/>
          </ac:spMkLst>
        </pc:spChg>
        <pc:spChg chg="add del mod ord">
          <ac:chgData name="Studio Moara" userId="e17c69a39c7c13f8" providerId="LiveId" clId="{3616F029-AB50-40B5-B057-86C433EB959C}" dt="2023-08-29T03:54:49.954" v="5912" actId="6264"/>
          <ac:spMkLst>
            <pc:docMk/>
            <pc:sldMk cId="3133908175" sldId="277"/>
            <ac:spMk id="52" creationId="{9B0855FC-3F6F-B6BA-B712-1507450F79B7}"/>
          </ac:spMkLst>
        </pc:spChg>
        <pc:spChg chg="add del mod ord">
          <ac:chgData name="Studio Moara" userId="e17c69a39c7c13f8" providerId="LiveId" clId="{3616F029-AB50-40B5-B057-86C433EB959C}" dt="2023-08-29T03:54:49.954" v="5912" actId="6264"/>
          <ac:spMkLst>
            <pc:docMk/>
            <pc:sldMk cId="3133908175" sldId="277"/>
            <ac:spMk id="53" creationId="{CDC9C498-0CE7-87B0-62AD-82CC3DF4139F}"/>
          </ac:spMkLst>
        </pc:spChg>
        <pc:spChg chg="add del mod ord">
          <ac:chgData name="Studio Moara" userId="e17c69a39c7c13f8" providerId="LiveId" clId="{3616F029-AB50-40B5-B057-86C433EB959C}" dt="2023-08-29T03:54:48.050" v="5911"/>
          <ac:spMkLst>
            <pc:docMk/>
            <pc:sldMk cId="3133908175" sldId="277"/>
            <ac:spMk id="54" creationId="{916270F2-F533-0136-63C9-0F4BCE34DDB6}"/>
          </ac:spMkLst>
        </pc:spChg>
        <pc:spChg chg="add del mod">
          <ac:chgData name="Studio Moara" userId="e17c69a39c7c13f8" providerId="LiveId" clId="{3616F029-AB50-40B5-B057-86C433EB959C}" dt="2023-08-29T03:54:49.954" v="5912" actId="6264"/>
          <ac:spMkLst>
            <pc:docMk/>
            <pc:sldMk cId="3133908175" sldId="277"/>
            <ac:spMk id="55" creationId="{6C15900A-E331-749F-3FCD-0E0A31B0F363}"/>
          </ac:spMkLst>
        </pc:spChg>
        <pc:spChg chg="add del mod ord">
          <ac:chgData name="Studio Moara" userId="e17c69a39c7c13f8" providerId="LiveId" clId="{3616F029-AB50-40B5-B057-86C433EB959C}" dt="2023-08-29T03:55:34.778" v="5914" actId="6264"/>
          <ac:spMkLst>
            <pc:docMk/>
            <pc:sldMk cId="3133908175" sldId="277"/>
            <ac:spMk id="56" creationId="{E9D30F7B-05EF-504C-5820-DD928301DE0E}"/>
          </ac:spMkLst>
        </pc:spChg>
        <pc:spChg chg="add del mod ord">
          <ac:chgData name="Studio Moara" userId="e17c69a39c7c13f8" providerId="LiveId" clId="{3616F029-AB50-40B5-B057-86C433EB959C}" dt="2023-08-29T03:55:31.115" v="5913"/>
          <ac:spMkLst>
            <pc:docMk/>
            <pc:sldMk cId="3133908175" sldId="277"/>
            <ac:spMk id="57" creationId="{A1D27BB2-80AC-AEEA-614C-D732ED4DE8C9}"/>
          </ac:spMkLst>
        </pc:spChg>
        <pc:spChg chg="add del mod ord">
          <ac:chgData name="Studio Moara" userId="e17c69a39c7c13f8" providerId="LiveId" clId="{3616F029-AB50-40B5-B057-86C433EB959C}" dt="2023-08-29T03:55:34.778" v="5914" actId="6264"/>
          <ac:spMkLst>
            <pc:docMk/>
            <pc:sldMk cId="3133908175" sldId="277"/>
            <ac:spMk id="58" creationId="{B4B73AB5-B6FB-038E-4A06-6F11957D7333}"/>
          </ac:spMkLst>
        </pc:spChg>
        <pc:spChg chg="add del mod ord">
          <ac:chgData name="Studio Moara" userId="e17c69a39c7c13f8" providerId="LiveId" clId="{3616F029-AB50-40B5-B057-86C433EB959C}" dt="2023-08-29T03:55:34.778" v="5914" actId="6264"/>
          <ac:spMkLst>
            <pc:docMk/>
            <pc:sldMk cId="3133908175" sldId="277"/>
            <ac:spMk id="59" creationId="{ACF753CD-075E-AE91-5C95-FFD2DE329997}"/>
          </ac:spMkLst>
        </pc:spChg>
        <pc:spChg chg="add del mod">
          <ac:chgData name="Studio Moara" userId="e17c69a39c7c13f8" providerId="LiveId" clId="{3616F029-AB50-40B5-B057-86C433EB959C}" dt="2023-08-29T03:55:34.778" v="5914" actId="6264"/>
          <ac:spMkLst>
            <pc:docMk/>
            <pc:sldMk cId="3133908175" sldId="277"/>
            <ac:spMk id="60" creationId="{43ECBAC5-6897-BB51-8041-55C13F4F0254}"/>
          </ac:spMkLst>
        </pc:spChg>
        <pc:spChg chg="add del mod">
          <ac:chgData name="Studio Moara" userId="e17c69a39c7c13f8" providerId="LiveId" clId="{3616F029-AB50-40B5-B057-86C433EB959C}" dt="2023-08-29T03:55:34.778" v="5914" actId="6264"/>
          <ac:spMkLst>
            <pc:docMk/>
            <pc:sldMk cId="3133908175" sldId="277"/>
            <ac:spMk id="61" creationId="{F91E78BF-2B65-BC72-746E-3EAA227E58C5}"/>
          </ac:spMkLst>
        </pc:spChg>
        <pc:spChg chg="add del mod ord">
          <ac:chgData name="Studio Moara" userId="e17c69a39c7c13f8" providerId="LiveId" clId="{3616F029-AB50-40B5-B057-86C433EB959C}" dt="2023-08-29T03:55:58.137" v="5916" actId="6264"/>
          <ac:spMkLst>
            <pc:docMk/>
            <pc:sldMk cId="3133908175" sldId="277"/>
            <ac:spMk id="62" creationId="{CAE5BA50-3F48-2D2A-0739-FA2925671933}"/>
          </ac:spMkLst>
        </pc:spChg>
        <pc:spChg chg="add del mod ord">
          <ac:chgData name="Studio Moara" userId="e17c69a39c7c13f8" providerId="LiveId" clId="{3616F029-AB50-40B5-B057-86C433EB959C}" dt="2023-08-29T03:55:58.137" v="5916" actId="6264"/>
          <ac:spMkLst>
            <pc:docMk/>
            <pc:sldMk cId="3133908175" sldId="277"/>
            <ac:spMk id="63" creationId="{F587748B-A268-BCA1-6C40-E6660C26EF7F}"/>
          </ac:spMkLst>
        </pc:spChg>
        <pc:spChg chg="add del mod ord">
          <ac:chgData name="Studio Moara" userId="e17c69a39c7c13f8" providerId="LiveId" clId="{3616F029-AB50-40B5-B057-86C433EB959C}" dt="2023-08-29T03:55:56.768" v="5915"/>
          <ac:spMkLst>
            <pc:docMk/>
            <pc:sldMk cId="3133908175" sldId="277"/>
            <ac:spMk id="9216" creationId="{CFD588EE-FDE0-58D5-83C8-959D79AA1458}"/>
          </ac:spMkLst>
        </pc:spChg>
        <pc:spChg chg="add del mod">
          <ac:chgData name="Studio Moara" userId="e17c69a39c7c13f8" providerId="LiveId" clId="{3616F029-AB50-40B5-B057-86C433EB959C}" dt="2023-08-29T03:55:58.137" v="5916" actId="6264"/>
          <ac:spMkLst>
            <pc:docMk/>
            <pc:sldMk cId="3133908175" sldId="277"/>
            <ac:spMk id="9217" creationId="{BD562C2F-CE00-3B4D-02DA-85A6365EAD6C}"/>
          </ac:spMkLst>
        </pc:spChg>
        <pc:spChg chg="add del mod">
          <ac:chgData name="Studio Moara" userId="e17c69a39c7c13f8" providerId="LiveId" clId="{3616F029-AB50-40B5-B057-86C433EB959C}" dt="2023-08-29T03:55:58.137" v="5916" actId="6264"/>
          <ac:spMkLst>
            <pc:docMk/>
            <pc:sldMk cId="3133908175" sldId="277"/>
            <ac:spMk id="9219" creationId="{0C1711D9-2FE2-8495-C1F3-0425C2BB0837}"/>
          </ac:spMkLst>
        </pc:spChg>
        <pc:spChg chg="add del mod">
          <ac:chgData name="Studio Moara" userId="e17c69a39c7c13f8" providerId="LiveId" clId="{3616F029-AB50-40B5-B057-86C433EB959C}" dt="2023-08-29T03:55:58.137" v="5916" actId="6264"/>
          <ac:spMkLst>
            <pc:docMk/>
            <pc:sldMk cId="3133908175" sldId="277"/>
            <ac:spMk id="9221" creationId="{9508197A-E525-2040-75C2-C5ED41289798}"/>
          </ac:spMkLst>
        </pc:spChg>
        <pc:spChg chg="add del mod ord">
          <ac:chgData name="Studio Moara" userId="e17c69a39c7c13f8" providerId="LiveId" clId="{3616F029-AB50-40B5-B057-86C433EB959C}" dt="2023-08-29T03:56:41.595" v="5919" actId="6264"/>
          <ac:spMkLst>
            <pc:docMk/>
            <pc:sldMk cId="3133908175" sldId="277"/>
            <ac:spMk id="9223" creationId="{164E455C-5F68-AFB7-276C-ADB3A3406C47}"/>
          </ac:spMkLst>
        </pc:spChg>
        <pc:spChg chg="add del mod ord">
          <ac:chgData name="Studio Moara" userId="e17c69a39c7c13f8" providerId="LiveId" clId="{3616F029-AB50-40B5-B057-86C433EB959C}" dt="2023-08-29T03:56:41.595" v="5919" actId="6264"/>
          <ac:spMkLst>
            <pc:docMk/>
            <pc:sldMk cId="3133908175" sldId="277"/>
            <ac:spMk id="9224" creationId="{C8648A5E-A5E4-E0F4-CA34-58372EA588BB}"/>
          </ac:spMkLst>
        </pc:spChg>
        <pc:spChg chg="add del mod">
          <ac:chgData name="Studio Moara" userId="e17c69a39c7c13f8" providerId="LiveId" clId="{3616F029-AB50-40B5-B057-86C433EB959C}" dt="2023-08-29T03:56:39.657" v="5918"/>
          <ac:spMkLst>
            <pc:docMk/>
            <pc:sldMk cId="3133908175" sldId="277"/>
            <ac:spMk id="9225" creationId="{18E8B84C-C19E-17D5-AB9A-81E546BC65DF}"/>
          </ac:spMkLst>
        </pc:spChg>
        <pc:spChg chg="add del mod">
          <ac:chgData name="Studio Moara" userId="e17c69a39c7c13f8" providerId="LiveId" clId="{3616F029-AB50-40B5-B057-86C433EB959C}" dt="2023-08-29T03:56:41.595" v="5919" actId="6264"/>
          <ac:spMkLst>
            <pc:docMk/>
            <pc:sldMk cId="3133908175" sldId="277"/>
            <ac:spMk id="9227" creationId="{4A646D80-DF44-9DE8-F525-0D8FC8A4B6B9}"/>
          </ac:spMkLst>
        </pc:spChg>
        <pc:spChg chg="add del mod">
          <ac:chgData name="Studio Moara" userId="e17c69a39c7c13f8" providerId="LiveId" clId="{3616F029-AB50-40B5-B057-86C433EB959C}" dt="2023-08-29T03:56:41.595" v="5919" actId="6264"/>
          <ac:spMkLst>
            <pc:docMk/>
            <pc:sldMk cId="3133908175" sldId="277"/>
            <ac:spMk id="9228" creationId="{67F80AA2-7472-292A-4471-F1091483DCB0}"/>
          </ac:spMkLst>
        </pc:spChg>
        <pc:spChg chg="add del mod">
          <ac:chgData name="Studio Moara" userId="e17c69a39c7c13f8" providerId="LiveId" clId="{3616F029-AB50-40B5-B057-86C433EB959C}" dt="2023-08-29T03:56:41.595" v="5919" actId="6264"/>
          <ac:spMkLst>
            <pc:docMk/>
            <pc:sldMk cId="3133908175" sldId="277"/>
            <ac:spMk id="9229" creationId="{A3E4D970-F84D-4A8C-B9D4-5D1F79E79A0A}"/>
          </ac:spMkLst>
        </pc:spChg>
        <pc:spChg chg="add del mod ord">
          <ac:chgData name="Studio Moara" userId="e17c69a39c7c13f8" providerId="LiveId" clId="{3616F029-AB50-40B5-B057-86C433EB959C}" dt="2023-08-29T03:57:02.860" v="5921" actId="6264"/>
          <ac:spMkLst>
            <pc:docMk/>
            <pc:sldMk cId="3133908175" sldId="277"/>
            <ac:spMk id="9230" creationId="{B02DD6E5-9E15-B4E3-88C3-348205654037}"/>
          </ac:spMkLst>
        </pc:spChg>
        <pc:spChg chg="add del mod ord">
          <ac:chgData name="Studio Moara" userId="e17c69a39c7c13f8" providerId="LiveId" clId="{3616F029-AB50-40B5-B057-86C433EB959C}" dt="2023-08-29T03:57:01.545" v="5920"/>
          <ac:spMkLst>
            <pc:docMk/>
            <pc:sldMk cId="3133908175" sldId="277"/>
            <ac:spMk id="9231" creationId="{CBCA9669-118E-FC33-C6E2-F46097FD71C7}"/>
          </ac:spMkLst>
        </pc:spChg>
        <pc:spChg chg="add del mod">
          <ac:chgData name="Studio Moara" userId="e17c69a39c7c13f8" providerId="LiveId" clId="{3616F029-AB50-40B5-B057-86C433EB959C}" dt="2023-08-29T03:57:02.860" v="5921" actId="6264"/>
          <ac:spMkLst>
            <pc:docMk/>
            <pc:sldMk cId="3133908175" sldId="277"/>
            <ac:spMk id="9233" creationId="{EBE81899-7C5C-33E4-1107-D902205E50DC}"/>
          </ac:spMkLst>
        </pc:spChg>
        <pc:spChg chg="add del mod">
          <ac:chgData name="Studio Moara" userId="e17c69a39c7c13f8" providerId="LiveId" clId="{3616F029-AB50-40B5-B057-86C433EB959C}" dt="2023-08-29T03:57:02.860" v="5921" actId="6264"/>
          <ac:spMkLst>
            <pc:docMk/>
            <pc:sldMk cId="3133908175" sldId="277"/>
            <ac:spMk id="9234" creationId="{D76A8508-B394-4D30-16AA-0DE4BFC1587F}"/>
          </ac:spMkLst>
        </pc:spChg>
        <pc:spChg chg="add del mod">
          <ac:chgData name="Studio Moara" userId="e17c69a39c7c13f8" providerId="LiveId" clId="{3616F029-AB50-40B5-B057-86C433EB959C}" dt="2023-08-29T03:57:02.860" v="5921" actId="6264"/>
          <ac:spMkLst>
            <pc:docMk/>
            <pc:sldMk cId="3133908175" sldId="277"/>
            <ac:spMk id="9235" creationId="{A64150E4-3883-D243-5BC9-1186CB5F5532}"/>
          </ac:spMkLst>
        </pc:spChg>
        <pc:spChg chg="add del mod">
          <ac:chgData name="Studio Moara" userId="e17c69a39c7c13f8" providerId="LiveId" clId="{3616F029-AB50-40B5-B057-86C433EB959C}" dt="2023-08-29T03:57:02.860" v="5921" actId="6264"/>
          <ac:spMkLst>
            <pc:docMk/>
            <pc:sldMk cId="3133908175" sldId="277"/>
            <ac:spMk id="9236" creationId="{D05B5E0D-A276-EF3A-CC65-88B87DA352E5}"/>
          </ac:spMkLst>
        </pc:spChg>
        <pc:spChg chg="add del mod ord">
          <ac:chgData name="Studio Moara" userId="e17c69a39c7c13f8" providerId="LiveId" clId="{3616F029-AB50-40B5-B057-86C433EB959C}" dt="2023-08-29T03:58:07.219" v="5922"/>
          <ac:spMkLst>
            <pc:docMk/>
            <pc:sldMk cId="3133908175" sldId="277"/>
            <ac:spMk id="9237" creationId="{5B62065A-AD4B-A492-5880-A95C36759DA3}"/>
          </ac:spMkLst>
        </pc:spChg>
        <pc:spChg chg="add del mod">
          <ac:chgData name="Studio Moara" userId="e17c69a39c7c13f8" providerId="LiveId" clId="{3616F029-AB50-40B5-B057-86C433EB959C}" dt="2023-08-29T03:58:10.361" v="5923" actId="6264"/>
          <ac:spMkLst>
            <pc:docMk/>
            <pc:sldMk cId="3133908175" sldId="277"/>
            <ac:spMk id="9239" creationId="{BC69C7A7-07AF-6FF4-8CD0-7EF7FD01FD9C}"/>
          </ac:spMkLst>
        </pc:spChg>
        <pc:spChg chg="add del mod">
          <ac:chgData name="Studio Moara" userId="e17c69a39c7c13f8" providerId="LiveId" clId="{3616F029-AB50-40B5-B057-86C433EB959C}" dt="2023-08-29T03:58:10.361" v="5923" actId="6264"/>
          <ac:spMkLst>
            <pc:docMk/>
            <pc:sldMk cId="3133908175" sldId="277"/>
            <ac:spMk id="9240" creationId="{5EEB598C-D197-758C-C25E-2A153F29985A}"/>
          </ac:spMkLst>
        </pc:spChg>
        <pc:spChg chg="add del mod">
          <ac:chgData name="Studio Moara" userId="e17c69a39c7c13f8" providerId="LiveId" clId="{3616F029-AB50-40B5-B057-86C433EB959C}" dt="2023-08-29T03:58:10.361" v="5923" actId="6264"/>
          <ac:spMkLst>
            <pc:docMk/>
            <pc:sldMk cId="3133908175" sldId="277"/>
            <ac:spMk id="9241" creationId="{C6ACF4CB-57C3-5DE3-1787-E941731787AD}"/>
          </ac:spMkLst>
        </pc:spChg>
        <pc:spChg chg="add del mod">
          <ac:chgData name="Studio Moara" userId="e17c69a39c7c13f8" providerId="LiveId" clId="{3616F029-AB50-40B5-B057-86C433EB959C}" dt="2023-08-29T03:58:10.361" v="5923" actId="6264"/>
          <ac:spMkLst>
            <pc:docMk/>
            <pc:sldMk cId="3133908175" sldId="277"/>
            <ac:spMk id="9242" creationId="{575A69F1-62D2-16B1-C29D-309FB5FA6AEC}"/>
          </ac:spMkLst>
        </pc:spChg>
        <pc:spChg chg="add del mod">
          <ac:chgData name="Studio Moara" userId="e17c69a39c7c13f8" providerId="LiveId" clId="{3616F029-AB50-40B5-B057-86C433EB959C}" dt="2023-08-29T03:58:10.361" v="5923" actId="6264"/>
          <ac:spMkLst>
            <pc:docMk/>
            <pc:sldMk cId="3133908175" sldId="277"/>
            <ac:spMk id="9243" creationId="{E94D4DFE-9FE3-A451-0009-6B367F6AAD15}"/>
          </ac:spMkLst>
        </pc:spChg>
        <pc:spChg chg="add del mod">
          <ac:chgData name="Studio Moara" userId="e17c69a39c7c13f8" providerId="LiveId" clId="{3616F029-AB50-40B5-B057-86C433EB959C}" dt="2023-08-29T06:58:08.371" v="7555" actId="21"/>
          <ac:spMkLst>
            <pc:docMk/>
            <pc:sldMk cId="3133908175" sldId="277"/>
            <ac:spMk id="9244" creationId="{F7DCAE9F-DF86-687F-C986-05A5E58BA000}"/>
          </ac:spMkLst>
        </pc:spChg>
        <pc:grpChg chg="add del mod">
          <ac:chgData name="Studio Moara" userId="e17c69a39c7c13f8" providerId="LiveId" clId="{3616F029-AB50-40B5-B057-86C433EB959C}" dt="2023-08-29T03:46:53.028" v="5814" actId="165"/>
          <ac:grpSpMkLst>
            <pc:docMk/>
            <pc:sldMk cId="3133908175" sldId="277"/>
            <ac:grpSpMk id="11" creationId="{2C598BFB-BC05-0F84-35DE-C84BFF5E7C51}"/>
          </ac:grpSpMkLst>
        </pc:grpChg>
        <pc:grpChg chg="add del mod">
          <ac:chgData name="Studio Moara" userId="e17c69a39c7c13f8" providerId="LiveId" clId="{3616F029-AB50-40B5-B057-86C433EB959C}" dt="2023-08-29T03:48:47.389" v="5845" actId="165"/>
          <ac:grpSpMkLst>
            <pc:docMk/>
            <pc:sldMk cId="3133908175" sldId="277"/>
            <ac:grpSpMk id="34" creationId="{83B6FE16-C990-6A18-16B6-9EA79FF95F31}"/>
          </ac:grpSpMkLst>
        </pc:grpChg>
        <pc:picChg chg="add mod ord">
          <ac:chgData name="Studio Moara" userId="e17c69a39c7c13f8" providerId="LiveId" clId="{3616F029-AB50-40B5-B057-86C433EB959C}" dt="2023-08-29T03:58:10.361" v="5923" actId="6264"/>
          <ac:picMkLst>
            <pc:docMk/>
            <pc:sldMk cId="3133908175" sldId="277"/>
            <ac:picMk id="9218" creationId="{388C5BD0-9833-B8F0-A77D-1929FA9D1FF3}"/>
          </ac:picMkLst>
        </pc:picChg>
        <pc:picChg chg="add del mod ord">
          <ac:chgData name="Studio Moara" userId="e17c69a39c7c13f8" providerId="LiveId" clId="{3616F029-AB50-40B5-B057-86C433EB959C}" dt="2023-08-29T03:56:33.710" v="5917" actId="478"/>
          <ac:picMkLst>
            <pc:docMk/>
            <pc:sldMk cId="3133908175" sldId="277"/>
            <ac:picMk id="9220" creationId="{4C23E1EF-2B79-352F-21D6-B31C4243036E}"/>
          </ac:picMkLst>
        </pc:picChg>
        <pc:picChg chg="add mod ord">
          <ac:chgData name="Studio Moara" userId="e17c69a39c7c13f8" providerId="LiveId" clId="{3616F029-AB50-40B5-B057-86C433EB959C}" dt="2023-08-29T03:58:10.361" v="5923" actId="6264"/>
          <ac:picMkLst>
            <pc:docMk/>
            <pc:sldMk cId="3133908175" sldId="277"/>
            <ac:picMk id="9222" creationId="{E965099C-30F9-1830-610E-AA3F4A3103B2}"/>
          </ac:picMkLst>
        </pc:picChg>
        <pc:picChg chg="add mod ord">
          <ac:chgData name="Studio Moara" userId="e17c69a39c7c13f8" providerId="LiveId" clId="{3616F029-AB50-40B5-B057-86C433EB959C}" dt="2023-08-29T03:58:10.361" v="5923" actId="6264"/>
          <ac:picMkLst>
            <pc:docMk/>
            <pc:sldMk cId="3133908175" sldId="277"/>
            <ac:picMk id="9226" creationId="{0FC37E22-4FAB-8D7A-1A90-AA151C4E9576}"/>
          </ac:picMkLst>
        </pc:picChg>
        <pc:picChg chg="add mod ord">
          <ac:chgData name="Studio Moara" userId="e17c69a39c7c13f8" providerId="LiveId" clId="{3616F029-AB50-40B5-B057-86C433EB959C}" dt="2023-08-29T03:58:10.361" v="5923" actId="6264"/>
          <ac:picMkLst>
            <pc:docMk/>
            <pc:sldMk cId="3133908175" sldId="277"/>
            <ac:picMk id="9232" creationId="{51DE75BE-48F9-020F-3DD8-15AEA735AD89}"/>
          </ac:picMkLst>
        </pc:picChg>
        <pc:picChg chg="add mod ord">
          <ac:chgData name="Studio Moara" userId="e17c69a39c7c13f8" providerId="LiveId" clId="{3616F029-AB50-40B5-B057-86C433EB959C}" dt="2023-08-29T03:58:19.517" v="5925" actId="18131"/>
          <ac:picMkLst>
            <pc:docMk/>
            <pc:sldMk cId="3133908175" sldId="277"/>
            <ac:picMk id="9238" creationId="{2C563E4A-3D26-4C29-9279-3BD573D7C357}"/>
          </ac:picMkLst>
        </pc:picChg>
        <pc:cxnChg chg="add mod">
          <ac:chgData name="Studio Moara" userId="e17c69a39c7c13f8" providerId="LiveId" clId="{3616F029-AB50-40B5-B057-86C433EB959C}" dt="2023-08-29T03:48:19.206" v="5835" actId="14100"/>
          <ac:cxnSpMkLst>
            <pc:docMk/>
            <pc:sldMk cId="3133908175" sldId="277"/>
            <ac:cxnSpMk id="25" creationId="{888C5A7C-C8B0-D52B-390C-2538F4CDFBF0}"/>
          </ac:cxnSpMkLst>
        </pc:cxnChg>
        <pc:cxnChg chg="add mod">
          <ac:chgData name="Studio Moara" userId="e17c69a39c7c13f8" providerId="LiveId" clId="{3616F029-AB50-40B5-B057-86C433EB959C}" dt="2023-08-29T03:48:23.017" v="5837" actId="1035"/>
          <ac:cxnSpMkLst>
            <pc:docMk/>
            <pc:sldMk cId="3133908175" sldId="277"/>
            <ac:cxnSpMk id="26" creationId="{03D0D9DC-51F1-039A-B23E-16C1B28D7BBF}"/>
          </ac:cxnSpMkLst>
        </pc:cxnChg>
        <pc:cxnChg chg="add mod topLvl">
          <ac:chgData name="Studio Moara" userId="e17c69a39c7c13f8" providerId="LiveId" clId="{3616F029-AB50-40B5-B057-86C433EB959C}" dt="2023-08-29T03:49:01.810" v="5850" actId="692"/>
          <ac:cxnSpMkLst>
            <pc:docMk/>
            <pc:sldMk cId="3133908175" sldId="277"/>
            <ac:cxnSpMk id="32" creationId="{1129D29C-754B-C8E9-5921-2566D00D1080}"/>
          </ac:cxnSpMkLst>
        </pc:cxnChg>
        <pc:cxnChg chg="add mod topLvl">
          <ac:chgData name="Studio Moara" userId="e17c69a39c7c13f8" providerId="LiveId" clId="{3616F029-AB50-40B5-B057-86C433EB959C}" dt="2023-08-29T03:49:01.810" v="5850" actId="692"/>
          <ac:cxnSpMkLst>
            <pc:docMk/>
            <pc:sldMk cId="3133908175" sldId="277"/>
            <ac:cxnSpMk id="33" creationId="{B4CCB002-81DC-3772-BD38-FC2BC2BC7CE8}"/>
          </ac:cxnSpMkLst>
        </pc:cxnChg>
        <pc:cxnChg chg="add del mod">
          <ac:chgData name="Studio Moara" userId="e17c69a39c7c13f8" providerId="LiveId" clId="{3616F029-AB50-40B5-B057-86C433EB959C}" dt="2023-08-29T03:49:17.050" v="5853" actId="478"/>
          <ac:cxnSpMkLst>
            <pc:docMk/>
            <pc:sldMk cId="3133908175" sldId="277"/>
            <ac:cxnSpMk id="38" creationId="{3E57B672-8D4A-737E-D219-973127AAA68E}"/>
          </ac:cxnSpMkLst>
        </pc:cxnChg>
        <pc:cxnChg chg="add mod">
          <ac:chgData name="Studio Moara" userId="e17c69a39c7c13f8" providerId="LiveId" clId="{3616F029-AB50-40B5-B057-86C433EB959C}" dt="2023-08-29T03:49:39.555" v="5860" actId="1076"/>
          <ac:cxnSpMkLst>
            <pc:docMk/>
            <pc:sldMk cId="3133908175" sldId="277"/>
            <ac:cxnSpMk id="39" creationId="{93E2720F-3CD8-89A8-FE43-B67704207451}"/>
          </ac:cxnSpMkLst>
        </pc:cxnChg>
        <pc:cxnChg chg="add mod">
          <ac:chgData name="Studio Moara" userId="e17c69a39c7c13f8" providerId="LiveId" clId="{3616F029-AB50-40B5-B057-86C433EB959C}" dt="2023-08-29T03:50:40.602" v="5880" actId="692"/>
          <ac:cxnSpMkLst>
            <pc:docMk/>
            <pc:sldMk cId="3133908175" sldId="277"/>
            <ac:cxnSpMk id="42" creationId="{E831AC26-8832-B7E7-278B-78432AA5D372}"/>
          </ac:cxnSpMkLst>
        </pc:cxnChg>
        <pc:cxnChg chg="add mod">
          <ac:chgData name="Studio Moara" userId="e17c69a39c7c13f8" providerId="LiveId" clId="{3616F029-AB50-40B5-B057-86C433EB959C}" dt="2023-08-29T03:50:40.602" v="5880" actId="692"/>
          <ac:cxnSpMkLst>
            <pc:docMk/>
            <pc:sldMk cId="3133908175" sldId="277"/>
            <ac:cxnSpMk id="43" creationId="{6D7FADB0-4F1A-8908-0AAB-05EF2F68D23C}"/>
          </ac:cxnSpMkLst>
        </pc:cxnChg>
        <pc:cxnChg chg="add mod">
          <ac:chgData name="Studio Moara" userId="e17c69a39c7c13f8" providerId="LiveId" clId="{3616F029-AB50-40B5-B057-86C433EB959C}" dt="2023-08-29T03:51:01.665" v="5884" actId="692"/>
          <ac:cxnSpMkLst>
            <pc:docMk/>
            <pc:sldMk cId="3133908175" sldId="277"/>
            <ac:cxnSpMk id="48" creationId="{080A9DB4-75EE-986A-BBAE-1B3E99CE8C71}"/>
          </ac:cxnSpMkLst>
        </pc:cxnChg>
        <pc:cxnChg chg="add mod">
          <ac:chgData name="Studio Moara" userId="e17c69a39c7c13f8" providerId="LiveId" clId="{3616F029-AB50-40B5-B057-86C433EB959C}" dt="2023-08-29T03:51:01.665" v="5884" actId="692"/>
          <ac:cxnSpMkLst>
            <pc:docMk/>
            <pc:sldMk cId="3133908175" sldId="277"/>
            <ac:cxnSpMk id="49" creationId="{D8386217-9392-2324-3AEB-58B79BE930A0}"/>
          </ac:cxnSpMkLst>
        </pc:cxnChg>
      </pc:sldChg>
      <pc:sldChg chg="addSp delSp modSp add del mod setBg modClrScheme chgLayout">
        <pc:chgData name="Studio Moara" userId="e17c69a39c7c13f8" providerId="LiveId" clId="{3616F029-AB50-40B5-B057-86C433EB959C}" dt="2023-08-29T07:52:00.372" v="9183" actId="47"/>
        <pc:sldMkLst>
          <pc:docMk/>
          <pc:sldMk cId="1937569772" sldId="278"/>
        </pc:sldMkLst>
        <pc:spChg chg="mod">
          <ac:chgData name="Studio Moara" userId="e17c69a39c7c13f8" providerId="LiveId" clId="{3616F029-AB50-40B5-B057-86C433EB959C}" dt="2023-08-29T07:40:34.395" v="8927" actId="1076"/>
          <ac:spMkLst>
            <pc:docMk/>
            <pc:sldMk cId="1937569772" sldId="278"/>
            <ac:spMk id="2" creationId="{2D679964-2E8A-3200-D166-81A81A4373D3}"/>
          </ac:spMkLst>
        </pc:spChg>
        <pc:spChg chg="add del">
          <ac:chgData name="Studio Moara" userId="e17c69a39c7c13f8" providerId="LiveId" clId="{3616F029-AB50-40B5-B057-86C433EB959C}" dt="2023-08-29T04:03:50.264" v="5966" actId="478"/>
          <ac:spMkLst>
            <pc:docMk/>
            <pc:sldMk cId="1937569772" sldId="278"/>
            <ac:spMk id="3" creationId="{5A8ACA0A-DBF6-7EF5-699D-09644660E169}"/>
          </ac:spMkLst>
        </pc:spChg>
        <pc:spChg chg="add del">
          <ac:chgData name="Studio Moara" userId="e17c69a39c7c13f8" providerId="LiveId" clId="{3616F029-AB50-40B5-B057-86C433EB959C}" dt="2023-08-29T04:04:06.496" v="5968" actId="478"/>
          <ac:spMkLst>
            <pc:docMk/>
            <pc:sldMk cId="1937569772" sldId="278"/>
            <ac:spMk id="4" creationId="{8FA1CB85-59F7-168D-B8E3-B7A3017D53F0}"/>
          </ac:spMkLst>
        </pc:spChg>
        <pc:spChg chg="add del mod ord">
          <ac:chgData name="Studio Moara" userId="e17c69a39c7c13f8" providerId="LiveId" clId="{3616F029-AB50-40B5-B057-86C433EB959C}" dt="2023-08-29T07:38:02.942" v="8788"/>
          <ac:spMkLst>
            <pc:docMk/>
            <pc:sldMk cId="1937569772" sldId="278"/>
            <ac:spMk id="5" creationId="{A4160813-735E-0D1D-A5B9-3E2090A76BC1}"/>
          </ac:spMkLst>
        </pc:spChg>
        <pc:spChg chg="del">
          <ac:chgData name="Studio Moara" userId="e17c69a39c7c13f8" providerId="LiveId" clId="{3616F029-AB50-40B5-B057-86C433EB959C}" dt="2023-08-29T04:03:36.777" v="5964" actId="478"/>
          <ac:spMkLst>
            <pc:docMk/>
            <pc:sldMk cId="1937569772" sldId="278"/>
            <ac:spMk id="6" creationId="{EAB4EE66-6F22-D821-F671-202C40BD10F9}"/>
          </ac:spMkLst>
        </pc:spChg>
        <pc:spChg chg="del">
          <ac:chgData name="Studio Moara" userId="e17c69a39c7c13f8" providerId="LiveId" clId="{3616F029-AB50-40B5-B057-86C433EB959C}" dt="2023-08-29T04:03:36.777" v="5964" actId="478"/>
          <ac:spMkLst>
            <pc:docMk/>
            <pc:sldMk cId="1937569772" sldId="278"/>
            <ac:spMk id="8" creationId="{012EBB5F-6078-4C4C-87FB-AD55682822ED}"/>
          </ac:spMkLst>
        </pc:spChg>
        <pc:spChg chg="mod">
          <ac:chgData name="Studio Moara" userId="e17c69a39c7c13f8" providerId="LiveId" clId="{3616F029-AB50-40B5-B057-86C433EB959C}" dt="2023-08-29T07:38:38.313" v="8841"/>
          <ac:spMkLst>
            <pc:docMk/>
            <pc:sldMk cId="1937569772" sldId="278"/>
            <ac:spMk id="9" creationId="{89CD4A91-0342-68B2-0F20-10E5F03998C1}"/>
          </ac:spMkLst>
        </pc:spChg>
        <pc:spChg chg="mod">
          <ac:chgData name="Studio Moara" userId="e17c69a39c7c13f8" providerId="LiveId" clId="{3616F029-AB50-40B5-B057-86C433EB959C}" dt="2023-08-29T07:38:38.313" v="8841"/>
          <ac:spMkLst>
            <pc:docMk/>
            <pc:sldMk cId="1937569772" sldId="278"/>
            <ac:spMk id="10" creationId="{0EDDEE6C-1CEE-825C-BF6A-3AA0DF7D2B4E}"/>
          </ac:spMkLst>
        </pc:spChg>
        <pc:spChg chg="mod">
          <ac:chgData name="Studio Moara" userId="e17c69a39c7c13f8" providerId="LiveId" clId="{3616F029-AB50-40B5-B057-86C433EB959C}" dt="2023-08-29T07:38:38.313" v="8841"/>
          <ac:spMkLst>
            <pc:docMk/>
            <pc:sldMk cId="1937569772" sldId="278"/>
            <ac:spMk id="11" creationId="{81A86FAA-EE1E-C518-5F69-7B9924AA5FBD}"/>
          </ac:spMkLst>
        </pc:spChg>
        <pc:spChg chg="mod">
          <ac:chgData name="Studio Moara" userId="e17c69a39c7c13f8" providerId="LiveId" clId="{3616F029-AB50-40B5-B057-86C433EB959C}" dt="2023-08-29T07:38:38.313" v="8841"/>
          <ac:spMkLst>
            <pc:docMk/>
            <pc:sldMk cId="1937569772" sldId="278"/>
            <ac:spMk id="12" creationId="{C51121CA-E2D7-B6C5-B88E-189673644419}"/>
          </ac:spMkLst>
        </pc:spChg>
        <pc:spChg chg="mod">
          <ac:chgData name="Studio Moara" userId="e17c69a39c7c13f8" providerId="LiveId" clId="{3616F029-AB50-40B5-B057-86C433EB959C}" dt="2023-08-29T07:38:38.313" v="8841"/>
          <ac:spMkLst>
            <pc:docMk/>
            <pc:sldMk cId="1937569772" sldId="278"/>
            <ac:spMk id="13" creationId="{5B377E66-16CB-2BA0-D87D-19974C869AAF}"/>
          </ac:spMkLst>
        </pc:spChg>
        <pc:spChg chg="add del mod ord">
          <ac:chgData name="Studio Moara" userId="e17c69a39c7c13f8" providerId="LiveId" clId="{3616F029-AB50-40B5-B057-86C433EB959C}" dt="2023-08-29T07:39:51.676" v="8873"/>
          <ac:spMkLst>
            <pc:docMk/>
            <pc:sldMk cId="1937569772" sldId="278"/>
            <ac:spMk id="14" creationId="{EEFCC6A7-0AB1-01A8-9C52-FD0BD4CA88C4}"/>
          </ac:spMkLst>
        </pc:spChg>
        <pc:spChg chg="add mod topLvl">
          <ac:chgData name="Studio Moara" userId="e17c69a39c7c13f8" providerId="LiveId" clId="{3616F029-AB50-40B5-B057-86C433EB959C}" dt="2023-08-29T07:45:50.737" v="9131" actId="122"/>
          <ac:spMkLst>
            <pc:docMk/>
            <pc:sldMk cId="1937569772" sldId="278"/>
            <ac:spMk id="15" creationId="{62EC4426-5C8C-246E-049D-49D09C2CE72D}"/>
          </ac:spMkLst>
        </pc:spChg>
        <pc:spChg chg="add mod topLvl">
          <ac:chgData name="Studio Moara" userId="e17c69a39c7c13f8" providerId="LiveId" clId="{3616F029-AB50-40B5-B057-86C433EB959C}" dt="2023-08-29T07:45:50.737" v="9131" actId="122"/>
          <ac:spMkLst>
            <pc:docMk/>
            <pc:sldMk cId="1937569772" sldId="278"/>
            <ac:spMk id="16" creationId="{F29FE8E6-0B26-3B40-45B2-E9344D542B40}"/>
          </ac:spMkLst>
        </pc:spChg>
        <pc:spChg chg="add mod topLvl">
          <ac:chgData name="Studio Moara" userId="e17c69a39c7c13f8" providerId="LiveId" clId="{3616F029-AB50-40B5-B057-86C433EB959C}" dt="2023-08-29T07:45:50.737" v="9131" actId="122"/>
          <ac:spMkLst>
            <pc:docMk/>
            <pc:sldMk cId="1937569772" sldId="278"/>
            <ac:spMk id="17" creationId="{9DD4C876-B903-B171-2739-16BCFA161ED5}"/>
          </ac:spMkLst>
        </pc:spChg>
        <pc:spChg chg="add del mod topLvl">
          <ac:chgData name="Studio Moara" userId="e17c69a39c7c13f8" providerId="LiveId" clId="{3616F029-AB50-40B5-B057-86C433EB959C}" dt="2023-08-29T07:45:51.703" v="9134" actId="478"/>
          <ac:spMkLst>
            <pc:docMk/>
            <pc:sldMk cId="1937569772" sldId="278"/>
            <ac:spMk id="18" creationId="{72E2EE27-C173-1808-81F7-40E35D68D42F}"/>
          </ac:spMkLst>
        </pc:spChg>
        <pc:spChg chg="add del mod topLvl">
          <ac:chgData name="Studio Moara" userId="e17c69a39c7c13f8" providerId="LiveId" clId="{3616F029-AB50-40B5-B057-86C433EB959C}" dt="2023-08-29T07:45:51.703" v="9134" actId="478"/>
          <ac:spMkLst>
            <pc:docMk/>
            <pc:sldMk cId="1937569772" sldId="278"/>
            <ac:spMk id="19" creationId="{991CB7F9-A549-3C75-2BD1-9DD79C8B19BB}"/>
          </ac:spMkLst>
        </pc:spChg>
        <pc:spChg chg="add del mod topLvl">
          <ac:chgData name="Studio Moara" userId="e17c69a39c7c13f8" providerId="LiveId" clId="{3616F029-AB50-40B5-B057-86C433EB959C}" dt="2023-08-29T07:45:51.703" v="9134" actId="478"/>
          <ac:spMkLst>
            <pc:docMk/>
            <pc:sldMk cId="1937569772" sldId="278"/>
            <ac:spMk id="20" creationId="{48DE2665-7CD8-8818-2E0E-8876EEE53846}"/>
          </ac:spMkLst>
        </pc:spChg>
        <pc:grpChg chg="add mod ord">
          <ac:chgData name="Studio Moara" userId="e17c69a39c7c13f8" providerId="LiveId" clId="{3616F029-AB50-40B5-B057-86C433EB959C}" dt="2023-08-29T07:40:31.261" v="8926" actId="1076"/>
          <ac:grpSpMkLst>
            <pc:docMk/>
            <pc:sldMk cId="1937569772" sldId="278"/>
            <ac:grpSpMk id="7" creationId="{FC3AB79E-6966-85A2-3E41-0B5D965DDA29}"/>
          </ac:grpSpMkLst>
        </pc:grpChg>
        <pc:grpChg chg="add del mod">
          <ac:chgData name="Studio Moara" userId="e17c69a39c7c13f8" providerId="LiveId" clId="{3616F029-AB50-40B5-B057-86C433EB959C}" dt="2023-08-29T07:44:10.399" v="9083" actId="165"/>
          <ac:grpSpMkLst>
            <pc:docMk/>
            <pc:sldMk cId="1937569772" sldId="278"/>
            <ac:grpSpMk id="23" creationId="{639CF46E-6FE0-CF12-1284-137F0EE10370}"/>
          </ac:grpSpMkLst>
        </pc:grpChg>
        <pc:grpChg chg="add del mod">
          <ac:chgData name="Studio Moara" userId="e17c69a39c7c13f8" providerId="LiveId" clId="{3616F029-AB50-40B5-B057-86C433EB959C}" dt="2023-08-29T07:44:10.399" v="9083" actId="165"/>
          <ac:grpSpMkLst>
            <pc:docMk/>
            <pc:sldMk cId="1937569772" sldId="278"/>
            <ac:grpSpMk id="24" creationId="{D9615C99-7E22-B3B4-C5AC-5FCDB407D87B}"/>
          </ac:grpSpMkLst>
        </pc:grpChg>
        <pc:grpChg chg="add del mod">
          <ac:chgData name="Studio Moara" userId="e17c69a39c7c13f8" providerId="LiveId" clId="{3616F029-AB50-40B5-B057-86C433EB959C}" dt="2023-08-29T07:44:10.399" v="9083" actId="165"/>
          <ac:grpSpMkLst>
            <pc:docMk/>
            <pc:sldMk cId="1937569772" sldId="278"/>
            <ac:grpSpMk id="25" creationId="{F76E0D38-5613-C075-1196-12FCB88FAFD2}"/>
          </ac:grpSpMkLst>
        </pc:grpChg>
        <pc:grpChg chg="add mod">
          <ac:chgData name="Studio Moara" userId="e17c69a39c7c13f8" providerId="LiveId" clId="{3616F029-AB50-40B5-B057-86C433EB959C}" dt="2023-08-29T07:45:51.296" v="9133" actId="14100"/>
          <ac:grpSpMkLst>
            <pc:docMk/>
            <pc:sldMk cId="1937569772" sldId="278"/>
            <ac:grpSpMk id="29" creationId="{CCF98E98-C4D6-D18D-13FC-6C506FAB941D}"/>
          </ac:grpSpMkLst>
        </pc:grpChg>
        <pc:picChg chg="add del mod">
          <ac:chgData name="Studio Moara" userId="e17c69a39c7c13f8" providerId="LiveId" clId="{3616F029-AB50-40B5-B057-86C433EB959C}" dt="2023-08-29T07:38:59.497" v="8847" actId="478"/>
          <ac:picMkLst>
            <pc:docMk/>
            <pc:sldMk cId="1937569772" sldId="278"/>
            <ac:picMk id="19458" creationId="{B56C717D-AC9A-1B96-13F5-E3D95F619F2F}"/>
          </ac:picMkLst>
        </pc:picChg>
        <pc:picChg chg="add mod">
          <ac:chgData name="Studio Moara" userId="e17c69a39c7c13f8" providerId="LiveId" clId="{3616F029-AB50-40B5-B057-86C433EB959C}" dt="2023-08-29T07:40:02.484" v="8910"/>
          <ac:picMkLst>
            <pc:docMk/>
            <pc:sldMk cId="1937569772" sldId="278"/>
            <ac:picMk id="19460" creationId="{3BB59BB7-3FF5-FBEF-5E17-BFB60D12135E}"/>
          </ac:picMkLst>
        </pc:picChg>
        <pc:cxnChg chg="add mod">
          <ac:chgData name="Studio Moara" userId="e17c69a39c7c13f8" providerId="LiveId" clId="{3616F029-AB50-40B5-B057-86C433EB959C}" dt="2023-08-29T07:44:54.875" v="9123" actId="164"/>
          <ac:cxnSpMkLst>
            <pc:docMk/>
            <pc:sldMk cId="1937569772" sldId="278"/>
            <ac:cxnSpMk id="22" creationId="{3FE3B017-36CD-B142-496B-7F100ABE2992}"/>
          </ac:cxnSpMkLst>
        </pc:cxnChg>
        <pc:cxnChg chg="add mod">
          <ac:chgData name="Studio Moara" userId="e17c69a39c7c13f8" providerId="LiveId" clId="{3616F029-AB50-40B5-B057-86C433EB959C}" dt="2023-08-29T07:44:54.875" v="9123" actId="164"/>
          <ac:cxnSpMkLst>
            <pc:docMk/>
            <pc:sldMk cId="1937569772" sldId="278"/>
            <ac:cxnSpMk id="27" creationId="{23CC7EDF-9505-F67E-941E-FE34324E9B8D}"/>
          </ac:cxnSpMkLst>
        </pc:cxnChg>
        <pc:cxnChg chg="add mod">
          <ac:chgData name="Studio Moara" userId="e17c69a39c7c13f8" providerId="LiveId" clId="{3616F029-AB50-40B5-B057-86C433EB959C}" dt="2023-08-29T07:44:54.875" v="9123" actId="164"/>
          <ac:cxnSpMkLst>
            <pc:docMk/>
            <pc:sldMk cId="1937569772" sldId="278"/>
            <ac:cxnSpMk id="28" creationId="{9B18D7EB-8842-A621-6461-258AEC99431B}"/>
          </ac:cxnSpMkLst>
        </pc:cxnChg>
      </pc:sldChg>
      <pc:sldChg chg="addSp delSp modSp add del mod">
        <pc:chgData name="Studio Moara" userId="e17c69a39c7c13f8" providerId="LiveId" clId="{3616F029-AB50-40B5-B057-86C433EB959C}" dt="2023-08-29T04:20:02.999" v="6155" actId="47"/>
        <pc:sldMkLst>
          <pc:docMk/>
          <pc:sldMk cId="3769668636" sldId="279"/>
        </pc:sldMkLst>
        <pc:spChg chg="add del mod">
          <ac:chgData name="Studio Moara" userId="e17c69a39c7c13f8" providerId="LiveId" clId="{3616F029-AB50-40B5-B057-86C433EB959C}" dt="2023-08-29T04:04:38.960" v="5981" actId="478"/>
          <ac:spMkLst>
            <pc:docMk/>
            <pc:sldMk cId="3769668636" sldId="279"/>
            <ac:spMk id="3" creationId="{264D8610-2919-F4CD-9516-B083EF67D75D}"/>
          </ac:spMkLst>
        </pc:spChg>
        <pc:spChg chg="add del">
          <ac:chgData name="Studio Moara" userId="e17c69a39c7c13f8" providerId="LiveId" clId="{3616F029-AB50-40B5-B057-86C433EB959C}" dt="2023-08-29T04:05:01.919" v="5984" actId="11529"/>
          <ac:spMkLst>
            <pc:docMk/>
            <pc:sldMk cId="3769668636" sldId="279"/>
            <ac:spMk id="4" creationId="{7D5A61EA-AF3D-0042-52F1-C2C4B853A533}"/>
          </ac:spMkLst>
        </pc:spChg>
        <pc:spChg chg="del">
          <ac:chgData name="Studio Moara" userId="e17c69a39c7c13f8" providerId="LiveId" clId="{3616F029-AB50-40B5-B057-86C433EB959C}" dt="2023-08-29T04:04:46.382" v="5982" actId="478"/>
          <ac:spMkLst>
            <pc:docMk/>
            <pc:sldMk cId="3769668636" sldId="279"/>
            <ac:spMk id="6" creationId="{EAB4EE66-6F22-D821-F671-202C40BD10F9}"/>
          </ac:spMkLst>
        </pc:spChg>
        <pc:spChg chg="del">
          <ac:chgData name="Studio Moara" userId="e17c69a39c7c13f8" providerId="LiveId" clId="{3616F029-AB50-40B5-B057-86C433EB959C}" dt="2023-08-29T04:04:46.382" v="5982" actId="478"/>
          <ac:spMkLst>
            <pc:docMk/>
            <pc:sldMk cId="3769668636" sldId="279"/>
            <ac:spMk id="8" creationId="{012EBB5F-6078-4C4C-87FB-AD55682822ED}"/>
          </ac:spMkLst>
        </pc:spChg>
        <pc:spChg chg="add del mod">
          <ac:chgData name="Studio Moara" userId="e17c69a39c7c13f8" providerId="LiveId" clId="{3616F029-AB50-40B5-B057-86C433EB959C}" dt="2023-08-29T04:06:45.573" v="6012" actId="478"/>
          <ac:spMkLst>
            <pc:docMk/>
            <pc:sldMk cId="3769668636" sldId="279"/>
            <ac:spMk id="9" creationId="{A931BD7C-F333-7DB5-B8F0-7974188ADE43}"/>
          </ac:spMkLst>
        </pc:spChg>
        <pc:spChg chg="add del mod">
          <ac:chgData name="Studio Moara" userId="e17c69a39c7c13f8" providerId="LiveId" clId="{3616F029-AB50-40B5-B057-86C433EB959C}" dt="2023-08-29T04:11:04.299" v="6038" actId="478"/>
          <ac:spMkLst>
            <pc:docMk/>
            <pc:sldMk cId="3769668636" sldId="279"/>
            <ac:spMk id="10" creationId="{ED82DB9A-44D5-AFC4-C289-2485760CE0DF}"/>
          </ac:spMkLst>
        </pc:spChg>
        <pc:spChg chg="add del mod">
          <ac:chgData name="Studio Moara" userId="e17c69a39c7c13f8" providerId="LiveId" clId="{3616F029-AB50-40B5-B057-86C433EB959C}" dt="2023-08-29T04:11:04.299" v="6038" actId="478"/>
          <ac:spMkLst>
            <pc:docMk/>
            <pc:sldMk cId="3769668636" sldId="279"/>
            <ac:spMk id="11" creationId="{17304F7B-F666-C910-50EA-DEE68732615A}"/>
          </ac:spMkLst>
        </pc:spChg>
        <pc:spChg chg="add del mod">
          <ac:chgData name="Studio Moara" userId="e17c69a39c7c13f8" providerId="LiveId" clId="{3616F029-AB50-40B5-B057-86C433EB959C}" dt="2023-08-29T04:11:04.299" v="6038" actId="478"/>
          <ac:spMkLst>
            <pc:docMk/>
            <pc:sldMk cId="3769668636" sldId="279"/>
            <ac:spMk id="12" creationId="{12039C0B-22D9-4BED-4EC2-56CBFCB0BCAA}"/>
          </ac:spMkLst>
        </pc:spChg>
        <pc:cxnChg chg="add del">
          <ac:chgData name="Studio Moara" userId="e17c69a39c7c13f8" providerId="LiveId" clId="{3616F029-AB50-40B5-B057-86C433EB959C}" dt="2023-08-29T04:05:34.869" v="5986" actId="478"/>
          <ac:cxnSpMkLst>
            <pc:docMk/>
            <pc:sldMk cId="3769668636" sldId="279"/>
            <ac:cxnSpMk id="7" creationId="{D086566C-66FE-AE21-A76D-8FFD8EB20833}"/>
          </ac:cxnSpMkLst>
        </pc:cxnChg>
      </pc:sldChg>
      <pc:sldChg chg="addSp delSp modSp add mod ord setBg">
        <pc:chgData name="Studio Moara" userId="e17c69a39c7c13f8" providerId="LiveId" clId="{3616F029-AB50-40B5-B057-86C433EB959C}" dt="2023-08-29T04:19:47.492" v="6154"/>
        <pc:sldMkLst>
          <pc:docMk/>
          <pc:sldMk cId="3111568825" sldId="280"/>
        </pc:sldMkLst>
        <pc:spChg chg="add mod">
          <ac:chgData name="Studio Moara" userId="e17c69a39c7c13f8" providerId="LiveId" clId="{3616F029-AB50-40B5-B057-86C433EB959C}" dt="2023-08-29T04:18:01.001" v="6125" actId="1076"/>
          <ac:spMkLst>
            <pc:docMk/>
            <pc:sldMk cId="3111568825" sldId="280"/>
            <ac:spMk id="5" creationId="{7B75FD6E-0213-7E11-6F5D-1CD0D6BA4454}"/>
          </ac:spMkLst>
        </pc:spChg>
        <pc:spChg chg="add mod">
          <ac:chgData name="Studio Moara" userId="e17c69a39c7c13f8" providerId="LiveId" clId="{3616F029-AB50-40B5-B057-86C433EB959C}" dt="2023-08-29T04:17:46.537" v="6122" actId="1076"/>
          <ac:spMkLst>
            <pc:docMk/>
            <pc:sldMk cId="3111568825" sldId="280"/>
            <ac:spMk id="7" creationId="{6ED5812E-F8DC-FF62-522A-A4D923BF346F}"/>
          </ac:spMkLst>
        </pc:spChg>
        <pc:spChg chg="mod">
          <ac:chgData name="Studio Moara" userId="e17c69a39c7c13f8" providerId="LiveId" clId="{3616F029-AB50-40B5-B057-86C433EB959C}" dt="2023-08-29T04:18:34.870" v="6133" actId="1076"/>
          <ac:spMkLst>
            <pc:docMk/>
            <pc:sldMk cId="3111568825" sldId="280"/>
            <ac:spMk id="47" creationId="{8788B67A-8F42-6AF2-B9CA-9443018E1C9C}"/>
          </ac:spMkLst>
        </pc:spChg>
        <pc:spChg chg="mod">
          <ac:chgData name="Studio Moara" userId="e17c69a39c7c13f8" providerId="LiveId" clId="{3616F029-AB50-40B5-B057-86C433EB959C}" dt="2023-08-29T04:18:34.870" v="6133" actId="1076"/>
          <ac:spMkLst>
            <pc:docMk/>
            <pc:sldMk cId="3111568825" sldId="280"/>
            <ac:spMk id="48" creationId="{6B18FF0D-F269-0CE8-C8AC-9A91BAC45B10}"/>
          </ac:spMkLst>
        </pc:spChg>
        <pc:spChg chg="mod">
          <ac:chgData name="Studio Moara" userId="e17c69a39c7c13f8" providerId="LiveId" clId="{3616F029-AB50-40B5-B057-86C433EB959C}" dt="2023-08-29T04:18:13.245" v="6128" actId="1076"/>
          <ac:spMkLst>
            <pc:docMk/>
            <pc:sldMk cId="3111568825" sldId="280"/>
            <ac:spMk id="58" creationId="{8FF3DF7A-EC0F-3EBB-C81F-C4CAEF3EA155}"/>
          </ac:spMkLst>
        </pc:spChg>
        <pc:spChg chg="mod">
          <ac:chgData name="Studio Moara" userId="e17c69a39c7c13f8" providerId="LiveId" clId="{3616F029-AB50-40B5-B057-86C433EB959C}" dt="2023-08-29T04:18:13.245" v="6128" actId="1076"/>
          <ac:spMkLst>
            <pc:docMk/>
            <pc:sldMk cId="3111568825" sldId="280"/>
            <ac:spMk id="59" creationId="{B5A1FCF0-E2AB-D1E9-213F-96CFB3A952C3}"/>
          </ac:spMkLst>
        </pc:spChg>
        <pc:spChg chg="del">
          <ac:chgData name="Studio Moara" userId="e17c69a39c7c13f8" providerId="LiveId" clId="{3616F029-AB50-40B5-B057-86C433EB959C}" dt="2023-08-29T04:16:07.241" v="6104" actId="478"/>
          <ac:spMkLst>
            <pc:docMk/>
            <pc:sldMk cId="3111568825" sldId="280"/>
            <ac:spMk id="90" creationId="{687DE027-994A-EC1E-296D-A162B5139F11}"/>
          </ac:spMkLst>
        </pc:spChg>
        <pc:cxnChg chg="add mod">
          <ac:chgData name="Studio Moara" userId="e17c69a39c7c13f8" providerId="LiveId" clId="{3616F029-AB50-40B5-B057-86C433EB959C}" dt="2023-08-29T04:18:03.206" v="6126" actId="14100"/>
          <ac:cxnSpMkLst>
            <pc:docMk/>
            <pc:sldMk cId="3111568825" sldId="280"/>
            <ac:cxnSpMk id="3" creationId="{DE3B2C1F-893B-0FE9-DEE6-B740180468BA}"/>
          </ac:cxnSpMkLst>
        </pc:cxnChg>
        <pc:cxnChg chg="add mod">
          <ac:chgData name="Studio Moara" userId="e17c69a39c7c13f8" providerId="LiveId" clId="{3616F029-AB50-40B5-B057-86C433EB959C}" dt="2023-08-29T04:17:48.593" v="6123" actId="14100"/>
          <ac:cxnSpMkLst>
            <pc:docMk/>
            <pc:sldMk cId="3111568825" sldId="280"/>
            <ac:cxnSpMk id="6" creationId="{3E979BE9-1929-DACA-EAD1-5D47210DEB4E}"/>
          </ac:cxnSpMkLst>
        </pc:cxnChg>
        <pc:cxnChg chg="add del mod">
          <ac:chgData name="Studio Moara" userId="e17c69a39c7c13f8" providerId="LiveId" clId="{3616F029-AB50-40B5-B057-86C433EB959C}" dt="2023-08-29T04:18:28.916" v="6132" actId="478"/>
          <ac:cxnSpMkLst>
            <pc:docMk/>
            <pc:sldMk cId="3111568825" sldId="280"/>
            <ac:cxnSpMk id="16" creationId="{B823C400-2F8A-0496-9F31-5C2E98790784}"/>
          </ac:cxnSpMkLst>
        </pc:cxnChg>
        <pc:cxnChg chg="del">
          <ac:chgData name="Studio Moara" userId="e17c69a39c7c13f8" providerId="LiveId" clId="{3616F029-AB50-40B5-B057-86C433EB959C}" dt="2023-08-29T04:16:07.241" v="6104" actId="478"/>
          <ac:cxnSpMkLst>
            <pc:docMk/>
            <pc:sldMk cId="3111568825" sldId="280"/>
            <ac:cxnSpMk id="51" creationId="{01B7C0AA-109A-80DD-B54B-54B7198619EB}"/>
          </ac:cxnSpMkLst>
        </pc:cxnChg>
        <pc:cxnChg chg="del">
          <ac:chgData name="Studio Moara" userId="e17c69a39c7c13f8" providerId="LiveId" clId="{3616F029-AB50-40B5-B057-86C433EB959C}" dt="2023-08-29T04:17:18.228" v="6116" actId="478"/>
          <ac:cxnSpMkLst>
            <pc:docMk/>
            <pc:sldMk cId="3111568825" sldId="280"/>
            <ac:cxnSpMk id="60" creationId="{21675AF5-1DB6-C1AC-DB3B-4A0B866F61E5}"/>
          </ac:cxnSpMkLst>
        </pc:cxnChg>
        <pc:cxnChg chg="del">
          <ac:chgData name="Studio Moara" userId="e17c69a39c7c13f8" providerId="LiveId" clId="{3616F029-AB50-40B5-B057-86C433EB959C}" dt="2023-08-29T04:17:18.228" v="6116" actId="478"/>
          <ac:cxnSpMkLst>
            <pc:docMk/>
            <pc:sldMk cId="3111568825" sldId="280"/>
            <ac:cxnSpMk id="62" creationId="{FF040B48-0BEB-C383-A8FF-AED90B6556C5}"/>
          </ac:cxnSpMkLst>
        </pc:cxnChg>
      </pc:sldChg>
      <pc:sldChg chg="addSp delSp modSp add mod">
        <pc:chgData name="Studio Moara" userId="e17c69a39c7c13f8" providerId="LiveId" clId="{3616F029-AB50-40B5-B057-86C433EB959C}" dt="2023-09-01T06:55:00.196" v="9195"/>
        <pc:sldMkLst>
          <pc:docMk/>
          <pc:sldMk cId="3980190748" sldId="281"/>
        </pc:sldMkLst>
        <pc:spChg chg="add del mod">
          <ac:chgData name="Studio Moara" userId="e17c69a39c7c13f8" providerId="LiveId" clId="{3616F029-AB50-40B5-B057-86C433EB959C}" dt="2023-08-29T06:33:38.177" v="7271" actId="478"/>
          <ac:spMkLst>
            <pc:docMk/>
            <pc:sldMk cId="3980190748" sldId="281"/>
            <ac:spMk id="3" creationId="{2B81AFB3-D5FC-2D4C-0FAD-8E727E1C12A0}"/>
          </ac:spMkLst>
        </pc:spChg>
        <pc:spChg chg="add mod">
          <ac:chgData name="Studio Moara" userId="e17c69a39c7c13f8" providerId="LiveId" clId="{3616F029-AB50-40B5-B057-86C433EB959C}" dt="2023-08-29T06:43:21.340" v="7428" actId="1076"/>
          <ac:spMkLst>
            <pc:docMk/>
            <pc:sldMk cId="3980190748" sldId="281"/>
            <ac:spMk id="4" creationId="{B0E90050-5889-C082-5B1C-17A86078B9A5}"/>
          </ac:spMkLst>
        </pc:spChg>
        <pc:spChg chg="add mod">
          <ac:chgData name="Studio Moara" userId="e17c69a39c7c13f8" providerId="LiveId" clId="{3616F029-AB50-40B5-B057-86C433EB959C}" dt="2023-08-29T06:43:21.340" v="7428" actId="1076"/>
          <ac:spMkLst>
            <pc:docMk/>
            <pc:sldMk cId="3980190748" sldId="281"/>
            <ac:spMk id="5" creationId="{4294306D-4799-F17A-AFEF-84199A816E1F}"/>
          </ac:spMkLst>
        </pc:spChg>
        <pc:spChg chg="add mod">
          <ac:chgData name="Studio Moara" userId="e17c69a39c7c13f8" providerId="LiveId" clId="{3616F029-AB50-40B5-B057-86C433EB959C}" dt="2023-08-29T06:43:21.340" v="7428" actId="1076"/>
          <ac:spMkLst>
            <pc:docMk/>
            <pc:sldMk cId="3980190748" sldId="281"/>
            <ac:spMk id="8" creationId="{0159F7D2-B141-7875-7535-4A80D496ECC6}"/>
          </ac:spMkLst>
        </pc:spChg>
        <pc:spChg chg="add mod">
          <ac:chgData name="Studio Moara" userId="e17c69a39c7c13f8" providerId="LiveId" clId="{3616F029-AB50-40B5-B057-86C433EB959C}" dt="2023-08-29T06:43:21.340" v="7428" actId="1076"/>
          <ac:spMkLst>
            <pc:docMk/>
            <pc:sldMk cId="3980190748" sldId="281"/>
            <ac:spMk id="10" creationId="{865A3896-0001-828D-B7D5-EDBFC1482C95}"/>
          </ac:spMkLst>
        </pc:spChg>
        <pc:spChg chg="add mod topLvl">
          <ac:chgData name="Studio Moara" userId="e17c69a39c7c13f8" providerId="LiveId" clId="{3616F029-AB50-40B5-B057-86C433EB959C}" dt="2023-08-29T06:43:21.340" v="7428" actId="1076"/>
          <ac:spMkLst>
            <pc:docMk/>
            <pc:sldMk cId="3980190748" sldId="281"/>
            <ac:spMk id="15" creationId="{FADBC70D-84E2-0BC8-CEF4-C554C84A73F3}"/>
          </ac:spMkLst>
        </pc:spChg>
        <pc:spChg chg="add mod topLvl">
          <ac:chgData name="Studio Moara" userId="e17c69a39c7c13f8" providerId="LiveId" clId="{3616F029-AB50-40B5-B057-86C433EB959C}" dt="2023-08-29T06:43:21.340" v="7428" actId="1076"/>
          <ac:spMkLst>
            <pc:docMk/>
            <pc:sldMk cId="3980190748" sldId="281"/>
            <ac:spMk id="16" creationId="{AC73C7EB-0EAB-ECCD-1670-0116855B54DF}"/>
          </ac:spMkLst>
        </pc:spChg>
        <pc:spChg chg="add mod topLvl">
          <ac:chgData name="Studio Moara" userId="e17c69a39c7c13f8" providerId="LiveId" clId="{3616F029-AB50-40B5-B057-86C433EB959C}" dt="2023-08-29T06:43:53.563" v="7435" actId="207"/>
          <ac:spMkLst>
            <pc:docMk/>
            <pc:sldMk cId="3980190748" sldId="281"/>
            <ac:spMk id="17" creationId="{2A9952DA-EF3C-FDAE-EA3B-B3F41C4C745C}"/>
          </ac:spMkLst>
        </pc:spChg>
        <pc:spChg chg="add mod topLvl">
          <ac:chgData name="Studio Moara" userId="e17c69a39c7c13f8" providerId="LiveId" clId="{3616F029-AB50-40B5-B057-86C433EB959C}" dt="2023-08-29T06:43:21.340" v="7428" actId="1076"/>
          <ac:spMkLst>
            <pc:docMk/>
            <pc:sldMk cId="3980190748" sldId="281"/>
            <ac:spMk id="18" creationId="{A3F86D73-4752-7F8F-5F2A-2A8191ADC969}"/>
          </ac:spMkLst>
        </pc:spChg>
        <pc:spChg chg="mod topLvl">
          <ac:chgData name="Studio Moara" userId="e17c69a39c7c13f8" providerId="LiveId" clId="{3616F029-AB50-40B5-B057-86C433EB959C}" dt="2023-08-29T06:43:57.250" v="7437" actId="20577"/>
          <ac:spMkLst>
            <pc:docMk/>
            <pc:sldMk cId="3980190748" sldId="281"/>
            <ac:spMk id="21" creationId="{81CE38C9-2B58-2D79-2CA5-437911092285}"/>
          </ac:spMkLst>
        </pc:spChg>
        <pc:spChg chg="mod topLvl">
          <ac:chgData name="Studio Moara" userId="e17c69a39c7c13f8" providerId="LiveId" clId="{3616F029-AB50-40B5-B057-86C433EB959C}" dt="2023-08-29T06:43:21.340" v="7428" actId="1076"/>
          <ac:spMkLst>
            <pc:docMk/>
            <pc:sldMk cId="3980190748" sldId="281"/>
            <ac:spMk id="22" creationId="{3A457247-C5D2-AFBF-B535-F9C1284D1EB6}"/>
          </ac:spMkLst>
        </pc:spChg>
        <pc:spChg chg="mod topLvl">
          <ac:chgData name="Studio Moara" userId="e17c69a39c7c13f8" providerId="LiveId" clId="{3616F029-AB50-40B5-B057-86C433EB959C}" dt="2023-08-29T06:44:01.282" v="7439" actId="20577"/>
          <ac:spMkLst>
            <pc:docMk/>
            <pc:sldMk cId="3980190748" sldId="281"/>
            <ac:spMk id="23" creationId="{20853DE0-D215-FA63-52B2-65A00C01BBD5}"/>
          </ac:spMkLst>
        </pc:spChg>
        <pc:spChg chg="mod topLvl">
          <ac:chgData name="Studio Moara" userId="e17c69a39c7c13f8" providerId="LiveId" clId="{3616F029-AB50-40B5-B057-86C433EB959C}" dt="2023-08-29T06:43:21.340" v="7428" actId="1076"/>
          <ac:spMkLst>
            <pc:docMk/>
            <pc:sldMk cId="3980190748" sldId="281"/>
            <ac:spMk id="24" creationId="{7367F5BE-1A63-88D9-A46D-3E29403B42EA}"/>
          </ac:spMkLst>
        </pc:spChg>
        <pc:spChg chg="add mod">
          <ac:chgData name="Studio Moara" userId="e17c69a39c7c13f8" providerId="LiveId" clId="{3616F029-AB50-40B5-B057-86C433EB959C}" dt="2023-08-29T06:43:21.340" v="7428" actId="1076"/>
          <ac:spMkLst>
            <pc:docMk/>
            <pc:sldMk cId="3980190748" sldId="281"/>
            <ac:spMk id="25" creationId="{AF0320C8-9957-E58C-E69F-63653DBDF4C5}"/>
          </ac:spMkLst>
        </pc:spChg>
        <pc:spChg chg="add mod">
          <ac:chgData name="Studio Moara" userId="e17c69a39c7c13f8" providerId="LiveId" clId="{3616F029-AB50-40B5-B057-86C433EB959C}" dt="2023-08-29T06:43:21.340" v="7428" actId="1076"/>
          <ac:spMkLst>
            <pc:docMk/>
            <pc:sldMk cId="3980190748" sldId="281"/>
            <ac:spMk id="26" creationId="{103D8664-048F-15E0-A453-F953A73F7A4A}"/>
          </ac:spMkLst>
        </pc:spChg>
        <pc:spChg chg="add mod">
          <ac:chgData name="Studio Moara" userId="e17c69a39c7c13f8" providerId="LiveId" clId="{3616F029-AB50-40B5-B057-86C433EB959C}" dt="2023-08-29T06:43:21.340" v="7428" actId="1076"/>
          <ac:spMkLst>
            <pc:docMk/>
            <pc:sldMk cId="3980190748" sldId="281"/>
            <ac:spMk id="27" creationId="{2ED61B94-3F09-683C-D771-DA4F2C391E3E}"/>
          </ac:spMkLst>
        </pc:spChg>
        <pc:spChg chg="add mod">
          <ac:chgData name="Studio Moara" userId="e17c69a39c7c13f8" providerId="LiveId" clId="{3616F029-AB50-40B5-B057-86C433EB959C}" dt="2023-08-29T06:43:21.340" v="7428" actId="1076"/>
          <ac:spMkLst>
            <pc:docMk/>
            <pc:sldMk cId="3980190748" sldId="281"/>
            <ac:spMk id="28" creationId="{9C8C4765-58E1-C5EB-740E-5365622F3715}"/>
          </ac:spMkLst>
        </pc:spChg>
        <pc:spChg chg="add mod">
          <ac:chgData name="Studio Moara" userId="e17c69a39c7c13f8" providerId="LiveId" clId="{3616F029-AB50-40B5-B057-86C433EB959C}" dt="2023-08-29T06:43:21.340" v="7428" actId="1076"/>
          <ac:spMkLst>
            <pc:docMk/>
            <pc:sldMk cId="3980190748" sldId="281"/>
            <ac:spMk id="29" creationId="{012EC876-51B7-30EE-72A8-193B29633CCE}"/>
          </ac:spMkLst>
        </pc:spChg>
        <pc:spChg chg="add mod">
          <ac:chgData name="Studio Moara" userId="e17c69a39c7c13f8" providerId="LiveId" clId="{3616F029-AB50-40B5-B057-86C433EB959C}" dt="2023-08-29T06:43:21.340" v="7428" actId="1076"/>
          <ac:spMkLst>
            <pc:docMk/>
            <pc:sldMk cId="3980190748" sldId="281"/>
            <ac:spMk id="30" creationId="{6261C97F-420A-C442-EBA7-8984FD41FC3F}"/>
          </ac:spMkLst>
        </pc:spChg>
        <pc:spChg chg="add mod">
          <ac:chgData name="Studio Moara" userId="e17c69a39c7c13f8" providerId="LiveId" clId="{3616F029-AB50-40B5-B057-86C433EB959C}" dt="2023-08-29T06:43:21.340" v="7428" actId="1076"/>
          <ac:spMkLst>
            <pc:docMk/>
            <pc:sldMk cId="3980190748" sldId="281"/>
            <ac:spMk id="31" creationId="{66F9114F-E1F8-F499-69EA-11B533D57D30}"/>
          </ac:spMkLst>
        </pc:spChg>
        <pc:spChg chg="add mod">
          <ac:chgData name="Studio Moara" userId="e17c69a39c7c13f8" providerId="LiveId" clId="{3616F029-AB50-40B5-B057-86C433EB959C}" dt="2023-08-29T06:43:21.340" v="7428" actId="1076"/>
          <ac:spMkLst>
            <pc:docMk/>
            <pc:sldMk cId="3980190748" sldId="281"/>
            <ac:spMk id="32" creationId="{C35A11F0-265E-ECEB-7FF9-8C0C0E9AE6C3}"/>
          </ac:spMkLst>
        </pc:spChg>
        <pc:spChg chg="add mod">
          <ac:chgData name="Studio Moara" userId="e17c69a39c7c13f8" providerId="LiveId" clId="{3616F029-AB50-40B5-B057-86C433EB959C}" dt="2023-08-29T06:43:42.801" v="7433" actId="1076"/>
          <ac:spMkLst>
            <pc:docMk/>
            <pc:sldMk cId="3980190748" sldId="281"/>
            <ac:spMk id="33" creationId="{0BA1AB7E-A55C-D790-7F87-0E766ECE951B}"/>
          </ac:spMkLst>
        </pc:spChg>
        <pc:spChg chg="del">
          <ac:chgData name="Studio Moara" userId="e17c69a39c7c13f8" providerId="LiveId" clId="{3616F029-AB50-40B5-B057-86C433EB959C}" dt="2023-08-29T06:32:16.127" v="7245" actId="478"/>
          <ac:spMkLst>
            <pc:docMk/>
            <pc:sldMk cId="3980190748" sldId="281"/>
            <ac:spMk id="38" creationId="{F21F4042-D0B5-4A0C-0A3D-AD4DE8289D62}"/>
          </ac:spMkLst>
        </pc:spChg>
        <pc:spChg chg="add del mod">
          <ac:chgData name="Studio Moara" userId="e17c69a39c7c13f8" providerId="LiveId" clId="{3616F029-AB50-40B5-B057-86C433EB959C}" dt="2023-08-29T06:34:24.244" v="7282" actId="478"/>
          <ac:spMkLst>
            <pc:docMk/>
            <pc:sldMk cId="3980190748" sldId="281"/>
            <ac:spMk id="39" creationId="{81A9F826-C1C4-45C6-FF05-123E8A6CC71D}"/>
          </ac:spMkLst>
        </pc:spChg>
        <pc:spChg chg="del">
          <ac:chgData name="Studio Moara" userId="e17c69a39c7c13f8" providerId="LiveId" clId="{3616F029-AB50-40B5-B057-86C433EB959C}" dt="2023-08-29T06:32:16.127" v="7245" actId="478"/>
          <ac:spMkLst>
            <pc:docMk/>
            <pc:sldMk cId="3980190748" sldId="281"/>
            <ac:spMk id="40" creationId="{67BDA53A-D5CA-76E3-DA1E-4B2C7984EEA8}"/>
          </ac:spMkLst>
        </pc:spChg>
        <pc:spChg chg="del">
          <ac:chgData name="Studio Moara" userId="e17c69a39c7c13f8" providerId="LiveId" clId="{3616F029-AB50-40B5-B057-86C433EB959C}" dt="2023-08-29T06:35:05.448" v="7300" actId="478"/>
          <ac:spMkLst>
            <pc:docMk/>
            <pc:sldMk cId="3980190748" sldId="281"/>
            <ac:spMk id="41" creationId="{56D559E0-96DA-87E7-9586-4E7F4AE022B7}"/>
          </ac:spMkLst>
        </pc:spChg>
        <pc:spChg chg="del">
          <ac:chgData name="Studio Moara" userId="e17c69a39c7c13f8" providerId="LiveId" clId="{3616F029-AB50-40B5-B057-86C433EB959C}" dt="2023-08-29T06:32:16.127" v="7245" actId="478"/>
          <ac:spMkLst>
            <pc:docMk/>
            <pc:sldMk cId="3980190748" sldId="281"/>
            <ac:spMk id="43" creationId="{4018D91F-9948-FDED-55F1-D0D3D4D2EB40}"/>
          </ac:spMkLst>
        </pc:spChg>
        <pc:spChg chg="add del">
          <ac:chgData name="Studio Moara" userId="e17c69a39c7c13f8" providerId="LiveId" clId="{3616F029-AB50-40B5-B057-86C433EB959C}" dt="2023-08-29T06:34:13.255" v="7276" actId="478"/>
          <ac:spMkLst>
            <pc:docMk/>
            <pc:sldMk cId="3980190748" sldId="281"/>
            <ac:spMk id="44" creationId="{2E23D4F9-0ABD-E351-7799-2A6CEC1CF045}"/>
          </ac:spMkLst>
        </pc:spChg>
        <pc:spChg chg="del mod">
          <ac:chgData name="Studio Moara" userId="e17c69a39c7c13f8" providerId="LiveId" clId="{3616F029-AB50-40B5-B057-86C433EB959C}" dt="2023-08-29T06:33:16.674" v="7262" actId="478"/>
          <ac:spMkLst>
            <pc:docMk/>
            <pc:sldMk cId="3980190748" sldId="281"/>
            <ac:spMk id="54" creationId="{70517233-F71D-AADD-8AF5-29EDDAFDCB8B}"/>
          </ac:spMkLst>
        </pc:spChg>
        <pc:spChg chg="del">
          <ac:chgData name="Studio Moara" userId="e17c69a39c7c13f8" providerId="LiveId" clId="{3616F029-AB50-40B5-B057-86C433EB959C}" dt="2023-08-29T06:34:13.255" v="7276" actId="478"/>
          <ac:spMkLst>
            <pc:docMk/>
            <pc:sldMk cId="3980190748" sldId="281"/>
            <ac:spMk id="55" creationId="{698D571A-3444-BFB8-23B7-E43E4B4FC76E}"/>
          </ac:spMkLst>
        </pc:spChg>
        <pc:spChg chg="del">
          <ac:chgData name="Studio Moara" userId="e17c69a39c7c13f8" providerId="LiveId" clId="{3616F029-AB50-40B5-B057-86C433EB959C}" dt="2023-08-29T06:32:16.127" v="7245" actId="478"/>
          <ac:spMkLst>
            <pc:docMk/>
            <pc:sldMk cId="3980190748" sldId="281"/>
            <ac:spMk id="58" creationId="{E7FA1322-D65E-28A5-709F-9E72C916677E}"/>
          </ac:spMkLst>
        </pc:spChg>
        <pc:spChg chg="del">
          <ac:chgData name="Studio Moara" userId="e17c69a39c7c13f8" providerId="LiveId" clId="{3616F029-AB50-40B5-B057-86C433EB959C}" dt="2023-08-29T06:32:40.480" v="7253" actId="478"/>
          <ac:spMkLst>
            <pc:docMk/>
            <pc:sldMk cId="3980190748" sldId="281"/>
            <ac:spMk id="59" creationId="{486679BF-7785-EFF2-0D20-3FBC883FC93E}"/>
          </ac:spMkLst>
        </pc:spChg>
        <pc:spChg chg="del">
          <ac:chgData name="Studio Moara" userId="e17c69a39c7c13f8" providerId="LiveId" clId="{3616F029-AB50-40B5-B057-86C433EB959C}" dt="2023-08-29T06:34:13.255" v="7276" actId="478"/>
          <ac:spMkLst>
            <pc:docMk/>
            <pc:sldMk cId="3980190748" sldId="281"/>
            <ac:spMk id="61" creationId="{6B9EE645-EE3E-FAC8-0352-3904599867CF}"/>
          </ac:spMkLst>
        </pc:spChg>
        <pc:grpChg chg="add del mod">
          <ac:chgData name="Studio Moara" userId="e17c69a39c7c13f8" providerId="LiveId" clId="{3616F029-AB50-40B5-B057-86C433EB959C}" dt="2023-08-29T06:40:01.018" v="7362" actId="165"/>
          <ac:grpSpMkLst>
            <pc:docMk/>
            <pc:sldMk cId="3980190748" sldId="281"/>
            <ac:grpSpMk id="19" creationId="{7CAD7858-12AE-83FA-13F7-49E973AC58A5}"/>
          </ac:grpSpMkLst>
        </pc:grpChg>
        <pc:grpChg chg="add del mod">
          <ac:chgData name="Studio Moara" userId="e17c69a39c7c13f8" providerId="LiveId" clId="{3616F029-AB50-40B5-B057-86C433EB959C}" dt="2023-08-29T06:40:03.597" v="7363" actId="165"/>
          <ac:grpSpMkLst>
            <pc:docMk/>
            <pc:sldMk cId="3980190748" sldId="281"/>
            <ac:grpSpMk id="20" creationId="{8F155BE7-AAB1-F6D7-0142-4C5F13FFF44C}"/>
          </ac:grpSpMkLst>
        </pc:grpChg>
        <pc:graphicFrameChg chg="add del mod">
          <ac:chgData name="Studio Moara" userId="e17c69a39c7c13f8" providerId="LiveId" clId="{3616F029-AB50-40B5-B057-86C433EB959C}" dt="2023-08-29T06:38:39.399" v="7336" actId="478"/>
          <ac:graphicFrameMkLst>
            <pc:docMk/>
            <pc:sldMk cId="3980190748" sldId="281"/>
            <ac:graphicFrameMk id="6" creationId="{56829C10-CFBF-C917-16AB-0DE94489E137}"/>
          </ac:graphicFrameMkLst>
        </pc:graphicFrameChg>
        <pc:graphicFrameChg chg="add del mod">
          <ac:chgData name="Studio Moara" userId="e17c69a39c7c13f8" providerId="LiveId" clId="{3616F029-AB50-40B5-B057-86C433EB959C}" dt="2023-08-29T06:38:39.399" v="7336" actId="478"/>
          <ac:graphicFrameMkLst>
            <pc:docMk/>
            <pc:sldMk cId="3980190748" sldId="281"/>
            <ac:graphicFrameMk id="7" creationId="{8A15E683-A9F1-59B2-DF82-ADEB43C6A701}"/>
          </ac:graphicFrameMkLst>
        </pc:graphicFrameChg>
        <pc:graphicFrameChg chg="del mod ord">
          <ac:chgData name="Studio Moara" userId="e17c69a39c7c13f8" providerId="LiveId" clId="{3616F029-AB50-40B5-B057-86C433EB959C}" dt="2023-08-29T06:38:39.399" v="7336" actId="478"/>
          <ac:graphicFrameMkLst>
            <pc:docMk/>
            <pc:sldMk cId="3980190748" sldId="281"/>
            <ac:graphicFrameMk id="9" creationId="{CA919971-9FFB-8C14-B07A-EC0254793055}"/>
          </ac:graphicFrameMkLst>
        </pc:graphicFrameChg>
        <pc:graphicFrameChg chg="add mod">
          <ac:chgData name="Studio Moara" userId="e17c69a39c7c13f8" providerId="LiveId" clId="{3616F029-AB50-40B5-B057-86C433EB959C}" dt="2023-08-29T06:43:21.340" v="7428" actId="1076"/>
          <ac:graphicFrameMkLst>
            <pc:docMk/>
            <pc:sldMk cId="3980190748" sldId="281"/>
            <ac:graphicFrameMk id="11" creationId="{E3F9489D-9C5C-C7E8-8928-E364B5E49543}"/>
          </ac:graphicFrameMkLst>
        </pc:graphicFrameChg>
        <pc:graphicFrameChg chg="add mod">
          <ac:chgData name="Studio Moara" userId="e17c69a39c7c13f8" providerId="LiveId" clId="{3616F029-AB50-40B5-B057-86C433EB959C}" dt="2023-08-29T06:43:21.340" v="7428" actId="1076"/>
          <ac:graphicFrameMkLst>
            <pc:docMk/>
            <pc:sldMk cId="3980190748" sldId="281"/>
            <ac:graphicFrameMk id="12" creationId="{31F87068-16BD-D9DC-15FF-D44173E43D82}"/>
          </ac:graphicFrameMkLst>
        </pc:graphicFrameChg>
        <pc:graphicFrameChg chg="add mod">
          <ac:chgData name="Studio Moara" userId="e17c69a39c7c13f8" providerId="LiveId" clId="{3616F029-AB50-40B5-B057-86C433EB959C}" dt="2023-08-29T06:43:21.340" v="7428" actId="1076"/>
          <ac:graphicFrameMkLst>
            <pc:docMk/>
            <pc:sldMk cId="3980190748" sldId="281"/>
            <ac:graphicFrameMk id="13" creationId="{F6AC8E4D-1612-7F9B-D78C-B13E09366587}"/>
          </ac:graphicFrameMkLst>
        </pc:graphicFrameChg>
        <pc:graphicFrameChg chg="add mod">
          <ac:chgData name="Studio Moara" userId="e17c69a39c7c13f8" providerId="LiveId" clId="{3616F029-AB50-40B5-B057-86C433EB959C}" dt="2023-09-01T06:55:00.196" v="9195"/>
          <ac:graphicFrameMkLst>
            <pc:docMk/>
            <pc:sldMk cId="3980190748" sldId="281"/>
            <ac:graphicFrameMk id="14" creationId="{25C2CE4B-3C4F-7B27-1918-C882955DD685}"/>
          </ac:graphicFrameMkLst>
        </pc:graphicFrameChg>
        <pc:graphicFrameChg chg="add del ord">
          <ac:chgData name="Studio Moara" userId="e17c69a39c7c13f8" providerId="LiveId" clId="{3616F029-AB50-40B5-B057-86C433EB959C}" dt="2023-08-29T06:34:10.442" v="7275" actId="478"/>
          <ac:graphicFrameMkLst>
            <pc:docMk/>
            <pc:sldMk cId="3980190748" sldId="281"/>
            <ac:graphicFrameMk id="42" creationId="{A97A1B0E-7E06-5949-9975-796FD33FC90A}"/>
          </ac:graphicFrameMkLst>
        </pc:graphicFrameChg>
        <pc:graphicFrameChg chg="del mod ord">
          <ac:chgData name="Studio Moara" userId="e17c69a39c7c13f8" providerId="LiveId" clId="{3616F029-AB50-40B5-B057-86C433EB959C}" dt="2023-08-29T06:34:10.442" v="7275" actId="478"/>
          <ac:graphicFrameMkLst>
            <pc:docMk/>
            <pc:sldMk cId="3980190748" sldId="281"/>
            <ac:graphicFrameMk id="45" creationId="{B7BC4FE2-A33A-18B3-A373-E210B014F1A3}"/>
          </ac:graphicFrameMkLst>
        </pc:graphicFrameChg>
        <pc:graphicFrameChg chg="add del mod ord">
          <ac:chgData name="Studio Moara" userId="e17c69a39c7c13f8" providerId="LiveId" clId="{3616F029-AB50-40B5-B057-86C433EB959C}" dt="2023-08-29T06:34:10.442" v="7275" actId="478"/>
          <ac:graphicFrameMkLst>
            <pc:docMk/>
            <pc:sldMk cId="3980190748" sldId="281"/>
            <ac:graphicFrameMk id="60" creationId="{9C0C66B3-3209-F0EA-78A3-A63B02754735}"/>
          </ac:graphicFrameMkLst>
        </pc:graphicFrameChg>
      </pc:sldChg>
      <pc:sldChg chg="addSp delSp modSp add mod">
        <pc:chgData name="Studio Moara" userId="e17c69a39c7c13f8" providerId="LiveId" clId="{3616F029-AB50-40B5-B057-86C433EB959C}" dt="2023-08-29T07:21:12.589" v="7937" actId="478"/>
        <pc:sldMkLst>
          <pc:docMk/>
          <pc:sldMk cId="3529006879" sldId="282"/>
        </pc:sldMkLst>
        <pc:spChg chg="mod">
          <ac:chgData name="Studio Moara" userId="e17c69a39c7c13f8" providerId="LiveId" clId="{3616F029-AB50-40B5-B057-86C433EB959C}" dt="2023-08-29T07:06:39.672" v="7685" actId="1076"/>
          <ac:spMkLst>
            <pc:docMk/>
            <pc:sldMk cId="3529006879" sldId="282"/>
            <ac:spMk id="3" creationId="{1F0AB61A-DF23-8E79-419F-08189DE84D18}"/>
          </ac:spMkLst>
        </pc:spChg>
        <pc:spChg chg="add mod">
          <ac:chgData name="Studio Moara" userId="e17c69a39c7c13f8" providerId="LiveId" clId="{3616F029-AB50-40B5-B057-86C433EB959C}" dt="2023-08-29T07:11:56.322" v="7823" actId="164"/>
          <ac:spMkLst>
            <pc:docMk/>
            <pc:sldMk cId="3529006879" sldId="282"/>
            <ac:spMk id="8" creationId="{D6D32650-CE64-3FBA-F901-AE82485F2EA4}"/>
          </ac:spMkLst>
        </pc:spChg>
        <pc:spChg chg="add mod">
          <ac:chgData name="Studio Moara" userId="e17c69a39c7c13f8" providerId="LiveId" clId="{3616F029-AB50-40B5-B057-86C433EB959C}" dt="2023-08-29T07:11:52.541" v="7822" actId="1076"/>
          <ac:spMkLst>
            <pc:docMk/>
            <pc:sldMk cId="3529006879" sldId="282"/>
            <ac:spMk id="9" creationId="{97DEF1F8-6AE7-8F1C-AA02-71A73B14F146}"/>
          </ac:spMkLst>
        </pc:spChg>
        <pc:spChg chg="add mod">
          <ac:chgData name="Studio Moara" userId="e17c69a39c7c13f8" providerId="LiveId" clId="{3616F029-AB50-40B5-B057-86C433EB959C}" dt="2023-08-29T07:11:52.541" v="7822" actId="1076"/>
          <ac:spMkLst>
            <pc:docMk/>
            <pc:sldMk cId="3529006879" sldId="282"/>
            <ac:spMk id="10" creationId="{323E625C-E510-ED11-3791-476514A26029}"/>
          </ac:spMkLst>
        </pc:spChg>
        <pc:spChg chg="add mod">
          <ac:chgData name="Studio Moara" userId="e17c69a39c7c13f8" providerId="LiveId" clId="{3616F029-AB50-40B5-B057-86C433EB959C}" dt="2023-08-29T07:11:52.541" v="7822" actId="1076"/>
          <ac:spMkLst>
            <pc:docMk/>
            <pc:sldMk cId="3529006879" sldId="282"/>
            <ac:spMk id="11" creationId="{0CAAD5C9-1EE3-0019-A1C2-C2FED7427BF1}"/>
          </ac:spMkLst>
        </pc:spChg>
        <pc:spChg chg="add del mod">
          <ac:chgData name="Studio Moara" userId="e17c69a39c7c13f8" providerId="LiveId" clId="{3616F029-AB50-40B5-B057-86C433EB959C}" dt="2023-08-29T07:10:03.296" v="7788" actId="478"/>
          <ac:spMkLst>
            <pc:docMk/>
            <pc:sldMk cId="3529006879" sldId="282"/>
            <ac:spMk id="12" creationId="{D3EE3087-3451-04D1-BFD9-3077B9ED4CF4}"/>
          </ac:spMkLst>
        </pc:spChg>
        <pc:spChg chg="mod">
          <ac:chgData name="Studio Moara" userId="e17c69a39c7c13f8" providerId="LiveId" clId="{3616F029-AB50-40B5-B057-86C433EB959C}" dt="2023-08-29T07:12:29.636" v="7833" actId="207"/>
          <ac:spMkLst>
            <pc:docMk/>
            <pc:sldMk cId="3529006879" sldId="282"/>
            <ac:spMk id="16" creationId="{D3F26242-DA30-C2AA-FBE7-939F31AE3DD5}"/>
          </ac:spMkLst>
        </pc:spChg>
        <pc:spChg chg="add mod">
          <ac:chgData name="Studio Moara" userId="e17c69a39c7c13f8" providerId="LiveId" clId="{3616F029-AB50-40B5-B057-86C433EB959C}" dt="2023-08-29T07:20:55.066" v="7933" actId="1076"/>
          <ac:spMkLst>
            <pc:docMk/>
            <pc:sldMk cId="3529006879" sldId="282"/>
            <ac:spMk id="17" creationId="{6BBD6156-A0CE-508F-A808-A98099F79D47}"/>
          </ac:spMkLst>
        </pc:spChg>
        <pc:spChg chg="add mod">
          <ac:chgData name="Studio Moara" userId="e17c69a39c7c13f8" providerId="LiveId" clId="{3616F029-AB50-40B5-B057-86C433EB959C}" dt="2023-08-29T07:20:55.066" v="7933" actId="1076"/>
          <ac:spMkLst>
            <pc:docMk/>
            <pc:sldMk cId="3529006879" sldId="282"/>
            <ac:spMk id="18" creationId="{CC26C25B-05CE-2976-863A-9F56DA30F1D7}"/>
          </ac:spMkLst>
        </pc:spChg>
        <pc:spChg chg="add mod">
          <ac:chgData name="Studio Moara" userId="e17c69a39c7c13f8" providerId="LiveId" clId="{3616F029-AB50-40B5-B057-86C433EB959C}" dt="2023-08-29T07:20:55.066" v="7933" actId="1076"/>
          <ac:spMkLst>
            <pc:docMk/>
            <pc:sldMk cId="3529006879" sldId="282"/>
            <ac:spMk id="19" creationId="{2DBF473E-4597-4F93-DB6E-24B260283573}"/>
          </ac:spMkLst>
        </pc:spChg>
        <pc:spChg chg="mod">
          <ac:chgData name="Studio Moara" userId="e17c69a39c7c13f8" providerId="LiveId" clId="{3616F029-AB50-40B5-B057-86C433EB959C}" dt="2023-08-29T07:14:52.463" v="7876" actId="571"/>
          <ac:spMkLst>
            <pc:docMk/>
            <pc:sldMk cId="3529006879" sldId="282"/>
            <ac:spMk id="22" creationId="{85266E52-8DA5-41BD-3E19-89EF8190C1F1}"/>
          </ac:spMkLst>
        </pc:spChg>
        <pc:spChg chg="add del mod">
          <ac:chgData name="Studio Moara" userId="e17c69a39c7c13f8" providerId="LiveId" clId="{3616F029-AB50-40B5-B057-86C433EB959C}" dt="2023-08-29T07:15:01.624" v="7879" actId="478"/>
          <ac:spMkLst>
            <pc:docMk/>
            <pc:sldMk cId="3529006879" sldId="282"/>
            <ac:spMk id="23" creationId="{390E54CE-472A-7DC5-F9C8-165F0620F24A}"/>
          </ac:spMkLst>
        </pc:spChg>
        <pc:spChg chg="mod">
          <ac:chgData name="Studio Moara" userId="e17c69a39c7c13f8" providerId="LiveId" clId="{3616F029-AB50-40B5-B057-86C433EB959C}" dt="2023-08-29T07:15:26.286" v="7883" actId="207"/>
          <ac:spMkLst>
            <pc:docMk/>
            <pc:sldMk cId="3529006879" sldId="282"/>
            <ac:spMk id="26" creationId="{A738C4E1-6FD4-8411-A7CD-716349E74149}"/>
          </ac:spMkLst>
        </pc:spChg>
        <pc:spChg chg="add mod">
          <ac:chgData name="Studio Moara" userId="e17c69a39c7c13f8" providerId="LiveId" clId="{3616F029-AB50-40B5-B057-86C433EB959C}" dt="2023-08-29T07:21:00.333" v="7935" actId="1076"/>
          <ac:spMkLst>
            <pc:docMk/>
            <pc:sldMk cId="3529006879" sldId="282"/>
            <ac:spMk id="27" creationId="{DE6D269C-0F07-D6A2-B6F9-F2F632289CF6}"/>
          </ac:spMkLst>
        </pc:spChg>
        <pc:spChg chg="add mod">
          <ac:chgData name="Studio Moara" userId="e17c69a39c7c13f8" providerId="LiveId" clId="{3616F029-AB50-40B5-B057-86C433EB959C}" dt="2023-08-29T07:21:00.333" v="7935" actId="1076"/>
          <ac:spMkLst>
            <pc:docMk/>
            <pc:sldMk cId="3529006879" sldId="282"/>
            <ac:spMk id="28" creationId="{A8F7C4B4-3FDD-712A-864E-8354AA26A1FA}"/>
          </ac:spMkLst>
        </pc:spChg>
        <pc:spChg chg="add mod">
          <ac:chgData name="Studio Moara" userId="e17c69a39c7c13f8" providerId="LiveId" clId="{3616F029-AB50-40B5-B057-86C433EB959C}" dt="2023-08-29T07:21:00.333" v="7935" actId="1076"/>
          <ac:spMkLst>
            <pc:docMk/>
            <pc:sldMk cId="3529006879" sldId="282"/>
            <ac:spMk id="29" creationId="{03ABC9F9-C20B-C2F8-6AAD-3AB328A5B364}"/>
          </ac:spMkLst>
        </pc:spChg>
        <pc:spChg chg="mod">
          <ac:chgData name="Studio Moara" userId="e17c69a39c7c13f8" providerId="LiveId" clId="{3616F029-AB50-40B5-B057-86C433EB959C}" dt="2023-08-29T07:16:09.750" v="7894" actId="207"/>
          <ac:spMkLst>
            <pc:docMk/>
            <pc:sldMk cId="3529006879" sldId="282"/>
            <ac:spMk id="32" creationId="{DB9CF012-C602-86A5-21D0-DDBF430526CC}"/>
          </ac:spMkLst>
        </pc:spChg>
        <pc:spChg chg="add mod">
          <ac:chgData name="Studio Moara" userId="e17c69a39c7c13f8" providerId="LiveId" clId="{3616F029-AB50-40B5-B057-86C433EB959C}" dt="2023-08-29T07:17:51.953" v="7911" actId="207"/>
          <ac:spMkLst>
            <pc:docMk/>
            <pc:sldMk cId="3529006879" sldId="282"/>
            <ac:spMk id="33" creationId="{9CA0CC61-F30F-0DC9-26E0-3D54E46381ED}"/>
          </ac:spMkLst>
        </pc:spChg>
        <pc:spChg chg="add mod">
          <ac:chgData name="Studio Moara" userId="e17c69a39c7c13f8" providerId="LiveId" clId="{3616F029-AB50-40B5-B057-86C433EB959C}" dt="2023-08-29T07:17:59.135" v="7912" actId="207"/>
          <ac:spMkLst>
            <pc:docMk/>
            <pc:sldMk cId="3529006879" sldId="282"/>
            <ac:spMk id="34" creationId="{67183F52-F718-35C3-54E6-D7196AF19A69}"/>
          </ac:spMkLst>
        </pc:spChg>
        <pc:spChg chg="add mod">
          <ac:chgData name="Studio Moara" userId="e17c69a39c7c13f8" providerId="LiveId" clId="{3616F029-AB50-40B5-B057-86C433EB959C}" dt="2023-08-29T07:17:59.135" v="7912" actId="207"/>
          <ac:spMkLst>
            <pc:docMk/>
            <pc:sldMk cId="3529006879" sldId="282"/>
            <ac:spMk id="35" creationId="{AC1ED558-A16F-AA09-8BB1-710DA621E435}"/>
          </ac:spMkLst>
        </pc:spChg>
        <pc:spChg chg="mod">
          <ac:chgData name="Studio Moara" userId="e17c69a39c7c13f8" providerId="LiveId" clId="{3616F029-AB50-40B5-B057-86C433EB959C}" dt="2023-08-29T07:17:31.165" v="7908" actId="207"/>
          <ac:spMkLst>
            <pc:docMk/>
            <pc:sldMk cId="3529006879" sldId="282"/>
            <ac:spMk id="38" creationId="{8B85899B-A66D-F15D-4C6F-A4679FB3A6C0}"/>
          </ac:spMkLst>
        </pc:spChg>
        <pc:spChg chg="add mod">
          <ac:chgData name="Studio Moara" userId="e17c69a39c7c13f8" providerId="LiveId" clId="{3616F029-AB50-40B5-B057-86C433EB959C}" dt="2023-08-29T07:17:35.178" v="7909" actId="207"/>
          <ac:spMkLst>
            <pc:docMk/>
            <pc:sldMk cId="3529006879" sldId="282"/>
            <ac:spMk id="39" creationId="{CD5BE9F4-C722-97FB-8672-C9F19E7296E8}"/>
          </ac:spMkLst>
        </pc:spChg>
        <pc:spChg chg="add mod">
          <ac:chgData name="Studio Moara" userId="e17c69a39c7c13f8" providerId="LiveId" clId="{3616F029-AB50-40B5-B057-86C433EB959C}" dt="2023-08-29T07:17:41.990" v="7910" actId="207"/>
          <ac:spMkLst>
            <pc:docMk/>
            <pc:sldMk cId="3529006879" sldId="282"/>
            <ac:spMk id="40" creationId="{627F49E9-4D2F-400D-DCC2-E92236961C2C}"/>
          </ac:spMkLst>
        </pc:spChg>
        <pc:spChg chg="add mod">
          <ac:chgData name="Studio Moara" userId="e17c69a39c7c13f8" providerId="LiveId" clId="{3616F029-AB50-40B5-B057-86C433EB959C}" dt="2023-08-29T07:17:41.990" v="7910" actId="207"/>
          <ac:spMkLst>
            <pc:docMk/>
            <pc:sldMk cId="3529006879" sldId="282"/>
            <ac:spMk id="41" creationId="{CF68D448-BE8B-7149-20F9-BCE2ABFC3D58}"/>
          </ac:spMkLst>
        </pc:spChg>
        <pc:spChg chg="mod">
          <ac:chgData name="Studio Moara" userId="e17c69a39c7c13f8" providerId="LiveId" clId="{3616F029-AB50-40B5-B057-86C433EB959C}" dt="2023-08-29T07:19:48.808" v="7922" actId="207"/>
          <ac:spMkLst>
            <pc:docMk/>
            <pc:sldMk cId="3529006879" sldId="282"/>
            <ac:spMk id="44" creationId="{10095751-1DA2-6F49-D16C-0023E522943E}"/>
          </ac:spMkLst>
        </pc:spChg>
        <pc:spChg chg="add del mod">
          <ac:chgData name="Studio Moara" userId="e17c69a39c7c13f8" providerId="LiveId" clId="{3616F029-AB50-40B5-B057-86C433EB959C}" dt="2023-08-29T07:21:12.589" v="7937" actId="478"/>
          <ac:spMkLst>
            <pc:docMk/>
            <pc:sldMk cId="3529006879" sldId="282"/>
            <ac:spMk id="45" creationId="{3B6421BF-6392-31AD-E1A5-EB8C4192486E}"/>
          </ac:spMkLst>
        </pc:spChg>
        <pc:spChg chg="add del mod">
          <ac:chgData name="Studio Moara" userId="e17c69a39c7c13f8" providerId="LiveId" clId="{3616F029-AB50-40B5-B057-86C433EB959C}" dt="2023-08-29T07:21:12.589" v="7937" actId="478"/>
          <ac:spMkLst>
            <pc:docMk/>
            <pc:sldMk cId="3529006879" sldId="282"/>
            <ac:spMk id="46" creationId="{097D44E0-516E-36CA-A47A-6CC79B23F9A5}"/>
          </ac:spMkLst>
        </pc:spChg>
        <pc:spChg chg="add del mod">
          <ac:chgData name="Studio Moara" userId="e17c69a39c7c13f8" providerId="LiveId" clId="{3616F029-AB50-40B5-B057-86C433EB959C}" dt="2023-08-29T07:21:12.589" v="7937" actId="478"/>
          <ac:spMkLst>
            <pc:docMk/>
            <pc:sldMk cId="3529006879" sldId="282"/>
            <ac:spMk id="47" creationId="{7CB73E91-ED49-B3AD-43D8-0DF036FAFCA7}"/>
          </ac:spMkLst>
        </pc:spChg>
        <pc:spChg chg="add del mod">
          <ac:chgData name="Studio Moara" userId="e17c69a39c7c13f8" providerId="LiveId" clId="{3616F029-AB50-40B5-B057-86C433EB959C}" dt="2023-08-29T07:18:38.731" v="7915" actId="478"/>
          <ac:spMkLst>
            <pc:docMk/>
            <pc:sldMk cId="3529006879" sldId="282"/>
            <ac:spMk id="48" creationId="{616D2E48-4189-4406-3C8D-D893CDCF7080}"/>
          </ac:spMkLst>
        </pc:spChg>
        <pc:spChg chg="add del mod">
          <ac:chgData name="Studio Moara" userId="e17c69a39c7c13f8" providerId="LiveId" clId="{3616F029-AB50-40B5-B057-86C433EB959C}" dt="2023-08-29T07:18:38.731" v="7915" actId="478"/>
          <ac:spMkLst>
            <pc:docMk/>
            <pc:sldMk cId="3529006879" sldId="282"/>
            <ac:spMk id="49" creationId="{F58BE09C-3B4D-8783-095D-E23E034CB3B5}"/>
          </ac:spMkLst>
        </pc:spChg>
        <pc:spChg chg="add del mod">
          <ac:chgData name="Studio Moara" userId="e17c69a39c7c13f8" providerId="LiveId" clId="{3616F029-AB50-40B5-B057-86C433EB959C}" dt="2023-08-29T07:18:38.731" v="7915" actId="478"/>
          <ac:spMkLst>
            <pc:docMk/>
            <pc:sldMk cId="3529006879" sldId="282"/>
            <ac:spMk id="50" creationId="{D833BB1C-4FCA-2F11-EBB0-A91BC187F2BB}"/>
          </ac:spMkLst>
        </pc:spChg>
        <pc:grpChg chg="add mod">
          <ac:chgData name="Studio Moara" userId="e17c69a39c7c13f8" providerId="LiveId" clId="{3616F029-AB50-40B5-B057-86C433EB959C}" dt="2023-08-29T07:11:56.322" v="7823" actId="164"/>
          <ac:grpSpMkLst>
            <pc:docMk/>
            <pc:sldMk cId="3529006879" sldId="282"/>
            <ac:grpSpMk id="13" creationId="{93BD429F-0277-031C-8665-2E931FD079C9}"/>
          </ac:grpSpMkLst>
        </pc:grpChg>
        <pc:grpChg chg="add mod">
          <ac:chgData name="Studio Moara" userId="e17c69a39c7c13f8" providerId="LiveId" clId="{3616F029-AB50-40B5-B057-86C433EB959C}" dt="2023-08-29T07:20:55.066" v="7933" actId="1076"/>
          <ac:grpSpMkLst>
            <pc:docMk/>
            <pc:sldMk cId="3529006879" sldId="282"/>
            <ac:grpSpMk id="14" creationId="{02CD5C51-0FAC-1745-7B25-CC996328C5C8}"/>
          </ac:grpSpMkLst>
        </pc:grpChg>
        <pc:grpChg chg="add del mod">
          <ac:chgData name="Studio Moara" userId="e17c69a39c7c13f8" providerId="LiveId" clId="{3616F029-AB50-40B5-B057-86C433EB959C}" dt="2023-08-29T07:15:01.624" v="7879" actId="478"/>
          <ac:grpSpMkLst>
            <pc:docMk/>
            <pc:sldMk cId="3529006879" sldId="282"/>
            <ac:grpSpMk id="20" creationId="{709D33A7-AFE8-AE6E-2833-3E686B9A0F82}"/>
          </ac:grpSpMkLst>
        </pc:grpChg>
        <pc:grpChg chg="add mod">
          <ac:chgData name="Studio Moara" userId="e17c69a39c7c13f8" providerId="LiveId" clId="{3616F029-AB50-40B5-B057-86C433EB959C}" dt="2023-08-29T07:21:00.333" v="7935" actId="1076"/>
          <ac:grpSpMkLst>
            <pc:docMk/>
            <pc:sldMk cId="3529006879" sldId="282"/>
            <ac:grpSpMk id="24" creationId="{17D127D5-B7F5-1FB0-0648-6D8160FD5E26}"/>
          </ac:grpSpMkLst>
        </pc:grpChg>
        <pc:grpChg chg="add mod">
          <ac:chgData name="Studio Moara" userId="e17c69a39c7c13f8" providerId="LiveId" clId="{3616F029-AB50-40B5-B057-86C433EB959C}" dt="2023-08-29T07:15:54.137" v="7889" actId="571"/>
          <ac:grpSpMkLst>
            <pc:docMk/>
            <pc:sldMk cId="3529006879" sldId="282"/>
            <ac:grpSpMk id="30" creationId="{CB10EF1D-C32F-03A9-EDE5-FC17E6B08603}"/>
          </ac:grpSpMkLst>
        </pc:grpChg>
        <pc:grpChg chg="add mod">
          <ac:chgData name="Studio Moara" userId="e17c69a39c7c13f8" providerId="LiveId" clId="{3616F029-AB50-40B5-B057-86C433EB959C}" dt="2023-08-29T07:16:51.604" v="7900" actId="571"/>
          <ac:grpSpMkLst>
            <pc:docMk/>
            <pc:sldMk cId="3529006879" sldId="282"/>
            <ac:grpSpMk id="36" creationId="{68097F6E-CC63-02A6-45DF-4007465030C0}"/>
          </ac:grpSpMkLst>
        </pc:grpChg>
        <pc:grpChg chg="add del mod">
          <ac:chgData name="Studio Moara" userId="e17c69a39c7c13f8" providerId="LiveId" clId="{3616F029-AB50-40B5-B057-86C433EB959C}" dt="2023-08-29T07:21:12.589" v="7937" actId="478"/>
          <ac:grpSpMkLst>
            <pc:docMk/>
            <pc:sldMk cId="3529006879" sldId="282"/>
            <ac:grpSpMk id="42" creationId="{DD459D1A-0E1D-6792-A2BE-C1A339F6CAD6}"/>
          </ac:grpSpMkLst>
        </pc:grpChg>
        <pc:cxnChg chg="add mod">
          <ac:chgData name="Studio Moara" userId="e17c69a39c7c13f8" providerId="LiveId" clId="{3616F029-AB50-40B5-B057-86C433EB959C}" dt="2023-08-29T07:11:56.322" v="7823" actId="164"/>
          <ac:cxnSpMkLst>
            <pc:docMk/>
            <pc:sldMk cId="3529006879" sldId="282"/>
            <ac:cxnSpMk id="5" creationId="{F83AC6FD-7886-90A0-6930-1A42B8CCABDB}"/>
          </ac:cxnSpMkLst>
        </pc:cxnChg>
        <pc:cxnChg chg="mod">
          <ac:chgData name="Studio Moara" userId="e17c69a39c7c13f8" providerId="LiveId" clId="{3616F029-AB50-40B5-B057-86C433EB959C}" dt="2023-08-29T07:12:33.011" v="7834" actId="692"/>
          <ac:cxnSpMkLst>
            <pc:docMk/>
            <pc:sldMk cId="3529006879" sldId="282"/>
            <ac:cxnSpMk id="15" creationId="{74F2ECE6-0609-D9C9-9A5A-A80D53C17D3E}"/>
          </ac:cxnSpMkLst>
        </pc:cxnChg>
        <pc:cxnChg chg="mod">
          <ac:chgData name="Studio Moara" userId="e17c69a39c7c13f8" providerId="LiveId" clId="{3616F029-AB50-40B5-B057-86C433EB959C}" dt="2023-08-29T07:14:52.463" v="7876" actId="571"/>
          <ac:cxnSpMkLst>
            <pc:docMk/>
            <pc:sldMk cId="3529006879" sldId="282"/>
            <ac:cxnSpMk id="21" creationId="{D243C3F5-CE4C-66F2-17E3-2073B887F802}"/>
          </ac:cxnSpMkLst>
        </pc:cxnChg>
        <pc:cxnChg chg="mod">
          <ac:chgData name="Studio Moara" userId="e17c69a39c7c13f8" providerId="LiveId" clId="{3616F029-AB50-40B5-B057-86C433EB959C}" dt="2023-08-29T07:15:29.178" v="7884" actId="692"/>
          <ac:cxnSpMkLst>
            <pc:docMk/>
            <pc:sldMk cId="3529006879" sldId="282"/>
            <ac:cxnSpMk id="25" creationId="{8F2CD340-BC42-5D7B-2258-089C80559DF3}"/>
          </ac:cxnSpMkLst>
        </pc:cxnChg>
        <pc:cxnChg chg="mod">
          <ac:chgData name="Studio Moara" userId="e17c69a39c7c13f8" providerId="LiveId" clId="{3616F029-AB50-40B5-B057-86C433EB959C}" dt="2023-08-29T07:16:13.185" v="7895" actId="692"/>
          <ac:cxnSpMkLst>
            <pc:docMk/>
            <pc:sldMk cId="3529006879" sldId="282"/>
            <ac:cxnSpMk id="31" creationId="{8C261E9B-0F87-A358-85BB-39958FE13642}"/>
          </ac:cxnSpMkLst>
        </pc:cxnChg>
        <pc:cxnChg chg="mod">
          <ac:chgData name="Studio Moara" userId="e17c69a39c7c13f8" providerId="LiveId" clId="{3616F029-AB50-40B5-B057-86C433EB959C}" dt="2023-08-29T07:17:25.850" v="7907" actId="692"/>
          <ac:cxnSpMkLst>
            <pc:docMk/>
            <pc:sldMk cId="3529006879" sldId="282"/>
            <ac:cxnSpMk id="37" creationId="{7E47DCD9-2E90-9937-731D-7DE8CE35632C}"/>
          </ac:cxnSpMkLst>
        </pc:cxnChg>
        <pc:cxnChg chg="mod">
          <ac:chgData name="Studio Moara" userId="e17c69a39c7c13f8" providerId="LiveId" clId="{3616F029-AB50-40B5-B057-86C433EB959C}" dt="2023-08-29T07:19:52.379" v="7923" actId="692"/>
          <ac:cxnSpMkLst>
            <pc:docMk/>
            <pc:sldMk cId="3529006879" sldId="282"/>
            <ac:cxnSpMk id="43" creationId="{8E4FB3AF-A14C-0492-E2FC-F402328A9313}"/>
          </ac:cxnSpMkLst>
        </pc:cxnChg>
      </pc:sldChg>
      <pc:sldChg chg="addSp delSp modSp add del mod">
        <pc:chgData name="Studio Moara" userId="e17c69a39c7c13f8" providerId="LiveId" clId="{3616F029-AB50-40B5-B057-86C433EB959C}" dt="2023-08-29T07:34:15.074" v="8685" actId="47"/>
        <pc:sldMkLst>
          <pc:docMk/>
          <pc:sldMk cId="2573706808" sldId="283"/>
        </pc:sldMkLst>
        <pc:spChg chg="mod">
          <ac:chgData name="Studio Moara" userId="e17c69a39c7c13f8" providerId="LiveId" clId="{3616F029-AB50-40B5-B057-86C433EB959C}" dt="2023-08-29T07:27:47.068" v="8365" actId="1076"/>
          <ac:spMkLst>
            <pc:docMk/>
            <pc:sldMk cId="2573706808" sldId="283"/>
            <ac:spMk id="2" creationId="{84CAA64C-6378-71F8-0075-CA4A456669AE}"/>
          </ac:spMkLst>
        </pc:spChg>
        <pc:spChg chg="add del mod">
          <ac:chgData name="Studio Moara" userId="e17c69a39c7c13f8" providerId="LiveId" clId="{3616F029-AB50-40B5-B057-86C433EB959C}" dt="2023-08-29T07:29:01.413" v="8383" actId="478"/>
          <ac:spMkLst>
            <pc:docMk/>
            <pc:sldMk cId="2573706808" sldId="283"/>
            <ac:spMk id="6" creationId="{9DE26E9F-38D9-265A-841A-08F81CD6A312}"/>
          </ac:spMkLst>
        </pc:spChg>
        <pc:spChg chg="add mod ord">
          <ac:chgData name="Studio Moara" userId="e17c69a39c7c13f8" providerId="LiveId" clId="{3616F029-AB50-40B5-B057-86C433EB959C}" dt="2023-08-29T07:30:04.648" v="8452" actId="1076"/>
          <ac:spMkLst>
            <pc:docMk/>
            <pc:sldMk cId="2573706808" sldId="283"/>
            <ac:spMk id="7" creationId="{9BC6240C-68C5-AF44-27DB-DA46ED7F59FC}"/>
          </ac:spMkLst>
        </pc:spChg>
        <pc:spChg chg="add del mod">
          <ac:chgData name="Studio Moara" userId="e17c69a39c7c13f8" providerId="LiveId" clId="{3616F029-AB50-40B5-B057-86C433EB959C}" dt="2023-08-29T07:29:01.413" v="8383" actId="478"/>
          <ac:spMkLst>
            <pc:docMk/>
            <pc:sldMk cId="2573706808" sldId="283"/>
            <ac:spMk id="8" creationId="{8F1B452E-A945-12BA-7DDF-490D6F934D62}"/>
          </ac:spMkLst>
        </pc:spChg>
        <pc:spChg chg="add del mod">
          <ac:chgData name="Studio Moara" userId="e17c69a39c7c13f8" providerId="LiveId" clId="{3616F029-AB50-40B5-B057-86C433EB959C}" dt="2023-08-29T07:29:01.413" v="8383" actId="478"/>
          <ac:spMkLst>
            <pc:docMk/>
            <pc:sldMk cId="2573706808" sldId="283"/>
            <ac:spMk id="9" creationId="{90FCCB07-C492-157B-ECB6-DC19459D81DF}"/>
          </ac:spMkLst>
        </pc:spChg>
        <pc:spChg chg="add mod">
          <ac:chgData name="Studio Moara" userId="e17c69a39c7c13f8" providerId="LiveId" clId="{3616F029-AB50-40B5-B057-86C433EB959C}" dt="2023-08-29T07:30:12.241" v="8457" actId="478"/>
          <ac:spMkLst>
            <pc:docMk/>
            <pc:sldMk cId="2573706808" sldId="283"/>
            <ac:spMk id="12" creationId="{7D5991AC-A3AF-BB0D-1257-11EEA3A7AC7A}"/>
          </ac:spMkLst>
        </pc:spChg>
        <pc:spChg chg="del mod">
          <ac:chgData name="Studio Moara" userId="e17c69a39c7c13f8" providerId="LiveId" clId="{3616F029-AB50-40B5-B057-86C433EB959C}" dt="2023-08-29T07:27:38.596" v="8359" actId="478"/>
          <ac:spMkLst>
            <pc:docMk/>
            <pc:sldMk cId="2573706808" sldId="283"/>
            <ac:spMk id="18" creationId="{FDA57203-BB0A-388F-C3B1-FFF27F21D071}"/>
          </ac:spMkLst>
        </pc:spChg>
        <pc:spChg chg="del">
          <ac:chgData name="Studio Moara" userId="e17c69a39c7c13f8" providerId="LiveId" clId="{3616F029-AB50-40B5-B057-86C433EB959C}" dt="2023-08-29T07:27:38.596" v="8359" actId="478"/>
          <ac:spMkLst>
            <pc:docMk/>
            <pc:sldMk cId="2573706808" sldId="283"/>
            <ac:spMk id="19" creationId="{E5E33E3D-12C4-2B9E-6B39-F2C52818B714}"/>
          </ac:spMkLst>
        </pc:spChg>
        <pc:spChg chg="del">
          <ac:chgData name="Studio Moara" userId="e17c69a39c7c13f8" providerId="LiveId" clId="{3616F029-AB50-40B5-B057-86C433EB959C}" dt="2023-08-29T07:27:38.596" v="8359" actId="478"/>
          <ac:spMkLst>
            <pc:docMk/>
            <pc:sldMk cId="2573706808" sldId="283"/>
            <ac:spMk id="20" creationId="{CF33E982-B69B-BCA8-FEF8-4E2D50381974}"/>
          </ac:spMkLst>
        </pc:spChg>
        <pc:spChg chg="del">
          <ac:chgData name="Studio Moara" userId="e17c69a39c7c13f8" providerId="LiveId" clId="{3616F029-AB50-40B5-B057-86C433EB959C}" dt="2023-08-29T07:27:38.596" v="8359" actId="478"/>
          <ac:spMkLst>
            <pc:docMk/>
            <pc:sldMk cId="2573706808" sldId="283"/>
            <ac:spMk id="21" creationId="{9C0FDAB7-9842-E92F-E575-63E415A3B0AE}"/>
          </ac:spMkLst>
        </pc:spChg>
        <pc:spChg chg="del">
          <ac:chgData name="Studio Moara" userId="e17c69a39c7c13f8" providerId="LiveId" clId="{3616F029-AB50-40B5-B057-86C433EB959C}" dt="2023-08-29T07:27:38.596" v="8359" actId="478"/>
          <ac:spMkLst>
            <pc:docMk/>
            <pc:sldMk cId="2573706808" sldId="283"/>
            <ac:spMk id="22" creationId="{EE983422-EEEF-664E-BBCB-EFC7E87AB91C}"/>
          </ac:spMkLst>
        </pc:spChg>
        <pc:picChg chg="del mod">
          <ac:chgData name="Studio Moara" userId="e17c69a39c7c13f8" providerId="LiveId" clId="{3616F029-AB50-40B5-B057-86C433EB959C}" dt="2023-08-29T07:30:12.241" v="8457" actId="478"/>
          <ac:picMkLst>
            <pc:docMk/>
            <pc:sldMk cId="2573706808" sldId="283"/>
            <ac:picMk id="13318" creationId="{F9FCC821-2F48-8133-499C-F1E27A135F88}"/>
          </ac:picMkLst>
        </pc:picChg>
        <pc:cxnChg chg="add mod">
          <ac:chgData name="Studio Moara" userId="e17c69a39c7c13f8" providerId="LiveId" clId="{3616F029-AB50-40B5-B057-86C433EB959C}" dt="2023-08-29T07:30:09.711" v="8454" actId="14100"/>
          <ac:cxnSpMkLst>
            <pc:docMk/>
            <pc:sldMk cId="2573706808" sldId="283"/>
            <ac:cxnSpMk id="4" creationId="{97251E95-FAD4-84EB-D400-868D05E11DA0}"/>
          </ac:cxnSpMkLst>
        </pc:cxnChg>
      </pc:sldChg>
      <pc:sldChg chg="addSp delSp modSp add mod">
        <pc:chgData name="Studio Moara" userId="e17c69a39c7c13f8" providerId="LiveId" clId="{3616F029-AB50-40B5-B057-86C433EB959C}" dt="2023-08-29T07:52:48.760" v="9194"/>
        <pc:sldMkLst>
          <pc:docMk/>
          <pc:sldMk cId="3380445107" sldId="283"/>
        </pc:sldMkLst>
        <pc:spChg chg="mod">
          <ac:chgData name="Studio Moara" userId="e17c69a39c7c13f8" providerId="LiveId" clId="{3616F029-AB50-40B5-B057-86C433EB959C}" dt="2023-08-29T07:52:34.637" v="9193" actId="1076"/>
          <ac:spMkLst>
            <pc:docMk/>
            <pc:sldMk cId="3380445107" sldId="283"/>
            <ac:spMk id="2" creationId="{2D679964-2E8A-3200-D166-81A81A4373D3}"/>
          </ac:spMkLst>
        </pc:spChg>
        <pc:spChg chg="mod">
          <ac:chgData name="Studio Moara" userId="e17c69a39c7c13f8" providerId="LiveId" clId="{3616F029-AB50-40B5-B057-86C433EB959C}" dt="2023-08-29T07:49:13.262" v="9160" actId="1076"/>
          <ac:spMkLst>
            <pc:docMk/>
            <pc:sldMk cId="3380445107" sldId="283"/>
            <ac:spMk id="9" creationId="{89CD4A91-0342-68B2-0F20-10E5F03998C1}"/>
          </ac:spMkLst>
        </pc:spChg>
        <pc:spChg chg="add mod">
          <ac:chgData name="Studio Moara" userId="e17c69a39c7c13f8" providerId="LiveId" clId="{3616F029-AB50-40B5-B057-86C433EB959C}" dt="2023-08-29T07:52:48.760" v="9194"/>
          <ac:spMkLst>
            <pc:docMk/>
            <pc:sldMk cId="3380445107" sldId="283"/>
            <ac:spMk id="14" creationId="{63CC91E2-3889-EE43-40FD-DEEA9A58F541}"/>
          </ac:spMkLst>
        </pc:spChg>
        <pc:spChg chg="mod">
          <ac:chgData name="Studio Moara" userId="e17c69a39c7c13f8" providerId="LiveId" clId="{3616F029-AB50-40B5-B057-86C433EB959C}" dt="2023-08-29T07:46:17.911" v="9142" actId="164"/>
          <ac:spMkLst>
            <pc:docMk/>
            <pc:sldMk cId="3380445107" sldId="283"/>
            <ac:spMk id="15" creationId="{62EC4426-5C8C-246E-049D-49D09C2CE72D}"/>
          </ac:spMkLst>
        </pc:spChg>
        <pc:spChg chg="mod topLvl">
          <ac:chgData name="Studio Moara" userId="e17c69a39c7c13f8" providerId="LiveId" clId="{3616F029-AB50-40B5-B057-86C433EB959C}" dt="2023-08-29T07:52:07.823" v="9184" actId="1076"/>
          <ac:spMkLst>
            <pc:docMk/>
            <pc:sldMk cId="3380445107" sldId="283"/>
            <ac:spMk id="16" creationId="{F29FE8E6-0B26-3B40-45B2-E9344D542B40}"/>
          </ac:spMkLst>
        </pc:spChg>
        <pc:spChg chg="mod topLvl">
          <ac:chgData name="Studio Moara" userId="e17c69a39c7c13f8" providerId="LiveId" clId="{3616F029-AB50-40B5-B057-86C433EB959C}" dt="2023-08-29T07:52:07.823" v="9184" actId="1076"/>
          <ac:spMkLst>
            <pc:docMk/>
            <pc:sldMk cId="3380445107" sldId="283"/>
            <ac:spMk id="17" creationId="{9DD4C876-B903-B171-2739-16BCFA161ED5}"/>
          </ac:spMkLst>
        </pc:spChg>
        <pc:spChg chg="add del mod">
          <ac:chgData name="Studio Moara" userId="e17c69a39c7c13f8" providerId="LiveId" clId="{3616F029-AB50-40B5-B057-86C433EB959C}" dt="2023-08-29T07:46:17.911" v="9142" actId="164"/>
          <ac:spMkLst>
            <pc:docMk/>
            <pc:sldMk cId="3380445107" sldId="283"/>
            <ac:spMk id="18" creationId="{72E2EE27-C173-1808-81F7-40E35D68D42F}"/>
          </ac:spMkLst>
        </pc:spChg>
        <pc:spChg chg="add del mod topLvl">
          <ac:chgData name="Studio Moara" userId="e17c69a39c7c13f8" providerId="LiveId" clId="{3616F029-AB50-40B5-B057-86C433EB959C}" dt="2023-08-29T07:51:23.888" v="9176" actId="478"/>
          <ac:spMkLst>
            <pc:docMk/>
            <pc:sldMk cId="3380445107" sldId="283"/>
            <ac:spMk id="19" creationId="{991CB7F9-A549-3C75-2BD1-9DD79C8B19BB}"/>
          </ac:spMkLst>
        </pc:spChg>
        <pc:spChg chg="add del mod topLvl">
          <ac:chgData name="Studio Moara" userId="e17c69a39c7c13f8" providerId="LiveId" clId="{3616F029-AB50-40B5-B057-86C433EB959C}" dt="2023-08-29T07:46:39.362" v="9147" actId="478"/>
          <ac:spMkLst>
            <pc:docMk/>
            <pc:sldMk cId="3380445107" sldId="283"/>
            <ac:spMk id="20" creationId="{48DE2665-7CD8-8818-2E0E-8876EEE53846}"/>
          </ac:spMkLst>
        </pc:spChg>
        <pc:grpChg chg="add del mod">
          <ac:chgData name="Studio Moara" userId="e17c69a39c7c13f8" providerId="LiveId" clId="{3616F029-AB50-40B5-B057-86C433EB959C}" dt="2023-08-29T07:51:19.390" v="9175" actId="165"/>
          <ac:grpSpMkLst>
            <pc:docMk/>
            <pc:sldMk cId="3380445107" sldId="283"/>
            <ac:grpSpMk id="3" creationId="{D240576D-EE18-27C6-9388-A214561682F9}"/>
          </ac:grpSpMkLst>
        </pc:grpChg>
        <pc:grpChg chg="add del mod">
          <ac:chgData name="Studio Moara" userId="e17c69a39c7c13f8" providerId="LiveId" clId="{3616F029-AB50-40B5-B057-86C433EB959C}" dt="2023-08-29T07:46:37.741" v="9146" actId="165"/>
          <ac:grpSpMkLst>
            <pc:docMk/>
            <pc:sldMk cId="3380445107" sldId="283"/>
            <ac:grpSpMk id="4" creationId="{B5B1BA34-0298-2587-B88B-9F139C933A04}"/>
          </ac:grpSpMkLst>
        </pc:grpChg>
        <pc:grpChg chg="add del mod">
          <ac:chgData name="Studio Moara" userId="e17c69a39c7c13f8" providerId="LiveId" clId="{3616F029-AB50-40B5-B057-86C433EB959C}" dt="2023-08-29T07:51:54.918" v="9182" actId="478"/>
          <ac:grpSpMkLst>
            <pc:docMk/>
            <pc:sldMk cId="3380445107" sldId="283"/>
            <ac:grpSpMk id="5" creationId="{C2CF0D55-85D7-3D6E-8C99-C4F7FBA20B32}"/>
          </ac:grpSpMkLst>
        </pc:grpChg>
        <pc:grpChg chg="mod">
          <ac:chgData name="Studio Moara" userId="e17c69a39c7c13f8" providerId="LiveId" clId="{3616F029-AB50-40B5-B057-86C433EB959C}" dt="2023-08-29T07:52:17.342" v="9190" actId="688"/>
          <ac:grpSpMkLst>
            <pc:docMk/>
            <pc:sldMk cId="3380445107" sldId="283"/>
            <ac:grpSpMk id="7" creationId="{FC3AB79E-6966-85A2-3E41-0B5D965DDA29}"/>
          </ac:grpSpMkLst>
        </pc:grpChg>
        <pc:grpChg chg="del">
          <ac:chgData name="Studio Moara" userId="e17c69a39c7c13f8" providerId="LiveId" clId="{3616F029-AB50-40B5-B057-86C433EB959C}" dt="2023-08-29T07:45:57.953" v="9136" actId="478"/>
          <ac:grpSpMkLst>
            <pc:docMk/>
            <pc:sldMk cId="3380445107" sldId="283"/>
            <ac:grpSpMk id="29" creationId="{CCF98E98-C4D6-D18D-13FC-6C506FAB941D}"/>
          </ac:grpSpMkLst>
        </pc:grpChg>
        <pc:picChg chg="mod">
          <ac:chgData name="Studio Moara" userId="e17c69a39c7c13f8" providerId="LiveId" clId="{3616F029-AB50-40B5-B057-86C433EB959C}" dt="2023-08-29T07:50:59.484" v="9172" actId="1076"/>
          <ac:picMkLst>
            <pc:docMk/>
            <pc:sldMk cId="3380445107" sldId="283"/>
            <ac:picMk id="19460" creationId="{3BB59BB7-3FF5-FBEF-5E17-BFB60D12135E}"/>
          </ac:picMkLst>
        </pc:picChg>
        <pc:cxnChg chg="add mod">
          <ac:chgData name="Studio Moara" userId="e17c69a39c7c13f8" providerId="LiveId" clId="{3616F029-AB50-40B5-B057-86C433EB959C}" dt="2023-08-29T07:52:07.823" v="9184" actId="1076"/>
          <ac:cxnSpMkLst>
            <pc:docMk/>
            <pc:sldMk cId="3380445107" sldId="283"/>
            <ac:cxnSpMk id="6" creationId="{1FF63C72-280E-A783-0CBE-4D5D711DAF93}"/>
          </ac:cxnSpMkLst>
        </pc:cxnChg>
      </pc:sldChg>
      <pc:sldChg chg="addSp delSp modSp add mod">
        <pc:chgData name="Studio Moara" userId="e17c69a39c7c13f8" providerId="LiveId" clId="{3616F029-AB50-40B5-B057-86C433EB959C}" dt="2023-09-01T07:00:22.348" v="9297" actId="1076"/>
        <pc:sldMkLst>
          <pc:docMk/>
          <pc:sldMk cId="1653958671" sldId="284"/>
        </pc:sldMkLst>
        <pc:spChg chg="add mod">
          <ac:chgData name="Studio Moara" userId="e17c69a39c7c13f8" providerId="LiveId" clId="{3616F029-AB50-40B5-B057-86C433EB959C}" dt="2023-09-01T06:57:34.201" v="9226" actId="1076"/>
          <ac:spMkLst>
            <pc:docMk/>
            <pc:sldMk cId="1653958671" sldId="284"/>
            <ac:spMk id="3" creationId="{6CF732CF-9B0F-F35D-8510-DCBD4214F198}"/>
          </ac:spMkLst>
        </pc:spChg>
        <pc:spChg chg="add mod">
          <ac:chgData name="Studio Moara" userId="e17c69a39c7c13f8" providerId="LiveId" clId="{3616F029-AB50-40B5-B057-86C433EB959C}" dt="2023-09-01T06:57:34.201" v="9226" actId="1076"/>
          <ac:spMkLst>
            <pc:docMk/>
            <pc:sldMk cId="1653958671" sldId="284"/>
            <ac:spMk id="6" creationId="{4E4D244E-9804-4AAC-8254-9BAE73A6F6E1}"/>
          </ac:spMkLst>
        </pc:spChg>
        <pc:spChg chg="add mod">
          <ac:chgData name="Studio Moara" userId="e17c69a39c7c13f8" providerId="LiveId" clId="{3616F029-AB50-40B5-B057-86C433EB959C}" dt="2023-09-01T06:57:48.482" v="9228" actId="571"/>
          <ac:spMkLst>
            <pc:docMk/>
            <pc:sldMk cId="1653958671" sldId="284"/>
            <ac:spMk id="7" creationId="{3FEBF883-9B41-9C46-C9C4-AE1CEAE63601}"/>
          </ac:spMkLst>
        </pc:spChg>
        <pc:spChg chg="add mod">
          <ac:chgData name="Studio Moara" userId="e17c69a39c7c13f8" providerId="LiveId" clId="{3616F029-AB50-40B5-B057-86C433EB959C}" dt="2023-09-01T06:57:54.092" v="9229" actId="14100"/>
          <ac:spMkLst>
            <pc:docMk/>
            <pc:sldMk cId="1653958671" sldId="284"/>
            <ac:spMk id="9" creationId="{C017A6E8-C98D-148F-BF79-0E7CB8509FA6}"/>
          </ac:spMkLst>
        </pc:spChg>
        <pc:spChg chg="add mod">
          <ac:chgData name="Studio Moara" userId="e17c69a39c7c13f8" providerId="LiveId" clId="{3616F029-AB50-40B5-B057-86C433EB959C}" dt="2023-09-01T06:58:12.278" v="9239" actId="1076"/>
          <ac:spMkLst>
            <pc:docMk/>
            <pc:sldMk cId="1653958671" sldId="284"/>
            <ac:spMk id="19" creationId="{B16E7B40-1459-7491-56E1-BCC350F1A89D}"/>
          </ac:spMkLst>
        </pc:spChg>
        <pc:spChg chg="add del mod">
          <ac:chgData name="Studio Moara" userId="e17c69a39c7c13f8" providerId="LiveId" clId="{3616F029-AB50-40B5-B057-86C433EB959C}" dt="2023-09-01T06:58:01.094" v="9233" actId="478"/>
          <ac:spMkLst>
            <pc:docMk/>
            <pc:sldMk cId="1653958671" sldId="284"/>
            <ac:spMk id="20" creationId="{F9D66101-B223-EC8E-435F-C889BBF08D70}"/>
          </ac:spMkLst>
        </pc:spChg>
        <pc:spChg chg="mod ord">
          <ac:chgData name="Studio Moara" userId="e17c69a39c7c13f8" providerId="LiveId" clId="{3616F029-AB50-40B5-B057-86C433EB959C}" dt="2023-09-01T06:57:34.201" v="9226" actId="1076"/>
          <ac:spMkLst>
            <pc:docMk/>
            <pc:sldMk cId="1653958671" sldId="284"/>
            <ac:spMk id="25" creationId="{AF0320C8-9957-E58C-E69F-63653DBDF4C5}"/>
          </ac:spMkLst>
        </pc:spChg>
        <pc:spChg chg="mod ord">
          <ac:chgData name="Studio Moara" userId="e17c69a39c7c13f8" providerId="LiveId" clId="{3616F029-AB50-40B5-B057-86C433EB959C}" dt="2023-09-01T06:57:34.201" v="9226" actId="1076"/>
          <ac:spMkLst>
            <pc:docMk/>
            <pc:sldMk cId="1653958671" sldId="284"/>
            <ac:spMk id="26" creationId="{103D8664-048F-15E0-A453-F953A73F7A4A}"/>
          </ac:spMkLst>
        </pc:spChg>
        <pc:spChg chg="del">
          <ac:chgData name="Studio Moara" userId="e17c69a39c7c13f8" providerId="LiveId" clId="{3616F029-AB50-40B5-B057-86C433EB959C}" dt="2023-09-01T06:57:38.170" v="9227" actId="478"/>
          <ac:spMkLst>
            <pc:docMk/>
            <pc:sldMk cId="1653958671" sldId="284"/>
            <ac:spMk id="27" creationId="{2ED61B94-3F09-683C-D771-DA4F2C391E3E}"/>
          </ac:spMkLst>
        </pc:spChg>
        <pc:spChg chg="del">
          <ac:chgData name="Studio Moara" userId="e17c69a39c7c13f8" providerId="LiveId" clId="{3616F029-AB50-40B5-B057-86C433EB959C}" dt="2023-09-01T06:57:38.170" v="9227" actId="478"/>
          <ac:spMkLst>
            <pc:docMk/>
            <pc:sldMk cId="1653958671" sldId="284"/>
            <ac:spMk id="28" creationId="{9C8C4765-58E1-C5EB-740E-5365622F3715}"/>
          </ac:spMkLst>
        </pc:spChg>
        <pc:spChg chg="del">
          <ac:chgData name="Studio Moara" userId="e17c69a39c7c13f8" providerId="LiveId" clId="{3616F029-AB50-40B5-B057-86C433EB959C}" dt="2023-09-01T06:59:03.565" v="9248" actId="478"/>
          <ac:spMkLst>
            <pc:docMk/>
            <pc:sldMk cId="1653958671" sldId="284"/>
            <ac:spMk id="29" creationId="{012EC876-51B7-30EE-72A8-193B29633CCE}"/>
          </ac:spMkLst>
        </pc:spChg>
        <pc:spChg chg="del">
          <ac:chgData name="Studio Moara" userId="e17c69a39c7c13f8" providerId="LiveId" clId="{3616F029-AB50-40B5-B057-86C433EB959C}" dt="2023-09-01T06:59:03.565" v="9248" actId="478"/>
          <ac:spMkLst>
            <pc:docMk/>
            <pc:sldMk cId="1653958671" sldId="284"/>
            <ac:spMk id="30" creationId="{6261C97F-420A-C442-EBA7-8984FD41FC3F}"/>
          </ac:spMkLst>
        </pc:spChg>
        <pc:spChg chg="del">
          <ac:chgData name="Studio Moara" userId="e17c69a39c7c13f8" providerId="LiveId" clId="{3616F029-AB50-40B5-B057-86C433EB959C}" dt="2023-09-01T06:59:20.974" v="9254" actId="478"/>
          <ac:spMkLst>
            <pc:docMk/>
            <pc:sldMk cId="1653958671" sldId="284"/>
            <ac:spMk id="31" creationId="{66F9114F-E1F8-F499-69EA-11B533D57D30}"/>
          </ac:spMkLst>
        </pc:spChg>
        <pc:spChg chg="del">
          <ac:chgData name="Studio Moara" userId="e17c69a39c7c13f8" providerId="LiveId" clId="{3616F029-AB50-40B5-B057-86C433EB959C}" dt="2023-09-01T06:59:20.974" v="9254" actId="478"/>
          <ac:spMkLst>
            <pc:docMk/>
            <pc:sldMk cId="1653958671" sldId="284"/>
            <ac:spMk id="32" creationId="{C35A11F0-265E-ECEB-7FF9-8C0C0E9AE6C3}"/>
          </ac:spMkLst>
        </pc:spChg>
        <pc:spChg chg="mod">
          <ac:chgData name="Studio Moara" userId="e17c69a39c7c13f8" providerId="LiveId" clId="{3616F029-AB50-40B5-B057-86C433EB959C}" dt="2023-09-01T07:00:18.961" v="9296" actId="1076"/>
          <ac:spMkLst>
            <pc:docMk/>
            <pc:sldMk cId="1653958671" sldId="284"/>
            <ac:spMk id="33" creationId="{0BA1AB7E-A55C-D790-7F87-0E766ECE951B}"/>
          </ac:spMkLst>
        </pc:spChg>
        <pc:spChg chg="add mod">
          <ac:chgData name="Studio Moara" userId="e17c69a39c7c13f8" providerId="LiveId" clId="{3616F029-AB50-40B5-B057-86C433EB959C}" dt="2023-09-01T06:58:09.232" v="9237" actId="14100"/>
          <ac:spMkLst>
            <pc:docMk/>
            <pc:sldMk cId="1653958671" sldId="284"/>
            <ac:spMk id="34" creationId="{C2AD9A85-20E5-C33E-C828-D64F30B8B815}"/>
          </ac:spMkLst>
        </pc:spChg>
        <pc:spChg chg="add mod">
          <ac:chgData name="Studio Moara" userId="e17c69a39c7c13f8" providerId="LiveId" clId="{3616F029-AB50-40B5-B057-86C433EB959C}" dt="2023-09-01T06:59:28.812" v="9257" actId="1076"/>
          <ac:spMkLst>
            <pc:docMk/>
            <pc:sldMk cId="1653958671" sldId="284"/>
            <ac:spMk id="35" creationId="{1A3344EC-BB82-02F3-3462-3FAE2EB7FDEB}"/>
          </ac:spMkLst>
        </pc:spChg>
        <pc:spChg chg="add mod">
          <ac:chgData name="Studio Moara" userId="e17c69a39c7c13f8" providerId="LiveId" clId="{3616F029-AB50-40B5-B057-86C433EB959C}" dt="2023-09-01T06:59:28.812" v="9257" actId="1076"/>
          <ac:spMkLst>
            <pc:docMk/>
            <pc:sldMk cId="1653958671" sldId="284"/>
            <ac:spMk id="36" creationId="{8D08E30C-399F-9587-1F7F-AC58B8A10031}"/>
          </ac:spMkLst>
        </pc:spChg>
        <pc:spChg chg="add mod">
          <ac:chgData name="Studio Moara" userId="e17c69a39c7c13f8" providerId="LiveId" clId="{3616F029-AB50-40B5-B057-86C433EB959C}" dt="2023-09-01T06:59:13.943" v="9253" actId="1076"/>
          <ac:spMkLst>
            <pc:docMk/>
            <pc:sldMk cId="1653958671" sldId="284"/>
            <ac:spMk id="37" creationId="{EAFA6F66-8325-7118-E2F9-AE8137B83C7C}"/>
          </ac:spMkLst>
        </pc:spChg>
        <pc:spChg chg="add mod">
          <ac:chgData name="Studio Moara" userId="e17c69a39c7c13f8" providerId="LiveId" clId="{3616F029-AB50-40B5-B057-86C433EB959C}" dt="2023-09-01T06:59:28.812" v="9257" actId="1076"/>
          <ac:spMkLst>
            <pc:docMk/>
            <pc:sldMk cId="1653958671" sldId="284"/>
            <ac:spMk id="38" creationId="{51CD9E47-561E-BC39-571E-E2FFFA605113}"/>
          </ac:spMkLst>
        </pc:spChg>
        <pc:spChg chg="add mod">
          <ac:chgData name="Studio Moara" userId="e17c69a39c7c13f8" providerId="LiveId" clId="{3616F029-AB50-40B5-B057-86C433EB959C}" dt="2023-09-01T06:59:32.188" v="9258" actId="571"/>
          <ac:spMkLst>
            <pc:docMk/>
            <pc:sldMk cId="1653958671" sldId="284"/>
            <ac:spMk id="39" creationId="{15BF6952-9449-031D-D907-2DB58534A382}"/>
          </ac:spMkLst>
        </pc:spChg>
        <pc:spChg chg="add mod">
          <ac:chgData name="Studio Moara" userId="e17c69a39c7c13f8" providerId="LiveId" clId="{3616F029-AB50-40B5-B057-86C433EB959C}" dt="2023-09-01T06:59:45.677" v="9264" actId="14100"/>
          <ac:spMkLst>
            <pc:docMk/>
            <pc:sldMk cId="1653958671" sldId="284"/>
            <ac:spMk id="40" creationId="{9FFFEBD9-84C3-C59E-273B-939E6AF9A616}"/>
          </ac:spMkLst>
        </pc:spChg>
        <pc:spChg chg="add mod">
          <ac:chgData name="Studio Moara" userId="e17c69a39c7c13f8" providerId="LiveId" clId="{3616F029-AB50-40B5-B057-86C433EB959C}" dt="2023-09-01T06:59:40.816" v="9263" actId="20577"/>
          <ac:spMkLst>
            <pc:docMk/>
            <pc:sldMk cId="1653958671" sldId="284"/>
            <ac:spMk id="41" creationId="{E46F5DCE-FE39-5DB9-BD11-EE63815EB101}"/>
          </ac:spMkLst>
        </pc:spChg>
        <pc:spChg chg="add mod">
          <ac:chgData name="Studio Moara" userId="e17c69a39c7c13f8" providerId="LiveId" clId="{3616F029-AB50-40B5-B057-86C433EB959C}" dt="2023-09-01T06:59:51.519" v="9269" actId="1076"/>
          <ac:spMkLst>
            <pc:docMk/>
            <pc:sldMk cId="1653958671" sldId="284"/>
            <ac:spMk id="42" creationId="{D5FD0036-AF1F-BD57-B835-1BBF5309F7B8}"/>
          </ac:spMkLst>
        </pc:spChg>
        <pc:spChg chg="add mod">
          <ac:chgData name="Studio Moara" userId="e17c69a39c7c13f8" providerId="LiveId" clId="{3616F029-AB50-40B5-B057-86C433EB959C}" dt="2023-09-01T07:00:22.348" v="9297" actId="1076"/>
          <ac:spMkLst>
            <pc:docMk/>
            <pc:sldMk cId="1653958671" sldId="284"/>
            <ac:spMk id="43" creationId="{816B1890-99BF-2957-DFFD-78B065D95315}"/>
          </ac:spMkLst>
        </pc:spChg>
        <pc:graphicFrameChg chg="del">
          <ac:chgData name="Studio Moara" userId="e17c69a39c7c13f8" providerId="LiveId" clId="{3616F029-AB50-40B5-B057-86C433EB959C}" dt="2023-09-01T06:59:03.565" v="9248" actId="478"/>
          <ac:graphicFrameMkLst>
            <pc:docMk/>
            <pc:sldMk cId="1653958671" sldId="284"/>
            <ac:graphicFrameMk id="12" creationId="{31F87068-16BD-D9DC-15FF-D44173E43D82}"/>
          </ac:graphicFrameMkLst>
        </pc:graphicFrameChg>
        <pc:graphicFrameChg chg="del">
          <ac:chgData name="Studio Moara" userId="e17c69a39c7c13f8" providerId="LiveId" clId="{3616F029-AB50-40B5-B057-86C433EB959C}" dt="2023-09-01T06:57:38.170" v="9227" actId="478"/>
          <ac:graphicFrameMkLst>
            <pc:docMk/>
            <pc:sldMk cId="1653958671" sldId="284"/>
            <ac:graphicFrameMk id="13" creationId="{F6AC8E4D-1612-7F9B-D78C-B13E09366587}"/>
          </ac:graphicFrameMkLst>
        </pc:graphicFrameChg>
        <pc:graphicFrameChg chg="del mod">
          <ac:chgData name="Studio Moara" userId="e17c69a39c7c13f8" providerId="LiveId" clId="{3616F029-AB50-40B5-B057-86C433EB959C}" dt="2023-09-01T06:57:22.871" v="9225" actId="478"/>
          <ac:graphicFrameMkLst>
            <pc:docMk/>
            <pc:sldMk cId="1653958671" sldId="284"/>
            <ac:graphicFrameMk id="14" creationId="{25C2CE4B-3C4F-7B27-1918-C882955DD685}"/>
          </ac:graphicFrameMkLst>
        </pc:graphicFrameChg>
      </pc:sldChg>
      <pc:sldChg chg="addSp delSp modSp add mod">
        <pc:chgData name="Studio Moara" userId="e17c69a39c7c13f8" providerId="LiveId" clId="{3616F029-AB50-40B5-B057-86C433EB959C}" dt="2023-09-01T07:09:37.663" v="9498"/>
        <pc:sldMkLst>
          <pc:docMk/>
          <pc:sldMk cId="2284818956" sldId="285"/>
        </pc:sldMkLst>
        <pc:spChg chg="add mod">
          <ac:chgData name="Studio Moara" userId="e17c69a39c7c13f8" providerId="LiveId" clId="{3616F029-AB50-40B5-B057-86C433EB959C}" dt="2023-09-01T07:04:10.619" v="9369" actId="164"/>
          <ac:spMkLst>
            <pc:docMk/>
            <pc:sldMk cId="2284818956" sldId="285"/>
            <ac:spMk id="3" creationId="{2BBAD051-55DC-3627-F30E-DB14CB8F5D6B}"/>
          </ac:spMkLst>
        </pc:spChg>
        <pc:spChg chg="add mod">
          <ac:chgData name="Studio Moara" userId="e17c69a39c7c13f8" providerId="LiveId" clId="{3616F029-AB50-40B5-B057-86C433EB959C}" dt="2023-09-01T07:04:10.619" v="9369" actId="164"/>
          <ac:spMkLst>
            <pc:docMk/>
            <pc:sldMk cId="2284818956" sldId="285"/>
            <ac:spMk id="4" creationId="{CE4ECF71-57B9-12D2-F0A2-935D491137D2}"/>
          </ac:spMkLst>
        </pc:spChg>
        <pc:spChg chg="add mod">
          <ac:chgData name="Studio Moara" userId="e17c69a39c7c13f8" providerId="LiveId" clId="{3616F029-AB50-40B5-B057-86C433EB959C}" dt="2023-09-01T07:04:10.619" v="9369" actId="164"/>
          <ac:spMkLst>
            <pc:docMk/>
            <pc:sldMk cId="2284818956" sldId="285"/>
            <ac:spMk id="5" creationId="{B5BCD5DF-0DC7-54F1-E70D-F1A4FBFCBD95}"/>
          </ac:spMkLst>
        </pc:spChg>
        <pc:spChg chg="add mod">
          <ac:chgData name="Studio Moara" userId="e17c69a39c7c13f8" providerId="LiveId" clId="{3616F029-AB50-40B5-B057-86C433EB959C}" dt="2023-09-01T07:04:10.619" v="9369" actId="164"/>
          <ac:spMkLst>
            <pc:docMk/>
            <pc:sldMk cId="2284818956" sldId="285"/>
            <ac:spMk id="6" creationId="{699D4BC8-4828-2E0D-3241-4100D3C58FF1}"/>
          </ac:spMkLst>
        </pc:spChg>
        <pc:spChg chg="add mod">
          <ac:chgData name="Studio Moara" userId="e17c69a39c7c13f8" providerId="LiveId" clId="{3616F029-AB50-40B5-B057-86C433EB959C}" dt="2023-09-01T07:04:10.619" v="9369" actId="164"/>
          <ac:spMkLst>
            <pc:docMk/>
            <pc:sldMk cId="2284818956" sldId="285"/>
            <ac:spMk id="7" creationId="{6901F72F-515C-8BF6-AB55-8510B210D989}"/>
          </ac:spMkLst>
        </pc:spChg>
        <pc:spChg chg="add mod">
          <ac:chgData name="Studio Moara" userId="e17c69a39c7c13f8" providerId="LiveId" clId="{3616F029-AB50-40B5-B057-86C433EB959C}" dt="2023-09-01T07:04:10.619" v="9369" actId="164"/>
          <ac:spMkLst>
            <pc:docMk/>
            <pc:sldMk cId="2284818956" sldId="285"/>
            <ac:spMk id="8" creationId="{F6CC640C-E268-DF55-0AD3-579E6F536D1B}"/>
          </ac:spMkLst>
        </pc:spChg>
        <pc:spChg chg="add mod">
          <ac:chgData name="Studio Moara" userId="e17c69a39c7c13f8" providerId="LiveId" clId="{3616F029-AB50-40B5-B057-86C433EB959C}" dt="2023-09-01T07:04:10.619" v="9369" actId="164"/>
          <ac:spMkLst>
            <pc:docMk/>
            <pc:sldMk cId="2284818956" sldId="285"/>
            <ac:spMk id="11" creationId="{FEF3E21C-D1D3-5BD9-9534-3CCB5B38708E}"/>
          </ac:spMkLst>
        </pc:spChg>
        <pc:spChg chg="add mod">
          <ac:chgData name="Studio Moara" userId="e17c69a39c7c13f8" providerId="LiveId" clId="{3616F029-AB50-40B5-B057-86C433EB959C}" dt="2023-09-01T07:02:54.150" v="9339" actId="1076"/>
          <ac:spMkLst>
            <pc:docMk/>
            <pc:sldMk cId="2284818956" sldId="285"/>
            <ac:spMk id="13" creationId="{FC45851C-3178-3F28-059F-CD58F6E96901}"/>
          </ac:spMkLst>
        </pc:spChg>
        <pc:spChg chg="add mod">
          <ac:chgData name="Studio Moara" userId="e17c69a39c7c13f8" providerId="LiveId" clId="{3616F029-AB50-40B5-B057-86C433EB959C}" dt="2023-09-01T07:02:58.446" v="9344" actId="20577"/>
          <ac:spMkLst>
            <pc:docMk/>
            <pc:sldMk cId="2284818956" sldId="285"/>
            <ac:spMk id="14" creationId="{9B6B229F-A41B-83FE-00F6-AD73DCBA8EE6}"/>
          </ac:spMkLst>
        </pc:spChg>
        <pc:spChg chg="add mod">
          <ac:chgData name="Studio Moara" userId="e17c69a39c7c13f8" providerId="LiveId" clId="{3616F029-AB50-40B5-B057-86C433EB959C}" dt="2023-09-01T07:03:09.316" v="9347" actId="20577"/>
          <ac:spMkLst>
            <pc:docMk/>
            <pc:sldMk cId="2284818956" sldId="285"/>
            <ac:spMk id="15" creationId="{B8905D54-EC26-CB3F-8AED-17E1620BDD5A}"/>
          </ac:spMkLst>
        </pc:spChg>
        <pc:spChg chg="add mod">
          <ac:chgData name="Studio Moara" userId="e17c69a39c7c13f8" providerId="LiveId" clId="{3616F029-AB50-40B5-B057-86C433EB959C}" dt="2023-09-01T07:03:15.950" v="9352" actId="1076"/>
          <ac:spMkLst>
            <pc:docMk/>
            <pc:sldMk cId="2284818956" sldId="285"/>
            <ac:spMk id="16" creationId="{29066406-3FF7-FD46-B7D1-1119C5B790EB}"/>
          </ac:spMkLst>
        </pc:spChg>
        <pc:spChg chg="add mod">
          <ac:chgData name="Studio Moara" userId="e17c69a39c7c13f8" providerId="LiveId" clId="{3616F029-AB50-40B5-B057-86C433EB959C}" dt="2023-09-01T07:03:26.105" v="9355" actId="20577"/>
          <ac:spMkLst>
            <pc:docMk/>
            <pc:sldMk cId="2284818956" sldId="285"/>
            <ac:spMk id="17" creationId="{1A0EFA9C-D864-0E5F-806D-2FD1DE0F9B49}"/>
          </ac:spMkLst>
        </pc:spChg>
        <pc:spChg chg="add mod">
          <ac:chgData name="Studio Moara" userId="e17c69a39c7c13f8" providerId="LiveId" clId="{3616F029-AB50-40B5-B057-86C433EB959C}" dt="2023-09-01T07:03:32.038" v="9362" actId="1076"/>
          <ac:spMkLst>
            <pc:docMk/>
            <pc:sldMk cId="2284818956" sldId="285"/>
            <ac:spMk id="18" creationId="{FDC1D2B7-FD7C-7523-7974-1974EBDCF755}"/>
          </ac:spMkLst>
        </pc:spChg>
        <pc:spChg chg="add mod">
          <ac:chgData name="Studio Moara" userId="e17c69a39c7c13f8" providerId="LiveId" clId="{3616F029-AB50-40B5-B057-86C433EB959C}" dt="2023-09-01T07:03:35.147" v="9365" actId="20577"/>
          <ac:spMkLst>
            <pc:docMk/>
            <pc:sldMk cId="2284818956" sldId="285"/>
            <ac:spMk id="20" creationId="{C128D73C-0F66-5DB5-AB1A-8A9038E2409A}"/>
          </ac:spMkLst>
        </pc:spChg>
        <pc:spChg chg="add mod">
          <ac:chgData name="Studio Moara" userId="e17c69a39c7c13f8" providerId="LiveId" clId="{3616F029-AB50-40B5-B057-86C433EB959C}" dt="2023-09-01T07:06:23.677" v="9402" actId="1076"/>
          <ac:spMkLst>
            <pc:docMk/>
            <pc:sldMk cId="2284818956" sldId="285"/>
            <ac:spMk id="24" creationId="{0AFE6C18-E459-BB52-BF9A-4C89445DB21D}"/>
          </ac:spMkLst>
        </pc:spChg>
        <pc:spChg chg="add mod">
          <ac:chgData name="Studio Moara" userId="e17c69a39c7c13f8" providerId="LiveId" clId="{3616F029-AB50-40B5-B057-86C433EB959C}" dt="2023-09-01T07:06:23.677" v="9402" actId="1076"/>
          <ac:spMkLst>
            <pc:docMk/>
            <pc:sldMk cId="2284818956" sldId="285"/>
            <ac:spMk id="25" creationId="{4289C0CE-4E7F-6B27-4484-F49653037171}"/>
          </ac:spMkLst>
        </pc:spChg>
        <pc:spChg chg="add mod">
          <ac:chgData name="Studio Moara" userId="e17c69a39c7c13f8" providerId="LiveId" clId="{3616F029-AB50-40B5-B057-86C433EB959C}" dt="2023-09-01T07:06:23.677" v="9402" actId="1076"/>
          <ac:spMkLst>
            <pc:docMk/>
            <pc:sldMk cId="2284818956" sldId="285"/>
            <ac:spMk id="26" creationId="{594451A1-0D2B-D223-C92E-393F16BFC4B6}"/>
          </ac:spMkLst>
        </pc:spChg>
        <pc:spChg chg="mod">
          <ac:chgData name="Studio Moara" userId="e17c69a39c7c13f8" providerId="LiveId" clId="{3616F029-AB50-40B5-B057-86C433EB959C}" dt="2023-09-01T07:05:14.303" v="9379" actId="2711"/>
          <ac:spMkLst>
            <pc:docMk/>
            <pc:sldMk cId="2284818956" sldId="285"/>
            <ac:spMk id="28" creationId="{BCFBEB74-894F-DFD7-0019-AD1763611CBA}"/>
          </ac:spMkLst>
        </pc:spChg>
        <pc:spChg chg="mod topLvl">
          <ac:chgData name="Studio Moara" userId="e17c69a39c7c13f8" providerId="LiveId" clId="{3616F029-AB50-40B5-B057-86C433EB959C}" dt="2023-09-01T07:05:00.277" v="9377" actId="165"/>
          <ac:spMkLst>
            <pc:docMk/>
            <pc:sldMk cId="2284818956" sldId="285"/>
            <ac:spMk id="29" creationId="{4EC452AA-126B-F765-F6BF-05AECF2BE28D}"/>
          </ac:spMkLst>
        </pc:spChg>
        <pc:spChg chg="mod topLvl">
          <ac:chgData name="Studio Moara" userId="e17c69a39c7c13f8" providerId="LiveId" clId="{3616F029-AB50-40B5-B057-86C433EB959C}" dt="2023-09-01T07:05:00.277" v="9377" actId="165"/>
          <ac:spMkLst>
            <pc:docMk/>
            <pc:sldMk cId="2284818956" sldId="285"/>
            <ac:spMk id="30" creationId="{2D3918F0-775C-115A-E0C8-D9B2F5ABAFCB}"/>
          </ac:spMkLst>
        </pc:spChg>
        <pc:spChg chg="mod topLvl">
          <ac:chgData name="Studio Moara" userId="e17c69a39c7c13f8" providerId="LiveId" clId="{3616F029-AB50-40B5-B057-86C433EB959C}" dt="2023-09-01T07:05:00.277" v="9377" actId="165"/>
          <ac:spMkLst>
            <pc:docMk/>
            <pc:sldMk cId="2284818956" sldId="285"/>
            <ac:spMk id="31" creationId="{2286AF03-5D18-D05F-0997-E92EBC058FD6}"/>
          </ac:spMkLst>
        </pc:spChg>
        <pc:spChg chg="mod topLvl">
          <ac:chgData name="Studio Moara" userId="e17c69a39c7c13f8" providerId="LiveId" clId="{3616F029-AB50-40B5-B057-86C433EB959C}" dt="2023-09-01T07:05:14.303" v="9379" actId="2711"/>
          <ac:spMkLst>
            <pc:docMk/>
            <pc:sldMk cId="2284818956" sldId="285"/>
            <ac:spMk id="32" creationId="{ED2E78BA-C231-FFFF-182C-398A390B5957}"/>
          </ac:spMkLst>
        </pc:spChg>
        <pc:spChg chg="add mod">
          <ac:chgData name="Studio Moara" userId="e17c69a39c7c13f8" providerId="LiveId" clId="{3616F029-AB50-40B5-B057-86C433EB959C}" dt="2023-09-01T07:06:58.810" v="9422" actId="1035"/>
          <ac:spMkLst>
            <pc:docMk/>
            <pc:sldMk cId="2284818956" sldId="285"/>
            <ac:spMk id="34" creationId="{C57E7E3E-7F7A-9DAD-BD9B-5E882506EC91}"/>
          </ac:spMkLst>
        </pc:spChg>
        <pc:spChg chg="add del mod">
          <ac:chgData name="Studio Moara" userId="e17c69a39c7c13f8" providerId="LiveId" clId="{3616F029-AB50-40B5-B057-86C433EB959C}" dt="2023-09-01T07:06:36.971" v="9405" actId="478"/>
          <ac:spMkLst>
            <pc:docMk/>
            <pc:sldMk cId="2284818956" sldId="285"/>
            <ac:spMk id="35" creationId="{C45EB0E3-5F18-35B7-EFEF-6813A11C7ED8}"/>
          </ac:spMkLst>
        </pc:spChg>
        <pc:spChg chg="add mod">
          <ac:chgData name="Studio Moara" userId="e17c69a39c7c13f8" providerId="LiveId" clId="{3616F029-AB50-40B5-B057-86C433EB959C}" dt="2023-09-01T07:07:06.060" v="9426" actId="1076"/>
          <ac:spMkLst>
            <pc:docMk/>
            <pc:sldMk cId="2284818956" sldId="285"/>
            <ac:spMk id="36" creationId="{9E7ECB65-2810-EA2C-7EE8-768768852F72}"/>
          </ac:spMkLst>
        </pc:spChg>
        <pc:spChg chg="add mod">
          <ac:chgData name="Studio Moara" userId="e17c69a39c7c13f8" providerId="LiveId" clId="{3616F029-AB50-40B5-B057-86C433EB959C}" dt="2023-09-01T07:07:15.356" v="9431" actId="1076"/>
          <ac:spMkLst>
            <pc:docMk/>
            <pc:sldMk cId="2284818956" sldId="285"/>
            <ac:spMk id="37" creationId="{14F002B4-5DD7-42A1-4410-33E2B06045CD}"/>
          </ac:spMkLst>
        </pc:spChg>
        <pc:spChg chg="add mod">
          <ac:chgData name="Studio Moara" userId="e17c69a39c7c13f8" providerId="LiveId" clId="{3616F029-AB50-40B5-B057-86C433EB959C}" dt="2023-09-01T07:07:25.711" v="9436" actId="1076"/>
          <ac:spMkLst>
            <pc:docMk/>
            <pc:sldMk cId="2284818956" sldId="285"/>
            <ac:spMk id="38" creationId="{14F24283-12B3-B8B9-8779-FE77E0D3FA01}"/>
          </ac:spMkLst>
        </pc:spChg>
        <pc:spChg chg="add mod">
          <ac:chgData name="Studio Moara" userId="e17c69a39c7c13f8" providerId="LiveId" clId="{3616F029-AB50-40B5-B057-86C433EB959C}" dt="2023-09-01T07:07:47.896" v="9443" actId="14100"/>
          <ac:spMkLst>
            <pc:docMk/>
            <pc:sldMk cId="2284818956" sldId="285"/>
            <ac:spMk id="39" creationId="{29DA904C-C151-664B-4510-53E1BDBF1484}"/>
          </ac:spMkLst>
        </pc:spChg>
        <pc:spChg chg="add mod">
          <ac:chgData name="Studio Moara" userId="e17c69a39c7c13f8" providerId="LiveId" clId="{3616F029-AB50-40B5-B057-86C433EB959C}" dt="2023-09-01T07:07:54.882" v="9446" actId="1076"/>
          <ac:spMkLst>
            <pc:docMk/>
            <pc:sldMk cId="2284818956" sldId="285"/>
            <ac:spMk id="40" creationId="{56F55832-AF6F-81BA-1572-30758FAEA622}"/>
          </ac:spMkLst>
        </pc:spChg>
        <pc:spChg chg="add mod">
          <ac:chgData name="Studio Moara" userId="e17c69a39c7c13f8" providerId="LiveId" clId="{3616F029-AB50-40B5-B057-86C433EB959C}" dt="2023-09-01T07:08:27.708" v="9471" actId="1037"/>
          <ac:spMkLst>
            <pc:docMk/>
            <pc:sldMk cId="2284818956" sldId="285"/>
            <ac:spMk id="41" creationId="{16BF634F-C430-FC68-FEAD-9FB0AA34FC84}"/>
          </ac:spMkLst>
        </pc:spChg>
        <pc:spChg chg="add mod">
          <ac:chgData name="Studio Moara" userId="e17c69a39c7c13f8" providerId="LiveId" clId="{3616F029-AB50-40B5-B057-86C433EB959C}" dt="2023-09-01T07:08:33.643" v="9477" actId="1038"/>
          <ac:spMkLst>
            <pc:docMk/>
            <pc:sldMk cId="2284818956" sldId="285"/>
            <ac:spMk id="42" creationId="{38C7593E-CE02-4C92-DCB4-BA9F5826ACB0}"/>
          </ac:spMkLst>
        </pc:spChg>
        <pc:spChg chg="add mod">
          <ac:chgData name="Studio Moara" userId="e17c69a39c7c13f8" providerId="LiveId" clId="{3616F029-AB50-40B5-B057-86C433EB959C}" dt="2023-09-01T07:09:37.663" v="9498"/>
          <ac:spMkLst>
            <pc:docMk/>
            <pc:sldMk cId="2284818956" sldId="285"/>
            <ac:spMk id="51" creationId="{ABCFB9A3-5296-324A-EE8C-C558144C18E1}"/>
          </ac:spMkLst>
        </pc:spChg>
        <pc:grpChg chg="add mod">
          <ac:chgData name="Studio Moara" userId="e17c69a39c7c13f8" providerId="LiveId" clId="{3616F029-AB50-40B5-B057-86C433EB959C}" dt="2023-09-01T07:04:15.776" v="9371" actId="1076"/>
          <ac:grpSpMkLst>
            <pc:docMk/>
            <pc:sldMk cId="2284818956" sldId="285"/>
            <ac:grpSpMk id="22" creationId="{A02361E6-349C-5B32-BC3B-1EB554510FA3}"/>
          </ac:grpSpMkLst>
        </pc:grpChg>
        <pc:grpChg chg="del">
          <ac:chgData name="Studio Moara" userId="e17c69a39c7c13f8" providerId="LiveId" clId="{3616F029-AB50-40B5-B057-86C433EB959C}" dt="2023-09-01T07:05:00.277" v="9377" actId="165"/>
          <ac:grpSpMkLst>
            <pc:docMk/>
            <pc:sldMk cId="2284818956" sldId="285"/>
            <ac:grpSpMk id="33" creationId="{EABFCB93-07C9-77A3-C269-4F91AE5D6C45}"/>
          </ac:grpSpMkLst>
        </pc:grpChg>
        <pc:grpChg chg="add mod ord">
          <ac:chgData name="Studio Moara" userId="e17c69a39c7c13f8" providerId="LiveId" clId="{3616F029-AB50-40B5-B057-86C433EB959C}" dt="2023-09-01T07:09:32.048" v="9497" actId="167"/>
          <ac:grpSpMkLst>
            <pc:docMk/>
            <pc:sldMk cId="2284818956" sldId="285"/>
            <ac:grpSpMk id="50" creationId="{E7AF5017-997C-676C-A9DD-FA969BC46066}"/>
          </ac:grpSpMkLst>
        </pc:grpChg>
        <pc:graphicFrameChg chg="del">
          <ac:chgData name="Studio Moara" userId="e17c69a39c7c13f8" providerId="LiveId" clId="{3616F029-AB50-40B5-B057-86C433EB959C}" dt="2023-09-01T07:09:28.531" v="9496" actId="478"/>
          <ac:graphicFrameMkLst>
            <pc:docMk/>
            <pc:sldMk cId="2284818956" sldId="285"/>
            <ac:graphicFrameMk id="9" creationId="{55A9A4FD-1E5F-6BCE-FE9E-B198284879FB}"/>
          </ac:graphicFrameMkLst>
        </pc:graphicFrameChg>
        <pc:cxnChg chg="mod ord">
          <ac:chgData name="Studio Moara" userId="e17c69a39c7c13f8" providerId="LiveId" clId="{3616F029-AB50-40B5-B057-86C433EB959C}" dt="2023-09-01T07:04:29.510" v="9374" actId="14100"/>
          <ac:cxnSpMkLst>
            <pc:docMk/>
            <pc:sldMk cId="2284818956" sldId="285"/>
            <ac:cxnSpMk id="19" creationId="{CF7D869B-DE37-4F00-EFC2-6DC4C3950F84}"/>
          </ac:cxnSpMkLst>
        </pc:cxnChg>
        <pc:cxnChg chg="ord">
          <ac:chgData name="Studio Moara" userId="e17c69a39c7c13f8" providerId="LiveId" clId="{3616F029-AB50-40B5-B057-86C433EB959C}" dt="2023-09-01T07:04:24.122" v="9372" actId="166"/>
          <ac:cxnSpMkLst>
            <pc:docMk/>
            <pc:sldMk cId="2284818956" sldId="285"/>
            <ac:cxnSpMk id="21" creationId="{94EA4D25-EF85-B6B8-9E13-2F4645823030}"/>
          </ac:cxnSpMkLst>
        </pc:cxnChg>
        <pc:cxnChg chg="add mod">
          <ac:chgData name="Studio Moara" userId="e17c69a39c7c13f8" providerId="LiveId" clId="{3616F029-AB50-40B5-B057-86C433EB959C}" dt="2023-09-01T07:09:24.095" v="9495" actId="164"/>
          <ac:cxnSpMkLst>
            <pc:docMk/>
            <pc:sldMk cId="2284818956" sldId="285"/>
            <ac:cxnSpMk id="44" creationId="{EB3B960D-0ED9-289C-12F8-9F78420C8503}"/>
          </ac:cxnSpMkLst>
        </pc:cxnChg>
        <pc:cxnChg chg="add mod">
          <ac:chgData name="Studio Moara" userId="e17c69a39c7c13f8" providerId="LiveId" clId="{3616F029-AB50-40B5-B057-86C433EB959C}" dt="2023-09-01T07:09:24.095" v="9495" actId="164"/>
          <ac:cxnSpMkLst>
            <pc:docMk/>
            <pc:sldMk cId="2284818956" sldId="285"/>
            <ac:cxnSpMk id="45" creationId="{EC5BDEEC-744C-1003-42F8-C337AA43D5AA}"/>
          </ac:cxnSpMkLst>
        </pc:cxnChg>
        <pc:cxnChg chg="add mod">
          <ac:chgData name="Studio Moara" userId="e17c69a39c7c13f8" providerId="LiveId" clId="{3616F029-AB50-40B5-B057-86C433EB959C}" dt="2023-09-01T07:09:24.095" v="9495" actId="164"/>
          <ac:cxnSpMkLst>
            <pc:docMk/>
            <pc:sldMk cId="2284818956" sldId="285"/>
            <ac:cxnSpMk id="46" creationId="{9B39B94D-F40C-755E-BEC6-01F003002CCA}"/>
          </ac:cxnSpMkLst>
        </pc:cxnChg>
        <pc:cxnChg chg="add mod">
          <ac:chgData name="Studio Moara" userId="e17c69a39c7c13f8" providerId="LiveId" clId="{3616F029-AB50-40B5-B057-86C433EB959C}" dt="2023-09-01T07:09:24.095" v="9495" actId="164"/>
          <ac:cxnSpMkLst>
            <pc:docMk/>
            <pc:sldMk cId="2284818956" sldId="285"/>
            <ac:cxnSpMk id="47" creationId="{BC862187-59BC-EE13-3A11-0C4169FC588E}"/>
          </ac:cxnSpMkLst>
        </pc:cxnChg>
        <pc:cxnChg chg="add mod">
          <ac:chgData name="Studio Moara" userId="e17c69a39c7c13f8" providerId="LiveId" clId="{3616F029-AB50-40B5-B057-86C433EB959C}" dt="2023-09-01T07:09:24.095" v="9495" actId="164"/>
          <ac:cxnSpMkLst>
            <pc:docMk/>
            <pc:sldMk cId="2284818956" sldId="285"/>
            <ac:cxnSpMk id="48" creationId="{92C265C6-FA3A-5671-04FC-A0F3B806FFCB}"/>
          </ac:cxnSpMkLst>
        </pc:cxnChg>
        <pc:cxnChg chg="add mod">
          <ac:chgData name="Studio Moara" userId="e17c69a39c7c13f8" providerId="LiveId" clId="{3616F029-AB50-40B5-B057-86C433EB959C}" dt="2023-09-01T07:09:24.095" v="9495" actId="164"/>
          <ac:cxnSpMkLst>
            <pc:docMk/>
            <pc:sldMk cId="2284818956" sldId="285"/>
            <ac:cxnSpMk id="49" creationId="{93C3DBF0-A2B8-A2CA-6A0D-28D52D7888E6}"/>
          </ac:cxnSpMkLst>
        </pc:cxnChg>
      </pc:sldChg>
      <pc:sldMasterChg chg="modSp setBg addSldLayout delSldLayout modSldLayout">
        <pc:chgData name="Studio Moara" userId="e17c69a39c7c13f8" providerId="LiveId" clId="{3616F029-AB50-40B5-B057-86C433EB959C}" dt="2023-08-29T06:27:39.187" v="7185"/>
        <pc:sldMasterMkLst>
          <pc:docMk/>
          <pc:sldMasterMk cId="813537762" sldId="2147483648"/>
        </pc:sldMasterMkLst>
        <pc:sldLayoutChg chg="modSp del">
          <pc:chgData name="Studio Moara" userId="e17c69a39c7c13f8" providerId="LiveId" clId="{3616F029-AB50-40B5-B057-86C433EB959C}" dt="2023-08-28T02:30:22.476" v="42" actId="2696"/>
          <pc:sldLayoutMkLst>
            <pc:docMk/>
            <pc:sldMasterMk cId="813537762" sldId="2147483648"/>
            <pc:sldLayoutMk cId="484236543" sldId="2147483649"/>
          </pc:sldLayoutMkLst>
        </pc:sldLayoutChg>
        <pc:sldLayoutChg chg="modSp del">
          <pc:chgData name="Studio Moara" userId="e17c69a39c7c13f8" providerId="LiveId" clId="{3616F029-AB50-40B5-B057-86C433EB959C}" dt="2023-08-28T02:30:23.242" v="44" actId="2696"/>
          <pc:sldLayoutMkLst>
            <pc:docMk/>
            <pc:sldMasterMk cId="813537762" sldId="2147483648"/>
            <pc:sldLayoutMk cId="1880719268" sldId="2147483650"/>
          </pc:sldLayoutMkLst>
        </pc:sldLayoutChg>
        <pc:sldLayoutChg chg="modSp del">
          <pc:chgData name="Studio Moara" userId="e17c69a39c7c13f8" providerId="LiveId" clId="{3616F029-AB50-40B5-B057-86C433EB959C}" dt="2023-08-28T02:30:23.868" v="46" actId="2696"/>
          <pc:sldLayoutMkLst>
            <pc:docMk/>
            <pc:sldMasterMk cId="813537762" sldId="2147483648"/>
            <pc:sldLayoutMk cId="4203135487" sldId="2147483651"/>
          </pc:sldLayoutMkLst>
        </pc:sldLayoutChg>
        <pc:sldLayoutChg chg="modSp del">
          <pc:chgData name="Studio Moara" userId="e17c69a39c7c13f8" providerId="LiveId" clId="{3616F029-AB50-40B5-B057-86C433EB959C}" dt="2023-08-28T02:30:24.571" v="48" actId="2696"/>
          <pc:sldLayoutMkLst>
            <pc:docMk/>
            <pc:sldMasterMk cId="813537762" sldId="2147483648"/>
            <pc:sldLayoutMk cId="338305725" sldId="2147483652"/>
          </pc:sldLayoutMkLst>
        </pc:sldLayoutChg>
        <pc:sldLayoutChg chg="modSp del">
          <pc:chgData name="Studio Moara" userId="e17c69a39c7c13f8" providerId="LiveId" clId="{3616F029-AB50-40B5-B057-86C433EB959C}" dt="2023-08-28T02:30:25.651" v="51" actId="2696"/>
          <pc:sldLayoutMkLst>
            <pc:docMk/>
            <pc:sldMasterMk cId="813537762" sldId="2147483648"/>
            <pc:sldLayoutMk cId="4199899887" sldId="2147483653"/>
          </pc:sldLayoutMkLst>
        </pc:sldLayoutChg>
        <pc:sldLayoutChg chg="modSp del">
          <pc:chgData name="Studio Moara" userId="e17c69a39c7c13f8" providerId="LiveId" clId="{3616F029-AB50-40B5-B057-86C433EB959C}" dt="2023-08-28T02:30:26.476" v="52" actId="2696"/>
          <pc:sldLayoutMkLst>
            <pc:docMk/>
            <pc:sldMasterMk cId="813537762" sldId="2147483648"/>
            <pc:sldLayoutMk cId="1428590674" sldId="2147483654"/>
          </pc:sldLayoutMkLst>
        </pc:sldLayoutChg>
        <pc:sldLayoutChg chg="addSp delSp modSp mod setBg">
          <pc:chgData name="Studio Moara" userId="e17c69a39c7c13f8" providerId="LiveId" clId="{3616F029-AB50-40B5-B057-86C433EB959C}" dt="2023-08-29T03:51:45.619" v="5891"/>
          <pc:sldLayoutMkLst>
            <pc:docMk/>
            <pc:sldMasterMk cId="813537762" sldId="2147483648"/>
            <pc:sldLayoutMk cId="640956640" sldId="2147483655"/>
          </pc:sldLayoutMkLst>
          <pc:spChg chg="del">
            <ac:chgData name="Studio Moara" userId="e17c69a39c7c13f8" providerId="LiveId" clId="{3616F029-AB50-40B5-B057-86C433EB959C}" dt="2023-08-28T02:30:31.701" v="61" actId="478"/>
            <ac:spMkLst>
              <pc:docMk/>
              <pc:sldMasterMk cId="813537762" sldId="2147483648"/>
              <pc:sldLayoutMk cId="640956640" sldId="2147483655"/>
              <ac:spMk id="2" creationId="{7DC455FA-707E-8FC3-5299-2FA6B96FDD2C}"/>
            </ac:spMkLst>
          </pc:spChg>
          <pc:spChg chg="del">
            <ac:chgData name="Studio Moara" userId="e17c69a39c7c13f8" providerId="LiveId" clId="{3616F029-AB50-40B5-B057-86C433EB959C}" dt="2023-08-28T02:30:31.701" v="61" actId="478"/>
            <ac:spMkLst>
              <pc:docMk/>
              <pc:sldMasterMk cId="813537762" sldId="2147483648"/>
              <pc:sldLayoutMk cId="640956640" sldId="2147483655"/>
              <ac:spMk id="3" creationId="{95D92CF9-8B6C-17CC-0C39-072595E5709E}"/>
            </ac:spMkLst>
          </pc:spChg>
          <pc:spChg chg="del">
            <ac:chgData name="Studio Moara" userId="e17c69a39c7c13f8" providerId="LiveId" clId="{3616F029-AB50-40B5-B057-86C433EB959C}" dt="2023-08-28T02:30:31.701" v="61" actId="478"/>
            <ac:spMkLst>
              <pc:docMk/>
              <pc:sldMasterMk cId="813537762" sldId="2147483648"/>
              <pc:sldLayoutMk cId="640956640" sldId="2147483655"/>
              <ac:spMk id="4" creationId="{880B15A7-9326-A7B0-C4FA-8D1FE3DE7217}"/>
            </ac:spMkLst>
          </pc:spChg>
          <pc:spChg chg="add del mod">
            <ac:chgData name="Studio Moara" userId="e17c69a39c7c13f8" providerId="LiveId" clId="{3616F029-AB50-40B5-B057-86C433EB959C}" dt="2023-08-28T02:30:35.775" v="64"/>
            <ac:spMkLst>
              <pc:docMk/>
              <pc:sldMasterMk cId="813537762" sldId="2147483648"/>
              <pc:sldLayoutMk cId="640956640" sldId="2147483655"/>
              <ac:spMk id="5" creationId="{B3EC7812-7E79-57A8-21DB-6B816295FF31}"/>
            </ac:spMkLst>
          </pc:spChg>
          <pc:spChg chg="add del">
            <ac:chgData name="Studio Moara" userId="e17c69a39c7c13f8" providerId="LiveId" clId="{3616F029-AB50-40B5-B057-86C433EB959C}" dt="2023-08-28T02:30:34.342" v="63" actId="11529"/>
            <ac:spMkLst>
              <pc:docMk/>
              <pc:sldMasterMk cId="813537762" sldId="2147483648"/>
              <pc:sldLayoutMk cId="640956640" sldId="2147483655"/>
              <ac:spMk id="6" creationId="{DF34C749-0856-4DE8-5DB8-CD27619B4407}"/>
            </ac:spMkLst>
          </pc:spChg>
          <pc:spChg chg="add del mod">
            <ac:chgData name="Studio Moara" userId="e17c69a39c7c13f8" providerId="LiveId" clId="{3616F029-AB50-40B5-B057-86C433EB959C}" dt="2023-08-28T02:30:35.775" v="64"/>
            <ac:spMkLst>
              <pc:docMk/>
              <pc:sldMasterMk cId="813537762" sldId="2147483648"/>
              <pc:sldLayoutMk cId="640956640" sldId="2147483655"/>
              <ac:spMk id="7" creationId="{DB2B61A4-FBAA-4D9F-8B5C-1731D3A82369}"/>
            </ac:spMkLst>
          </pc:spChg>
          <pc:spChg chg="mod">
            <ac:chgData name="Studio Moara" userId="e17c69a39c7c13f8" providerId="LiveId" clId="{3616F029-AB50-40B5-B057-86C433EB959C}" dt="2023-08-28T02:30:39.809" v="66" actId="207"/>
            <ac:spMkLst>
              <pc:docMk/>
              <pc:sldMasterMk cId="813537762" sldId="2147483648"/>
              <pc:sldLayoutMk cId="640956640" sldId="2147483655"/>
              <ac:spMk id="8" creationId="{45DA9D59-202F-8A6B-A9FC-2B89A19F933E}"/>
            </ac:spMkLst>
          </pc:spChg>
        </pc:sldLayoutChg>
        <pc:sldLayoutChg chg="addSp delSp modSp add mod modTransition setBg">
          <pc:chgData name="Studio Moara" userId="e17c69a39c7c13f8" providerId="LiveId" clId="{3616F029-AB50-40B5-B057-86C433EB959C}" dt="2023-08-29T03:53:15.829" v="5908" actId="11530"/>
          <pc:sldLayoutMkLst>
            <pc:docMk/>
            <pc:sldMasterMk cId="813537762" sldId="2147483648"/>
            <pc:sldLayoutMk cId="1318758663" sldId="2147483656"/>
          </pc:sldLayoutMkLst>
          <pc:spChg chg="add del mod">
            <ac:chgData name="Studio Moara" userId="e17c69a39c7c13f8" providerId="LiveId" clId="{3616F029-AB50-40B5-B057-86C433EB959C}" dt="2023-08-29T03:51:37.178" v="5888"/>
            <ac:spMkLst>
              <pc:docMk/>
              <pc:sldMasterMk cId="813537762" sldId="2147483648"/>
              <pc:sldLayoutMk cId="1318758663" sldId="2147483656"/>
              <ac:spMk id="2" creationId="{EDF4BDB8-A10C-90F0-D4A6-BE1A8DDF255C}"/>
            </ac:spMkLst>
          </pc:spChg>
          <pc:spChg chg="add del mod">
            <ac:chgData name="Studio Moara" userId="e17c69a39c7c13f8" providerId="LiveId" clId="{3616F029-AB50-40B5-B057-86C433EB959C}" dt="2023-08-29T03:51:37.178" v="5888"/>
            <ac:spMkLst>
              <pc:docMk/>
              <pc:sldMasterMk cId="813537762" sldId="2147483648"/>
              <pc:sldLayoutMk cId="1318758663" sldId="2147483656"/>
              <ac:spMk id="3" creationId="{0547B327-FDC2-3651-8AEE-55A38575C62C}"/>
            </ac:spMkLst>
          </pc:spChg>
          <pc:spChg chg="add del mod">
            <ac:chgData name="Studio Moara" userId="e17c69a39c7c13f8" providerId="LiveId" clId="{3616F029-AB50-40B5-B057-86C433EB959C}" dt="2023-08-29T03:51:37.178" v="5888"/>
            <ac:spMkLst>
              <pc:docMk/>
              <pc:sldMasterMk cId="813537762" sldId="2147483648"/>
              <pc:sldLayoutMk cId="1318758663" sldId="2147483656"/>
              <ac:spMk id="4" creationId="{9F93ABA4-3D1E-2ECC-5B2C-DBED850F444E}"/>
            </ac:spMkLst>
          </pc:spChg>
          <pc:spChg chg="add del mod">
            <ac:chgData name="Studio Moara" userId="e17c69a39c7c13f8" providerId="LiveId" clId="{3616F029-AB50-40B5-B057-86C433EB959C}" dt="2023-08-29T03:51:37.178" v="5888"/>
            <ac:spMkLst>
              <pc:docMk/>
              <pc:sldMasterMk cId="813537762" sldId="2147483648"/>
              <pc:sldLayoutMk cId="1318758663" sldId="2147483656"/>
              <ac:spMk id="5" creationId="{319EB9C4-4731-6707-EE17-2C1D3984B02F}"/>
            </ac:spMkLst>
          </pc:spChg>
          <pc:spChg chg="add del mod">
            <ac:chgData name="Studio Moara" userId="e17c69a39c7c13f8" providerId="LiveId" clId="{3616F029-AB50-40B5-B057-86C433EB959C}" dt="2023-08-29T03:51:37.178" v="5888"/>
            <ac:spMkLst>
              <pc:docMk/>
              <pc:sldMasterMk cId="813537762" sldId="2147483648"/>
              <pc:sldLayoutMk cId="1318758663" sldId="2147483656"/>
              <ac:spMk id="6" creationId="{7BAB2DA0-F828-B199-E392-639AD01332DB}"/>
            </ac:spMkLst>
          </pc:spChg>
          <pc:spChg chg="add del mod">
            <ac:chgData name="Studio Moara" userId="e17c69a39c7c13f8" providerId="LiveId" clId="{3616F029-AB50-40B5-B057-86C433EB959C}" dt="2023-08-29T03:52:09.159" v="5902"/>
            <ac:spMkLst>
              <pc:docMk/>
              <pc:sldMasterMk cId="813537762" sldId="2147483648"/>
              <pc:sldLayoutMk cId="1318758663" sldId="2147483656"/>
              <ac:spMk id="7" creationId="{0C72AE48-C195-98DC-7EA6-40FCA32D2365}"/>
            </ac:spMkLst>
          </pc:spChg>
          <pc:spChg chg="del">
            <ac:chgData name="Studio Moara" userId="e17c69a39c7c13f8" providerId="LiveId" clId="{3616F029-AB50-40B5-B057-86C433EB959C}" dt="2023-08-28T02:43:39.714" v="275" actId="478"/>
            <ac:spMkLst>
              <pc:docMk/>
              <pc:sldMasterMk cId="813537762" sldId="2147483648"/>
              <pc:sldLayoutMk cId="1318758663" sldId="2147483656"/>
              <ac:spMk id="8" creationId="{45DA9D59-202F-8A6B-A9FC-2B89A19F933E}"/>
            </ac:spMkLst>
          </pc:spChg>
          <pc:spChg chg="add del mod">
            <ac:chgData name="Studio Moara" userId="e17c69a39c7c13f8" providerId="LiveId" clId="{3616F029-AB50-40B5-B057-86C433EB959C}" dt="2023-08-29T03:52:22.178" v="5905"/>
            <ac:spMkLst>
              <pc:docMk/>
              <pc:sldMasterMk cId="813537762" sldId="2147483648"/>
              <pc:sldLayoutMk cId="1318758663" sldId="2147483656"/>
              <ac:spMk id="8" creationId="{F6B4F251-B63D-7EF7-6E25-6710A380F774}"/>
            </ac:spMkLst>
          </pc:spChg>
          <pc:spChg chg="add del mod">
            <ac:chgData name="Studio Moara" userId="e17c69a39c7c13f8" providerId="LiveId" clId="{3616F029-AB50-40B5-B057-86C433EB959C}" dt="2023-08-29T03:52:05.834" v="5901"/>
            <ac:spMkLst>
              <pc:docMk/>
              <pc:sldMasterMk cId="813537762" sldId="2147483648"/>
              <pc:sldLayoutMk cId="1318758663" sldId="2147483656"/>
              <ac:spMk id="9" creationId="{D9350C88-F692-96DC-9283-2DE775134D6B}"/>
            </ac:spMkLst>
          </pc:spChg>
          <pc:spChg chg="add del mod">
            <ac:chgData name="Studio Moara" userId="e17c69a39c7c13f8" providerId="LiveId" clId="{3616F029-AB50-40B5-B057-86C433EB959C}" dt="2023-08-29T03:52:17.667" v="5904"/>
            <ac:spMkLst>
              <pc:docMk/>
              <pc:sldMasterMk cId="813537762" sldId="2147483648"/>
              <pc:sldLayoutMk cId="1318758663" sldId="2147483656"/>
              <ac:spMk id="10" creationId="{508A40E6-8EAE-7184-4F2C-5B691BA67F45}"/>
            </ac:spMkLst>
          </pc:spChg>
          <pc:spChg chg="add del mod">
            <ac:chgData name="Studio Moara" userId="e17c69a39c7c13f8" providerId="LiveId" clId="{3616F029-AB50-40B5-B057-86C433EB959C}" dt="2023-08-29T03:52:13.344" v="5903"/>
            <ac:spMkLst>
              <pc:docMk/>
              <pc:sldMasterMk cId="813537762" sldId="2147483648"/>
              <pc:sldLayoutMk cId="1318758663" sldId="2147483656"/>
              <ac:spMk id="11" creationId="{7EC7940D-4B43-7F7E-50F8-797BF84343A0}"/>
            </ac:spMkLst>
          </pc:spChg>
          <pc:spChg chg="add del">
            <ac:chgData name="Studio Moara" userId="e17c69a39c7c13f8" providerId="LiveId" clId="{3616F029-AB50-40B5-B057-86C433EB959C}" dt="2023-08-29T03:51:51.699" v="5893" actId="11529"/>
            <ac:spMkLst>
              <pc:docMk/>
              <pc:sldMasterMk cId="813537762" sldId="2147483648"/>
              <pc:sldLayoutMk cId="1318758663" sldId="2147483656"/>
              <ac:spMk id="12" creationId="{63E29F17-9D53-C256-1F30-B2DCC3BAD7F3}"/>
            </ac:spMkLst>
          </pc:spChg>
          <pc:spChg chg="add del mod">
            <ac:chgData name="Studio Moara" userId="e17c69a39c7c13f8" providerId="LiveId" clId="{3616F029-AB50-40B5-B057-86C433EB959C}" dt="2023-08-29T03:52:13.344" v="5903"/>
            <ac:spMkLst>
              <pc:docMk/>
              <pc:sldMasterMk cId="813537762" sldId="2147483648"/>
              <pc:sldLayoutMk cId="1318758663" sldId="2147483656"/>
              <ac:spMk id="13" creationId="{0F47FA99-6D49-C30E-E09B-527D6CACF9E6}"/>
            </ac:spMkLst>
          </pc:spChg>
          <pc:spChg chg="add del mod">
            <ac:chgData name="Studio Moara" userId="e17c69a39c7c13f8" providerId="LiveId" clId="{3616F029-AB50-40B5-B057-86C433EB959C}" dt="2023-08-29T03:52:09.159" v="5902"/>
            <ac:spMkLst>
              <pc:docMk/>
              <pc:sldMasterMk cId="813537762" sldId="2147483648"/>
              <pc:sldLayoutMk cId="1318758663" sldId="2147483656"/>
              <ac:spMk id="14" creationId="{08EFC675-53B9-B541-C118-A5EE2F8D7529}"/>
            </ac:spMkLst>
          </pc:spChg>
          <pc:spChg chg="add del mod">
            <ac:chgData name="Studio Moara" userId="e17c69a39c7c13f8" providerId="LiveId" clId="{3616F029-AB50-40B5-B057-86C433EB959C}" dt="2023-08-29T03:52:17.667" v="5904"/>
            <ac:spMkLst>
              <pc:docMk/>
              <pc:sldMasterMk cId="813537762" sldId="2147483648"/>
              <pc:sldLayoutMk cId="1318758663" sldId="2147483656"/>
              <ac:spMk id="15" creationId="{C6425BCD-BC54-891A-5E12-51F1A531F7C3}"/>
            </ac:spMkLst>
          </pc:spChg>
          <pc:spChg chg="add del mod">
            <ac:chgData name="Studio Moara" userId="e17c69a39c7c13f8" providerId="LiveId" clId="{3616F029-AB50-40B5-B057-86C433EB959C}" dt="2023-08-29T03:52:22.178" v="5905"/>
            <ac:spMkLst>
              <pc:docMk/>
              <pc:sldMasterMk cId="813537762" sldId="2147483648"/>
              <pc:sldLayoutMk cId="1318758663" sldId="2147483656"/>
              <ac:spMk id="16" creationId="{24E9B6A1-F359-8DE1-455C-BD75CB921DF0}"/>
            </ac:spMkLst>
          </pc:spChg>
          <pc:spChg chg="add del mod">
            <ac:chgData name="Studio Moara" userId="e17c69a39c7c13f8" providerId="LiveId" clId="{3616F029-AB50-40B5-B057-86C433EB959C}" dt="2023-08-29T03:52:05.834" v="5901"/>
            <ac:spMkLst>
              <pc:docMk/>
              <pc:sldMasterMk cId="813537762" sldId="2147483648"/>
              <pc:sldLayoutMk cId="1318758663" sldId="2147483656"/>
              <ac:spMk id="17" creationId="{ADD942A5-3E78-9B5D-EDE4-CC377FD12ACC}"/>
            </ac:spMkLst>
          </pc:spChg>
          <pc:spChg chg="mod">
            <ac:chgData name="Studio Moara" userId="e17c69a39c7c13f8" providerId="LiveId" clId="{3616F029-AB50-40B5-B057-86C433EB959C}" dt="2023-08-29T03:53:15.829" v="5908" actId="11530"/>
            <ac:spMkLst>
              <pc:docMk/>
              <pc:sldMasterMk cId="813537762" sldId="2147483648"/>
              <pc:sldLayoutMk cId="1318758663" sldId="2147483656"/>
              <ac:spMk id="18" creationId="{4D1590E7-8051-8649-2206-A37EAB848DD1}"/>
            </ac:spMkLst>
          </pc:spChg>
          <pc:spChg chg="mod">
            <ac:chgData name="Studio Moara" userId="e17c69a39c7c13f8" providerId="LiveId" clId="{3616F029-AB50-40B5-B057-86C433EB959C}" dt="2023-08-29T03:53:15.829" v="5908" actId="11530"/>
            <ac:spMkLst>
              <pc:docMk/>
              <pc:sldMasterMk cId="813537762" sldId="2147483648"/>
              <pc:sldLayoutMk cId="1318758663" sldId="2147483656"/>
              <ac:spMk id="19" creationId="{31C76367-68FB-601E-B970-355313FFCA73}"/>
            </ac:spMkLst>
          </pc:spChg>
          <pc:spChg chg="mod">
            <ac:chgData name="Studio Moara" userId="e17c69a39c7c13f8" providerId="LiveId" clId="{3616F029-AB50-40B5-B057-86C433EB959C}" dt="2023-08-29T03:53:15.829" v="5908" actId="11530"/>
            <ac:spMkLst>
              <pc:docMk/>
              <pc:sldMasterMk cId="813537762" sldId="2147483648"/>
              <pc:sldLayoutMk cId="1318758663" sldId="2147483656"/>
              <ac:spMk id="20" creationId="{62CC8E8E-CBF0-D22A-F674-9AE046ABC4FB}"/>
            </ac:spMkLst>
          </pc:spChg>
          <pc:spChg chg="mod">
            <ac:chgData name="Studio Moara" userId="e17c69a39c7c13f8" providerId="LiveId" clId="{3616F029-AB50-40B5-B057-86C433EB959C}" dt="2023-08-29T03:53:15.829" v="5908" actId="11530"/>
            <ac:spMkLst>
              <pc:docMk/>
              <pc:sldMasterMk cId="813537762" sldId="2147483648"/>
              <pc:sldLayoutMk cId="1318758663" sldId="2147483656"/>
              <ac:spMk id="21" creationId="{B30B7AE8-6704-0217-FDB3-582DE1FFD9E7}"/>
            </ac:spMkLst>
          </pc:spChg>
          <pc:spChg chg="mod">
            <ac:chgData name="Studio Moara" userId="e17c69a39c7c13f8" providerId="LiveId" clId="{3616F029-AB50-40B5-B057-86C433EB959C}" dt="2023-08-29T03:53:15.829" v="5908" actId="11530"/>
            <ac:spMkLst>
              <pc:docMk/>
              <pc:sldMasterMk cId="813537762" sldId="2147483648"/>
              <pc:sldLayoutMk cId="1318758663" sldId="2147483656"/>
              <ac:spMk id="22" creationId="{19C8645E-5B28-7334-C8D3-8E5CA1D24DFF}"/>
            </ac:spMkLst>
          </pc:spChg>
        </pc:sldLayoutChg>
        <pc:sldLayoutChg chg="delSp add del mod modTransition">
          <pc:chgData name="Studio Moara" userId="e17c69a39c7c13f8" providerId="LiveId" clId="{3616F029-AB50-40B5-B057-86C433EB959C}" dt="2023-08-28T02:43:36.993" v="273" actId="2696"/>
          <pc:sldLayoutMkLst>
            <pc:docMk/>
            <pc:sldMasterMk cId="813537762" sldId="2147483648"/>
            <pc:sldLayoutMk cId="2806824894" sldId="2147483656"/>
          </pc:sldLayoutMkLst>
          <pc:spChg chg="del">
            <ac:chgData name="Studio Moara" userId="e17c69a39c7c13f8" providerId="LiveId" clId="{3616F029-AB50-40B5-B057-86C433EB959C}" dt="2023-08-28T02:43:21.555" v="271" actId="478"/>
            <ac:spMkLst>
              <pc:docMk/>
              <pc:sldMasterMk cId="813537762" sldId="2147483648"/>
              <pc:sldLayoutMk cId="2806824894" sldId="2147483656"/>
              <ac:spMk id="8" creationId="{45DA9D59-202F-8A6B-A9FC-2B89A19F933E}"/>
            </ac:spMkLst>
          </pc:spChg>
        </pc:sldLayoutChg>
        <pc:sldLayoutChg chg="modSp del">
          <pc:chgData name="Studio Moara" userId="e17c69a39c7c13f8" providerId="LiveId" clId="{3616F029-AB50-40B5-B057-86C433EB959C}" dt="2023-08-28T02:30:27.231" v="54" actId="2696"/>
          <pc:sldLayoutMkLst>
            <pc:docMk/>
            <pc:sldMasterMk cId="813537762" sldId="2147483648"/>
            <pc:sldLayoutMk cId="3470982908" sldId="2147483656"/>
          </pc:sldLayoutMkLst>
        </pc:sldLayoutChg>
        <pc:sldLayoutChg chg="modSp del">
          <pc:chgData name="Studio Moara" userId="e17c69a39c7c13f8" providerId="LiveId" clId="{3616F029-AB50-40B5-B057-86C433EB959C}" dt="2023-08-28T02:30:27.935" v="56" actId="2696"/>
          <pc:sldLayoutMkLst>
            <pc:docMk/>
            <pc:sldMasterMk cId="813537762" sldId="2147483648"/>
            <pc:sldLayoutMk cId="2197235089" sldId="2147483657"/>
          </pc:sldLayoutMkLst>
        </pc:sldLayoutChg>
        <pc:sldLayoutChg chg="delSp new mod setBg">
          <pc:chgData name="Studio Moara" userId="e17c69a39c7c13f8" providerId="LiveId" clId="{3616F029-AB50-40B5-B057-86C433EB959C}" dt="2023-08-29T03:51:48.119" v="5892" actId="478"/>
          <pc:sldLayoutMkLst>
            <pc:docMk/>
            <pc:sldMasterMk cId="813537762" sldId="2147483648"/>
            <pc:sldLayoutMk cId="4003757863" sldId="2147483657"/>
          </pc:sldLayoutMkLst>
          <pc:spChg chg="del">
            <ac:chgData name="Studio Moara" userId="e17c69a39c7c13f8" providerId="LiveId" clId="{3616F029-AB50-40B5-B057-86C433EB959C}" dt="2023-08-29T03:51:48.119" v="5892" actId="478"/>
            <ac:spMkLst>
              <pc:docMk/>
              <pc:sldMasterMk cId="813537762" sldId="2147483648"/>
              <pc:sldLayoutMk cId="4003757863" sldId="2147483657"/>
              <ac:spMk id="2" creationId="{2BD0ED1F-3753-B02F-4F09-D66E503AD57F}"/>
            </ac:spMkLst>
          </pc:spChg>
          <pc:spChg chg="del">
            <ac:chgData name="Studio Moara" userId="e17c69a39c7c13f8" providerId="LiveId" clId="{3616F029-AB50-40B5-B057-86C433EB959C}" dt="2023-08-29T03:51:48.119" v="5892" actId="478"/>
            <ac:spMkLst>
              <pc:docMk/>
              <pc:sldMasterMk cId="813537762" sldId="2147483648"/>
              <pc:sldLayoutMk cId="4003757863" sldId="2147483657"/>
              <ac:spMk id="3" creationId="{B5837FB2-E772-D27E-F02F-097AA43C3E85}"/>
            </ac:spMkLst>
          </pc:spChg>
          <pc:spChg chg="del">
            <ac:chgData name="Studio Moara" userId="e17c69a39c7c13f8" providerId="LiveId" clId="{3616F029-AB50-40B5-B057-86C433EB959C}" dt="2023-08-29T03:51:48.119" v="5892" actId="478"/>
            <ac:spMkLst>
              <pc:docMk/>
              <pc:sldMasterMk cId="813537762" sldId="2147483648"/>
              <pc:sldLayoutMk cId="4003757863" sldId="2147483657"/>
              <ac:spMk id="4" creationId="{F1951327-632A-A605-6130-87E35FF206F7}"/>
            </ac:spMkLst>
          </pc:spChg>
          <pc:spChg chg="del">
            <ac:chgData name="Studio Moara" userId="e17c69a39c7c13f8" providerId="LiveId" clId="{3616F029-AB50-40B5-B057-86C433EB959C}" dt="2023-08-29T03:51:48.119" v="5892" actId="478"/>
            <ac:spMkLst>
              <pc:docMk/>
              <pc:sldMasterMk cId="813537762" sldId="2147483648"/>
              <pc:sldLayoutMk cId="4003757863" sldId="2147483657"/>
              <ac:spMk id="5" creationId="{AFC3E42A-A764-0440-A4F7-5E8046EBA962}"/>
            </ac:spMkLst>
          </pc:spChg>
        </pc:sldLayoutChg>
        <pc:sldLayoutChg chg="modSp del">
          <pc:chgData name="Studio Moara" userId="e17c69a39c7c13f8" providerId="LiveId" clId="{3616F029-AB50-40B5-B057-86C433EB959C}" dt="2023-08-28T02:30:28.936" v="58" actId="2696"/>
          <pc:sldLayoutMkLst>
            <pc:docMk/>
            <pc:sldMasterMk cId="813537762" sldId="2147483648"/>
            <pc:sldLayoutMk cId="2641814732" sldId="2147483658"/>
          </pc:sldLayoutMkLst>
        </pc:sldLayoutChg>
        <pc:sldLayoutChg chg="modSp del">
          <pc:chgData name="Studio Moara" userId="e17c69a39c7c13f8" providerId="LiveId" clId="{3616F029-AB50-40B5-B057-86C433EB959C}" dt="2023-08-28T02:30:29.618" v="60" actId="2696"/>
          <pc:sldLayoutMkLst>
            <pc:docMk/>
            <pc:sldMasterMk cId="813537762" sldId="2147483648"/>
            <pc:sldLayoutMk cId="3995037958" sldId="2147483659"/>
          </pc:sldLayoutMkLst>
        </pc:sldLayoutChg>
      </pc:sldMasterChg>
    </pc:docChg>
  </pc:docChgLst>
  <pc:docChgLst>
    <pc:chgData name="Dhika Supangestu" userId="2185092eae09f5b8" providerId="LiveId" clId="{368317ED-4163-43B4-A79D-D464EA097774}"/>
    <pc:docChg chg="delSld">
      <pc:chgData name="Dhika Supangestu" userId="2185092eae09f5b8" providerId="LiveId" clId="{368317ED-4163-43B4-A79D-D464EA097774}" dt="2023-09-04T06:55:19.893" v="1" actId="47"/>
      <pc:docMkLst>
        <pc:docMk/>
      </pc:docMkLst>
      <pc:sldChg chg="del">
        <pc:chgData name="Dhika Supangestu" userId="2185092eae09f5b8" providerId="LiveId" clId="{368317ED-4163-43B4-A79D-D464EA097774}" dt="2023-09-04T06:55:18.372" v="0" actId="47"/>
        <pc:sldMkLst>
          <pc:docMk/>
          <pc:sldMk cId="1653958671" sldId="284"/>
        </pc:sldMkLst>
      </pc:sldChg>
      <pc:sldChg chg="del">
        <pc:chgData name="Dhika Supangestu" userId="2185092eae09f5b8" providerId="LiveId" clId="{368317ED-4163-43B4-A79D-D464EA097774}" dt="2023-09-04T06:55:19.893" v="1" actId="47"/>
        <pc:sldMkLst>
          <pc:docMk/>
          <pc:sldMk cId="2284818956" sldId="285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230-4555-AB57-1AB70573080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230-4555-AB57-1AB70573080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230-4555-AB57-1AB70573080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230-4555-AB57-1AB70573080E}"/>
              </c:ext>
            </c:extLst>
          </c:dPt>
          <c:dPt>
            <c:idx val="4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230-4555-AB57-1AB70573080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230-4555-AB57-1AB70573080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15%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5230-4555-AB57-1AB70573080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25%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5230-4555-AB57-1AB70573080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10%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5230-4555-AB57-1AB70573080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30%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5230-4555-AB57-1AB70573080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557E628-3A29-4AE8-9B59-EBD7C3E80E44}" type="VALUE">
                      <a:rPr lang="en-US" altLang="zh-CN" smtClean="0"/>
                      <a:pPr/>
                      <a:t>[值]</a:t>
                    </a:fld>
                    <a:r>
                      <a:rPr lang="en-US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5230-4555-AB57-1AB70573080E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B5DACD55-2682-4741-AD2D-918CAEE05436}" type="VALUE">
                      <a:rPr lang="en-US" altLang="zh-CN" smtClean="0"/>
                      <a:pPr/>
                      <a:t>[值]</a:t>
                    </a:fld>
                    <a:r>
                      <a:rPr lang="en-US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5230-4555-AB57-1AB70573080E}"/>
                </c:ext>
              </c:extLst>
            </c:dLbl>
            <c:dLbl>
              <c:idx val="6"/>
              <c:layout>
                <c:manualLayout>
                  <c:x val="-0.27084989255941505"/>
                  <c:y val="-2.7866240291248416E-3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30%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B-5230-4555-AB57-1AB7057308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Thu</c:v>
                </c:pt>
                <c:pt idx="2">
                  <c:v>Wed</c:v>
                </c:pt>
                <c:pt idx="3">
                  <c:v>Tue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15</c:v>
                </c:pt>
                <c:pt idx="1">
                  <c:v>25</c:v>
                </c:pt>
                <c:pt idx="2">
                  <c:v>10</c:v>
                </c:pt>
                <c:pt idx="3">
                  <c:v>30</c:v>
                </c:pt>
                <c:pt idx="4">
                  <c:v>20</c:v>
                </c:pt>
                <c:pt idx="5">
                  <c:v>45</c:v>
                </c:pt>
                <c:pt idx="6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230-4555-AB57-1AB7057308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2"/>
        <c:axId val="632317192"/>
        <c:axId val="632315392"/>
      </c:barChart>
      <c:catAx>
        <c:axId val="632317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2315392"/>
        <c:crosses val="autoZero"/>
        <c:auto val="1"/>
        <c:lblAlgn val="ctr"/>
        <c:lblOffset val="100"/>
        <c:noMultiLvlLbl val="0"/>
      </c:catAx>
      <c:valAx>
        <c:axId val="632315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2317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BDA71-B634-417F-B339-7EAD86CE2BB5}" type="datetimeFigureOut">
              <a:rPr lang="en-ID" smtClean="0"/>
              <a:t>28/01/24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65A1D-C42E-46E8-9E16-4A9EBB69F3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926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E65A1D-C42E-46E8-9E16-4A9EBB69F329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6644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ce 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5DA9D59-202F-8A6B-A9FC-2B89A19F9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79771"/>
          </a:xfrm>
          <a:custGeom>
            <a:avLst/>
            <a:gdLst>
              <a:gd name="connsiteX0" fmla="*/ 0 w 12192000"/>
              <a:gd name="connsiteY0" fmla="*/ 0 h 6879771"/>
              <a:gd name="connsiteX1" fmla="*/ 12192000 w 12192000"/>
              <a:gd name="connsiteY1" fmla="*/ 0 h 6879771"/>
              <a:gd name="connsiteX2" fmla="*/ 12192000 w 12192000"/>
              <a:gd name="connsiteY2" fmla="*/ 6879771 h 6879771"/>
              <a:gd name="connsiteX3" fmla="*/ 0 w 12192000"/>
              <a:gd name="connsiteY3" fmla="*/ 6879771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79771">
                <a:moveTo>
                  <a:pt x="0" y="0"/>
                </a:moveTo>
                <a:lnTo>
                  <a:pt x="12192000" y="0"/>
                </a:lnTo>
                <a:lnTo>
                  <a:pt x="12192000" y="6879771"/>
                </a:lnTo>
                <a:lnTo>
                  <a:pt x="0" y="687977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0956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lace 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62CC8E8E-CBF0-D22A-F674-9AE046ABC4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71241" y="587846"/>
            <a:ext cx="2567056" cy="2212976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1C76367-68FB-601E-B970-355313FFCA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06717" y="1723266"/>
            <a:ext cx="2567056" cy="2212976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B30B7AE8-6704-0217-FDB3-582DE1FFD9E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20048" y="2911691"/>
            <a:ext cx="2567056" cy="2212976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19C8645E-5B28-7334-C8D3-8E5CA1D24DF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20214" y="4057177"/>
            <a:ext cx="2567056" cy="2212976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4D1590E7-8051-8649-2206-A37EAB848D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93386" y="2940622"/>
            <a:ext cx="2567056" cy="2212976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87586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75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F2711-A283-4652-23D7-CCE82D711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FA8F8-0E81-40FC-BBF1-18FD6FF8B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89B1F-C21E-0FF9-D084-43BC034EC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2538C-658D-49C5-B45E-140F69CFF3C7}" type="datetimeFigureOut">
              <a:rPr lang="en-ID" smtClean="0"/>
              <a:t>28/01/24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1A198-6937-CE4F-C181-CB2F5D2F0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B7C2E-EDD5-1180-E149-1D9EEF9FE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89041-3CCA-4D9C-AF14-A12015F1AF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353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Relationship Id="rId9" Type="http://schemas.openxmlformats.org/officeDocument/2006/relationships/image" Target="../media/image3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Relationship Id="rId9" Type="http://schemas.openxmlformats.org/officeDocument/2006/relationships/image" Target="../media/image4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4F17359-9F37-3324-F516-5159AD4FBE3B}"/>
              </a:ext>
            </a:extLst>
          </p:cNvPr>
          <p:cNvSpPr txBox="1"/>
          <p:nvPr/>
        </p:nvSpPr>
        <p:spPr>
          <a:xfrm>
            <a:off x="10290004" y="281670"/>
            <a:ext cx="872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ea typeface="Open Sans" pitchFamily="2" charset="0"/>
                <a:cs typeface="Open Sans" pitchFamily="2" charset="0"/>
              </a:rPr>
              <a:t>2023</a:t>
            </a:r>
            <a:endParaRPr lang="en-ID" sz="1200" dirty="0">
              <a:solidFill>
                <a:schemeClr val="bg1"/>
              </a:solidFill>
              <a:ea typeface="Open Sans" pitchFamily="2" charset="0"/>
              <a:cs typeface="Open Sans" pitchFamily="2" charset="0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7F65008-0806-67AB-48FC-7AFD2FE359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85F3F8C-D655-A6BA-5F23-68080F6E63CC}"/>
              </a:ext>
            </a:extLst>
          </p:cNvPr>
          <p:cNvGrpSpPr/>
          <p:nvPr/>
        </p:nvGrpSpPr>
        <p:grpSpPr>
          <a:xfrm>
            <a:off x="-3364319" y="2122359"/>
            <a:ext cx="15951610" cy="4997276"/>
            <a:chOff x="1000425" y="1756229"/>
            <a:chExt cx="9877826" cy="3094498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D6C7891-4D8C-DA2B-0E53-B4B87818EB79}"/>
                </a:ext>
              </a:extLst>
            </p:cNvPr>
            <p:cNvSpPr/>
            <p:nvPr/>
          </p:nvSpPr>
          <p:spPr>
            <a:xfrm rot="900000">
              <a:off x="1000425" y="1756229"/>
              <a:ext cx="9877826" cy="3094498"/>
            </a:xfrm>
            <a:custGeom>
              <a:avLst/>
              <a:gdLst>
                <a:gd name="connsiteX0" fmla="*/ 1338837 w 11247842"/>
                <a:gd name="connsiteY0" fmla="*/ 44285 h 3523693"/>
                <a:gd name="connsiteX1" fmla="*/ 1729399 w 11247842"/>
                <a:gd name="connsiteY1" fmla="*/ 0 h 3523693"/>
                <a:gd name="connsiteX2" fmla="*/ 3449869 w 11247842"/>
                <a:gd name="connsiteY2" fmla="*/ 1552578 h 3523693"/>
                <a:gd name="connsiteX3" fmla="*/ 3458376 w 11247842"/>
                <a:gd name="connsiteY3" fmla="*/ 1721030 h 3523693"/>
                <a:gd name="connsiteX4" fmla="*/ 3461986 w 11247842"/>
                <a:gd name="connsiteY4" fmla="*/ 1721031 h 3523693"/>
                <a:gd name="connsiteX5" fmla="*/ 4326685 w 11247842"/>
                <a:gd name="connsiteY5" fmla="*/ 2585731 h 3523693"/>
                <a:gd name="connsiteX6" fmla="*/ 5191385 w 11247842"/>
                <a:gd name="connsiteY6" fmla="*/ 1721031 h 3523693"/>
                <a:gd name="connsiteX7" fmla="*/ 5195880 w 11247842"/>
                <a:gd name="connsiteY7" fmla="*/ 1721031 h 3523693"/>
                <a:gd name="connsiteX8" fmla="*/ 5200687 w 11247842"/>
                <a:gd name="connsiteY8" fmla="*/ 1625842 h 3523693"/>
                <a:gd name="connsiteX9" fmla="*/ 6921157 w 11247842"/>
                <a:gd name="connsiteY9" fmla="*/ 73263 h 3523693"/>
                <a:gd name="connsiteX10" fmla="*/ 8641627 w 11247842"/>
                <a:gd name="connsiteY10" fmla="*/ 1625842 h 3523693"/>
                <a:gd name="connsiteX11" fmla="*/ 8650133 w 11247842"/>
                <a:gd name="connsiteY11" fmla="*/ 1794294 h 3523693"/>
                <a:gd name="connsiteX12" fmla="*/ 8653743 w 11247842"/>
                <a:gd name="connsiteY12" fmla="*/ 1794294 h 3523693"/>
                <a:gd name="connsiteX13" fmla="*/ 9518443 w 11247842"/>
                <a:gd name="connsiteY13" fmla="*/ 2658994 h 3523693"/>
                <a:gd name="connsiteX14" fmla="*/ 10383143 w 11247842"/>
                <a:gd name="connsiteY14" fmla="*/ 1794294 h 3523693"/>
                <a:gd name="connsiteX15" fmla="*/ 11247842 w 11247842"/>
                <a:gd name="connsiteY15" fmla="*/ 1794294 h 3523693"/>
                <a:gd name="connsiteX16" fmla="*/ 9518444 w 11247842"/>
                <a:gd name="connsiteY16" fmla="*/ 3523693 h 3523693"/>
                <a:gd name="connsiteX17" fmla="*/ 7797973 w 11247842"/>
                <a:gd name="connsiteY17" fmla="*/ 1971115 h 3523693"/>
                <a:gd name="connsiteX18" fmla="*/ 7789467 w 11247842"/>
                <a:gd name="connsiteY18" fmla="*/ 1802663 h 3523693"/>
                <a:gd name="connsiteX19" fmla="*/ 7785857 w 11247842"/>
                <a:gd name="connsiteY19" fmla="*/ 1802663 h 3523693"/>
                <a:gd name="connsiteX20" fmla="*/ 6921157 w 11247842"/>
                <a:gd name="connsiteY20" fmla="*/ 937963 h 3523693"/>
                <a:gd name="connsiteX21" fmla="*/ 6056457 w 11247842"/>
                <a:gd name="connsiteY21" fmla="*/ 1802663 h 3523693"/>
                <a:gd name="connsiteX22" fmla="*/ 6051962 w 11247842"/>
                <a:gd name="connsiteY22" fmla="*/ 1802663 h 3523693"/>
                <a:gd name="connsiteX23" fmla="*/ 6047156 w 11247842"/>
                <a:gd name="connsiteY23" fmla="*/ 1897852 h 3523693"/>
                <a:gd name="connsiteX24" fmla="*/ 4326685 w 11247842"/>
                <a:gd name="connsiteY24" fmla="*/ 3450430 h 3523693"/>
                <a:gd name="connsiteX25" fmla="*/ 2606216 w 11247842"/>
                <a:gd name="connsiteY25" fmla="*/ 1897852 h 3523693"/>
                <a:gd name="connsiteX26" fmla="*/ 2597709 w 11247842"/>
                <a:gd name="connsiteY26" fmla="*/ 1729399 h 3523693"/>
                <a:gd name="connsiteX27" fmla="*/ 2594099 w 11247842"/>
                <a:gd name="connsiteY27" fmla="*/ 1729399 h 3523693"/>
                <a:gd name="connsiteX28" fmla="*/ 1729399 w 11247842"/>
                <a:gd name="connsiteY28" fmla="*/ 864699 h 3523693"/>
                <a:gd name="connsiteX29" fmla="*/ 864699 w 11247842"/>
                <a:gd name="connsiteY29" fmla="*/ 1729399 h 3523693"/>
                <a:gd name="connsiteX30" fmla="*/ 0 w 11247842"/>
                <a:gd name="connsiteY30" fmla="*/ 1729399 h 3523693"/>
                <a:gd name="connsiteX31" fmla="*/ 1215129 w 11247842"/>
                <a:gd name="connsiteY31" fmla="*/ 77750 h 3523693"/>
                <a:gd name="connsiteX32" fmla="*/ 1338837 w 11247842"/>
                <a:gd name="connsiteY32" fmla="*/ 44285 h 3523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247842" h="3523693">
                  <a:moveTo>
                    <a:pt x="1338837" y="44285"/>
                  </a:moveTo>
                  <a:cubicBezTo>
                    <a:pt x="1464348" y="15312"/>
                    <a:pt x="1595085" y="0"/>
                    <a:pt x="1729399" y="0"/>
                  </a:cubicBezTo>
                  <a:cubicBezTo>
                    <a:pt x="2624825" y="0"/>
                    <a:pt x="3361307" y="680518"/>
                    <a:pt x="3449869" y="1552578"/>
                  </a:cubicBezTo>
                  <a:lnTo>
                    <a:pt x="3458376" y="1721030"/>
                  </a:lnTo>
                  <a:lnTo>
                    <a:pt x="3461986" y="1721031"/>
                  </a:lnTo>
                  <a:cubicBezTo>
                    <a:pt x="3461986" y="2198592"/>
                    <a:pt x="3849125" y="2585731"/>
                    <a:pt x="4326685" y="2585731"/>
                  </a:cubicBezTo>
                  <a:cubicBezTo>
                    <a:pt x="4804246" y="2585731"/>
                    <a:pt x="5191385" y="2198592"/>
                    <a:pt x="5191385" y="1721031"/>
                  </a:cubicBezTo>
                  <a:lnTo>
                    <a:pt x="5195880" y="1721031"/>
                  </a:lnTo>
                  <a:lnTo>
                    <a:pt x="5200687" y="1625842"/>
                  </a:lnTo>
                  <a:cubicBezTo>
                    <a:pt x="5289249" y="753781"/>
                    <a:pt x="6025731" y="73263"/>
                    <a:pt x="6921157" y="73263"/>
                  </a:cubicBezTo>
                  <a:cubicBezTo>
                    <a:pt x="7816582" y="73264"/>
                    <a:pt x="8553065" y="753781"/>
                    <a:pt x="8641627" y="1625842"/>
                  </a:cubicBezTo>
                  <a:lnTo>
                    <a:pt x="8650133" y="1794294"/>
                  </a:lnTo>
                  <a:lnTo>
                    <a:pt x="8653743" y="1794294"/>
                  </a:lnTo>
                  <a:cubicBezTo>
                    <a:pt x="8653743" y="2271855"/>
                    <a:pt x="9040883" y="2658994"/>
                    <a:pt x="9518443" y="2658994"/>
                  </a:cubicBezTo>
                  <a:cubicBezTo>
                    <a:pt x="9996005" y="2658994"/>
                    <a:pt x="10383143" y="2271855"/>
                    <a:pt x="10383143" y="1794294"/>
                  </a:cubicBezTo>
                  <a:lnTo>
                    <a:pt x="11247842" y="1794294"/>
                  </a:lnTo>
                  <a:cubicBezTo>
                    <a:pt x="11247843" y="2749415"/>
                    <a:pt x="10473565" y="3523693"/>
                    <a:pt x="9518444" y="3523693"/>
                  </a:cubicBezTo>
                  <a:cubicBezTo>
                    <a:pt x="8623017" y="3523693"/>
                    <a:pt x="7886536" y="2843175"/>
                    <a:pt x="7797973" y="1971115"/>
                  </a:cubicBezTo>
                  <a:lnTo>
                    <a:pt x="7789467" y="1802663"/>
                  </a:lnTo>
                  <a:lnTo>
                    <a:pt x="7785857" y="1802663"/>
                  </a:lnTo>
                  <a:cubicBezTo>
                    <a:pt x="7785857" y="1325101"/>
                    <a:pt x="7398718" y="937962"/>
                    <a:pt x="6921157" y="937963"/>
                  </a:cubicBezTo>
                  <a:cubicBezTo>
                    <a:pt x="6443596" y="937962"/>
                    <a:pt x="6056457" y="1325102"/>
                    <a:pt x="6056457" y="1802663"/>
                  </a:cubicBezTo>
                  <a:lnTo>
                    <a:pt x="6051962" y="1802663"/>
                  </a:lnTo>
                  <a:lnTo>
                    <a:pt x="6047156" y="1897852"/>
                  </a:lnTo>
                  <a:cubicBezTo>
                    <a:pt x="5958593" y="2769912"/>
                    <a:pt x="5222111" y="3450430"/>
                    <a:pt x="4326685" y="3450430"/>
                  </a:cubicBezTo>
                  <a:cubicBezTo>
                    <a:pt x="3431260" y="3450429"/>
                    <a:pt x="2694778" y="2769912"/>
                    <a:pt x="2606216" y="1897852"/>
                  </a:cubicBezTo>
                  <a:lnTo>
                    <a:pt x="2597709" y="1729399"/>
                  </a:lnTo>
                  <a:lnTo>
                    <a:pt x="2594099" y="1729399"/>
                  </a:lnTo>
                  <a:cubicBezTo>
                    <a:pt x="2594100" y="1251838"/>
                    <a:pt x="2206960" y="864699"/>
                    <a:pt x="1729399" y="864699"/>
                  </a:cubicBezTo>
                  <a:cubicBezTo>
                    <a:pt x="1251839" y="864699"/>
                    <a:pt x="864699" y="1251838"/>
                    <a:pt x="864699" y="1729399"/>
                  </a:cubicBezTo>
                  <a:lnTo>
                    <a:pt x="0" y="1729399"/>
                  </a:lnTo>
                  <a:cubicBezTo>
                    <a:pt x="0" y="953363"/>
                    <a:pt x="511145" y="296712"/>
                    <a:pt x="1215129" y="77750"/>
                  </a:cubicBezTo>
                  <a:cubicBezTo>
                    <a:pt x="1255743" y="65118"/>
                    <a:pt x="1297000" y="53942"/>
                    <a:pt x="1338837" y="44285"/>
                  </a:cubicBezTo>
                  <a:close/>
                </a:path>
              </a:pathLst>
            </a:custGeom>
            <a:gradFill>
              <a:gsLst>
                <a:gs pos="44000">
                  <a:schemeClr val="accent6">
                    <a:alpha val="29000"/>
                  </a:schemeClr>
                </a:gs>
                <a:gs pos="0">
                  <a:schemeClr val="accent5">
                    <a:alpha val="42000"/>
                  </a:schemeClr>
                </a:gs>
                <a:gs pos="100000">
                  <a:schemeClr val="accent5">
                    <a:alpha val="13000"/>
                  </a:schemeClr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16DCB34-0A76-B44A-6CB6-4D0C3DF11700}"/>
                </a:ext>
              </a:extLst>
            </p:cNvPr>
            <p:cNvSpPr/>
            <p:nvPr/>
          </p:nvSpPr>
          <p:spPr>
            <a:xfrm>
              <a:off x="2253800" y="1975338"/>
              <a:ext cx="864159" cy="864159"/>
            </a:xfrm>
            <a:prstGeom prst="ellipse">
              <a:avLst/>
            </a:prstGeom>
            <a:gradFill>
              <a:gsLst>
                <a:gs pos="55000">
                  <a:schemeClr val="accent6">
                    <a:alpha val="36000"/>
                  </a:schemeClr>
                </a:gs>
                <a:gs pos="0">
                  <a:schemeClr val="bg1">
                    <a:alpha val="71000"/>
                  </a:schemeClr>
                </a:gs>
                <a:gs pos="100000">
                  <a:schemeClr val="accent5">
                    <a:alpha val="73000"/>
                  </a:schemeClr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A1BFC4B-C0CC-9E32-0075-352F97296AFB}"/>
                </a:ext>
              </a:extLst>
            </p:cNvPr>
            <p:cNvSpPr/>
            <p:nvPr/>
          </p:nvSpPr>
          <p:spPr>
            <a:xfrm>
              <a:off x="4458928" y="2439319"/>
              <a:ext cx="864159" cy="864159"/>
            </a:xfrm>
            <a:prstGeom prst="ellipse">
              <a:avLst/>
            </a:prstGeom>
            <a:gradFill>
              <a:gsLst>
                <a:gs pos="55000">
                  <a:schemeClr val="accent6">
                    <a:alpha val="36000"/>
                  </a:schemeClr>
                </a:gs>
                <a:gs pos="0">
                  <a:schemeClr val="bg1">
                    <a:alpha val="71000"/>
                  </a:schemeClr>
                </a:gs>
                <a:gs pos="100000">
                  <a:schemeClr val="accent5">
                    <a:alpha val="73000"/>
                  </a:schemeClr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A023473-0FB1-4F94-9668-7BA93F981D63}"/>
                </a:ext>
              </a:extLst>
            </p:cNvPr>
            <p:cNvSpPr/>
            <p:nvPr/>
          </p:nvSpPr>
          <p:spPr>
            <a:xfrm>
              <a:off x="6574832" y="3471778"/>
              <a:ext cx="864159" cy="864159"/>
            </a:xfrm>
            <a:prstGeom prst="ellipse">
              <a:avLst/>
            </a:prstGeom>
            <a:gradFill>
              <a:gsLst>
                <a:gs pos="55000">
                  <a:schemeClr val="accent6">
                    <a:alpha val="36000"/>
                  </a:schemeClr>
                </a:gs>
                <a:gs pos="0">
                  <a:schemeClr val="bg1">
                    <a:alpha val="71000"/>
                  </a:schemeClr>
                </a:gs>
                <a:gs pos="100000">
                  <a:schemeClr val="accent5">
                    <a:alpha val="73000"/>
                  </a:schemeClr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B5032EE-71B5-3C19-F497-4D6013A80363}"/>
                </a:ext>
              </a:extLst>
            </p:cNvPr>
            <p:cNvSpPr/>
            <p:nvPr/>
          </p:nvSpPr>
          <p:spPr>
            <a:xfrm>
              <a:off x="8737234" y="3903857"/>
              <a:ext cx="864159" cy="864159"/>
            </a:xfrm>
            <a:prstGeom prst="ellipse">
              <a:avLst/>
            </a:prstGeom>
            <a:gradFill>
              <a:gsLst>
                <a:gs pos="55000">
                  <a:schemeClr val="accent6">
                    <a:alpha val="36000"/>
                  </a:schemeClr>
                </a:gs>
                <a:gs pos="0">
                  <a:schemeClr val="bg1">
                    <a:alpha val="71000"/>
                  </a:schemeClr>
                </a:gs>
                <a:gs pos="100000">
                  <a:schemeClr val="accent5">
                    <a:alpha val="73000"/>
                  </a:schemeClr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828A2C6-AC81-37A5-CA7F-7D9466D57305}"/>
              </a:ext>
            </a:extLst>
          </p:cNvPr>
          <p:cNvGrpSpPr/>
          <p:nvPr/>
        </p:nvGrpSpPr>
        <p:grpSpPr>
          <a:xfrm>
            <a:off x="5034613" y="2427206"/>
            <a:ext cx="6540499" cy="2025358"/>
            <a:chOff x="3725636" y="3533155"/>
            <a:chExt cx="6540499" cy="202535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A27CEF1-B79A-4086-D530-46D63DA3D940}"/>
                </a:ext>
              </a:extLst>
            </p:cNvPr>
            <p:cNvSpPr txBox="1"/>
            <p:nvPr/>
          </p:nvSpPr>
          <p:spPr>
            <a:xfrm>
              <a:off x="3725636" y="3533155"/>
              <a:ext cx="654049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>
                  <a:solidFill>
                    <a:schemeClr val="bg1"/>
                  </a:solidFill>
                  <a:latin typeface="+mj-lt"/>
                </a:rPr>
                <a:t>TIMELINE</a:t>
              </a:r>
              <a:endParaRPr lang="en-ID" sz="9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A0C2E8-7C9B-4954-D8B0-EF2EE189BB53}"/>
                </a:ext>
              </a:extLst>
            </p:cNvPr>
            <p:cNvSpPr txBox="1"/>
            <p:nvPr/>
          </p:nvSpPr>
          <p:spPr>
            <a:xfrm>
              <a:off x="3950152" y="4983254"/>
              <a:ext cx="43175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ea typeface="Open Sans" pitchFamily="2" charset="0"/>
                  <a:cs typeface="Open Sans" pitchFamily="2" charset="0"/>
                </a:rPr>
                <a:t>Presentation template</a:t>
              </a:r>
              <a:endParaRPr lang="en-ID" sz="2400" dirty="0">
                <a:solidFill>
                  <a:schemeClr val="bg1"/>
                </a:solidFill>
                <a:ea typeface="Open Sans" pitchFamily="2" charset="0"/>
                <a:cs typeface="Open Sans" pitchFamily="2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53FEFD-B63F-CD51-6487-3EFDB602B2C5}"/>
                </a:ext>
              </a:extLst>
            </p:cNvPr>
            <p:cNvCxnSpPr>
              <a:cxnSpLocks/>
            </p:cNvCxnSpPr>
            <p:nvPr/>
          </p:nvCxnSpPr>
          <p:spPr>
            <a:xfrm>
              <a:off x="3950152" y="5558513"/>
              <a:ext cx="215877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930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8CCB2C-61B0-6535-9A2E-59B3DEF006A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CAA64C-6378-71F8-0075-CA4A456669AE}"/>
              </a:ext>
            </a:extLst>
          </p:cNvPr>
          <p:cNvSpPr txBox="1"/>
          <p:nvPr/>
        </p:nvSpPr>
        <p:spPr>
          <a:xfrm>
            <a:off x="927083" y="4554209"/>
            <a:ext cx="410211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BREAK SLIDE</a:t>
            </a:r>
            <a:endParaRPr lang="en-ID" sz="60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F24ABCD-945F-B709-67F4-66CD2F380FA3}"/>
              </a:ext>
            </a:extLst>
          </p:cNvPr>
          <p:cNvGrpSpPr/>
          <p:nvPr/>
        </p:nvGrpSpPr>
        <p:grpSpPr>
          <a:xfrm>
            <a:off x="1000425" y="1756229"/>
            <a:ext cx="9877826" cy="3094498"/>
            <a:chOff x="1000425" y="1756229"/>
            <a:chExt cx="9877826" cy="309449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DA57203-BB0A-388F-C3B1-FFF27F21D071}"/>
                </a:ext>
              </a:extLst>
            </p:cNvPr>
            <p:cNvSpPr/>
            <p:nvPr/>
          </p:nvSpPr>
          <p:spPr>
            <a:xfrm rot="900000">
              <a:off x="1000425" y="1756229"/>
              <a:ext cx="9877826" cy="3094498"/>
            </a:xfrm>
            <a:custGeom>
              <a:avLst/>
              <a:gdLst>
                <a:gd name="connsiteX0" fmla="*/ 1338837 w 11247842"/>
                <a:gd name="connsiteY0" fmla="*/ 44285 h 3523693"/>
                <a:gd name="connsiteX1" fmla="*/ 1729399 w 11247842"/>
                <a:gd name="connsiteY1" fmla="*/ 0 h 3523693"/>
                <a:gd name="connsiteX2" fmla="*/ 3449869 w 11247842"/>
                <a:gd name="connsiteY2" fmla="*/ 1552578 h 3523693"/>
                <a:gd name="connsiteX3" fmla="*/ 3458376 w 11247842"/>
                <a:gd name="connsiteY3" fmla="*/ 1721030 h 3523693"/>
                <a:gd name="connsiteX4" fmla="*/ 3461986 w 11247842"/>
                <a:gd name="connsiteY4" fmla="*/ 1721031 h 3523693"/>
                <a:gd name="connsiteX5" fmla="*/ 4326685 w 11247842"/>
                <a:gd name="connsiteY5" fmla="*/ 2585731 h 3523693"/>
                <a:gd name="connsiteX6" fmla="*/ 5191385 w 11247842"/>
                <a:gd name="connsiteY6" fmla="*/ 1721031 h 3523693"/>
                <a:gd name="connsiteX7" fmla="*/ 5195880 w 11247842"/>
                <a:gd name="connsiteY7" fmla="*/ 1721031 h 3523693"/>
                <a:gd name="connsiteX8" fmla="*/ 5200687 w 11247842"/>
                <a:gd name="connsiteY8" fmla="*/ 1625842 h 3523693"/>
                <a:gd name="connsiteX9" fmla="*/ 6921157 w 11247842"/>
                <a:gd name="connsiteY9" fmla="*/ 73263 h 3523693"/>
                <a:gd name="connsiteX10" fmla="*/ 8641627 w 11247842"/>
                <a:gd name="connsiteY10" fmla="*/ 1625842 h 3523693"/>
                <a:gd name="connsiteX11" fmla="*/ 8650133 w 11247842"/>
                <a:gd name="connsiteY11" fmla="*/ 1794294 h 3523693"/>
                <a:gd name="connsiteX12" fmla="*/ 8653743 w 11247842"/>
                <a:gd name="connsiteY12" fmla="*/ 1794294 h 3523693"/>
                <a:gd name="connsiteX13" fmla="*/ 9518443 w 11247842"/>
                <a:gd name="connsiteY13" fmla="*/ 2658994 h 3523693"/>
                <a:gd name="connsiteX14" fmla="*/ 10383143 w 11247842"/>
                <a:gd name="connsiteY14" fmla="*/ 1794294 h 3523693"/>
                <a:gd name="connsiteX15" fmla="*/ 11247842 w 11247842"/>
                <a:gd name="connsiteY15" fmla="*/ 1794294 h 3523693"/>
                <a:gd name="connsiteX16" fmla="*/ 9518444 w 11247842"/>
                <a:gd name="connsiteY16" fmla="*/ 3523693 h 3523693"/>
                <a:gd name="connsiteX17" fmla="*/ 7797973 w 11247842"/>
                <a:gd name="connsiteY17" fmla="*/ 1971115 h 3523693"/>
                <a:gd name="connsiteX18" fmla="*/ 7789467 w 11247842"/>
                <a:gd name="connsiteY18" fmla="*/ 1802663 h 3523693"/>
                <a:gd name="connsiteX19" fmla="*/ 7785857 w 11247842"/>
                <a:gd name="connsiteY19" fmla="*/ 1802663 h 3523693"/>
                <a:gd name="connsiteX20" fmla="*/ 6921157 w 11247842"/>
                <a:gd name="connsiteY20" fmla="*/ 937963 h 3523693"/>
                <a:gd name="connsiteX21" fmla="*/ 6056457 w 11247842"/>
                <a:gd name="connsiteY21" fmla="*/ 1802663 h 3523693"/>
                <a:gd name="connsiteX22" fmla="*/ 6051962 w 11247842"/>
                <a:gd name="connsiteY22" fmla="*/ 1802663 h 3523693"/>
                <a:gd name="connsiteX23" fmla="*/ 6047156 w 11247842"/>
                <a:gd name="connsiteY23" fmla="*/ 1897852 h 3523693"/>
                <a:gd name="connsiteX24" fmla="*/ 4326685 w 11247842"/>
                <a:gd name="connsiteY24" fmla="*/ 3450430 h 3523693"/>
                <a:gd name="connsiteX25" fmla="*/ 2606216 w 11247842"/>
                <a:gd name="connsiteY25" fmla="*/ 1897852 h 3523693"/>
                <a:gd name="connsiteX26" fmla="*/ 2597709 w 11247842"/>
                <a:gd name="connsiteY26" fmla="*/ 1729399 h 3523693"/>
                <a:gd name="connsiteX27" fmla="*/ 2594099 w 11247842"/>
                <a:gd name="connsiteY27" fmla="*/ 1729399 h 3523693"/>
                <a:gd name="connsiteX28" fmla="*/ 1729399 w 11247842"/>
                <a:gd name="connsiteY28" fmla="*/ 864699 h 3523693"/>
                <a:gd name="connsiteX29" fmla="*/ 864699 w 11247842"/>
                <a:gd name="connsiteY29" fmla="*/ 1729399 h 3523693"/>
                <a:gd name="connsiteX30" fmla="*/ 0 w 11247842"/>
                <a:gd name="connsiteY30" fmla="*/ 1729399 h 3523693"/>
                <a:gd name="connsiteX31" fmla="*/ 1215129 w 11247842"/>
                <a:gd name="connsiteY31" fmla="*/ 77750 h 3523693"/>
                <a:gd name="connsiteX32" fmla="*/ 1338837 w 11247842"/>
                <a:gd name="connsiteY32" fmla="*/ 44285 h 3523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247842" h="3523693">
                  <a:moveTo>
                    <a:pt x="1338837" y="44285"/>
                  </a:moveTo>
                  <a:cubicBezTo>
                    <a:pt x="1464348" y="15312"/>
                    <a:pt x="1595085" y="0"/>
                    <a:pt x="1729399" y="0"/>
                  </a:cubicBezTo>
                  <a:cubicBezTo>
                    <a:pt x="2624825" y="0"/>
                    <a:pt x="3361307" y="680518"/>
                    <a:pt x="3449869" y="1552578"/>
                  </a:cubicBezTo>
                  <a:lnTo>
                    <a:pt x="3458376" y="1721030"/>
                  </a:lnTo>
                  <a:lnTo>
                    <a:pt x="3461986" y="1721031"/>
                  </a:lnTo>
                  <a:cubicBezTo>
                    <a:pt x="3461986" y="2198592"/>
                    <a:pt x="3849125" y="2585731"/>
                    <a:pt x="4326685" y="2585731"/>
                  </a:cubicBezTo>
                  <a:cubicBezTo>
                    <a:pt x="4804246" y="2585731"/>
                    <a:pt x="5191385" y="2198592"/>
                    <a:pt x="5191385" y="1721031"/>
                  </a:cubicBezTo>
                  <a:lnTo>
                    <a:pt x="5195880" y="1721031"/>
                  </a:lnTo>
                  <a:lnTo>
                    <a:pt x="5200687" y="1625842"/>
                  </a:lnTo>
                  <a:cubicBezTo>
                    <a:pt x="5289249" y="753781"/>
                    <a:pt x="6025731" y="73263"/>
                    <a:pt x="6921157" y="73263"/>
                  </a:cubicBezTo>
                  <a:cubicBezTo>
                    <a:pt x="7816582" y="73264"/>
                    <a:pt x="8553065" y="753781"/>
                    <a:pt x="8641627" y="1625842"/>
                  </a:cubicBezTo>
                  <a:lnTo>
                    <a:pt x="8650133" y="1794294"/>
                  </a:lnTo>
                  <a:lnTo>
                    <a:pt x="8653743" y="1794294"/>
                  </a:lnTo>
                  <a:cubicBezTo>
                    <a:pt x="8653743" y="2271855"/>
                    <a:pt x="9040883" y="2658994"/>
                    <a:pt x="9518443" y="2658994"/>
                  </a:cubicBezTo>
                  <a:cubicBezTo>
                    <a:pt x="9996005" y="2658994"/>
                    <a:pt x="10383143" y="2271855"/>
                    <a:pt x="10383143" y="1794294"/>
                  </a:cubicBezTo>
                  <a:lnTo>
                    <a:pt x="11247842" y="1794294"/>
                  </a:lnTo>
                  <a:cubicBezTo>
                    <a:pt x="11247843" y="2749415"/>
                    <a:pt x="10473565" y="3523693"/>
                    <a:pt x="9518444" y="3523693"/>
                  </a:cubicBezTo>
                  <a:cubicBezTo>
                    <a:pt x="8623017" y="3523693"/>
                    <a:pt x="7886536" y="2843175"/>
                    <a:pt x="7797973" y="1971115"/>
                  </a:cubicBezTo>
                  <a:lnTo>
                    <a:pt x="7789467" y="1802663"/>
                  </a:lnTo>
                  <a:lnTo>
                    <a:pt x="7785857" y="1802663"/>
                  </a:lnTo>
                  <a:cubicBezTo>
                    <a:pt x="7785857" y="1325101"/>
                    <a:pt x="7398718" y="937962"/>
                    <a:pt x="6921157" y="937963"/>
                  </a:cubicBezTo>
                  <a:cubicBezTo>
                    <a:pt x="6443596" y="937962"/>
                    <a:pt x="6056457" y="1325102"/>
                    <a:pt x="6056457" y="1802663"/>
                  </a:cubicBezTo>
                  <a:lnTo>
                    <a:pt x="6051962" y="1802663"/>
                  </a:lnTo>
                  <a:lnTo>
                    <a:pt x="6047156" y="1897852"/>
                  </a:lnTo>
                  <a:cubicBezTo>
                    <a:pt x="5958593" y="2769912"/>
                    <a:pt x="5222111" y="3450430"/>
                    <a:pt x="4326685" y="3450430"/>
                  </a:cubicBezTo>
                  <a:cubicBezTo>
                    <a:pt x="3431260" y="3450429"/>
                    <a:pt x="2694778" y="2769912"/>
                    <a:pt x="2606216" y="1897852"/>
                  </a:cubicBezTo>
                  <a:lnTo>
                    <a:pt x="2597709" y="1729399"/>
                  </a:lnTo>
                  <a:lnTo>
                    <a:pt x="2594099" y="1729399"/>
                  </a:lnTo>
                  <a:cubicBezTo>
                    <a:pt x="2594100" y="1251838"/>
                    <a:pt x="2206960" y="864699"/>
                    <a:pt x="1729399" y="864699"/>
                  </a:cubicBezTo>
                  <a:cubicBezTo>
                    <a:pt x="1251839" y="864699"/>
                    <a:pt x="864699" y="1251838"/>
                    <a:pt x="864699" y="1729399"/>
                  </a:cubicBezTo>
                  <a:lnTo>
                    <a:pt x="0" y="1729399"/>
                  </a:lnTo>
                  <a:cubicBezTo>
                    <a:pt x="0" y="953363"/>
                    <a:pt x="511145" y="296712"/>
                    <a:pt x="1215129" y="77750"/>
                  </a:cubicBezTo>
                  <a:cubicBezTo>
                    <a:pt x="1255743" y="65118"/>
                    <a:pt x="1297000" y="53942"/>
                    <a:pt x="1338837" y="44285"/>
                  </a:cubicBezTo>
                  <a:close/>
                </a:path>
              </a:pathLst>
            </a:custGeom>
            <a:gradFill>
              <a:gsLst>
                <a:gs pos="44000">
                  <a:schemeClr val="accent6">
                    <a:alpha val="29000"/>
                  </a:schemeClr>
                </a:gs>
                <a:gs pos="0">
                  <a:schemeClr val="accent5">
                    <a:alpha val="42000"/>
                  </a:schemeClr>
                </a:gs>
                <a:gs pos="100000">
                  <a:schemeClr val="accent5">
                    <a:alpha val="13000"/>
                  </a:schemeClr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5E33E3D-12C4-2B9E-6B39-F2C52818B714}"/>
                </a:ext>
              </a:extLst>
            </p:cNvPr>
            <p:cNvSpPr/>
            <p:nvPr/>
          </p:nvSpPr>
          <p:spPr>
            <a:xfrm>
              <a:off x="2253800" y="1975338"/>
              <a:ext cx="864159" cy="864159"/>
            </a:xfrm>
            <a:prstGeom prst="ellipse">
              <a:avLst/>
            </a:prstGeom>
            <a:gradFill>
              <a:gsLst>
                <a:gs pos="55000">
                  <a:schemeClr val="accent6">
                    <a:alpha val="36000"/>
                  </a:schemeClr>
                </a:gs>
                <a:gs pos="0">
                  <a:schemeClr val="bg1">
                    <a:alpha val="71000"/>
                  </a:schemeClr>
                </a:gs>
                <a:gs pos="100000">
                  <a:schemeClr val="accent5">
                    <a:alpha val="73000"/>
                  </a:schemeClr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F33E982-B69B-BCA8-FEF8-4E2D50381974}"/>
                </a:ext>
              </a:extLst>
            </p:cNvPr>
            <p:cNvSpPr/>
            <p:nvPr/>
          </p:nvSpPr>
          <p:spPr>
            <a:xfrm>
              <a:off x="4458928" y="2439319"/>
              <a:ext cx="864159" cy="864159"/>
            </a:xfrm>
            <a:prstGeom prst="ellipse">
              <a:avLst/>
            </a:prstGeom>
            <a:gradFill>
              <a:gsLst>
                <a:gs pos="55000">
                  <a:schemeClr val="accent6">
                    <a:alpha val="36000"/>
                  </a:schemeClr>
                </a:gs>
                <a:gs pos="0">
                  <a:schemeClr val="bg1">
                    <a:alpha val="71000"/>
                  </a:schemeClr>
                </a:gs>
                <a:gs pos="100000">
                  <a:schemeClr val="accent5">
                    <a:alpha val="73000"/>
                  </a:schemeClr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C0FDAB7-9842-E92F-E575-63E415A3B0AE}"/>
                </a:ext>
              </a:extLst>
            </p:cNvPr>
            <p:cNvSpPr/>
            <p:nvPr/>
          </p:nvSpPr>
          <p:spPr>
            <a:xfrm>
              <a:off x="6574832" y="3471778"/>
              <a:ext cx="864159" cy="864159"/>
            </a:xfrm>
            <a:prstGeom prst="ellipse">
              <a:avLst/>
            </a:prstGeom>
            <a:gradFill>
              <a:gsLst>
                <a:gs pos="55000">
                  <a:schemeClr val="accent6">
                    <a:alpha val="36000"/>
                  </a:schemeClr>
                </a:gs>
                <a:gs pos="0">
                  <a:schemeClr val="bg1">
                    <a:alpha val="71000"/>
                  </a:schemeClr>
                </a:gs>
                <a:gs pos="100000">
                  <a:schemeClr val="accent5">
                    <a:alpha val="73000"/>
                  </a:schemeClr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E983422-EEEF-664E-BBCB-EFC7E87AB91C}"/>
                </a:ext>
              </a:extLst>
            </p:cNvPr>
            <p:cNvSpPr/>
            <p:nvPr/>
          </p:nvSpPr>
          <p:spPr>
            <a:xfrm>
              <a:off x="8737234" y="3903857"/>
              <a:ext cx="864159" cy="864159"/>
            </a:xfrm>
            <a:prstGeom prst="ellipse">
              <a:avLst/>
            </a:prstGeom>
            <a:gradFill>
              <a:gsLst>
                <a:gs pos="55000">
                  <a:schemeClr val="accent6">
                    <a:alpha val="36000"/>
                  </a:schemeClr>
                </a:gs>
                <a:gs pos="0">
                  <a:schemeClr val="bg1">
                    <a:alpha val="71000"/>
                  </a:schemeClr>
                </a:gs>
                <a:gs pos="100000">
                  <a:schemeClr val="accent5">
                    <a:alpha val="73000"/>
                  </a:schemeClr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4A4DBED-E442-6E5A-EAF9-737CD074319F}"/>
              </a:ext>
            </a:extLst>
          </p:cNvPr>
          <p:cNvSpPr txBox="1"/>
          <p:nvPr/>
        </p:nvSpPr>
        <p:spPr>
          <a:xfrm>
            <a:off x="8189052" y="589007"/>
            <a:ext cx="3583253" cy="741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D" sz="1200" b="0" i="0" dirty="0">
                <a:solidFill>
                  <a:schemeClr val="bg1"/>
                </a:solidFill>
                <a:effectLst/>
              </a:rPr>
              <a:t>Lorem ipsum </a:t>
            </a:r>
            <a:r>
              <a:rPr lang="en-ID" sz="1200" b="0" i="0" dirty="0" err="1">
                <a:solidFill>
                  <a:schemeClr val="bg1"/>
                </a:solidFill>
                <a:effectLst/>
              </a:rPr>
              <a:t>dolor</a:t>
            </a:r>
            <a:r>
              <a:rPr lang="en-ID" sz="1200" b="0" i="0" dirty="0">
                <a:solidFill>
                  <a:schemeClr val="bg1"/>
                </a:solidFill>
                <a:effectLst/>
              </a:rPr>
              <a:t> sit </a:t>
            </a:r>
            <a:r>
              <a:rPr lang="en-ID" sz="1200" b="0" i="0" dirty="0" err="1">
                <a:solidFill>
                  <a:schemeClr val="bg1"/>
                </a:solidFill>
                <a:effectLst/>
              </a:rPr>
              <a:t>amet</a:t>
            </a:r>
            <a:r>
              <a:rPr lang="en-ID" sz="1200" b="0" i="0" dirty="0">
                <a:solidFill>
                  <a:schemeClr val="bg1"/>
                </a:solidFill>
                <a:effectLst/>
              </a:rPr>
              <a:t>, </a:t>
            </a:r>
            <a:r>
              <a:rPr lang="en-ID" sz="1200" b="0" i="0" dirty="0" err="1">
                <a:solidFill>
                  <a:schemeClr val="bg1"/>
                </a:solidFill>
                <a:effectLst/>
              </a:rPr>
              <a:t>consectetur</a:t>
            </a:r>
            <a:r>
              <a:rPr lang="en-ID" sz="1200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sz="1200" b="0" i="0" dirty="0" err="1">
                <a:solidFill>
                  <a:schemeClr val="bg1"/>
                </a:solidFill>
                <a:effectLst/>
              </a:rPr>
              <a:t>adipiscing</a:t>
            </a:r>
            <a:r>
              <a:rPr lang="en-ID" sz="1200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sz="1200" b="0" i="0" dirty="0" err="1">
                <a:solidFill>
                  <a:schemeClr val="bg1"/>
                </a:solidFill>
                <a:effectLst/>
              </a:rPr>
              <a:t>elit</a:t>
            </a:r>
            <a:r>
              <a:rPr lang="en-ID" sz="1200" b="0" i="0" dirty="0">
                <a:solidFill>
                  <a:schemeClr val="bg1"/>
                </a:solidFill>
                <a:effectLst/>
              </a:rPr>
              <a:t>, </a:t>
            </a:r>
            <a:r>
              <a:rPr lang="en-ID" sz="1200" b="0" i="0" dirty="0" err="1">
                <a:solidFill>
                  <a:schemeClr val="bg1"/>
                </a:solidFill>
                <a:effectLst/>
              </a:rPr>
              <a:t>sed</a:t>
            </a:r>
            <a:r>
              <a:rPr lang="en-ID" sz="1200" b="0" i="0" dirty="0">
                <a:solidFill>
                  <a:schemeClr val="bg1"/>
                </a:solidFill>
                <a:effectLst/>
              </a:rPr>
              <a:t> do </a:t>
            </a:r>
            <a:r>
              <a:rPr lang="en-ID" sz="1200" b="0" i="0" dirty="0" err="1">
                <a:solidFill>
                  <a:schemeClr val="bg1"/>
                </a:solidFill>
                <a:effectLst/>
              </a:rPr>
              <a:t>eiusmod</a:t>
            </a:r>
            <a:r>
              <a:rPr lang="en-ID" sz="1200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sz="1200" b="0" i="0" dirty="0" err="1">
                <a:solidFill>
                  <a:schemeClr val="bg1"/>
                </a:solidFill>
                <a:effectLst/>
              </a:rPr>
              <a:t>tempor</a:t>
            </a:r>
            <a:r>
              <a:rPr lang="en-ID" sz="1200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sz="1200" b="0" i="0" dirty="0" err="1">
                <a:solidFill>
                  <a:schemeClr val="bg1"/>
                </a:solidFill>
                <a:effectLst/>
              </a:rPr>
              <a:t>incididunt</a:t>
            </a:r>
            <a:r>
              <a:rPr lang="en-ID" sz="1200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sz="1200" b="0" i="0" dirty="0" err="1">
                <a:solidFill>
                  <a:schemeClr val="bg1"/>
                </a:solidFill>
                <a:effectLst/>
              </a:rPr>
              <a:t>ut</a:t>
            </a:r>
            <a:r>
              <a:rPr lang="en-ID" sz="1200" b="0" i="0" dirty="0">
                <a:solidFill>
                  <a:schemeClr val="bg1"/>
                </a:solidFill>
                <a:effectLst/>
              </a:rPr>
              <a:t> labore et dolore magna </a:t>
            </a:r>
            <a:r>
              <a:rPr lang="en-ID" sz="1200" b="0" i="0" dirty="0" err="1">
                <a:solidFill>
                  <a:schemeClr val="bg1"/>
                </a:solidFill>
                <a:effectLst/>
              </a:rPr>
              <a:t>aliqua</a:t>
            </a:r>
            <a:r>
              <a:rPr lang="en-ID" sz="1200" b="0" i="0" dirty="0">
                <a:solidFill>
                  <a:schemeClr val="bg1"/>
                </a:solidFill>
                <a:effectLst/>
              </a:rPr>
              <a:t>.</a:t>
            </a:r>
            <a:endParaRPr lang="en-ID" sz="1200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0FC880-A92A-6961-96B8-9934F8605E6D}"/>
              </a:ext>
            </a:extLst>
          </p:cNvPr>
          <p:cNvCxnSpPr>
            <a:cxnSpLocks/>
          </p:cNvCxnSpPr>
          <p:nvPr/>
        </p:nvCxnSpPr>
        <p:spPr>
          <a:xfrm>
            <a:off x="3117959" y="6225063"/>
            <a:ext cx="90740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975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C82542-A3D2-CE59-6657-721186589B01}"/>
              </a:ext>
            </a:extLst>
          </p:cNvPr>
          <p:cNvSpPr txBox="1"/>
          <p:nvPr/>
        </p:nvSpPr>
        <p:spPr>
          <a:xfrm>
            <a:off x="3495221" y="637331"/>
            <a:ext cx="52015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600">
                <a:latin typeface="+mj-lt"/>
              </a:defRPr>
            </a:lvl1pPr>
          </a:lstStyle>
          <a:p>
            <a:pPr algn="ctr"/>
            <a:r>
              <a:rPr lang="en-US" dirty="0"/>
              <a:t>P</a:t>
            </a:r>
            <a:r>
              <a:rPr lang="en-ID" dirty="0"/>
              <a:t>ROJECT TIMELINE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0965C9-F631-4BED-2364-1B07655E0779}"/>
              </a:ext>
            </a:extLst>
          </p:cNvPr>
          <p:cNvSpPr txBox="1"/>
          <p:nvPr/>
        </p:nvSpPr>
        <p:spPr>
          <a:xfrm>
            <a:off x="2366733" y="6050250"/>
            <a:ext cx="6558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+mj-lt"/>
              </a:rPr>
              <a:t>Jan</a:t>
            </a:r>
            <a:endParaRPr lang="en-ID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929FA1-06CD-81AA-291A-F8E7C70F45E9}"/>
              </a:ext>
            </a:extLst>
          </p:cNvPr>
          <p:cNvSpPr txBox="1"/>
          <p:nvPr/>
        </p:nvSpPr>
        <p:spPr>
          <a:xfrm>
            <a:off x="3839933" y="6050250"/>
            <a:ext cx="6558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+mj-lt"/>
              </a:rPr>
              <a:t>Feb</a:t>
            </a:r>
            <a:endParaRPr lang="en-ID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F78EFF-01F4-FFDB-D01B-2446DDC6F532}"/>
              </a:ext>
            </a:extLst>
          </p:cNvPr>
          <p:cNvSpPr txBox="1"/>
          <p:nvPr/>
        </p:nvSpPr>
        <p:spPr>
          <a:xfrm>
            <a:off x="5328100" y="6050250"/>
            <a:ext cx="6558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+mj-lt"/>
              </a:rPr>
              <a:t>Mar</a:t>
            </a:r>
            <a:endParaRPr lang="en-ID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60E645-DBE0-218A-6B1A-80D03C8F1346}"/>
              </a:ext>
            </a:extLst>
          </p:cNvPr>
          <p:cNvSpPr txBox="1"/>
          <p:nvPr/>
        </p:nvSpPr>
        <p:spPr>
          <a:xfrm>
            <a:off x="6801300" y="6050250"/>
            <a:ext cx="6558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+mj-lt"/>
              </a:rPr>
              <a:t>Apr</a:t>
            </a:r>
            <a:endParaRPr lang="en-ID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954FF6-944D-7213-89E5-F0C9FD482D00}"/>
              </a:ext>
            </a:extLst>
          </p:cNvPr>
          <p:cNvSpPr txBox="1"/>
          <p:nvPr/>
        </p:nvSpPr>
        <p:spPr>
          <a:xfrm>
            <a:off x="8255450" y="6050250"/>
            <a:ext cx="6558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+mj-lt"/>
              </a:rPr>
              <a:t>May</a:t>
            </a:r>
            <a:endParaRPr lang="en-ID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7EEC72-E888-9EF8-FA33-3D927000A236}"/>
              </a:ext>
            </a:extLst>
          </p:cNvPr>
          <p:cNvSpPr txBox="1"/>
          <p:nvPr/>
        </p:nvSpPr>
        <p:spPr>
          <a:xfrm>
            <a:off x="9743617" y="6050250"/>
            <a:ext cx="6558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+mj-lt"/>
              </a:rPr>
              <a:t>Jun</a:t>
            </a:r>
            <a:endParaRPr lang="en-ID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27CD80-5609-4DE3-84DD-F0B9DE643C14}"/>
              </a:ext>
            </a:extLst>
          </p:cNvPr>
          <p:cNvSpPr txBox="1"/>
          <p:nvPr/>
        </p:nvSpPr>
        <p:spPr>
          <a:xfrm>
            <a:off x="11216817" y="6050250"/>
            <a:ext cx="6558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+mj-lt"/>
              </a:rPr>
              <a:t>Jul</a:t>
            </a:r>
            <a:endParaRPr lang="en-ID" sz="16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95B848E-CB46-DBDB-2088-1B77409BEA92}"/>
              </a:ext>
            </a:extLst>
          </p:cNvPr>
          <p:cNvGrpSpPr/>
          <p:nvPr/>
        </p:nvGrpSpPr>
        <p:grpSpPr>
          <a:xfrm>
            <a:off x="796150" y="2490563"/>
            <a:ext cx="11076535" cy="732207"/>
            <a:chOff x="796150" y="2000603"/>
            <a:chExt cx="11076535" cy="73220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42314C-B304-F8AE-A59E-2CDF6B179363}"/>
                </a:ext>
              </a:extLst>
            </p:cNvPr>
            <p:cNvSpPr/>
            <p:nvPr/>
          </p:nvSpPr>
          <p:spPr>
            <a:xfrm>
              <a:off x="2047875" y="2015260"/>
              <a:ext cx="9824810" cy="7175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A0D011-593D-F869-525A-F61E6017949A}"/>
                </a:ext>
              </a:extLst>
            </p:cNvPr>
            <p:cNvSpPr txBox="1"/>
            <p:nvPr/>
          </p:nvSpPr>
          <p:spPr>
            <a:xfrm>
              <a:off x="796150" y="2232748"/>
              <a:ext cx="107632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>
                  <a:solidFill>
                    <a:schemeClr val="accent1"/>
                  </a:solidFill>
                  <a:latin typeface="+mj-lt"/>
                </a:rPr>
                <a:t>Work 1</a:t>
              </a:r>
              <a:endParaRPr lang="en-ID" sz="16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14A7D0-B173-5F89-ACCC-B7E35626355E}"/>
                </a:ext>
              </a:extLst>
            </p:cNvPr>
            <p:cNvSpPr/>
            <p:nvPr/>
          </p:nvSpPr>
          <p:spPr>
            <a:xfrm>
              <a:off x="2047875" y="2000603"/>
              <a:ext cx="4048125" cy="73220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innerShdw blurRad="114300">
                <a:schemeClr val="accent3">
                  <a:alpha val="40000"/>
                </a:scheme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67E542-B471-C2AC-8762-CE20BD0E74AA}"/>
                </a:ext>
              </a:extLst>
            </p:cNvPr>
            <p:cNvSpPr txBox="1"/>
            <p:nvPr/>
          </p:nvSpPr>
          <p:spPr>
            <a:xfrm>
              <a:off x="3666218" y="2230451"/>
              <a:ext cx="1382032" cy="2725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ID" sz="1050" b="0" i="0" dirty="0">
                  <a:solidFill>
                    <a:schemeClr val="bg1"/>
                  </a:solidFill>
                  <a:effectLst/>
                  <a:latin typeface="+mj-lt"/>
                </a:rPr>
                <a:t>15 Jan – 30 Mar</a:t>
              </a:r>
              <a:endParaRPr lang="en-ID" sz="105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9A70057-07B6-4889-F60D-AEEC8D84F3C2}"/>
              </a:ext>
            </a:extLst>
          </p:cNvPr>
          <p:cNvGrpSpPr/>
          <p:nvPr/>
        </p:nvGrpSpPr>
        <p:grpSpPr>
          <a:xfrm>
            <a:off x="672183" y="3395892"/>
            <a:ext cx="11200502" cy="732207"/>
            <a:chOff x="672183" y="3014675"/>
            <a:chExt cx="11200502" cy="73220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FB86B4-01DF-F1FE-8FA3-781E368ED0EB}"/>
                </a:ext>
              </a:extLst>
            </p:cNvPr>
            <p:cNvSpPr/>
            <p:nvPr/>
          </p:nvSpPr>
          <p:spPr>
            <a:xfrm>
              <a:off x="2047875" y="3029332"/>
              <a:ext cx="9824810" cy="7175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73221C-E676-D8B1-CB0A-9EE25AFB205C}"/>
                </a:ext>
              </a:extLst>
            </p:cNvPr>
            <p:cNvSpPr txBox="1"/>
            <p:nvPr/>
          </p:nvSpPr>
          <p:spPr>
            <a:xfrm>
              <a:off x="672183" y="3246820"/>
              <a:ext cx="120029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>
                  <a:solidFill>
                    <a:schemeClr val="accent6"/>
                  </a:solidFill>
                  <a:latin typeface="+mj-lt"/>
                </a:rPr>
                <a:t>Work 2</a:t>
              </a:r>
              <a:endParaRPr lang="en-ID" sz="1600" dirty="0">
                <a:solidFill>
                  <a:schemeClr val="accent6"/>
                </a:solidFill>
                <a:latin typeface="+mj-lt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60A7BD3-027E-7DE0-CB73-29CEF3E86E0D}"/>
                </a:ext>
              </a:extLst>
            </p:cNvPr>
            <p:cNvSpPr/>
            <p:nvPr/>
          </p:nvSpPr>
          <p:spPr>
            <a:xfrm>
              <a:off x="3176587" y="3014675"/>
              <a:ext cx="5840413" cy="73220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innerShdw blurRad="1143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4595BE2-67A7-EE65-7274-EDB0E56D3230}"/>
                </a:ext>
              </a:extLst>
            </p:cNvPr>
            <p:cNvSpPr txBox="1"/>
            <p:nvPr/>
          </p:nvSpPr>
          <p:spPr>
            <a:xfrm>
              <a:off x="5628135" y="3241193"/>
              <a:ext cx="1382032" cy="2725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ID" sz="1050" b="0" i="0" dirty="0">
                  <a:solidFill>
                    <a:schemeClr val="bg1"/>
                  </a:solidFill>
                  <a:effectLst/>
                  <a:latin typeface="+mj-lt"/>
                </a:rPr>
                <a:t>25 Jan – 30 May</a:t>
              </a:r>
              <a:endParaRPr lang="en-ID" sz="105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C030162-A04F-F7B9-73B0-937BB16CB11F}"/>
              </a:ext>
            </a:extLst>
          </p:cNvPr>
          <p:cNvGrpSpPr/>
          <p:nvPr/>
        </p:nvGrpSpPr>
        <p:grpSpPr>
          <a:xfrm>
            <a:off x="672183" y="4301221"/>
            <a:ext cx="11200502" cy="744906"/>
            <a:chOff x="672183" y="4016048"/>
            <a:chExt cx="11200502" cy="74490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979014-692A-0703-1B86-871E02FC23AB}"/>
                </a:ext>
              </a:extLst>
            </p:cNvPr>
            <p:cNvSpPr/>
            <p:nvPr/>
          </p:nvSpPr>
          <p:spPr>
            <a:xfrm>
              <a:off x="2047875" y="4043404"/>
              <a:ext cx="9824810" cy="7175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BEC750-61EF-C77B-89B2-BD5F242082F2}"/>
                </a:ext>
              </a:extLst>
            </p:cNvPr>
            <p:cNvSpPr txBox="1"/>
            <p:nvPr/>
          </p:nvSpPr>
          <p:spPr>
            <a:xfrm>
              <a:off x="672183" y="4260892"/>
              <a:ext cx="120029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>
                  <a:solidFill>
                    <a:schemeClr val="accent2"/>
                  </a:solidFill>
                  <a:latin typeface="+mj-lt"/>
                </a:rPr>
                <a:t>Work 3</a:t>
              </a:r>
              <a:endParaRPr lang="en-ID" sz="1600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84D0F8E-A7F3-B77C-3C53-6E82B80B4BBD}"/>
                </a:ext>
              </a:extLst>
            </p:cNvPr>
            <p:cNvSpPr/>
            <p:nvPr/>
          </p:nvSpPr>
          <p:spPr>
            <a:xfrm>
              <a:off x="6319151" y="4016048"/>
              <a:ext cx="3752400" cy="7322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innerShdw blurRad="1143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E11CB76-3C6B-F131-AE0C-F9275D48EE4C}"/>
                </a:ext>
              </a:extLst>
            </p:cNvPr>
            <p:cNvSpPr txBox="1"/>
            <p:nvPr/>
          </p:nvSpPr>
          <p:spPr>
            <a:xfrm>
              <a:off x="8006668" y="4245896"/>
              <a:ext cx="1382032" cy="2725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ID" sz="1050" b="0" i="0" dirty="0">
                  <a:solidFill>
                    <a:schemeClr val="bg1"/>
                  </a:solidFill>
                  <a:effectLst/>
                  <a:latin typeface="+mj-lt"/>
                </a:rPr>
                <a:t>20 Mar – 25 Jul</a:t>
              </a:r>
              <a:endParaRPr lang="en-ID" sz="105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655E2A5-E405-627E-0E92-8E6B4FB6E9D2}"/>
              </a:ext>
            </a:extLst>
          </p:cNvPr>
          <p:cNvGrpSpPr/>
          <p:nvPr/>
        </p:nvGrpSpPr>
        <p:grpSpPr>
          <a:xfrm>
            <a:off x="672183" y="5219249"/>
            <a:ext cx="11212517" cy="732206"/>
            <a:chOff x="672183" y="5057476"/>
            <a:chExt cx="11212517" cy="73220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A8CE8D-85EE-EFE6-97AF-3315B927B958}"/>
                </a:ext>
              </a:extLst>
            </p:cNvPr>
            <p:cNvSpPr/>
            <p:nvPr/>
          </p:nvSpPr>
          <p:spPr>
            <a:xfrm>
              <a:off x="2047875" y="5057477"/>
              <a:ext cx="9824810" cy="7175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52AF35-387E-4CD8-A440-F1BFF0C08EE7}"/>
                </a:ext>
              </a:extLst>
            </p:cNvPr>
            <p:cNvSpPr txBox="1"/>
            <p:nvPr/>
          </p:nvSpPr>
          <p:spPr>
            <a:xfrm>
              <a:off x="672183" y="5274965"/>
              <a:ext cx="120029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>
                  <a:solidFill>
                    <a:schemeClr val="accent3"/>
                  </a:solidFill>
                  <a:latin typeface="+mj-lt"/>
                </a:rPr>
                <a:t>Work 4</a:t>
              </a:r>
              <a:endParaRPr lang="en-ID" sz="1600" dirty="0">
                <a:solidFill>
                  <a:schemeClr val="accent3"/>
                </a:solidFill>
                <a:latin typeface="+mj-lt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7603CA4-C753-00D0-0FBC-E177D32E7DC3}"/>
                </a:ext>
              </a:extLst>
            </p:cNvPr>
            <p:cNvSpPr/>
            <p:nvPr/>
          </p:nvSpPr>
          <p:spPr>
            <a:xfrm>
              <a:off x="8911317" y="5057476"/>
              <a:ext cx="2973383" cy="7322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innerShdw blurRad="114300">
                <a:prstClr val="black">
                  <a:alpha val="58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2355C23-FF99-9D2F-EB39-73292D68ECF0}"/>
                </a:ext>
              </a:extLst>
            </p:cNvPr>
            <p:cNvSpPr txBox="1"/>
            <p:nvPr/>
          </p:nvSpPr>
          <p:spPr>
            <a:xfrm>
              <a:off x="10235518" y="5270536"/>
              <a:ext cx="1382032" cy="2725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ID" sz="1050" b="0" i="0" dirty="0">
                  <a:solidFill>
                    <a:schemeClr val="bg1"/>
                  </a:solidFill>
                  <a:effectLst/>
                  <a:latin typeface="+mj-lt"/>
                </a:rPr>
                <a:t>25 May – 30 Jul</a:t>
              </a:r>
              <a:endParaRPr lang="en-ID" sz="1050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38" name="Graphic 37">
            <a:extLst>
              <a:ext uri="{FF2B5EF4-FFF2-40B4-BE49-F238E27FC236}">
                <a16:creationId xmlns:a16="http://schemas.microsoft.com/office/drawing/2014/main" id="{066C91C7-E1E4-B0CD-5986-C5E070905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9561" y="2639406"/>
            <a:ext cx="401258" cy="401258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3BA533C7-1F71-FAC9-7365-9E7696092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8250" y="3566160"/>
            <a:ext cx="413680" cy="41368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46391A64-1D29-3922-C8DF-FF29B9B547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24079" y="4520669"/>
            <a:ext cx="302296" cy="289698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294AAC04-EFB7-D371-1670-CF298CCAFC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93897" y="5357813"/>
            <a:ext cx="377654" cy="37765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6F0B690-AE58-18AE-A4D9-6BED789549CA}"/>
              </a:ext>
            </a:extLst>
          </p:cNvPr>
          <p:cNvSpPr txBox="1"/>
          <p:nvPr/>
        </p:nvSpPr>
        <p:spPr>
          <a:xfrm>
            <a:off x="2476500" y="1358923"/>
            <a:ext cx="7239000" cy="662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ID" sz="1600" b="0" i="0" dirty="0">
                <a:solidFill>
                  <a:srgbClr val="000000"/>
                </a:solidFill>
                <a:effectLst/>
              </a:rPr>
              <a:t>Lorem ipsum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dolor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sit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amet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consectetur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adipiscing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elit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sed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do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eiusmod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tempor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incididunt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ut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labore et dolore magna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aliqua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.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609048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2" name="Rectangle 6171">
            <a:extLst>
              <a:ext uri="{FF2B5EF4-FFF2-40B4-BE49-F238E27FC236}">
                <a16:creationId xmlns:a16="http://schemas.microsoft.com/office/drawing/2014/main" id="{A8B26901-E686-F9A3-4C50-79BCF184A624}"/>
              </a:ext>
            </a:extLst>
          </p:cNvPr>
          <p:cNvSpPr/>
          <p:nvPr/>
        </p:nvSpPr>
        <p:spPr>
          <a:xfrm>
            <a:off x="333829" y="1698171"/>
            <a:ext cx="11553371" cy="4905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1E1CC3-F5F5-5922-D97C-5B5ED76D4BD8}"/>
              </a:ext>
            </a:extLst>
          </p:cNvPr>
          <p:cNvSpPr txBox="1"/>
          <p:nvPr/>
        </p:nvSpPr>
        <p:spPr>
          <a:xfrm>
            <a:off x="908956" y="601732"/>
            <a:ext cx="52015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P</a:t>
            </a:r>
            <a:r>
              <a:rPr lang="en-ID" dirty="0"/>
              <a:t>ROJECT TIMELINE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037AEB8-AFE7-1501-167E-07D2454C5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71806" y="945681"/>
            <a:ext cx="537210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73" name="Group 6172">
            <a:extLst>
              <a:ext uri="{FF2B5EF4-FFF2-40B4-BE49-F238E27FC236}">
                <a16:creationId xmlns:a16="http://schemas.microsoft.com/office/drawing/2014/main" id="{56E38566-5162-328C-C324-28ABA3A11D37}"/>
              </a:ext>
            </a:extLst>
          </p:cNvPr>
          <p:cNvGrpSpPr/>
          <p:nvPr/>
        </p:nvGrpSpPr>
        <p:grpSpPr>
          <a:xfrm>
            <a:off x="783386" y="1923027"/>
            <a:ext cx="10393000" cy="4544448"/>
            <a:chOff x="436787" y="1923027"/>
            <a:chExt cx="10393000" cy="45444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74C27BC-2DD0-6E21-9200-F8BB9C0BE737}"/>
                </a:ext>
              </a:extLst>
            </p:cNvPr>
            <p:cNvSpPr txBox="1"/>
            <p:nvPr/>
          </p:nvSpPr>
          <p:spPr>
            <a:xfrm>
              <a:off x="1702737" y="1952056"/>
              <a:ext cx="139152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January</a:t>
              </a:r>
              <a:endParaRPr lang="en-ID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D520B39-B237-DBB7-A3DD-9BB10E632365}"/>
                </a:ext>
              </a:extLst>
            </p:cNvPr>
            <p:cNvSpPr txBox="1"/>
            <p:nvPr/>
          </p:nvSpPr>
          <p:spPr>
            <a:xfrm>
              <a:off x="4014270" y="1923027"/>
              <a:ext cx="139152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February</a:t>
              </a:r>
              <a:endParaRPr lang="en-ID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B321F52-9EB8-AB1F-C540-BBD103CF1AE6}"/>
                </a:ext>
              </a:extLst>
            </p:cNvPr>
            <p:cNvSpPr/>
            <p:nvPr/>
          </p:nvSpPr>
          <p:spPr>
            <a:xfrm>
              <a:off x="4097512" y="2505220"/>
              <a:ext cx="2181225" cy="201008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83BC1F2-156A-63D8-C1C4-DA10EEC0AD1E}"/>
                </a:ext>
              </a:extLst>
            </p:cNvPr>
            <p:cNvSpPr txBox="1"/>
            <p:nvPr/>
          </p:nvSpPr>
          <p:spPr>
            <a:xfrm>
              <a:off x="6282542" y="1952056"/>
              <a:ext cx="139152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March</a:t>
              </a:r>
              <a:endParaRPr lang="en-ID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9795657-12EE-BE40-47C9-5B2EED20BD5C}"/>
                </a:ext>
              </a:extLst>
            </p:cNvPr>
            <p:cNvSpPr/>
            <p:nvPr/>
          </p:nvSpPr>
          <p:spPr>
            <a:xfrm>
              <a:off x="6370682" y="2505220"/>
              <a:ext cx="2181225" cy="11952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E654BC6-CDE2-05B0-FC34-B7E3CE045C85}"/>
                </a:ext>
              </a:extLst>
            </p:cNvPr>
            <p:cNvSpPr txBox="1"/>
            <p:nvPr/>
          </p:nvSpPr>
          <p:spPr>
            <a:xfrm>
              <a:off x="8643852" y="1923027"/>
              <a:ext cx="12579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April</a:t>
              </a:r>
              <a:endParaRPr lang="en-ID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00D1FBC-288F-395E-8908-47E945EFE32E}"/>
                </a:ext>
              </a:extLst>
            </p:cNvPr>
            <p:cNvSpPr/>
            <p:nvPr/>
          </p:nvSpPr>
          <p:spPr>
            <a:xfrm>
              <a:off x="8648562" y="2505220"/>
              <a:ext cx="2181225" cy="216419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173764C-231D-C5FD-79D0-7455FC249FD0}"/>
                </a:ext>
              </a:extLst>
            </p:cNvPr>
            <p:cNvSpPr/>
            <p:nvPr/>
          </p:nvSpPr>
          <p:spPr>
            <a:xfrm>
              <a:off x="1822624" y="2505220"/>
              <a:ext cx="2181225" cy="13301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grpSp>
          <p:nvGrpSpPr>
            <p:cNvPr id="6144" name="Group 6143">
              <a:extLst>
                <a:ext uri="{FF2B5EF4-FFF2-40B4-BE49-F238E27FC236}">
                  <a16:creationId xmlns:a16="http://schemas.microsoft.com/office/drawing/2014/main" id="{9EFAD68C-F55B-F776-CE49-35264878A933}"/>
                </a:ext>
              </a:extLst>
            </p:cNvPr>
            <p:cNvGrpSpPr/>
            <p:nvPr/>
          </p:nvGrpSpPr>
          <p:grpSpPr>
            <a:xfrm>
              <a:off x="1895827" y="2806331"/>
              <a:ext cx="1971323" cy="819362"/>
              <a:chOff x="1895827" y="2806331"/>
              <a:chExt cx="1971323" cy="819362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C1815BE-D728-4A97-3CE5-0648B48D8669}"/>
                  </a:ext>
                </a:extLst>
              </p:cNvPr>
              <p:cNvSpPr txBox="1"/>
              <p:nvPr/>
            </p:nvSpPr>
            <p:spPr>
              <a:xfrm>
                <a:off x="1895827" y="2806331"/>
                <a:ext cx="11984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Project 1</a:t>
                </a:r>
                <a:endParaRPr lang="en-ID" sz="12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CD738C8-F521-472B-562C-5587C6D8BB5F}"/>
                  </a:ext>
                </a:extLst>
              </p:cNvPr>
              <p:cNvSpPr txBox="1"/>
              <p:nvPr/>
            </p:nvSpPr>
            <p:spPr>
              <a:xfrm>
                <a:off x="1895827" y="3159283"/>
                <a:ext cx="1971323" cy="4664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Open Sans" pitchFamily="2" charset="0"/>
                  </a:rPr>
                  <a:t>Lorem ipsum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Open Sans" pitchFamily="2" charset="0"/>
                  </a:rPr>
                  <a:t>dolor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Open Sans" pitchFamily="2" charset="0"/>
                  </a:rPr>
                  <a:t> sit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Open Sans" pitchFamily="2" charset="0"/>
                  </a:rPr>
                  <a:t>amet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Open Sans" pitchFamily="2" charset="0"/>
                  </a:rPr>
                  <a:t>,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Open Sans" pitchFamily="2" charset="0"/>
                  </a:rPr>
                  <a:t>consectetur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Open Sans" pitchFamily="2" charset="0"/>
                  </a:rPr>
                  <a:t>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Open Sans" pitchFamily="2" charset="0"/>
                  </a:rPr>
                  <a:t>adipiscing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Open Sans" pitchFamily="2" charset="0"/>
                  </a:rPr>
                  <a:t>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Open Sans" pitchFamily="2" charset="0"/>
                  </a:rPr>
                  <a:t>elit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Open Sans" pitchFamily="2" charset="0"/>
                  </a:rPr>
                  <a:t>.</a:t>
                </a:r>
                <a:endParaRPr lang="en-ID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3DAB61F-E080-F410-8881-806E3256E861}"/>
                </a:ext>
              </a:extLst>
            </p:cNvPr>
            <p:cNvSpPr/>
            <p:nvPr/>
          </p:nvSpPr>
          <p:spPr>
            <a:xfrm>
              <a:off x="1822624" y="3835400"/>
              <a:ext cx="2181225" cy="7595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6CC07C0-938D-92A8-D7DD-7249AA3D7973}"/>
                </a:ext>
              </a:extLst>
            </p:cNvPr>
            <p:cNvSpPr/>
            <p:nvPr/>
          </p:nvSpPr>
          <p:spPr>
            <a:xfrm>
              <a:off x="4097512" y="4502357"/>
              <a:ext cx="2181225" cy="7595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54F4C42C-16B5-43C2-C9BC-9EDC6DE3E18E}"/>
                </a:ext>
              </a:extLst>
            </p:cNvPr>
            <p:cNvSpPr/>
            <p:nvPr/>
          </p:nvSpPr>
          <p:spPr>
            <a:xfrm>
              <a:off x="1822624" y="4003299"/>
              <a:ext cx="2181225" cy="224045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ACA20E4-0F9D-6E1D-FADB-8A3F438DE081}"/>
                </a:ext>
              </a:extLst>
            </p:cNvPr>
            <p:cNvSpPr txBox="1"/>
            <p:nvPr/>
          </p:nvSpPr>
          <p:spPr>
            <a:xfrm>
              <a:off x="1905248" y="4343031"/>
              <a:ext cx="119843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Project 2</a:t>
              </a:r>
              <a:endParaRPr lang="en-ID" sz="1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A193FD0-DABB-B413-F52E-353B3C6653F7}"/>
                </a:ext>
              </a:extLst>
            </p:cNvPr>
            <p:cNvSpPr txBox="1"/>
            <p:nvPr/>
          </p:nvSpPr>
          <p:spPr>
            <a:xfrm>
              <a:off x="1905248" y="4810532"/>
              <a:ext cx="1971323" cy="466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Lorem ipsum </a:t>
              </a:r>
              <a:r>
                <a:rPr lang="en-ID" sz="10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dolor</a:t>
              </a: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sit </a:t>
              </a:r>
              <a:r>
                <a:rPr lang="en-ID" sz="10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amet</a:t>
              </a: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, </a:t>
              </a:r>
              <a:r>
                <a:rPr lang="en-ID" sz="10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consectetur</a:t>
              </a: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</a:t>
              </a:r>
              <a:r>
                <a:rPr lang="en-ID" sz="10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adipiscing</a:t>
              </a: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</a:t>
              </a:r>
              <a:r>
                <a:rPr lang="en-ID" sz="10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elit</a:t>
              </a: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.</a:t>
              </a:r>
              <a:endParaRPr lang="en-ID" sz="1000" dirty="0">
                <a:solidFill>
                  <a:schemeClr val="bg1"/>
                </a:solidFill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7C3EE98-C7B8-DD6F-3B95-4E7E74B5A6A6}"/>
                </a:ext>
              </a:extLst>
            </p:cNvPr>
            <p:cNvSpPr/>
            <p:nvPr/>
          </p:nvSpPr>
          <p:spPr>
            <a:xfrm>
              <a:off x="1822624" y="6243757"/>
              <a:ext cx="2181225" cy="7595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6FD89179-AAC7-7A0F-C719-5E70E334224F}"/>
                </a:ext>
              </a:extLst>
            </p:cNvPr>
            <p:cNvGrpSpPr/>
            <p:nvPr/>
          </p:nvGrpSpPr>
          <p:grpSpPr>
            <a:xfrm>
              <a:off x="436787" y="2652442"/>
              <a:ext cx="907220" cy="3654138"/>
              <a:chOff x="238127" y="2652442"/>
              <a:chExt cx="907220" cy="3654138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D94D8B1-C8E8-E937-4988-0C754919F36E}"/>
                  </a:ext>
                </a:extLst>
              </p:cNvPr>
              <p:cNvSpPr txBox="1"/>
              <p:nvPr/>
            </p:nvSpPr>
            <p:spPr>
              <a:xfrm>
                <a:off x="361950" y="2652442"/>
                <a:ext cx="7833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</a:rPr>
                  <a:t>Date 5</a:t>
                </a:r>
                <a:endParaRPr lang="en-ID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3B0D2BCB-7F12-F9B8-C5D3-34873CB64395}"/>
                  </a:ext>
                </a:extLst>
              </p:cNvPr>
              <p:cNvSpPr txBox="1"/>
              <p:nvPr/>
            </p:nvSpPr>
            <p:spPr>
              <a:xfrm>
                <a:off x="238127" y="3327870"/>
                <a:ext cx="90722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</a:rPr>
                  <a:t>Date 10</a:t>
                </a:r>
                <a:endParaRPr lang="en-ID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324E5E9F-8EC9-1296-6031-0F07A34A035B}"/>
                  </a:ext>
                </a:extLst>
              </p:cNvPr>
              <p:cNvSpPr txBox="1"/>
              <p:nvPr/>
            </p:nvSpPr>
            <p:spPr>
              <a:xfrm>
                <a:off x="238127" y="4003298"/>
                <a:ext cx="90722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</a:rPr>
                  <a:t>Date 15</a:t>
                </a:r>
                <a:endParaRPr lang="en-ID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20AE2FD5-23FB-0DF7-D099-AB5EA6E9CB61}"/>
                  </a:ext>
                </a:extLst>
              </p:cNvPr>
              <p:cNvSpPr txBox="1"/>
              <p:nvPr/>
            </p:nvSpPr>
            <p:spPr>
              <a:xfrm>
                <a:off x="238127" y="4678726"/>
                <a:ext cx="90722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</a:rPr>
                  <a:t>Date 20</a:t>
                </a:r>
                <a:endParaRPr lang="en-ID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99B7590-CDAE-7AEB-A2D7-30DC0BDABD2B}"/>
                  </a:ext>
                </a:extLst>
              </p:cNvPr>
              <p:cNvSpPr txBox="1"/>
              <p:nvPr/>
            </p:nvSpPr>
            <p:spPr>
              <a:xfrm>
                <a:off x="238127" y="5354154"/>
                <a:ext cx="90722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</a:rPr>
                  <a:t>Date 25</a:t>
                </a:r>
                <a:endParaRPr lang="en-ID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BC13C058-7EAB-9C0B-B87C-F1C01880728A}"/>
                  </a:ext>
                </a:extLst>
              </p:cNvPr>
              <p:cNvSpPr txBox="1"/>
              <p:nvPr/>
            </p:nvSpPr>
            <p:spPr>
              <a:xfrm>
                <a:off x="238127" y="6029581"/>
                <a:ext cx="90722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</a:rPr>
                  <a:t>Date 30</a:t>
                </a:r>
                <a:endParaRPr lang="en-ID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endParaRPr>
              </a:p>
            </p:txBody>
          </p:sp>
        </p:grp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5C0D3F9-BAD8-2702-9258-CD5C9A0B1007}"/>
                </a:ext>
              </a:extLst>
            </p:cNvPr>
            <p:cNvCxnSpPr>
              <a:cxnSpLocks/>
            </p:cNvCxnSpPr>
            <p:nvPr/>
          </p:nvCxnSpPr>
          <p:spPr>
            <a:xfrm>
              <a:off x="1475184" y="2390775"/>
              <a:ext cx="0" cy="40767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Flowchart: Connector 118">
              <a:extLst>
                <a:ext uri="{FF2B5EF4-FFF2-40B4-BE49-F238E27FC236}">
                  <a16:creationId xmlns:a16="http://schemas.microsoft.com/office/drawing/2014/main" id="{C713DA57-7CC3-A9AF-009D-6EA938F56F5D}"/>
                </a:ext>
              </a:extLst>
            </p:cNvPr>
            <p:cNvSpPr/>
            <p:nvPr/>
          </p:nvSpPr>
          <p:spPr>
            <a:xfrm>
              <a:off x="1438674" y="2749550"/>
              <a:ext cx="73021" cy="73021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0" name="Flowchart: Connector 119">
              <a:extLst>
                <a:ext uri="{FF2B5EF4-FFF2-40B4-BE49-F238E27FC236}">
                  <a16:creationId xmlns:a16="http://schemas.microsoft.com/office/drawing/2014/main" id="{DC1DFA45-5A3F-7A25-F345-1D1D85C4C2D6}"/>
                </a:ext>
              </a:extLst>
            </p:cNvPr>
            <p:cNvSpPr/>
            <p:nvPr/>
          </p:nvSpPr>
          <p:spPr>
            <a:xfrm>
              <a:off x="1438674" y="3414579"/>
              <a:ext cx="73021" cy="73021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1" name="Flowchart: Connector 120">
              <a:extLst>
                <a:ext uri="{FF2B5EF4-FFF2-40B4-BE49-F238E27FC236}">
                  <a16:creationId xmlns:a16="http://schemas.microsoft.com/office/drawing/2014/main" id="{40520F99-B2BB-B938-13AA-C3DABC5C2E90}"/>
                </a:ext>
              </a:extLst>
            </p:cNvPr>
            <p:cNvSpPr/>
            <p:nvPr/>
          </p:nvSpPr>
          <p:spPr>
            <a:xfrm>
              <a:off x="1438674" y="4076309"/>
              <a:ext cx="73021" cy="73021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2" name="Flowchart: Connector 121">
              <a:extLst>
                <a:ext uri="{FF2B5EF4-FFF2-40B4-BE49-F238E27FC236}">
                  <a16:creationId xmlns:a16="http://schemas.microsoft.com/office/drawing/2014/main" id="{09659F34-2438-BBB9-8231-D00DDDC93814}"/>
                </a:ext>
              </a:extLst>
            </p:cNvPr>
            <p:cNvSpPr/>
            <p:nvPr/>
          </p:nvSpPr>
          <p:spPr>
            <a:xfrm>
              <a:off x="1438674" y="4741338"/>
              <a:ext cx="73021" cy="73021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3" name="Flowchart: Connector 122">
              <a:extLst>
                <a:ext uri="{FF2B5EF4-FFF2-40B4-BE49-F238E27FC236}">
                  <a16:creationId xmlns:a16="http://schemas.microsoft.com/office/drawing/2014/main" id="{C9042E29-A407-422A-167B-DF3EE6AAD880}"/>
                </a:ext>
              </a:extLst>
            </p:cNvPr>
            <p:cNvSpPr/>
            <p:nvPr/>
          </p:nvSpPr>
          <p:spPr>
            <a:xfrm>
              <a:off x="1438674" y="5460609"/>
              <a:ext cx="73021" cy="73021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4" name="Flowchart: Connector 123">
              <a:extLst>
                <a:ext uri="{FF2B5EF4-FFF2-40B4-BE49-F238E27FC236}">
                  <a16:creationId xmlns:a16="http://schemas.microsoft.com/office/drawing/2014/main" id="{AFC576C2-D512-53E2-DEEB-907E1CB80E4F}"/>
                </a:ext>
              </a:extLst>
            </p:cNvPr>
            <p:cNvSpPr/>
            <p:nvPr/>
          </p:nvSpPr>
          <p:spPr>
            <a:xfrm>
              <a:off x="1438674" y="6125638"/>
              <a:ext cx="73021" cy="73021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07C3006C-80DC-68D3-1CB4-C9D60B32584B}"/>
                </a:ext>
              </a:extLst>
            </p:cNvPr>
            <p:cNvSpPr/>
            <p:nvPr/>
          </p:nvSpPr>
          <p:spPr>
            <a:xfrm>
              <a:off x="4097512" y="4669410"/>
              <a:ext cx="2181225" cy="160337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AF76C9A-AF1F-4976-D429-79B09363A148}"/>
                </a:ext>
              </a:extLst>
            </p:cNvPr>
            <p:cNvSpPr/>
            <p:nvPr/>
          </p:nvSpPr>
          <p:spPr>
            <a:xfrm>
              <a:off x="4097512" y="6272786"/>
              <a:ext cx="2181225" cy="7595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87705E0-1C67-19B2-D92A-5824D53E467B}"/>
                </a:ext>
              </a:extLst>
            </p:cNvPr>
            <p:cNvSpPr txBox="1"/>
            <p:nvPr/>
          </p:nvSpPr>
          <p:spPr>
            <a:xfrm>
              <a:off x="1890931" y="5447497"/>
              <a:ext cx="1971323" cy="466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Lorem ipsum </a:t>
              </a:r>
              <a:r>
                <a:rPr lang="en-ID" sz="10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dolor</a:t>
              </a: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sit </a:t>
              </a:r>
              <a:r>
                <a:rPr lang="en-ID" sz="10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amet</a:t>
              </a: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, </a:t>
              </a:r>
              <a:r>
                <a:rPr lang="en-ID" sz="10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consectetur</a:t>
              </a: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</a:t>
              </a:r>
              <a:r>
                <a:rPr lang="en-ID" sz="10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adipiscing</a:t>
              </a: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</a:t>
              </a:r>
              <a:r>
                <a:rPr lang="en-ID" sz="10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elit</a:t>
              </a: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.</a:t>
              </a:r>
              <a:endParaRPr lang="en-ID" sz="1000" dirty="0">
                <a:solidFill>
                  <a:schemeClr val="bg1"/>
                </a:solidFill>
              </a:endParaRPr>
            </a:p>
          </p:txBody>
        </p:sp>
        <p:sp>
          <p:nvSpPr>
            <p:cNvPr id="6147" name="TextBox 6146">
              <a:extLst>
                <a:ext uri="{FF2B5EF4-FFF2-40B4-BE49-F238E27FC236}">
                  <a16:creationId xmlns:a16="http://schemas.microsoft.com/office/drawing/2014/main" id="{4BD67D8C-44AD-4662-2D0E-B1F8A41C7D8D}"/>
                </a:ext>
              </a:extLst>
            </p:cNvPr>
            <p:cNvSpPr txBox="1"/>
            <p:nvPr/>
          </p:nvSpPr>
          <p:spPr>
            <a:xfrm>
              <a:off x="4234398" y="2835360"/>
              <a:ext cx="119843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Project 1</a:t>
              </a:r>
              <a:endParaRPr lang="en-ID" sz="1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148" name="TextBox 6147">
              <a:extLst>
                <a:ext uri="{FF2B5EF4-FFF2-40B4-BE49-F238E27FC236}">
                  <a16:creationId xmlns:a16="http://schemas.microsoft.com/office/drawing/2014/main" id="{9CD3BD50-845B-B014-0B6D-8AB91B1E5F23}"/>
                </a:ext>
              </a:extLst>
            </p:cNvPr>
            <p:cNvSpPr txBox="1"/>
            <p:nvPr/>
          </p:nvSpPr>
          <p:spPr>
            <a:xfrm>
              <a:off x="4234398" y="3188312"/>
              <a:ext cx="1971323" cy="466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Lorem ipsum </a:t>
              </a:r>
              <a:r>
                <a:rPr lang="en-ID" sz="10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dolor</a:t>
              </a: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sit </a:t>
              </a:r>
              <a:r>
                <a:rPr lang="en-ID" sz="10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amet</a:t>
              </a: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, </a:t>
              </a:r>
              <a:r>
                <a:rPr lang="en-ID" sz="10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consectetur</a:t>
              </a: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</a:t>
              </a:r>
              <a:r>
                <a:rPr lang="en-ID" sz="10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adipiscing</a:t>
              </a: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</a:t>
              </a:r>
              <a:r>
                <a:rPr lang="en-ID" sz="10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elit</a:t>
              </a: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.</a:t>
              </a:r>
              <a:endParaRPr lang="en-ID" sz="1000" dirty="0">
                <a:solidFill>
                  <a:schemeClr val="bg1"/>
                </a:solidFill>
              </a:endParaRPr>
            </a:p>
          </p:txBody>
        </p:sp>
        <p:sp>
          <p:nvSpPr>
            <p:cNvPr id="6149" name="TextBox 6148">
              <a:extLst>
                <a:ext uri="{FF2B5EF4-FFF2-40B4-BE49-F238E27FC236}">
                  <a16:creationId xmlns:a16="http://schemas.microsoft.com/office/drawing/2014/main" id="{B0FA28C9-F16E-A477-86AC-0B85F3B1E612}"/>
                </a:ext>
              </a:extLst>
            </p:cNvPr>
            <p:cNvSpPr txBox="1"/>
            <p:nvPr/>
          </p:nvSpPr>
          <p:spPr>
            <a:xfrm>
              <a:off x="4234398" y="3795876"/>
              <a:ext cx="1971323" cy="466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Lorem ipsum </a:t>
              </a:r>
              <a:r>
                <a:rPr lang="en-ID" sz="10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dolor</a:t>
              </a: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sit </a:t>
              </a:r>
              <a:r>
                <a:rPr lang="en-ID" sz="10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amet</a:t>
              </a: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, </a:t>
              </a:r>
              <a:r>
                <a:rPr lang="en-ID" sz="10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consectetur</a:t>
              </a: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</a:t>
              </a:r>
              <a:r>
                <a:rPr lang="en-ID" sz="10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adipiscing</a:t>
              </a: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</a:t>
              </a:r>
              <a:r>
                <a:rPr lang="en-ID" sz="10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elit</a:t>
              </a: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.</a:t>
              </a:r>
              <a:endParaRPr lang="en-ID" sz="1000" dirty="0">
                <a:solidFill>
                  <a:schemeClr val="bg1"/>
                </a:solidFill>
              </a:endParaRPr>
            </a:p>
          </p:txBody>
        </p:sp>
        <p:sp>
          <p:nvSpPr>
            <p:cNvPr id="6150" name="TextBox 6149">
              <a:extLst>
                <a:ext uri="{FF2B5EF4-FFF2-40B4-BE49-F238E27FC236}">
                  <a16:creationId xmlns:a16="http://schemas.microsoft.com/office/drawing/2014/main" id="{A536DD6A-D489-9946-ACAA-8D38247D2649}"/>
                </a:ext>
              </a:extLst>
            </p:cNvPr>
            <p:cNvSpPr txBox="1"/>
            <p:nvPr/>
          </p:nvSpPr>
          <p:spPr>
            <a:xfrm>
              <a:off x="4207360" y="5059235"/>
              <a:ext cx="119843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Project 2</a:t>
              </a:r>
              <a:endParaRPr lang="en-ID" sz="1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151" name="TextBox 6150">
              <a:extLst>
                <a:ext uri="{FF2B5EF4-FFF2-40B4-BE49-F238E27FC236}">
                  <a16:creationId xmlns:a16="http://schemas.microsoft.com/office/drawing/2014/main" id="{23D94E9B-07C3-09CA-0A4B-B3C3D8C1D3D3}"/>
                </a:ext>
              </a:extLst>
            </p:cNvPr>
            <p:cNvSpPr txBox="1"/>
            <p:nvPr/>
          </p:nvSpPr>
          <p:spPr>
            <a:xfrm>
              <a:off x="4207360" y="5526736"/>
              <a:ext cx="1971323" cy="466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Lorem ipsum </a:t>
              </a:r>
              <a:r>
                <a:rPr lang="en-ID" sz="10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dolor</a:t>
              </a: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sit </a:t>
              </a:r>
              <a:r>
                <a:rPr lang="en-ID" sz="10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amet</a:t>
              </a: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, </a:t>
              </a:r>
              <a:r>
                <a:rPr lang="en-ID" sz="10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consectetur</a:t>
              </a: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</a:t>
              </a:r>
              <a:r>
                <a:rPr lang="en-ID" sz="10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adipiscing</a:t>
              </a: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</a:t>
              </a:r>
              <a:r>
                <a:rPr lang="en-ID" sz="10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elit</a:t>
              </a: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.</a:t>
              </a:r>
              <a:endParaRPr lang="en-ID" sz="1000" dirty="0">
                <a:solidFill>
                  <a:schemeClr val="bg1"/>
                </a:solidFill>
              </a:endParaRPr>
            </a:p>
          </p:txBody>
        </p:sp>
        <p:sp>
          <p:nvSpPr>
            <p:cNvPr id="6152" name="TextBox 6151">
              <a:extLst>
                <a:ext uri="{FF2B5EF4-FFF2-40B4-BE49-F238E27FC236}">
                  <a16:creationId xmlns:a16="http://schemas.microsoft.com/office/drawing/2014/main" id="{851E6F34-2B74-5C1F-78D7-ED2D44044030}"/>
                </a:ext>
              </a:extLst>
            </p:cNvPr>
            <p:cNvSpPr txBox="1"/>
            <p:nvPr/>
          </p:nvSpPr>
          <p:spPr>
            <a:xfrm>
              <a:off x="6507568" y="2806331"/>
              <a:ext cx="119843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Project 1</a:t>
              </a:r>
              <a:endParaRPr lang="en-ID" sz="1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153" name="TextBox 6152">
              <a:extLst>
                <a:ext uri="{FF2B5EF4-FFF2-40B4-BE49-F238E27FC236}">
                  <a16:creationId xmlns:a16="http://schemas.microsoft.com/office/drawing/2014/main" id="{3EDBE57E-E79B-F344-5176-7DA7C6152F87}"/>
                </a:ext>
              </a:extLst>
            </p:cNvPr>
            <p:cNvSpPr txBox="1"/>
            <p:nvPr/>
          </p:nvSpPr>
          <p:spPr>
            <a:xfrm>
              <a:off x="6507568" y="3159283"/>
              <a:ext cx="1971323" cy="466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Lorem ipsum </a:t>
              </a:r>
              <a:r>
                <a:rPr lang="en-ID" sz="10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dolor</a:t>
              </a: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sit </a:t>
              </a:r>
              <a:r>
                <a:rPr lang="en-ID" sz="10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amet</a:t>
              </a: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, </a:t>
              </a:r>
              <a:r>
                <a:rPr lang="en-ID" sz="10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consectetur</a:t>
              </a: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</a:t>
              </a:r>
              <a:r>
                <a:rPr lang="en-ID" sz="10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adipiscing</a:t>
              </a: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</a:t>
              </a:r>
              <a:r>
                <a:rPr lang="en-ID" sz="10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elit</a:t>
              </a: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.</a:t>
              </a:r>
              <a:endParaRPr lang="en-ID" sz="1000" dirty="0">
                <a:solidFill>
                  <a:schemeClr val="bg1"/>
                </a:solidFill>
              </a:endParaRPr>
            </a:p>
          </p:txBody>
        </p:sp>
        <p:sp>
          <p:nvSpPr>
            <p:cNvPr id="6154" name="Rectangle 6153">
              <a:extLst>
                <a:ext uri="{FF2B5EF4-FFF2-40B4-BE49-F238E27FC236}">
                  <a16:creationId xmlns:a16="http://schemas.microsoft.com/office/drawing/2014/main" id="{56C0B2FA-2464-70C6-01EB-5375B60A999F}"/>
                </a:ext>
              </a:extLst>
            </p:cNvPr>
            <p:cNvSpPr/>
            <p:nvPr/>
          </p:nvSpPr>
          <p:spPr>
            <a:xfrm>
              <a:off x="6370682" y="3698718"/>
              <a:ext cx="2181225" cy="759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6155" name="Rectangle 6154">
              <a:extLst>
                <a:ext uri="{FF2B5EF4-FFF2-40B4-BE49-F238E27FC236}">
                  <a16:creationId xmlns:a16="http://schemas.microsoft.com/office/drawing/2014/main" id="{5C6CF5FB-6209-A68C-5183-B1C17CB443E7}"/>
                </a:ext>
              </a:extLst>
            </p:cNvPr>
            <p:cNvSpPr/>
            <p:nvPr/>
          </p:nvSpPr>
          <p:spPr>
            <a:xfrm>
              <a:off x="6370682" y="3866438"/>
              <a:ext cx="2181225" cy="12045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6156" name="Rectangle 6155">
              <a:extLst>
                <a:ext uri="{FF2B5EF4-FFF2-40B4-BE49-F238E27FC236}">
                  <a16:creationId xmlns:a16="http://schemas.microsoft.com/office/drawing/2014/main" id="{EAA530AB-9B74-4295-68FD-F788C992205C}"/>
                </a:ext>
              </a:extLst>
            </p:cNvPr>
            <p:cNvSpPr/>
            <p:nvPr/>
          </p:nvSpPr>
          <p:spPr>
            <a:xfrm>
              <a:off x="6370682" y="5069204"/>
              <a:ext cx="2181225" cy="7595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6157" name="Rectangle 6156">
              <a:extLst>
                <a:ext uri="{FF2B5EF4-FFF2-40B4-BE49-F238E27FC236}">
                  <a16:creationId xmlns:a16="http://schemas.microsoft.com/office/drawing/2014/main" id="{72565BED-6F6D-AF24-C3DC-3B421F61E92B}"/>
                </a:ext>
              </a:extLst>
            </p:cNvPr>
            <p:cNvSpPr/>
            <p:nvPr/>
          </p:nvSpPr>
          <p:spPr>
            <a:xfrm>
              <a:off x="6370682" y="5237102"/>
              <a:ext cx="2181225" cy="10141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6158" name="Rectangle 6157">
              <a:extLst>
                <a:ext uri="{FF2B5EF4-FFF2-40B4-BE49-F238E27FC236}">
                  <a16:creationId xmlns:a16="http://schemas.microsoft.com/office/drawing/2014/main" id="{469199F7-A683-F96F-0CB7-B542827EF88E}"/>
                </a:ext>
              </a:extLst>
            </p:cNvPr>
            <p:cNvSpPr/>
            <p:nvPr/>
          </p:nvSpPr>
          <p:spPr>
            <a:xfrm>
              <a:off x="6370682" y="6249472"/>
              <a:ext cx="2181225" cy="7595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6160" name="TextBox 6159">
              <a:extLst>
                <a:ext uri="{FF2B5EF4-FFF2-40B4-BE49-F238E27FC236}">
                  <a16:creationId xmlns:a16="http://schemas.microsoft.com/office/drawing/2014/main" id="{0F853779-EA7C-4EE1-10F5-DAA34DFCC310}"/>
                </a:ext>
              </a:extLst>
            </p:cNvPr>
            <p:cNvSpPr txBox="1"/>
            <p:nvPr/>
          </p:nvSpPr>
          <p:spPr>
            <a:xfrm>
              <a:off x="6475632" y="4038852"/>
              <a:ext cx="119843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Project 2</a:t>
              </a:r>
              <a:endParaRPr lang="en-ID" sz="1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161" name="TextBox 6160">
              <a:extLst>
                <a:ext uri="{FF2B5EF4-FFF2-40B4-BE49-F238E27FC236}">
                  <a16:creationId xmlns:a16="http://schemas.microsoft.com/office/drawing/2014/main" id="{FC8186B5-D80E-9D1E-9815-48BE6430853B}"/>
                </a:ext>
              </a:extLst>
            </p:cNvPr>
            <p:cNvSpPr txBox="1"/>
            <p:nvPr/>
          </p:nvSpPr>
          <p:spPr>
            <a:xfrm>
              <a:off x="6475632" y="4391804"/>
              <a:ext cx="1971323" cy="466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Lorem ipsum </a:t>
              </a:r>
              <a:r>
                <a:rPr lang="en-ID" sz="10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dolor</a:t>
              </a: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sit </a:t>
              </a:r>
              <a:r>
                <a:rPr lang="en-ID" sz="10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amet</a:t>
              </a: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, </a:t>
              </a:r>
              <a:r>
                <a:rPr lang="en-ID" sz="10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consectetur</a:t>
              </a: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</a:t>
              </a:r>
              <a:r>
                <a:rPr lang="en-ID" sz="10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adipiscing</a:t>
              </a: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</a:t>
              </a:r>
              <a:r>
                <a:rPr lang="en-ID" sz="10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elit</a:t>
              </a: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.</a:t>
              </a:r>
              <a:endParaRPr lang="en-ID" sz="1000" dirty="0">
                <a:solidFill>
                  <a:schemeClr val="bg1"/>
                </a:solidFill>
              </a:endParaRPr>
            </a:p>
          </p:txBody>
        </p:sp>
        <p:sp>
          <p:nvSpPr>
            <p:cNvPr id="6162" name="TextBox 6161">
              <a:extLst>
                <a:ext uri="{FF2B5EF4-FFF2-40B4-BE49-F238E27FC236}">
                  <a16:creationId xmlns:a16="http://schemas.microsoft.com/office/drawing/2014/main" id="{D1452B7B-9957-60A0-3586-3E2A495DDC2F}"/>
                </a:ext>
              </a:extLst>
            </p:cNvPr>
            <p:cNvSpPr txBox="1"/>
            <p:nvPr/>
          </p:nvSpPr>
          <p:spPr>
            <a:xfrm>
              <a:off x="6504091" y="5354154"/>
              <a:ext cx="119843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Project 3</a:t>
              </a:r>
              <a:endParaRPr lang="en-ID" sz="1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163" name="TextBox 6162">
              <a:extLst>
                <a:ext uri="{FF2B5EF4-FFF2-40B4-BE49-F238E27FC236}">
                  <a16:creationId xmlns:a16="http://schemas.microsoft.com/office/drawing/2014/main" id="{6554D755-6678-1435-A519-76F1EB6C3544}"/>
                </a:ext>
              </a:extLst>
            </p:cNvPr>
            <p:cNvSpPr txBox="1"/>
            <p:nvPr/>
          </p:nvSpPr>
          <p:spPr>
            <a:xfrm>
              <a:off x="6504091" y="5707106"/>
              <a:ext cx="1971323" cy="466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Lorem ipsum </a:t>
              </a:r>
              <a:r>
                <a:rPr lang="en-ID" sz="10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dolor</a:t>
              </a: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sit </a:t>
              </a:r>
              <a:r>
                <a:rPr lang="en-ID" sz="10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amet</a:t>
              </a: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, </a:t>
              </a:r>
              <a:r>
                <a:rPr lang="en-ID" sz="10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consectetur</a:t>
              </a: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</a:t>
              </a:r>
              <a:r>
                <a:rPr lang="en-ID" sz="10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adipiscing</a:t>
              </a: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</a:t>
              </a:r>
              <a:r>
                <a:rPr lang="en-ID" sz="10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elit</a:t>
              </a: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.</a:t>
              </a:r>
              <a:endParaRPr lang="en-ID" sz="1000" dirty="0">
                <a:solidFill>
                  <a:schemeClr val="bg1"/>
                </a:solidFill>
              </a:endParaRPr>
            </a:p>
          </p:txBody>
        </p:sp>
        <p:sp>
          <p:nvSpPr>
            <p:cNvPr id="6164" name="Rectangle 6163">
              <a:extLst>
                <a:ext uri="{FF2B5EF4-FFF2-40B4-BE49-F238E27FC236}">
                  <a16:creationId xmlns:a16="http://schemas.microsoft.com/office/drawing/2014/main" id="{74720881-CA95-FD3D-D1A7-08CA0BC36453}"/>
                </a:ext>
              </a:extLst>
            </p:cNvPr>
            <p:cNvSpPr/>
            <p:nvPr/>
          </p:nvSpPr>
          <p:spPr>
            <a:xfrm>
              <a:off x="8648562" y="4669778"/>
              <a:ext cx="2181225" cy="7595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6165" name="Rectangle 6164">
              <a:extLst>
                <a:ext uri="{FF2B5EF4-FFF2-40B4-BE49-F238E27FC236}">
                  <a16:creationId xmlns:a16="http://schemas.microsoft.com/office/drawing/2014/main" id="{41F91311-E0FC-6054-6E57-18789CD1842E}"/>
                </a:ext>
              </a:extLst>
            </p:cNvPr>
            <p:cNvSpPr/>
            <p:nvPr/>
          </p:nvSpPr>
          <p:spPr>
            <a:xfrm>
              <a:off x="8643852" y="4839562"/>
              <a:ext cx="2181225" cy="138812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6166" name="Rectangle 6165">
              <a:extLst>
                <a:ext uri="{FF2B5EF4-FFF2-40B4-BE49-F238E27FC236}">
                  <a16:creationId xmlns:a16="http://schemas.microsoft.com/office/drawing/2014/main" id="{5D336A71-97B0-9183-C9A4-F67B6EED5855}"/>
                </a:ext>
              </a:extLst>
            </p:cNvPr>
            <p:cNvSpPr/>
            <p:nvPr/>
          </p:nvSpPr>
          <p:spPr>
            <a:xfrm>
              <a:off x="8643852" y="6228056"/>
              <a:ext cx="2181225" cy="7595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6167" name="TextBox 6166">
              <a:extLst>
                <a:ext uri="{FF2B5EF4-FFF2-40B4-BE49-F238E27FC236}">
                  <a16:creationId xmlns:a16="http://schemas.microsoft.com/office/drawing/2014/main" id="{692EE991-2F1F-1672-C92A-613FE63AA417}"/>
                </a:ext>
              </a:extLst>
            </p:cNvPr>
            <p:cNvSpPr txBox="1"/>
            <p:nvPr/>
          </p:nvSpPr>
          <p:spPr>
            <a:xfrm>
              <a:off x="8789695" y="2831534"/>
              <a:ext cx="119843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Project 1</a:t>
              </a:r>
              <a:endParaRPr lang="en-ID" sz="1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168" name="TextBox 6167">
              <a:extLst>
                <a:ext uri="{FF2B5EF4-FFF2-40B4-BE49-F238E27FC236}">
                  <a16:creationId xmlns:a16="http://schemas.microsoft.com/office/drawing/2014/main" id="{58F459B9-AF30-38E7-0D68-3FE349AE8E7D}"/>
                </a:ext>
              </a:extLst>
            </p:cNvPr>
            <p:cNvSpPr txBox="1"/>
            <p:nvPr/>
          </p:nvSpPr>
          <p:spPr>
            <a:xfrm>
              <a:off x="8789695" y="3299035"/>
              <a:ext cx="1971323" cy="466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Lorem ipsum </a:t>
              </a:r>
              <a:r>
                <a:rPr lang="en-ID" sz="10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dolor</a:t>
              </a: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sit </a:t>
              </a:r>
              <a:r>
                <a:rPr lang="en-ID" sz="10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amet</a:t>
              </a: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, </a:t>
              </a:r>
              <a:r>
                <a:rPr lang="en-ID" sz="10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consectetur</a:t>
              </a: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</a:t>
              </a:r>
              <a:r>
                <a:rPr lang="en-ID" sz="10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adipiscing</a:t>
              </a: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</a:t>
              </a:r>
              <a:r>
                <a:rPr lang="en-ID" sz="10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elit</a:t>
              </a: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.</a:t>
              </a:r>
              <a:endParaRPr lang="en-ID" sz="1000" dirty="0">
                <a:solidFill>
                  <a:schemeClr val="bg1"/>
                </a:solidFill>
              </a:endParaRPr>
            </a:p>
          </p:txBody>
        </p:sp>
        <p:sp>
          <p:nvSpPr>
            <p:cNvPr id="6169" name="TextBox 6168">
              <a:extLst>
                <a:ext uri="{FF2B5EF4-FFF2-40B4-BE49-F238E27FC236}">
                  <a16:creationId xmlns:a16="http://schemas.microsoft.com/office/drawing/2014/main" id="{46CBBF68-67D6-E19F-851D-6B68B6487DE3}"/>
                </a:ext>
              </a:extLst>
            </p:cNvPr>
            <p:cNvSpPr txBox="1"/>
            <p:nvPr/>
          </p:nvSpPr>
          <p:spPr>
            <a:xfrm>
              <a:off x="8789695" y="3936000"/>
              <a:ext cx="1971323" cy="466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Lorem ipsum </a:t>
              </a:r>
              <a:r>
                <a:rPr lang="en-ID" sz="10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dolor</a:t>
              </a: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sit </a:t>
              </a:r>
              <a:r>
                <a:rPr lang="en-ID" sz="10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amet</a:t>
              </a: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, </a:t>
              </a:r>
              <a:r>
                <a:rPr lang="en-ID" sz="10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consectetur</a:t>
              </a: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</a:t>
              </a:r>
              <a:r>
                <a:rPr lang="en-ID" sz="10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adipiscing</a:t>
              </a: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</a:t>
              </a:r>
              <a:r>
                <a:rPr lang="en-ID" sz="10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elit</a:t>
              </a: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.</a:t>
              </a:r>
              <a:endParaRPr lang="en-ID" sz="1000" dirty="0">
                <a:solidFill>
                  <a:schemeClr val="bg1"/>
                </a:solidFill>
              </a:endParaRPr>
            </a:p>
          </p:txBody>
        </p:sp>
        <p:sp>
          <p:nvSpPr>
            <p:cNvPr id="6170" name="TextBox 6169">
              <a:extLst>
                <a:ext uri="{FF2B5EF4-FFF2-40B4-BE49-F238E27FC236}">
                  <a16:creationId xmlns:a16="http://schemas.microsoft.com/office/drawing/2014/main" id="{BF54A622-1495-D2A3-2E2C-927833A0BEA3}"/>
                </a:ext>
              </a:extLst>
            </p:cNvPr>
            <p:cNvSpPr txBox="1"/>
            <p:nvPr/>
          </p:nvSpPr>
          <p:spPr>
            <a:xfrm>
              <a:off x="8789695" y="5170498"/>
              <a:ext cx="119843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Project 2</a:t>
              </a:r>
              <a:endParaRPr lang="en-ID" sz="1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171" name="TextBox 6170">
              <a:extLst>
                <a:ext uri="{FF2B5EF4-FFF2-40B4-BE49-F238E27FC236}">
                  <a16:creationId xmlns:a16="http://schemas.microsoft.com/office/drawing/2014/main" id="{014E5C40-E926-18BA-F300-832AB692EEFA}"/>
                </a:ext>
              </a:extLst>
            </p:cNvPr>
            <p:cNvSpPr txBox="1"/>
            <p:nvPr/>
          </p:nvSpPr>
          <p:spPr>
            <a:xfrm>
              <a:off x="8789695" y="5523450"/>
              <a:ext cx="1971323" cy="466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Lorem ipsum </a:t>
              </a:r>
              <a:r>
                <a:rPr lang="en-ID" sz="10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dolor</a:t>
              </a: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sit </a:t>
              </a:r>
              <a:r>
                <a:rPr lang="en-ID" sz="10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amet</a:t>
              </a: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, </a:t>
              </a:r>
              <a:r>
                <a:rPr lang="en-ID" sz="10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consectetur</a:t>
              </a: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</a:t>
              </a:r>
              <a:r>
                <a:rPr lang="en-ID" sz="10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adipiscing</a:t>
              </a: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</a:t>
              </a:r>
              <a:r>
                <a:rPr lang="en-ID" sz="10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elit</a:t>
              </a:r>
              <a:r>
                <a:rPr lang="en-ID" sz="10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.</a:t>
              </a:r>
              <a:endParaRPr lang="en-ID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174" name="TextBox 6173">
            <a:extLst>
              <a:ext uri="{FF2B5EF4-FFF2-40B4-BE49-F238E27FC236}">
                <a16:creationId xmlns:a16="http://schemas.microsoft.com/office/drawing/2014/main" id="{6528EACA-82E7-CCA2-CA4C-A4E3F5D28BC0}"/>
              </a:ext>
            </a:extLst>
          </p:cNvPr>
          <p:cNvSpPr txBox="1"/>
          <p:nvPr/>
        </p:nvSpPr>
        <p:spPr>
          <a:xfrm>
            <a:off x="6741532" y="482875"/>
            <a:ext cx="4624968" cy="957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D" sz="1600" b="0" i="0" dirty="0">
                <a:solidFill>
                  <a:srgbClr val="000000"/>
                </a:solidFill>
                <a:effectLst/>
              </a:rPr>
              <a:t>Lorem ipsum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dolor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sit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amet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consectetur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adipiscing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elit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sed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do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eiusmod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tempor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incididunt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ut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labore et dolore.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192266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47C7D1-8469-BF58-F0F2-5CFA454B78CE}"/>
              </a:ext>
            </a:extLst>
          </p:cNvPr>
          <p:cNvSpPr txBox="1"/>
          <p:nvPr/>
        </p:nvSpPr>
        <p:spPr>
          <a:xfrm>
            <a:off x="3495221" y="379924"/>
            <a:ext cx="52015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600">
                <a:latin typeface="+mj-lt"/>
              </a:defRPr>
            </a:lvl1pPr>
          </a:lstStyle>
          <a:p>
            <a:pPr algn="ctr"/>
            <a:r>
              <a:rPr lang="en-US" dirty="0"/>
              <a:t>CHART </a:t>
            </a:r>
            <a:r>
              <a:rPr lang="en-ID" dirty="0"/>
              <a:t>TIMELINE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5A9A4FD-1E5F-6BCE-FE9E-B198284879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5498314"/>
              </p:ext>
            </p:extLst>
          </p:nvPr>
        </p:nvGraphicFramePr>
        <p:xfrm>
          <a:off x="930954" y="1801435"/>
          <a:ext cx="7127195" cy="4557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F47B3A-1447-E7F6-BEDE-87B4A69F03C6}"/>
              </a:ext>
            </a:extLst>
          </p:cNvPr>
          <p:cNvSpPr/>
          <p:nvPr/>
        </p:nvSpPr>
        <p:spPr>
          <a:xfrm>
            <a:off x="8297553" y="2198844"/>
            <a:ext cx="3541315" cy="1119102"/>
          </a:xfrm>
          <a:prstGeom prst="roundRect">
            <a:avLst>
              <a:gd name="adj" fmla="val 56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B9EFDA-0EF3-B49A-FA9E-8E869D2C6C36}"/>
              </a:ext>
            </a:extLst>
          </p:cNvPr>
          <p:cNvSpPr/>
          <p:nvPr/>
        </p:nvSpPr>
        <p:spPr>
          <a:xfrm>
            <a:off x="8533692" y="2663143"/>
            <a:ext cx="190502" cy="1905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EC452AA-126B-F765-F6BF-05AECF2BE28D}"/>
              </a:ext>
            </a:extLst>
          </p:cNvPr>
          <p:cNvSpPr/>
          <p:nvPr/>
        </p:nvSpPr>
        <p:spPr>
          <a:xfrm>
            <a:off x="5668653" y="3930982"/>
            <a:ext cx="3541315" cy="1119102"/>
          </a:xfrm>
          <a:prstGeom prst="roundRect">
            <a:avLst>
              <a:gd name="adj" fmla="val 56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D3918F0-775C-115A-E0C8-D9B2F5ABAFCB}"/>
              </a:ext>
            </a:extLst>
          </p:cNvPr>
          <p:cNvSpPr/>
          <p:nvPr/>
        </p:nvSpPr>
        <p:spPr>
          <a:xfrm>
            <a:off x="5904792" y="4395281"/>
            <a:ext cx="190502" cy="1905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86AF03-5D18-D05F-0997-E92EBC058FD6}"/>
              </a:ext>
            </a:extLst>
          </p:cNvPr>
          <p:cNvSpPr txBox="1"/>
          <p:nvPr/>
        </p:nvSpPr>
        <p:spPr>
          <a:xfrm>
            <a:off x="6484341" y="4087504"/>
            <a:ext cx="18881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+mj-lt"/>
              </a:rPr>
              <a:t>Slow P</a:t>
            </a:r>
            <a:r>
              <a:rPr lang="en-ID" sz="1400" dirty="0" err="1">
                <a:solidFill>
                  <a:schemeClr val="accent2"/>
                </a:solidFill>
                <a:latin typeface="+mj-lt"/>
              </a:rPr>
              <a:t>rogress</a:t>
            </a:r>
            <a:endParaRPr lang="en-ID" sz="1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2E78BA-C231-FFFF-182C-398A390B5957}"/>
              </a:ext>
            </a:extLst>
          </p:cNvPr>
          <p:cNvSpPr txBox="1"/>
          <p:nvPr/>
        </p:nvSpPr>
        <p:spPr>
          <a:xfrm>
            <a:off x="6484341" y="4395281"/>
            <a:ext cx="2560000" cy="466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D" sz="1050" b="0" i="0" dirty="0">
                <a:solidFill>
                  <a:srgbClr val="000000"/>
                </a:solidFill>
                <a:effectLst/>
              </a:rPr>
              <a:t>Lorem ipsum </a:t>
            </a:r>
            <a:r>
              <a:rPr lang="en-ID" sz="1050" b="0" i="0" dirty="0" err="1">
                <a:solidFill>
                  <a:srgbClr val="000000"/>
                </a:solidFill>
                <a:effectLst/>
              </a:rPr>
              <a:t>dolor</a:t>
            </a:r>
            <a:r>
              <a:rPr lang="en-ID" sz="1050" b="0" i="0" dirty="0">
                <a:solidFill>
                  <a:srgbClr val="000000"/>
                </a:solidFill>
                <a:effectLst/>
              </a:rPr>
              <a:t> sit </a:t>
            </a:r>
            <a:r>
              <a:rPr lang="en-ID" sz="1050" b="0" i="0" dirty="0" err="1">
                <a:solidFill>
                  <a:srgbClr val="000000"/>
                </a:solidFill>
                <a:effectLst/>
              </a:rPr>
              <a:t>amet</a:t>
            </a:r>
            <a:r>
              <a:rPr lang="en-ID" sz="105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ID" sz="1050" b="0" i="0" dirty="0" err="1">
                <a:solidFill>
                  <a:srgbClr val="000000"/>
                </a:solidFill>
                <a:effectLst/>
              </a:rPr>
              <a:t>consectetur</a:t>
            </a:r>
            <a:r>
              <a:rPr lang="en-ID" sz="105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050" b="0" i="0" dirty="0" err="1">
                <a:solidFill>
                  <a:srgbClr val="000000"/>
                </a:solidFill>
                <a:effectLst/>
              </a:rPr>
              <a:t>adipiscing</a:t>
            </a:r>
            <a:r>
              <a:rPr lang="en-ID" sz="105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050" b="0" i="0" dirty="0" err="1">
                <a:solidFill>
                  <a:srgbClr val="000000"/>
                </a:solidFill>
                <a:effectLst/>
              </a:rPr>
              <a:t>elit</a:t>
            </a:r>
            <a:r>
              <a:rPr lang="en-ID" sz="1050" b="0" i="0" dirty="0">
                <a:solidFill>
                  <a:srgbClr val="000000"/>
                </a:solidFill>
                <a:effectLst/>
              </a:rPr>
              <a:t>.</a:t>
            </a:r>
            <a:endParaRPr lang="en-ID" sz="105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7D869B-DE37-4F00-EFC2-6DC4C3950F84}"/>
              </a:ext>
            </a:extLst>
          </p:cNvPr>
          <p:cNvCxnSpPr>
            <a:cxnSpLocks/>
          </p:cNvCxnSpPr>
          <p:nvPr/>
        </p:nvCxnSpPr>
        <p:spPr>
          <a:xfrm>
            <a:off x="4724400" y="2758393"/>
            <a:ext cx="3891842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EA4D25-EF85-B6B8-9E13-2F4645823030}"/>
              </a:ext>
            </a:extLst>
          </p:cNvPr>
          <p:cNvCxnSpPr>
            <a:cxnSpLocks/>
          </p:cNvCxnSpPr>
          <p:nvPr/>
        </p:nvCxnSpPr>
        <p:spPr>
          <a:xfrm>
            <a:off x="2628900" y="4490532"/>
            <a:ext cx="3353790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5279E7C-D9A9-3C78-0853-5A40AD4002AA}"/>
              </a:ext>
            </a:extLst>
          </p:cNvPr>
          <p:cNvSpPr txBox="1"/>
          <p:nvPr/>
        </p:nvSpPr>
        <p:spPr>
          <a:xfrm>
            <a:off x="9113241" y="2355366"/>
            <a:ext cx="18881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+mj-lt"/>
              </a:rPr>
              <a:t>Faster P</a:t>
            </a:r>
            <a:r>
              <a:rPr lang="en-ID" sz="1400" dirty="0" err="1">
                <a:solidFill>
                  <a:schemeClr val="accent5"/>
                </a:solidFill>
                <a:latin typeface="+mj-lt"/>
              </a:rPr>
              <a:t>rogress</a:t>
            </a:r>
            <a:endParaRPr lang="en-ID" sz="1400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FBEB74-894F-DFD7-0019-AD1763611CBA}"/>
              </a:ext>
            </a:extLst>
          </p:cNvPr>
          <p:cNvSpPr txBox="1"/>
          <p:nvPr/>
        </p:nvSpPr>
        <p:spPr>
          <a:xfrm>
            <a:off x="9113241" y="2663143"/>
            <a:ext cx="2560000" cy="466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D" sz="1050" b="0" i="0" dirty="0">
                <a:solidFill>
                  <a:srgbClr val="000000"/>
                </a:solidFill>
                <a:effectLst/>
              </a:rPr>
              <a:t>Lorem ipsum </a:t>
            </a:r>
            <a:r>
              <a:rPr lang="en-ID" sz="1050" b="0" i="0" dirty="0" err="1">
                <a:solidFill>
                  <a:srgbClr val="000000"/>
                </a:solidFill>
                <a:effectLst/>
              </a:rPr>
              <a:t>dolor</a:t>
            </a:r>
            <a:r>
              <a:rPr lang="en-ID" sz="1050" b="0" i="0" dirty="0">
                <a:solidFill>
                  <a:srgbClr val="000000"/>
                </a:solidFill>
                <a:effectLst/>
              </a:rPr>
              <a:t> sit </a:t>
            </a:r>
            <a:r>
              <a:rPr lang="en-ID" sz="1050" b="0" i="0" dirty="0" err="1">
                <a:solidFill>
                  <a:srgbClr val="000000"/>
                </a:solidFill>
                <a:effectLst/>
              </a:rPr>
              <a:t>amet</a:t>
            </a:r>
            <a:r>
              <a:rPr lang="en-ID" sz="105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ID" sz="1050" b="0" i="0" dirty="0" err="1">
                <a:solidFill>
                  <a:srgbClr val="000000"/>
                </a:solidFill>
                <a:effectLst/>
              </a:rPr>
              <a:t>consectetur</a:t>
            </a:r>
            <a:r>
              <a:rPr lang="en-ID" sz="105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050" b="0" i="0" dirty="0" err="1">
                <a:solidFill>
                  <a:srgbClr val="000000"/>
                </a:solidFill>
                <a:effectLst/>
              </a:rPr>
              <a:t>adipiscing</a:t>
            </a:r>
            <a:r>
              <a:rPr lang="en-ID" sz="105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050" b="0" i="0" dirty="0" err="1">
                <a:solidFill>
                  <a:srgbClr val="000000"/>
                </a:solidFill>
                <a:effectLst/>
              </a:rPr>
              <a:t>elit</a:t>
            </a:r>
            <a:r>
              <a:rPr lang="en-ID" sz="1050" b="0" i="0" dirty="0">
                <a:solidFill>
                  <a:srgbClr val="000000"/>
                </a:solidFill>
                <a:effectLst/>
              </a:rPr>
              <a:t>.</a:t>
            </a:r>
            <a:endParaRPr lang="en-ID" sz="1050" dirty="0"/>
          </a:p>
        </p:txBody>
      </p:sp>
    </p:spTree>
    <p:extLst>
      <p:ext uri="{BB962C8B-B14F-4D97-AF65-F5344CB8AC3E}">
        <p14:creationId xmlns:p14="http://schemas.microsoft.com/office/powerpoint/2010/main" val="3676923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948649-BF1C-23F3-0FBF-4123A245A38E}"/>
              </a:ext>
            </a:extLst>
          </p:cNvPr>
          <p:cNvSpPr txBox="1"/>
          <p:nvPr/>
        </p:nvSpPr>
        <p:spPr>
          <a:xfrm>
            <a:off x="3495221" y="232460"/>
            <a:ext cx="52015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600">
                <a:latin typeface="+mj-lt"/>
              </a:defRPr>
            </a:lvl1pPr>
          </a:lstStyle>
          <a:p>
            <a:pPr algn="ctr"/>
            <a:r>
              <a:rPr lang="en-US" dirty="0"/>
              <a:t>MAP </a:t>
            </a:r>
            <a:r>
              <a:rPr lang="en-ID" dirty="0"/>
              <a:t>TIMELINE</a:t>
            </a:r>
          </a:p>
        </p:txBody>
      </p:sp>
      <p:sp>
        <p:nvSpPr>
          <p:cNvPr id="3" name="Freeform 5960">
            <a:extLst>
              <a:ext uri="{FF2B5EF4-FFF2-40B4-BE49-F238E27FC236}">
                <a16:creationId xmlns:a16="http://schemas.microsoft.com/office/drawing/2014/main" id="{1F0AB61A-DF23-8E79-419F-08189DE84D1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55014" y="1377970"/>
            <a:ext cx="9078396" cy="5247570"/>
          </a:xfrm>
          <a:custGeom>
            <a:avLst/>
            <a:gdLst>
              <a:gd name="T0" fmla="*/ 2147483647 w 13744"/>
              <a:gd name="T1" fmla="*/ 2147483647 h 7946"/>
              <a:gd name="T2" fmla="*/ 2147483647 w 13744"/>
              <a:gd name="T3" fmla="*/ 2147483647 h 7946"/>
              <a:gd name="T4" fmla="*/ 2147483647 w 13744"/>
              <a:gd name="T5" fmla="*/ 2147483647 h 7946"/>
              <a:gd name="T6" fmla="*/ 2147483647 w 13744"/>
              <a:gd name="T7" fmla="*/ 2147483647 h 7946"/>
              <a:gd name="T8" fmla="*/ 2147483647 w 13744"/>
              <a:gd name="T9" fmla="*/ 2147483647 h 7946"/>
              <a:gd name="T10" fmla="*/ 2147483647 w 13744"/>
              <a:gd name="T11" fmla="*/ 2147483647 h 7946"/>
              <a:gd name="T12" fmla="*/ 2147483647 w 13744"/>
              <a:gd name="T13" fmla="*/ 2147483647 h 7946"/>
              <a:gd name="T14" fmla="*/ 2147483647 w 13744"/>
              <a:gd name="T15" fmla="*/ 2147483647 h 7946"/>
              <a:gd name="T16" fmla="*/ 2147483647 w 13744"/>
              <a:gd name="T17" fmla="*/ 2147483647 h 7946"/>
              <a:gd name="T18" fmla="*/ 2147483647 w 13744"/>
              <a:gd name="T19" fmla="*/ 2147483647 h 7946"/>
              <a:gd name="T20" fmla="*/ 2147483647 w 13744"/>
              <a:gd name="T21" fmla="*/ 2147483647 h 7946"/>
              <a:gd name="T22" fmla="*/ 2147483647 w 13744"/>
              <a:gd name="T23" fmla="*/ 2147483647 h 7946"/>
              <a:gd name="T24" fmla="*/ 2147483647 w 13744"/>
              <a:gd name="T25" fmla="*/ 2147483647 h 7946"/>
              <a:gd name="T26" fmla="*/ 2147483647 w 13744"/>
              <a:gd name="T27" fmla="*/ 2147483647 h 7946"/>
              <a:gd name="T28" fmla="*/ 2147483647 w 13744"/>
              <a:gd name="T29" fmla="*/ 2147483647 h 7946"/>
              <a:gd name="T30" fmla="*/ 2147483647 w 13744"/>
              <a:gd name="T31" fmla="*/ 2147483647 h 7946"/>
              <a:gd name="T32" fmla="*/ 2147483647 w 13744"/>
              <a:gd name="T33" fmla="*/ 2147483647 h 7946"/>
              <a:gd name="T34" fmla="*/ 2147483647 w 13744"/>
              <a:gd name="T35" fmla="*/ 2147483647 h 7946"/>
              <a:gd name="T36" fmla="*/ 2147483647 w 13744"/>
              <a:gd name="T37" fmla="*/ 2147483647 h 7946"/>
              <a:gd name="T38" fmla="*/ 2147483647 w 13744"/>
              <a:gd name="T39" fmla="*/ 2147483647 h 7946"/>
              <a:gd name="T40" fmla="*/ 2147483647 w 13744"/>
              <a:gd name="T41" fmla="*/ 2147483647 h 7946"/>
              <a:gd name="T42" fmla="*/ 2147483647 w 13744"/>
              <a:gd name="T43" fmla="*/ 2147483647 h 7946"/>
              <a:gd name="T44" fmla="*/ 2147483647 w 13744"/>
              <a:gd name="T45" fmla="*/ 2147483647 h 7946"/>
              <a:gd name="T46" fmla="*/ 2147483647 w 13744"/>
              <a:gd name="T47" fmla="*/ 2147483647 h 7946"/>
              <a:gd name="T48" fmla="*/ 2147483647 w 13744"/>
              <a:gd name="T49" fmla="*/ 2147483647 h 7946"/>
              <a:gd name="T50" fmla="*/ 2147483647 w 13744"/>
              <a:gd name="T51" fmla="*/ 2147483647 h 7946"/>
              <a:gd name="T52" fmla="*/ 2147483647 w 13744"/>
              <a:gd name="T53" fmla="*/ 2147483647 h 7946"/>
              <a:gd name="T54" fmla="*/ 2147483647 w 13744"/>
              <a:gd name="T55" fmla="*/ 2147483647 h 7946"/>
              <a:gd name="T56" fmla="*/ 2147483647 w 13744"/>
              <a:gd name="T57" fmla="*/ 2147483647 h 7946"/>
              <a:gd name="T58" fmla="*/ 2147483647 w 13744"/>
              <a:gd name="T59" fmla="*/ 2147483647 h 7946"/>
              <a:gd name="T60" fmla="*/ 2147483647 w 13744"/>
              <a:gd name="T61" fmla="*/ 2147483647 h 7946"/>
              <a:gd name="T62" fmla="*/ 2147483647 w 13744"/>
              <a:gd name="T63" fmla="*/ 2147483647 h 7946"/>
              <a:gd name="T64" fmla="*/ 2147483647 w 13744"/>
              <a:gd name="T65" fmla="*/ 2147483647 h 7946"/>
              <a:gd name="T66" fmla="*/ 2147483647 w 13744"/>
              <a:gd name="T67" fmla="*/ 2147483647 h 7946"/>
              <a:gd name="T68" fmla="*/ 2147483647 w 13744"/>
              <a:gd name="T69" fmla="*/ 2147483647 h 7946"/>
              <a:gd name="T70" fmla="*/ 2147483647 w 13744"/>
              <a:gd name="T71" fmla="*/ 2147483647 h 7946"/>
              <a:gd name="T72" fmla="*/ 2147483647 w 13744"/>
              <a:gd name="T73" fmla="*/ 2147483647 h 7946"/>
              <a:gd name="T74" fmla="*/ 2147483647 w 13744"/>
              <a:gd name="T75" fmla="*/ 2147483647 h 7946"/>
              <a:gd name="T76" fmla="*/ 2147483647 w 13744"/>
              <a:gd name="T77" fmla="*/ 2147483647 h 7946"/>
              <a:gd name="T78" fmla="*/ 2147483647 w 13744"/>
              <a:gd name="T79" fmla="*/ 2147483647 h 7946"/>
              <a:gd name="T80" fmla="*/ 2147483647 w 13744"/>
              <a:gd name="T81" fmla="*/ 2147483647 h 7946"/>
              <a:gd name="T82" fmla="*/ 2147483647 w 13744"/>
              <a:gd name="T83" fmla="*/ 2147483647 h 7946"/>
              <a:gd name="T84" fmla="*/ 2147483647 w 13744"/>
              <a:gd name="T85" fmla="*/ 2147483647 h 7946"/>
              <a:gd name="T86" fmla="*/ 2147483647 w 13744"/>
              <a:gd name="T87" fmla="*/ 2147483647 h 7946"/>
              <a:gd name="T88" fmla="*/ 2147483647 w 13744"/>
              <a:gd name="T89" fmla="*/ 2147483647 h 7946"/>
              <a:gd name="T90" fmla="*/ 2147483647 w 13744"/>
              <a:gd name="T91" fmla="*/ 2147483647 h 7946"/>
              <a:gd name="T92" fmla="*/ 2147483647 w 13744"/>
              <a:gd name="T93" fmla="*/ 2147483647 h 7946"/>
              <a:gd name="T94" fmla="*/ 2147483647 w 13744"/>
              <a:gd name="T95" fmla="*/ 2147483647 h 7946"/>
              <a:gd name="T96" fmla="*/ 2147483647 w 13744"/>
              <a:gd name="T97" fmla="*/ 2147483647 h 7946"/>
              <a:gd name="T98" fmla="*/ 2147483647 w 13744"/>
              <a:gd name="T99" fmla="*/ 2147483647 h 7946"/>
              <a:gd name="T100" fmla="*/ 2147483647 w 13744"/>
              <a:gd name="T101" fmla="*/ 2147483647 h 7946"/>
              <a:gd name="T102" fmla="*/ 2147483647 w 13744"/>
              <a:gd name="T103" fmla="*/ 2147483647 h 7946"/>
              <a:gd name="T104" fmla="*/ 2147483647 w 13744"/>
              <a:gd name="T105" fmla="*/ 2147483647 h 7946"/>
              <a:gd name="T106" fmla="*/ 2147483647 w 13744"/>
              <a:gd name="T107" fmla="*/ 2147483647 h 7946"/>
              <a:gd name="T108" fmla="*/ 2147483647 w 13744"/>
              <a:gd name="T109" fmla="*/ 2147483647 h 7946"/>
              <a:gd name="T110" fmla="*/ 2147483647 w 13744"/>
              <a:gd name="T111" fmla="*/ 2147483647 h 7946"/>
              <a:gd name="T112" fmla="*/ 2147483647 w 13744"/>
              <a:gd name="T113" fmla="*/ 2147483647 h 7946"/>
              <a:gd name="T114" fmla="*/ 2147483647 w 13744"/>
              <a:gd name="T115" fmla="*/ 2147483647 h 7946"/>
              <a:gd name="T116" fmla="*/ 2147483647 w 13744"/>
              <a:gd name="T117" fmla="*/ 2147483647 h 7946"/>
              <a:gd name="T118" fmla="*/ 2147483647 w 13744"/>
              <a:gd name="T119" fmla="*/ 2147483647 h 7946"/>
              <a:gd name="T120" fmla="*/ 2147483647 w 13744"/>
              <a:gd name="T121" fmla="*/ 2147483647 h 7946"/>
              <a:gd name="T122" fmla="*/ 2147483647 w 13744"/>
              <a:gd name="T123" fmla="*/ 2147483647 h 7946"/>
              <a:gd name="T124" fmla="*/ 2147483647 w 13744"/>
              <a:gd name="T125" fmla="*/ 2147483647 h 794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13744"/>
              <a:gd name="T190" fmla="*/ 0 h 7946"/>
              <a:gd name="T191" fmla="*/ 13744 w 13744"/>
              <a:gd name="T192" fmla="*/ 7946 h 794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13744" h="7946">
                <a:moveTo>
                  <a:pt x="3858" y="2900"/>
                </a:moveTo>
                <a:lnTo>
                  <a:pt x="3858" y="2900"/>
                </a:lnTo>
                <a:lnTo>
                  <a:pt x="3862" y="2896"/>
                </a:lnTo>
                <a:lnTo>
                  <a:pt x="3862" y="2894"/>
                </a:lnTo>
                <a:lnTo>
                  <a:pt x="3856" y="2896"/>
                </a:lnTo>
                <a:lnTo>
                  <a:pt x="3850" y="2902"/>
                </a:lnTo>
                <a:lnTo>
                  <a:pt x="3842" y="2906"/>
                </a:lnTo>
                <a:lnTo>
                  <a:pt x="3834" y="2906"/>
                </a:lnTo>
                <a:lnTo>
                  <a:pt x="3828" y="2906"/>
                </a:lnTo>
                <a:lnTo>
                  <a:pt x="3824" y="2908"/>
                </a:lnTo>
                <a:lnTo>
                  <a:pt x="3820" y="2908"/>
                </a:lnTo>
                <a:lnTo>
                  <a:pt x="3818" y="2908"/>
                </a:lnTo>
                <a:lnTo>
                  <a:pt x="3814" y="2908"/>
                </a:lnTo>
                <a:lnTo>
                  <a:pt x="3808" y="2908"/>
                </a:lnTo>
                <a:lnTo>
                  <a:pt x="3804" y="2910"/>
                </a:lnTo>
                <a:lnTo>
                  <a:pt x="3802" y="2910"/>
                </a:lnTo>
                <a:lnTo>
                  <a:pt x="3802" y="2912"/>
                </a:lnTo>
                <a:lnTo>
                  <a:pt x="3796" y="2916"/>
                </a:lnTo>
                <a:lnTo>
                  <a:pt x="3790" y="2920"/>
                </a:lnTo>
                <a:lnTo>
                  <a:pt x="3788" y="2924"/>
                </a:lnTo>
                <a:lnTo>
                  <a:pt x="3790" y="2926"/>
                </a:lnTo>
                <a:lnTo>
                  <a:pt x="3794" y="2926"/>
                </a:lnTo>
                <a:lnTo>
                  <a:pt x="3796" y="2926"/>
                </a:lnTo>
                <a:lnTo>
                  <a:pt x="3794" y="2928"/>
                </a:lnTo>
                <a:lnTo>
                  <a:pt x="3794" y="2930"/>
                </a:lnTo>
                <a:lnTo>
                  <a:pt x="3796" y="2930"/>
                </a:lnTo>
                <a:lnTo>
                  <a:pt x="3800" y="2930"/>
                </a:lnTo>
                <a:lnTo>
                  <a:pt x="3804" y="2928"/>
                </a:lnTo>
                <a:lnTo>
                  <a:pt x="3806" y="2926"/>
                </a:lnTo>
                <a:lnTo>
                  <a:pt x="3808" y="2926"/>
                </a:lnTo>
                <a:lnTo>
                  <a:pt x="3810" y="2924"/>
                </a:lnTo>
                <a:lnTo>
                  <a:pt x="3816" y="2922"/>
                </a:lnTo>
                <a:lnTo>
                  <a:pt x="3822" y="2920"/>
                </a:lnTo>
                <a:lnTo>
                  <a:pt x="3832" y="2920"/>
                </a:lnTo>
                <a:lnTo>
                  <a:pt x="3840" y="2916"/>
                </a:lnTo>
                <a:lnTo>
                  <a:pt x="3856" y="2912"/>
                </a:lnTo>
                <a:lnTo>
                  <a:pt x="3870" y="2904"/>
                </a:lnTo>
                <a:lnTo>
                  <a:pt x="3874" y="2902"/>
                </a:lnTo>
                <a:lnTo>
                  <a:pt x="3876" y="2900"/>
                </a:lnTo>
                <a:lnTo>
                  <a:pt x="3872" y="2900"/>
                </a:lnTo>
                <a:lnTo>
                  <a:pt x="3870" y="2902"/>
                </a:lnTo>
                <a:lnTo>
                  <a:pt x="3866" y="2902"/>
                </a:lnTo>
                <a:lnTo>
                  <a:pt x="3862" y="2902"/>
                </a:lnTo>
                <a:lnTo>
                  <a:pt x="3860" y="2904"/>
                </a:lnTo>
                <a:lnTo>
                  <a:pt x="3854" y="2906"/>
                </a:lnTo>
                <a:lnTo>
                  <a:pt x="3850" y="2908"/>
                </a:lnTo>
                <a:lnTo>
                  <a:pt x="3852" y="2904"/>
                </a:lnTo>
                <a:lnTo>
                  <a:pt x="3858" y="2900"/>
                </a:lnTo>
                <a:close/>
                <a:moveTo>
                  <a:pt x="6188" y="1470"/>
                </a:moveTo>
                <a:lnTo>
                  <a:pt x="6188" y="1470"/>
                </a:lnTo>
                <a:lnTo>
                  <a:pt x="6198" y="1458"/>
                </a:lnTo>
                <a:lnTo>
                  <a:pt x="6206" y="1454"/>
                </a:lnTo>
                <a:lnTo>
                  <a:pt x="6212" y="1450"/>
                </a:lnTo>
                <a:lnTo>
                  <a:pt x="6218" y="1444"/>
                </a:lnTo>
                <a:lnTo>
                  <a:pt x="6224" y="1430"/>
                </a:lnTo>
                <a:lnTo>
                  <a:pt x="6226" y="1422"/>
                </a:lnTo>
                <a:lnTo>
                  <a:pt x="6226" y="1414"/>
                </a:lnTo>
                <a:lnTo>
                  <a:pt x="6226" y="1408"/>
                </a:lnTo>
                <a:lnTo>
                  <a:pt x="6222" y="1402"/>
                </a:lnTo>
                <a:lnTo>
                  <a:pt x="6218" y="1398"/>
                </a:lnTo>
                <a:lnTo>
                  <a:pt x="6210" y="1396"/>
                </a:lnTo>
                <a:lnTo>
                  <a:pt x="6204" y="1396"/>
                </a:lnTo>
                <a:lnTo>
                  <a:pt x="6198" y="1394"/>
                </a:lnTo>
                <a:lnTo>
                  <a:pt x="6194" y="1388"/>
                </a:lnTo>
                <a:lnTo>
                  <a:pt x="6190" y="1384"/>
                </a:lnTo>
                <a:lnTo>
                  <a:pt x="6186" y="1384"/>
                </a:lnTo>
                <a:lnTo>
                  <a:pt x="6180" y="1384"/>
                </a:lnTo>
                <a:lnTo>
                  <a:pt x="6178" y="1384"/>
                </a:lnTo>
                <a:lnTo>
                  <a:pt x="6178" y="1382"/>
                </a:lnTo>
                <a:lnTo>
                  <a:pt x="6182" y="1376"/>
                </a:lnTo>
                <a:lnTo>
                  <a:pt x="6184" y="1370"/>
                </a:lnTo>
                <a:lnTo>
                  <a:pt x="6184" y="1366"/>
                </a:lnTo>
                <a:lnTo>
                  <a:pt x="6180" y="1364"/>
                </a:lnTo>
                <a:lnTo>
                  <a:pt x="6176" y="1364"/>
                </a:lnTo>
                <a:lnTo>
                  <a:pt x="6170" y="1362"/>
                </a:lnTo>
                <a:lnTo>
                  <a:pt x="6168" y="1360"/>
                </a:lnTo>
                <a:lnTo>
                  <a:pt x="6168" y="1358"/>
                </a:lnTo>
                <a:lnTo>
                  <a:pt x="6174" y="1354"/>
                </a:lnTo>
                <a:lnTo>
                  <a:pt x="6184" y="1344"/>
                </a:lnTo>
                <a:lnTo>
                  <a:pt x="6186" y="1342"/>
                </a:lnTo>
                <a:lnTo>
                  <a:pt x="6184" y="1340"/>
                </a:lnTo>
                <a:lnTo>
                  <a:pt x="6178" y="1340"/>
                </a:lnTo>
                <a:lnTo>
                  <a:pt x="6168" y="1342"/>
                </a:lnTo>
                <a:lnTo>
                  <a:pt x="6158" y="1348"/>
                </a:lnTo>
                <a:lnTo>
                  <a:pt x="6150" y="1352"/>
                </a:lnTo>
                <a:lnTo>
                  <a:pt x="6148" y="1354"/>
                </a:lnTo>
                <a:lnTo>
                  <a:pt x="6144" y="1350"/>
                </a:lnTo>
                <a:lnTo>
                  <a:pt x="6140" y="1346"/>
                </a:lnTo>
                <a:lnTo>
                  <a:pt x="6136" y="1338"/>
                </a:lnTo>
                <a:lnTo>
                  <a:pt x="6132" y="1332"/>
                </a:lnTo>
                <a:lnTo>
                  <a:pt x="6126" y="1330"/>
                </a:lnTo>
                <a:lnTo>
                  <a:pt x="6120" y="1328"/>
                </a:lnTo>
                <a:lnTo>
                  <a:pt x="6114" y="1330"/>
                </a:lnTo>
                <a:lnTo>
                  <a:pt x="6108" y="1332"/>
                </a:lnTo>
                <a:lnTo>
                  <a:pt x="6104" y="1334"/>
                </a:lnTo>
                <a:lnTo>
                  <a:pt x="6104" y="1338"/>
                </a:lnTo>
                <a:lnTo>
                  <a:pt x="6104" y="1342"/>
                </a:lnTo>
                <a:lnTo>
                  <a:pt x="6108" y="1352"/>
                </a:lnTo>
                <a:lnTo>
                  <a:pt x="6108" y="1354"/>
                </a:lnTo>
                <a:lnTo>
                  <a:pt x="6108" y="1358"/>
                </a:lnTo>
                <a:lnTo>
                  <a:pt x="6106" y="1358"/>
                </a:lnTo>
                <a:lnTo>
                  <a:pt x="6102" y="1358"/>
                </a:lnTo>
                <a:lnTo>
                  <a:pt x="6092" y="1356"/>
                </a:lnTo>
                <a:lnTo>
                  <a:pt x="6086" y="1354"/>
                </a:lnTo>
                <a:lnTo>
                  <a:pt x="6082" y="1356"/>
                </a:lnTo>
                <a:lnTo>
                  <a:pt x="6074" y="1362"/>
                </a:lnTo>
                <a:lnTo>
                  <a:pt x="6070" y="1366"/>
                </a:lnTo>
                <a:lnTo>
                  <a:pt x="6068" y="1368"/>
                </a:lnTo>
                <a:lnTo>
                  <a:pt x="6062" y="1368"/>
                </a:lnTo>
                <a:lnTo>
                  <a:pt x="6058" y="1364"/>
                </a:lnTo>
                <a:lnTo>
                  <a:pt x="6048" y="1356"/>
                </a:lnTo>
                <a:lnTo>
                  <a:pt x="6044" y="1354"/>
                </a:lnTo>
                <a:lnTo>
                  <a:pt x="6040" y="1354"/>
                </a:lnTo>
                <a:lnTo>
                  <a:pt x="6038" y="1356"/>
                </a:lnTo>
                <a:lnTo>
                  <a:pt x="6036" y="1358"/>
                </a:lnTo>
                <a:lnTo>
                  <a:pt x="6036" y="1368"/>
                </a:lnTo>
                <a:lnTo>
                  <a:pt x="6036" y="1374"/>
                </a:lnTo>
                <a:lnTo>
                  <a:pt x="6036" y="1376"/>
                </a:lnTo>
                <a:lnTo>
                  <a:pt x="6034" y="1378"/>
                </a:lnTo>
                <a:lnTo>
                  <a:pt x="6032" y="1376"/>
                </a:lnTo>
                <a:lnTo>
                  <a:pt x="6026" y="1370"/>
                </a:lnTo>
                <a:lnTo>
                  <a:pt x="6022" y="1360"/>
                </a:lnTo>
                <a:lnTo>
                  <a:pt x="6020" y="1354"/>
                </a:lnTo>
                <a:lnTo>
                  <a:pt x="6016" y="1352"/>
                </a:lnTo>
                <a:lnTo>
                  <a:pt x="6010" y="1354"/>
                </a:lnTo>
                <a:lnTo>
                  <a:pt x="6004" y="1356"/>
                </a:lnTo>
                <a:lnTo>
                  <a:pt x="5998" y="1360"/>
                </a:lnTo>
                <a:lnTo>
                  <a:pt x="5994" y="1366"/>
                </a:lnTo>
                <a:lnTo>
                  <a:pt x="5990" y="1372"/>
                </a:lnTo>
                <a:lnTo>
                  <a:pt x="5990" y="1378"/>
                </a:lnTo>
                <a:lnTo>
                  <a:pt x="5990" y="1388"/>
                </a:lnTo>
                <a:lnTo>
                  <a:pt x="5988" y="1388"/>
                </a:lnTo>
                <a:lnTo>
                  <a:pt x="5986" y="1388"/>
                </a:lnTo>
                <a:lnTo>
                  <a:pt x="5978" y="1382"/>
                </a:lnTo>
                <a:lnTo>
                  <a:pt x="5970" y="1370"/>
                </a:lnTo>
                <a:lnTo>
                  <a:pt x="5964" y="1362"/>
                </a:lnTo>
                <a:lnTo>
                  <a:pt x="5960" y="1358"/>
                </a:lnTo>
                <a:lnTo>
                  <a:pt x="5956" y="1358"/>
                </a:lnTo>
                <a:lnTo>
                  <a:pt x="5954" y="1360"/>
                </a:lnTo>
                <a:lnTo>
                  <a:pt x="5950" y="1364"/>
                </a:lnTo>
                <a:lnTo>
                  <a:pt x="5950" y="1368"/>
                </a:lnTo>
                <a:lnTo>
                  <a:pt x="5950" y="1374"/>
                </a:lnTo>
                <a:lnTo>
                  <a:pt x="5952" y="1380"/>
                </a:lnTo>
                <a:lnTo>
                  <a:pt x="5956" y="1390"/>
                </a:lnTo>
                <a:lnTo>
                  <a:pt x="5954" y="1394"/>
                </a:lnTo>
                <a:lnTo>
                  <a:pt x="5954" y="1398"/>
                </a:lnTo>
                <a:lnTo>
                  <a:pt x="5952" y="1400"/>
                </a:lnTo>
                <a:lnTo>
                  <a:pt x="5948" y="1400"/>
                </a:lnTo>
                <a:lnTo>
                  <a:pt x="5944" y="1396"/>
                </a:lnTo>
                <a:lnTo>
                  <a:pt x="5940" y="1392"/>
                </a:lnTo>
                <a:lnTo>
                  <a:pt x="5936" y="1388"/>
                </a:lnTo>
                <a:lnTo>
                  <a:pt x="5932" y="1390"/>
                </a:lnTo>
                <a:lnTo>
                  <a:pt x="5930" y="1394"/>
                </a:lnTo>
                <a:lnTo>
                  <a:pt x="5926" y="1400"/>
                </a:lnTo>
                <a:lnTo>
                  <a:pt x="5924" y="1404"/>
                </a:lnTo>
                <a:lnTo>
                  <a:pt x="5920" y="1408"/>
                </a:lnTo>
                <a:lnTo>
                  <a:pt x="5918" y="1408"/>
                </a:lnTo>
                <a:lnTo>
                  <a:pt x="5914" y="1402"/>
                </a:lnTo>
                <a:lnTo>
                  <a:pt x="5910" y="1394"/>
                </a:lnTo>
                <a:lnTo>
                  <a:pt x="5910" y="1388"/>
                </a:lnTo>
                <a:lnTo>
                  <a:pt x="5912" y="1378"/>
                </a:lnTo>
                <a:lnTo>
                  <a:pt x="5912" y="1374"/>
                </a:lnTo>
                <a:lnTo>
                  <a:pt x="5912" y="1372"/>
                </a:lnTo>
                <a:lnTo>
                  <a:pt x="5908" y="1368"/>
                </a:lnTo>
                <a:lnTo>
                  <a:pt x="5902" y="1362"/>
                </a:lnTo>
                <a:lnTo>
                  <a:pt x="5890" y="1354"/>
                </a:lnTo>
                <a:lnTo>
                  <a:pt x="5884" y="1348"/>
                </a:lnTo>
                <a:lnTo>
                  <a:pt x="5880" y="1344"/>
                </a:lnTo>
                <a:lnTo>
                  <a:pt x="5868" y="1338"/>
                </a:lnTo>
                <a:lnTo>
                  <a:pt x="5860" y="1336"/>
                </a:lnTo>
                <a:lnTo>
                  <a:pt x="5852" y="1336"/>
                </a:lnTo>
                <a:lnTo>
                  <a:pt x="5846" y="1336"/>
                </a:lnTo>
                <a:lnTo>
                  <a:pt x="5842" y="1338"/>
                </a:lnTo>
                <a:lnTo>
                  <a:pt x="5838" y="1340"/>
                </a:lnTo>
                <a:lnTo>
                  <a:pt x="5836" y="1344"/>
                </a:lnTo>
                <a:lnTo>
                  <a:pt x="5836" y="1346"/>
                </a:lnTo>
                <a:lnTo>
                  <a:pt x="5838" y="1350"/>
                </a:lnTo>
                <a:lnTo>
                  <a:pt x="5846" y="1354"/>
                </a:lnTo>
                <a:lnTo>
                  <a:pt x="5856" y="1360"/>
                </a:lnTo>
                <a:lnTo>
                  <a:pt x="5864" y="1364"/>
                </a:lnTo>
                <a:lnTo>
                  <a:pt x="5872" y="1372"/>
                </a:lnTo>
                <a:lnTo>
                  <a:pt x="5872" y="1374"/>
                </a:lnTo>
                <a:lnTo>
                  <a:pt x="5870" y="1376"/>
                </a:lnTo>
                <a:lnTo>
                  <a:pt x="5862" y="1372"/>
                </a:lnTo>
                <a:lnTo>
                  <a:pt x="5850" y="1366"/>
                </a:lnTo>
                <a:lnTo>
                  <a:pt x="5838" y="1358"/>
                </a:lnTo>
                <a:lnTo>
                  <a:pt x="5832" y="1354"/>
                </a:lnTo>
                <a:lnTo>
                  <a:pt x="5828" y="1354"/>
                </a:lnTo>
                <a:lnTo>
                  <a:pt x="5824" y="1354"/>
                </a:lnTo>
                <a:lnTo>
                  <a:pt x="5820" y="1356"/>
                </a:lnTo>
                <a:lnTo>
                  <a:pt x="5814" y="1364"/>
                </a:lnTo>
                <a:lnTo>
                  <a:pt x="5812" y="1376"/>
                </a:lnTo>
                <a:lnTo>
                  <a:pt x="5812" y="1380"/>
                </a:lnTo>
                <a:lnTo>
                  <a:pt x="5810" y="1384"/>
                </a:lnTo>
                <a:lnTo>
                  <a:pt x="5806" y="1384"/>
                </a:lnTo>
                <a:lnTo>
                  <a:pt x="5802" y="1386"/>
                </a:lnTo>
                <a:lnTo>
                  <a:pt x="5800" y="1388"/>
                </a:lnTo>
                <a:lnTo>
                  <a:pt x="5800" y="1392"/>
                </a:lnTo>
                <a:lnTo>
                  <a:pt x="5800" y="1396"/>
                </a:lnTo>
                <a:lnTo>
                  <a:pt x="5796" y="1396"/>
                </a:lnTo>
                <a:lnTo>
                  <a:pt x="5790" y="1396"/>
                </a:lnTo>
                <a:lnTo>
                  <a:pt x="5786" y="1396"/>
                </a:lnTo>
                <a:lnTo>
                  <a:pt x="5782" y="1396"/>
                </a:lnTo>
                <a:lnTo>
                  <a:pt x="5780" y="1398"/>
                </a:lnTo>
                <a:lnTo>
                  <a:pt x="5782" y="1402"/>
                </a:lnTo>
                <a:lnTo>
                  <a:pt x="5784" y="1404"/>
                </a:lnTo>
                <a:lnTo>
                  <a:pt x="5790" y="1406"/>
                </a:lnTo>
                <a:lnTo>
                  <a:pt x="5802" y="1410"/>
                </a:lnTo>
                <a:lnTo>
                  <a:pt x="5810" y="1410"/>
                </a:lnTo>
                <a:lnTo>
                  <a:pt x="5818" y="1408"/>
                </a:lnTo>
                <a:lnTo>
                  <a:pt x="5832" y="1404"/>
                </a:lnTo>
                <a:lnTo>
                  <a:pt x="5842" y="1402"/>
                </a:lnTo>
                <a:lnTo>
                  <a:pt x="5874" y="1404"/>
                </a:lnTo>
                <a:lnTo>
                  <a:pt x="5884" y="1406"/>
                </a:lnTo>
                <a:lnTo>
                  <a:pt x="5888" y="1408"/>
                </a:lnTo>
                <a:lnTo>
                  <a:pt x="5886" y="1410"/>
                </a:lnTo>
                <a:lnTo>
                  <a:pt x="5882" y="1412"/>
                </a:lnTo>
                <a:lnTo>
                  <a:pt x="5870" y="1418"/>
                </a:lnTo>
                <a:lnTo>
                  <a:pt x="5866" y="1422"/>
                </a:lnTo>
                <a:lnTo>
                  <a:pt x="5864" y="1424"/>
                </a:lnTo>
                <a:lnTo>
                  <a:pt x="5866" y="1428"/>
                </a:lnTo>
                <a:lnTo>
                  <a:pt x="5870" y="1430"/>
                </a:lnTo>
                <a:lnTo>
                  <a:pt x="5882" y="1430"/>
                </a:lnTo>
                <a:lnTo>
                  <a:pt x="5888" y="1430"/>
                </a:lnTo>
                <a:lnTo>
                  <a:pt x="5888" y="1432"/>
                </a:lnTo>
                <a:lnTo>
                  <a:pt x="5882" y="1436"/>
                </a:lnTo>
                <a:lnTo>
                  <a:pt x="5874" y="1438"/>
                </a:lnTo>
                <a:lnTo>
                  <a:pt x="5868" y="1438"/>
                </a:lnTo>
                <a:lnTo>
                  <a:pt x="5858" y="1436"/>
                </a:lnTo>
                <a:lnTo>
                  <a:pt x="5850" y="1434"/>
                </a:lnTo>
                <a:lnTo>
                  <a:pt x="5846" y="1434"/>
                </a:lnTo>
                <a:lnTo>
                  <a:pt x="5840" y="1436"/>
                </a:lnTo>
                <a:lnTo>
                  <a:pt x="5836" y="1440"/>
                </a:lnTo>
                <a:lnTo>
                  <a:pt x="5828" y="1440"/>
                </a:lnTo>
                <a:lnTo>
                  <a:pt x="5816" y="1442"/>
                </a:lnTo>
                <a:lnTo>
                  <a:pt x="5806" y="1444"/>
                </a:lnTo>
                <a:lnTo>
                  <a:pt x="5804" y="1446"/>
                </a:lnTo>
                <a:lnTo>
                  <a:pt x="5804" y="1450"/>
                </a:lnTo>
                <a:lnTo>
                  <a:pt x="5806" y="1454"/>
                </a:lnTo>
                <a:lnTo>
                  <a:pt x="5808" y="1454"/>
                </a:lnTo>
                <a:lnTo>
                  <a:pt x="5820" y="1454"/>
                </a:lnTo>
                <a:lnTo>
                  <a:pt x="5836" y="1452"/>
                </a:lnTo>
                <a:lnTo>
                  <a:pt x="5846" y="1452"/>
                </a:lnTo>
                <a:lnTo>
                  <a:pt x="5858" y="1454"/>
                </a:lnTo>
                <a:lnTo>
                  <a:pt x="5864" y="1454"/>
                </a:lnTo>
                <a:lnTo>
                  <a:pt x="5868" y="1456"/>
                </a:lnTo>
                <a:lnTo>
                  <a:pt x="5870" y="1460"/>
                </a:lnTo>
                <a:lnTo>
                  <a:pt x="5870" y="1462"/>
                </a:lnTo>
                <a:lnTo>
                  <a:pt x="5870" y="1468"/>
                </a:lnTo>
                <a:lnTo>
                  <a:pt x="5872" y="1470"/>
                </a:lnTo>
                <a:lnTo>
                  <a:pt x="5876" y="1472"/>
                </a:lnTo>
                <a:lnTo>
                  <a:pt x="5882" y="1476"/>
                </a:lnTo>
                <a:lnTo>
                  <a:pt x="5886" y="1484"/>
                </a:lnTo>
                <a:lnTo>
                  <a:pt x="5888" y="1492"/>
                </a:lnTo>
                <a:lnTo>
                  <a:pt x="5884" y="1500"/>
                </a:lnTo>
                <a:lnTo>
                  <a:pt x="5880" y="1504"/>
                </a:lnTo>
                <a:lnTo>
                  <a:pt x="5874" y="1504"/>
                </a:lnTo>
                <a:lnTo>
                  <a:pt x="5866" y="1502"/>
                </a:lnTo>
                <a:lnTo>
                  <a:pt x="5858" y="1500"/>
                </a:lnTo>
                <a:lnTo>
                  <a:pt x="5856" y="1502"/>
                </a:lnTo>
                <a:lnTo>
                  <a:pt x="5854" y="1508"/>
                </a:lnTo>
                <a:lnTo>
                  <a:pt x="5856" y="1512"/>
                </a:lnTo>
                <a:lnTo>
                  <a:pt x="5858" y="1516"/>
                </a:lnTo>
                <a:lnTo>
                  <a:pt x="5862" y="1518"/>
                </a:lnTo>
                <a:lnTo>
                  <a:pt x="5866" y="1518"/>
                </a:lnTo>
                <a:lnTo>
                  <a:pt x="5880" y="1518"/>
                </a:lnTo>
                <a:lnTo>
                  <a:pt x="5904" y="1516"/>
                </a:lnTo>
                <a:lnTo>
                  <a:pt x="5916" y="1518"/>
                </a:lnTo>
                <a:lnTo>
                  <a:pt x="5928" y="1520"/>
                </a:lnTo>
                <a:lnTo>
                  <a:pt x="5936" y="1522"/>
                </a:lnTo>
                <a:lnTo>
                  <a:pt x="5944" y="1526"/>
                </a:lnTo>
                <a:lnTo>
                  <a:pt x="5958" y="1534"/>
                </a:lnTo>
                <a:lnTo>
                  <a:pt x="5966" y="1536"/>
                </a:lnTo>
                <a:lnTo>
                  <a:pt x="5976" y="1538"/>
                </a:lnTo>
                <a:lnTo>
                  <a:pt x="5986" y="1538"/>
                </a:lnTo>
                <a:lnTo>
                  <a:pt x="5992" y="1540"/>
                </a:lnTo>
                <a:lnTo>
                  <a:pt x="6002" y="1546"/>
                </a:lnTo>
                <a:lnTo>
                  <a:pt x="6008" y="1548"/>
                </a:lnTo>
                <a:lnTo>
                  <a:pt x="6014" y="1550"/>
                </a:lnTo>
                <a:lnTo>
                  <a:pt x="6020" y="1550"/>
                </a:lnTo>
                <a:lnTo>
                  <a:pt x="6030" y="1546"/>
                </a:lnTo>
                <a:lnTo>
                  <a:pt x="6040" y="1544"/>
                </a:lnTo>
                <a:lnTo>
                  <a:pt x="6046" y="1538"/>
                </a:lnTo>
                <a:lnTo>
                  <a:pt x="6052" y="1530"/>
                </a:lnTo>
                <a:lnTo>
                  <a:pt x="6056" y="1528"/>
                </a:lnTo>
                <a:lnTo>
                  <a:pt x="6058" y="1524"/>
                </a:lnTo>
                <a:lnTo>
                  <a:pt x="6064" y="1522"/>
                </a:lnTo>
                <a:lnTo>
                  <a:pt x="6072" y="1522"/>
                </a:lnTo>
                <a:lnTo>
                  <a:pt x="6080" y="1522"/>
                </a:lnTo>
                <a:lnTo>
                  <a:pt x="6088" y="1520"/>
                </a:lnTo>
                <a:lnTo>
                  <a:pt x="6104" y="1514"/>
                </a:lnTo>
                <a:lnTo>
                  <a:pt x="6136" y="1494"/>
                </a:lnTo>
                <a:lnTo>
                  <a:pt x="6146" y="1490"/>
                </a:lnTo>
                <a:lnTo>
                  <a:pt x="6154" y="1486"/>
                </a:lnTo>
                <a:lnTo>
                  <a:pt x="6168" y="1484"/>
                </a:lnTo>
                <a:lnTo>
                  <a:pt x="6174" y="1484"/>
                </a:lnTo>
                <a:lnTo>
                  <a:pt x="6178" y="1482"/>
                </a:lnTo>
                <a:lnTo>
                  <a:pt x="6184" y="1478"/>
                </a:lnTo>
                <a:lnTo>
                  <a:pt x="6188" y="1470"/>
                </a:lnTo>
                <a:close/>
                <a:moveTo>
                  <a:pt x="4306" y="176"/>
                </a:moveTo>
                <a:lnTo>
                  <a:pt x="4306" y="176"/>
                </a:lnTo>
                <a:lnTo>
                  <a:pt x="4312" y="186"/>
                </a:lnTo>
                <a:lnTo>
                  <a:pt x="4316" y="194"/>
                </a:lnTo>
                <a:lnTo>
                  <a:pt x="4316" y="202"/>
                </a:lnTo>
                <a:lnTo>
                  <a:pt x="4314" y="210"/>
                </a:lnTo>
                <a:lnTo>
                  <a:pt x="4310" y="214"/>
                </a:lnTo>
                <a:lnTo>
                  <a:pt x="4302" y="218"/>
                </a:lnTo>
                <a:lnTo>
                  <a:pt x="4294" y="220"/>
                </a:lnTo>
                <a:lnTo>
                  <a:pt x="4282" y="216"/>
                </a:lnTo>
                <a:lnTo>
                  <a:pt x="4262" y="212"/>
                </a:lnTo>
                <a:lnTo>
                  <a:pt x="4242" y="210"/>
                </a:lnTo>
                <a:lnTo>
                  <a:pt x="4222" y="210"/>
                </a:lnTo>
                <a:lnTo>
                  <a:pt x="4204" y="212"/>
                </a:lnTo>
                <a:lnTo>
                  <a:pt x="4186" y="216"/>
                </a:lnTo>
                <a:lnTo>
                  <a:pt x="4170" y="222"/>
                </a:lnTo>
                <a:lnTo>
                  <a:pt x="4156" y="230"/>
                </a:lnTo>
                <a:lnTo>
                  <a:pt x="4140" y="238"/>
                </a:lnTo>
                <a:lnTo>
                  <a:pt x="4110" y="254"/>
                </a:lnTo>
                <a:lnTo>
                  <a:pt x="4080" y="270"/>
                </a:lnTo>
                <a:lnTo>
                  <a:pt x="4068" y="276"/>
                </a:lnTo>
                <a:lnTo>
                  <a:pt x="4058" y="282"/>
                </a:lnTo>
                <a:lnTo>
                  <a:pt x="4054" y="290"/>
                </a:lnTo>
                <a:lnTo>
                  <a:pt x="4054" y="292"/>
                </a:lnTo>
                <a:lnTo>
                  <a:pt x="4056" y="296"/>
                </a:lnTo>
                <a:lnTo>
                  <a:pt x="4062" y="300"/>
                </a:lnTo>
                <a:lnTo>
                  <a:pt x="4070" y="304"/>
                </a:lnTo>
                <a:lnTo>
                  <a:pt x="4080" y="306"/>
                </a:lnTo>
                <a:lnTo>
                  <a:pt x="4092" y="308"/>
                </a:lnTo>
                <a:lnTo>
                  <a:pt x="4116" y="308"/>
                </a:lnTo>
                <a:lnTo>
                  <a:pt x="4138" y="306"/>
                </a:lnTo>
                <a:lnTo>
                  <a:pt x="4146" y="306"/>
                </a:lnTo>
                <a:lnTo>
                  <a:pt x="4152" y="310"/>
                </a:lnTo>
                <a:lnTo>
                  <a:pt x="4154" y="316"/>
                </a:lnTo>
                <a:lnTo>
                  <a:pt x="4156" y="326"/>
                </a:lnTo>
                <a:lnTo>
                  <a:pt x="4154" y="336"/>
                </a:lnTo>
                <a:lnTo>
                  <a:pt x="4152" y="348"/>
                </a:lnTo>
                <a:lnTo>
                  <a:pt x="4146" y="360"/>
                </a:lnTo>
                <a:lnTo>
                  <a:pt x="4136" y="370"/>
                </a:lnTo>
                <a:lnTo>
                  <a:pt x="4126" y="378"/>
                </a:lnTo>
                <a:lnTo>
                  <a:pt x="4116" y="384"/>
                </a:lnTo>
                <a:lnTo>
                  <a:pt x="4104" y="384"/>
                </a:lnTo>
                <a:lnTo>
                  <a:pt x="4090" y="384"/>
                </a:lnTo>
                <a:lnTo>
                  <a:pt x="4060" y="382"/>
                </a:lnTo>
                <a:lnTo>
                  <a:pt x="4042" y="382"/>
                </a:lnTo>
                <a:lnTo>
                  <a:pt x="4024" y="384"/>
                </a:lnTo>
                <a:lnTo>
                  <a:pt x="4008" y="386"/>
                </a:lnTo>
                <a:lnTo>
                  <a:pt x="3998" y="390"/>
                </a:lnTo>
                <a:lnTo>
                  <a:pt x="3992" y="394"/>
                </a:lnTo>
                <a:lnTo>
                  <a:pt x="3986" y="398"/>
                </a:lnTo>
                <a:lnTo>
                  <a:pt x="3978" y="402"/>
                </a:lnTo>
                <a:lnTo>
                  <a:pt x="3966" y="408"/>
                </a:lnTo>
                <a:lnTo>
                  <a:pt x="3948" y="412"/>
                </a:lnTo>
                <a:lnTo>
                  <a:pt x="3920" y="416"/>
                </a:lnTo>
                <a:lnTo>
                  <a:pt x="3892" y="422"/>
                </a:lnTo>
                <a:lnTo>
                  <a:pt x="3868" y="428"/>
                </a:lnTo>
                <a:lnTo>
                  <a:pt x="3852" y="434"/>
                </a:lnTo>
                <a:lnTo>
                  <a:pt x="3842" y="440"/>
                </a:lnTo>
                <a:lnTo>
                  <a:pt x="3836" y="448"/>
                </a:lnTo>
                <a:lnTo>
                  <a:pt x="3836" y="456"/>
                </a:lnTo>
                <a:lnTo>
                  <a:pt x="3840" y="462"/>
                </a:lnTo>
                <a:lnTo>
                  <a:pt x="3848" y="470"/>
                </a:lnTo>
                <a:lnTo>
                  <a:pt x="3856" y="478"/>
                </a:lnTo>
                <a:lnTo>
                  <a:pt x="3864" y="480"/>
                </a:lnTo>
                <a:lnTo>
                  <a:pt x="3874" y="482"/>
                </a:lnTo>
                <a:lnTo>
                  <a:pt x="3884" y="484"/>
                </a:lnTo>
                <a:lnTo>
                  <a:pt x="3888" y="486"/>
                </a:lnTo>
                <a:lnTo>
                  <a:pt x="3894" y="490"/>
                </a:lnTo>
                <a:lnTo>
                  <a:pt x="3898" y="494"/>
                </a:lnTo>
                <a:lnTo>
                  <a:pt x="3904" y="496"/>
                </a:lnTo>
                <a:lnTo>
                  <a:pt x="3914" y="494"/>
                </a:lnTo>
                <a:lnTo>
                  <a:pt x="3924" y="494"/>
                </a:lnTo>
                <a:lnTo>
                  <a:pt x="3928" y="496"/>
                </a:lnTo>
                <a:lnTo>
                  <a:pt x="3934" y="500"/>
                </a:lnTo>
                <a:lnTo>
                  <a:pt x="3938" y="506"/>
                </a:lnTo>
                <a:lnTo>
                  <a:pt x="3944" y="510"/>
                </a:lnTo>
                <a:lnTo>
                  <a:pt x="3952" y="512"/>
                </a:lnTo>
                <a:lnTo>
                  <a:pt x="3960" y="514"/>
                </a:lnTo>
                <a:lnTo>
                  <a:pt x="3982" y="516"/>
                </a:lnTo>
                <a:lnTo>
                  <a:pt x="4012" y="516"/>
                </a:lnTo>
                <a:lnTo>
                  <a:pt x="4028" y="516"/>
                </a:lnTo>
                <a:lnTo>
                  <a:pt x="4046" y="512"/>
                </a:lnTo>
                <a:lnTo>
                  <a:pt x="4074" y="508"/>
                </a:lnTo>
                <a:lnTo>
                  <a:pt x="4086" y="506"/>
                </a:lnTo>
                <a:lnTo>
                  <a:pt x="4096" y="504"/>
                </a:lnTo>
                <a:lnTo>
                  <a:pt x="4104" y="506"/>
                </a:lnTo>
                <a:lnTo>
                  <a:pt x="4108" y="510"/>
                </a:lnTo>
                <a:lnTo>
                  <a:pt x="4110" y="516"/>
                </a:lnTo>
                <a:lnTo>
                  <a:pt x="4106" y="520"/>
                </a:lnTo>
                <a:lnTo>
                  <a:pt x="4098" y="522"/>
                </a:lnTo>
                <a:lnTo>
                  <a:pt x="4086" y="524"/>
                </a:lnTo>
                <a:lnTo>
                  <a:pt x="4010" y="528"/>
                </a:lnTo>
                <a:lnTo>
                  <a:pt x="3964" y="532"/>
                </a:lnTo>
                <a:lnTo>
                  <a:pt x="3942" y="536"/>
                </a:lnTo>
                <a:lnTo>
                  <a:pt x="3922" y="542"/>
                </a:lnTo>
                <a:lnTo>
                  <a:pt x="3908" y="546"/>
                </a:lnTo>
                <a:lnTo>
                  <a:pt x="3898" y="552"/>
                </a:lnTo>
                <a:lnTo>
                  <a:pt x="3898" y="554"/>
                </a:lnTo>
                <a:lnTo>
                  <a:pt x="3898" y="558"/>
                </a:lnTo>
                <a:lnTo>
                  <a:pt x="3900" y="560"/>
                </a:lnTo>
                <a:lnTo>
                  <a:pt x="3906" y="564"/>
                </a:lnTo>
                <a:lnTo>
                  <a:pt x="3920" y="570"/>
                </a:lnTo>
                <a:lnTo>
                  <a:pt x="3938" y="574"/>
                </a:lnTo>
                <a:lnTo>
                  <a:pt x="3976" y="580"/>
                </a:lnTo>
                <a:lnTo>
                  <a:pt x="3990" y="582"/>
                </a:lnTo>
                <a:lnTo>
                  <a:pt x="3998" y="586"/>
                </a:lnTo>
                <a:lnTo>
                  <a:pt x="3996" y="588"/>
                </a:lnTo>
                <a:lnTo>
                  <a:pt x="3984" y="594"/>
                </a:lnTo>
                <a:lnTo>
                  <a:pt x="3972" y="598"/>
                </a:lnTo>
                <a:lnTo>
                  <a:pt x="3968" y="600"/>
                </a:lnTo>
                <a:lnTo>
                  <a:pt x="3968" y="604"/>
                </a:lnTo>
                <a:lnTo>
                  <a:pt x="3970" y="606"/>
                </a:lnTo>
                <a:lnTo>
                  <a:pt x="3972" y="608"/>
                </a:lnTo>
                <a:lnTo>
                  <a:pt x="3982" y="614"/>
                </a:lnTo>
                <a:lnTo>
                  <a:pt x="4018" y="624"/>
                </a:lnTo>
                <a:lnTo>
                  <a:pt x="4062" y="636"/>
                </a:lnTo>
                <a:lnTo>
                  <a:pt x="4078" y="640"/>
                </a:lnTo>
                <a:lnTo>
                  <a:pt x="4084" y="642"/>
                </a:lnTo>
                <a:lnTo>
                  <a:pt x="4084" y="640"/>
                </a:lnTo>
                <a:lnTo>
                  <a:pt x="4084" y="638"/>
                </a:lnTo>
                <a:lnTo>
                  <a:pt x="4078" y="634"/>
                </a:lnTo>
                <a:lnTo>
                  <a:pt x="4066" y="622"/>
                </a:lnTo>
                <a:lnTo>
                  <a:pt x="4064" y="616"/>
                </a:lnTo>
                <a:lnTo>
                  <a:pt x="4064" y="614"/>
                </a:lnTo>
                <a:lnTo>
                  <a:pt x="4068" y="614"/>
                </a:lnTo>
                <a:lnTo>
                  <a:pt x="4074" y="612"/>
                </a:lnTo>
                <a:lnTo>
                  <a:pt x="4078" y="614"/>
                </a:lnTo>
                <a:lnTo>
                  <a:pt x="4084" y="618"/>
                </a:lnTo>
                <a:lnTo>
                  <a:pt x="4086" y="620"/>
                </a:lnTo>
                <a:lnTo>
                  <a:pt x="4090" y="622"/>
                </a:lnTo>
                <a:lnTo>
                  <a:pt x="4098" y="622"/>
                </a:lnTo>
                <a:lnTo>
                  <a:pt x="4108" y="618"/>
                </a:lnTo>
                <a:lnTo>
                  <a:pt x="4118" y="614"/>
                </a:lnTo>
                <a:lnTo>
                  <a:pt x="4122" y="614"/>
                </a:lnTo>
                <a:lnTo>
                  <a:pt x="4124" y="614"/>
                </a:lnTo>
                <a:lnTo>
                  <a:pt x="4122" y="618"/>
                </a:lnTo>
                <a:lnTo>
                  <a:pt x="4120" y="622"/>
                </a:lnTo>
                <a:lnTo>
                  <a:pt x="4122" y="626"/>
                </a:lnTo>
                <a:lnTo>
                  <a:pt x="4126" y="628"/>
                </a:lnTo>
                <a:lnTo>
                  <a:pt x="4136" y="630"/>
                </a:lnTo>
                <a:lnTo>
                  <a:pt x="4148" y="630"/>
                </a:lnTo>
                <a:lnTo>
                  <a:pt x="4156" y="626"/>
                </a:lnTo>
                <a:lnTo>
                  <a:pt x="4162" y="622"/>
                </a:lnTo>
                <a:lnTo>
                  <a:pt x="4166" y="618"/>
                </a:lnTo>
                <a:lnTo>
                  <a:pt x="4170" y="614"/>
                </a:lnTo>
                <a:lnTo>
                  <a:pt x="4174" y="612"/>
                </a:lnTo>
                <a:lnTo>
                  <a:pt x="4180" y="614"/>
                </a:lnTo>
                <a:lnTo>
                  <a:pt x="4188" y="620"/>
                </a:lnTo>
                <a:lnTo>
                  <a:pt x="4194" y="624"/>
                </a:lnTo>
                <a:lnTo>
                  <a:pt x="4200" y="624"/>
                </a:lnTo>
                <a:lnTo>
                  <a:pt x="4204" y="622"/>
                </a:lnTo>
                <a:lnTo>
                  <a:pt x="4208" y="618"/>
                </a:lnTo>
                <a:lnTo>
                  <a:pt x="4210" y="614"/>
                </a:lnTo>
                <a:lnTo>
                  <a:pt x="4216" y="610"/>
                </a:lnTo>
                <a:lnTo>
                  <a:pt x="4224" y="608"/>
                </a:lnTo>
                <a:lnTo>
                  <a:pt x="4232" y="612"/>
                </a:lnTo>
                <a:lnTo>
                  <a:pt x="4244" y="614"/>
                </a:lnTo>
                <a:lnTo>
                  <a:pt x="4258" y="616"/>
                </a:lnTo>
                <a:lnTo>
                  <a:pt x="4282" y="618"/>
                </a:lnTo>
                <a:lnTo>
                  <a:pt x="4304" y="620"/>
                </a:lnTo>
                <a:lnTo>
                  <a:pt x="4312" y="622"/>
                </a:lnTo>
                <a:lnTo>
                  <a:pt x="4320" y="626"/>
                </a:lnTo>
                <a:lnTo>
                  <a:pt x="4326" y="632"/>
                </a:lnTo>
                <a:lnTo>
                  <a:pt x="4330" y="634"/>
                </a:lnTo>
                <a:lnTo>
                  <a:pt x="4336" y="634"/>
                </a:lnTo>
                <a:lnTo>
                  <a:pt x="4342" y="632"/>
                </a:lnTo>
                <a:lnTo>
                  <a:pt x="4348" y="634"/>
                </a:lnTo>
                <a:lnTo>
                  <a:pt x="4358" y="636"/>
                </a:lnTo>
                <a:lnTo>
                  <a:pt x="4370" y="642"/>
                </a:lnTo>
                <a:lnTo>
                  <a:pt x="4396" y="654"/>
                </a:lnTo>
                <a:lnTo>
                  <a:pt x="4414" y="662"/>
                </a:lnTo>
                <a:lnTo>
                  <a:pt x="4420" y="666"/>
                </a:lnTo>
                <a:lnTo>
                  <a:pt x="4422" y="670"/>
                </a:lnTo>
                <a:lnTo>
                  <a:pt x="4420" y="674"/>
                </a:lnTo>
                <a:lnTo>
                  <a:pt x="4414" y="680"/>
                </a:lnTo>
                <a:lnTo>
                  <a:pt x="4412" y="682"/>
                </a:lnTo>
                <a:lnTo>
                  <a:pt x="4412" y="686"/>
                </a:lnTo>
                <a:lnTo>
                  <a:pt x="4414" y="690"/>
                </a:lnTo>
                <a:lnTo>
                  <a:pt x="4418" y="694"/>
                </a:lnTo>
                <a:lnTo>
                  <a:pt x="4432" y="704"/>
                </a:lnTo>
                <a:lnTo>
                  <a:pt x="4448" y="714"/>
                </a:lnTo>
                <a:lnTo>
                  <a:pt x="4480" y="734"/>
                </a:lnTo>
                <a:lnTo>
                  <a:pt x="4488" y="742"/>
                </a:lnTo>
                <a:lnTo>
                  <a:pt x="4490" y="746"/>
                </a:lnTo>
                <a:lnTo>
                  <a:pt x="4490" y="750"/>
                </a:lnTo>
                <a:lnTo>
                  <a:pt x="4486" y="756"/>
                </a:lnTo>
                <a:lnTo>
                  <a:pt x="4480" y="762"/>
                </a:lnTo>
                <a:lnTo>
                  <a:pt x="4468" y="776"/>
                </a:lnTo>
                <a:lnTo>
                  <a:pt x="4464" y="780"/>
                </a:lnTo>
                <a:lnTo>
                  <a:pt x="4464" y="782"/>
                </a:lnTo>
                <a:lnTo>
                  <a:pt x="4468" y="782"/>
                </a:lnTo>
                <a:lnTo>
                  <a:pt x="4478" y="780"/>
                </a:lnTo>
                <a:lnTo>
                  <a:pt x="4498" y="774"/>
                </a:lnTo>
                <a:lnTo>
                  <a:pt x="4502" y="774"/>
                </a:lnTo>
                <a:lnTo>
                  <a:pt x="4504" y="776"/>
                </a:lnTo>
                <a:lnTo>
                  <a:pt x="4508" y="782"/>
                </a:lnTo>
                <a:lnTo>
                  <a:pt x="4510" y="786"/>
                </a:lnTo>
                <a:lnTo>
                  <a:pt x="4516" y="790"/>
                </a:lnTo>
                <a:lnTo>
                  <a:pt x="4522" y="794"/>
                </a:lnTo>
                <a:lnTo>
                  <a:pt x="4522" y="798"/>
                </a:lnTo>
                <a:lnTo>
                  <a:pt x="4520" y="802"/>
                </a:lnTo>
                <a:lnTo>
                  <a:pt x="4518" y="806"/>
                </a:lnTo>
                <a:lnTo>
                  <a:pt x="4516" y="808"/>
                </a:lnTo>
                <a:lnTo>
                  <a:pt x="4516" y="812"/>
                </a:lnTo>
                <a:lnTo>
                  <a:pt x="4522" y="818"/>
                </a:lnTo>
                <a:lnTo>
                  <a:pt x="4534" y="822"/>
                </a:lnTo>
                <a:lnTo>
                  <a:pt x="4542" y="828"/>
                </a:lnTo>
                <a:lnTo>
                  <a:pt x="4544" y="832"/>
                </a:lnTo>
                <a:lnTo>
                  <a:pt x="4542" y="838"/>
                </a:lnTo>
                <a:lnTo>
                  <a:pt x="4538" y="844"/>
                </a:lnTo>
                <a:lnTo>
                  <a:pt x="4536" y="848"/>
                </a:lnTo>
                <a:lnTo>
                  <a:pt x="4534" y="854"/>
                </a:lnTo>
                <a:lnTo>
                  <a:pt x="4538" y="858"/>
                </a:lnTo>
                <a:lnTo>
                  <a:pt x="4546" y="860"/>
                </a:lnTo>
                <a:lnTo>
                  <a:pt x="4556" y="864"/>
                </a:lnTo>
                <a:lnTo>
                  <a:pt x="4564" y="870"/>
                </a:lnTo>
                <a:lnTo>
                  <a:pt x="4566" y="876"/>
                </a:lnTo>
                <a:lnTo>
                  <a:pt x="4566" y="882"/>
                </a:lnTo>
                <a:lnTo>
                  <a:pt x="4564" y="888"/>
                </a:lnTo>
                <a:lnTo>
                  <a:pt x="4560" y="894"/>
                </a:lnTo>
                <a:lnTo>
                  <a:pt x="4552" y="898"/>
                </a:lnTo>
                <a:lnTo>
                  <a:pt x="4544" y="900"/>
                </a:lnTo>
                <a:lnTo>
                  <a:pt x="4536" y="902"/>
                </a:lnTo>
                <a:lnTo>
                  <a:pt x="4530" y="906"/>
                </a:lnTo>
                <a:lnTo>
                  <a:pt x="4526" y="910"/>
                </a:lnTo>
                <a:lnTo>
                  <a:pt x="4526" y="916"/>
                </a:lnTo>
                <a:lnTo>
                  <a:pt x="4528" y="922"/>
                </a:lnTo>
                <a:lnTo>
                  <a:pt x="4530" y="928"/>
                </a:lnTo>
                <a:lnTo>
                  <a:pt x="4542" y="942"/>
                </a:lnTo>
                <a:lnTo>
                  <a:pt x="4544" y="948"/>
                </a:lnTo>
                <a:lnTo>
                  <a:pt x="4544" y="952"/>
                </a:lnTo>
                <a:lnTo>
                  <a:pt x="4540" y="954"/>
                </a:lnTo>
                <a:lnTo>
                  <a:pt x="4534" y="956"/>
                </a:lnTo>
                <a:lnTo>
                  <a:pt x="4522" y="958"/>
                </a:lnTo>
                <a:lnTo>
                  <a:pt x="4518" y="960"/>
                </a:lnTo>
                <a:lnTo>
                  <a:pt x="4520" y="962"/>
                </a:lnTo>
                <a:lnTo>
                  <a:pt x="4526" y="970"/>
                </a:lnTo>
                <a:lnTo>
                  <a:pt x="4532" y="980"/>
                </a:lnTo>
                <a:lnTo>
                  <a:pt x="4534" y="982"/>
                </a:lnTo>
                <a:lnTo>
                  <a:pt x="4538" y="986"/>
                </a:lnTo>
                <a:lnTo>
                  <a:pt x="4542" y="986"/>
                </a:lnTo>
                <a:lnTo>
                  <a:pt x="4546" y="984"/>
                </a:lnTo>
                <a:lnTo>
                  <a:pt x="4552" y="982"/>
                </a:lnTo>
                <a:lnTo>
                  <a:pt x="4560" y="984"/>
                </a:lnTo>
                <a:lnTo>
                  <a:pt x="4574" y="988"/>
                </a:lnTo>
                <a:lnTo>
                  <a:pt x="4580" y="988"/>
                </a:lnTo>
                <a:lnTo>
                  <a:pt x="4588" y="988"/>
                </a:lnTo>
                <a:lnTo>
                  <a:pt x="4594" y="984"/>
                </a:lnTo>
                <a:lnTo>
                  <a:pt x="4600" y="974"/>
                </a:lnTo>
                <a:lnTo>
                  <a:pt x="4604" y="970"/>
                </a:lnTo>
                <a:lnTo>
                  <a:pt x="4608" y="966"/>
                </a:lnTo>
                <a:lnTo>
                  <a:pt x="4616" y="960"/>
                </a:lnTo>
                <a:lnTo>
                  <a:pt x="4626" y="958"/>
                </a:lnTo>
                <a:lnTo>
                  <a:pt x="4636" y="960"/>
                </a:lnTo>
                <a:lnTo>
                  <a:pt x="4646" y="962"/>
                </a:lnTo>
                <a:lnTo>
                  <a:pt x="4652" y="966"/>
                </a:lnTo>
                <a:lnTo>
                  <a:pt x="4654" y="968"/>
                </a:lnTo>
                <a:lnTo>
                  <a:pt x="4654" y="970"/>
                </a:lnTo>
                <a:lnTo>
                  <a:pt x="4654" y="972"/>
                </a:lnTo>
                <a:lnTo>
                  <a:pt x="4648" y="976"/>
                </a:lnTo>
                <a:lnTo>
                  <a:pt x="4646" y="980"/>
                </a:lnTo>
                <a:lnTo>
                  <a:pt x="4650" y="982"/>
                </a:lnTo>
                <a:lnTo>
                  <a:pt x="4654" y="982"/>
                </a:lnTo>
                <a:lnTo>
                  <a:pt x="4660" y="984"/>
                </a:lnTo>
                <a:lnTo>
                  <a:pt x="4664" y="986"/>
                </a:lnTo>
                <a:lnTo>
                  <a:pt x="4666" y="988"/>
                </a:lnTo>
                <a:lnTo>
                  <a:pt x="4662" y="994"/>
                </a:lnTo>
                <a:lnTo>
                  <a:pt x="4660" y="996"/>
                </a:lnTo>
                <a:lnTo>
                  <a:pt x="4660" y="1000"/>
                </a:lnTo>
                <a:lnTo>
                  <a:pt x="4666" y="1006"/>
                </a:lnTo>
                <a:lnTo>
                  <a:pt x="4674" y="1010"/>
                </a:lnTo>
                <a:lnTo>
                  <a:pt x="4684" y="1014"/>
                </a:lnTo>
                <a:lnTo>
                  <a:pt x="4702" y="1020"/>
                </a:lnTo>
                <a:lnTo>
                  <a:pt x="4710" y="1022"/>
                </a:lnTo>
                <a:lnTo>
                  <a:pt x="4710" y="1024"/>
                </a:lnTo>
                <a:lnTo>
                  <a:pt x="4704" y="1032"/>
                </a:lnTo>
                <a:lnTo>
                  <a:pt x="4702" y="1038"/>
                </a:lnTo>
                <a:lnTo>
                  <a:pt x="4706" y="1044"/>
                </a:lnTo>
                <a:lnTo>
                  <a:pt x="4710" y="1050"/>
                </a:lnTo>
                <a:lnTo>
                  <a:pt x="4712" y="1052"/>
                </a:lnTo>
                <a:lnTo>
                  <a:pt x="4710" y="1054"/>
                </a:lnTo>
                <a:lnTo>
                  <a:pt x="4700" y="1052"/>
                </a:lnTo>
                <a:lnTo>
                  <a:pt x="4684" y="1048"/>
                </a:lnTo>
                <a:lnTo>
                  <a:pt x="4668" y="1040"/>
                </a:lnTo>
                <a:lnTo>
                  <a:pt x="4658" y="1034"/>
                </a:lnTo>
                <a:lnTo>
                  <a:pt x="4646" y="1032"/>
                </a:lnTo>
                <a:lnTo>
                  <a:pt x="4620" y="1028"/>
                </a:lnTo>
                <a:lnTo>
                  <a:pt x="4594" y="1028"/>
                </a:lnTo>
                <a:lnTo>
                  <a:pt x="4584" y="1030"/>
                </a:lnTo>
                <a:lnTo>
                  <a:pt x="4578" y="1032"/>
                </a:lnTo>
                <a:lnTo>
                  <a:pt x="4576" y="1036"/>
                </a:lnTo>
                <a:lnTo>
                  <a:pt x="4576" y="1040"/>
                </a:lnTo>
                <a:lnTo>
                  <a:pt x="4580" y="1044"/>
                </a:lnTo>
                <a:lnTo>
                  <a:pt x="4586" y="1048"/>
                </a:lnTo>
                <a:lnTo>
                  <a:pt x="4602" y="1056"/>
                </a:lnTo>
                <a:lnTo>
                  <a:pt x="4618" y="1058"/>
                </a:lnTo>
                <a:lnTo>
                  <a:pt x="4632" y="1060"/>
                </a:lnTo>
                <a:lnTo>
                  <a:pt x="4640" y="1064"/>
                </a:lnTo>
                <a:lnTo>
                  <a:pt x="4648" y="1068"/>
                </a:lnTo>
                <a:lnTo>
                  <a:pt x="4652" y="1072"/>
                </a:lnTo>
                <a:lnTo>
                  <a:pt x="4656" y="1076"/>
                </a:lnTo>
                <a:lnTo>
                  <a:pt x="4660" y="1082"/>
                </a:lnTo>
                <a:lnTo>
                  <a:pt x="4668" y="1084"/>
                </a:lnTo>
                <a:lnTo>
                  <a:pt x="4680" y="1086"/>
                </a:lnTo>
                <a:lnTo>
                  <a:pt x="4694" y="1088"/>
                </a:lnTo>
                <a:lnTo>
                  <a:pt x="4702" y="1092"/>
                </a:lnTo>
                <a:lnTo>
                  <a:pt x="4704" y="1094"/>
                </a:lnTo>
                <a:lnTo>
                  <a:pt x="4706" y="1098"/>
                </a:lnTo>
                <a:lnTo>
                  <a:pt x="4704" y="1106"/>
                </a:lnTo>
                <a:lnTo>
                  <a:pt x="4702" y="1112"/>
                </a:lnTo>
                <a:lnTo>
                  <a:pt x="4706" y="1118"/>
                </a:lnTo>
                <a:lnTo>
                  <a:pt x="4710" y="1120"/>
                </a:lnTo>
                <a:lnTo>
                  <a:pt x="4712" y="1120"/>
                </a:lnTo>
                <a:lnTo>
                  <a:pt x="4716" y="1116"/>
                </a:lnTo>
                <a:lnTo>
                  <a:pt x="4718" y="1112"/>
                </a:lnTo>
                <a:lnTo>
                  <a:pt x="4724" y="1106"/>
                </a:lnTo>
                <a:lnTo>
                  <a:pt x="4726" y="1108"/>
                </a:lnTo>
                <a:lnTo>
                  <a:pt x="4726" y="1114"/>
                </a:lnTo>
                <a:lnTo>
                  <a:pt x="4724" y="1120"/>
                </a:lnTo>
                <a:lnTo>
                  <a:pt x="4718" y="1134"/>
                </a:lnTo>
                <a:lnTo>
                  <a:pt x="4712" y="1148"/>
                </a:lnTo>
                <a:lnTo>
                  <a:pt x="4708" y="1162"/>
                </a:lnTo>
                <a:lnTo>
                  <a:pt x="4708" y="1170"/>
                </a:lnTo>
                <a:lnTo>
                  <a:pt x="4708" y="1174"/>
                </a:lnTo>
                <a:lnTo>
                  <a:pt x="4712" y="1182"/>
                </a:lnTo>
                <a:lnTo>
                  <a:pt x="4712" y="1184"/>
                </a:lnTo>
                <a:lnTo>
                  <a:pt x="4712" y="1186"/>
                </a:lnTo>
                <a:lnTo>
                  <a:pt x="4702" y="1192"/>
                </a:lnTo>
                <a:lnTo>
                  <a:pt x="4694" y="1194"/>
                </a:lnTo>
                <a:lnTo>
                  <a:pt x="4686" y="1194"/>
                </a:lnTo>
                <a:lnTo>
                  <a:pt x="4674" y="1192"/>
                </a:lnTo>
                <a:lnTo>
                  <a:pt x="4664" y="1190"/>
                </a:lnTo>
                <a:lnTo>
                  <a:pt x="4658" y="1190"/>
                </a:lnTo>
                <a:lnTo>
                  <a:pt x="4654" y="1192"/>
                </a:lnTo>
                <a:lnTo>
                  <a:pt x="4650" y="1196"/>
                </a:lnTo>
                <a:lnTo>
                  <a:pt x="4644" y="1198"/>
                </a:lnTo>
                <a:lnTo>
                  <a:pt x="4632" y="1200"/>
                </a:lnTo>
                <a:lnTo>
                  <a:pt x="4624" y="1204"/>
                </a:lnTo>
                <a:lnTo>
                  <a:pt x="4622" y="1206"/>
                </a:lnTo>
                <a:lnTo>
                  <a:pt x="4624" y="1208"/>
                </a:lnTo>
                <a:lnTo>
                  <a:pt x="4624" y="1212"/>
                </a:lnTo>
                <a:lnTo>
                  <a:pt x="4622" y="1214"/>
                </a:lnTo>
                <a:lnTo>
                  <a:pt x="4620" y="1214"/>
                </a:lnTo>
                <a:lnTo>
                  <a:pt x="4620" y="1216"/>
                </a:lnTo>
                <a:lnTo>
                  <a:pt x="4628" y="1220"/>
                </a:lnTo>
                <a:lnTo>
                  <a:pt x="4632" y="1224"/>
                </a:lnTo>
                <a:lnTo>
                  <a:pt x="4632" y="1228"/>
                </a:lnTo>
                <a:lnTo>
                  <a:pt x="4628" y="1232"/>
                </a:lnTo>
                <a:lnTo>
                  <a:pt x="4624" y="1234"/>
                </a:lnTo>
                <a:lnTo>
                  <a:pt x="4614" y="1240"/>
                </a:lnTo>
                <a:lnTo>
                  <a:pt x="4610" y="1242"/>
                </a:lnTo>
                <a:lnTo>
                  <a:pt x="4610" y="1246"/>
                </a:lnTo>
                <a:lnTo>
                  <a:pt x="4610" y="1252"/>
                </a:lnTo>
                <a:lnTo>
                  <a:pt x="4608" y="1260"/>
                </a:lnTo>
                <a:lnTo>
                  <a:pt x="4600" y="1284"/>
                </a:lnTo>
                <a:lnTo>
                  <a:pt x="4598" y="1290"/>
                </a:lnTo>
                <a:lnTo>
                  <a:pt x="4598" y="1296"/>
                </a:lnTo>
                <a:lnTo>
                  <a:pt x="4602" y="1300"/>
                </a:lnTo>
                <a:lnTo>
                  <a:pt x="4608" y="1302"/>
                </a:lnTo>
                <a:lnTo>
                  <a:pt x="4624" y="1304"/>
                </a:lnTo>
                <a:lnTo>
                  <a:pt x="4648" y="1304"/>
                </a:lnTo>
                <a:lnTo>
                  <a:pt x="4636" y="1312"/>
                </a:lnTo>
                <a:lnTo>
                  <a:pt x="4626" y="1320"/>
                </a:lnTo>
                <a:lnTo>
                  <a:pt x="4618" y="1328"/>
                </a:lnTo>
                <a:lnTo>
                  <a:pt x="4612" y="1336"/>
                </a:lnTo>
                <a:lnTo>
                  <a:pt x="4608" y="1346"/>
                </a:lnTo>
                <a:lnTo>
                  <a:pt x="4608" y="1354"/>
                </a:lnTo>
                <a:lnTo>
                  <a:pt x="4610" y="1360"/>
                </a:lnTo>
                <a:lnTo>
                  <a:pt x="4616" y="1368"/>
                </a:lnTo>
                <a:lnTo>
                  <a:pt x="4622" y="1372"/>
                </a:lnTo>
                <a:lnTo>
                  <a:pt x="4626" y="1376"/>
                </a:lnTo>
                <a:lnTo>
                  <a:pt x="4628" y="1384"/>
                </a:lnTo>
                <a:lnTo>
                  <a:pt x="4628" y="1388"/>
                </a:lnTo>
                <a:lnTo>
                  <a:pt x="4630" y="1390"/>
                </a:lnTo>
                <a:lnTo>
                  <a:pt x="4632" y="1392"/>
                </a:lnTo>
                <a:lnTo>
                  <a:pt x="4642" y="1394"/>
                </a:lnTo>
                <a:lnTo>
                  <a:pt x="4650" y="1398"/>
                </a:lnTo>
                <a:lnTo>
                  <a:pt x="4654" y="1404"/>
                </a:lnTo>
                <a:lnTo>
                  <a:pt x="4656" y="1410"/>
                </a:lnTo>
                <a:lnTo>
                  <a:pt x="4654" y="1414"/>
                </a:lnTo>
                <a:lnTo>
                  <a:pt x="4654" y="1418"/>
                </a:lnTo>
                <a:lnTo>
                  <a:pt x="4656" y="1422"/>
                </a:lnTo>
                <a:lnTo>
                  <a:pt x="4660" y="1424"/>
                </a:lnTo>
                <a:lnTo>
                  <a:pt x="4664" y="1430"/>
                </a:lnTo>
                <a:lnTo>
                  <a:pt x="4666" y="1434"/>
                </a:lnTo>
                <a:lnTo>
                  <a:pt x="4666" y="1440"/>
                </a:lnTo>
                <a:lnTo>
                  <a:pt x="4668" y="1448"/>
                </a:lnTo>
                <a:lnTo>
                  <a:pt x="4670" y="1450"/>
                </a:lnTo>
                <a:lnTo>
                  <a:pt x="4672" y="1452"/>
                </a:lnTo>
                <a:lnTo>
                  <a:pt x="4672" y="1462"/>
                </a:lnTo>
                <a:lnTo>
                  <a:pt x="4672" y="1476"/>
                </a:lnTo>
                <a:lnTo>
                  <a:pt x="4674" y="1482"/>
                </a:lnTo>
                <a:lnTo>
                  <a:pt x="4676" y="1486"/>
                </a:lnTo>
                <a:lnTo>
                  <a:pt x="4678" y="1488"/>
                </a:lnTo>
                <a:lnTo>
                  <a:pt x="4684" y="1486"/>
                </a:lnTo>
                <a:lnTo>
                  <a:pt x="4690" y="1480"/>
                </a:lnTo>
                <a:lnTo>
                  <a:pt x="4696" y="1470"/>
                </a:lnTo>
                <a:lnTo>
                  <a:pt x="4706" y="1454"/>
                </a:lnTo>
                <a:lnTo>
                  <a:pt x="4708" y="1454"/>
                </a:lnTo>
                <a:lnTo>
                  <a:pt x="4710" y="1456"/>
                </a:lnTo>
                <a:lnTo>
                  <a:pt x="4712" y="1462"/>
                </a:lnTo>
                <a:lnTo>
                  <a:pt x="4714" y="1462"/>
                </a:lnTo>
                <a:lnTo>
                  <a:pt x="4720" y="1460"/>
                </a:lnTo>
                <a:lnTo>
                  <a:pt x="4726" y="1456"/>
                </a:lnTo>
                <a:lnTo>
                  <a:pt x="4732" y="1454"/>
                </a:lnTo>
                <a:lnTo>
                  <a:pt x="4738" y="1452"/>
                </a:lnTo>
                <a:lnTo>
                  <a:pt x="4742" y="1452"/>
                </a:lnTo>
                <a:lnTo>
                  <a:pt x="4748" y="1454"/>
                </a:lnTo>
                <a:lnTo>
                  <a:pt x="4752" y="1458"/>
                </a:lnTo>
                <a:lnTo>
                  <a:pt x="4756" y="1462"/>
                </a:lnTo>
                <a:lnTo>
                  <a:pt x="4758" y="1468"/>
                </a:lnTo>
                <a:lnTo>
                  <a:pt x="4758" y="1474"/>
                </a:lnTo>
                <a:lnTo>
                  <a:pt x="4756" y="1474"/>
                </a:lnTo>
                <a:lnTo>
                  <a:pt x="4748" y="1470"/>
                </a:lnTo>
                <a:lnTo>
                  <a:pt x="4738" y="1462"/>
                </a:lnTo>
                <a:lnTo>
                  <a:pt x="4732" y="1462"/>
                </a:lnTo>
                <a:lnTo>
                  <a:pt x="4728" y="1462"/>
                </a:lnTo>
                <a:lnTo>
                  <a:pt x="4724" y="1466"/>
                </a:lnTo>
                <a:lnTo>
                  <a:pt x="4724" y="1468"/>
                </a:lnTo>
                <a:lnTo>
                  <a:pt x="4732" y="1472"/>
                </a:lnTo>
                <a:lnTo>
                  <a:pt x="4734" y="1474"/>
                </a:lnTo>
                <a:lnTo>
                  <a:pt x="4736" y="1476"/>
                </a:lnTo>
                <a:lnTo>
                  <a:pt x="4734" y="1476"/>
                </a:lnTo>
                <a:lnTo>
                  <a:pt x="4726" y="1478"/>
                </a:lnTo>
                <a:lnTo>
                  <a:pt x="4720" y="1478"/>
                </a:lnTo>
                <a:lnTo>
                  <a:pt x="4716" y="1480"/>
                </a:lnTo>
                <a:lnTo>
                  <a:pt x="4716" y="1482"/>
                </a:lnTo>
                <a:lnTo>
                  <a:pt x="4716" y="1484"/>
                </a:lnTo>
                <a:lnTo>
                  <a:pt x="4718" y="1486"/>
                </a:lnTo>
                <a:lnTo>
                  <a:pt x="4716" y="1488"/>
                </a:lnTo>
                <a:lnTo>
                  <a:pt x="4712" y="1490"/>
                </a:lnTo>
                <a:lnTo>
                  <a:pt x="4704" y="1492"/>
                </a:lnTo>
                <a:lnTo>
                  <a:pt x="4692" y="1494"/>
                </a:lnTo>
                <a:lnTo>
                  <a:pt x="4694" y="1496"/>
                </a:lnTo>
                <a:lnTo>
                  <a:pt x="4696" y="1500"/>
                </a:lnTo>
                <a:lnTo>
                  <a:pt x="4696" y="1502"/>
                </a:lnTo>
                <a:lnTo>
                  <a:pt x="4694" y="1502"/>
                </a:lnTo>
                <a:lnTo>
                  <a:pt x="4692" y="1504"/>
                </a:lnTo>
                <a:lnTo>
                  <a:pt x="4690" y="1506"/>
                </a:lnTo>
                <a:lnTo>
                  <a:pt x="4694" y="1510"/>
                </a:lnTo>
                <a:lnTo>
                  <a:pt x="4696" y="1512"/>
                </a:lnTo>
                <a:lnTo>
                  <a:pt x="4698" y="1516"/>
                </a:lnTo>
                <a:lnTo>
                  <a:pt x="4696" y="1518"/>
                </a:lnTo>
                <a:lnTo>
                  <a:pt x="4696" y="1522"/>
                </a:lnTo>
                <a:lnTo>
                  <a:pt x="4696" y="1524"/>
                </a:lnTo>
                <a:lnTo>
                  <a:pt x="4698" y="1532"/>
                </a:lnTo>
                <a:lnTo>
                  <a:pt x="4710" y="1552"/>
                </a:lnTo>
                <a:lnTo>
                  <a:pt x="4714" y="1556"/>
                </a:lnTo>
                <a:lnTo>
                  <a:pt x="4718" y="1560"/>
                </a:lnTo>
                <a:lnTo>
                  <a:pt x="4728" y="1562"/>
                </a:lnTo>
                <a:lnTo>
                  <a:pt x="4734" y="1562"/>
                </a:lnTo>
                <a:lnTo>
                  <a:pt x="4734" y="1564"/>
                </a:lnTo>
                <a:lnTo>
                  <a:pt x="4734" y="1568"/>
                </a:lnTo>
                <a:lnTo>
                  <a:pt x="4734" y="1572"/>
                </a:lnTo>
                <a:lnTo>
                  <a:pt x="4734" y="1574"/>
                </a:lnTo>
                <a:lnTo>
                  <a:pt x="4738" y="1582"/>
                </a:lnTo>
                <a:lnTo>
                  <a:pt x="4742" y="1588"/>
                </a:lnTo>
                <a:lnTo>
                  <a:pt x="4744" y="1592"/>
                </a:lnTo>
                <a:lnTo>
                  <a:pt x="4744" y="1596"/>
                </a:lnTo>
                <a:lnTo>
                  <a:pt x="4744" y="1604"/>
                </a:lnTo>
                <a:lnTo>
                  <a:pt x="4746" y="1610"/>
                </a:lnTo>
                <a:lnTo>
                  <a:pt x="4752" y="1614"/>
                </a:lnTo>
                <a:lnTo>
                  <a:pt x="4762" y="1618"/>
                </a:lnTo>
                <a:lnTo>
                  <a:pt x="4768" y="1622"/>
                </a:lnTo>
                <a:lnTo>
                  <a:pt x="4770" y="1626"/>
                </a:lnTo>
                <a:lnTo>
                  <a:pt x="4772" y="1630"/>
                </a:lnTo>
                <a:lnTo>
                  <a:pt x="4770" y="1634"/>
                </a:lnTo>
                <a:lnTo>
                  <a:pt x="4770" y="1638"/>
                </a:lnTo>
                <a:lnTo>
                  <a:pt x="4770" y="1640"/>
                </a:lnTo>
                <a:lnTo>
                  <a:pt x="4774" y="1638"/>
                </a:lnTo>
                <a:lnTo>
                  <a:pt x="4778" y="1638"/>
                </a:lnTo>
                <a:lnTo>
                  <a:pt x="4780" y="1640"/>
                </a:lnTo>
                <a:lnTo>
                  <a:pt x="4782" y="1646"/>
                </a:lnTo>
                <a:lnTo>
                  <a:pt x="4782" y="1654"/>
                </a:lnTo>
                <a:lnTo>
                  <a:pt x="4784" y="1656"/>
                </a:lnTo>
                <a:lnTo>
                  <a:pt x="4786" y="1656"/>
                </a:lnTo>
                <a:lnTo>
                  <a:pt x="4792" y="1654"/>
                </a:lnTo>
                <a:lnTo>
                  <a:pt x="4794" y="1656"/>
                </a:lnTo>
                <a:lnTo>
                  <a:pt x="4794" y="1662"/>
                </a:lnTo>
                <a:lnTo>
                  <a:pt x="4790" y="1670"/>
                </a:lnTo>
                <a:lnTo>
                  <a:pt x="4790" y="1676"/>
                </a:lnTo>
                <a:lnTo>
                  <a:pt x="4792" y="1678"/>
                </a:lnTo>
                <a:lnTo>
                  <a:pt x="4802" y="1678"/>
                </a:lnTo>
                <a:lnTo>
                  <a:pt x="4814" y="1678"/>
                </a:lnTo>
                <a:lnTo>
                  <a:pt x="4816" y="1680"/>
                </a:lnTo>
                <a:lnTo>
                  <a:pt x="4816" y="1684"/>
                </a:lnTo>
                <a:lnTo>
                  <a:pt x="4814" y="1688"/>
                </a:lnTo>
                <a:lnTo>
                  <a:pt x="4814" y="1692"/>
                </a:lnTo>
                <a:lnTo>
                  <a:pt x="4816" y="1694"/>
                </a:lnTo>
                <a:lnTo>
                  <a:pt x="4820" y="1694"/>
                </a:lnTo>
                <a:lnTo>
                  <a:pt x="4826" y="1694"/>
                </a:lnTo>
                <a:lnTo>
                  <a:pt x="4830" y="1696"/>
                </a:lnTo>
                <a:lnTo>
                  <a:pt x="4832" y="1698"/>
                </a:lnTo>
                <a:lnTo>
                  <a:pt x="4834" y="1700"/>
                </a:lnTo>
                <a:lnTo>
                  <a:pt x="4832" y="1702"/>
                </a:lnTo>
                <a:lnTo>
                  <a:pt x="4830" y="1702"/>
                </a:lnTo>
                <a:lnTo>
                  <a:pt x="4826" y="1704"/>
                </a:lnTo>
                <a:lnTo>
                  <a:pt x="4826" y="1708"/>
                </a:lnTo>
                <a:lnTo>
                  <a:pt x="4826" y="1712"/>
                </a:lnTo>
                <a:lnTo>
                  <a:pt x="4830" y="1720"/>
                </a:lnTo>
                <a:lnTo>
                  <a:pt x="4832" y="1724"/>
                </a:lnTo>
                <a:lnTo>
                  <a:pt x="4836" y="1726"/>
                </a:lnTo>
                <a:lnTo>
                  <a:pt x="4840" y="1726"/>
                </a:lnTo>
                <a:lnTo>
                  <a:pt x="4846" y="1726"/>
                </a:lnTo>
                <a:lnTo>
                  <a:pt x="4852" y="1722"/>
                </a:lnTo>
                <a:lnTo>
                  <a:pt x="4860" y="1716"/>
                </a:lnTo>
                <a:lnTo>
                  <a:pt x="4868" y="1712"/>
                </a:lnTo>
                <a:lnTo>
                  <a:pt x="4874" y="1710"/>
                </a:lnTo>
                <a:lnTo>
                  <a:pt x="4878" y="1712"/>
                </a:lnTo>
                <a:lnTo>
                  <a:pt x="4880" y="1712"/>
                </a:lnTo>
                <a:lnTo>
                  <a:pt x="4884" y="1716"/>
                </a:lnTo>
                <a:lnTo>
                  <a:pt x="4886" y="1716"/>
                </a:lnTo>
                <a:lnTo>
                  <a:pt x="4890" y="1712"/>
                </a:lnTo>
                <a:lnTo>
                  <a:pt x="4900" y="1706"/>
                </a:lnTo>
                <a:lnTo>
                  <a:pt x="4910" y="1702"/>
                </a:lnTo>
                <a:lnTo>
                  <a:pt x="4916" y="1698"/>
                </a:lnTo>
                <a:lnTo>
                  <a:pt x="4918" y="1696"/>
                </a:lnTo>
                <a:lnTo>
                  <a:pt x="4918" y="1692"/>
                </a:lnTo>
                <a:lnTo>
                  <a:pt x="4918" y="1688"/>
                </a:lnTo>
                <a:lnTo>
                  <a:pt x="4918" y="1686"/>
                </a:lnTo>
                <a:lnTo>
                  <a:pt x="4920" y="1686"/>
                </a:lnTo>
                <a:lnTo>
                  <a:pt x="4924" y="1690"/>
                </a:lnTo>
                <a:lnTo>
                  <a:pt x="4926" y="1694"/>
                </a:lnTo>
                <a:lnTo>
                  <a:pt x="4926" y="1698"/>
                </a:lnTo>
                <a:lnTo>
                  <a:pt x="4926" y="1704"/>
                </a:lnTo>
                <a:lnTo>
                  <a:pt x="4922" y="1708"/>
                </a:lnTo>
                <a:lnTo>
                  <a:pt x="4914" y="1718"/>
                </a:lnTo>
                <a:lnTo>
                  <a:pt x="4912" y="1724"/>
                </a:lnTo>
                <a:lnTo>
                  <a:pt x="4912" y="1728"/>
                </a:lnTo>
                <a:lnTo>
                  <a:pt x="4916" y="1730"/>
                </a:lnTo>
                <a:lnTo>
                  <a:pt x="4926" y="1736"/>
                </a:lnTo>
                <a:lnTo>
                  <a:pt x="4936" y="1738"/>
                </a:lnTo>
                <a:lnTo>
                  <a:pt x="4944" y="1738"/>
                </a:lnTo>
                <a:lnTo>
                  <a:pt x="4956" y="1738"/>
                </a:lnTo>
                <a:lnTo>
                  <a:pt x="4962" y="1738"/>
                </a:lnTo>
                <a:lnTo>
                  <a:pt x="4962" y="1740"/>
                </a:lnTo>
                <a:lnTo>
                  <a:pt x="4962" y="1744"/>
                </a:lnTo>
                <a:lnTo>
                  <a:pt x="4956" y="1752"/>
                </a:lnTo>
                <a:lnTo>
                  <a:pt x="4954" y="1758"/>
                </a:lnTo>
                <a:lnTo>
                  <a:pt x="4952" y="1762"/>
                </a:lnTo>
                <a:lnTo>
                  <a:pt x="4954" y="1766"/>
                </a:lnTo>
                <a:lnTo>
                  <a:pt x="4958" y="1768"/>
                </a:lnTo>
                <a:lnTo>
                  <a:pt x="4964" y="1770"/>
                </a:lnTo>
                <a:lnTo>
                  <a:pt x="4968" y="1770"/>
                </a:lnTo>
                <a:lnTo>
                  <a:pt x="4974" y="1768"/>
                </a:lnTo>
                <a:lnTo>
                  <a:pt x="4978" y="1766"/>
                </a:lnTo>
                <a:lnTo>
                  <a:pt x="4988" y="1758"/>
                </a:lnTo>
                <a:lnTo>
                  <a:pt x="4990" y="1758"/>
                </a:lnTo>
                <a:lnTo>
                  <a:pt x="4992" y="1758"/>
                </a:lnTo>
                <a:lnTo>
                  <a:pt x="4998" y="1762"/>
                </a:lnTo>
                <a:lnTo>
                  <a:pt x="5006" y="1770"/>
                </a:lnTo>
                <a:lnTo>
                  <a:pt x="5018" y="1776"/>
                </a:lnTo>
                <a:lnTo>
                  <a:pt x="5022" y="1776"/>
                </a:lnTo>
                <a:lnTo>
                  <a:pt x="5026" y="1774"/>
                </a:lnTo>
                <a:lnTo>
                  <a:pt x="5030" y="1772"/>
                </a:lnTo>
                <a:lnTo>
                  <a:pt x="5034" y="1768"/>
                </a:lnTo>
                <a:lnTo>
                  <a:pt x="5036" y="1762"/>
                </a:lnTo>
                <a:lnTo>
                  <a:pt x="5036" y="1756"/>
                </a:lnTo>
                <a:lnTo>
                  <a:pt x="5036" y="1748"/>
                </a:lnTo>
                <a:lnTo>
                  <a:pt x="5034" y="1746"/>
                </a:lnTo>
                <a:lnTo>
                  <a:pt x="5030" y="1744"/>
                </a:lnTo>
                <a:lnTo>
                  <a:pt x="5028" y="1744"/>
                </a:lnTo>
                <a:lnTo>
                  <a:pt x="5022" y="1746"/>
                </a:lnTo>
                <a:lnTo>
                  <a:pt x="5024" y="1742"/>
                </a:lnTo>
                <a:lnTo>
                  <a:pt x="5026" y="1740"/>
                </a:lnTo>
                <a:lnTo>
                  <a:pt x="5030" y="1736"/>
                </a:lnTo>
                <a:lnTo>
                  <a:pt x="5040" y="1732"/>
                </a:lnTo>
                <a:lnTo>
                  <a:pt x="5044" y="1730"/>
                </a:lnTo>
                <a:lnTo>
                  <a:pt x="5048" y="1728"/>
                </a:lnTo>
                <a:lnTo>
                  <a:pt x="5048" y="1724"/>
                </a:lnTo>
                <a:lnTo>
                  <a:pt x="5048" y="1718"/>
                </a:lnTo>
                <a:lnTo>
                  <a:pt x="5048" y="1710"/>
                </a:lnTo>
                <a:lnTo>
                  <a:pt x="5050" y="1700"/>
                </a:lnTo>
                <a:lnTo>
                  <a:pt x="5060" y="1676"/>
                </a:lnTo>
                <a:lnTo>
                  <a:pt x="5070" y="1650"/>
                </a:lnTo>
                <a:lnTo>
                  <a:pt x="5072" y="1640"/>
                </a:lnTo>
                <a:lnTo>
                  <a:pt x="5072" y="1630"/>
                </a:lnTo>
                <a:lnTo>
                  <a:pt x="5070" y="1624"/>
                </a:lnTo>
                <a:lnTo>
                  <a:pt x="5068" y="1622"/>
                </a:lnTo>
                <a:lnTo>
                  <a:pt x="5066" y="1620"/>
                </a:lnTo>
                <a:lnTo>
                  <a:pt x="5064" y="1622"/>
                </a:lnTo>
                <a:lnTo>
                  <a:pt x="5062" y="1622"/>
                </a:lnTo>
                <a:lnTo>
                  <a:pt x="5060" y="1622"/>
                </a:lnTo>
                <a:lnTo>
                  <a:pt x="5056" y="1620"/>
                </a:lnTo>
                <a:lnTo>
                  <a:pt x="5050" y="1614"/>
                </a:lnTo>
                <a:lnTo>
                  <a:pt x="5048" y="1610"/>
                </a:lnTo>
                <a:lnTo>
                  <a:pt x="5048" y="1608"/>
                </a:lnTo>
                <a:lnTo>
                  <a:pt x="5058" y="1612"/>
                </a:lnTo>
                <a:lnTo>
                  <a:pt x="5068" y="1614"/>
                </a:lnTo>
                <a:lnTo>
                  <a:pt x="5072" y="1614"/>
                </a:lnTo>
                <a:lnTo>
                  <a:pt x="5072" y="1610"/>
                </a:lnTo>
                <a:lnTo>
                  <a:pt x="5070" y="1604"/>
                </a:lnTo>
                <a:lnTo>
                  <a:pt x="5068" y="1602"/>
                </a:lnTo>
                <a:lnTo>
                  <a:pt x="5062" y="1598"/>
                </a:lnTo>
                <a:lnTo>
                  <a:pt x="5056" y="1596"/>
                </a:lnTo>
                <a:lnTo>
                  <a:pt x="5056" y="1594"/>
                </a:lnTo>
                <a:lnTo>
                  <a:pt x="5058" y="1592"/>
                </a:lnTo>
                <a:lnTo>
                  <a:pt x="5062" y="1588"/>
                </a:lnTo>
                <a:lnTo>
                  <a:pt x="5066" y="1586"/>
                </a:lnTo>
                <a:lnTo>
                  <a:pt x="5080" y="1584"/>
                </a:lnTo>
                <a:lnTo>
                  <a:pt x="5086" y="1582"/>
                </a:lnTo>
                <a:lnTo>
                  <a:pt x="5092" y="1578"/>
                </a:lnTo>
                <a:lnTo>
                  <a:pt x="5096" y="1574"/>
                </a:lnTo>
                <a:lnTo>
                  <a:pt x="5098" y="1566"/>
                </a:lnTo>
                <a:lnTo>
                  <a:pt x="5100" y="1560"/>
                </a:lnTo>
                <a:lnTo>
                  <a:pt x="5102" y="1556"/>
                </a:lnTo>
                <a:lnTo>
                  <a:pt x="5106" y="1556"/>
                </a:lnTo>
                <a:lnTo>
                  <a:pt x="5108" y="1558"/>
                </a:lnTo>
                <a:lnTo>
                  <a:pt x="5114" y="1562"/>
                </a:lnTo>
                <a:lnTo>
                  <a:pt x="5116" y="1560"/>
                </a:lnTo>
                <a:lnTo>
                  <a:pt x="5116" y="1556"/>
                </a:lnTo>
                <a:lnTo>
                  <a:pt x="5118" y="1550"/>
                </a:lnTo>
                <a:lnTo>
                  <a:pt x="5122" y="1544"/>
                </a:lnTo>
                <a:lnTo>
                  <a:pt x="5130" y="1538"/>
                </a:lnTo>
                <a:lnTo>
                  <a:pt x="5136" y="1530"/>
                </a:lnTo>
                <a:lnTo>
                  <a:pt x="5138" y="1526"/>
                </a:lnTo>
                <a:lnTo>
                  <a:pt x="5138" y="1520"/>
                </a:lnTo>
                <a:lnTo>
                  <a:pt x="5136" y="1508"/>
                </a:lnTo>
                <a:lnTo>
                  <a:pt x="5138" y="1502"/>
                </a:lnTo>
                <a:lnTo>
                  <a:pt x="5136" y="1500"/>
                </a:lnTo>
                <a:lnTo>
                  <a:pt x="5134" y="1498"/>
                </a:lnTo>
                <a:lnTo>
                  <a:pt x="5122" y="1498"/>
                </a:lnTo>
                <a:lnTo>
                  <a:pt x="5114" y="1496"/>
                </a:lnTo>
                <a:lnTo>
                  <a:pt x="5106" y="1494"/>
                </a:lnTo>
                <a:lnTo>
                  <a:pt x="5102" y="1492"/>
                </a:lnTo>
                <a:lnTo>
                  <a:pt x="5098" y="1488"/>
                </a:lnTo>
                <a:lnTo>
                  <a:pt x="5098" y="1486"/>
                </a:lnTo>
                <a:lnTo>
                  <a:pt x="5098" y="1484"/>
                </a:lnTo>
                <a:lnTo>
                  <a:pt x="5100" y="1484"/>
                </a:lnTo>
                <a:lnTo>
                  <a:pt x="5106" y="1484"/>
                </a:lnTo>
                <a:lnTo>
                  <a:pt x="5112" y="1486"/>
                </a:lnTo>
                <a:lnTo>
                  <a:pt x="5116" y="1486"/>
                </a:lnTo>
                <a:lnTo>
                  <a:pt x="5124" y="1484"/>
                </a:lnTo>
                <a:lnTo>
                  <a:pt x="5130" y="1482"/>
                </a:lnTo>
                <a:lnTo>
                  <a:pt x="5136" y="1482"/>
                </a:lnTo>
                <a:lnTo>
                  <a:pt x="5144" y="1482"/>
                </a:lnTo>
                <a:lnTo>
                  <a:pt x="5144" y="1480"/>
                </a:lnTo>
                <a:lnTo>
                  <a:pt x="5144" y="1478"/>
                </a:lnTo>
                <a:lnTo>
                  <a:pt x="5140" y="1468"/>
                </a:lnTo>
                <a:lnTo>
                  <a:pt x="5126" y="1454"/>
                </a:lnTo>
                <a:lnTo>
                  <a:pt x="5120" y="1446"/>
                </a:lnTo>
                <a:lnTo>
                  <a:pt x="5116" y="1440"/>
                </a:lnTo>
                <a:lnTo>
                  <a:pt x="5118" y="1436"/>
                </a:lnTo>
                <a:lnTo>
                  <a:pt x="5120" y="1434"/>
                </a:lnTo>
                <a:lnTo>
                  <a:pt x="5126" y="1434"/>
                </a:lnTo>
                <a:lnTo>
                  <a:pt x="5132" y="1434"/>
                </a:lnTo>
                <a:lnTo>
                  <a:pt x="5146" y="1436"/>
                </a:lnTo>
                <a:lnTo>
                  <a:pt x="5152" y="1438"/>
                </a:lnTo>
                <a:lnTo>
                  <a:pt x="5158" y="1436"/>
                </a:lnTo>
                <a:lnTo>
                  <a:pt x="5160" y="1432"/>
                </a:lnTo>
                <a:lnTo>
                  <a:pt x="5164" y="1428"/>
                </a:lnTo>
                <a:lnTo>
                  <a:pt x="5168" y="1420"/>
                </a:lnTo>
                <a:lnTo>
                  <a:pt x="5170" y="1418"/>
                </a:lnTo>
                <a:lnTo>
                  <a:pt x="5174" y="1418"/>
                </a:lnTo>
                <a:lnTo>
                  <a:pt x="5180" y="1418"/>
                </a:lnTo>
                <a:lnTo>
                  <a:pt x="5184" y="1418"/>
                </a:lnTo>
                <a:lnTo>
                  <a:pt x="5180" y="1414"/>
                </a:lnTo>
                <a:lnTo>
                  <a:pt x="5170" y="1408"/>
                </a:lnTo>
                <a:lnTo>
                  <a:pt x="5162" y="1404"/>
                </a:lnTo>
                <a:lnTo>
                  <a:pt x="5162" y="1402"/>
                </a:lnTo>
                <a:lnTo>
                  <a:pt x="5168" y="1402"/>
                </a:lnTo>
                <a:lnTo>
                  <a:pt x="5174" y="1398"/>
                </a:lnTo>
                <a:lnTo>
                  <a:pt x="5180" y="1396"/>
                </a:lnTo>
                <a:lnTo>
                  <a:pt x="5188" y="1398"/>
                </a:lnTo>
                <a:lnTo>
                  <a:pt x="5196" y="1398"/>
                </a:lnTo>
                <a:lnTo>
                  <a:pt x="5208" y="1398"/>
                </a:lnTo>
                <a:lnTo>
                  <a:pt x="5218" y="1396"/>
                </a:lnTo>
                <a:lnTo>
                  <a:pt x="5224" y="1396"/>
                </a:lnTo>
                <a:lnTo>
                  <a:pt x="5230" y="1394"/>
                </a:lnTo>
                <a:lnTo>
                  <a:pt x="5234" y="1390"/>
                </a:lnTo>
                <a:lnTo>
                  <a:pt x="5236" y="1386"/>
                </a:lnTo>
                <a:lnTo>
                  <a:pt x="5234" y="1382"/>
                </a:lnTo>
                <a:lnTo>
                  <a:pt x="5234" y="1380"/>
                </a:lnTo>
                <a:lnTo>
                  <a:pt x="5238" y="1376"/>
                </a:lnTo>
                <a:lnTo>
                  <a:pt x="5242" y="1370"/>
                </a:lnTo>
                <a:lnTo>
                  <a:pt x="5240" y="1368"/>
                </a:lnTo>
                <a:lnTo>
                  <a:pt x="5240" y="1364"/>
                </a:lnTo>
                <a:lnTo>
                  <a:pt x="5248" y="1358"/>
                </a:lnTo>
                <a:lnTo>
                  <a:pt x="5250" y="1356"/>
                </a:lnTo>
                <a:lnTo>
                  <a:pt x="5252" y="1354"/>
                </a:lnTo>
                <a:lnTo>
                  <a:pt x="5250" y="1350"/>
                </a:lnTo>
                <a:lnTo>
                  <a:pt x="5248" y="1348"/>
                </a:lnTo>
                <a:lnTo>
                  <a:pt x="5242" y="1346"/>
                </a:lnTo>
                <a:lnTo>
                  <a:pt x="5242" y="1344"/>
                </a:lnTo>
                <a:lnTo>
                  <a:pt x="5242" y="1342"/>
                </a:lnTo>
                <a:lnTo>
                  <a:pt x="5246" y="1342"/>
                </a:lnTo>
                <a:lnTo>
                  <a:pt x="5250" y="1342"/>
                </a:lnTo>
                <a:lnTo>
                  <a:pt x="5256" y="1344"/>
                </a:lnTo>
                <a:lnTo>
                  <a:pt x="5266" y="1344"/>
                </a:lnTo>
                <a:lnTo>
                  <a:pt x="5272" y="1344"/>
                </a:lnTo>
                <a:lnTo>
                  <a:pt x="5270" y="1346"/>
                </a:lnTo>
                <a:lnTo>
                  <a:pt x="5264" y="1352"/>
                </a:lnTo>
                <a:lnTo>
                  <a:pt x="5260" y="1356"/>
                </a:lnTo>
                <a:lnTo>
                  <a:pt x="5258" y="1360"/>
                </a:lnTo>
                <a:lnTo>
                  <a:pt x="5254" y="1364"/>
                </a:lnTo>
                <a:lnTo>
                  <a:pt x="5250" y="1366"/>
                </a:lnTo>
                <a:lnTo>
                  <a:pt x="5248" y="1372"/>
                </a:lnTo>
                <a:lnTo>
                  <a:pt x="5248" y="1378"/>
                </a:lnTo>
                <a:lnTo>
                  <a:pt x="5244" y="1386"/>
                </a:lnTo>
                <a:lnTo>
                  <a:pt x="5242" y="1392"/>
                </a:lnTo>
                <a:lnTo>
                  <a:pt x="5242" y="1394"/>
                </a:lnTo>
                <a:lnTo>
                  <a:pt x="5244" y="1396"/>
                </a:lnTo>
                <a:lnTo>
                  <a:pt x="5250" y="1398"/>
                </a:lnTo>
                <a:lnTo>
                  <a:pt x="5256" y="1398"/>
                </a:lnTo>
                <a:lnTo>
                  <a:pt x="5262" y="1396"/>
                </a:lnTo>
                <a:lnTo>
                  <a:pt x="5268" y="1390"/>
                </a:lnTo>
                <a:lnTo>
                  <a:pt x="5276" y="1380"/>
                </a:lnTo>
                <a:lnTo>
                  <a:pt x="5280" y="1380"/>
                </a:lnTo>
                <a:lnTo>
                  <a:pt x="5284" y="1382"/>
                </a:lnTo>
                <a:lnTo>
                  <a:pt x="5290" y="1386"/>
                </a:lnTo>
                <a:lnTo>
                  <a:pt x="5292" y="1384"/>
                </a:lnTo>
                <a:lnTo>
                  <a:pt x="5292" y="1380"/>
                </a:lnTo>
                <a:lnTo>
                  <a:pt x="5290" y="1378"/>
                </a:lnTo>
                <a:lnTo>
                  <a:pt x="5288" y="1376"/>
                </a:lnTo>
                <a:lnTo>
                  <a:pt x="5290" y="1374"/>
                </a:lnTo>
                <a:lnTo>
                  <a:pt x="5294" y="1370"/>
                </a:lnTo>
                <a:lnTo>
                  <a:pt x="5300" y="1370"/>
                </a:lnTo>
                <a:lnTo>
                  <a:pt x="5302" y="1370"/>
                </a:lnTo>
                <a:lnTo>
                  <a:pt x="5306" y="1370"/>
                </a:lnTo>
                <a:lnTo>
                  <a:pt x="5308" y="1372"/>
                </a:lnTo>
                <a:lnTo>
                  <a:pt x="5312" y="1372"/>
                </a:lnTo>
                <a:lnTo>
                  <a:pt x="5320" y="1370"/>
                </a:lnTo>
                <a:lnTo>
                  <a:pt x="5336" y="1362"/>
                </a:lnTo>
                <a:lnTo>
                  <a:pt x="5338" y="1358"/>
                </a:lnTo>
                <a:lnTo>
                  <a:pt x="5338" y="1354"/>
                </a:lnTo>
                <a:lnTo>
                  <a:pt x="5338" y="1350"/>
                </a:lnTo>
                <a:lnTo>
                  <a:pt x="5340" y="1350"/>
                </a:lnTo>
                <a:lnTo>
                  <a:pt x="5340" y="1348"/>
                </a:lnTo>
                <a:lnTo>
                  <a:pt x="5344" y="1350"/>
                </a:lnTo>
                <a:lnTo>
                  <a:pt x="5346" y="1350"/>
                </a:lnTo>
                <a:lnTo>
                  <a:pt x="5346" y="1352"/>
                </a:lnTo>
                <a:lnTo>
                  <a:pt x="5348" y="1354"/>
                </a:lnTo>
                <a:lnTo>
                  <a:pt x="5358" y="1350"/>
                </a:lnTo>
                <a:lnTo>
                  <a:pt x="5368" y="1344"/>
                </a:lnTo>
                <a:lnTo>
                  <a:pt x="5394" y="1324"/>
                </a:lnTo>
                <a:lnTo>
                  <a:pt x="5406" y="1312"/>
                </a:lnTo>
                <a:lnTo>
                  <a:pt x="5416" y="1300"/>
                </a:lnTo>
                <a:lnTo>
                  <a:pt x="5424" y="1290"/>
                </a:lnTo>
                <a:lnTo>
                  <a:pt x="5428" y="1280"/>
                </a:lnTo>
                <a:lnTo>
                  <a:pt x="5436" y="1264"/>
                </a:lnTo>
                <a:lnTo>
                  <a:pt x="5446" y="1250"/>
                </a:lnTo>
                <a:lnTo>
                  <a:pt x="5458" y="1240"/>
                </a:lnTo>
                <a:lnTo>
                  <a:pt x="5464" y="1238"/>
                </a:lnTo>
                <a:lnTo>
                  <a:pt x="5470" y="1238"/>
                </a:lnTo>
                <a:lnTo>
                  <a:pt x="5480" y="1236"/>
                </a:lnTo>
                <a:lnTo>
                  <a:pt x="5482" y="1234"/>
                </a:lnTo>
                <a:lnTo>
                  <a:pt x="5484" y="1230"/>
                </a:lnTo>
                <a:lnTo>
                  <a:pt x="5484" y="1226"/>
                </a:lnTo>
                <a:lnTo>
                  <a:pt x="5482" y="1220"/>
                </a:lnTo>
                <a:lnTo>
                  <a:pt x="5476" y="1214"/>
                </a:lnTo>
                <a:lnTo>
                  <a:pt x="5468" y="1204"/>
                </a:lnTo>
                <a:lnTo>
                  <a:pt x="5462" y="1196"/>
                </a:lnTo>
                <a:lnTo>
                  <a:pt x="5462" y="1194"/>
                </a:lnTo>
                <a:lnTo>
                  <a:pt x="5472" y="1200"/>
                </a:lnTo>
                <a:lnTo>
                  <a:pt x="5506" y="1222"/>
                </a:lnTo>
                <a:lnTo>
                  <a:pt x="5522" y="1226"/>
                </a:lnTo>
                <a:lnTo>
                  <a:pt x="5530" y="1228"/>
                </a:lnTo>
                <a:lnTo>
                  <a:pt x="5538" y="1228"/>
                </a:lnTo>
                <a:lnTo>
                  <a:pt x="5546" y="1226"/>
                </a:lnTo>
                <a:lnTo>
                  <a:pt x="5554" y="1222"/>
                </a:lnTo>
                <a:lnTo>
                  <a:pt x="5560" y="1218"/>
                </a:lnTo>
                <a:lnTo>
                  <a:pt x="5566" y="1212"/>
                </a:lnTo>
                <a:lnTo>
                  <a:pt x="5568" y="1206"/>
                </a:lnTo>
                <a:lnTo>
                  <a:pt x="5572" y="1204"/>
                </a:lnTo>
                <a:lnTo>
                  <a:pt x="5574" y="1204"/>
                </a:lnTo>
                <a:lnTo>
                  <a:pt x="5578" y="1206"/>
                </a:lnTo>
                <a:lnTo>
                  <a:pt x="5584" y="1208"/>
                </a:lnTo>
                <a:lnTo>
                  <a:pt x="5592" y="1208"/>
                </a:lnTo>
                <a:lnTo>
                  <a:pt x="5602" y="1206"/>
                </a:lnTo>
                <a:lnTo>
                  <a:pt x="5618" y="1202"/>
                </a:lnTo>
                <a:lnTo>
                  <a:pt x="5636" y="1196"/>
                </a:lnTo>
                <a:lnTo>
                  <a:pt x="5656" y="1190"/>
                </a:lnTo>
                <a:lnTo>
                  <a:pt x="5692" y="1184"/>
                </a:lnTo>
                <a:lnTo>
                  <a:pt x="5722" y="1176"/>
                </a:lnTo>
                <a:lnTo>
                  <a:pt x="5734" y="1172"/>
                </a:lnTo>
                <a:lnTo>
                  <a:pt x="5742" y="1166"/>
                </a:lnTo>
                <a:lnTo>
                  <a:pt x="5756" y="1152"/>
                </a:lnTo>
                <a:lnTo>
                  <a:pt x="5770" y="1140"/>
                </a:lnTo>
                <a:lnTo>
                  <a:pt x="5786" y="1132"/>
                </a:lnTo>
                <a:lnTo>
                  <a:pt x="5796" y="1128"/>
                </a:lnTo>
                <a:lnTo>
                  <a:pt x="5806" y="1126"/>
                </a:lnTo>
                <a:lnTo>
                  <a:pt x="5814" y="1124"/>
                </a:lnTo>
                <a:lnTo>
                  <a:pt x="5818" y="1122"/>
                </a:lnTo>
                <a:lnTo>
                  <a:pt x="5818" y="1118"/>
                </a:lnTo>
                <a:lnTo>
                  <a:pt x="5818" y="1114"/>
                </a:lnTo>
                <a:lnTo>
                  <a:pt x="5818" y="1112"/>
                </a:lnTo>
                <a:lnTo>
                  <a:pt x="5818" y="1108"/>
                </a:lnTo>
                <a:lnTo>
                  <a:pt x="5822" y="1106"/>
                </a:lnTo>
                <a:lnTo>
                  <a:pt x="5832" y="1104"/>
                </a:lnTo>
                <a:lnTo>
                  <a:pt x="5846" y="1104"/>
                </a:lnTo>
                <a:lnTo>
                  <a:pt x="5848" y="1102"/>
                </a:lnTo>
                <a:lnTo>
                  <a:pt x="5850" y="1100"/>
                </a:lnTo>
                <a:lnTo>
                  <a:pt x="5854" y="1094"/>
                </a:lnTo>
                <a:lnTo>
                  <a:pt x="5858" y="1092"/>
                </a:lnTo>
                <a:lnTo>
                  <a:pt x="5868" y="1086"/>
                </a:lnTo>
                <a:lnTo>
                  <a:pt x="5882" y="1078"/>
                </a:lnTo>
                <a:lnTo>
                  <a:pt x="5882" y="1076"/>
                </a:lnTo>
                <a:lnTo>
                  <a:pt x="5880" y="1076"/>
                </a:lnTo>
                <a:lnTo>
                  <a:pt x="5864" y="1076"/>
                </a:lnTo>
                <a:lnTo>
                  <a:pt x="5836" y="1078"/>
                </a:lnTo>
                <a:lnTo>
                  <a:pt x="5820" y="1078"/>
                </a:lnTo>
                <a:lnTo>
                  <a:pt x="5806" y="1076"/>
                </a:lnTo>
                <a:lnTo>
                  <a:pt x="5794" y="1070"/>
                </a:lnTo>
                <a:lnTo>
                  <a:pt x="5780" y="1064"/>
                </a:lnTo>
                <a:lnTo>
                  <a:pt x="5768" y="1058"/>
                </a:lnTo>
                <a:lnTo>
                  <a:pt x="5756" y="1056"/>
                </a:lnTo>
                <a:lnTo>
                  <a:pt x="5750" y="1056"/>
                </a:lnTo>
                <a:lnTo>
                  <a:pt x="5742" y="1056"/>
                </a:lnTo>
                <a:lnTo>
                  <a:pt x="5736" y="1060"/>
                </a:lnTo>
                <a:lnTo>
                  <a:pt x="5728" y="1064"/>
                </a:lnTo>
                <a:lnTo>
                  <a:pt x="5722" y="1068"/>
                </a:lnTo>
                <a:lnTo>
                  <a:pt x="5714" y="1070"/>
                </a:lnTo>
                <a:lnTo>
                  <a:pt x="5702" y="1070"/>
                </a:lnTo>
                <a:lnTo>
                  <a:pt x="5696" y="1070"/>
                </a:lnTo>
                <a:lnTo>
                  <a:pt x="5690" y="1070"/>
                </a:lnTo>
                <a:lnTo>
                  <a:pt x="5684" y="1074"/>
                </a:lnTo>
                <a:lnTo>
                  <a:pt x="5676" y="1082"/>
                </a:lnTo>
                <a:lnTo>
                  <a:pt x="5670" y="1086"/>
                </a:lnTo>
                <a:lnTo>
                  <a:pt x="5664" y="1088"/>
                </a:lnTo>
                <a:lnTo>
                  <a:pt x="5660" y="1090"/>
                </a:lnTo>
                <a:lnTo>
                  <a:pt x="5656" y="1090"/>
                </a:lnTo>
                <a:lnTo>
                  <a:pt x="5656" y="1086"/>
                </a:lnTo>
                <a:lnTo>
                  <a:pt x="5656" y="1082"/>
                </a:lnTo>
                <a:lnTo>
                  <a:pt x="5660" y="1078"/>
                </a:lnTo>
                <a:lnTo>
                  <a:pt x="5668" y="1070"/>
                </a:lnTo>
                <a:lnTo>
                  <a:pt x="5678" y="1064"/>
                </a:lnTo>
                <a:lnTo>
                  <a:pt x="5684" y="1062"/>
                </a:lnTo>
                <a:lnTo>
                  <a:pt x="5690" y="1060"/>
                </a:lnTo>
                <a:lnTo>
                  <a:pt x="5694" y="1060"/>
                </a:lnTo>
                <a:lnTo>
                  <a:pt x="5700" y="1064"/>
                </a:lnTo>
                <a:lnTo>
                  <a:pt x="5702" y="1064"/>
                </a:lnTo>
                <a:lnTo>
                  <a:pt x="5706" y="1062"/>
                </a:lnTo>
                <a:lnTo>
                  <a:pt x="5714" y="1056"/>
                </a:lnTo>
                <a:lnTo>
                  <a:pt x="5714" y="1054"/>
                </a:lnTo>
                <a:lnTo>
                  <a:pt x="5714" y="1052"/>
                </a:lnTo>
                <a:lnTo>
                  <a:pt x="5710" y="1052"/>
                </a:lnTo>
                <a:lnTo>
                  <a:pt x="5704" y="1050"/>
                </a:lnTo>
                <a:lnTo>
                  <a:pt x="5680" y="1052"/>
                </a:lnTo>
                <a:lnTo>
                  <a:pt x="5652" y="1056"/>
                </a:lnTo>
                <a:lnTo>
                  <a:pt x="5638" y="1058"/>
                </a:lnTo>
                <a:lnTo>
                  <a:pt x="5634" y="1056"/>
                </a:lnTo>
                <a:lnTo>
                  <a:pt x="5632" y="1052"/>
                </a:lnTo>
                <a:lnTo>
                  <a:pt x="5636" y="1046"/>
                </a:lnTo>
                <a:lnTo>
                  <a:pt x="5640" y="1038"/>
                </a:lnTo>
                <a:lnTo>
                  <a:pt x="5650" y="1022"/>
                </a:lnTo>
                <a:lnTo>
                  <a:pt x="5656" y="1012"/>
                </a:lnTo>
                <a:lnTo>
                  <a:pt x="5658" y="1010"/>
                </a:lnTo>
                <a:lnTo>
                  <a:pt x="5664" y="1016"/>
                </a:lnTo>
                <a:lnTo>
                  <a:pt x="5672" y="1022"/>
                </a:lnTo>
                <a:lnTo>
                  <a:pt x="5676" y="1022"/>
                </a:lnTo>
                <a:lnTo>
                  <a:pt x="5680" y="1022"/>
                </a:lnTo>
                <a:lnTo>
                  <a:pt x="5718" y="1010"/>
                </a:lnTo>
                <a:lnTo>
                  <a:pt x="5732" y="1004"/>
                </a:lnTo>
                <a:lnTo>
                  <a:pt x="5742" y="1000"/>
                </a:lnTo>
                <a:lnTo>
                  <a:pt x="5746" y="996"/>
                </a:lnTo>
                <a:lnTo>
                  <a:pt x="5746" y="990"/>
                </a:lnTo>
                <a:lnTo>
                  <a:pt x="5742" y="986"/>
                </a:lnTo>
                <a:lnTo>
                  <a:pt x="5734" y="982"/>
                </a:lnTo>
                <a:lnTo>
                  <a:pt x="5724" y="980"/>
                </a:lnTo>
                <a:lnTo>
                  <a:pt x="5710" y="976"/>
                </a:lnTo>
                <a:lnTo>
                  <a:pt x="5688" y="972"/>
                </a:lnTo>
                <a:lnTo>
                  <a:pt x="5682" y="970"/>
                </a:lnTo>
                <a:lnTo>
                  <a:pt x="5680" y="968"/>
                </a:lnTo>
                <a:lnTo>
                  <a:pt x="5680" y="966"/>
                </a:lnTo>
                <a:lnTo>
                  <a:pt x="5686" y="966"/>
                </a:lnTo>
                <a:lnTo>
                  <a:pt x="5706" y="966"/>
                </a:lnTo>
                <a:lnTo>
                  <a:pt x="5728" y="970"/>
                </a:lnTo>
                <a:lnTo>
                  <a:pt x="5742" y="974"/>
                </a:lnTo>
                <a:lnTo>
                  <a:pt x="5754" y="980"/>
                </a:lnTo>
                <a:lnTo>
                  <a:pt x="5768" y="986"/>
                </a:lnTo>
                <a:lnTo>
                  <a:pt x="5782" y="990"/>
                </a:lnTo>
                <a:lnTo>
                  <a:pt x="5790" y="996"/>
                </a:lnTo>
                <a:lnTo>
                  <a:pt x="5794" y="1006"/>
                </a:lnTo>
                <a:lnTo>
                  <a:pt x="5796" y="1022"/>
                </a:lnTo>
                <a:lnTo>
                  <a:pt x="5800" y="1030"/>
                </a:lnTo>
                <a:lnTo>
                  <a:pt x="5806" y="1038"/>
                </a:lnTo>
                <a:lnTo>
                  <a:pt x="5814" y="1044"/>
                </a:lnTo>
                <a:lnTo>
                  <a:pt x="5824" y="1048"/>
                </a:lnTo>
                <a:lnTo>
                  <a:pt x="5834" y="1052"/>
                </a:lnTo>
                <a:lnTo>
                  <a:pt x="5844" y="1054"/>
                </a:lnTo>
                <a:lnTo>
                  <a:pt x="5852" y="1054"/>
                </a:lnTo>
                <a:lnTo>
                  <a:pt x="5858" y="1052"/>
                </a:lnTo>
                <a:lnTo>
                  <a:pt x="5866" y="1048"/>
                </a:lnTo>
                <a:lnTo>
                  <a:pt x="5872" y="1048"/>
                </a:lnTo>
                <a:lnTo>
                  <a:pt x="5882" y="1052"/>
                </a:lnTo>
                <a:lnTo>
                  <a:pt x="5896" y="1054"/>
                </a:lnTo>
                <a:lnTo>
                  <a:pt x="5904" y="1054"/>
                </a:lnTo>
                <a:lnTo>
                  <a:pt x="5908" y="1048"/>
                </a:lnTo>
                <a:lnTo>
                  <a:pt x="5908" y="1042"/>
                </a:lnTo>
                <a:lnTo>
                  <a:pt x="5906" y="1032"/>
                </a:lnTo>
                <a:lnTo>
                  <a:pt x="5902" y="1008"/>
                </a:lnTo>
                <a:lnTo>
                  <a:pt x="5900" y="996"/>
                </a:lnTo>
                <a:lnTo>
                  <a:pt x="5900" y="984"/>
                </a:lnTo>
                <a:lnTo>
                  <a:pt x="5900" y="976"/>
                </a:lnTo>
                <a:lnTo>
                  <a:pt x="5898" y="974"/>
                </a:lnTo>
                <a:lnTo>
                  <a:pt x="5896" y="974"/>
                </a:lnTo>
                <a:lnTo>
                  <a:pt x="5892" y="976"/>
                </a:lnTo>
                <a:lnTo>
                  <a:pt x="5886" y="980"/>
                </a:lnTo>
                <a:lnTo>
                  <a:pt x="5880" y="984"/>
                </a:lnTo>
                <a:lnTo>
                  <a:pt x="5874" y="988"/>
                </a:lnTo>
                <a:lnTo>
                  <a:pt x="5868" y="990"/>
                </a:lnTo>
                <a:lnTo>
                  <a:pt x="5868" y="988"/>
                </a:lnTo>
                <a:lnTo>
                  <a:pt x="5866" y="984"/>
                </a:lnTo>
                <a:lnTo>
                  <a:pt x="5864" y="976"/>
                </a:lnTo>
                <a:lnTo>
                  <a:pt x="5866" y="974"/>
                </a:lnTo>
                <a:lnTo>
                  <a:pt x="5868" y="972"/>
                </a:lnTo>
                <a:lnTo>
                  <a:pt x="5876" y="970"/>
                </a:lnTo>
                <a:lnTo>
                  <a:pt x="5880" y="968"/>
                </a:lnTo>
                <a:lnTo>
                  <a:pt x="5886" y="960"/>
                </a:lnTo>
                <a:lnTo>
                  <a:pt x="5890" y="956"/>
                </a:lnTo>
                <a:lnTo>
                  <a:pt x="5892" y="954"/>
                </a:lnTo>
                <a:lnTo>
                  <a:pt x="5890" y="954"/>
                </a:lnTo>
                <a:lnTo>
                  <a:pt x="5880" y="958"/>
                </a:lnTo>
                <a:lnTo>
                  <a:pt x="5870" y="960"/>
                </a:lnTo>
                <a:lnTo>
                  <a:pt x="5866" y="960"/>
                </a:lnTo>
                <a:lnTo>
                  <a:pt x="5866" y="954"/>
                </a:lnTo>
                <a:lnTo>
                  <a:pt x="5868" y="948"/>
                </a:lnTo>
                <a:lnTo>
                  <a:pt x="5866" y="944"/>
                </a:lnTo>
                <a:lnTo>
                  <a:pt x="5862" y="940"/>
                </a:lnTo>
                <a:lnTo>
                  <a:pt x="5856" y="936"/>
                </a:lnTo>
                <a:lnTo>
                  <a:pt x="5838" y="932"/>
                </a:lnTo>
                <a:lnTo>
                  <a:pt x="5816" y="924"/>
                </a:lnTo>
                <a:lnTo>
                  <a:pt x="5796" y="918"/>
                </a:lnTo>
                <a:lnTo>
                  <a:pt x="5786" y="912"/>
                </a:lnTo>
                <a:lnTo>
                  <a:pt x="5780" y="906"/>
                </a:lnTo>
                <a:lnTo>
                  <a:pt x="5780" y="902"/>
                </a:lnTo>
                <a:lnTo>
                  <a:pt x="5780" y="900"/>
                </a:lnTo>
                <a:lnTo>
                  <a:pt x="5780" y="896"/>
                </a:lnTo>
                <a:lnTo>
                  <a:pt x="5778" y="890"/>
                </a:lnTo>
                <a:lnTo>
                  <a:pt x="5770" y="884"/>
                </a:lnTo>
                <a:lnTo>
                  <a:pt x="5762" y="880"/>
                </a:lnTo>
                <a:lnTo>
                  <a:pt x="5758" y="874"/>
                </a:lnTo>
                <a:lnTo>
                  <a:pt x="5760" y="870"/>
                </a:lnTo>
                <a:lnTo>
                  <a:pt x="5760" y="866"/>
                </a:lnTo>
                <a:lnTo>
                  <a:pt x="5758" y="862"/>
                </a:lnTo>
                <a:lnTo>
                  <a:pt x="5752" y="856"/>
                </a:lnTo>
                <a:lnTo>
                  <a:pt x="5738" y="852"/>
                </a:lnTo>
                <a:lnTo>
                  <a:pt x="5714" y="844"/>
                </a:lnTo>
                <a:lnTo>
                  <a:pt x="5724" y="846"/>
                </a:lnTo>
                <a:lnTo>
                  <a:pt x="5732" y="844"/>
                </a:lnTo>
                <a:lnTo>
                  <a:pt x="5740" y="840"/>
                </a:lnTo>
                <a:lnTo>
                  <a:pt x="5748" y="836"/>
                </a:lnTo>
                <a:lnTo>
                  <a:pt x="5764" y="828"/>
                </a:lnTo>
                <a:lnTo>
                  <a:pt x="5784" y="816"/>
                </a:lnTo>
                <a:lnTo>
                  <a:pt x="5790" y="816"/>
                </a:lnTo>
                <a:lnTo>
                  <a:pt x="5796" y="814"/>
                </a:lnTo>
                <a:lnTo>
                  <a:pt x="5810" y="818"/>
                </a:lnTo>
                <a:lnTo>
                  <a:pt x="5824" y="824"/>
                </a:lnTo>
                <a:lnTo>
                  <a:pt x="5838" y="832"/>
                </a:lnTo>
                <a:lnTo>
                  <a:pt x="5852" y="838"/>
                </a:lnTo>
                <a:lnTo>
                  <a:pt x="5866" y="842"/>
                </a:lnTo>
                <a:lnTo>
                  <a:pt x="5874" y="842"/>
                </a:lnTo>
                <a:lnTo>
                  <a:pt x="5880" y="842"/>
                </a:lnTo>
                <a:lnTo>
                  <a:pt x="5888" y="840"/>
                </a:lnTo>
                <a:lnTo>
                  <a:pt x="5894" y="836"/>
                </a:lnTo>
                <a:lnTo>
                  <a:pt x="5906" y="828"/>
                </a:lnTo>
                <a:lnTo>
                  <a:pt x="5916" y="826"/>
                </a:lnTo>
                <a:lnTo>
                  <a:pt x="5922" y="826"/>
                </a:lnTo>
                <a:lnTo>
                  <a:pt x="5928" y="828"/>
                </a:lnTo>
                <a:lnTo>
                  <a:pt x="5932" y="828"/>
                </a:lnTo>
                <a:lnTo>
                  <a:pt x="5936" y="828"/>
                </a:lnTo>
                <a:lnTo>
                  <a:pt x="5942" y="826"/>
                </a:lnTo>
                <a:lnTo>
                  <a:pt x="5948" y="818"/>
                </a:lnTo>
                <a:lnTo>
                  <a:pt x="5954" y="808"/>
                </a:lnTo>
                <a:lnTo>
                  <a:pt x="5954" y="804"/>
                </a:lnTo>
                <a:lnTo>
                  <a:pt x="5952" y="802"/>
                </a:lnTo>
                <a:lnTo>
                  <a:pt x="5948" y="796"/>
                </a:lnTo>
                <a:lnTo>
                  <a:pt x="5940" y="792"/>
                </a:lnTo>
                <a:lnTo>
                  <a:pt x="5930" y="788"/>
                </a:lnTo>
                <a:lnTo>
                  <a:pt x="5916" y="788"/>
                </a:lnTo>
                <a:lnTo>
                  <a:pt x="5890" y="786"/>
                </a:lnTo>
                <a:lnTo>
                  <a:pt x="5880" y="784"/>
                </a:lnTo>
                <a:lnTo>
                  <a:pt x="5876" y="782"/>
                </a:lnTo>
                <a:lnTo>
                  <a:pt x="5876" y="780"/>
                </a:lnTo>
                <a:lnTo>
                  <a:pt x="5876" y="774"/>
                </a:lnTo>
                <a:lnTo>
                  <a:pt x="5882" y="768"/>
                </a:lnTo>
                <a:lnTo>
                  <a:pt x="5890" y="762"/>
                </a:lnTo>
                <a:lnTo>
                  <a:pt x="5902" y="756"/>
                </a:lnTo>
                <a:lnTo>
                  <a:pt x="5914" y="752"/>
                </a:lnTo>
                <a:lnTo>
                  <a:pt x="5928" y="752"/>
                </a:lnTo>
                <a:lnTo>
                  <a:pt x="5940" y="754"/>
                </a:lnTo>
                <a:lnTo>
                  <a:pt x="5948" y="756"/>
                </a:lnTo>
                <a:lnTo>
                  <a:pt x="5958" y="764"/>
                </a:lnTo>
                <a:lnTo>
                  <a:pt x="5964" y="768"/>
                </a:lnTo>
                <a:lnTo>
                  <a:pt x="5970" y="768"/>
                </a:lnTo>
                <a:lnTo>
                  <a:pt x="5978" y="768"/>
                </a:lnTo>
                <a:lnTo>
                  <a:pt x="5990" y="764"/>
                </a:lnTo>
                <a:lnTo>
                  <a:pt x="5998" y="760"/>
                </a:lnTo>
                <a:lnTo>
                  <a:pt x="6002" y="756"/>
                </a:lnTo>
                <a:lnTo>
                  <a:pt x="6002" y="752"/>
                </a:lnTo>
                <a:lnTo>
                  <a:pt x="5998" y="748"/>
                </a:lnTo>
                <a:lnTo>
                  <a:pt x="5992" y="744"/>
                </a:lnTo>
                <a:lnTo>
                  <a:pt x="5982" y="742"/>
                </a:lnTo>
                <a:lnTo>
                  <a:pt x="5970" y="740"/>
                </a:lnTo>
                <a:lnTo>
                  <a:pt x="5956" y="738"/>
                </a:lnTo>
                <a:lnTo>
                  <a:pt x="5948" y="736"/>
                </a:lnTo>
                <a:lnTo>
                  <a:pt x="5944" y="734"/>
                </a:lnTo>
                <a:lnTo>
                  <a:pt x="5940" y="732"/>
                </a:lnTo>
                <a:lnTo>
                  <a:pt x="5938" y="728"/>
                </a:lnTo>
                <a:lnTo>
                  <a:pt x="5936" y="718"/>
                </a:lnTo>
                <a:lnTo>
                  <a:pt x="5940" y="708"/>
                </a:lnTo>
                <a:lnTo>
                  <a:pt x="5944" y="700"/>
                </a:lnTo>
                <a:lnTo>
                  <a:pt x="5950" y="692"/>
                </a:lnTo>
                <a:lnTo>
                  <a:pt x="5954" y="692"/>
                </a:lnTo>
                <a:lnTo>
                  <a:pt x="5958" y="690"/>
                </a:lnTo>
                <a:lnTo>
                  <a:pt x="5960" y="692"/>
                </a:lnTo>
                <a:lnTo>
                  <a:pt x="5964" y="694"/>
                </a:lnTo>
                <a:lnTo>
                  <a:pt x="5970" y="700"/>
                </a:lnTo>
                <a:lnTo>
                  <a:pt x="5976" y="702"/>
                </a:lnTo>
                <a:lnTo>
                  <a:pt x="5984" y="702"/>
                </a:lnTo>
                <a:lnTo>
                  <a:pt x="5990" y="698"/>
                </a:lnTo>
                <a:lnTo>
                  <a:pt x="5996" y="692"/>
                </a:lnTo>
                <a:lnTo>
                  <a:pt x="5998" y="686"/>
                </a:lnTo>
                <a:lnTo>
                  <a:pt x="5996" y="678"/>
                </a:lnTo>
                <a:lnTo>
                  <a:pt x="5992" y="668"/>
                </a:lnTo>
                <a:lnTo>
                  <a:pt x="5988" y="662"/>
                </a:lnTo>
                <a:lnTo>
                  <a:pt x="5986" y="658"/>
                </a:lnTo>
                <a:lnTo>
                  <a:pt x="5990" y="656"/>
                </a:lnTo>
                <a:lnTo>
                  <a:pt x="5994" y="656"/>
                </a:lnTo>
                <a:lnTo>
                  <a:pt x="5996" y="654"/>
                </a:lnTo>
                <a:lnTo>
                  <a:pt x="5980" y="646"/>
                </a:lnTo>
                <a:lnTo>
                  <a:pt x="5968" y="640"/>
                </a:lnTo>
                <a:lnTo>
                  <a:pt x="5964" y="636"/>
                </a:lnTo>
                <a:lnTo>
                  <a:pt x="5964" y="632"/>
                </a:lnTo>
                <a:lnTo>
                  <a:pt x="5968" y="632"/>
                </a:lnTo>
                <a:lnTo>
                  <a:pt x="5976" y="628"/>
                </a:lnTo>
                <a:lnTo>
                  <a:pt x="5980" y="624"/>
                </a:lnTo>
                <a:lnTo>
                  <a:pt x="5978" y="618"/>
                </a:lnTo>
                <a:lnTo>
                  <a:pt x="5976" y="616"/>
                </a:lnTo>
                <a:lnTo>
                  <a:pt x="5972" y="614"/>
                </a:lnTo>
                <a:lnTo>
                  <a:pt x="5962" y="612"/>
                </a:lnTo>
                <a:lnTo>
                  <a:pt x="5934" y="612"/>
                </a:lnTo>
                <a:lnTo>
                  <a:pt x="5922" y="612"/>
                </a:lnTo>
                <a:lnTo>
                  <a:pt x="5910" y="610"/>
                </a:lnTo>
                <a:lnTo>
                  <a:pt x="5902" y="608"/>
                </a:lnTo>
                <a:lnTo>
                  <a:pt x="5900" y="604"/>
                </a:lnTo>
                <a:lnTo>
                  <a:pt x="5898" y="600"/>
                </a:lnTo>
                <a:lnTo>
                  <a:pt x="5898" y="596"/>
                </a:lnTo>
                <a:lnTo>
                  <a:pt x="5898" y="594"/>
                </a:lnTo>
                <a:lnTo>
                  <a:pt x="5892" y="588"/>
                </a:lnTo>
                <a:lnTo>
                  <a:pt x="5884" y="584"/>
                </a:lnTo>
                <a:lnTo>
                  <a:pt x="5876" y="582"/>
                </a:lnTo>
                <a:lnTo>
                  <a:pt x="5868" y="580"/>
                </a:lnTo>
                <a:lnTo>
                  <a:pt x="5864" y="576"/>
                </a:lnTo>
                <a:lnTo>
                  <a:pt x="5864" y="574"/>
                </a:lnTo>
                <a:lnTo>
                  <a:pt x="5864" y="572"/>
                </a:lnTo>
                <a:lnTo>
                  <a:pt x="5868" y="568"/>
                </a:lnTo>
                <a:lnTo>
                  <a:pt x="5876" y="564"/>
                </a:lnTo>
                <a:lnTo>
                  <a:pt x="5882" y="566"/>
                </a:lnTo>
                <a:lnTo>
                  <a:pt x="5886" y="570"/>
                </a:lnTo>
                <a:lnTo>
                  <a:pt x="5890" y="574"/>
                </a:lnTo>
                <a:lnTo>
                  <a:pt x="5894" y="578"/>
                </a:lnTo>
                <a:lnTo>
                  <a:pt x="5900" y="580"/>
                </a:lnTo>
                <a:lnTo>
                  <a:pt x="5908" y="580"/>
                </a:lnTo>
                <a:lnTo>
                  <a:pt x="5918" y="572"/>
                </a:lnTo>
                <a:lnTo>
                  <a:pt x="5930" y="566"/>
                </a:lnTo>
                <a:lnTo>
                  <a:pt x="5944" y="560"/>
                </a:lnTo>
                <a:lnTo>
                  <a:pt x="5956" y="558"/>
                </a:lnTo>
                <a:lnTo>
                  <a:pt x="5968" y="558"/>
                </a:lnTo>
                <a:lnTo>
                  <a:pt x="5980" y="560"/>
                </a:lnTo>
                <a:lnTo>
                  <a:pt x="5992" y="564"/>
                </a:lnTo>
                <a:lnTo>
                  <a:pt x="6014" y="572"/>
                </a:lnTo>
                <a:lnTo>
                  <a:pt x="6024" y="576"/>
                </a:lnTo>
                <a:lnTo>
                  <a:pt x="6032" y="574"/>
                </a:lnTo>
                <a:lnTo>
                  <a:pt x="6038" y="570"/>
                </a:lnTo>
                <a:lnTo>
                  <a:pt x="6042" y="562"/>
                </a:lnTo>
                <a:lnTo>
                  <a:pt x="6044" y="554"/>
                </a:lnTo>
                <a:lnTo>
                  <a:pt x="6044" y="546"/>
                </a:lnTo>
                <a:lnTo>
                  <a:pt x="6038" y="536"/>
                </a:lnTo>
                <a:lnTo>
                  <a:pt x="6032" y="528"/>
                </a:lnTo>
                <a:lnTo>
                  <a:pt x="6022" y="522"/>
                </a:lnTo>
                <a:lnTo>
                  <a:pt x="6018" y="522"/>
                </a:lnTo>
                <a:lnTo>
                  <a:pt x="6012" y="524"/>
                </a:lnTo>
                <a:lnTo>
                  <a:pt x="6008" y="528"/>
                </a:lnTo>
                <a:lnTo>
                  <a:pt x="6002" y="532"/>
                </a:lnTo>
                <a:lnTo>
                  <a:pt x="5994" y="532"/>
                </a:lnTo>
                <a:lnTo>
                  <a:pt x="5984" y="530"/>
                </a:lnTo>
                <a:lnTo>
                  <a:pt x="5968" y="522"/>
                </a:lnTo>
                <a:lnTo>
                  <a:pt x="5942" y="506"/>
                </a:lnTo>
                <a:lnTo>
                  <a:pt x="5938" y="500"/>
                </a:lnTo>
                <a:lnTo>
                  <a:pt x="5938" y="498"/>
                </a:lnTo>
                <a:lnTo>
                  <a:pt x="5944" y="496"/>
                </a:lnTo>
                <a:lnTo>
                  <a:pt x="5952" y="498"/>
                </a:lnTo>
                <a:lnTo>
                  <a:pt x="5982" y="504"/>
                </a:lnTo>
                <a:lnTo>
                  <a:pt x="6006" y="508"/>
                </a:lnTo>
                <a:lnTo>
                  <a:pt x="6010" y="506"/>
                </a:lnTo>
                <a:lnTo>
                  <a:pt x="6010" y="504"/>
                </a:lnTo>
                <a:lnTo>
                  <a:pt x="6004" y="500"/>
                </a:lnTo>
                <a:lnTo>
                  <a:pt x="5992" y="496"/>
                </a:lnTo>
                <a:lnTo>
                  <a:pt x="5956" y="480"/>
                </a:lnTo>
                <a:lnTo>
                  <a:pt x="5936" y="474"/>
                </a:lnTo>
                <a:lnTo>
                  <a:pt x="5922" y="472"/>
                </a:lnTo>
                <a:lnTo>
                  <a:pt x="5914" y="476"/>
                </a:lnTo>
                <a:lnTo>
                  <a:pt x="5910" y="480"/>
                </a:lnTo>
                <a:lnTo>
                  <a:pt x="5906" y="494"/>
                </a:lnTo>
                <a:lnTo>
                  <a:pt x="5902" y="500"/>
                </a:lnTo>
                <a:lnTo>
                  <a:pt x="5896" y="502"/>
                </a:lnTo>
                <a:lnTo>
                  <a:pt x="5892" y="502"/>
                </a:lnTo>
                <a:lnTo>
                  <a:pt x="5890" y="502"/>
                </a:lnTo>
                <a:lnTo>
                  <a:pt x="5888" y="500"/>
                </a:lnTo>
                <a:lnTo>
                  <a:pt x="5888" y="496"/>
                </a:lnTo>
                <a:lnTo>
                  <a:pt x="5890" y="488"/>
                </a:lnTo>
                <a:lnTo>
                  <a:pt x="5896" y="478"/>
                </a:lnTo>
                <a:lnTo>
                  <a:pt x="5910" y="452"/>
                </a:lnTo>
                <a:lnTo>
                  <a:pt x="5916" y="438"/>
                </a:lnTo>
                <a:lnTo>
                  <a:pt x="5922" y="424"/>
                </a:lnTo>
                <a:lnTo>
                  <a:pt x="5926" y="414"/>
                </a:lnTo>
                <a:lnTo>
                  <a:pt x="5934" y="406"/>
                </a:lnTo>
                <a:lnTo>
                  <a:pt x="5940" y="404"/>
                </a:lnTo>
                <a:lnTo>
                  <a:pt x="5948" y="402"/>
                </a:lnTo>
                <a:lnTo>
                  <a:pt x="5960" y="404"/>
                </a:lnTo>
                <a:lnTo>
                  <a:pt x="5966" y="402"/>
                </a:lnTo>
                <a:lnTo>
                  <a:pt x="5970" y="400"/>
                </a:lnTo>
                <a:lnTo>
                  <a:pt x="5982" y="392"/>
                </a:lnTo>
                <a:lnTo>
                  <a:pt x="5996" y="380"/>
                </a:lnTo>
                <a:lnTo>
                  <a:pt x="6002" y="376"/>
                </a:lnTo>
                <a:lnTo>
                  <a:pt x="6004" y="370"/>
                </a:lnTo>
                <a:lnTo>
                  <a:pt x="6004" y="368"/>
                </a:lnTo>
                <a:lnTo>
                  <a:pt x="5996" y="364"/>
                </a:lnTo>
                <a:lnTo>
                  <a:pt x="5988" y="362"/>
                </a:lnTo>
                <a:lnTo>
                  <a:pt x="5984" y="358"/>
                </a:lnTo>
                <a:lnTo>
                  <a:pt x="5980" y="354"/>
                </a:lnTo>
                <a:lnTo>
                  <a:pt x="5980" y="348"/>
                </a:lnTo>
                <a:lnTo>
                  <a:pt x="5982" y="342"/>
                </a:lnTo>
                <a:lnTo>
                  <a:pt x="5986" y="338"/>
                </a:lnTo>
                <a:lnTo>
                  <a:pt x="5994" y="336"/>
                </a:lnTo>
                <a:lnTo>
                  <a:pt x="6006" y="334"/>
                </a:lnTo>
                <a:lnTo>
                  <a:pt x="6026" y="332"/>
                </a:lnTo>
                <a:lnTo>
                  <a:pt x="6040" y="328"/>
                </a:lnTo>
                <a:lnTo>
                  <a:pt x="6052" y="322"/>
                </a:lnTo>
                <a:lnTo>
                  <a:pt x="6064" y="310"/>
                </a:lnTo>
                <a:lnTo>
                  <a:pt x="6066" y="306"/>
                </a:lnTo>
                <a:lnTo>
                  <a:pt x="6066" y="304"/>
                </a:lnTo>
                <a:lnTo>
                  <a:pt x="6066" y="302"/>
                </a:lnTo>
                <a:lnTo>
                  <a:pt x="6062" y="300"/>
                </a:lnTo>
                <a:lnTo>
                  <a:pt x="6052" y="298"/>
                </a:lnTo>
                <a:lnTo>
                  <a:pt x="6036" y="300"/>
                </a:lnTo>
                <a:lnTo>
                  <a:pt x="5998" y="306"/>
                </a:lnTo>
                <a:lnTo>
                  <a:pt x="5980" y="312"/>
                </a:lnTo>
                <a:lnTo>
                  <a:pt x="5962" y="318"/>
                </a:lnTo>
                <a:lnTo>
                  <a:pt x="5948" y="320"/>
                </a:lnTo>
                <a:lnTo>
                  <a:pt x="5946" y="320"/>
                </a:lnTo>
                <a:lnTo>
                  <a:pt x="5944" y="318"/>
                </a:lnTo>
                <a:lnTo>
                  <a:pt x="5944" y="316"/>
                </a:lnTo>
                <a:lnTo>
                  <a:pt x="5944" y="312"/>
                </a:lnTo>
                <a:lnTo>
                  <a:pt x="5950" y="306"/>
                </a:lnTo>
                <a:lnTo>
                  <a:pt x="5960" y="298"/>
                </a:lnTo>
                <a:lnTo>
                  <a:pt x="5974" y="290"/>
                </a:lnTo>
                <a:lnTo>
                  <a:pt x="5988" y="286"/>
                </a:lnTo>
                <a:lnTo>
                  <a:pt x="5996" y="286"/>
                </a:lnTo>
                <a:lnTo>
                  <a:pt x="6004" y="288"/>
                </a:lnTo>
                <a:lnTo>
                  <a:pt x="6018" y="290"/>
                </a:lnTo>
                <a:lnTo>
                  <a:pt x="6034" y="292"/>
                </a:lnTo>
                <a:lnTo>
                  <a:pt x="6050" y="292"/>
                </a:lnTo>
                <a:lnTo>
                  <a:pt x="6064" y="290"/>
                </a:lnTo>
                <a:lnTo>
                  <a:pt x="6092" y="284"/>
                </a:lnTo>
                <a:lnTo>
                  <a:pt x="6116" y="274"/>
                </a:lnTo>
                <a:lnTo>
                  <a:pt x="6122" y="270"/>
                </a:lnTo>
                <a:lnTo>
                  <a:pt x="6122" y="268"/>
                </a:lnTo>
                <a:lnTo>
                  <a:pt x="6122" y="266"/>
                </a:lnTo>
                <a:lnTo>
                  <a:pt x="6116" y="264"/>
                </a:lnTo>
                <a:lnTo>
                  <a:pt x="6106" y="262"/>
                </a:lnTo>
                <a:lnTo>
                  <a:pt x="6082" y="260"/>
                </a:lnTo>
                <a:lnTo>
                  <a:pt x="6068" y="260"/>
                </a:lnTo>
                <a:lnTo>
                  <a:pt x="6056" y="262"/>
                </a:lnTo>
                <a:lnTo>
                  <a:pt x="6042" y="262"/>
                </a:lnTo>
                <a:lnTo>
                  <a:pt x="6026" y="262"/>
                </a:lnTo>
                <a:lnTo>
                  <a:pt x="5990" y="260"/>
                </a:lnTo>
                <a:lnTo>
                  <a:pt x="5970" y="258"/>
                </a:lnTo>
                <a:lnTo>
                  <a:pt x="5988" y="258"/>
                </a:lnTo>
                <a:lnTo>
                  <a:pt x="6004" y="258"/>
                </a:lnTo>
                <a:lnTo>
                  <a:pt x="6018" y="258"/>
                </a:lnTo>
                <a:lnTo>
                  <a:pt x="6028" y="254"/>
                </a:lnTo>
                <a:lnTo>
                  <a:pt x="6036" y="252"/>
                </a:lnTo>
                <a:lnTo>
                  <a:pt x="6050" y="246"/>
                </a:lnTo>
                <a:lnTo>
                  <a:pt x="6058" y="246"/>
                </a:lnTo>
                <a:lnTo>
                  <a:pt x="6068" y="248"/>
                </a:lnTo>
                <a:lnTo>
                  <a:pt x="6080" y="248"/>
                </a:lnTo>
                <a:lnTo>
                  <a:pt x="6090" y="250"/>
                </a:lnTo>
                <a:lnTo>
                  <a:pt x="6112" y="248"/>
                </a:lnTo>
                <a:lnTo>
                  <a:pt x="6136" y="244"/>
                </a:lnTo>
                <a:lnTo>
                  <a:pt x="6166" y="242"/>
                </a:lnTo>
                <a:lnTo>
                  <a:pt x="6178" y="240"/>
                </a:lnTo>
                <a:lnTo>
                  <a:pt x="6180" y="238"/>
                </a:lnTo>
                <a:lnTo>
                  <a:pt x="6180" y="236"/>
                </a:lnTo>
                <a:lnTo>
                  <a:pt x="6178" y="232"/>
                </a:lnTo>
                <a:lnTo>
                  <a:pt x="6172" y="228"/>
                </a:lnTo>
                <a:lnTo>
                  <a:pt x="6166" y="224"/>
                </a:lnTo>
                <a:lnTo>
                  <a:pt x="6166" y="220"/>
                </a:lnTo>
                <a:lnTo>
                  <a:pt x="6166" y="218"/>
                </a:lnTo>
                <a:lnTo>
                  <a:pt x="6170" y="218"/>
                </a:lnTo>
                <a:lnTo>
                  <a:pt x="6184" y="216"/>
                </a:lnTo>
                <a:lnTo>
                  <a:pt x="6196" y="216"/>
                </a:lnTo>
                <a:lnTo>
                  <a:pt x="6208" y="214"/>
                </a:lnTo>
                <a:lnTo>
                  <a:pt x="6218" y="210"/>
                </a:lnTo>
                <a:lnTo>
                  <a:pt x="6228" y="206"/>
                </a:lnTo>
                <a:lnTo>
                  <a:pt x="6248" y="194"/>
                </a:lnTo>
                <a:lnTo>
                  <a:pt x="6272" y="182"/>
                </a:lnTo>
                <a:lnTo>
                  <a:pt x="6278" y="180"/>
                </a:lnTo>
                <a:lnTo>
                  <a:pt x="6278" y="176"/>
                </a:lnTo>
                <a:lnTo>
                  <a:pt x="6276" y="172"/>
                </a:lnTo>
                <a:lnTo>
                  <a:pt x="6270" y="170"/>
                </a:lnTo>
                <a:lnTo>
                  <a:pt x="6250" y="164"/>
                </a:lnTo>
                <a:lnTo>
                  <a:pt x="6224" y="158"/>
                </a:lnTo>
                <a:lnTo>
                  <a:pt x="6192" y="154"/>
                </a:lnTo>
                <a:lnTo>
                  <a:pt x="6160" y="150"/>
                </a:lnTo>
                <a:lnTo>
                  <a:pt x="6128" y="148"/>
                </a:lnTo>
                <a:lnTo>
                  <a:pt x="6100" y="148"/>
                </a:lnTo>
                <a:lnTo>
                  <a:pt x="6080" y="152"/>
                </a:lnTo>
                <a:lnTo>
                  <a:pt x="6066" y="156"/>
                </a:lnTo>
                <a:lnTo>
                  <a:pt x="6056" y="164"/>
                </a:lnTo>
                <a:lnTo>
                  <a:pt x="6050" y="172"/>
                </a:lnTo>
                <a:lnTo>
                  <a:pt x="6046" y="178"/>
                </a:lnTo>
                <a:lnTo>
                  <a:pt x="6040" y="184"/>
                </a:lnTo>
                <a:lnTo>
                  <a:pt x="6034" y="186"/>
                </a:lnTo>
                <a:lnTo>
                  <a:pt x="6024" y="186"/>
                </a:lnTo>
                <a:lnTo>
                  <a:pt x="6012" y="182"/>
                </a:lnTo>
                <a:lnTo>
                  <a:pt x="6000" y="182"/>
                </a:lnTo>
                <a:lnTo>
                  <a:pt x="5976" y="182"/>
                </a:lnTo>
                <a:lnTo>
                  <a:pt x="5964" y="182"/>
                </a:lnTo>
                <a:lnTo>
                  <a:pt x="5962" y="182"/>
                </a:lnTo>
                <a:lnTo>
                  <a:pt x="5962" y="180"/>
                </a:lnTo>
                <a:lnTo>
                  <a:pt x="5966" y="176"/>
                </a:lnTo>
                <a:lnTo>
                  <a:pt x="5970" y="172"/>
                </a:lnTo>
                <a:lnTo>
                  <a:pt x="5970" y="170"/>
                </a:lnTo>
                <a:lnTo>
                  <a:pt x="5966" y="170"/>
                </a:lnTo>
                <a:lnTo>
                  <a:pt x="5956" y="172"/>
                </a:lnTo>
                <a:lnTo>
                  <a:pt x="5944" y="176"/>
                </a:lnTo>
                <a:lnTo>
                  <a:pt x="5928" y="184"/>
                </a:lnTo>
                <a:lnTo>
                  <a:pt x="5910" y="194"/>
                </a:lnTo>
                <a:lnTo>
                  <a:pt x="5888" y="210"/>
                </a:lnTo>
                <a:lnTo>
                  <a:pt x="5866" y="224"/>
                </a:lnTo>
                <a:lnTo>
                  <a:pt x="5846" y="234"/>
                </a:lnTo>
                <a:lnTo>
                  <a:pt x="5832" y="240"/>
                </a:lnTo>
                <a:lnTo>
                  <a:pt x="5822" y="244"/>
                </a:lnTo>
                <a:lnTo>
                  <a:pt x="5820" y="244"/>
                </a:lnTo>
                <a:lnTo>
                  <a:pt x="5818" y="242"/>
                </a:lnTo>
                <a:lnTo>
                  <a:pt x="5820" y="238"/>
                </a:lnTo>
                <a:lnTo>
                  <a:pt x="5828" y="228"/>
                </a:lnTo>
                <a:lnTo>
                  <a:pt x="5844" y="216"/>
                </a:lnTo>
                <a:lnTo>
                  <a:pt x="5862" y="200"/>
                </a:lnTo>
                <a:lnTo>
                  <a:pt x="5876" y="186"/>
                </a:lnTo>
                <a:lnTo>
                  <a:pt x="5886" y="172"/>
                </a:lnTo>
                <a:lnTo>
                  <a:pt x="5888" y="166"/>
                </a:lnTo>
                <a:lnTo>
                  <a:pt x="5890" y="160"/>
                </a:lnTo>
                <a:lnTo>
                  <a:pt x="5890" y="154"/>
                </a:lnTo>
                <a:lnTo>
                  <a:pt x="5888" y="150"/>
                </a:lnTo>
                <a:lnTo>
                  <a:pt x="5884" y="146"/>
                </a:lnTo>
                <a:lnTo>
                  <a:pt x="5878" y="142"/>
                </a:lnTo>
                <a:lnTo>
                  <a:pt x="5872" y="140"/>
                </a:lnTo>
                <a:lnTo>
                  <a:pt x="5864" y="138"/>
                </a:lnTo>
                <a:lnTo>
                  <a:pt x="5842" y="136"/>
                </a:lnTo>
                <a:lnTo>
                  <a:pt x="5820" y="138"/>
                </a:lnTo>
                <a:lnTo>
                  <a:pt x="5808" y="142"/>
                </a:lnTo>
                <a:lnTo>
                  <a:pt x="5802" y="146"/>
                </a:lnTo>
                <a:lnTo>
                  <a:pt x="5798" y="150"/>
                </a:lnTo>
                <a:lnTo>
                  <a:pt x="5798" y="156"/>
                </a:lnTo>
                <a:lnTo>
                  <a:pt x="5794" y="162"/>
                </a:lnTo>
                <a:lnTo>
                  <a:pt x="5788" y="166"/>
                </a:lnTo>
                <a:lnTo>
                  <a:pt x="5776" y="172"/>
                </a:lnTo>
                <a:lnTo>
                  <a:pt x="5746" y="178"/>
                </a:lnTo>
                <a:lnTo>
                  <a:pt x="5722" y="182"/>
                </a:lnTo>
                <a:lnTo>
                  <a:pt x="5714" y="180"/>
                </a:lnTo>
                <a:lnTo>
                  <a:pt x="5712" y="180"/>
                </a:lnTo>
                <a:lnTo>
                  <a:pt x="5716" y="176"/>
                </a:lnTo>
                <a:lnTo>
                  <a:pt x="5728" y="170"/>
                </a:lnTo>
                <a:lnTo>
                  <a:pt x="5752" y="160"/>
                </a:lnTo>
                <a:lnTo>
                  <a:pt x="5760" y="154"/>
                </a:lnTo>
                <a:lnTo>
                  <a:pt x="5760" y="152"/>
                </a:lnTo>
                <a:lnTo>
                  <a:pt x="5762" y="150"/>
                </a:lnTo>
                <a:lnTo>
                  <a:pt x="5760" y="148"/>
                </a:lnTo>
                <a:lnTo>
                  <a:pt x="5756" y="146"/>
                </a:lnTo>
                <a:lnTo>
                  <a:pt x="5744" y="144"/>
                </a:lnTo>
                <a:lnTo>
                  <a:pt x="5722" y="142"/>
                </a:lnTo>
                <a:lnTo>
                  <a:pt x="5688" y="140"/>
                </a:lnTo>
                <a:lnTo>
                  <a:pt x="5648" y="140"/>
                </a:lnTo>
                <a:lnTo>
                  <a:pt x="5606" y="144"/>
                </a:lnTo>
                <a:lnTo>
                  <a:pt x="5566" y="152"/>
                </a:lnTo>
                <a:lnTo>
                  <a:pt x="5530" y="158"/>
                </a:lnTo>
                <a:lnTo>
                  <a:pt x="5472" y="170"/>
                </a:lnTo>
                <a:lnTo>
                  <a:pt x="5454" y="174"/>
                </a:lnTo>
                <a:lnTo>
                  <a:pt x="5448" y="174"/>
                </a:lnTo>
                <a:lnTo>
                  <a:pt x="5444" y="174"/>
                </a:lnTo>
                <a:lnTo>
                  <a:pt x="5440" y="170"/>
                </a:lnTo>
                <a:lnTo>
                  <a:pt x="5438" y="168"/>
                </a:lnTo>
                <a:lnTo>
                  <a:pt x="5440" y="164"/>
                </a:lnTo>
                <a:lnTo>
                  <a:pt x="5442" y="162"/>
                </a:lnTo>
                <a:lnTo>
                  <a:pt x="5454" y="156"/>
                </a:lnTo>
                <a:lnTo>
                  <a:pt x="5472" y="150"/>
                </a:lnTo>
                <a:lnTo>
                  <a:pt x="5522" y="142"/>
                </a:lnTo>
                <a:lnTo>
                  <a:pt x="5580" y="134"/>
                </a:lnTo>
                <a:lnTo>
                  <a:pt x="5608" y="130"/>
                </a:lnTo>
                <a:lnTo>
                  <a:pt x="5638" y="128"/>
                </a:lnTo>
                <a:lnTo>
                  <a:pt x="5700" y="130"/>
                </a:lnTo>
                <a:lnTo>
                  <a:pt x="5762" y="128"/>
                </a:lnTo>
                <a:lnTo>
                  <a:pt x="5792" y="126"/>
                </a:lnTo>
                <a:lnTo>
                  <a:pt x="5820" y="122"/>
                </a:lnTo>
                <a:lnTo>
                  <a:pt x="5856" y="114"/>
                </a:lnTo>
                <a:lnTo>
                  <a:pt x="5890" y="102"/>
                </a:lnTo>
                <a:lnTo>
                  <a:pt x="5902" y="96"/>
                </a:lnTo>
                <a:lnTo>
                  <a:pt x="5908" y="92"/>
                </a:lnTo>
                <a:lnTo>
                  <a:pt x="5908" y="90"/>
                </a:lnTo>
                <a:lnTo>
                  <a:pt x="5906" y="88"/>
                </a:lnTo>
                <a:lnTo>
                  <a:pt x="5898" y="84"/>
                </a:lnTo>
                <a:lnTo>
                  <a:pt x="5870" y="78"/>
                </a:lnTo>
                <a:lnTo>
                  <a:pt x="5840" y="70"/>
                </a:lnTo>
                <a:lnTo>
                  <a:pt x="5824" y="68"/>
                </a:lnTo>
                <a:lnTo>
                  <a:pt x="5806" y="68"/>
                </a:lnTo>
                <a:lnTo>
                  <a:pt x="5788" y="68"/>
                </a:lnTo>
                <a:lnTo>
                  <a:pt x="5770" y="72"/>
                </a:lnTo>
                <a:lnTo>
                  <a:pt x="5750" y="74"/>
                </a:lnTo>
                <a:lnTo>
                  <a:pt x="5752" y="72"/>
                </a:lnTo>
                <a:lnTo>
                  <a:pt x="5758" y="68"/>
                </a:lnTo>
                <a:lnTo>
                  <a:pt x="5766" y="64"/>
                </a:lnTo>
                <a:lnTo>
                  <a:pt x="5772" y="58"/>
                </a:lnTo>
                <a:lnTo>
                  <a:pt x="5774" y="54"/>
                </a:lnTo>
                <a:lnTo>
                  <a:pt x="5774" y="52"/>
                </a:lnTo>
                <a:lnTo>
                  <a:pt x="5772" y="48"/>
                </a:lnTo>
                <a:lnTo>
                  <a:pt x="5768" y="46"/>
                </a:lnTo>
                <a:lnTo>
                  <a:pt x="5758" y="42"/>
                </a:lnTo>
                <a:lnTo>
                  <a:pt x="5748" y="40"/>
                </a:lnTo>
                <a:lnTo>
                  <a:pt x="5736" y="42"/>
                </a:lnTo>
                <a:lnTo>
                  <a:pt x="5720" y="44"/>
                </a:lnTo>
                <a:lnTo>
                  <a:pt x="5704" y="48"/>
                </a:lnTo>
                <a:lnTo>
                  <a:pt x="5682" y="50"/>
                </a:lnTo>
                <a:lnTo>
                  <a:pt x="5658" y="50"/>
                </a:lnTo>
                <a:lnTo>
                  <a:pt x="5630" y="50"/>
                </a:lnTo>
                <a:lnTo>
                  <a:pt x="5602" y="48"/>
                </a:lnTo>
                <a:lnTo>
                  <a:pt x="5580" y="48"/>
                </a:lnTo>
                <a:lnTo>
                  <a:pt x="5560" y="50"/>
                </a:lnTo>
                <a:lnTo>
                  <a:pt x="5544" y="54"/>
                </a:lnTo>
                <a:lnTo>
                  <a:pt x="5514" y="60"/>
                </a:lnTo>
                <a:lnTo>
                  <a:pt x="5496" y="60"/>
                </a:lnTo>
                <a:lnTo>
                  <a:pt x="5476" y="60"/>
                </a:lnTo>
                <a:lnTo>
                  <a:pt x="5458" y="58"/>
                </a:lnTo>
                <a:lnTo>
                  <a:pt x="5452" y="56"/>
                </a:lnTo>
                <a:lnTo>
                  <a:pt x="5454" y="54"/>
                </a:lnTo>
                <a:lnTo>
                  <a:pt x="5464" y="52"/>
                </a:lnTo>
                <a:lnTo>
                  <a:pt x="5528" y="46"/>
                </a:lnTo>
                <a:lnTo>
                  <a:pt x="5572" y="44"/>
                </a:lnTo>
                <a:lnTo>
                  <a:pt x="5630" y="40"/>
                </a:lnTo>
                <a:lnTo>
                  <a:pt x="5690" y="38"/>
                </a:lnTo>
                <a:lnTo>
                  <a:pt x="5732" y="34"/>
                </a:lnTo>
                <a:lnTo>
                  <a:pt x="5736" y="32"/>
                </a:lnTo>
                <a:lnTo>
                  <a:pt x="5738" y="30"/>
                </a:lnTo>
                <a:lnTo>
                  <a:pt x="5738" y="28"/>
                </a:lnTo>
                <a:lnTo>
                  <a:pt x="5734" y="28"/>
                </a:lnTo>
                <a:lnTo>
                  <a:pt x="5718" y="24"/>
                </a:lnTo>
                <a:lnTo>
                  <a:pt x="5694" y="20"/>
                </a:lnTo>
                <a:lnTo>
                  <a:pt x="5634" y="12"/>
                </a:lnTo>
                <a:lnTo>
                  <a:pt x="5568" y="6"/>
                </a:lnTo>
                <a:lnTo>
                  <a:pt x="5522" y="2"/>
                </a:lnTo>
                <a:lnTo>
                  <a:pt x="5484" y="0"/>
                </a:lnTo>
                <a:lnTo>
                  <a:pt x="5454" y="0"/>
                </a:lnTo>
                <a:lnTo>
                  <a:pt x="5430" y="2"/>
                </a:lnTo>
                <a:lnTo>
                  <a:pt x="5388" y="6"/>
                </a:lnTo>
                <a:lnTo>
                  <a:pt x="5366" y="6"/>
                </a:lnTo>
                <a:lnTo>
                  <a:pt x="5340" y="6"/>
                </a:lnTo>
                <a:lnTo>
                  <a:pt x="5316" y="6"/>
                </a:lnTo>
                <a:lnTo>
                  <a:pt x="5304" y="8"/>
                </a:lnTo>
                <a:lnTo>
                  <a:pt x="5298" y="10"/>
                </a:lnTo>
                <a:lnTo>
                  <a:pt x="5294" y="14"/>
                </a:lnTo>
                <a:lnTo>
                  <a:pt x="5294" y="16"/>
                </a:lnTo>
                <a:lnTo>
                  <a:pt x="5294" y="18"/>
                </a:lnTo>
                <a:lnTo>
                  <a:pt x="5288" y="18"/>
                </a:lnTo>
                <a:lnTo>
                  <a:pt x="5278" y="16"/>
                </a:lnTo>
                <a:lnTo>
                  <a:pt x="5258" y="12"/>
                </a:lnTo>
                <a:lnTo>
                  <a:pt x="5246" y="12"/>
                </a:lnTo>
                <a:lnTo>
                  <a:pt x="5236" y="16"/>
                </a:lnTo>
                <a:lnTo>
                  <a:pt x="5220" y="16"/>
                </a:lnTo>
                <a:lnTo>
                  <a:pt x="5210" y="16"/>
                </a:lnTo>
                <a:lnTo>
                  <a:pt x="5204" y="20"/>
                </a:lnTo>
                <a:lnTo>
                  <a:pt x="5202" y="22"/>
                </a:lnTo>
                <a:lnTo>
                  <a:pt x="5202" y="26"/>
                </a:lnTo>
                <a:lnTo>
                  <a:pt x="5206" y="32"/>
                </a:lnTo>
                <a:lnTo>
                  <a:pt x="5214" y="36"/>
                </a:lnTo>
                <a:lnTo>
                  <a:pt x="5224" y="40"/>
                </a:lnTo>
                <a:lnTo>
                  <a:pt x="5238" y="42"/>
                </a:lnTo>
                <a:lnTo>
                  <a:pt x="5248" y="44"/>
                </a:lnTo>
                <a:lnTo>
                  <a:pt x="5252" y="46"/>
                </a:lnTo>
                <a:lnTo>
                  <a:pt x="5248" y="48"/>
                </a:lnTo>
                <a:lnTo>
                  <a:pt x="5242" y="48"/>
                </a:lnTo>
                <a:lnTo>
                  <a:pt x="5224" y="52"/>
                </a:lnTo>
                <a:lnTo>
                  <a:pt x="5214" y="54"/>
                </a:lnTo>
                <a:lnTo>
                  <a:pt x="5208" y="56"/>
                </a:lnTo>
                <a:lnTo>
                  <a:pt x="5192" y="60"/>
                </a:lnTo>
                <a:lnTo>
                  <a:pt x="5168" y="64"/>
                </a:lnTo>
                <a:lnTo>
                  <a:pt x="5154" y="64"/>
                </a:lnTo>
                <a:lnTo>
                  <a:pt x="5140" y="64"/>
                </a:lnTo>
                <a:lnTo>
                  <a:pt x="5126" y="60"/>
                </a:lnTo>
                <a:lnTo>
                  <a:pt x="5114" y="56"/>
                </a:lnTo>
                <a:lnTo>
                  <a:pt x="5092" y="46"/>
                </a:lnTo>
                <a:lnTo>
                  <a:pt x="5078" y="40"/>
                </a:lnTo>
                <a:lnTo>
                  <a:pt x="5064" y="38"/>
                </a:lnTo>
                <a:lnTo>
                  <a:pt x="5048" y="34"/>
                </a:lnTo>
                <a:lnTo>
                  <a:pt x="5030" y="34"/>
                </a:lnTo>
                <a:lnTo>
                  <a:pt x="5012" y="36"/>
                </a:lnTo>
                <a:lnTo>
                  <a:pt x="4992" y="38"/>
                </a:lnTo>
                <a:lnTo>
                  <a:pt x="4950" y="44"/>
                </a:lnTo>
                <a:lnTo>
                  <a:pt x="4914" y="48"/>
                </a:lnTo>
                <a:lnTo>
                  <a:pt x="4900" y="50"/>
                </a:lnTo>
                <a:lnTo>
                  <a:pt x="4890" y="52"/>
                </a:lnTo>
                <a:lnTo>
                  <a:pt x="4886" y="56"/>
                </a:lnTo>
                <a:lnTo>
                  <a:pt x="4884" y="58"/>
                </a:lnTo>
                <a:lnTo>
                  <a:pt x="4884" y="60"/>
                </a:lnTo>
                <a:lnTo>
                  <a:pt x="4890" y="64"/>
                </a:lnTo>
                <a:lnTo>
                  <a:pt x="4900" y="66"/>
                </a:lnTo>
                <a:lnTo>
                  <a:pt x="4928" y="66"/>
                </a:lnTo>
                <a:lnTo>
                  <a:pt x="4966" y="66"/>
                </a:lnTo>
                <a:lnTo>
                  <a:pt x="5006" y="66"/>
                </a:lnTo>
                <a:lnTo>
                  <a:pt x="5046" y="68"/>
                </a:lnTo>
                <a:lnTo>
                  <a:pt x="5082" y="72"/>
                </a:lnTo>
                <a:lnTo>
                  <a:pt x="5116" y="76"/>
                </a:lnTo>
                <a:lnTo>
                  <a:pt x="5150" y="82"/>
                </a:lnTo>
                <a:lnTo>
                  <a:pt x="5162" y="84"/>
                </a:lnTo>
                <a:lnTo>
                  <a:pt x="5168" y="88"/>
                </a:lnTo>
                <a:lnTo>
                  <a:pt x="5168" y="90"/>
                </a:lnTo>
                <a:lnTo>
                  <a:pt x="5162" y="92"/>
                </a:lnTo>
                <a:lnTo>
                  <a:pt x="5144" y="92"/>
                </a:lnTo>
                <a:lnTo>
                  <a:pt x="5132" y="90"/>
                </a:lnTo>
                <a:lnTo>
                  <a:pt x="5118" y="88"/>
                </a:lnTo>
                <a:lnTo>
                  <a:pt x="5104" y="84"/>
                </a:lnTo>
                <a:lnTo>
                  <a:pt x="5088" y="82"/>
                </a:lnTo>
                <a:lnTo>
                  <a:pt x="5050" y="78"/>
                </a:lnTo>
                <a:lnTo>
                  <a:pt x="4946" y="74"/>
                </a:lnTo>
                <a:lnTo>
                  <a:pt x="4928" y="74"/>
                </a:lnTo>
                <a:lnTo>
                  <a:pt x="4926" y="76"/>
                </a:lnTo>
                <a:lnTo>
                  <a:pt x="4928" y="78"/>
                </a:lnTo>
                <a:lnTo>
                  <a:pt x="4942" y="84"/>
                </a:lnTo>
                <a:lnTo>
                  <a:pt x="4964" y="92"/>
                </a:lnTo>
                <a:lnTo>
                  <a:pt x="4984" y="100"/>
                </a:lnTo>
                <a:lnTo>
                  <a:pt x="5000" y="106"/>
                </a:lnTo>
                <a:lnTo>
                  <a:pt x="5004" y="110"/>
                </a:lnTo>
                <a:lnTo>
                  <a:pt x="5004" y="112"/>
                </a:lnTo>
                <a:lnTo>
                  <a:pt x="5000" y="114"/>
                </a:lnTo>
                <a:lnTo>
                  <a:pt x="4990" y="116"/>
                </a:lnTo>
                <a:lnTo>
                  <a:pt x="4984" y="118"/>
                </a:lnTo>
                <a:lnTo>
                  <a:pt x="4978" y="118"/>
                </a:lnTo>
                <a:lnTo>
                  <a:pt x="4976" y="122"/>
                </a:lnTo>
                <a:lnTo>
                  <a:pt x="4974" y="124"/>
                </a:lnTo>
                <a:lnTo>
                  <a:pt x="4972" y="132"/>
                </a:lnTo>
                <a:lnTo>
                  <a:pt x="4976" y="140"/>
                </a:lnTo>
                <a:lnTo>
                  <a:pt x="4978" y="148"/>
                </a:lnTo>
                <a:lnTo>
                  <a:pt x="4978" y="154"/>
                </a:lnTo>
                <a:lnTo>
                  <a:pt x="4978" y="158"/>
                </a:lnTo>
                <a:lnTo>
                  <a:pt x="4976" y="160"/>
                </a:lnTo>
                <a:lnTo>
                  <a:pt x="4974" y="162"/>
                </a:lnTo>
                <a:lnTo>
                  <a:pt x="4968" y="162"/>
                </a:lnTo>
                <a:lnTo>
                  <a:pt x="4958" y="162"/>
                </a:lnTo>
                <a:lnTo>
                  <a:pt x="4950" y="160"/>
                </a:lnTo>
                <a:lnTo>
                  <a:pt x="4944" y="156"/>
                </a:lnTo>
                <a:lnTo>
                  <a:pt x="4938" y="152"/>
                </a:lnTo>
                <a:lnTo>
                  <a:pt x="4930" y="146"/>
                </a:lnTo>
                <a:lnTo>
                  <a:pt x="4920" y="140"/>
                </a:lnTo>
                <a:lnTo>
                  <a:pt x="4906" y="136"/>
                </a:lnTo>
                <a:lnTo>
                  <a:pt x="4888" y="132"/>
                </a:lnTo>
                <a:lnTo>
                  <a:pt x="4870" y="128"/>
                </a:lnTo>
                <a:lnTo>
                  <a:pt x="4852" y="124"/>
                </a:lnTo>
                <a:lnTo>
                  <a:pt x="4822" y="112"/>
                </a:lnTo>
                <a:lnTo>
                  <a:pt x="4790" y="104"/>
                </a:lnTo>
                <a:lnTo>
                  <a:pt x="4772" y="100"/>
                </a:lnTo>
                <a:lnTo>
                  <a:pt x="4752" y="98"/>
                </a:lnTo>
                <a:lnTo>
                  <a:pt x="4732" y="98"/>
                </a:lnTo>
                <a:lnTo>
                  <a:pt x="4720" y="98"/>
                </a:lnTo>
                <a:lnTo>
                  <a:pt x="4712" y="102"/>
                </a:lnTo>
                <a:lnTo>
                  <a:pt x="4710" y="104"/>
                </a:lnTo>
                <a:lnTo>
                  <a:pt x="4710" y="106"/>
                </a:lnTo>
                <a:lnTo>
                  <a:pt x="4714" y="110"/>
                </a:lnTo>
                <a:lnTo>
                  <a:pt x="4722" y="118"/>
                </a:lnTo>
                <a:lnTo>
                  <a:pt x="4750" y="138"/>
                </a:lnTo>
                <a:lnTo>
                  <a:pt x="4764" y="146"/>
                </a:lnTo>
                <a:lnTo>
                  <a:pt x="4766" y="148"/>
                </a:lnTo>
                <a:lnTo>
                  <a:pt x="4764" y="150"/>
                </a:lnTo>
                <a:lnTo>
                  <a:pt x="4758" y="150"/>
                </a:lnTo>
                <a:lnTo>
                  <a:pt x="4748" y="148"/>
                </a:lnTo>
                <a:lnTo>
                  <a:pt x="4736" y="146"/>
                </a:lnTo>
                <a:lnTo>
                  <a:pt x="4724" y="146"/>
                </a:lnTo>
                <a:lnTo>
                  <a:pt x="4722" y="148"/>
                </a:lnTo>
                <a:lnTo>
                  <a:pt x="4720" y="150"/>
                </a:lnTo>
                <a:lnTo>
                  <a:pt x="4718" y="154"/>
                </a:lnTo>
                <a:lnTo>
                  <a:pt x="4722" y="158"/>
                </a:lnTo>
                <a:lnTo>
                  <a:pt x="4722" y="160"/>
                </a:lnTo>
                <a:lnTo>
                  <a:pt x="4714" y="158"/>
                </a:lnTo>
                <a:lnTo>
                  <a:pt x="4704" y="154"/>
                </a:lnTo>
                <a:lnTo>
                  <a:pt x="4688" y="150"/>
                </a:lnTo>
                <a:lnTo>
                  <a:pt x="4670" y="146"/>
                </a:lnTo>
                <a:lnTo>
                  <a:pt x="4660" y="146"/>
                </a:lnTo>
                <a:lnTo>
                  <a:pt x="4650" y="148"/>
                </a:lnTo>
                <a:lnTo>
                  <a:pt x="4642" y="150"/>
                </a:lnTo>
                <a:lnTo>
                  <a:pt x="4634" y="156"/>
                </a:lnTo>
                <a:lnTo>
                  <a:pt x="4626" y="162"/>
                </a:lnTo>
                <a:lnTo>
                  <a:pt x="4618" y="172"/>
                </a:lnTo>
                <a:lnTo>
                  <a:pt x="4606" y="190"/>
                </a:lnTo>
                <a:lnTo>
                  <a:pt x="4610" y="180"/>
                </a:lnTo>
                <a:lnTo>
                  <a:pt x="4612" y="168"/>
                </a:lnTo>
                <a:lnTo>
                  <a:pt x="4614" y="154"/>
                </a:lnTo>
                <a:lnTo>
                  <a:pt x="4610" y="138"/>
                </a:lnTo>
                <a:lnTo>
                  <a:pt x="4608" y="130"/>
                </a:lnTo>
                <a:lnTo>
                  <a:pt x="4604" y="124"/>
                </a:lnTo>
                <a:lnTo>
                  <a:pt x="4592" y="114"/>
                </a:lnTo>
                <a:lnTo>
                  <a:pt x="4582" y="108"/>
                </a:lnTo>
                <a:lnTo>
                  <a:pt x="4568" y="106"/>
                </a:lnTo>
                <a:lnTo>
                  <a:pt x="4554" y="108"/>
                </a:lnTo>
                <a:lnTo>
                  <a:pt x="4508" y="118"/>
                </a:lnTo>
                <a:lnTo>
                  <a:pt x="4476" y="124"/>
                </a:lnTo>
                <a:lnTo>
                  <a:pt x="4436" y="130"/>
                </a:lnTo>
                <a:lnTo>
                  <a:pt x="4394" y="134"/>
                </a:lnTo>
                <a:lnTo>
                  <a:pt x="4362" y="140"/>
                </a:lnTo>
                <a:lnTo>
                  <a:pt x="4338" y="144"/>
                </a:lnTo>
                <a:lnTo>
                  <a:pt x="4320" y="150"/>
                </a:lnTo>
                <a:lnTo>
                  <a:pt x="4308" y="156"/>
                </a:lnTo>
                <a:lnTo>
                  <a:pt x="4302" y="162"/>
                </a:lnTo>
                <a:lnTo>
                  <a:pt x="4302" y="166"/>
                </a:lnTo>
                <a:lnTo>
                  <a:pt x="4302" y="170"/>
                </a:lnTo>
                <a:lnTo>
                  <a:pt x="4306" y="176"/>
                </a:lnTo>
                <a:close/>
                <a:moveTo>
                  <a:pt x="5340" y="5242"/>
                </a:moveTo>
                <a:lnTo>
                  <a:pt x="5340" y="5242"/>
                </a:lnTo>
                <a:lnTo>
                  <a:pt x="5332" y="5236"/>
                </a:lnTo>
                <a:lnTo>
                  <a:pt x="5326" y="5232"/>
                </a:lnTo>
                <a:lnTo>
                  <a:pt x="5320" y="5232"/>
                </a:lnTo>
                <a:lnTo>
                  <a:pt x="5314" y="5234"/>
                </a:lnTo>
                <a:lnTo>
                  <a:pt x="5306" y="5234"/>
                </a:lnTo>
                <a:lnTo>
                  <a:pt x="5298" y="5234"/>
                </a:lnTo>
                <a:lnTo>
                  <a:pt x="5286" y="5230"/>
                </a:lnTo>
                <a:lnTo>
                  <a:pt x="5270" y="5222"/>
                </a:lnTo>
                <a:lnTo>
                  <a:pt x="5256" y="5212"/>
                </a:lnTo>
                <a:lnTo>
                  <a:pt x="5246" y="5204"/>
                </a:lnTo>
                <a:lnTo>
                  <a:pt x="5240" y="5198"/>
                </a:lnTo>
                <a:lnTo>
                  <a:pt x="5236" y="5192"/>
                </a:lnTo>
                <a:lnTo>
                  <a:pt x="5230" y="5178"/>
                </a:lnTo>
                <a:lnTo>
                  <a:pt x="5224" y="5172"/>
                </a:lnTo>
                <a:lnTo>
                  <a:pt x="5214" y="5162"/>
                </a:lnTo>
                <a:lnTo>
                  <a:pt x="5194" y="5144"/>
                </a:lnTo>
                <a:lnTo>
                  <a:pt x="5186" y="5136"/>
                </a:lnTo>
                <a:lnTo>
                  <a:pt x="5176" y="5130"/>
                </a:lnTo>
                <a:lnTo>
                  <a:pt x="5166" y="5126"/>
                </a:lnTo>
                <a:lnTo>
                  <a:pt x="5156" y="5124"/>
                </a:lnTo>
                <a:lnTo>
                  <a:pt x="5144" y="5122"/>
                </a:lnTo>
                <a:lnTo>
                  <a:pt x="5128" y="5124"/>
                </a:lnTo>
                <a:lnTo>
                  <a:pt x="5114" y="5126"/>
                </a:lnTo>
                <a:lnTo>
                  <a:pt x="5100" y="5126"/>
                </a:lnTo>
                <a:lnTo>
                  <a:pt x="5086" y="5124"/>
                </a:lnTo>
                <a:lnTo>
                  <a:pt x="5074" y="5122"/>
                </a:lnTo>
                <a:lnTo>
                  <a:pt x="5052" y="5114"/>
                </a:lnTo>
                <a:lnTo>
                  <a:pt x="5032" y="5106"/>
                </a:lnTo>
                <a:lnTo>
                  <a:pt x="5026" y="5104"/>
                </a:lnTo>
                <a:lnTo>
                  <a:pt x="5022" y="5104"/>
                </a:lnTo>
                <a:lnTo>
                  <a:pt x="5014" y="5108"/>
                </a:lnTo>
                <a:lnTo>
                  <a:pt x="5004" y="5114"/>
                </a:lnTo>
                <a:lnTo>
                  <a:pt x="4996" y="5120"/>
                </a:lnTo>
                <a:lnTo>
                  <a:pt x="4984" y="5134"/>
                </a:lnTo>
                <a:lnTo>
                  <a:pt x="4980" y="5136"/>
                </a:lnTo>
                <a:lnTo>
                  <a:pt x="4978" y="5136"/>
                </a:lnTo>
                <a:lnTo>
                  <a:pt x="4976" y="5136"/>
                </a:lnTo>
                <a:lnTo>
                  <a:pt x="4974" y="5130"/>
                </a:lnTo>
                <a:lnTo>
                  <a:pt x="4976" y="5126"/>
                </a:lnTo>
                <a:lnTo>
                  <a:pt x="4980" y="5112"/>
                </a:lnTo>
                <a:lnTo>
                  <a:pt x="4984" y="5100"/>
                </a:lnTo>
                <a:lnTo>
                  <a:pt x="4984" y="5094"/>
                </a:lnTo>
                <a:lnTo>
                  <a:pt x="4982" y="5092"/>
                </a:lnTo>
                <a:lnTo>
                  <a:pt x="4980" y="5086"/>
                </a:lnTo>
                <a:lnTo>
                  <a:pt x="4978" y="5082"/>
                </a:lnTo>
                <a:lnTo>
                  <a:pt x="4974" y="5072"/>
                </a:lnTo>
                <a:lnTo>
                  <a:pt x="4972" y="5068"/>
                </a:lnTo>
                <a:lnTo>
                  <a:pt x="4968" y="5064"/>
                </a:lnTo>
                <a:lnTo>
                  <a:pt x="4960" y="5060"/>
                </a:lnTo>
                <a:lnTo>
                  <a:pt x="4952" y="5058"/>
                </a:lnTo>
                <a:lnTo>
                  <a:pt x="4942" y="5054"/>
                </a:lnTo>
                <a:lnTo>
                  <a:pt x="4934" y="5050"/>
                </a:lnTo>
                <a:lnTo>
                  <a:pt x="4924" y="5042"/>
                </a:lnTo>
                <a:lnTo>
                  <a:pt x="4916" y="5036"/>
                </a:lnTo>
                <a:lnTo>
                  <a:pt x="4912" y="5034"/>
                </a:lnTo>
                <a:lnTo>
                  <a:pt x="4906" y="5032"/>
                </a:lnTo>
                <a:lnTo>
                  <a:pt x="4896" y="5032"/>
                </a:lnTo>
                <a:lnTo>
                  <a:pt x="4888" y="5028"/>
                </a:lnTo>
                <a:lnTo>
                  <a:pt x="4878" y="5024"/>
                </a:lnTo>
                <a:lnTo>
                  <a:pt x="4858" y="5020"/>
                </a:lnTo>
                <a:lnTo>
                  <a:pt x="4852" y="5022"/>
                </a:lnTo>
                <a:lnTo>
                  <a:pt x="4846" y="5022"/>
                </a:lnTo>
                <a:lnTo>
                  <a:pt x="4836" y="5028"/>
                </a:lnTo>
                <a:lnTo>
                  <a:pt x="4828" y="5036"/>
                </a:lnTo>
                <a:lnTo>
                  <a:pt x="4822" y="5046"/>
                </a:lnTo>
                <a:lnTo>
                  <a:pt x="4814" y="5060"/>
                </a:lnTo>
                <a:lnTo>
                  <a:pt x="4810" y="5060"/>
                </a:lnTo>
                <a:lnTo>
                  <a:pt x="4808" y="5056"/>
                </a:lnTo>
                <a:lnTo>
                  <a:pt x="4806" y="5048"/>
                </a:lnTo>
                <a:lnTo>
                  <a:pt x="4810" y="5040"/>
                </a:lnTo>
                <a:lnTo>
                  <a:pt x="4818" y="5026"/>
                </a:lnTo>
                <a:lnTo>
                  <a:pt x="4822" y="5018"/>
                </a:lnTo>
                <a:lnTo>
                  <a:pt x="4822" y="5012"/>
                </a:lnTo>
                <a:lnTo>
                  <a:pt x="4822" y="5008"/>
                </a:lnTo>
                <a:lnTo>
                  <a:pt x="4820" y="5006"/>
                </a:lnTo>
                <a:lnTo>
                  <a:pt x="4810" y="5000"/>
                </a:lnTo>
                <a:lnTo>
                  <a:pt x="4792" y="4996"/>
                </a:lnTo>
                <a:lnTo>
                  <a:pt x="4784" y="4998"/>
                </a:lnTo>
                <a:lnTo>
                  <a:pt x="4774" y="4998"/>
                </a:lnTo>
                <a:lnTo>
                  <a:pt x="4752" y="4996"/>
                </a:lnTo>
                <a:lnTo>
                  <a:pt x="4742" y="4994"/>
                </a:lnTo>
                <a:lnTo>
                  <a:pt x="4736" y="4998"/>
                </a:lnTo>
                <a:lnTo>
                  <a:pt x="4730" y="5002"/>
                </a:lnTo>
                <a:lnTo>
                  <a:pt x="4728" y="5010"/>
                </a:lnTo>
                <a:lnTo>
                  <a:pt x="4726" y="5018"/>
                </a:lnTo>
                <a:lnTo>
                  <a:pt x="4724" y="5026"/>
                </a:lnTo>
                <a:lnTo>
                  <a:pt x="4726" y="5040"/>
                </a:lnTo>
                <a:lnTo>
                  <a:pt x="4722" y="5036"/>
                </a:lnTo>
                <a:lnTo>
                  <a:pt x="4720" y="5036"/>
                </a:lnTo>
                <a:lnTo>
                  <a:pt x="4712" y="5042"/>
                </a:lnTo>
                <a:lnTo>
                  <a:pt x="4710" y="5044"/>
                </a:lnTo>
                <a:lnTo>
                  <a:pt x="4708" y="5044"/>
                </a:lnTo>
                <a:lnTo>
                  <a:pt x="4708" y="5042"/>
                </a:lnTo>
                <a:lnTo>
                  <a:pt x="4710" y="5034"/>
                </a:lnTo>
                <a:lnTo>
                  <a:pt x="4712" y="5026"/>
                </a:lnTo>
                <a:lnTo>
                  <a:pt x="4710" y="5020"/>
                </a:lnTo>
                <a:lnTo>
                  <a:pt x="4706" y="5020"/>
                </a:lnTo>
                <a:lnTo>
                  <a:pt x="4702" y="5020"/>
                </a:lnTo>
                <a:lnTo>
                  <a:pt x="4694" y="5024"/>
                </a:lnTo>
                <a:lnTo>
                  <a:pt x="4696" y="5020"/>
                </a:lnTo>
                <a:lnTo>
                  <a:pt x="4698" y="5014"/>
                </a:lnTo>
                <a:lnTo>
                  <a:pt x="4698" y="5010"/>
                </a:lnTo>
                <a:lnTo>
                  <a:pt x="4700" y="5004"/>
                </a:lnTo>
                <a:lnTo>
                  <a:pt x="4700" y="5000"/>
                </a:lnTo>
                <a:lnTo>
                  <a:pt x="4702" y="4996"/>
                </a:lnTo>
                <a:lnTo>
                  <a:pt x="4706" y="4994"/>
                </a:lnTo>
                <a:lnTo>
                  <a:pt x="4714" y="4990"/>
                </a:lnTo>
                <a:lnTo>
                  <a:pt x="4720" y="4986"/>
                </a:lnTo>
                <a:lnTo>
                  <a:pt x="4726" y="4980"/>
                </a:lnTo>
                <a:lnTo>
                  <a:pt x="4736" y="4964"/>
                </a:lnTo>
                <a:lnTo>
                  <a:pt x="4746" y="4950"/>
                </a:lnTo>
                <a:lnTo>
                  <a:pt x="4750" y="4944"/>
                </a:lnTo>
                <a:lnTo>
                  <a:pt x="4756" y="4940"/>
                </a:lnTo>
                <a:lnTo>
                  <a:pt x="4760" y="4938"/>
                </a:lnTo>
                <a:lnTo>
                  <a:pt x="4762" y="4932"/>
                </a:lnTo>
                <a:lnTo>
                  <a:pt x="4762" y="4926"/>
                </a:lnTo>
                <a:lnTo>
                  <a:pt x="4762" y="4918"/>
                </a:lnTo>
                <a:lnTo>
                  <a:pt x="4760" y="4912"/>
                </a:lnTo>
                <a:lnTo>
                  <a:pt x="4756" y="4906"/>
                </a:lnTo>
                <a:lnTo>
                  <a:pt x="4752" y="4902"/>
                </a:lnTo>
                <a:lnTo>
                  <a:pt x="4748" y="4902"/>
                </a:lnTo>
                <a:lnTo>
                  <a:pt x="4740" y="4902"/>
                </a:lnTo>
                <a:lnTo>
                  <a:pt x="4736" y="4900"/>
                </a:lnTo>
                <a:lnTo>
                  <a:pt x="4736" y="4896"/>
                </a:lnTo>
                <a:lnTo>
                  <a:pt x="4734" y="4892"/>
                </a:lnTo>
                <a:lnTo>
                  <a:pt x="4732" y="4886"/>
                </a:lnTo>
                <a:lnTo>
                  <a:pt x="4730" y="4884"/>
                </a:lnTo>
                <a:lnTo>
                  <a:pt x="4730" y="4882"/>
                </a:lnTo>
                <a:lnTo>
                  <a:pt x="4730" y="4878"/>
                </a:lnTo>
                <a:lnTo>
                  <a:pt x="4728" y="4874"/>
                </a:lnTo>
                <a:lnTo>
                  <a:pt x="4726" y="4870"/>
                </a:lnTo>
                <a:lnTo>
                  <a:pt x="4724" y="4868"/>
                </a:lnTo>
                <a:lnTo>
                  <a:pt x="4722" y="4864"/>
                </a:lnTo>
                <a:lnTo>
                  <a:pt x="4722" y="4860"/>
                </a:lnTo>
                <a:lnTo>
                  <a:pt x="4722" y="4854"/>
                </a:lnTo>
                <a:lnTo>
                  <a:pt x="4718" y="4848"/>
                </a:lnTo>
                <a:lnTo>
                  <a:pt x="4716" y="4828"/>
                </a:lnTo>
                <a:lnTo>
                  <a:pt x="4714" y="4806"/>
                </a:lnTo>
                <a:lnTo>
                  <a:pt x="4714" y="4800"/>
                </a:lnTo>
                <a:lnTo>
                  <a:pt x="4712" y="4800"/>
                </a:lnTo>
                <a:lnTo>
                  <a:pt x="4710" y="4798"/>
                </a:lnTo>
                <a:lnTo>
                  <a:pt x="4708" y="4794"/>
                </a:lnTo>
                <a:lnTo>
                  <a:pt x="4702" y="4780"/>
                </a:lnTo>
                <a:lnTo>
                  <a:pt x="4698" y="4776"/>
                </a:lnTo>
                <a:lnTo>
                  <a:pt x="4696" y="4776"/>
                </a:lnTo>
                <a:lnTo>
                  <a:pt x="4694" y="4778"/>
                </a:lnTo>
                <a:lnTo>
                  <a:pt x="4694" y="4780"/>
                </a:lnTo>
                <a:lnTo>
                  <a:pt x="4694" y="4784"/>
                </a:lnTo>
                <a:lnTo>
                  <a:pt x="4690" y="4792"/>
                </a:lnTo>
                <a:lnTo>
                  <a:pt x="4688" y="4790"/>
                </a:lnTo>
                <a:lnTo>
                  <a:pt x="4688" y="4786"/>
                </a:lnTo>
                <a:lnTo>
                  <a:pt x="4688" y="4782"/>
                </a:lnTo>
                <a:lnTo>
                  <a:pt x="4688" y="4778"/>
                </a:lnTo>
                <a:lnTo>
                  <a:pt x="4684" y="4764"/>
                </a:lnTo>
                <a:lnTo>
                  <a:pt x="4684" y="4762"/>
                </a:lnTo>
                <a:lnTo>
                  <a:pt x="4682" y="4764"/>
                </a:lnTo>
                <a:lnTo>
                  <a:pt x="4680" y="4766"/>
                </a:lnTo>
                <a:lnTo>
                  <a:pt x="4676" y="4764"/>
                </a:lnTo>
                <a:lnTo>
                  <a:pt x="4674" y="4758"/>
                </a:lnTo>
                <a:lnTo>
                  <a:pt x="4672" y="4754"/>
                </a:lnTo>
                <a:lnTo>
                  <a:pt x="4668" y="4752"/>
                </a:lnTo>
                <a:lnTo>
                  <a:pt x="4662" y="4748"/>
                </a:lnTo>
                <a:lnTo>
                  <a:pt x="4654" y="4744"/>
                </a:lnTo>
                <a:lnTo>
                  <a:pt x="4650" y="4740"/>
                </a:lnTo>
                <a:lnTo>
                  <a:pt x="4648" y="4734"/>
                </a:lnTo>
                <a:lnTo>
                  <a:pt x="4644" y="4730"/>
                </a:lnTo>
                <a:lnTo>
                  <a:pt x="4640" y="4726"/>
                </a:lnTo>
                <a:lnTo>
                  <a:pt x="4632" y="4722"/>
                </a:lnTo>
                <a:lnTo>
                  <a:pt x="4622" y="4718"/>
                </a:lnTo>
                <a:lnTo>
                  <a:pt x="4610" y="4712"/>
                </a:lnTo>
                <a:lnTo>
                  <a:pt x="4598" y="4708"/>
                </a:lnTo>
                <a:lnTo>
                  <a:pt x="4568" y="4698"/>
                </a:lnTo>
                <a:lnTo>
                  <a:pt x="4558" y="4696"/>
                </a:lnTo>
                <a:lnTo>
                  <a:pt x="4552" y="4696"/>
                </a:lnTo>
                <a:lnTo>
                  <a:pt x="4550" y="4700"/>
                </a:lnTo>
                <a:lnTo>
                  <a:pt x="4546" y="4700"/>
                </a:lnTo>
                <a:lnTo>
                  <a:pt x="4536" y="4698"/>
                </a:lnTo>
                <a:lnTo>
                  <a:pt x="4524" y="4698"/>
                </a:lnTo>
                <a:lnTo>
                  <a:pt x="4520" y="4700"/>
                </a:lnTo>
                <a:lnTo>
                  <a:pt x="4518" y="4702"/>
                </a:lnTo>
                <a:lnTo>
                  <a:pt x="4518" y="4704"/>
                </a:lnTo>
                <a:lnTo>
                  <a:pt x="4514" y="4706"/>
                </a:lnTo>
                <a:lnTo>
                  <a:pt x="4502" y="4702"/>
                </a:lnTo>
                <a:lnTo>
                  <a:pt x="4494" y="4700"/>
                </a:lnTo>
                <a:lnTo>
                  <a:pt x="4486" y="4698"/>
                </a:lnTo>
                <a:lnTo>
                  <a:pt x="4478" y="4698"/>
                </a:lnTo>
                <a:lnTo>
                  <a:pt x="4472" y="4702"/>
                </a:lnTo>
                <a:lnTo>
                  <a:pt x="4470" y="4700"/>
                </a:lnTo>
                <a:lnTo>
                  <a:pt x="4468" y="4698"/>
                </a:lnTo>
                <a:lnTo>
                  <a:pt x="4466" y="4692"/>
                </a:lnTo>
                <a:lnTo>
                  <a:pt x="4462" y="4684"/>
                </a:lnTo>
                <a:lnTo>
                  <a:pt x="4460" y="4682"/>
                </a:lnTo>
                <a:lnTo>
                  <a:pt x="4458" y="4682"/>
                </a:lnTo>
                <a:lnTo>
                  <a:pt x="4454" y="4680"/>
                </a:lnTo>
                <a:lnTo>
                  <a:pt x="4452" y="4678"/>
                </a:lnTo>
                <a:lnTo>
                  <a:pt x="4450" y="4670"/>
                </a:lnTo>
                <a:lnTo>
                  <a:pt x="4448" y="4666"/>
                </a:lnTo>
                <a:lnTo>
                  <a:pt x="4444" y="4664"/>
                </a:lnTo>
                <a:lnTo>
                  <a:pt x="4440" y="4660"/>
                </a:lnTo>
                <a:lnTo>
                  <a:pt x="4430" y="4656"/>
                </a:lnTo>
                <a:lnTo>
                  <a:pt x="4418" y="4654"/>
                </a:lnTo>
                <a:lnTo>
                  <a:pt x="4412" y="4650"/>
                </a:lnTo>
                <a:lnTo>
                  <a:pt x="4412" y="4646"/>
                </a:lnTo>
                <a:lnTo>
                  <a:pt x="4416" y="4638"/>
                </a:lnTo>
                <a:lnTo>
                  <a:pt x="4416" y="4630"/>
                </a:lnTo>
                <a:lnTo>
                  <a:pt x="4414" y="4624"/>
                </a:lnTo>
                <a:lnTo>
                  <a:pt x="4410" y="4618"/>
                </a:lnTo>
                <a:lnTo>
                  <a:pt x="4404" y="4612"/>
                </a:lnTo>
                <a:lnTo>
                  <a:pt x="4388" y="4598"/>
                </a:lnTo>
                <a:lnTo>
                  <a:pt x="4364" y="4582"/>
                </a:lnTo>
                <a:lnTo>
                  <a:pt x="4358" y="4576"/>
                </a:lnTo>
                <a:lnTo>
                  <a:pt x="4348" y="4572"/>
                </a:lnTo>
                <a:lnTo>
                  <a:pt x="4338" y="4570"/>
                </a:lnTo>
                <a:lnTo>
                  <a:pt x="4326" y="4572"/>
                </a:lnTo>
                <a:lnTo>
                  <a:pt x="4316" y="4574"/>
                </a:lnTo>
                <a:lnTo>
                  <a:pt x="4300" y="4576"/>
                </a:lnTo>
                <a:lnTo>
                  <a:pt x="4298" y="4576"/>
                </a:lnTo>
                <a:lnTo>
                  <a:pt x="4300" y="4572"/>
                </a:lnTo>
                <a:lnTo>
                  <a:pt x="4304" y="4568"/>
                </a:lnTo>
                <a:lnTo>
                  <a:pt x="4306" y="4564"/>
                </a:lnTo>
                <a:lnTo>
                  <a:pt x="4308" y="4554"/>
                </a:lnTo>
                <a:lnTo>
                  <a:pt x="4310" y="4546"/>
                </a:lnTo>
                <a:lnTo>
                  <a:pt x="4314" y="4544"/>
                </a:lnTo>
                <a:lnTo>
                  <a:pt x="4318" y="4540"/>
                </a:lnTo>
                <a:lnTo>
                  <a:pt x="4322" y="4536"/>
                </a:lnTo>
                <a:lnTo>
                  <a:pt x="4322" y="4534"/>
                </a:lnTo>
                <a:lnTo>
                  <a:pt x="4322" y="4532"/>
                </a:lnTo>
                <a:lnTo>
                  <a:pt x="4320" y="4530"/>
                </a:lnTo>
                <a:lnTo>
                  <a:pt x="4312" y="4526"/>
                </a:lnTo>
                <a:lnTo>
                  <a:pt x="4308" y="4522"/>
                </a:lnTo>
                <a:lnTo>
                  <a:pt x="4304" y="4518"/>
                </a:lnTo>
                <a:lnTo>
                  <a:pt x="4300" y="4514"/>
                </a:lnTo>
                <a:lnTo>
                  <a:pt x="4296" y="4512"/>
                </a:lnTo>
                <a:lnTo>
                  <a:pt x="4288" y="4510"/>
                </a:lnTo>
                <a:lnTo>
                  <a:pt x="4280" y="4510"/>
                </a:lnTo>
                <a:lnTo>
                  <a:pt x="4278" y="4508"/>
                </a:lnTo>
                <a:lnTo>
                  <a:pt x="4274" y="4504"/>
                </a:lnTo>
                <a:lnTo>
                  <a:pt x="4270" y="4500"/>
                </a:lnTo>
                <a:lnTo>
                  <a:pt x="4262" y="4496"/>
                </a:lnTo>
                <a:lnTo>
                  <a:pt x="4248" y="4488"/>
                </a:lnTo>
                <a:lnTo>
                  <a:pt x="4244" y="4484"/>
                </a:lnTo>
                <a:lnTo>
                  <a:pt x="4242" y="4480"/>
                </a:lnTo>
                <a:lnTo>
                  <a:pt x="4244" y="4478"/>
                </a:lnTo>
                <a:lnTo>
                  <a:pt x="4252" y="4476"/>
                </a:lnTo>
                <a:lnTo>
                  <a:pt x="4270" y="4472"/>
                </a:lnTo>
                <a:lnTo>
                  <a:pt x="4278" y="4468"/>
                </a:lnTo>
                <a:lnTo>
                  <a:pt x="4278" y="4466"/>
                </a:lnTo>
                <a:lnTo>
                  <a:pt x="4274" y="4464"/>
                </a:lnTo>
                <a:lnTo>
                  <a:pt x="4258" y="4460"/>
                </a:lnTo>
                <a:lnTo>
                  <a:pt x="4242" y="4460"/>
                </a:lnTo>
                <a:lnTo>
                  <a:pt x="4232" y="4464"/>
                </a:lnTo>
                <a:lnTo>
                  <a:pt x="4222" y="4466"/>
                </a:lnTo>
                <a:lnTo>
                  <a:pt x="4202" y="4468"/>
                </a:lnTo>
                <a:lnTo>
                  <a:pt x="4192" y="4468"/>
                </a:lnTo>
                <a:lnTo>
                  <a:pt x="4184" y="4470"/>
                </a:lnTo>
                <a:lnTo>
                  <a:pt x="4180" y="4472"/>
                </a:lnTo>
                <a:lnTo>
                  <a:pt x="4178" y="4474"/>
                </a:lnTo>
                <a:lnTo>
                  <a:pt x="4176" y="4480"/>
                </a:lnTo>
                <a:lnTo>
                  <a:pt x="4176" y="4484"/>
                </a:lnTo>
                <a:lnTo>
                  <a:pt x="4172" y="4486"/>
                </a:lnTo>
                <a:lnTo>
                  <a:pt x="4158" y="4492"/>
                </a:lnTo>
                <a:lnTo>
                  <a:pt x="4152" y="4494"/>
                </a:lnTo>
                <a:lnTo>
                  <a:pt x="4144" y="4496"/>
                </a:lnTo>
                <a:lnTo>
                  <a:pt x="4136" y="4494"/>
                </a:lnTo>
                <a:lnTo>
                  <a:pt x="4126" y="4492"/>
                </a:lnTo>
                <a:lnTo>
                  <a:pt x="4120" y="4486"/>
                </a:lnTo>
                <a:lnTo>
                  <a:pt x="4112" y="4476"/>
                </a:lnTo>
                <a:lnTo>
                  <a:pt x="4108" y="4472"/>
                </a:lnTo>
                <a:lnTo>
                  <a:pt x="4104" y="4470"/>
                </a:lnTo>
                <a:lnTo>
                  <a:pt x="4098" y="4468"/>
                </a:lnTo>
                <a:lnTo>
                  <a:pt x="4090" y="4468"/>
                </a:lnTo>
                <a:lnTo>
                  <a:pt x="4076" y="4470"/>
                </a:lnTo>
                <a:lnTo>
                  <a:pt x="4060" y="4474"/>
                </a:lnTo>
                <a:lnTo>
                  <a:pt x="4044" y="4476"/>
                </a:lnTo>
                <a:lnTo>
                  <a:pt x="4032" y="4478"/>
                </a:lnTo>
                <a:lnTo>
                  <a:pt x="4026" y="4476"/>
                </a:lnTo>
                <a:lnTo>
                  <a:pt x="4022" y="4472"/>
                </a:lnTo>
                <a:lnTo>
                  <a:pt x="4020" y="4468"/>
                </a:lnTo>
                <a:lnTo>
                  <a:pt x="4020" y="4460"/>
                </a:lnTo>
                <a:lnTo>
                  <a:pt x="4018" y="4448"/>
                </a:lnTo>
                <a:lnTo>
                  <a:pt x="4012" y="4438"/>
                </a:lnTo>
                <a:lnTo>
                  <a:pt x="4004" y="4434"/>
                </a:lnTo>
                <a:lnTo>
                  <a:pt x="3996" y="4430"/>
                </a:lnTo>
                <a:lnTo>
                  <a:pt x="3986" y="4426"/>
                </a:lnTo>
                <a:lnTo>
                  <a:pt x="3978" y="4422"/>
                </a:lnTo>
                <a:lnTo>
                  <a:pt x="3970" y="4416"/>
                </a:lnTo>
                <a:lnTo>
                  <a:pt x="3964" y="4406"/>
                </a:lnTo>
                <a:lnTo>
                  <a:pt x="3960" y="4396"/>
                </a:lnTo>
                <a:lnTo>
                  <a:pt x="3956" y="4390"/>
                </a:lnTo>
                <a:lnTo>
                  <a:pt x="3950" y="4390"/>
                </a:lnTo>
                <a:lnTo>
                  <a:pt x="3946" y="4394"/>
                </a:lnTo>
                <a:lnTo>
                  <a:pt x="3944" y="4398"/>
                </a:lnTo>
                <a:lnTo>
                  <a:pt x="3940" y="4406"/>
                </a:lnTo>
                <a:lnTo>
                  <a:pt x="3940" y="4412"/>
                </a:lnTo>
                <a:lnTo>
                  <a:pt x="3940" y="4416"/>
                </a:lnTo>
                <a:lnTo>
                  <a:pt x="3946" y="4424"/>
                </a:lnTo>
                <a:lnTo>
                  <a:pt x="3948" y="4430"/>
                </a:lnTo>
                <a:lnTo>
                  <a:pt x="3948" y="4434"/>
                </a:lnTo>
                <a:lnTo>
                  <a:pt x="3944" y="4436"/>
                </a:lnTo>
                <a:lnTo>
                  <a:pt x="3928" y="4440"/>
                </a:lnTo>
                <a:lnTo>
                  <a:pt x="3916" y="4444"/>
                </a:lnTo>
                <a:lnTo>
                  <a:pt x="3906" y="4448"/>
                </a:lnTo>
                <a:lnTo>
                  <a:pt x="3900" y="4452"/>
                </a:lnTo>
                <a:lnTo>
                  <a:pt x="3894" y="4458"/>
                </a:lnTo>
                <a:lnTo>
                  <a:pt x="3888" y="4464"/>
                </a:lnTo>
                <a:lnTo>
                  <a:pt x="3886" y="4462"/>
                </a:lnTo>
                <a:lnTo>
                  <a:pt x="3886" y="4456"/>
                </a:lnTo>
                <a:lnTo>
                  <a:pt x="3882" y="4448"/>
                </a:lnTo>
                <a:lnTo>
                  <a:pt x="3878" y="4440"/>
                </a:lnTo>
                <a:lnTo>
                  <a:pt x="3874" y="4434"/>
                </a:lnTo>
                <a:lnTo>
                  <a:pt x="3872" y="4430"/>
                </a:lnTo>
                <a:lnTo>
                  <a:pt x="3874" y="4426"/>
                </a:lnTo>
                <a:lnTo>
                  <a:pt x="3878" y="4422"/>
                </a:lnTo>
                <a:lnTo>
                  <a:pt x="3888" y="4416"/>
                </a:lnTo>
                <a:lnTo>
                  <a:pt x="3898" y="4410"/>
                </a:lnTo>
                <a:lnTo>
                  <a:pt x="3900" y="4410"/>
                </a:lnTo>
                <a:lnTo>
                  <a:pt x="3902" y="4406"/>
                </a:lnTo>
                <a:lnTo>
                  <a:pt x="3906" y="4402"/>
                </a:lnTo>
                <a:lnTo>
                  <a:pt x="3908" y="4398"/>
                </a:lnTo>
                <a:lnTo>
                  <a:pt x="3906" y="4394"/>
                </a:lnTo>
                <a:lnTo>
                  <a:pt x="3904" y="4390"/>
                </a:lnTo>
                <a:lnTo>
                  <a:pt x="3902" y="4386"/>
                </a:lnTo>
                <a:lnTo>
                  <a:pt x="3894" y="4384"/>
                </a:lnTo>
                <a:lnTo>
                  <a:pt x="3886" y="4384"/>
                </a:lnTo>
                <a:lnTo>
                  <a:pt x="3874" y="4386"/>
                </a:lnTo>
                <a:lnTo>
                  <a:pt x="3870" y="4390"/>
                </a:lnTo>
                <a:lnTo>
                  <a:pt x="3866" y="4392"/>
                </a:lnTo>
                <a:lnTo>
                  <a:pt x="3858" y="4402"/>
                </a:lnTo>
                <a:lnTo>
                  <a:pt x="3852" y="4410"/>
                </a:lnTo>
                <a:lnTo>
                  <a:pt x="3840" y="4418"/>
                </a:lnTo>
                <a:lnTo>
                  <a:pt x="3824" y="4428"/>
                </a:lnTo>
                <a:lnTo>
                  <a:pt x="3812" y="4434"/>
                </a:lnTo>
                <a:lnTo>
                  <a:pt x="3802" y="4436"/>
                </a:lnTo>
                <a:lnTo>
                  <a:pt x="3794" y="4434"/>
                </a:lnTo>
                <a:lnTo>
                  <a:pt x="3790" y="4432"/>
                </a:lnTo>
                <a:lnTo>
                  <a:pt x="3786" y="4432"/>
                </a:lnTo>
                <a:lnTo>
                  <a:pt x="3782" y="4434"/>
                </a:lnTo>
                <a:lnTo>
                  <a:pt x="3780" y="4442"/>
                </a:lnTo>
                <a:lnTo>
                  <a:pt x="3776" y="4448"/>
                </a:lnTo>
                <a:lnTo>
                  <a:pt x="3772" y="4452"/>
                </a:lnTo>
                <a:lnTo>
                  <a:pt x="3768" y="4450"/>
                </a:lnTo>
                <a:lnTo>
                  <a:pt x="3762" y="4450"/>
                </a:lnTo>
                <a:lnTo>
                  <a:pt x="3752" y="4446"/>
                </a:lnTo>
                <a:lnTo>
                  <a:pt x="3748" y="4446"/>
                </a:lnTo>
                <a:lnTo>
                  <a:pt x="3746" y="4450"/>
                </a:lnTo>
                <a:lnTo>
                  <a:pt x="3744" y="4456"/>
                </a:lnTo>
                <a:lnTo>
                  <a:pt x="3742" y="4460"/>
                </a:lnTo>
                <a:lnTo>
                  <a:pt x="3734" y="4470"/>
                </a:lnTo>
                <a:lnTo>
                  <a:pt x="3730" y="4476"/>
                </a:lnTo>
                <a:lnTo>
                  <a:pt x="3728" y="4484"/>
                </a:lnTo>
                <a:lnTo>
                  <a:pt x="3726" y="4492"/>
                </a:lnTo>
                <a:lnTo>
                  <a:pt x="3726" y="4506"/>
                </a:lnTo>
                <a:lnTo>
                  <a:pt x="3726" y="4518"/>
                </a:lnTo>
                <a:lnTo>
                  <a:pt x="3724" y="4524"/>
                </a:lnTo>
                <a:lnTo>
                  <a:pt x="3720" y="4528"/>
                </a:lnTo>
                <a:lnTo>
                  <a:pt x="3716" y="4530"/>
                </a:lnTo>
                <a:lnTo>
                  <a:pt x="3712" y="4530"/>
                </a:lnTo>
                <a:lnTo>
                  <a:pt x="3708" y="4530"/>
                </a:lnTo>
                <a:lnTo>
                  <a:pt x="3704" y="4534"/>
                </a:lnTo>
                <a:lnTo>
                  <a:pt x="3702" y="4540"/>
                </a:lnTo>
                <a:lnTo>
                  <a:pt x="3700" y="4548"/>
                </a:lnTo>
                <a:lnTo>
                  <a:pt x="3696" y="4554"/>
                </a:lnTo>
                <a:lnTo>
                  <a:pt x="3684" y="4560"/>
                </a:lnTo>
                <a:lnTo>
                  <a:pt x="3680" y="4562"/>
                </a:lnTo>
                <a:lnTo>
                  <a:pt x="3676" y="4566"/>
                </a:lnTo>
                <a:lnTo>
                  <a:pt x="3674" y="4572"/>
                </a:lnTo>
                <a:lnTo>
                  <a:pt x="3676" y="4580"/>
                </a:lnTo>
                <a:lnTo>
                  <a:pt x="3678" y="4592"/>
                </a:lnTo>
                <a:lnTo>
                  <a:pt x="3678" y="4598"/>
                </a:lnTo>
                <a:lnTo>
                  <a:pt x="3674" y="4596"/>
                </a:lnTo>
                <a:lnTo>
                  <a:pt x="3654" y="4566"/>
                </a:lnTo>
                <a:lnTo>
                  <a:pt x="3642" y="4552"/>
                </a:lnTo>
                <a:lnTo>
                  <a:pt x="3630" y="4540"/>
                </a:lnTo>
                <a:lnTo>
                  <a:pt x="3622" y="4534"/>
                </a:lnTo>
                <a:lnTo>
                  <a:pt x="3614" y="4530"/>
                </a:lnTo>
                <a:lnTo>
                  <a:pt x="3606" y="4528"/>
                </a:lnTo>
                <a:lnTo>
                  <a:pt x="3598" y="4528"/>
                </a:lnTo>
                <a:lnTo>
                  <a:pt x="3588" y="4528"/>
                </a:lnTo>
                <a:lnTo>
                  <a:pt x="3588" y="4526"/>
                </a:lnTo>
                <a:lnTo>
                  <a:pt x="3586" y="4524"/>
                </a:lnTo>
                <a:lnTo>
                  <a:pt x="3576" y="4520"/>
                </a:lnTo>
                <a:lnTo>
                  <a:pt x="3562" y="4520"/>
                </a:lnTo>
                <a:lnTo>
                  <a:pt x="3560" y="4522"/>
                </a:lnTo>
                <a:lnTo>
                  <a:pt x="3560" y="4524"/>
                </a:lnTo>
                <a:lnTo>
                  <a:pt x="3556" y="4530"/>
                </a:lnTo>
                <a:lnTo>
                  <a:pt x="3554" y="4534"/>
                </a:lnTo>
                <a:lnTo>
                  <a:pt x="3546" y="4536"/>
                </a:lnTo>
                <a:lnTo>
                  <a:pt x="3524" y="4546"/>
                </a:lnTo>
                <a:lnTo>
                  <a:pt x="3518" y="4552"/>
                </a:lnTo>
                <a:lnTo>
                  <a:pt x="3514" y="4556"/>
                </a:lnTo>
                <a:lnTo>
                  <a:pt x="3498" y="4562"/>
                </a:lnTo>
                <a:lnTo>
                  <a:pt x="3492" y="4562"/>
                </a:lnTo>
                <a:lnTo>
                  <a:pt x="3488" y="4560"/>
                </a:lnTo>
                <a:lnTo>
                  <a:pt x="3480" y="4552"/>
                </a:lnTo>
                <a:lnTo>
                  <a:pt x="3476" y="4546"/>
                </a:lnTo>
                <a:lnTo>
                  <a:pt x="3474" y="4544"/>
                </a:lnTo>
                <a:lnTo>
                  <a:pt x="3472" y="4542"/>
                </a:lnTo>
                <a:lnTo>
                  <a:pt x="3470" y="4542"/>
                </a:lnTo>
                <a:lnTo>
                  <a:pt x="3470" y="4544"/>
                </a:lnTo>
                <a:lnTo>
                  <a:pt x="3470" y="4548"/>
                </a:lnTo>
                <a:lnTo>
                  <a:pt x="3470" y="4550"/>
                </a:lnTo>
                <a:lnTo>
                  <a:pt x="3468" y="4552"/>
                </a:lnTo>
                <a:lnTo>
                  <a:pt x="3464" y="4552"/>
                </a:lnTo>
                <a:lnTo>
                  <a:pt x="3460" y="4550"/>
                </a:lnTo>
                <a:lnTo>
                  <a:pt x="3456" y="4546"/>
                </a:lnTo>
                <a:lnTo>
                  <a:pt x="3458" y="4544"/>
                </a:lnTo>
                <a:lnTo>
                  <a:pt x="3460" y="4542"/>
                </a:lnTo>
                <a:lnTo>
                  <a:pt x="3460" y="4540"/>
                </a:lnTo>
                <a:lnTo>
                  <a:pt x="3458" y="4538"/>
                </a:lnTo>
                <a:lnTo>
                  <a:pt x="3456" y="4540"/>
                </a:lnTo>
                <a:lnTo>
                  <a:pt x="3454" y="4538"/>
                </a:lnTo>
                <a:lnTo>
                  <a:pt x="3452" y="4534"/>
                </a:lnTo>
                <a:lnTo>
                  <a:pt x="3452" y="4530"/>
                </a:lnTo>
                <a:lnTo>
                  <a:pt x="3450" y="4528"/>
                </a:lnTo>
                <a:lnTo>
                  <a:pt x="3444" y="4524"/>
                </a:lnTo>
                <a:lnTo>
                  <a:pt x="3440" y="4516"/>
                </a:lnTo>
                <a:lnTo>
                  <a:pt x="3432" y="4508"/>
                </a:lnTo>
                <a:lnTo>
                  <a:pt x="3422" y="4498"/>
                </a:lnTo>
                <a:lnTo>
                  <a:pt x="3412" y="4484"/>
                </a:lnTo>
                <a:lnTo>
                  <a:pt x="3408" y="4474"/>
                </a:lnTo>
                <a:lnTo>
                  <a:pt x="3406" y="4466"/>
                </a:lnTo>
                <a:lnTo>
                  <a:pt x="3404" y="4460"/>
                </a:lnTo>
                <a:lnTo>
                  <a:pt x="3400" y="4456"/>
                </a:lnTo>
                <a:lnTo>
                  <a:pt x="3398" y="4452"/>
                </a:lnTo>
                <a:lnTo>
                  <a:pt x="3394" y="4444"/>
                </a:lnTo>
                <a:lnTo>
                  <a:pt x="3392" y="4436"/>
                </a:lnTo>
                <a:lnTo>
                  <a:pt x="3394" y="4430"/>
                </a:lnTo>
                <a:lnTo>
                  <a:pt x="3396" y="4426"/>
                </a:lnTo>
                <a:lnTo>
                  <a:pt x="3398" y="4424"/>
                </a:lnTo>
                <a:lnTo>
                  <a:pt x="3400" y="4422"/>
                </a:lnTo>
                <a:lnTo>
                  <a:pt x="3400" y="4416"/>
                </a:lnTo>
                <a:lnTo>
                  <a:pt x="3400" y="4412"/>
                </a:lnTo>
                <a:lnTo>
                  <a:pt x="3398" y="4410"/>
                </a:lnTo>
                <a:lnTo>
                  <a:pt x="3396" y="4410"/>
                </a:lnTo>
                <a:lnTo>
                  <a:pt x="3396" y="4408"/>
                </a:lnTo>
                <a:lnTo>
                  <a:pt x="3396" y="4404"/>
                </a:lnTo>
                <a:lnTo>
                  <a:pt x="3400" y="4390"/>
                </a:lnTo>
                <a:lnTo>
                  <a:pt x="3402" y="4384"/>
                </a:lnTo>
                <a:lnTo>
                  <a:pt x="3404" y="4384"/>
                </a:lnTo>
                <a:lnTo>
                  <a:pt x="3408" y="4384"/>
                </a:lnTo>
                <a:lnTo>
                  <a:pt x="3408" y="4378"/>
                </a:lnTo>
                <a:lnTo>
                  <a:pt x="3406" y="4364"/>
                </a:lnTo>
                <a:lnTo>
                  <a:pt x="3404" y="4344"/>
                </a:lnTo>
                <a:lnTo>
                  <a:pt x="3404" y="4334"/>
                </a:lnTo>
                <a:lnTo>
                  <a:pt x="3404" y="4330"/>
                </a:lnTo>
                <a:lnTo>
                  <a:pt x="3406" y="4326"/>
                </a:lnTo>
                <a:lnTo>
                  <a:pt x="3408" y="4318"/>
                </a:lnTo>
                <a:lnTo>
                  <a:pt x="3410" y="4306"/>
                </a:lnTo>
                <a:lnTo>
                  <a:pt x="3414" y="4296"/>
                </a:lnTo>
                <a:lnTo>
                  <a:pt x="3418" y="4288"/>
                </a:lnTo>
                <a:lnTo>
                  <a:pt x="3420" y="4284"/>
                </a:lnTo>
                <a:lnTo>
                  <a:pt x="3418" y="4280"/>
                </a:lnTo>
                <a:lnTo>
                  <a:pt x="3416" y="4274"/>
                </a:lnTo>
                <a:lnTo>
                  <a:pt x="3416" y="4268"/>
                </a:lnTo>
                <a:lnTo>
                  <a:pt x="3418" y="4262"/>
                </a:lnTo>
                <a:lnTo>
                  <a:pt x="3422" y="4256"/>
                </a:lnTo>
                <a:lnTo>
                  <a:pt x="3420" y="4254"/>
                </a:lnTo>
                <a:lnTo>
                  <a:pt x="3418" y="4250"/>
                </a:lnTo>
                <a:lnTo>
                  <a:pt x="3414" y="4244"/>
                </a:lnTo>
                <a:lnTo>
                  <a:pt x="3406" y="4238"/>
                </a:lnTo>
                <a:lnTo>
                  <a:pt x="3390" y="4230"/>
                </a:lnTo>
                <a:lnTo>
                  <a:pt x="3380" y="4220"/>
                </a:lnTo>
                <a:lnTo>
                  <a:pt x="3372" y="4214"/>
                </a:lnTo>
                <a:lnTo>
                  <a:pt x="3360" y="4210"/>
                </a:lnTo>
                <a:lnTo>
                  <a:pt x="3350" y="4206"/>
                </a:lnTo>
                <a:lnTo>
                  <a:pt x="3344" y="4208"/>
                </a:lnTo>
                <a:lnTo>
                  <a:pt x="3340" y="4210"/>
                </a:lnTo>
                <a:lnTo>
                  <a:pt x="3334" y="4210"/>
                </a:lnTo>
                <a:lnTo>
                  <a:pt x="3328" y="4210"/>
                </a:lnTo>
                <a:lnTo>
                  <a:pt x="3320" y="4206"/>
                </a:lnTo>
                <a:lnTo>
                  <a:pt x="3308" y="4204"/>
                </a:lnTo>
                <a:lnTo>
                  <a:pt x="3306" y="4204"/>
                </a:lnTo>
                <a:lnTo>
                  <a:pt x="3308" y="4206"/>
                </a:lnTo>
                <a:lnTo>
                  <a:pt x="3308" y="4208"/>
                </a:lnTo>
                <a:lnTo>
                  <a:pt x="3304" y="4212"/>
                </a:lnTo>
                <a:lnTo>
                  <a:pt x="3294" y="4216"/>
                </a:lnTo>
                <a:lnTo>
                  <a:pt x="3278" y="4216"/>
                </a:lnTo>
                <a:lnTo>
                  <a:pt x="3268" y="4214"/>
                </a:lnTo>
                <a:lnTo>
                  <a:pt x="3258" y="4214"/>
                </a:lnTo>
                <a:lnTo>
                  <a:pt x="3248" y="4214"/>
                </a:lnTo>
                <a:lnTo>
                  <a:pt x="3244" y="4214"/>
                </a:lnTo>
                <a:lnTo>
                  <a:pt x="3242" y="4214"/>
                </a:lnTo>
                <a:lnTo>
                  <a:pt x="3242" y="4210"/>
                </a:lnTo>
                <a:lnTo>
                  <a:pt x="3240" y="4208"/>
                </a:lnTo>
                <a:lnTo>
                  <a:pt x="3236" y="4208"/>
                </a:lnTo>
                <a:lnTo>
                  <a:pt x="3232" y="4210"/>
                </a:lnTo>
                <a:lnTo>
                  <a:pt x="3228" y="4216"/>
                </a:lnTo>
                <a:lnTo>
                  <a:pt x="3222" y="4220"/>
                </a:lnTo>
                <a:lnTo>
                  <a:pt x="3220" y="4222"/>
                </a:lnTo>
                <a:lnTo>
                  <a:pt x="3216" y="4220"/>
                </a:lnTo>
                <a:lnTo>
                  <a:pt x="3206" y="4210"/>
                </a:lnTo>
                <a:lnTo>
                  <a:pt x="3202" y="4208"/>
                </a:lnTo>
                <a:lnTo>
                  <a:pt x="3200" y="4208"/>
                </a:lnTo>
                <a:lnTo>
                  <a:pt x="3202" y="4210"/>
                </a:lnTo>
                <a:lnTo>
                  <a:pt x="3204" y="4214"/>
                </a:lnTo>
                <a:lnTo>
                  <a:pt x="3202" y="4218"/>
                </a:lnTo>
                <a:lnTo>
                  <a:pt x="3200" y="4220"/>
                </a:lnTo>
                <a:lnTo>
                  <a:pt x="3198" y="4218"/>
                </a:lnTo>
                <a:lnTo>
                  <a:pt x="3194" y="4214"/>
                </a:lnTo>
                <a:lnTo>
                  <a:pt x="3188" y="4210"/>
                </a:lnTo>
                <a:lnTo>
                  <a:pt x="3188" y="4206"/>
                </a:lnTo>
                <a:lnTo>
                  <a:pt x="3190" y="4202"/>
                </a:lnTo>
                <a:lnTo>
                  <a:pt x="3196" y="4196"/>
                </a:lnTo>
                <a:lnTo>
                  <a:pt x="3202" y="4188"/>
                </a:lnTo>
                <a:lnTo>
                  <a:pt x="3210" y="4182"/>
                </a:lnTo>
                <a:lnTo>
                  <a:pt x="3212" y="4176"/>
                </a:lnTo>
                <a:lnTo>
                  <a:pt x="3214" y="4166"/>
                </a:lnTo>
                <a:lnTo>
                  <a:pt x="3216" y="4144"/>
                </a:lnTo>
                <a:lnTo>
                  <a:pt x="3218" y="4120"/>
                </a:lnTo>
                <a:lnTo>
                  <a:pt x="3222" y="4098"/>
                </a:lnTo>
                <a:lnTo>
                  <a:pt x="3222" y="4092"/>
                </a:lnTo>
                <a:lnTo>
                  <a:pt x="3222" y="4090"/>
                </a:lnTo>
                <a:lnTo>
                  <a:pt x="3220" y="4088"/>
                </a:lnTo>
                <a:lnTo>
                  <a:pt x="3218" y="4088"/>
                </a:lnTo>
                <a:lnTo>
                  <a:pt x="3214" y="4090"/>
                </a:lnTo>
                <a:lnTo>
                  <a:pt x="3212" y="4090"/>
                </a:lnTo>
                <a:lnTo>
                  <a:pt x="3212" y="4084"/>
                </a:lnTo>
                <a:lnTo>
                  <a:pt x="3220" y="4066"/>
                </a:lnTo>
                <a:lnTo>
                  <a:pt x="3224" y="4064"/>
                </a:lnTo>
                <a:lnTo>
                  <a:pt x="3226" y="4068"/>
                </a:lnTo>
                <a:lnTo>
                  <a:pt x="3224" y="4074"/>
                </a:lnTo>
                <a:lnTo>
                  <a:pt x="3222" y="4078"/>
                </a:lnTo>
                <a:lnTo>
                  <a:pt x="3224" y="4082"/>
                </a:lnTo>
                <a:lnTo>
                  <a:pt x="3228" y="4086"/>
                </a:lnTo>
                <a:lnTo>
                  <a:pt x="3230" y="4094"/>
                </a:lnTo>
                <a:lnTo>
                  <a:pt x="3232" y="4094"/>
                </a:lnTo>
                <a:lnTo>
                  <a:pt x="3234" y="4092"/>
                </a:lnTo>
                <a:lnTo>
                  <a:pt x="3238" y="4076"/>
                </a:lnTo>
                <a:lnTo>
                  <a:pt x="3242" y="4058"/>
                </a:lnTo>
                <a:lnTo>
                  <a:pt x="3246" y="4044"/>
                </a:lnTo>
                <a:lnTo>
                  <a:pt x="3246" y="4042"/>
                </a:lnTo>
                <a:lnTo>
                  <a:pt x="3244" y="4040"/>
                </a:lnTo>
                <a:lnTo>
                  <a:pt x="3240" y="4042"/>
                </a:lnTo>
                <a:lnTo>
                  <a:pt x="3238" y="4042"/>
                </a:lnTo>
                <a:lnTo>
                  <a:pt x="3242" y="4036"/>
                </a:lnTo>
                <a:lnTo>
                  <a:pt x="3250" y="4028"/>
                </a:lnTo>
                <a:lnTo>
                  <a:pt x="3250" y="4026"/>
                </a:lnTo>
                <a:lnTo>
                  <a:pt x="3244" y="4028"/>
                </a:lnTo>
                <a:lnTo>
                  <a:pt x="3238" y="4028"/>
                </a:lnTo>
                <a:lnTo>
                  <a:pt x="3236" y="4026"/>
                </a:lnTo>
                <a:lnTo>
                  <a:pt x="3238" y="4022"/>
                </a:lnTo>
                <a:lnTo>
                  <a:pt x="3242" y="4018"/>
                </a:lnTo>
                <a:lnTo>
                  <a:pt x="3246" y="4016"/>
                </a:lnTo>
                <a:lnTo>
                  <a:pt x="3248" y="4012"/>
                </a:lnTo>
                <a:lnTo>
                  <a:pt x="3248" y="4002"/>
                </a:lnTo>
                <a:lnTo>
                  <a:pt x="3252" y="3988"/>
                </a:lnTo>
                <a:lnTo>
                  <a:pt x="3256" y="3980"/>
                </a:lnTo>
                <a:lnTo>
                  <a:pt x="3264" y="3970"/>
                </a:lnTo>
                <a:lnTo>
                  <a:pt x="3274" y="3956"/>
                </a:lnTo>
                <a:lnTo>
                  <a:pt x="3276" y="3950"/>
                </a:lnTo>
                <a:lnTo>
                  <a:pt x="3274" y="3946"/>
                </a:lnTo>
                <a:lnTo>
                  <a:pt x="3274" y="3940"/>
                </a:lnTo>
                <a:lnTo>
                  <a:pt x="3274" y="3936"/>
                </a:lnTo>
                <a:lnTo>
                  <a:pt x="3272" y="3934"/>
                </a:lnTo>
                <a:lnTo>
                  <a:pt x="3270" y="3932"/>
                </a:lnTo>
                <a:lnTo>
                  <a:pt x="3266" y="3928"/>
                </a:lnTo>
                <a:lnTo>
                  <a:pt x="3264" y="3926"/>
                </a:lnTo>
                <a:lnTo>
                  <a:pt x="3262" y="3924"/>
                </a:lnTo>
                <a:lnTo>
                  <a:pt x="3256" y="3926"/>
                </a:lnTo>
                <a:lnTo>
                  <a:pt x="3252" y="3928"/>
                </a:lnTo>
                <a:lnTo>
                  <a:pt x="3254" y="3928"/>
                </a:lnTo>
                <a:lnTo>
                  <a:pt x="3260" y="3930"/>
                </a:lnTo>
                <a:lnTo>
                  <a:pt x="3260" y="3932"/>
                </a:lnTo>
                <a:lnTo>
                  <a:pt x="3256" y="3934"/>
                </a:lnTo>
                <a:lnTo>
                  <a:pt x="3254" y="3934"/>
                </a:lnTo>
                <a:lnTo>
                  <a:pt x="3250" y="3934"/>
                </a:lnTo>
                <a:lnTo>
                  <a:pt x="3242" y="3930"/>
                </a:lnTo>
                <a:lnTo>
                  <a:pt x="3230" y="3926"/>
                </a:lnTo>
                <a:lnTo>
                  <a:pt x="3222" y="3926"/>
                </a:lnTo>
                <a:lnTo>
                  <a:pt x="3214" y="3926"/>
                </a:lnTo>
                <a:lnTo>
                  <a:pt x="3202" y="3928"/>
                </a:lnTo>
                <a:lnTo>
                  <a:pt x="3196" y="3932"/>
                </a:lnTo>
                <a:lnTo>
                  <a:pt x="3192" y="3934"/>
                </a:lnTo>
                <a:lnTo>
                  <a:pt x="3180" y="3936"/>
                </a:lnTo>
                <a:lnTo>
                  <a:pt x="3162" y="3940"/>
                </a:lnTo>
                <a:lnTo>
                  <a:pt x="3146" y="3944"/>
                </a:lnTo>
                <a:lnTo>
                  <a:pt x="3140" y="3948"/>
                </a:lnTo>
                <a:lnTo>
                  <a:pt x="3134" y="3950"/>
                </a:lnTo>
                <a:lnTo>
                  <a:pt x="3132" y="3954"/>
                </a:lnTo>
                <a:lnTo>
                  <a:pt x="3130" y="3960"/>
                </a:lnTo>
                <a:lnTo>
                  <a:pt x="3130" y="3966"/>
                </a:lnTo>
                <a:lnTo>
                  <a:pt x="3126" y="3972"/>
                </a:lnTo>
                <a:lnTo>
                  <a:pt x="3124" y="3980"/>
                </a:lnTo>
                <a:lnTo>
                  <a:pt x="3126" y="3994"/>
                </a:lnTo>
                <a:lnTo>
                  <a:pt x="3126" y="4006"/>
                </a:lnTo>
                <a:lnTo>
                  <a:pt x="3124" y="4010"/>
                </a:lnTo>
                <a:lnTo>
                  <a:pt x="3122" y="4010"/>
                </a:lnTo>
                <a:lnTo>
                  <a:pt x="3118" y="4016"/>
                </a:lnTo>
                <a:lnTo>
                  <a:pt x="3118" y="4020"/>
                </a:lnTo>
                <a:lnTo>
                  <a:pt x="3116" y="4026"/>
                </a:lnTo>
                <a:lnTo>
                  <a:pt x="3114" y="4034"/>
                </a:lnTo>
                <a:lnTo>
                  <a:pt x="3112" y="4042"/>
                </a:lnTo>
                <a:lnTo>
                  <a:pt x="3108" y="4046"/>
                </a:lnTo>
                <a:lnTo>
                  <a:pt x="3104" y="4050"/>
                </a:lnTo>
                <a:lnTo>
                  <a:pt x="3094" y="4058"/>
                </a:lnTo>
                <a:lnTo>
                  <a:pt x="3086" y="4062"/>
                </a:lnTo>
                <a:lnTo>
                  <a:pt x="3084" y="4064"/>
                </a:lnTo>
                <a:lnTo>
                  <a:pt x="3084" y="4066"/>
                </a:lnTo>
                <a:lnTo>
                  <a:pt x="3088" y="4068"/>
                </a:lnTo>
                <a:lnTo>
                  <a:pt x="3092" y="4070"/>
                </a:lnTo>
                <a:lnTo>
                  <a:pt x="3092" y="4074"/>
                </a:lnTo>
                <a:lnTo>
                  <a:pt x="3092" y="4076"/>
                </a:lnTo>
                <a:lnTo>
                  <a:pt x="3086" y="4082"/>
                </a:lnTo>
                <a:lnTo>
                  <a:pt x="3080" y="4084"/>
                </a:lnTo>
                <a:lnTo>
                  <a:pt x="3072" y="4084"/>
                </a:lnTo>
                <a:lnTo>
                  <a:pt x="3070" y="4082"/>
                </a:lnTo>
                <a:lnTo>
                  <a:pt x="3070" y="4080"/>
                </a:lnTo>
                <a:lnTo>
                  <a:pt x="3068" y="4074"/>
                </a:lnTo>
                <a:lnTo>
                  <a:pt x="3066" y="4072"/>
                </a:lnTo>
                <a:lnTo>
                  <a:pt x="3058" y="4070"/>
                </a:lnTo>
                <a:lnTo>
                  <a:pt x="3046" y="4072"/>
                </a:lnTo>
                <a:lnTo>
                  <a:pt x="3038" y="4074"/>
                </a:lnTo>
                <a:lnTo>
                  <a:pt x="3034" y="4076"/>
                </a:lnTo>
                <a:lnTo>
                  <a:pt x="3028" y="4080"/>
                </a:lnTo>
                <a:lnTo>
                  <a:pt x="3012" y="4084"/>
                </a:lnTo>
                <a:lnTo>
                  <a:pt x="2996" y="4086"/>
                </a:lnTo>
                <a:lnTo>
                  <a:pt x="2986" y="4090"/>
                </a:lnTo>
                <a:lnTo>
                  <a:pt x="2978" y="4096"/>
                </a:lnTo>
                <a:lnTo>
                  <a:pt x="2968" y="4098"/>
                </a:lnTo>
                <a:lnTo>
                  <a:pt x="2964" y="4098"/>
                </a:lnTo>
                <a:lnTo>
                  <a:pt x="2962" y="4096"/>
                </a:lnTo>
                <a:lnTo>
                  <a:pt x="2956" y="4088"/>
                </a:lnTo>
                <a:lnTo>
                  <a:pt x="2954" y="4082"/>
                </a:lnTo>
                <a:lnTo>
                  <a:pt x="2948" y="4078"/>
                </a:lnTo>
                <a:lnTo>
                  <a:pt x="2938" y="4072"/>
                </a:lnTo>
                <a:lnTo>
                  <a:pt x="2924" y="4070"/>
                </a:lnTo>
                <a:lnTo>
                  <a:pt x="2912" y="4066"/>
                </a:lnTo>
                <a:lnTo>
                  <a:pt x="2904" y="4060"/>
                </a:lnTo>
                <a:lnTo>
                  <a:pt x="2900" y="4052"/>
                </a:lnTo>
                <a:lnTo>
                  <a:pt x="2894" y="4042"/>
                </a:lnTo>
                <a:lnTo>
                  <a:pt x="2884" y="4016"/>
                </a:lnTo>
                <a:lnTo>
                  <a:pt x="2876" y="4000"/>
                </a:lnTo>
                <a:lnTo>
                  <a:pt x="2866" y="3986"/>
                </a:lnTo>
                <a:lnTo>
                  <a:pt x="2858" y="3976"/>
                </a:lnTo>
                <a:lnTo>
                  <a:pt x="2854" y="3966"/>
                </a:lnTo>
                <a:lnTo>
                  <a:pt x="2848" y="3950"/>
                </a:lnTo>
                <a:lnTo>
                  <a:pt x="2846" y="3936"/>
                </a:lnTo>
                <a:lnTo>
                  <a:pt x="2844" y="3932"/>
                </a:lnTo>
                <a:lnTo>
                  <a:pt x="2842" y="3932"/>
                </a:lnTo>
                <a:lnTo>
                  <a:pt x="2840" y="3930"/>
                </a:lnTo>
                <a:lnTo>
                  <a:pt x="2838" y="3926"/>
                </a:lnTo>
                <a:lnTo>
                  <a:pt x="2834" y="3916"/>
                </a:lnTo>
                <a:lnTo>
                  <a:pt x="2832" y="3886"/>
                </a:lnTo>
                <a:lnTo>
                  <a:pt x="2830" y="3876"/>
                </a:lnTo>
                <a:lnTo>
                  <a:pt x="2828" y="3874"/>
                </a:lnTo>
                <a:lnTo>
                  <a:pt x="2828" y="3872"/>
                </a:lnTo>
                <a:lnTo>
                  <a:pt x="2830" y="3866"/>
                </a:lnTo>
                <a:lnTo>
                  <a:pt x="2832" y="3856"/>
                </a:lnTo>
                <a:lnTo>
                  <a:pt x="2832" y="3846"/>
                </a:lnTo>
                <a:lnTo>
                  <a:pt x="2832" y="3826"/>
                </a:lnTo>
                <a:lnTo>
                  <a:pt x="2834" y="3792"/>
                </a:lnTo>
                <a:lnTo>
                  <a:pt x="2840" y="3760"/>
                </a:lnTo>
                <a:lnTo>
                  <a:pt x="2846" y="3738"/>
                </a:lnTo>
                <a:lnTo>
                  <a:pt x="2852" y="3724"/>
                </a:lnTo>
                <a:lnTo>
                  <a:pt x="2856" y="3706"/>
                </a:lnTo>
                <a:lnTo>
                  <a:pt x="2854" y="3688"/>
                </a:lnTo>
                <a:lnTo>
                  <a:pt x="2850" y="3668"/>
                </a:lnTo>
                <a:lnTo>
                  <a:pt x="2848" y="3650"/>
                </a:lnTo>
                <a:lnTo>
                  <a:pt x="2846" y="3636"/>
                </a:lnTo>
                <a:lnTo>
                  <a:pt x="2850" y="3626"/>
                </a:lnTo>
                <a:lnTo>
                  <a:pt x="2854" y="3618"/>
                </a:lnTo>
                <a:lnTo>
                  <a:pt x="2860" y="3610"/>
                </a:lnTo>
                <a:lnTo>
                  <a:pt x="2864" y="3602"/>
                </a:lnTo>
                <a:lnTo>
                  <a:pt x="2866" y="3596"/>
                </a:lnTo>
                <a:lnTo>
                  <a:pt x="2870" y="3592"/>
                </a:lnTo>
                <a:lnTo>
                  <a:pt x="2880" y="3586"/>
                </a:lnTo>
                <a:lnTo>
                  <a:pt x="2886" y="3582"/>
                </a:lnTo>
                <a:lnTo>
                  <a:pt x="2888" y="3578"/>
                </a:lnTo>
                <a:lnTo>
                  <a:pt x="2888" y="3576"/>
                </a:lnTo>
                <a:lnTo>
                  <a:pt x="2880" y="3568"/>
                </a:lnTo>
                <a:lnTo>
                  <a:pt x="2878" y="3566"/>
                </a:lnTo>
                <a:lnTo>
                  <a:pt x="2882" y="3566"/>
                </a:lnTo>
                <a:lnTo>
                  <a:pt x="2888" y="3568"/>
                </a:lnTo>
                <a:lnTo>
                  <a:pt x="2890" y="3566"/>
                </a:lnTo>
                <a:lnTo>
                  <a:pt x="2892" y="3566"/>
                </a:lnTo>
                <a:lnTo>
                  <a:pt x="2894" y="3566"/>
                </a:lnTo>
                <a:lnTo>
                  <a:pt x="2898" y="3568"/>
                </a:lnTo>
                <a:lnTo>
                  <a:pt x="2902" y="3568"/>
                </a:lnTo>
                <a:lnTo>
                  <a:pt x="2914" y="3564"/>
                </a:lnTo>
                <a:lnTo>
                  <a:pt x="2926" y="3556"/>
                </a:lnTo>
                <a:lnTo>
                  <a:pt x="2936" y="3546"/>
                </a:lnTo>
                <a:lnTo>
                  <a:pt x="2942" y="3538"/>
                </a:lnTo>
                <a:lnTo>
                  <a:pt x="2948" y="3534"/>
                </a:lnTo>
                <a:lnTo>
                  <a:pt x="2966" y="3522"/>
                </a:lnTo>
                <a:lnTo>
                  <a:pt x="2982" y="3512"/>
                </a:lnTo>
                <a:lnTo>
                  <a:pt x="2990" y="3508"/>
                </a:lnTo>
                <a:lnTo>
                  <a:pt x="3006" y="3508"/>
                </a:lnTo>
                <a:lnTo>
                  <a:pt x="3014" y="3508"/>
                </a:lnTo>
                <a:lnTo>
                  <a:pt x="3022" y="3510"/>
                </a:lnTo>
                <a:lnTo>
                  <a:pt x="3032" y="3514"/>
                </a:lnTo>
                <a:lnTo>
                  <a:pt x="3042" y="3518"/>
                </a:lnTo>
                <a:lnTo>
                  <a:pt x="3046" y="3520"/>
                </a:lnTo>
                <a:lnTo>
                  <a:pt x="3052" y="3520"/>
                </a:lnTo>
                <a:lnTo>
                  <a:pt x="3060" y="3518"/>
                </a:lnTo>
                <a:lnTo>
                  <a:pt x="3066" y="3520"/>
                </a:lnTo>
                <a:lnTo>
                  <a:pt x="3068" y="3522"/>
                </a:lnTo>
                <a:lnTo>
                  <a:pt x="3074" y="3520"/>
                </a:lnTo>
                <a:lnTo>
                  <a:pt x="3074" y="3518"/>
                </a:lnTo>
                <a:lnTo>
                  <a:pt x="3072" y="3516"/>
                </a:lnTo>
                <a:lnTo>
                  <a:pt x="3066" y="3514"/>
                </a:lnTo>
                <a:lnTo>
                  <a:pt x="3060" y="3512"/>
                </a:lnTo>
                <a:lnTo>
                  <a:pt x="3058" y="3510"/>
                </a:lnTo>
                <a:lnTo>
                  <a:pt x="3062" y="3508"/>
                </a:lnTo>
                <a:lnTo>
                  <a:pt x="3070" y="3506"/>
                </a:lnTo>
                <a:lnTo>
                  <a:pt x="3076" y="3506"/>
                </a:lnTo>
                <a:lnTo>
                  <a:pt x="3080" y="3512"/>
                </a:lnTo>
                <a:lnTo>
                  <a:pt x="3082" y="3516"/>
                </a:lnTo>
                <a:lnTo>
                  <a:pt x="3084" y="3520"/>
                </a:lnTo>
                <a:lnTo>
                  <a:pt x="3086" y="3520"/>
                </a:lnTo>
                <a:lnTo>
                  <a:pt x="3092" y="3522"/>
                </a:lnTo>
                <a:lnTo>
                  <a:pt x="3096" y="3526"/>
                </a:lnTo>
                <a:lnTo>
                  <a:pt x="3096" y="3528"/>
                </a:lnTo>
                <a:lnTo>
                  <a:pt x="3094" y="3530"/>
                </a:lnTo>
                <a:lnTo>
                  <a:pt x="3092" y="3532"/>
                </a:lnTo>
                <a:lnTo>
                  <a:pt x="3094" y="3534"/>
                </a:lnTo>
                <a:lnTo>
                  <a:pt x="3102" y="3538"/>
                </a:lnTo>
                <a:lnTo>
                  <a:pt x="3112" y="3540"/>
                </a:lnTo>
                <a:lnTo>
                  <a:pt x="3118" y="3540"/>
                </a:lnTo>
                <a:lnTo>
                  <a:pt x="3122" y="3536"/>
                </a:lnTo>
                <a:lnTo>
                  <a:pt x="3126" y="3534"/>
                </a:lnTo>
                <a:lnTo>
                  <a:pt x="3130" y="3534"/>
                </a:lnTo>
                <a:lnTo>
                  <a:pt x="3134" y="3540"/>
                </a:lnTo>
                <a:lnTo>
                  <a:pt x="3136" y="3542"/>
                </a:lnTo>
                <a:lnTo>
                  <a:pt x="3138" y="3542"/>
                </a:lnTo>
                <a:lnTo>
                  <a:pt x="3142" y="3540"/>
                </a:lnTo>
                <a:lnTo>
                  <a:pt x="3144" y="3534"/>
                </a:lnTo>
                <a:lnTo>
                  <a:pt x="3144" y="3532"/>
                </a:lnTo>
                <a:lnTo>
                  <a:pt x="3144" y="3528"/>
                </a:lnTo>
                <a:lnTo>
                  <a:pt x="3142" y="3522"/>
                </a:lnTo>
                <a:lnTo>
                  <a:pt x="3146" y="3522"/>
                </a:lnTo>
                <a:lnTo>
                  <a:pt x="3152" y="3526"/>
                </a:lnTo>
                <a:lnTo>
                  <a:pt x="3160" y="3532"/>
                </a:lnTo>
                <a:lnTo>
                  <a:pt x="3166" y="3542"/>
                </a:lnTo>
                <a:lnTo>
                  <a:pt x="3168" y="3548"/>
                </a:lnTo>
                <a:lnTo>
                  <a:pt x="3168" y="3550"/>
                </a:lnTo>
                <a:lnTo>
                  <a:pt x="3170" y="3550"/>
                </a:lnTo>
                <a:lnTo>
                  <a:pt x="3178" y="3546"/>
                </a:lnTo>
                <a:lnTo>
                  <a:pt x="3182" y="3542"/>
                </a:lnTo>
                <a:lnTo>
                  <a:pt x="3182" y="3538"/>
                </a:lnTo>
                <a:lnTo>
                  <a:pt x="3182" y="3536"/>
                </a:lnTo>
                <a:lnTo>
                  <a:pt x="3182" y="3534"/>
                </a:lnTo>
                <a:lnTo>
                  <a:pt x="3174" y="3528"/>
                </a:lnTo>
                <a:lnTo>
                  <a:pt x="3164" y="3522"/>
                </a:lnTo>
                <a:lnTo>
                  <a:pt x="3160" y="3520"/>
                </a:lnTo>
                <a:lnTo>
                  <a:pt x="3158" y="3516"/>
                </a:lnTo>
                <a:lnTo>
                  <a:pt x="3160" y="3514"/>
                </a:lnTo>
                <a:lnTo>
                  <a:pt x="3164" y="3512"/>
                </a:lnTo>
                <a:lnTo>
                  <a:pt x="3170" y="3508"/>
                </a:lnTo>
                <a:lnTo>
                  <a:pt x="3172" y="3504"/>
                </a:lnTo>
                <a:lnTo>
                  <a:pt x="3172" y="3500"/>
                </a:lnTo>
                <a:lnTo>
                  <a:pt x="3170" y="3496"/>
                </a:lnTo>
                <a:lnTo>
                  <a:pt x="3168" y="3494"/>
                </a:lnTo>
                <a:lnTo>
                  <a:pt x="3166" y="3496"/>
                </a:lnTo>
                <a:lnTo>
                  <a:pt x="3162" y="3500"/>
                </a:lnTo>
                <a:lnTo>
                  <a:pt x="3160" y="3502"/>
                </a:lnTo>
                <a:lnTo>
                  <a:pt x="3156" y="3500"/>
                </a:lnTo>
                <a:lnTo>
                  <a:pt x="3154" y="3498"/>
                </a:lnTo>
                <a:lnTo>
                  <a:pt x="3158" y="3494"/>
                </a:lnTo>
                <a:lnTo>
                  <a:pt x="3158" y="3492"/>
                </a:lnTo>
                <a:lnTo>
                  <a:pt x="3154" y="3490"/>
                </a:lnTo>
                <a:lnTo>
                  <a:pt x="3148" y="3490"/>
                </a:lnTo>
                <a:lnTo>
                  <a:pt x="3146" y="3492"/>
                </a:lnTo>
                <a:lnTo>
                  <a:pt x="3142" y="3494"/>
                </a:lnTo>
                <a:lnTo>
                  <a:pt x="3134" y="3492"/>
                </a:lnTo>
                <a:lnTo>
                  <a:pt x="3130" y="3490"/>
                </a:lnTo>
                <a:lnTo>
                  <a:pt x="3128" y="3486"/>
                </a:lnTo>
                <a:lnTo>
                  <a:pt x="3128" y="3484"/>
                </a:lnTo>
                <a:lnTo>
                  <a:pt x="3130" y="3480"/>
                </a:lnTo>
                <a:lnTo>
                  <a:pt x="3132" y="3478"/>
                </a:lnTo>
                <a:lnTo>
                  <a:pt x="3138" y="3476"/>
                </a:lnTo>
                <a:lnTo>
                  <a:pt x="3142" y="3476"/>
                </a:lnTo>
                <a:lnTo>
                  <a:pt x="3148" y="3478"/>
                </a:lnTo>
                <a:lnTo>
                  <a:pt x="3158" y="3482"/>
                </a:lnTo>
                <a:lnTo>
                  <a:pt x="3164" y="3484"/>
                </a:lnTo>
                <a:lnTo>
                  <a:pt x="3170" y="3482"/>
                </a:lnTo>
                <a:lnTo>
                  <a:pt x="3178" y="3478"/>
                </a:lnTo>
                <a:lnTo>
                  <a:pt x="3184" y="3476"/>
                </a:lnTo>
                <a:lnTo>
                  <a:pt x="3190" y="3474"/>
                </a:lnTo>
                <a:lnTo>
                  <a:pt x="3204" y="3476"/>
                </a:lnTo>
                <a:lnTo>
                  <a:pt x="3216" y="3478"/>
                </a:lnTo>
                <a:lnTo>
                  <a:pt x="3220" y="3476"/>
                </a:lnTo>
                <a:lnTo>
                  <a:pt x="3222" y="3474"/>
                </a:lnTo>
                <a:lnTo>
                  <a:pt x="3224" y="3460"/>
                </a:lnTo>
                <a:lnTo>
                  <a:pt x="3226" y="3462"/>
                </a:lnTo>
                <a:lnTo>
                  <a:pt x="3232" y="3472"/>
                </a:lnTo>
                <a:lnTo>
                  <a:pt x="3232" y="3476"/>
                </a:lnTo>
                <a:lnTo>
                  <a:pt x="3232" y="3480"/>
                </a:lnTo>
                <a:lnTo>
                  <a:pt x="3226" y="3484"/>
                </a:lnTo>
                <a:lnTo>
                  <a:pt x="3226" y="3486"/>
                </a:lnTo>
                <a:lnTo>
                  <a:pt x="3234" y="3482"/>
                </a:lnTo>
                <a:lnTo>
                  <a:pt x="3268" y="3476"/>
                </a:lnTo>
                <a:lnTo>
                  <a:pt x="3284" y="3476"/>
                </a:lnTo>
                <a:lnTo>
                  <a:pt x="3296" y="3478"/>
                </a:lnTo>
                <a:lnTo>
                  <a:pt x="3314" y="3484"/>
                </a:lnTo>
                <a:lnTo>
                  <a:pt x="3318" y="3486"/>
                </a:lnTo>
                <a:lnTo>
                  <a:pt x="3320" y="3490"/>
                </a:lnTo>
                <a:lnTo>
                  <a:pt x="3324" y="3494"/>
                </a:lnTo>
                <a:lnTo>
                  <a:pt x="3326" y="3496"/>
                </a:lnTo>
                <a:lnTo>
                  <a:pt x="3330" y="3498"/>
                </a:lnTo>
                <a:lnTo>
                  <a:pt x="3332" y="3506"/>
                </a:lnTo>
                <a:lnTo>
                  <a:pt x="3332" y="3510"/>
                </a:lnTo>
                <a:lnTo>
                  <a:pt x="3336" y="3510"/>
                </a:lnTo>
                <a:lnTo>
                  <a:pt x="3342" y="3510"/>
                </a:lnTo>
                <a:lnTo>
                  <a:pt x="3348" y="3508"/>
                </a:lnTo>
                <a:lnTo>
                  <a:pt x="3360" y="3504"/>
                </a:lnTo>
                <a:lnTo>
                  <a:pt x="3368" y="3500"/>
                </a:lnTo>
                <a:lnTo>
                  <a:pt x="3372" y="3500"/>
                </a:lnTo>
                <a:lnTo>
                  <a:pt x="3372" y="3498"/>
                </a:lnTo>
                <a:lnTo>
                  <a:pt x="3374" y="3496"/>
                </a:lnTo>
                <a:lnTo>
                  <a:pt x="3376" y="3492"/>
                </a:lnTo>
                <a:lnTo>
                  <a:pt x="3382" y="3490"/>
                </a:lnTo>
                <a:lnTo>
                  <a:pt x="3388" y="3492"/>
                </a:lnTo>
                <a:lnTo>
                  <a:pt x="3394" y="3498"/>
                </a:lnTo>
                <a:lnTo>
                  <a:pt x="3408" y="3514"/>
                </a:lnTo>
                <a:lnTo>
                  <a:pt x="3420" y="3530"/>
                </a:lnTo>
                <a:lnTo>
                  <a:pt x="3424" y="3536"/>
                </a:lnTo>
                <a:lnTo>
                  <a:pt x="3428" y="3538"/>
                </a:lnTo>
                <a:lnTo>
                  <a:pt x="3432" y="3540"/>
                </a:lnTo>
                <a:lnTo>
                  <a:pt x="3436" y="3542"/>
                </a:lnTo>
                <a:lnTo>
                  <a:pt x="3440" y="3554"/>
                </a:lnTo>
                <a:lnTo>
                  <a:pt x="3440" y="3570"/>
                </a:lnTo>
                <a:lnTo>
                  <a:pt x="3438" y="3584"/>
                </a:lnTo>
                <a:lnTo>
                  <a:pt x="3434" y="3598"/>
                </a:lnTo>
                <a:lnTo>
                  <a:pt x="3434" y="3610"/>
                </a:lnTo>
                <a:lnTo>
                  <a:pt x="3438" y="3616"/>
                </a:lnTo>
                <a:lnTo>
                  <a:pt x="3440" y="3616"/>
                </a:lnTo>
                <a:lnTo>
                  <a:pt x="3442" y="3616"/>
                </a:lnTo>
                <a:lnTo>
                  <a:pt x="3446" y="3610"/>
                </a:lnTo>
                <a:lnTo>
                  <a:pt x="3450" y="3610"/>
                </a:lnTo>
                <a:lnTo>
                  <a:pt x="3452" y="3610"/>
                </a:lnTo>
                <a:lnTo>
                  <a:pt x="3452" y="3612"/>
                </a:lnTo>
                <a:lnTo>
                  <a:pt x="3448" y="3618"/>
                </a:lnTo>
                <a:lnTo>
                  <a:pt x="3446" y="3622"/>
                </a:lnTo>
                <a:lnTo>
                  <a:pt x="3444" y="3626"/>
                </a:lnTo>
                <a:lnTo>
                  <a:pt x="3446" y="3638"/>
                </a:lnTo>
                <a:lnTo>
                  <a:pt x="3450" y="3648"/>
                </a:lnTo>
                <a:lnTo>
                  <a:pt x="3456" y="3658"/>
                </a:lnTo>
                <a:lnTo>
                  <a:pt x="3458" y="3660"/>
                </a:lnTo>
                <a:lnTo>
                  <a:pt x="3460" y="3660"/>
                </a:lnTo>
                <a:lnTo>
                  <a:pt x="3462" y="3658"/>
                </a:lnTo>
                <a:lnTo>
                  <a:pt x="3464" y="3666"/>
                </a:lnTo>
                <a:lnTo>
                  <a:pt x="3466" y="3674"/>
                </a:lnTo>
                <a:lnTo>
                  <a:pt x="3470" y="3678"/>
                </a:lnTo>
                <a:lnTo>
                  <a:pt x="3474" y="3682"/>
                </a:lnTo>
                <a:lnTo>
                  <a:pt x="3476" y="3694"/>
                </a:lnTo>
                <a:lnTo>
                  <a:pt x="3478" y="3700"/>
                </a:lnTo>
                <a:lnTo>
                  <a:pt x="3480" y="3704"/>
                </a:lnTo>
                <a:lnTo>
                  <a:pt x="3484" y="3706"/>
                </a:lnTo>
                <a:lnTo>
                  <a:pt x="3486" y="3708"/>
                </a:lnTo>
                <a:lnTo>
                  <a:pt x="3494" y="3712"/>
                </a:lnTo>
                <a:lnTo>
                  <a:pt x="3496" y="3714"/>
                </a:lnTo>
                <a:lnTo>
                  <a:pt x="3498" y="3720"/>
                </a:lnTo>
                <a:lnTo>
                  <a:pt x="3502" y="3732"/>
                </a:lnTo>
                <a:lnTo>
                  <a:pt x="3504" y="3734"/>
                </a:lnTo>
                <a:lnTo>
                  <a:pt x="3506" y="3736"/>
                </a:lnTo>
                <a:lnTo>
                  <a:pt x="3504" y="3738"/>
                </a:lnTo>
                <a:lnTo>
                  <a:pt x="3502" y="3744"/>
                </a:lnTo>
                <a:lnTo>
                  <a:pt x="3504" y="3748"/>
                </a:lnTo>
                <a:lnTo>
                  <a:pt x="3508" y="3748"/>
                </a:lnTo>
                <a:lnTo>
                  <a:pt x="3518" y="3746"/>
                </a:lnTo>
                <a:lnTo>
                  <a:pt x="3522" y="3744"/>
                </a:lnTo>
                <a:lnTo>
                  <a:pt x="3524" y="3746"/>
                </a:lnTo>
                <a:lnTo>
                  <a:pt x="3526" y="3748"/>
                </a:lnTo>
                <a:lnTo>
                  <a:pt x="3526" y="3750"/>
                </a:lnTo>
                <a:lnTo>
                  <a:pt x="3530" y="3744"/>
                </a:lnTo>
                <a:lnTo>
                  <a:pt x="3536" y="3734"/>
                </a:lnTo>
                <a:lnTo>
                  <a:pt x="3536" y="3730"/>
                </a:lnTo>
                <a:lnTo>
                  <a:pt x="3536" y="3726"/>
                </a:lnTo>
                <a:lnTo>
                  <a:pt x="3540" y="3718"/>
                </a:lnTo>
                <a:lnTo>
                  <a:pt x="3544" y="3708"/>
                </a:lnTo>
                <a:lnTo>
                  <a:pt x="3544" y="3698"/>
                </a:lnTo>
                <a:lnTo>
                  <a:pt x="3546" y="3686"/>
                </a:lnTo>
                <a:lnTo>
                  <a:pt x="3546" y="3670"/>
                </a:lnTo>
                <a:lnTo>
                  <a:pt x="3546" y="3662"/>
                </a:lnTo>
                <a:lnTo>
                  <a:pt x="3544" y="3650"/>
                </a:lnTo>
                <a:lnTo>
                  <a:pt x="3536" y="3626"/>
                </a:lnTo>
                <a:lnTo>
                  <a:pt x="3528" y="3602"/>
                </a:lnTo>
                <a:lnTo>
                  <a:pt x="3526" y="3590"/>
                </a:lnTo>
                <a:lnTo>
                  <a:pt x="3526" y="3580"/>
                </a:lnTo>
                <a:lnTo>
                  <a:pt x="3526" y="3576"/>
                </a:lnTo>
                <a:lnTo>
                  <a:pt x="3524" y="3568"/>
                </a:lnTo>
                <a:lnTo>
                  <a:pt x="3514" y="3550"/>
                </a:lnTo>
                <a:lnTo>
                  <a:pt x="3508" y="3536"/>
                </a:lnTo>
                <a:lnTo>
                  <a:pt x="3502" y="3522"/>
                </a:lnTo>
                <a:lnTo>
                  <a:pt x="3496" y="3504"/>
                </a:lnTo>
                <a:lnTo>
                  <a:pt x="3492" y="3482"/>
                </a:lnTo>
                <a:lnTo>
                  <a:pt x="3490" y="3460"/>
                </a:lnTo>
                <a:lnTo>
                  <a:pt x="3492" y="3440"/>
                </a:lnTo>
                <a:lnTo>
                  <a:pt x="3496" y="3422"/>
                </a:lnTo>
                <a:lnTo>
                  <a:pt x="3502" y="3408"/>
                </a:lnTo>
                <a:lnTo>
                  <a:pt x="3508" y="3396"/>
                </a:lnTo>
                <a:lnTo>
                  <a:pt x="3514" y="3388"/>
                </a:lnTo>
                <a:lnTo>
                  <a:pt x="3526" y="3376"/>
                </a:lnTo>
                <a:lnTo>
                  <a:pt x="3528" y="3374"/>
                </a:lnTo>
                <a:lnTo>
                  <a:pt x="3530" y="3370"/>
                </a:lnTo>
                <a:lnTo>
                  <a:pt x="3528" y="3368"/>
                </a:lnTo>
                <a:lnTo>
                  <a:pt x="3528" y="3366"/>
                </a:lnTo>
                <a:lnTo>
                  <a:pt x="3536" y="3364"/>
                </a:lnTo>
                <a:lnTo>
                  <a:pt x="3542" y="3362"/>
                </a:lnTo>
                <a:lnTo>
                  <a:pt x="3548" y="3360"/>
                </a:lnTo>
                <a:lnTo>
                  <a:pt x="3556" y="3352"/>
                </a:lnTo>
                <a:lnTo>
                  <a:pt x="3564" y="3342"/>
                </a:lnTo>
                <a:lnTo>
                  <a:pt x="3568" y="3340"/>
                </a:lnTo>
                <a:lnTo>
                  <a:pt x="3572" y="3338"/>
                </a:lnTo>
                <a:lnTo>
                  <a:pt x="3574" y="3336"/>
                </a:lnTo>
                <a:lnTo>
                  <a:pt x="3576" y="3334"/>
                </a:lnTo>
                <a:lnTo>
                  <a:pt x="3582" y="3322"/>
                </a:lnTo>
                <a:lnTo>
                  <a:pt x="3588" y="3308"/>
                </a:lnTo>
                <a:lnTo>
                  <a:pt x="3592" y="3302"/>
                </a:lnTo>
                <a:lnTo>
                  <a:pt x="3600" y="3296"/>
                </a:lnTo>
                <a:lnTo>
                  <a:pt x="3606" y="3292"/>
                </a:lnTo>
                <a:lnTo>
                  <a:pt x="3614" y="3290"/>
                </a:lnTo>
                <a:lnTo>
                  <a:pt x="3624" y="3290"/>
                </a:lnTo>
                <a:lnTo>
                  <a:pt x="3628" y="3290"/>
                </a:lnTo>
                <a:lnTo>
                  <a:pt x="3632" y="3288"/>
                </a:lnTo>
                <a:lnTo>
                  <a:pt x="3634" y="3286"/>
                </a:lnTo>
                <a:lnTo>
                  <a:pt x="3636" y="3280"/>
                </a:lnTo>
                <a:lnTo>
                  <a:pt x="3638" y="3274"/>
                </a:lnTo>
                <a:lnTo>
                  <a:pt x="3642" y="3268"/>
                </a:lnTo>
                <a:lnTo>
                  <a:pt x="3654" y="3256"/>
                </a:lnTo>
                <a:lnTo>
                  <a:pt x="3666" y="3250"/>
                </a:lnTo>
                <a:lnTo>
                  <a:pt x="3680" y="3246"/>
                </a:lnTo>
                <a:lnTo>
                  <a:pt x="3690" y="3244"/>
                </a:lnTo>
                <a:lnTo>
                  <a:pt x="3698" y="3238"/>
                </a:lnTo>
                <a:lnTo>
                  <a:pt x="3700" y="3234"/>
                </a:lnTo>
                <a:lnTo>
                  <a:pt x="3698" y="3232"/>
                </a:lnTo>
                <a:lnTo>
                  <a:pt x="3696" y="3230"/>
                </a:lnTo>
                <a:lnTo>
                  <a:pt x="3694" y="3228"/>
                </a:lnTo>
                <a:lnTo>
                  <a:pt x="3692" y="3230"/>
                </a:lnTo>
                <a:lnTo>
                  <a:pt x="3686" y="3232"/>
                </a:lnTo>
                <a:lnTo>
                  <a:pt x="3680" y="3236"/>
                </a:lnTo>
                <a:lnTo>
                  <a:pt x="3678" y="3236"/>
                </a:lnTo>
                <a:lnTo>
                  <a:pt x="3674" y="3234"/>
                </a:lnTo>
                <a:lnTo>
                  <a:pt x="3672" y="3232"/>
                </a:lnTo>
                <a:lnTo>
                  <a:pt x="3674" y="3232"/>
                </a:lnTo>
                <a:lnTo>
                  <a:pt x="3680" y="3230"/>
                </a:lnTo>
                <a:lnTo>
                  <a:pt x="3682" y="3228"/>
                </a:lnTo>
                <a:lnTo>
                  <a:pt x="3686" y="3224"/>
                </a:lnTo>
                <a:lnTo>
                  <a:pt x="3686" y="3220"/>
                </a:lnTo>
                <a:lnTo>
                  <a:pt x="3684" y="3216"/>
                </a:lnTo>
                <a:lnTo>
                  <a:pt x="3680" y="3210"/>
                </a:lnTo>
                <a:lnTo>
                  <a:pt x="3676" y="3208"/>
                </a:lnTo>
                <a:lnTo>
                  <a:pt x="3682" y="3208"/>
                </a:lnTo>
                <a:lnTo>
                  <a:pt x="3692" y="3210"/>
                </a:lnTo>
                <a:lnTo>
                  <a:pt x="3698" y="3214"/>
                </a:lnTo>
                <a:lnTo>
                  <a:pt x="3700" y="3214"/>
                </a:lnTo>
                <a:lnTo>
                  <a:pt x="3702" y="3214"/>
                </a:lnTo>
                <a:lnTo>
                  <a:pt x="3706" y="3208"/>
                </a:lnTo>
                <a:lnTo>
                  <a:pt x="3712" y="3202"/>
                </a:lnTo>
                <a:lnTo>
                  <a:pt x="3714" y="3202"/>
                </a:lnTo>
                <a:lnTo>
                  <a:pt x="3716" y="3200"/>
                </a:lnTo>
                <a:lnTo>
                  <a:pt x="3718" y="3194"/>
                </a:lnTo>
                <a:lnTo>
                  <a:pt x="3720" y="3186"/>
                </a:lnTo>
                <a:lnTo>
                  <a:pt x="3718" y="3182"/>
                </a:lnTo>
                <a:lnTo>
                  <a:pt x="3716" y="3180"/>
                </a:lnTo>
                <a:lnTo>
                  <a:pt x="3712" y="3182"/>
                </a:lnTo>
                <a:lnTo>
                  <a:pt x="3710" y="3184"/>
                </a:lnTo>
                <a:lnTo>
                  <a:pt x="3708" y="3182"/>
                </a:lnTo>
                <a:lnTo>
                  <a:pt x="3704" y="3180"/>
                </a:lnTo>
                <a:lnTo>
                  <a:pt x="3696" y="3180"/>
                </a:lnTo>
                <a:lnTo>
                  <a:pt x="3684" y="3182"/>
                </a:lnTo>
                <a:lnTo>
                  <a:pt x="3680" y="3180"/>
                </a:lnTo>
                <a:lnTo>
                  <a:pt x="3678" y="3176"/>
                </a:lnTo>
                <a:lnTo>
                  <a:pt x="3678" y="3170"/>
                </a:lnTo>
                <a:lnTo>
                  <a:pt x="3678" y="3168"/>
                </a:lnTo>
                <a:lnTo>
                  <a:pt x="3682" y="3172"/>
                </a:lnTo>
                <a:lnTo>
                  <a:pt x="3684" y="3174"/>
                </a:lnTo>
                <a:lnTo>
                  <a:pt x="3686" y="3176"/>
                </a:lnTo>
                <a:lnTo>
                  <a:pt x="3692" y="3176"/>
                </a:lnTo>
                <a:lnTo>
                  <a:pt x="3696" y="3172"/>
                </a:lnTo>
                <a:lnTo>
                  <a:pt x="3704" y="3170"/>
                </a:lnTo>
                <a:lnTo>
                  <a:pt x="3710" y="3170"/>
                </a:lnTo>
                <a:lnTo>
                  <a:pt x="3714" y="3172"/>
                </a:lnTo>
                <a:lnTo>
                  <a:pt x="3718" y="3176"/>
                </a:lnTo>
                <a:lnTo>
                  <a:pt x="3724" y="3184"/>
                </a:lnTo>
                <a:lnTo>
                  <a:pt x="3726" y="3186"/>
                </a:lnTo>
                <a:lnTo>
                  <a:pt x="3728" y="3188"/>
                </a:lnTo>
                <a:lnTo>
                  <a:pt x="3728" y="3186"/>
                </a:lnTo>
                <a:lnTo>
                  <a:pt x="3728" y="3184"/>
                </a:lnTo>
                <a:lnTo>
                  <a:pt x="3724" y="3176"/>
                </a:lnTo>
                <a:lnTo>
                  <a:pt x="3718" y="3160"/>
                </a:lnTo>
                <a:lnTo>
                  <a:pt x="3712" y="3136"/>
                </a:lnTo>
                <a:lnTo>
                  <a:pt x="3708" y="3128"/>
                </a:lnTo>
                <a:lnTo>
                  <a:pt x="3706" y="3126"/>
                </a:lnTo>
                <a:lnTo>
                  <a:pt x="3704" y="3126"/>
                </a:lnTo>
                <a:lnTo>
                  <a:pt x="3700" y="3126"/>
                </a:lnTo>
                <a:lnTo>
                  <a:pt x="3694" y="3130"/>
                </a:lnTo>
                <a:lnTo>
                  <a:pt x="3692" y="3130"/>
                </a:lnTo>
                <a:lnTo>
                  <a:pt x="3696" y="3126"/>
                </a:lnTo>
                <a:lnTo>
                  <a:pt x="3698" y="3120"/>
                </a:lnTo>
                <a:lnTo>
                  <a:pt x="3698" y="3116"/>
                </a:lnTo>
                <a:lnTo>
                  <a:pt x="3694" y="3112"/>
                </a:lnTo>
                <a:lnTo>
                  <a:pt x="3690" y="3110"/>
                </a:lnTo>
                <a:lnTo>
                  <a:pt x="3694" y="3108"/>
                </a:lnTo>
                <a:lnTo>
                  <a:pt x="3696" y="3108"/>
                </a:lnTo>
                <a:lnTo>
                  <a:pt x="3698" y="3106"/>
                </a:lnTo>
                <a:lnTo>
                  <a:pt x="3698" y="3102"/>
                </a:lnTo>
                <a:lnTo>
                  <a:pt x="3698" y="3096"/>
                </a:lnTo>
                <a:lnTo>
                  <a:pt x="3696" y="3084"/>
                </a:lnTo>
                <a:lnTo>
                  <a:pt x="3698" y="3078"/>
                </a:lnTo>
                <a:lnTo>
                  <a:pt x="3696" y="3076"/>
                </a:lnTo>
                <a:lnTo>
                  <a:pt x="3692" y="3070"/>
                </a:lnTo>
                <a:lnTo>
                  <a:pt x="3678" y="3058"/>
                </a:lnTo>
                <a:lnTo>
                  <a:pt x="3678" y="3056"/>
                </a:lnTo>
                <a:lnTo>
                  <a:pt x="3680" y="3056"/>
                </a:lnTo>
                <a:lnTo>
                  <a:pt x="3686" y="3060"/>
                </a:lnTo>
                <a:lnTo>
                  <a:pt x="3694" y="3064"/>
                </a:lnTo>
                <a:lnTo>
                  <a:pt x="3696" y="3064"/>
                </a:lnTo>
                <a:lnTo>
                  <a:pt x="3696" y="3062"/>
                </a:lnTo>
                <a:lnTo>
                  <a:pt x="3692" y="3048"/>
                </a:lnTo>
                <a:lnTo>
                  <a:pt x="3688" y="3032"/>
                </a:lnTo>
                <a:lnTo>
                  <a:pt x="3690" y="3016"/>
                </a:lnTo>
                <a:lnTo>
                  <a:pt x="3694" y="3002"/>
                </a:lnTo>
                <a:lnTo>
                  <a:pt x="3696" y="2998"/>
                </a:lnTo>
                <a:lnTo>
                  <a:pt x="3702" y="2992"/>
                </a:lnTo>
                <a:lnTo>
                  <a:pt x="3706" y="2990"/>
                </a:lnTo>
                <a:lnTo>
                  <a:pt x="3704" y="2992"/>
                </a:lnTo>
                <a:lnTo>
                  <a:pt x="3700" y="2998"/>
                </a:lnTo>
                <a:lnTo>
                  <a:pt x="3698" y="3004"/>
                </a:lnTo>
                <a:lnTo>
                  <a:pt x="3694" y="3016"/>
                </a:lnTo>
                <a:lnTo>
                  <a:pt x="3694" y="3020"/>
                </a:lnTo>
                <a:lnTo>
                  <a:pt x="3696" y="3024"/>
                </a:lnTo>
                <a:lnTo>
                  <a:pt x="3696" y="3028"/>
                </a:lnTo>
                <a:lnTo>
                  <a:pt x="3696" y="3030"/>
                </a:lnTo>
                <a:lnTo>
                  <a:pt x="3694" y="3034"/>
                </a:lnTo>
                <a:lnTo>
                  <a:pt x="3696" y="3038"/>
                </a:lnTo>
                <a:lnTo>
                  <a:pt x="3698" y="3042"/>
                </a:lnTo>
                <a:lnTo>
                  <a:pt x="3696" y="3046"/>
                </a:lnTo>
                <a:lnTo>
                  <a:pt x="3696" y="3048"/>
                </a:lnTo>
                <a:lnTo>
                  <a:pt x="3700" y="3052"/>
                </a:lnTo>
                <a:lnTo>
                  <a:pt x="3706" y="3056"/>
                </a:lnTo>
                <a:lnTo>
                  <a:pt x="3708" y="3054"/>
                </a:lnTo>
                <a:lnTo>
                  <a:pt x="3710" y="3054"/>
                </a:lnTo>
                <a:lnTo>
                  <a:pt x="3712" y="3058"/>
                </a:lnTo>
                <a:lnTo>
                  <a:pt x="3714" y="3066"/>
                </a:lnTo>
                <a:lnTo>
                  <a:pt x="3712" y="3070"/>
                </a:lnTo>
                <a:lnTo>
                  <a:pt x="3712" y="3072"/>
                </a:lnTo>
                <a:lnTo>
                  <a:pt x="3716" y="3074"/>
                </a:lnTo>
                <a:lnTo>
                  <a:pt x="3718" y="3076"/>
                </a:lnTo>
                <a:lnTo>
                  <a:pt x="3716" y="3080"/>
                </a:lnTo>
                <a:lnTo>
                  <a:pt x="3712" y="3092"/>
                </a:lnTo>
                <a:lnTo>
                  <a:pt x="3706" y="3106"/>
                </a:lnTo>
                <a:lnTo>
                  <a:pt x="3706" y="3112"/>
                </a:lnTo>
                <a:lnTo>
                  <a:pt x="3710" y="3116"/>
                </a:lnTo>
                <a:lnTo>
                  <a:pt x="3712" y="3114"/>
                </a:lnTo>
                <a:lnTo>
                  <a:pt x="3714" y="3110"/>
                </a:lnTo>
                <a:lnTo>
                  <a:pt x="3720" y="3096"/>
                </a:lnTo>
                <a:lnTo>
                  <a:pt x="3728" y="3078"/>
                </a:lnTo>
                <a:lnTo>
                  <a:pt x="3738" y="3060"/>
                </a:lnTo>
                <a:lnTo>
                  <a:pt x="3744" y="3054"/>
                </a:lnTo>
                <a:lnTo>
                  <a:pt x="3746" y="3046"/>
                </a:lnTo>
                <a:lnTo>
                  <a:pt x="3748" y="3040"/>
                </a:lnTo>
                <a:lnTo>
                  <a:pt x="3748" y="3036"/>
                </a:lnTo>
                <a:lnTo>
                  <a:pt x="3748" y="3030"/>
                </a:lnTo>
                <a:lnTo>
                  <a:pt x="3746" y="3028"/>
                </a:lnTo>
                <a:lnTo>
                  <a:pt x="3744" y="3026"/>
                </a:lnTo>
                <a:lnTo>
                  <a:pt x="3740" y="3024"/>
                </a:lnTo>
                <a:lnTo>
                  <a:pt x="3738" y="3024"/>
                </a:lnTo>
                <a:lnTo>
                  <a:pt x="3736" y="3022"/>
                </a:lnTo>
                <a:lnTo>
                  <a:pt x="3732" y="3014"/>
                </a:lnTo>
                <a:lnTo>
                  <a:pt x="3726" y="2992"/>
                </a:lnTo>
                <a:lnTo>
                  <a:pt x="3724" y="2984"/>
                </a:lnTo>
                <a:lnTo>
                  <a:pt x="3726" y="2976"/>
                </a:lnTo>
                <a:lnTo>
                  <a:pt x="3730" y="2970"/>
                </a:lnTo>
                <a:lnTo>
                  <a:pt x="3738" y="2964"/>
                </a:lnTo>
                <a:lnTo>
                  <a:pt x="3742" y="2964"/>
                </a:lnTo>
                <a:lnTo>
                  <a:pt x="3736" y="2968"/>
                </a:lnTo>
                <a:lnTo>
                  <a:pt x="3732" y="2972"/>
                </a:lnTo>
                <a:lnTo>
                  <a:pt x="3730" y="2978"/>
                </a:lnTo>
                <a:lnTo>
                  <a:pt x="3730" y="2986"/>
                </a:lnTo>
                <a:lnTo>
                  <a:pt x="3732" y="2992"/>
                </a:lnTo>
                <a:lnTo>
                  <a:pt x="3738" y="2998"/>
                </a:lnTo>
                <a:lnTo>
                  <a:pt x="3742" y="3002"/>
                </a:lnTo>
                <a:lnTo>
                  <a:pt x="3748" y="3004"/>
                </a:lnTo>
                <a:lnTo>
                  <a:pt x="3752" y="3004"/>
                </a:lnTo>
                <a:lnTo>
                  <a:pt x="3752" y="3012"/>
                </a:lnTo>
                <a:lnTo>
                  <a:pt x="3752" y="3016"/>
                </a:lnTo>
                <a:lnTo>
                  <a:pt x="3752" y="3018"/>
                </a:lnTo>
                <a:lnTo>
                  <a:pt x="3754" y="3016"/>
                </a:lnTo>
                <a:lnTo>
                  <a:pt x="3758" y="3014"/>
                </a:lnTo>
                <a:lnTo>
                  <a:pt x="3766" y="3002"/>
                </a:lnTo>
                <a:lnTo>
                  <a:pt x="3776" y="2986"/>
                </a:lnTo>
                <a:lnTo>
                  <a:pt x="3784" y="2970"/>
                </a:lnTo>
                <a:lnTo>
                  <a:pt x="3790" y="2954"/>
                </a:lnTo>
                <a:lnTo>
                  <a:pt x="3792" y="2948"/>
                </a:lnTo>
                <a:lnTo>
                  <a:pt x="3792" y="2942"/>
                </a:lnTo>
                <a:lnTo>
                  <a:pt x="3790" y="2938"/>
                </a:lnTo>
                <a:lnTo>
                  <a:pt x="3786" y="2938"/>
                </a:lnTo>
                <a:lnTo>
                  <a:pt x="3778" y="2936"/>
                </a:lnTo>
                <a:lnTo>
                  <a:pt x="3778" y="2934"/>
                </a:lnTo>
                <a:lnTo>
                  <a:pt x="3776" y="2932"/>
                </a:lnTo>
                <a:lnTo>
                  <a:pt x="3778" y="2926"/>
                </a:lnTo>
                <a:lnTo>
                  <a:pt x="3786" y="2918"/>
                </a:lnTo>
                <a:lnTo>
                  <a:pt x="3796" y="2910"/>
                </a:lnTo>
                <a:lnTo>
                  <a:pt x="3810" y="2902"/>
                </a:lnTo>
                <a:lnTo>
                  <a:pt x="3824" y="2894"/>
                </a:lnTo>
                <a:lnTo>
                  <a:pt x="3838" y="2890"/>
                </a:lnTo>
                <a:lnTo>
                  <a:pt x="3854" y="2888"/>
                </a:lnTo>
                <a:lnTo>
                  <a:pt x="3872" y="2886"/>
                </a:lnTo>
                <a:lnTo>
                  <a:pt x="3886" y="2884"/>
                </a:lnTo>
                <a:lnTo>
                  <a:pt x="3890" y="2882"/>
                </a:lnTo>
                <a:lnTo>
                  <a:pt x="3892" y="2880"/>
                </a:lnTo>
                <a:lnTo>
                  <a:pt x="3894" y="2866"/>
                </a:lnTo>
                <a:lnTo>
                  <a:pt x="3896" y="2862"/>
                </a:lnTo>
                <a:lnTo>
                  <a:pt x="3898" y="2868"/>
                </a:lnTo>
                <a:lnTo>
                  <a:pt x="3902" y="2876"/>
                </a:lnTo>
                <a:lnTo>
                  <a:pt x="3904" y="2880"/>
                </a:lnTo>
                <a:lnTo>
                  <a:pt x="3906" y="2880"/>
                </a:lnTo>
                <a:lnTo>
                  <a:pt x="3908" y="2878"/>
                </a:lnTo>
                <a:lnTo>
                  <a:pt x="3916" y="2872"/>
                </a:lnTo>
                <a:lnTo>
                  <a:pt x="3920" y="2868"/>
                </a:lnTo>
                <a:lnTo>
                  <a:pt x="3922" y="2866"/>
                </a:lnTo>
                <a:lnTo>
                  <a:pt x="3924" y="2868"/>
                </a:lnTo>
                <a:lnTo>
                  <a:pt x="3924" y="2870"/>
                </a:lnTo>
                <a:lnTo>
                  <a:pt x="3924" y="2876"/>
                </a:lnTo>
                <a:lnTo>
                  <a:pt x="3926" y="2876"/>
                </a:lnTo>
                <a:lnTo>
                  <a:pt x="3928" y="2874"/>
                </a:lnTo>
                <a:lnTo>
                  <a:pt x="3932" y="2872"/>
                </a:lnTo>
                <a:lnTo>
                  <a:pt x="3938" y="2870"/>
                </a:lnTo>
                <a:lnTo>
                  <a:pt x="3946" y="2868"/>
                </a:lnTo>
                <a:lnTo>
                  <a:pt x="3952" y="2866"/>
                </a:lnTo>
                <a:lnTo>
                  <a:pt x="3952" y="2864"/>
                </a:lnTo>
                <a:lnTo>
                  <a:pt x="3952" y="2860"/>
                </a:lnTo>
                <a:lnTo>
                  <a:pt x="3948" y="2846"/>
                </a:lnTo>
                <a:lnTo>
                  <a:pt x="3946" y="2844"/>
                </a:lnTo>
                <a:lnTo>
                  <a:pt x="3942" y="2842"/>
                </a:lnTo>
                <a:lnTo>
                  <a:pt x="3940" y="2844"/>
                </a:lnTo>
                <a:lnTo>
                  <a:pt x="3942" y="2846"/>
                </a:lnTo>
                <a:lnTo>
                  <a:pt x="3946" y="2848"/>
                </a:lnTo>
                <a:lnTo>
                  <a:pt x="3948" y="2854"/>
                </a:lnTo>
                <a:lnTo>
                  <a:pt x="3946" y="2860"/>
                </a:lnTo>
                <a:lnTo>
                  <a:pt x="3940" y="2864"/>
                </a:lnTo>
                <a:lnTo>
                  <a:pt x="3936" y="2866"/>
                </a:lnTo>
                <a:lnTo>
                  <a:pt x="3934" y="2864"/>
                </a:lnTo>
                <a:lnTo>
                  <a:pt x="3930" y="2862"/>
                </a:lnTo>
                <a:lnTo>
                  <a:pt x="3928" y="2858"/>
                </a:lnTo>
                <a:lnTo>
                  <a:pt x="3926" y="2848"/>
                </a:lnTo>
                <a:lnTo>
                  <a:pt x="3924" y="2840"/>
                </a:lnTo>
                <a:lnTo>
                  <a:pt x="3920" y="2836"/>
                </a:lnTo>
                <a:lnTo>
                  <a:pt x="3914" y="2834"/>
                </a:lnTo>
                <a:lnTo>
                  <a:pt x="3910" y="2832"/>
                </a:lnTo>
                <a:lnTo>
                  <a:pt x="3910" y="2830"/>
                </a:lnTo>
                <a:lnTo>
                  <a:pt x="3918" y="2824"/>
                </a:lnTo>
                <a:lnTo>
                  <a:pt x="3926" y="2816"/>
                </a:lnTo>
                <a:lnTo>
                  <a:pt x="3926" y="2812"/>
                </a:lnTo>
                <a:lnTo>
                  <a:pt x="3924" y="2810"/>
                </a:lnTo>
                <a:lnTo>
                  <a:pt x="3922" y="2808"/>
                </a:lnTo>
                <a:lnTo>
                  <a:pt x="3920" y="2804"/>
                </a:lnTo>
                <a:lnTo>
                  <a:pt x="3922" y="2790"/>
                </a:lnTo>
                <a:lnTo>
                  <a:pt x="3928" y="2776"/>
                </a:lnTo>
                <a:lnTo>
                  <a:pt x="3936" y="2766"/>
                </a:lnTo>
                <a:lnTo>
                  <a:pt x="3940" y="2760"/>
                </a:lnTo>
                <a:lnTo>
                  <a:pt x="3940" y="2756"/>
                </a:lnTo>
                <a:lnTo>
                  <a:pt x="3940" y="2752"/>
                </a:lnTo>
                <a:lnTo>
                  <a:pt x="3942" y="2748"/>
                </a:lnTo>
                <a:lnTo>
                  <a:pt x="3944" y="2748"/>
                </a:lnTo>
                <a:lnTo>
                  <a:pt x="3946" y="2748"/>
                </a:lnTo>
                <a:lnTo>
                  <a:pt x="3948" y="2750"/>
                </a:lnTo>
                <a:lnTo>
                  <a:pt x="3952" y="2752"/>
                </a:lnTo>
                <a:lnTo>
                  <a:pt x="3954" y="2752"/>
                </a:lnTo>
                <a:lnTo>
                  <a:pt x="3960" y="2750"/>
                </a:lnTo>
                <a:lnTo>
                  <a:pt x="3966" y="2746"/>
                </a:lnTo>
                <a:lnTo>
                  <a:pt x="3970" y="2742"/>
                </a:lnTo>
                <a:lnTo>
                  <a:pt x="3974" y="2740"/>
                </a:lnTo>
                <a:lnTo>
                  <a:pt x="3978" y="2738"/>
                </a:lnTo>
                <a:lnTo>
                  <a:pt x="3982" y="2738"/>
                </a:lnTo>
                <a:lnTo>
                  <a:pt x="3986" y="2734"/>
                </a:lnTo>
                <a:lnTo>
                  <a:pt x="3988" y="2726"/>
                </a:lnTo>
                <a:lnTo>
                  <a:pt x="3992" y="2718"/>
                </a:lnTo>
                <a:lnTo>
                  <a:pt x="3996" y="2716"/>
                </a:lnTo>
                <a:lnTo>
                  <a:pt x="4000" y="2718"/>
                </a:lnTo>
                <a:lnTo>
                  <a:pt x="4008" y="2720"/>
                </a:lnTo>
                <a:lnTo>
                  <a:pt x="4010" y="2720"/>
                </a:lnTo>
                <a:lnTo>
                  <a:pt x="4012" y="2716"/>
                </a:lnTo>
                <a:lnTo>
                  <a:pt x="4016" y="2712"/>
                </a:lnTo>
                <a:lnTo>
                  <a:pt x="4022" y="2712"/>
                </a:lnTo>
                <a:lnTo>
                  <a:pt x="4026" y="2714"/>
                </a:lnTo>
                <a:lnTo>
                  <a:pt x="4028" y="2714"/>
                </a:lnTo>
                <a:lnTo>
                  <a:pt x="4036" y="2712"/>
                </a:lnTo>
                <a:lnTo>
                  <a:pt x="4044" y="2706"/>
                </a:lnTo>
                <a:lnTo>
                  <a:pt x="4054" y="2704"/>
                </a:lnTo>
                <a:lnTo>
                  <a:pt x="4060" y="2702"/>
                </a:lnTo>
                <a:lnTo>
                  <a:pt x="4066" y="2696"/>
                </a:lnTo>
                <a:lnTo>
                  <a:pt x="4070" y="2690"/>
                </a:lnTo>
                <a:lnTo>
                  <a:pt x="4070" y="2688"/>
                </a:lnTo>
                <a:lnTo>
                  <a:pt x="4068" y="2686"/>
                </a:lnTo>
                <a:lnTo>
                  <a:pt x="4066" y="2682"/>
                </a:lnTo>
                <a:lnTo>
                  <a:pt x="4064" y="2676"/>
                </a:lnTo>
                <a:lnTo>
                  <a:pt x="4062" y="2674"/>
                </a:lnTo>
                <a:lnTo>
                  <a:pt x="4054" y="2670"/>
                </a:lnTo>
                <a:lnTo>
                  <a:pt x="4052" y="2666"/>
                </a:lnTo>
                <a:lnTo>
                  <a:pt x="4050" y="2658"/>
                </a:lnTo>
                <a:lnTo>
                  <a:pt x="4052" y="2642"/>
                </a:lnTo>
                <a:lnTo>
                  <a:pt x="4054" y="2644"/>
                </a:lnTo>
                <a:lnTo>
                  <a:pt x="4054" y="2648"/>
                </a:lnTo>
                <a:lnTo>
                  <a:pt x="4054" y="2656"/>
                </a:lnTo>
                <a:lnTo>
                  <a:pt x="4054" y="2660"/>
                </a:lnTo>
                <a:lnTo>
                  <a:pt x="4056" y="2664"/>
                </a:lnTo>
                <a:lnTo>
                  <a:pt x="4060" y="2666"/>
                </a:lnTo>
                <a:lnTo>
                  <a:pt x="4066" y="2670"/>
                </a:lnTo>
                <a:lnTo>
                  <a:pt x="4078" y="2672"/>
                </a:lnTo>
                <a:lnTo>
                  <a:pt x="4088" y="2674"/>
                </a:lnTo>
                <a:lnTo>
                  <a:pt x="4096" y="2674"/>
                </a:lnTo>
                <a:lnTo>
                  <a:pt x="4106" y="2672"/>
                </a:lnTo>
                <a:lnTo>
                  <a:pt x="4124" y="2664"/>
                </a:lnTo>
                <a:lnTo>
                  <a:pt x="4144" y="2652"/>
                </a:lnTo>
                <a:lnTo>
                  <a:pt x="4152" y="2648"/>
                </a:lnTo>
                <a:lnTo>
                  <a:pt x="4156" y="2648"/>
                </a:lnTo>
                <a:lnTo>
                  <a:pt x="4158" y="2648"/>
                </a:lnTo>
                <a:lnTo>
                  <a:pt x="4158" y="2650"/>
                </a:lnTo>
                <a:lnTo>
                  <a:pt x="4160" y="2654"/>
                </a:lnTo>
                <a:lnTo>
                  <a:pt x="4164" y="2656"/>
                </a:lnTo>
                <a:lnTo>
                  <a:pt x="4174" y="2658"/>
                </a:lnTo>
                <a:lnTo>
                  <a:pt x="4190" y="2656"/>
                </a:lnTo>
                <a:lnTo>
                  <a:pt x="4204" y="2654"/>
                </a:lnTo>
                <a:lnTo>
                  <a:pt x="4194" y="2660"/>
                </a:lnTo>
                <a:lnTo>
                  <a:pt x="4172" y="2668"/>
                </a:lnTo>
                <a:lnTo>
                  <a:pt x="4148" y="2678"/>
                </a:lnTo>
                <a:lnTo>
                  <a:pt x="4136" y="2686"/>
                </a:lnTo>
                <a:lnTo>
                  <a:pt x="4126" y="2692"/>
                </a:lnTo>
                <a:lnTo>
                  <a:pt x="4118" y="2700"/>
                </a:lnTo>
                <a:lnTo>
                  <a:pt x="4110" y="2710"/>
                </a:lnTo>
                <a:lnTo>
                  <a:pt x="4106" y="2720"/>
                </a:lnTo>
                <a:lnTo>
                  <a:pt x="4104" y="2730"/>
                </a:lnTo>
                <a:lnTo>
                  <a:pt x="4106" y="2740"/>
                </a:lnTo>
                <a:lnTo>
                  <a:pt x="4110" y="2752"/>
                </a:lnTo>
                <a:lnTo>
                  <a:pt x="4118" y="2762"/>
                </a:lnTo>
                <a:lnTo>
                  <a:pt x="4124" y="2766"/>
                </a:lnTo>
                <a:lnTo>
                  <a:pt x="4132" y="2766"/>
                </a:lnTo>
                <a:lnTo>
                  <a:pt x="4138" y="2764"/>
                </a:lnTo>
                <a:lnTo>
                  <a:pt x="4146" y="2758"/>
                </a:lnTo>
                <a:lnTo>
                  <a:pt x="4156" y="2748"/>
                </a:lnTo>
                <a:lnTo>
                  <a:pt x="4174" y="2726"/>
                </a:lnTo>
                <a:lnTo>
                  <a:pt x="4182" y="2714"/>
                </a:lnTo>
                <a:lnTo>
                  <a:pt x="4190" y="2708"/>
                </a:lnTo>
                <a:lnTo>
                  <a:pt x="4196" y="2706"/>
                </a:lnTo>
                <a:lnTo>
                  <a:pt x="4202" y="2706"/>
                </a:lnTo>
                <a:lnTo>
                  <a:pt x="4208" y="2706"/>
                </a:lnTo>
                <a:lnTo>
                  <a:pt x="4216" y="2706"/>
                </a:lnTo>
                <a:lnTo>
                  <a:pt x="4226" y="2702"/>
                </a:lnTo>
                <a:lnTo>
                  <a:pt x="4238" y="2696"/>
                </a:lnTo>
                <a:lnTo>
                  <a:pt x="4252" y="2688"/>
                </a:lnTo>
                <a:lnTo>
                  <a:pt x="4266" y="2680"/>
                </a:lnTo>
                <a:lnTo>
                  <a:pt x="4292" y="2672"/>
                </a:lnTo>
                <a:lnTo>
                  <a:pt x="4300" y="2670"/>
                </a:lnTo>
                <a:lnTo>
                  <a:pt x="4306" y="2668"/>
                </a:lnTo>
                <a:lnTo>
                  <a:pt x="4308" y="2664"/>
                </a:lnTo>
                <a:lnTo>
                  <a:pt x="4306" y="2660"/>
                </a:lnTo>
                <a:lnTo>
                  <a:pt x="4286" y="2640"/>
                </a:lnTo>
                <a:lnTo>
                  <a:pt x="4280" y="2636"/>
                </a:lnTo>
                <a:lnTo>
                  <a:pt x="4276" y="2634"/>
                </a:lnTo>
                <a:lnTo>
                  <a:pt x="4270" y="2634"/>
                </a:lnTo>
                <a:lnTo>
                  <a:pt x="4264" y="2638"/>
                </a:lnTo>
                <a:lnTo>
                  <a:pt x="4258" y="2640"/>
                </a:lnTo>
                <a:lnTo>
                  <a:pt x="4248" y="2640"/>
                </a:lnTo>
                <a:lnTo>
                  <a:pt x="4236" y="2638"/>
                </a:lnTo>
                <a:lnTo>
                  <a:pt x="4224" y="2636"/>
                </a:lnTo>
                <a:lnTo>
                  <a:pt x="4212" y="2632"/>
                </a:lnTo>
                <a:lnTo>
                  <a:pt x="4204" y="2628"/>
                </a:lnTo>
                <a:lnTo>
                  <a:pt x="4198" y="2624"/>
                </a:lnTo>
                <a:lnTo>
                  <a:pt x="4196" y="2622"/>
                </a:lnTo>
                <a:lnTo>
                  <a:pt x="4198" y="2620"/>
                </a:lnTo>
                <a:lnTo>
                  <a:pt x="4198" y="2616"/>
                </a:lnTo>
                <a:lnTo>
                  <a:pt x="4196" y="2614"/>
                </a:lnTo>
                <a:lnTo>
                  <a:pt x="4186" y="2612"/>
                </a:lnTo>
                <a:lnTo>
                  <a:pt x="4180" y="2608"/>
                </a:lnTo>
                <a:lnTo>
                  <a:pt x="4172" y="2602"/>
                </a:lnTo>
                <a:lnTo>
                  <a:pt x="4166" y="2594"/>
                </a:lnTo>
                <a:lnTo>
                  <a:pt x="4160" y="2580"/>
                </a:lnTo>
                <a:lnTo>
                  <a:pt x="4156" y="2564"/>
                </a:lnTo>
                <a:lnTo>
                  <a:pt x="4156" y="2550"/>
                </a:lnTo>
                <a:lnTo>
                  <a:pt x="4158" y="2538"/>
                </a:lnTo>
                <a:lnTo>
                  <a:pt x="4162" y="2528"/>
                </a:lnTo>
                <a:lnTo>
                  <a:pt x="4162" y="2520"/>
                </a:lnTo>
                <a:lnTo>
                  <a:pt x="4162" y="2516"/>
                </a:lnTo>
                <a:lnTo>
                  <a:pt x="4158" y="2514"/>
                </a:lnTo>
                <a:lnTo>
                  <a:pt x="4148" y="2514"/>
                </a:lnTo>
                <a:lnTo>
                  <a:pt x="4134" y="2518"/>
                </a:lnTo>
                <a:lnTo>
                  <a:pt x="4126" y="2518"/>
                </a:lnTo>
                <a:lnTo>
                  <a:pt x="4124" y="2518"/>
                </a:lnTo>
                <a:lnTo>
                  <a:pt x="4126" y="2514"/>
                </a:lnTo>
                <a:lnTo>
                  <a:pt x="4142" y="2504"/>
                </a:lnTo>
                <a:lnTo>
                  <a:pt x="4164" y="2488"/>
                </a:lnTo>
                <a:lnTo>
                  <a:pt x="4180" y="2478"/>
                </a:lnTo>
                <a:lnTo>
                  <a:pt x="4184" y="2472"/>
                </a:lnTo>
                <a:lnTo>
                  <a:pt x="4184" y="2466"/>
                </a:lnTo>
                <a:lnTo>
                  <a:pt x="4184" y="2460"/>
                </a:lnTo>
                <a:lnTo>
                  <a:pt x="4180" y="2454"/>
                </a:lnTo>
                <a:lnTo>
                  <a:pt x="4174" y="2448"/>
                </a:lnTo>
                <a:lnTo>
                  <a:pt x="4166" y="2440"/>
                </a:lnTo>
                <a:lnTo>
                  <a:pt x="4160" y="2438"/>
                </a:lnTo>
                <a:lnTo>
                  <a:pt x="4152" y="2436"/>
                </a:lnTo>
                <a:lnTo>
                  <a:pt x="4142" y="2434"/>
                </a:lnTo>
                <a:lnTo>
                  <a:pt x="4130" y="2436"/>
                </a:lnTo>
                <a:lnTo>
                  <a:pt x="4104" y="2440"/>
                </a:lnTo>
                <a:lnTo>
                  <a:pt x="4074" y="2448"/>
                </a:lnTo>
                <a:lnTo>
                  <a:pt x="4046" y="2458"/>
                </a:lnTo>
                <a:lnTo>
                  <a:pt x="4018" y="2470"/>
                </a:lnTo>
                <a:lnTo>
                  <a:pt x="3996" y="2486"/>
                </a:lnTo>
                <a:lnTo>
                  <a:pt x="3988" y="2492"/>
                </a:lnTo>
                <a:lnTo>
                  <a:pt x="3982" y="2500"/>
                </a:lnTo>
                <a:lnTo>
                  <a:pt x="3964" y="2522"/>
                </a:lnTo>
                <a:lnTo>
                  <a:pt x="3948" y="2542"/>
                </a:lnTo>
                <a:lnTo>
                  <a:pt x="3934" y="2556"/>
                </a:lnTo>
                <a:lnTo>
                  <a:pt x="3922" y="2566"/>
                </a:lnTo>
                <a:lnTo>
                  <a:pt x="3914" y="2572"/>
                </a:lnTo>
                <a:lnTo>
                  <a:pt x="3908" y="2576"/>
                </a:lnTo>
                <a:lnTo>
                  <a:pt x="3908" y="2574"/>
                </a:lnTo>
                <a:lnTo>
                  <a:pt x="3914" y="2568"/>
                </a:lnTo>
                <a:lnTo>
                  <a:pt x="3926" y="2554"/>
                </a:lnTo>
                <a:lnTo>
                  <a:pt x="3936" y="2538"/>
                </a:lnTo>
                <a:lnTo>
                  <a:pt x="3964" y="2500"/>
                </a:lnTo>
                <a:lnTo>
                  <a:pt x="3978" y="2480"/>
                </a:lnTo>
                <a:lnTo>
                  <a:pt x="3994" y="2462"/>
                </a:lnTo>
                <a:lnTo>
                  <a:pt x="4012" y="2448"/>
                </a:lnTo>
                <a:lnTo>
                  <a:pt x="4020" y="2444"/>
                </a:lnTo>
                <a:lnTo>
                  <a:pt x="4030" y="2440"/>
                </a:lnTo>
                <a:lnTo>
                  <a:pt x="4042" y="2434"/>
                </a:lnTo>
                <a:lnTo>
                  <a:pt x="4050" y="2430"/>
                </a:lnTo>
                <a:lnTo>
                  <a:pt x="4056" y="2426"/>
                </a:lnTo>
                <a:lnTo>
                  <a:pt x="4060" y="2422"/>
                </a:lnTo>
                <a:lnTo>
                  <a:pt x="4066" y="2412"/>
                </a:lnTo>
                <a:lnTo>
                  <a:pt x="4068" y="2404"/>
                </a:lnTo>
                <a:lnTo>
                  <a:pt x="4072" y="2394"/>
                </a:lnTo>
                <a:lnTo>
                  <a:pt x="4076" y="2390"/>
                </a:lnTo>
                <a:lnTo>
                  <a:pt x="4082" y="2386"/>
                </a:lnTo>
                <a:lnTo>
                  <a:pt x="4092" y="2382"/>
                </a:lnTo>
                <a:lnTo>
                  <a:pt x="4102" y="2378"/>
                </a:lnTo>
                <a:lnTo>
                  <a:pt x="4136" y="2372"/>
                </a:lnTo>
                <a:lnTo>
                  <a:pt x="4160" y="2370"/>
                </a:lnTo>
                <a:lnTo>
                  <a:pt x="4182" y="2368"/>
                </a:lnTo>
                <a:lnTo>
                  <a:pt x="4202" y="2368"/>
                </a:lnTo>
                <a:lnTo>
                  <a:pt x="4220" y="2370"/>
                </a:lnTo>
                <a:lnTo>
                  <a:pt x="4252" y="2376"/>
                </a:lnTo>
                <a:lnTo>
                  <a:pt x="4280" y="2382"/>
                </a:lnTo>
                <a:lnTo>
                  <a:pt x="4304" y="2384"/>
                </a:lnTo>
                <a:lnTo>
                  <a:pt x="4316" y="2384"/>
                </a:lnTo>
                <a:lnTo>
                  <a:pt x="4330" y="2382"/>
                </a:lnTo>
                <a:lnTo>
                  <a:pt x="4342" y="2376"/>
                </a:lnTo>
                <a:lnTo>
                  <a:pt x="4356" y="2370"/>
                </a:lnTo>
                <a:lnTo>
                  <a:pt x="4370" y="2358"/>
                </a:lnTo>
                <a:lnTo>
                  <a:pt x="4386" y="2346"/>
                </a:lnTo>
                <a:lnTo>
                  <a:pt x="4414" y="2320"/>
                </a:lnTo>
                <a:lnTo>
                  <a:pt x="4434" y="2308"/>
                </a:lnTo>
                <a:lnTo>
                  <a:pt x="4448" y="2302"/>
                </a:lnTo>
                <a:lnTo>
                  <a:pt x="4458" y="2302"/>
                </a:lnTo>
                <a:lnTo>
                  <a:pt x="4470" y="2306"/>
                </a:lnTo>
                <a:lnTo>
                  <a:pt x="4476" y="2306"/>
                </a:lnTo>
                <a:lnTo>
                  <a:pt x="4484" y="2298"/>
                </a:lnTo>
                <a:lnTo>
                  <a:pt x="4492" y="2288"/>
                </a:lnTo>
                <a:lnTo>
                  <a:pt x="4502" y="2280"/>
                </a:lnTo>
                <a:lnTo>
                  <a:pt x="4518" y="2268"/>
                </a:lnTo>
                <a:lnTo>
                  <a:pt x="4524" y="2262"/>
                </a:lnTo>
                <a:lnTo>
                  <a:pt x="4528" y="2256"/>
                </a:lnTo>
                <a:lnTo>
                  <a:pt x="4528" y="2246"/>
                </a:lnTo>
                <a:lnTo>
                  <a:pt x="4522" y="2234"/>
                </a:lnTo>
                <a:lnTo>
                  <a:pt x="4518" y="2224"/>
                </a:lnTo>
                <a:lnTo>
                  <a:pt x="4518" y="2216"/>
                </a:lnTo>
                <a:lnTo>
                  <a:pt x="4520" y="2212"/>
                </a:lnTo>
                <a:lnTo>
                  <a:pt x="4522" y="2210"/>
                </a:lnTo>
                <a:lnTo>
                  <a:pt x="4524" y="2208"/>
                </a:lnTo>
                <a:lnTo>
                  <a:pt x="4526" y="2204"/>
                </a:lnTo>
                <a:lnTo>
                  <a:pt x="4526" y="2198"/>
                </a:lnTo>
                <a:lnTo>
                  <a:pt x="4522" y="2188"/>
                </a:lnTo>
                <a:lnTo>
                  <a:pt x="4516" y="2178"/>
                </a:lnTo>
                <a:lnTo>
                  <a:pt x="4510" y="2172"/>
                </a:lnTo>
                <a:lnTo>
                  <a:pt x="4502" y="2170"/>
                </a:lnTo>
                <a:lnTo>
                  <a:pt x="4496" y="2170"/>
                </a:lnTo>
                <a:lnTo>
                  <a:pt x="4488" y="2170"/>
                </a:lnTo>
                <a:lnTo>
                  <a:pt x="4480" y="2168"/>
                </a:lnTo>
                <a:lnTo>
                  <a:pt x="4472" y="2162"/>
                </a:lnTo>
                <a:lnTo>
                  <a:pt x="4464" y="2154"/>
                </a:lnTo>
                <a:lnTo>
                  <a:pt x="4454" y="2144"/>
                </a:lnTo>
                <a:lnTo>
                  <a:pt x="4446" y="2138"/>
                </a:lnTo>
                <a:lnTo>
                  <a:pt x="4436" y="2136"/>
                </a:lnTo>
                <a:lnTo>
                  <a:pt x="4428" y="2140"/>
                </a:lnTo>
                <a:lnTo>
                  <a:pt x="4418" y="2144"/>
                </a:lnTo>
                <a:lnTo>
                  <a:pt x="4406" y="2152"/>
                </a:lnTo>
                <a:lnTo>
                  <a:pt x="4378" y="2172"/>
                </a:lnTo>
                <a:lnTo>
                  <a:pt x="4364" y="2182"/>
                </a:lnTo>
                <a:lnTo>
                  <a:pt x="4352" y="2186"/>
                </a:lnTo>
                <a:lnTo>
                  <a:pt x="4346" y="2184"/>
                </a:lnTo>
                <a:lnTo>
                  <a:pt x="4342" y="2182"/>
                </a:lnTo>
                <a:lnTo>
                  <a:pt x="4342" y="2176"/>
                </a:lnTo>
                <a:lnTo>
                  <a:pt x="4346" y="2170"/>
                </a:lnTo>
                <a:lnTo>
                  <a:pt x="4354" y="2164"/>
                </a:lnTo>
                <a:lnTo>
                  <a:pt x="4366" y="2160"/>
                </a:lnTo>
                <a:lnTo>
                  <a:pt x="4378" y="2156"/>
                </a:lnTo>
                <a:lnTo>
                  <a:pt x="4386" y="2152"/>
                </a:lnTo>
                <a:lnTo>
                  <a:pt x="4400" y="2144"/>
                </a:lnTo>
                <a:lnTo>
                  <a:pt x="4416" y="2136"/>
                </a:lnTo>
                <a:lnTo>
                  <a:pt x="4424" y="2132"/>
                </a:lnTo>
                <a:lnTo>
                  <a:pt x="4438" y="2128"/>
                </a:lnTo>
                <a:lnTo>
                  <a:pt x="4450" y="2126"/>
                </a:lnTo>
                <a:lnTo>
                  <a:pt x="4456" y="2122"/>
                </a:lnTo>
                <a:lnTo>
                  <a:pt x="4458" y="2118"/>
                </a:lnTo>
                <a:lnTo>
                  <a:pt x="4456" y="2114"/>
                </a:lnTo>
                <a:lnTo>
                  <a:pt x="4452" y="2108"/>
                </a:lnTo>
                <a:lnTo>
                  <a:pt x="4442" y="2104"/>
                </a:lnTo>
                <a:lnTo>
                  <a:pt x="4432" y="2102"/>
                </a:lnTo>
                <a:lnTo>
                  <a:pt x="4418" y="2098"/>
                </a:lnTo>
                <a:lnTo>
                  <a:pt x="4408" y="2096"/>
                </a:lnTo>
                <a:lnTo>
                  <a:pt x="4400" y="2094"/>
                </a:lnTo>
                <a:lnTo>
                  <a:pt x="4398" y="2090"/>
                </a:lnTo>
                <a:lnTo>
                  <a:pt x="4396" y="2086"/>
                </a:lnTo>
                <a:lnTo>
                  <a:pt x="4392" y="2082"/>
                </a:lnTo>
                <a:lnTo>
                  <a:pt x="4388" y="2078"/>
                </a:lnTo>
                <a:lnTo>
                  <a:pt x="4380" y="2074"/>
                </a:lnTo>
                <a:lnTo>
                  <a:pt x="4364" y="2072"/>
                </a:lnTo>
                <a:lnTo>
                  <a:pt x="4350" y="2068"/>
                </a:lnTo>
                <a:lnTo>
                  <a:pt x="4342" y="2066"/>
                </a:lnTo>
                <a:lnTo>
                  <a:pt x="4340" y="2062"/>
                </a:lnTo>
                <a:lnTo>
                  <a:pt x="4340" y="2056"/>
                </a:lnTo>
                <a:lnTo>
                  <a:pt x="4340" y="2052"/>
                </a:lnTo>
                <a:lnTo>
                  <a:pt x="4338" y="2046"/>
                </a:lnTo>
                <a:lnTo>
                  <a:pt x="4334" y="2040"/>
                </a:lnTo>
                <a:lnTo>
                  <a:pt x="4326" y="2036"/>
                </a:lnTo>
                <a:lnTo>
                  <a:pt x="4314" y="2030"/>
                </a:lnTo>
                <a:lnTo>
                  <a:pt x="4304" y="2024"/>
                </a:lnTo>
                <a:lnTo>
                  <a:pt x="4296" y="2018"/>
                </a:lnTo>
                <a:lnTo>
                  <a:pt x="4290" y="2010"/>
                </a:lnTo>
                <a:lnTo>
                  <a:pt x="4288" y="2002"/>
                </a:lnTo>
                <a:lnTo>
                  <a:pt x="4286" y="1992"/>
                </a:lnTo>
                <a:lnTo>
                  <a:pt x="4290" y="1982"/>
                </a:lnTo>
                <a:lnTo>
                  <a:pt x="4294" y="1970"/>
                </a:lnTo>
                <a:lnTo>
                  <a:pt x="4298" y="1964"/>
                </a:lnTo>
                <a:lnTo>
                  <a:pt x="4298" y="1958"/>
                </a:lnTo>
                <a:lnTo>
                  <a:pt x="4298" y="1954"/>
                </a:lnTo>
                <a:lnTo>
                  <a:pt x="4296" y="1952"/>
                </a:lnTo>
                <a:lnTo>
                  <a:pt x="4290" y="1946"/>
                </a:lnTo>
                <a:lnTo>
                  <a:pt x="4282" y="1944"/>
                </a:lnTo>
                <a:lnTo>
                  <a:pt x="4274" y="1942"/>
                </a:lnTo>
                <a:lnTo>
                  <a:pt x="4268" y="1938"/>
                </a:lnTo>
                <a:lnTo>
                  <a:pt x="4266" y="1936"/>
                </a:lnTo>
                <a:lnTo>
                  <a:pt x="4266" y="1932"/>
                </a:lnTo>
                <a:lnTo>
                  <a:pt x="4268" y="1930"/>
                </a:lnTo>
                <a:lnTo>
                  <a:pt x="4270" y="1924"/>
                </a:lnTo>
                <a:lnTo>
                  <a:pt x="4274" y="1916"/>
                </a:lnTo>
                <a:lnTo>
                  <a:pt x="4274" y="1910"/>
                </a:lnTo>
                <a:lnTo>
                  <a:pt x="4270" y="1904"/>
                </a:lnTo>
                <a:lnTo>
                  <a:pt x="4266" y="1900"/>
                </a:lnTo>
                <a:lnTo>
                  <a:pt x="4258" y="1894"/>
                </a:lnTo>
                <a:lnTo>
                  <a:pt x="4252" y="1888"/>
                </a:lnTo>
                <a:lnTo>
                  <a:pt x="4248" y="1878"/>
                </a:lnTo>
                <a:lnTo>
                  <a:pt x="4244" y="1868"/>
                </a:lnTo>
                <a:lnTo>
                  <a:pt x="4240" y="1850"/>
                </a:lnTo>
                <a:lnTo>
                  <a:pt x="4238" y="1846"/>
                </a:lnTo>
                <a:lnTo>
                  <a:pt x="4236" y="1846"/>
                </a:lnTo>
                <a:lnTo>
                  <a:pt x="4230" y="1842"/>
                </a:lnTo>
                <a:lnTo>
                  <a:pt x="4228" y="1838"/>
                </a:lnTo>
                <a:lnTo>
                  <a:pt x="4226" y="1830"/>
                </a:lnTo>
                <a:lnTo>
                  <a:pt x="4222" y="1822"/>
                </a:lnTo>
                <a:lnTo>
                  <a:pt x="4220" y="1818"/>
                </a:lnTo>
                <a:lnTo>
                  <a:pt x="4212" y="1810"/>
                </a:lnTo>
                <a:lnTo>
                  <a:pt x="4206" y="1806"/>
                </a:lnTo>
                <a:lnTo>
                  <a:pt x="4200" y="1800"/>
                </a:lnTo>
                <a:lnTo>
                  <a:pt x="4194" y="1792"/>
                </a:lnTo>
                <a:lnTo>
                  <a:pt x="4188" y="1778"/>
                </a:lnTo>
                <a:lnTo>
                  <a:pt x="4180" y="1764"/>
                </a:lnTo>
                <a:lnTo>
                  <a:pt x="4174" y="1756"/>
                </a:lnTo>
                <a:lnTo>
                  <a:pt x="4168" y="1752"/>
                </a:lnTo>
                <a:lnTo>
                  <a:pt x="4164" y="1752"/>
                </a:lnTo>
                <a:lnTo>
                  <a:pt x="4158" y="1754"/>
                </a:lnTo>
                <a:lnTo>
                  <a:pt x="4154" y="1760"/>
                </a:lnTo>
                <a:lnTo>
                  <a:pt x="4140" y="1776"/>
                </a:lnTo>
                <a:lnTo>
                  <a:pt x="4132" y="1786"/>
                </a:lnTo>
                <a:lnTo>
                  <a:pt x="4128" y="1800"/>
                </a:lnTo>
                <a:lnTo>
                  <a:pt x="4124" y="1824"/>
                </a:lnTo>
                <a:lnTo>
                  <a:pt x="4122" y="1834"/>
                </a:lnTo>
                <a:lnTo>
                  <a:pt x="4116" y="1842"/>
                </a:lnTo>
                <a:lnTo>
                  <a:pt x="4114" y="1844"/>
                </a:lnTo>
                <a:lnTo>
                  <a:pt x="4110" y="1846"/>
                </a:lnTo>
                <a:lnTo>
                  <a:pt x="4106" y="1846"/>
                </a:lnTo>
                <a:lnTo>
                  <a:pt x="4100" y="1846"/>
                </a:lnTo>
                <a:lnTo>
                  <a:pt x="4090" y="1844"/>
                </a:lnTo>
                <a:lnTo>
                  <a:pt x="4086" y="1844"/>
                </a:lnTo>
                <a:lnTo>
                  <a:pt x="4084" y="1846"/>
                </a:lnTo>
                <a:lnTo>
                  <a:pt x="4084" y="1852"/>
                </a:lnTo>
                <a:lnTo>
                  <a:pt x="4084" y="1856"/>
                </a:lnTo>
                <a:lnTo>
                  <a:pt x="4080" y="1862"/>
                </a:lnTo>
                <a:lnTo>
                  <a:pt x="4074" y="1868"/>
                </a:lnTo>
                <a:lnTo>
                  <a:pt x="4062" y="1874"/>
                </a:lnTo>
                <a:lnTo>
                  <a:pt x="4048" y="1876"/>
                </a:lnTo>
                <a:lnTo>
                  <a:pt x="4038" y="1874"/>
                </a:lnTo>
                <a:lnTo>
                  <a:pt x="4030" y="1868"/>
                </a:lnTo>
                <a:lnTo>
                  <a:pt x="4024" y="1862"/>
                </a:lnTo>
                <a:lnTo>
                  <a:pt x="4018" y="1854"/>
                </a:lnTo>
                <a:lnTo>
                  <a:pt x="4012" y="1846"/>
                </a:lnTo>
                <a:lnTo>
                  <a:pt x="4002" y="1842"/>
                </a:lnTo>
                <a:lnTo>
                  <a:pt x="3988" y="1840"/>
                </a:lnTo>
                <a:lnTo>
                  <a:pt x="3978" y="1840"/>
                </a:lnTo>
                <a:lnTo>
                  <a:pt x="3972" y="1838"/>
                </a:lnTo>
                <a:lnTo>
                  <a:pt x="3970" y="1836"/>
                </a:lnTo>
                <a:lnTo>
                  <a:pt x="3972" y="1832"/>
                </a:lnTo>
                <a:lnTo>
                  <a:pt x="3974" y="1828"/>
                </a:lnTo>
                <a:lnTo>
                  <a:pt x="3976" y="1824"/>
                </a:lnTo>
                <a:lnTo>
                  <a:pt x="3974" y="1818"/>
                </a:lnTo>
                <a:lnTo>
                  <a:pt x="3970" y="1814"/>
                </a:lnTo>
                <a:lnTo>
                  <a:pt x="3964" y="1810"/>
                </a:lnTo>
                <a:lnTo>
                  <a:pt x="3960" y="1806"/>
                </a:lnTo>
                <a:lnTo>
                  <a:pt x="3962" y="1802"/>
                </a:lnTo>
                <a:lnTo>
                  <a:pt x="3964" y="1798"/>
                </a:lnTo>
                <a:lnTo>
                  <a:pt x="3966" y="1794"/>
                </a:lnTo>
                <a:lnTo>
                  <a:pt x="3968" y="1790"/>
                </a:lnTo>
                <a:lnTo>
                  <a:pt x="3968" y="1782"/>
                </a:lnTo>
                <a:lnTo>
                  <a:pt x="3964" y="1774"/>
                </a:lnTo>
                <a:lnTo>
                  <a:pt x="3960" y="1764"/>
                </a:lnTo>
                <a:lnTo>
                  <a:pt x="3960" y="1752"/>
                </a:lnTo>
                <a:lnTo>
                  <a:pt x="3962" y="1742"/>
                </a:lnTo>
                <a:lnTo>
                  <a:pt x="3966" y="1732"/>
                </a:lnTo>
                <a:lnTo>
                  <a:pt x="3974" y="1716"/>
                </a:lnTo>
                <a:lnTo>
                  <a:pt x="3976" y="1708"/>
                </a:lnTo>
                <a:lnTo>
                  <a:pt x="3974" y="1702"/>
                </a:lnTo>
                <a:lnTo>
                  <a:pt x="3968" y="1698"/>
                </a:lnTo>
                <a:lnTo>
                  <a:pt x="3964" y="1698"/>
                </a:lnTo>
                <a:lnTo>
                  <a:pt x="3962" y="1700"/>
                </a:lnTo>
                <a:lnTo>
                  <a:pt x="3958" y="1702"/>
                </a:lnTo>
                <a:lnTo>
                  <a:pt x="3954" y="1710"/>
                </a:lnTo>
                <a:lnTo>
                  <a:pt x="3952" y="1712"/>
                </a:lnTo>
                <a:lnTo>
                  <a:pt x="3950" y="1708"/>
                </a:lnTo>
                <a:lnTo>
                  <a:pt x="3946" y="1704"/>
                </a:lnTo>
                <a:lnTo>
                  <a:pt x="3936" y="1702"/>
                </a:lnTo>
                <a:lnTo>
                  <a:pt x="3914" y="1696"/>
                </a:lnTo>
                <a:lnTo>
                  <a:pt x="3904" y="1692"/>
                </a:lnTo>
                <a:lnTo>
                  <a:pt x="3894" y="1688"/>
                </a:lnTo>
                <a:lnTo>
                  <a:pt x="3888" y="1682"/>
                </a:lnTo>
                <a:lnTo>
                  <a:pt x="3886" y="1680"/>
                </a:lnTo>
                <a:lnTo>
                  <a:pt x="3886" y="1676"/>
                </a:lnTo>
                <a:lnTo>
                  <a:pt x="3886" y="1668"/>
                </a:lnTo>
                <a:lnTo>
                  <a:pt x="3884" y="1662"/>
                </a:lnTo>
                <a:lnTo>
                  <a:pt x="3878" y="1656"/>
                </a:lnTo>
                <a:lnTo>
                  <a:pt x="3870" y="1650"/>
                </a:lnTo>
                <a:lnTo>
                  <a:pt x="3826" y="1620"/>
                </a:lnTo>
                <a:lnTo>
                  <a:pt x="3808" y="1608"/>
                </a:lnTo>
                <a:lnTo>
                  <a:pt x="3800" y="1606"/>
                </a:lnTo>
                <a:lnTo>
                  <a:pt x="3796" y="1606"/>
                </a:lnTo>
                <a:lnTo>
                  <a:pt x="3792" y="1608"/>
                </a:lnTo>
                <a:lnTo>
                  <a:pt x="3788" y="1610"/>
                </a:lnTo>
                <a:lnTo>
                  <a:pt x="3780" y="1616"/>
                </a:lnTo>
                <a:lnTo>
                  <a:pt x="3776" y="1620"/>
                </a:lnTo>
                <a:lnTo>
                  <a:pt x="3768" y="1622"/>
                </a:lnTo>
                <a:lnTo>
                  <a:pt x="3760" y="1624"/>
                </a:lnTo>
                <a:lnTo>
                  <a:pt x="3750" y="1624"/>
                </a:lnTo>
                <a:lnTo>
                  <a:pt x="3736" y="1624"/>
                </a:lnTo>
                <a:lnTo>
                  <a:pt x="3720" y="1620"/>
                </a:lnTo>
                <a:lnTo>
                  <a:pt x="3700" y="1614"/>
                </a:lnTo>
                <a:lnTo>
                  <a:pt x="3676" y="1604"/>
                </a:lnTo>
                <a:lnTo>
                  <a:pt x="3666" y="1600"/>
                </a:lnTo>
                <a:lnTo>
                  <a:pt x="3656" y="1600"/>
                </a:lnTo>
                <a:lnTo>
                  <a:pt x="3648" y="1600"/>
                </a:lnTo>
                <a:lnTo>
                  <a:pt x="3642" y="1600"/>
                </a:lnTo>
                <a:lnTo>
                  <a:pt x="3636" y="1604"/>
                </a:lnTo>
                <a:lnTo>
                  <a:pt x="3632" y="1606"/>
                </a:lnTo>
                <a:lnTo>
                  <a:pt x="3626" y="1616"/>
                </a:lnTo>
                <a:lnTo>
                  <a:pt x="3622" y="1628"/>
                </a:lnTo>
                <a:lnTo>
                  <a:pt x="3624" y="1640"/>
                </a:lnTo>
                <a:lnTo>
                  <a:pt x="3626" y="1652"/>
                </a:lnTo>
                <a:lnTo>
                  <a:pt x="3630" y="1658"/>
                </a:lnTo>
                <a:lnTo>
                  <a:pt x="3634" y="1664"/>
                </a:lnTo>
                <a:lnTo>
                  <a:pt x="3636" y="1672"/>
                </a:lnTo>
                <a:lnTo>
                  <a:pt x="3638" y="1678"/>
                </a:lnTo>
                <a:lnTo>
                  <a:pt x="3638" y="1686"/>
                </a:lnTo>
                <a:lnTo>
                  <a:pt x="3634" y="1700"/>
                </a:lnTo>
                <a:lnTo>
                  <a:pt x="3626" y="1712"/>
                </a:lnTo>
                <a:lnTo>
                  <a:pt x="3624" y="1716"/>
                </a:lnTo>
                <a:lnTo>
                  <a:pt x="3622" y="1718"/>
                </a:lnTo>
                <a:lnTo>
                  <a:pt x="3624" y="1722"/>
                </a:lnTo>
                <a:lnTo>
                  <a:pt x="3626" y="1724"/>
                </a:lnTo>
                <a:lnTo>
                  <a:pt x="3634" y="1734"/>
                </a:lnTo>
                <a:lnTo>
                  <a:pt x="3640" y="1742"/>
                </a:lnTo>
                <a:lnTo>
                  <a:pt x="3644" y="1752"/>
                </a:lnTo>
                <a:lnTo>
                  <a:pt x="3648" y="1764"/>
                </a:lnTo>
                <a:lnTo>
                  <a:pt x="3650" y="1772"/>
                </a:lnTo>
                <a:lnTo>
                  <a:pt x="3650" y="1778"/>
                </a:lnTo>
                <a:lnTo>
                  <a:pt x="3648" y="1784"/>
                </a:lnTo>
                <a:lnTo>
                  <a:pt x="3642" y="1794"/>
                </a:lnTo>
                <a:lnTo>
                  <a:pt x="3636" y="1808"/>
                </a:lnTo>
                <a:lnTo>
                  <a:pt x="3634" y="1816"/>
                </a:lnTo>
                <a:lnTo>
                  <a:pt x="3630" y="1822"/>
                </a:lnTo>
                <a:lnTo>
                  <a:pt x="3620" y="1828"/>
                </a:lnTo>
                <a:lnTo>
                  <a:pt x="3616" y="1830"/>
                </a:lnTo>
                <a:lnTo>
                  <a:pt x="3612" y="1834"/>
                </a:lnTo>
                <a:lnTo>
                  <a:pt x="3610" y="1840"/>
                </a:lnTo>
                <a:lnTo>
                  <a:pt x="3608" y="1850"/>
                </a:lnTo>
                <a:lnTo>
                  <a:pt x="3608" y="1854"/>
                </a:lnTo>
                <a:lnTo>
                  <a:pt x="3608" y="1858"/>
                </a:lnTo>
                <a:lnTo>
                  <a:pt x="3614" y="1866"/>
                </a:lnTo>
                <a:lnTo>
                  <a:pt x="3624" y="1872"/>
                </a:lnTo>
                <a:lnTo>
                  <a:pt x="3634" y="1880"/>
                </a:lnTo>
                <a:lnTo>
                  <a:pt x="3648" y="1890"/>
                </a:lnTo>
                <a:lnTo>
                  <a:pt x="3660" y="1902"/>
                </a:lnTo>
                <a:lnTo>
                  <a:pt x="3668" y="1912"/>
                </a:lnTo>
                <a:lnTo>
                  <a:pt x="3674" y="1922"/>
                </a:lnTo>
                <a:lnTo>
                  <a:pt x="3678" y="1934"/>
                </a:lnTo>
                <a:lnTo>
                  <a:pt x="3684" y="1950"/>
                </a:lnTo>
                <a:lnTo>
                  <a:pt x="3686" y="1964"/>
                </a:lnTo>
                <a:lnTo>
                  <a:pt x="3688" y="1978"/>
                </a:lnTo>
                <a:lnTo>
                  <a:pt x="3688" y="1992"/>
                </a:lnTo>
                <a:lnTo>
                  <a:pt x="3684" y="2004"/>
                </a:lnTo>
                <a:lnTo>
                  <a:pt x="3680" y="2016"/>
                </a:lnTo>
                <a:lnTo>
                  <a:pt x="3676" y="2028"/>
                </a:lnTo>
                <a:lnTo>
                  <a:pt x="3668" y="2038"/>
                </a:lnTo>
                <a:lnTo>
                  <a:pt x="3660" y="2048"/>
                </a:lnTo>
                <a:lnTo>
                  <a:pt x="3644" y="2064"/>
                </a:lnTo>
                <a:lnTo>
                  <a:pt x="3624" y="2078"/>
                </a:lnTo>
                <a:lnTo>
                  <a:pt x="3604" y="2090"/>
                </a:lnTo>
                <a:lnTo>
                  <a:pt x="3584" y="2098"/>
                </a:lnTo>
                <a:lnTo>
                  <a:pt x="3570" y="2104"/>
                </a:lnTo>
                <a:lnTo>
                  <a:pt x="3564" y="2110"/>
                </a:lnTo>
                <a:lnTo>
                  <a:pt x="3562" y="2114"/>
                </a:lnTo>
                <a:lnTo>
                  <a:pt x="3562" y="2116"/>
                </a:lnTo>
                <a:lnTo>
                  <a:pt x="3566" y="2122"/>
                </a:lnTo>
                <a:lnTo>
                  <a:pt x="3572" y="2130"/>
                </a:lnTo>
                <a:lnTo>
                  <a:pt x="3578" y="2140"/>
                </a:lnTo>
                <a:lnTo>
                  <a:pt x="3584" y="2152"/>
                </a:lnTo>
                <a:lnTo>
                  <a:pt x="3584" y="2160"/>
                </a:lnTo>
                <a:lnTo>
                  <a:pt x="3584" y="2168"/>
                </a:lnTo>
                <a:lnTo>
                  <a:pt x="3586" y="2184"/>
                </a:lnTo>
                <a:lnTo>
                  <a:pt x="3590" y="2198"/>
                </a:lnTo>
                <a:lnTo>
                  <a:pt x="3600" y="2228"/>
                </a:lnTo>
                <a:lnTo>
                  <a:pt x="3604" y="2242"/>
                </a:lnTo>
                <a:lnTo>
                  <a:pt x="3604" y="2254"/>
                </a:lnTo>
                <a:lnTo>
                  <a:pt x="3604" y="2264"/>
                </a:lnTo>
                <a:lnTo>
                  <a:pt x="3602" y="2266"/>
                </a:lnTo>
                <a:lnTo>
                  <a:pt x="3598" y="2270"/>
                </a:lnTo>
                <a:lnTo>
                  <a:pt x="3594" y="2272"/>
                </a:lnTo>
                <a:lnTo>
                  <a:pt x="3592" y="2276"/>
                </a:lnTo>
                <a:lnTo>
                  <a:pt x="3590" y="2282"/>
                </a:lnTo>
                <a:lnTo>
                  <a:pt x="3592" y="2290"/>
                </a:lnTo>
                <a:lnTo>
                  <a:pt x="3594" y="2298"/>
                </a:lnTo>
                <a:lnTo>
                  <a:pt x="3596" y="2302"/>
                </a:lnTo>
                <a:lnTo>
                  <a:pt x="3596" y="2304"/>
                </a:lnTo>
                <a:lnTo>
                  <a:pt x="3590" y="2304"/>
                </a:lnTo>
                <a:lnTo>
                  <a:pt x="3582" y="2298"/>
                </a:lnTo>
                <a:lnTo>
                  <a:pt x="3570" y="2294"/>
                </a:lnTo>
                <a:lnTo>
                  <a:pt x="3568" y="2294"/>
                </a:lnTo>
                <a:lnTo>
                  <a:pt x="3566" y="2296"/>
                </a:lnTo>
                <a:lnTo>
                  <a:pt x="3564" y="2302"/>
                </a:lnTo>
                <a:lnTo>
                  <a:pt x="3562" y="2308"/>
                </a:lnTo>
                <a:lnTo>
                  <a:pt x="3562" y="2316"/>
                </a:lnTo>
                <a:lnTo>
                  <a:pt x="3560" y="2322"/>
                </a:lnTo>
                <a:lnTo>
                  <a:pt x="3558" y="2322"/>
                </a:lnTo>
                <a:lnTo>
                  <a:pt x="3554" y="2324"/>
                </a:lnTo>
                <a:lnTo>
                  <a:pt x="3546" y="2318"/>
                </a:lnTo>
                <a:lnTo>
                  <a:pt x="3536" y="2312"/>
                </a:lnTo>
                <a:lnTo>
                  <a:pt x="3530" y="2306"/>
                </a:lnTo>
                <a:lnTo>
                  <a:pt x="3522" y="2292"/>
                </a:lnTo>
                <a:lnTo>
                  <a:pt x="3516" y="2282"/>
                </a:lnTo>
                <a:lnTo>
                  <a:pt x="3508" y="2270"/>
                </a:lnTo>
                <a:lnTo>
                  <a:pt x="3494" y="2256"/>
                </a:lnTo>
                <a:lnTo>
                  <a:pt x="3474" y="2238"/>
                </a:lnTo>
                <a:lnTo>
                  <a:pt x="3464" y="2226"/>
                </a:lnTo>
                <a:lnTo>
                  <a:pt x="3458" y="2216"/>
                </a:lnTo>
                <a:lnTo>
                  <a:pt x="3456" y="2204"/>
                </a:lnTo>
                <a:lnTo>
                  <a:pt x="3456" y="2194"/>
                </a:lnTo>
                <a:lnTo>
                  <a:pt x="3458" y="2172"/>
                </a:lnTo>
                <a:lnTo>
                  <a:pt x="3456" y="2160"/>
                </a:lnTo>
                <a:lnTo>
                  <a:pt x="3454" y="2148"/>
                </a:lnTo>
                <a:lnTo>
                  <a:pt x="3450" y="2134"/>
                </a:lnTo>
                <a:lnTo>
                  <a:pt x="3452" y="2122"/>
                </a:lnTo>
                <a:lnTo>
                  <a:pt x="3454" y="2110"/>
                </a:lnTo>
                <a:lnTo>
                  <a:pt x="3456" y="2102"/>
                </a:lnTo>
                <a:lnTo>
                  <a:pt x="3458" y="2094"/>
                </a:lnTo>
                <a:lnTo>
                  <a:pt x="3456" y="2088"/>
                </a:lnTo>
                <a:lnTo>
                  <a:pt x="3452" y="2082"/>
                </a:lnTo>
                <a:lnTo>
                  <a:pt x="3440" y="2078"/>
                </a:lnTo>
                <a:lnTo>
                  <a:pt x="3414" y="2072"/>
                </a:lnTo>
                <a:lnTo>
                  <a:pt x="3394" y="2070"/>
                </a:lnTo>
                <a:lnTo>
                  <a:pt x="3378" y="2070"/>
                </a:lnTo>
                <a:lnTo>
                  <a:pt x="3368" y="2070"/>
                </a:lnTo>
                <a:lnTo>
                  <a:pt x="3354" y="2072"/>
                </a:lnTo>
                <a:lnTo>
                  <a:pt x="3348" y="2072"/>
                </a:lnTo>
                <a:lnTo>
                  <a:pt x="3340" y="2070"/>
                </a:lnTo>
                <a:lnTo>
                  <a:pt x="3334" y="2068"/>
                </a:lnTo>
                <a:lnTo>
                  <a:pt x="3330" y="2064"/>
                </a:lnTo>
                <a:lnTo>
                  <a:pt x="3322" y="2054"/>
                </a:lnTo>
                <a:lnTo>
                  <a:pt x="3316" y="2050"/>
                </a:lnTo>
                <a:lnTo>
                  <a:pt x="3306" y="2044"/>
                </a:lnTo>
                <a:lnTo>
                  <a:pt x="3290" y="2038"/>
                </a:lnTo>
                <a:lnTo>
                  <a:pt x="3268" y="2030"/>
                </a:lnTo>
                <a:lnTo>
                  <a:pt x="3248" y="2024"/>
                </a:lnTo>
                <a:lnTo>
                  <a:pt x="3236" y="2018"/>
                </a:lnTo>
                <a:lnTo>
                  <a:pt x="3232" y="2012"/>
                </a:lnTo>
                <a:lnTo>
                  <a:pt x="3230" y="2004"/>
                </a:lnTo>
                <a:lnTo>
                  <a:pt x="3226" y="1996"/>
                </a:lnTo>
                <a:lnTo>
                  <a:pt x="3216" y="1988"/>
                </a:lnTo>
                <a:lnTo>
                  <a:pt x="3198" y="1976"/>
                </a:lnTo>
                <a:lnTo>
                  <a:pt x="3166" y="1962"/>
                </a:lnTo>
                <a:lnTo>
                  <a:pt x="3146" y="1956"/>
                </a:lnTo>
                <a:lnTo>
                  <a:pt x="3130" y="1952"/>
                </a:lnTo>
                <a:lnTo>
                  <a:pt x="3114" y="1950"/>
                </a:lnTo>
                <a:lnTo>
                  <a:pt x="3102" y="1950"/>
                </a:lnTo>
                <a:lnTo>
                  <a:pt x="3090" y="1950"/>
                </a:lnTo>
                <a:lnTo>
                  <a:pt x="3080" y="1952"/>
                </a:lnTo>
                <a:lnTo>
                  <a:pt x="3064" y="1958"/>
                </a:lnTo>
                <a:lnTo>
                  <a:pt x="3052" y="1964"/>
                </a:lnTo>
                <a:lnTo>
                  <a:pt x="3046" y="1966"/>
                </a:lnTo>
                <a:lnTo>
                  <a:pt x="3044" y="1966"/>
                </a:lnTo>
                <a:lnTo>
                  <a:pt x="3042" y="1962"/>
                </a:lnTo>
                <a:lnTo>
                  <a:pt x="3040" y="1948"/>
                </a:lnTo>
                <a:lnTo>
                  <a:pt x="3040" y="1930"/>
                </a:lnTo>
                <a:lnTo>
                  <a:pt x="3038" y="1918"/>
                </a:lnTo>
                <a:lnTo>
                  <a:pt x="3032" y="1902"/>
                </a:lnTo>
                <a:lnTo>
                  <a:pt x="3026" y="1888"/>
                </a:lnTo>
                <a:lnTo>
                  <a:pt x="3024" y="1878"/>
                </a:lnTo>
                <a:lnTo>
                  <a:pt x="3020" y="1866"/>
                </a:lnTo>
                <a:lnTo>
                  <a:pt x="3020" y="1860"/>
                </a:lnTo>
                <a:lnTo>
                  <a:pt x="3016" y="1856"/>
                </a:lnTo>
                <a:lnTo>
                  <a:pt x="3012" y="1854"/>
                </a:lnTo>
                <a:lnTo>
                  <a:pt x="3008" y="1852"/>
                </a:lnTo>
                <a:lnTo>
                  <a:pt x="2998" y="1852"/>
                </a:lnTo>
                <a:lnTo>
                  <a:pt x="2986" y="1852"/>
                </a:lnTo>
                <a:lnTo>
                  <a:pt x="2974" y="1850"/>
                </a:lnTo>
                <a:lnTo>
                  <a:pt x="2968" y="1846"/>
                </a:lnTo>
                <a:lnTo>
                  <a:pt x="2964" y="1844"/>
                </a:lnTo>
                <a:lnTo>
                  <a:pt x="2958" y="1838"/>
                </a:lnTo>
                <a:lnTo>
                  <a:pt x="2954" y="1830"/>
                </a:lnTo>
                <a:lnTo>
                  <a:pt x="2952" y="1820"/>
                </a:lnTo>
                <a:lnTo>
                  <a:pt x="2948" y="1808"/>
                </a:lnTo>
                <a:lnTo>
                  <a:pt x="2948" y="1794"/>
                </a:lnTo>
                <a:lnTo>
                  <a:pt x="2950" y="1778"/>
                </a:lnTo>
                <a:lnTo>
                  <a:pt x="2952" y="1764"/>
                </a:lnTo>
                <a:lnTo>
                  <a:pt x="2956" y="1748"/>
                </a:lnTo>
                <a:lnTo>
                  <a:pt x="2968" y="1718"/>
                </a:lnTo>
                <a:lnTo>
                  <a:pt x="2982" y="1688"/>
                </a:lnTo>
                <a:lnTo>
                  <a:pt x="2998" y="1664"/>
                </a:lnTo>
                <a:lnTo>
                  <a:pt x="3014" y="1644"/>
                </a:lnTo>
                <a:lnTo>
                  <a:pt x="3026" y="1632"/>
                </a:lnTo>
                <a:lnTo>
                  <a:pt x="3032" y="1630"/>
                </a:lnTo>
                <a:lnTo>
                  <a:pt x="3034" y="1628"/>
                </a:lnTo>
                <a:lnTo>
                  <a:pt x="3040" y="1628"/>
                </a:lnTo>
                <a:lnTo>
                  <a:pt x="3042" y="1624"/>
                </a:lnTo>
                <a:lnTo>
                  <a:pt x="3046" y="1610"/>
                </a:lnTo>
                <a:lnTo>
                  <a:pt x="3048" y="1602"/>
                </a:lnTo>
                <a:lnTo>
                  <a:pt x="3052" y="1594"/>
                </a:lnTo>
                <a:lnTo>
                  <a:pt x="3060" y="1588"/>
                </a:lnTo>
                <a:lnTo>
                  <a:pt x="3072" y="1586"/>
                </a:lnTo>
                <a:lnTo>
                  <a:pt x="3096" y="1582"/>
                </a:lnTo>
                <a:lnTo>
                  <a:pt x="3108" y="1580"/>
                </a:lnTo>
                <a:lnTo>
                  <a:pt x="3116" y="1576"/>
                </a:lnTo>
                <a:lnTo>
                  <a:pt x="3120" y="1570"/>
                </a:lnTo>
                <a:lnTo>
                  <a:pt x="3122" y="1562"/>
                </a:lnTo>
                <a:lnTo>
                  <a:pt x="3116" y="1554"/>
                </a:lnTo>
                <a:lnTo>
                  <a:pt x="3106" y="1544"/>
                </a:lnTo>
                <a:lnTo>
                  <a:pt x="3098" y="1536"/>
                </a:lnTo>
                <a:lnTo>
                  <a:pt x="3098" y="1532"/>
                </a:lnTo>
                <a:lnTo>
                  <a:pt x="3104" y="1530"/>
                </a:lnTo>
                <a:lnTo>
                  <a:pt x="3114" y="1530"/>
                </a:lnTo>
                <a:lnTo>
                  <a:pt x="3124" y="1528"/>
                </a:lnTo>
                <a:lnTo>
                  <a:pt x="3136" y="1526"/>
                </a:lnTo>
                <a:lnTo>
                  <a:pt x="3142" y="1524"/>
                </a:lnTo>
                <a:lnTo>
                  <a:pt x="3146" y="1520"/>
                </a:lnTo>
                <a:lnTo>
                  <a:pt x="3148" y="1514"/>
                </a:lnTo>
                <a:lnTo>
                  <a:pt x="3150" y="1508"/>
                </a:lnTo>
                <a:lnTo>
                  <a:pt x="3152" y="1502"/>
                </a:lnTo>
                <a:lnTo>
                  <a:pt x="3154" y="1498"/>
                </a:lnTo>
                <a:lnTo>
                  <a:pt x="3156" y="1496"/>
                </a:lnTo>
                <a:lnTo>
                  <a:pt x="3160" y="1496"/>
                </a:lnTo>
                <a:lnTo>
                  <a:pt x="3168" y="1500"/>
                </a:lnTo>
                <a:lnTo>
                  <a:pt x="3176" y="1506"/>
                </a:lnTo>
                <a:lnTo>
                  <a:pt x="3188" y="1510"/>
                </a:lnTo>
                <a:lnTo>
                  <a:pt x="3194" y="1510"/>
                </a:lnTo>
                <a:lnTo>
                  <a:pt x="3200" y="1510"/>
                </a:lnTo>
                <a:lnTo>
                  <a:pt x="3206" y="1506"/>
                </a:lnTo>
                <a:lnTo>
                  <a:pt x="3214" y="1502"/>
                </a:lnTo>
                <a:lnTo>
                  <a:pt x="3222" y="1494"/>
                </a:lnTo>
                <a:lnTo>
                  <a:pt x="3228" y="1482"/>
                </a:lnTo>
                <a:lnTo>
                  <a:pt x="3242" y="1460"/>
                </a:lnTo>
                <a:lnTo>
                  <a:pt x="3252" y="1446"/>
                </a:lnTo>
                <a:lnTo>
                  <a:pt x="3258" y="1436"/>
                </a:lnTo>
                <a:lnTo>
                  <a:pt x="3260" y="1430"/>
                </a:lnTo>
                <a:lnTo>
                  <a:pt x="3258" y="1428"/>
                </a:lnTo>
                <a:lnTo>
                  <a:pt x="3256" y="1428"/>
                </a:lnTo>
                <a:lnTo>
                  <a:pt x="3246" y="1426"/>
                </a:lnTo>
                <a:lnTo>
                  <a:pt x="3228" y="1422"/>
                </a:lnTo>
                <a:lnTo>
                  <a:pt x="3204" y="1418"/>
                </a:lnTo>
                <a:lnTo>
                  <a:pt x="3188" y="1414"/>
                </a:lnTo>
                <a:lnTo>
                  <a:pt x="3176" y="1408"/>
                </a:lnTo>
                <a:lnTo>
                  <a:pt x="3170" y="1404"/>
                </a:lnTo>
                <a:lnTo>
                  <a:pt x="3164" y="1400"/>
                </a:lnTo>
                <a:lnTo>
                  <a:pt x="3154" y="1390"/>
                </a:lnTo>
                <a:lnTo>
                  <a:pt x="3146" y="1384"/>
                </a:lnTo>
                <a:lnTo>
                  <a:pt x="3132" y="1378"/>
                </a:lnTo>
                <a:lnTo>
                  <a:pt x="3140" y="1376"/>
                </a:lnTo>
                <a:lnTo>
                  <a:pt x="3150" y="1376"/>
                </a:lnTo>
                <a:lnTo>
                  <a:pt x="3158" y="1378"/>
                </a:lnTo>
                <a:lnTo>
                  <a:pt x="3168" y="1382"/>
                </a:lnTo>
                <a:lnTo>
                  <a:pt x="3186" y="1392"/>
                </a:lnTo>
                <a:lnTo>
                  <a:pt x="3204" y="1400"/>
                </a:lnTo>
                <a:lnTo>
                  <a:pt x="3220" y="1410"/>
                </a:lnTo>
                <a:lnTo>
                  <a:pt x="3230" y="1412"/>
                </a:lnTo>
                <a:lnTo>
                  <a:pt x="3238" y="1414"/>
                </a:lnTo>
                <a:lnTo>
                  <a:pt x="3246" y="1412"/>
                </a:lnTo>
                <a:lnTo>
                  <a:pt x="3256" y="1410"/>
                </a:lnTo>
                <a:lnTo>
                  <a:pt x="3264" y="1406"/>
                </a:lnTo>
                <a:lnTo>
                  <a:pt x="3272" y="1398"/>
                </a:lnTo>
                <a:lnTo>
                  <a:pt x="3296" y="1372"/>
                </a:lnTo>
                <a:lnTo>
                  <a:pt x="3302" y="1366"/>
                </a:lnTo>
                <a:lnTo>
                  <a:pt x="3304" y="1360"/>
                </a:lnTo>
                <a:lnTo>
                  <a:pt x="3304" y="1356"/>
                </a:lnTo>
                <a:lnTo>
                  <a:pt x="3300" y="1352"/>
                </a:lnTo>
                <a:lnTo>
                  <a:pt x="3280" y="1340"/>
                </a:lnTo>
                <a:lnTo>
                  <a:pt x="3270" y="1334"/>
                </a:lnTo>
                <a:lnTo>
                  <a:pt x="3270" y="1332"/>
                </a:lnTo>
                <a:lnTo>
                  <a:pt x="3270" y="1330"/>
                </a:lnTo>
                <a:lnTo>
                  <a:pt x="3278" y="1326"/>
                </a:lnTo>
                <a:lnTo>
                  <a:pt x="3290" y="1326"/>
                </a:lnTo>
                <a:lnTo>
                  <a:pt x="3302" y="1328"/>
                </a:lnTo>
                <a:lnTo>
                  <a:pt x="3316" y="1330"/>
                </a:lnTo>
                <a:lnTo>
                  <a:pt x="3328" y="1334"/>
                </a:lnTo>
                <a:lnTo>
                  <a:pt x="3336" y="1340"/>
                </a:lnTo>
                <a:lnTo>
                  <a:pt x="3346" y="1348"/>
                </a:lnTo>
                <a:lnTo>
                  <a:pt x="3356" y="1358"/>
                </a:lnTo>
                <a:lnTo>
                  <a:pt x="3366" y="1366"/>
                </a:lnTo>
                <a:lnTo>
                  <a:pt x="3374" y="1376"/>
                </a:lnTo>
                <a:lnTo>
                  <a:pt x="3382" y="1386"/>
                </a:lnTo>
                <a:lnTo>
                  <a:pt x="3388" y="1392"/>
                </a:lnTo>
                <a:lnTo>
                  <a:pt x="3398" y="1394"/>
                </a:lnTo>
                <a:lnTo>
                  <a:pt x="3410" y="1390"/>
                </a:lnTo>
                <a:lnTo>
                  <a:pt x="3412" y="1390"/>
                </a:lnTo>
                <a:lnTo>
                  <a:pt x="3414" y="1388"/>
                </a:lnTo>
                <a:lnTo>
                  <a:pt x="3412" y="1384"/>
                </a:lnTo>
                <a:lnTo>
                  <a:pt x="3400" y="1376"/>
                </a:lnTo>
                <a:lnTo>
                  <a:pt x="3392" y="1370"/>
                </a:lnTo>
                <a:lnTo>
                  <a:pt x="3386" y="1366"/>
                </a:lnTo>
                <a:lnTo>
                  <a:pt x="3386" y="1362"/>
                </a:lnTo>
                <a:lnTo>
                  <a:pt x="3386" y="1360"/>
                </a:lnTo>
                <a:lnTo>
                  <a:pt x="3386" y="1358"/>
                </a:lnTo>
                <a:lnTo>
                  <a:pt x="3390" y="1356"/>
                </a:lnTo>
                <a:lnTo>
                  <a:pt x="3398" y="1352"/>
                </a:lnTo>
                <a:lnTo>
                  <a:pt x="3404" y="1346"/>
                </a:lnTo>
                <a:lnTo>
                  <a:pt x="3416" y="1336"/>
                </a:lnTo>
                <a:lnTo>
                  <a:pt x="3426" y="1328"/>
                </a:lnTo>
                <a:lnTo>
                  <a:pt x="3432" y="1326"/>
                </a:lnTo>
                <a:lnTo>
                  <a:pt x="3438" y="1326"/>
                </a:lnTo>
                <a:lnTo>
                  <a:pt x="3446" y="1326"/>
                </a:lnTo>
                <a:lnTo>
                  <a:pt x="3450" y="1322"/>
                </a:lnTo>
                <a:lnTo>
                  <a:pt x="3456" y="1318"/>
                </a:lnTo>
                <a:lnTo>
                  <a:pt x="3460" y="1314"/>
                </a:lnTo>
                <a:lnTo>
                  <a:pt x="3468" y="1304"/>
                </a:lnTo>
                <a:lnTo>
                  <a:pt x="3474" y="1300"/>
                </a:lnTo>
                <a:lnTo>
                  <a:pt x="3480" y="1298"/>
                </a:lnTo>
                <a:lnTo>
                  <a:pt x="3486" y="1296"/>
                </a:lnTo>
                <a:lnTo>
                  <a:pt x="3490" y="1294"/>
                </a:lnTo>
                <a:lnTo>
                  <a:pt x="3492" y="1288"/>
                </a:lnTo>
                <a:lnTo>
                  <a:pt x="3494" y="1280"/>
                </a:lnTo>
                <a:lnTo>
                  <a:pt x="3494" y="1274"/>
                </a:lnTo>
                <a:lnTo>
                  <a:pt x="3490" y="1264"/>
                </a:lnTo>
                <a:lnTo>
                  <a:pt x="3482" y="1254"/>
                </a:lnTo>
                <a:lnTo>
                  <a:pt x="3472" y="1246"/>
                </a:lnTo>
                <a:lnTo>
                  <a:pt x="3464" y="1238"/>
                </a:lnTo>
                <a:lnTo>
                  <a:pt x="3460" y="1232"/>
                </a:lnTo>
                <a:lnTo>
                  <a:pt x="3460" y="1226"/>
                </a:lnTo>
                <a:lnTo>
                  <a:pt x="3462" y="1224"/>
                </a:lnTo>
                <a:lnTo>
                  <a:pt x="3466" y="1220"/>
                </a:lnTo>
                <a:lnTo>
                  <a:pt x="3466" y="1216"/>
                </a:lnTo>
                <a:lnTo>
                  <a:pt x="3464" y="1212"/>
                </a:lnTo>
                <a:lnTo>
                  <a:pt x="3458" y="1206"/>
                </a:lnTo>
                <a:lnTo>
                  <a:pt x="3452" y="1200"/>
                </a:lnTo>
                <a:lnTo>
                  <a:pt x="3452" y="1198"/>
                </a:lnTo>
                <a:lnTo>
                  <a:pt x="3454" y="1196"/>
                </a:lnTo>
                <a:lnTo>
                  <a:pt x="3458" y="1196"/>
                </a:lnTo>
                <a:lnTo>
                  <a:pt x="3466" y="1196"/>
                </a:lnTo>
                <a:lnTo>
                  <a:pt x="3476" y="1196"/>
                </a:lnTo>
                <a:lnTo>
                  <a:pt x="3484" y="1194"/>
                </a:lnTo>
                <a:lnTo>
                  <a:pt x="3492" y="1190"/>
                </a:lnTo>
                <a:lnTo>
                  <a:pt x="3496" y="1186"/>
                </a:lnTo>
                <a:lnTo>
                  <a:pt x="3496" y="1182"/>
                </a:lnTo>
                <a:lnTo>
                  <a:pt x="3498" y="1174"/>
                </a:lnTo>
                <a:lnTo>
                  <a:pt x="3496" y="1170"/>
                </a:lnTo>
                <a:lnTo>
                  <a:pt x="3492" y="1166"/>
                </a:lnTo>
                <a:lnTo>
                  <a:pt x="3490" y="1164"/>
                </a:lnTo>
                <a:lnTo>
                  <a:pt x="3486" y="1164"/>
                </a:lnTo>
                <a:lnTo>
                  <a:pt x="3484" y="1162"/>
                </a:lnTo>
                <a:lnTo>
                  <a:pt x="3486" y="1158"/>
                </a:lnTo>
                <a:lnTo>
                  <a:pt x="3490" y="1152"/>
                </a:lnTo>
                <a:lnTo>
                  <a:pt x="3494" y="1146"/>
                </a:lnTo>
                <a:lnTo>
                  <a:pt x="3492" y="1142"/>
                </a:lnTo>
                <a:lnTo>
                  <a:pt x="3488" y="1140"/>
                </a:lnTo>
                <a:lnTo>
                  <a:pt x="3480" y="1140"/>
                </a:lnTo>
                <a:lnTo>
                  <a:pt x="3472" y="1138"/>
                </a:lnTo>
                <a:lnTo>
                  <a:pt x="3466" y="1136"/>
                </a:lnTo>
                <a:lnTo>
                  <a:pt x="3458" y="1130"/>
                </a:lnTo>
                <a:lnTo>
                  <a:pt x="3456" y="1122"/>
                </a:lnTo>
                <a:lnTo>
                  <a:pt x="3452" y="1114"/>
                </a:lnTo>
                <a:lnTo>
                  <a:pt x="3446" y="1110"/>
                </a:lnTo>
                <a:lnTo>
                  <a:pt x="3438" y="1108"/>
                </a:lnTo>
                <a:lnTo>
                  <a:pt x="3428" y="1106"/>
                </a:lnTo>
                <a:lnTo>
                  <a:pt x="3406" y="1106"/>
                </a:lnTo>
                <a:lnTo>
                  <a:pt x="3392" y="1104"/>
                </a:lnTo>
                <a:lnTo>
                  <a:pt x="3378" y="1098"/>
                </a:lnTo>
                <a:lnTo>
                  <a:pt x="3362" y="1090"/>
                </a:lnTo>
                <a:lnTo>
                  <a:pt x="3358" y="1090"/>
                </a:lnTo>
                <a:lnTo>
                  <a:pt x="3354" y="1092"/>
                </a:lnTo>
                <a:lnTo>
                  <a:pt x="3348" y="1096"/>
                </a:lnTo>
                <a:lnTo>
                  <a:pt x="3344" y="1096"/>
                </a:lnTo>
                <a:lnTo>
                  <a:pt x="3334" y="1098"/>
                </a:lnTo>
                <a:lnTo>
                  <a:pt x="3326" y="1098"/>
                </a:lnTo>
                <a:lnTo>
                  <a:pt x="3320" y="1104"/>
                </a:lnTo>
                <a:lnTo>
                  <a:pt x="3318" y="1112"/>
                </a:lnTo>
                <a:lnTo>
                  <a:pt x="3318" y="1120"/>
                </a:lnTo>
                <a:lnTo>
                  <a:pt x="3322" y="1130"/>
                </a:lnTo>
                <a:lnTo>
                  <a:pt x="3326" y="1138"/>
                </a:lnTo>
                <a:lnTo>
                  <a:pt x="3332" y="1144"/>
                </a:lnTo>
                <a:lnTo>
                  <a:pt x="3338" y="1150"/>
                </a:lnTo>
                <a:lnTo>
                  <a:pt x="3344" y="1152"/>
                </a:lnTo>
                <a:lnTo>
                  <a:pt x="3346" y="1156"/>
                </a:lnTo>
                <a:lnTo>
                  <a:pt x="3346" y="1160"/>
                </a:lnTo>
                <a:lnTo>
                  <a:pt x="3346" y="1166"/>
                </a:lnTo>
                <a:lnTo>
                  <a:pt x="3342" y="1170"/>
                </a:lnTo>
                <a:lnTo>
                  <a:pt x="3338" y="1172"/>
                </a:lnTo>
                <a:lnTo>
                  <a:pt x="3334" y="1174"/>
                </a:lnTo>
                <a:lnTo>
                  <a:pt x="3328" y="1174"/>
                </a:lnTo>
                <a:lnTo>
                  <a:pt x="3322" y="1174"/>
                </a:lnTo>
                <a:lnTo>
                  <a:pt x="3320" y="1180"/>
                </a:lnTo>
                <a:lnTo>
                  <a:pt x="3320" y="1196"/>
                </a:lnTo>
                <a:lnTo>
                  <a:pt x="3318" y="1206"/>
                </a:lnTo>
                <a:lnTo>
                  <a:pt x="3316" y="1216"/>
                </a:lnTo>
                <a:lnTo>
                  <a:pt x="3310" y="1226"/>
                </a:lnTo>
                <a:lnTo>
                  <a:pt x="3302" y="1234"/>
                </a:lnTo>
                <a:lnTo>
                  <a:pt x="3292" y="1242"/>
                </a:lnTo>
                <a:lnTo>
                  <a:pt x="3286" y="1248"/>
                </a:lnTo>
                <a:lnTo>
                  <a:pt x="3284" y="1256"/>
                </a:lnTo>
                <a:lnTo>
                  <a:pt x="3282" y="1262"/>
                </a:lnTo>
                <a:lnTo>
                  <a:pt x="3282" y="1268"/>
                </a:lnTo>
                <a:lnTo>
                  <a:pt x="3278" y="1272"/>
                </a:lnTo>
                <a:lnTo>
                  <a:pt x="3274" y="1276"/>
                </a:lnTo>
                <a:lnTo>
                  <a:pt x="3264" y="1280"/>
                </a:lnTo>
                <a:lnTo>
                  <a:pt x="3250" y="1284"/>
                </a:lnTo>
                <a:lnTo>
                  <a:pt x="3246" y="1282"/>
                </a:lnTo>
                <a:lnTo>
                  <a:pt x="3244" y="1280"/>
                </a:lnTo>
                <a:lnTo>
                  <a:pt x="3238" y="1268"/>
                </a:lnTo>
                <a:lnTo>
                  <a:pt x="3232" y="1262"/>
                </a:lnTo>
                <a:lnTo>
                  <a:pt x="3222" y="1252"/>
                </a:lnTo>
                <a:lnTo>
                  <a:pt x="3214" y="1242"/>
                </a:lnTo>
                <a:lnTo>
                  <a:pt x="3212" y="1236"/>
                </a:lnTo>
                <a:lnTo>
                  <a:pt x="3212" y="1232"/>
                </a:lnTo>
                <a:lnTo>
                  <a:pt x="3216" y="1228"/>
                </a:lnTo>
                <a:lnTo>
                  <a:pt x="3228" y="1220"/>
                </a:lnTo>
                <a:lnTo>
                  <a:pt x="3232" y="1216"/>
                </a:lnTo>
                <a:lnTo>
                  <a:pt x="3234" y="1210"/>
                </a:lnTo>
                <a:lnTo>
                  <a:pt x="3232" y="1200"/>
                </a:lnTo>
                <a:lnTo>
                  <a:pt x="3228" y="1188"/>
                </a:lnTo>
                <a:lnTo>
                  <a:pt x="3220" y="1174"/>
                </a:lnTo>
                <a:lnTo>
                  <a:pt x="3212" y="1160"/>
                </a:lnTo>
                <a:lnTo>
                  <a:pt x="3200" y="1148"/>
                </a:lnTo>
                <a:lnTo>
                  <a:pt x="3190" y="1142"/>
                </a:lnTo>
                <a:lnTo>
                  <a:pt x="3184" y="1140"/>
                </a:lnTo>
                <a:lnTo>
                  <a:pt x="3178" y="1140"/>
                </a:lnTo>
                <a:lnTo>
                  <a:pt x="3172" y="1142"/>
                </a:lnTo>
                <a:lnTo>
                  <a:pt x="3168" y="1144"/>
                </a:lnTo>
                <a:lnTo>
                  <a:pt x="3160" y="1156"/>
                </a:lnTo>
                <a:lnTo>
                  <a:pt x="3154" y="1168"/>
                </a:lnTo>
                <a:lnTo>
                  <a:pt x="3148" y="1192"/>
                </a:lnTo>
                <a:lnTo>
                  <a:pt x="3146" y="1202"/>
                </a:lnTo>
                <a:lnTo>
                  <a:pt x="3142" y="1208"/>
                </a:lnTo>
                <a:lnTo>
                  <a:pt x="3140" y="1208"/>
                </a:lnTo>
                <a:lnTo>
                  <a:pt x="3138" y="1208"/>
                </a:lnTo>
                <a:lnTo>
                  <a:pt x="3130" y="1200"/>
                </a:lnTo>
                <a:lnTo>
                  <a:pt x="3124" y="1192"/>
                </a:lnTo>
                <a:lnTo>
                  <a:pt x="3122" y="1186"/>
                </a:lnTo>
                <a:lnTo>
                  <a:pt x="3122" y="1182"/>
                </a:lnTo>
                <a:lnTo>
                  <a:pt x="3126" y="1178"/>
                </a:lnTo>
                <a:lnTo>
                  <a:pt x="3128" y="1174"/>
                </a:lnTo>
                <a:lnTo>
                  <a:pt x="3128" y="1170"/>
                </a:lnTo>
                <a:lnTo>
                  <a:pt x="3126" y="1164"/>
                </a:lnTo>
                <a:lnTo>
                  <a:pt x="3118" y="1156"/>
                </a:lnTo>
                <a:lnTo>
                  <a:pt x="3112" y="1146"/>
                </a:lnTo>
                <a:lnTo>
                  <a:pt x="3110" y="1144"/>
                </a:lnTo>
                <a:lnTo>
                  <a:pt x="3112" y="1140"/>
                </a:lnTo>
                <a:lnTo>
                  <a:pt x="3116" y="1136"/>
                </a:lnTo>
                <a:lnTo>
                  <a:pt x="3120" y="1134"/>
                </a:lnTo>
                <a:lnTo>
                  <a:pt x="3126" y="1132"/>
                </a:lnTo>
                <a:lnTo>
                  <a:pt x="3128" y="1130"/>
                </a:lnTo>
                <a:lnTo>
                  <a:pt x="3126" y="1126"/>
                </a:lnTo>
                <a:lnTo>
                  <a:pt x="3116" y="1120"/>
                </a:lnTo>
                <a:lnTo>
                  <a:pt x="3104" y="1114"/>
                </a:lnTo>
                <a:lnTo>
                  <a:pt x="3094" y="1112"/>
                </a:lnTo>
                <a:lnTo>
                  <a:pt x="3088" y="1112"/>
                </a:lnTo>
                <a:lnTo>
                  <a:pt x="3082" y="1114"/>
                </a:lnTo>
                <a:lnTo>
                  <a:pt x="3076" y="1116"/>
                </a:lnTo>
                <a:lnTo>
                  <a:pt x="3072" y="1116"/>
                </a:lnTo>
                <a:lnTo>
                  <a:pt x="3064" y="1116"/>
                </a:lnTo>
                <a:lnTo>
                  <a:pt x="3054" y="1112"/>
                </a:lnTo>
                <a:lnTo>
                  <a:pt x="3050" y="1110"/>
                </a:lnTo>
                <a:lnTo>
                  <a:pt x="3048" y="1106"/>
                </a:lnTo>
                <a:lnTo>
                  <a:pt x="3048" y="1104"/>
                </a:lnTo>
                <a:lnTo>
                  <a:pt x="3048" y="1100"/>
                </a:lnTo>
                <a:lnTo>
                  <a:pt x="3054" y="1094"/>
                </a:lnTo>
                <a:lnTo>
                  <a:pt x="3062" y="1088"/>
                </a:lnTo>
                <a:lnTo>
                  <a:pt x="3078" y="1074"/>
                </a:lnTo>
                <a:lnTo>
                  <a:pt x="3080" y="1068"/>
                </a:lnTo>
                <a:lnTo>
                  <a:pt x="3080" y="1066"/>
                </a:lnTo>
                <a:lnTo>
                  <a:pt x="3078" y="1064"/>
                </a:lnTo>
                <a:lnTo>
                  <a:pt x="3064" y="1054"/>
                </a:lnTo>
                <a:lnTo>
                  <a:pt x="3046" y="1042"/>
                </a:lnTo>
                <a:lnTo>
                  <a:pt x="3038" y="1034"/>
                </a:lnTo>
                <a:lnTo>
                  <a:pt x="3032" y="1026"/>
                </a:lnTo>
                <a:lnTo>
                  <a:pt x="3028" y="1016"/>
                </a:lnTo>
                <a:lnTo>
                  <a:pt x="3028" y="1006"/>
                </a:lnTo>
                <a:lnTo>
                  <a:pt x="3028" y="1000"/>
                </a:lnTo>
                <a:lnTo>
                  <a:pt x="3026" y="994"/>
                </a:lnTo>
                <a:lnTo>
                  <a:pt x="3020" y="984"/>
                </a:lnTo>
                <a:lnTo>
                  <a:pt x="3010" y="972"/>
                </a:lnTo>
                <a:lnTo>
                  <a:pt x="3000" y="962"/>
                </a:lnTo>
                <a:lnTo>
                  <a:pt x="2986" y="954"/>
                </a:lnTo>
                <a:lnTo>
                  <a:pt x="2972" y="948"/>
                </a:lnTo>
                <a:lnTo>
                  <a:pt x="2960" y="942"/>
                </a:lnTo>
                <a:lnTo>
                  <a:pt x="2948" y="940"/>
                </a:lnTo>
                <a:lnTo>
                  <a:pt x="2940" y="940"/>
                </a:lnTo>
                <a:lnTo>
                  <a:pt x="2936" y="942"/>
                </a:lnTo>
                <a:lnTo>
                  <a:pt x="2934" y="944"/>
                </a:lnTo>
                <a:lnTo>
                  <a:pt x="2932" y="948"/>
                </a:lnTo>
                <a:lnTo>
                  <a:pt x="2932" y="952"/>
                </a:lnTo>
                <a:lnTo>
                  <a:pt x="2930" y="956"/>
                </a:lnTo>
                <a:lnTo>
                  <a:pt x="2924" y="960"/>
                </a:lnTo>
                <a:lnTo>
                  <a:pt x="2916" y="962"/>
                </a:lnTo>
                <a:lnTo>
                  <a:pt x="2908" y="964"/>
                </a:lnTo>
                <a:lnTo>
                  <a:pt x="2904" y="968"/>
                </a:lnTo>
                <a:lnTo>
                  <a:pt x="2902" y="970"/>
                </a:lnTo>
                <a:lnTo>
                  <a:pt x="2902" y="974"/>
                </a:lnTo>
                <a:lnTo>
                  <a:pt x="2902" y="978"/>
                </a:lnTo>
                <a:lnTo>
                  <a:pt x="2900" y="980"/>
                </a:lnTo>
                <a:lnTo>
                  <a:pt x="2896" y="986"/>
                </a:lnTo>
                <a:lnTo>
                  <a:pt x="2886" y="990"/>
                </a:lnTo>
                <a:lnTo>
                  <a:pt x="2878" y="994"/>
                </a:lnTo>
                <a:lnTo>
                  <a:pt x="2876" y="1002"/>
                </a:lnTo>
                <a:lnTo>
                  <a:pt x="2876" y="1010"/>
                </a:lnTo>
                <a:lnTo>
                  <a:pt x="2878" y="1018"/>
                </a:lnTo>
                <a:lnTo>
                  <a:pt x="2886" y="1036"/>
                </a:lnTo>
                <a:lnTo>
                  <a:pt x="2888" y="1046"/>
                </a:lnTo>
                <a:lnTo>
                  <a:pt x="2888" y="1052"/>
                </a:lnTo>
                <a:lnTo>
                  <a:pt x="2884" y="1068"/>
                </a:lnTo>
                <a:lnTo>
                  <a:pt x="2884" y="1074"/>
                </a:lnTo>
                <a:lnTo>
                  <a:pt x="2886" y="1082"/>
                </a:lnTo>
                <a:lnTo>
                  <a:pt x="2890" y="1088"/>
                </a:lnTo>
                <a:lnTo>
                  <a:pt x="2898" y="1096"/>
                </a:lnTo>
                <a:lnTo>
                  <a:pt x="2910" y="1102"/>
                </a:lnTo>
                <a:lnTo>
                  <a:pt x="2926" y="1106"/>
                </a:lnTo>
                <a:lnTo>
                  <a:pt x="2942" y="1112"/>
                </a:lnTo>
                <a:lnTo>
                  <a:pt x="2954" y="1118"/>
                </a:lnTo>
                <a:lnTo>
                  <a:pt x="2964" y="1126"/>
                </a:lnTo>
                <a:lnTo>
                  <a:pt x="2972" y="1134"/>
                </a:lnTo>
                <a:lnTo>
                  <a:pt x="2974" y="1140"/>
                </a:lnTo>
                <a:lnTo>
                  <a:pt x="2976" y="1148"/>
                </a:lnTo>
                <a:lnTo>
                  <a:pt x="2972" y="1152"/>
                </a:lnTo>
                <a:lnTo>
                  <a:pt x="2966" y="1158"/>
                </a:lnTo>
                <a:lnTo>
                  <a:pt x="2958" y="1162"/>
                </a:lnTo>
                <a:lnTo>
                  <a:pt x="2956" y="1166"/>
                </a:lnTo>
                <a:lnTo>
                  <a:pt x="2954" y="1170"/>
                </a:lnTo>
                <a:lnTo>
                  <a:pt x="2956" y="1174"/>
                </a:lnTo>
                <a:lnTo>
                  <a:pt x="2960" y="1176"/>
                </a:lnTo>
                <a:lnTo>
                  <a:pt x="2966" y="1178"/>
                </a:lnTo>
                <a:lnTo>
                  <a:pt x="2972" y="1176"/>
                </a:lnTo>
                <a:lnTo>
                  <a:pt x="2980" y="1172"/>
                </a:lnTo>
                <a:lnTo>
                  <a:pt x="2988" y="1170"/>
                </a:lnTo>
                <a:lnTo>
                  <a:pt x="2992" y="1170"/>
                </a:lnTo>
                <a:lnTo>
                  <a:pt x="2996" y="1172"/>
                </a:lnTo>
                <a:lnTo>
                  <a:pt x="2996" y="1178"/>
                </a:lnTo>
                <a:lnTo>
                  <a:pt x="2994" y="1184"/>
                </a:lnTo>
                <a:lnTo>
                  <a:pt x="2990" y="1192"/>
                </a:lnTo>
                <a:lnTo>
                  <a:pt x="2980" y="1202"/>
                </a:lnTo>
                <a:lnTo>
                  <a:pt x="2968" y="1212"/>
                </a:lnTo>
                <a:lnTo>
                  <a:pt x="2956" y="1218"/>
                </a:lnTo>
                <a:lnTo>
                  <a:pt x="2946" y="1222"/>
                </a:lnTo>
                <a:lnTo>
                  <a:pt x="2940" y="1222"/>
                </a:lnTo>
                <a:lnTo>
                  <a:pt x="2934" y="1222"/>
                </a:lnTo>
                <a:lnTo>
                  <a:pt x="2932" y="1220"/>
                </a:lnTo>
                <a:lnTo>
                  <a:pt x="2928" y="1220"/>
                </a:lnTo>
                <a:lnTo>
                  <a:pt x="2926" y="1224"/>
                </a:lnTo>
                <a:lnTo>
                  <a:pt x="2922" y="1230"/>
                </a:lnTo>
                <a:lnTo>
                  <a:pt x="2922" y="1240"/>
                </a:lnTo>
                <a:lnTo>
                  <a:pt x="2924" y="1252"/>
                </a:lnTo>
                <a:lnTo>
                  <a:pt x="2932" y="1274"/>
                </a:lnTo>
                <a:lnTo>
                  <a:pt x="2934" y="1282"/>
                </a:lnTo>
                <a:lnTo>
                  <a:pt x="2934" y="1288"/>
                </a:lnTo>
                <a:lnTo>
                  <a:pt x="2932" y="1288"/>
                </a:lnTo>
                <a:lnTo>
                  <a:pt x="2922" y="1284"/>
                </a:lnTo>
                <a:lnTo>
                  <a:pt x="2902" y="1270"/>
                </a:lnTo>
                <a:lnTo>
                  <a:pt x="2896" y="1264"/>
                </a:lnTo>
                <a:lnTo>
                  <a:pt x="2892" y="1260"/>
                </a:lnTo>
                <a:lnTo>
                  <a:pt x="2892" y="1256"/>
                </a:lnTo>
                <a:lnTo>
                  <a:pt x="2892" y="1250"/>
                </a:lnTo>
                <a:lnTo>
                  <a:pt x="2896" y="1238"/>
                </a:lnTo>
                <a:lnTo>
                  <a:pt x="2902" y="1226"/>
                </a:lnTo>
                <a:lnTo>
                  <a:pt x="2902" y="1220"/>
                </a:lnTo>
                <a:lnTo>
                  <a:pt x="2900" y="1216"/>
                </a:lnTo>
                <a:lnTo>
                  <a:pt x="2898" y="1212"/>
                </a:lnTo>
                <a:lnTo>
                  <a:pt x="2894" y="1210"/>
                </a:lnTo>
                <a:lnTo>
                  <a:pt x="2886" y="1208"/>
                </a:lnTo>
                <a:lnTo>
                  <a:pt x="2876" y="1210"/>
                </a:lnTo>
                <a:lnTo>
                  <a:pt x="2866" y="1208"/>
                </a:lnTo>
                <a:lnTo>
                  <a:pt x="2858" y="1206"/>
                </a:lnTo>
                <a:lnTo>
                  <a:pt x="2844" y="1198"/>
                </a:lnTo>
                <a:lnTo>
                  <a:pt x="2838" y="1196"/>
                </a:lnTo>
                <a:lnTo>
                  <a:pt x="2830" y="1194"/>
                </a:lnTo>
                <a:lnTo>
                  <a:pt x="2822" y="1194"/>
                </a:lnTo>
                <a:lnTo>
                  <a:pt x="2810" y="1198"/>
                </a:lnTo>
                <a:lnTo>
                  <a:pt x="2800" y="1204"/>
                </a:lnTo>
                <a:lnTo>
                  <a:pt x="2796" y="1210"/>
                </a:lnTo>
                <a:lnTo>
                  <a:pt x="2796" y="1218"/>
                </a:lnTo>
                <a:lnTo>
                  <a:pt x="2796" y="1226"/>
                </a:lnTo>
                <a:lnTo>
                  <a:pt x="2798" y="1232"/>
                </a:lnTo>
                <a:lnTo>
                  <a:pt x="2798" y="1238"/>
                </a:lnTo>
                <a:lnTo>
                  <a:pt x="2794" y="1244"/>
                </a:lnTo>
                <a:lnTo>
                  <a:pt x="2788" y="1246"/>
                </a:lnTo>
                <a:lnTo>
                  <a:pt x="2778" y="1248"/>
                </a:lnTo>
                <a:lnTo>
                  <a:pt x="2772" y="1248"/>
                </a:lnTo>
                <a:lnTo>
                  <a:pt x="2760" y="1242"/>
                </a:lnTo>
                <a:lnTo>
                  <a:pt x="2752" y="1240"/>
                </a:lnTo>
                <a:lnTo>
                  <a:pt x="2742" y="1238"/>
                </a:lnTo>
                <a:lnTo>
                  <a:pt x="2728" y="1238"/>
                </a:lnTo>
                <a:lnTo>
                  <a:pt x="2708" y="1242"/>
                </a:lnTo>
                <a:lnTo>
                  <a:pt x="2680" y="1246"/>
                </a:lnTo>
                <a:lnTo>
                  <a:pt x="2658" y="1246"/>
                </a:lnTo>
                <a:lnTo>
                  <a:pt x="2640" y="1242"/>
                </a:lnTo>
                <a:lnTo>
                  <a:pt x="2628" y="1236"/>
                </a:lnTo>
                <a:lnTo>
                  <a:pt x="2606" y="1226"/>
                </a:lnTo>
                <a:lnTo>
                  <a:pt x="2598" y="1224"/>
                </a:lnTo>
                <a:lnTo>
                  <a:pt x="2590" y="1224"/>
                </a:lnTo>
                <a:lnTo>
                  <a:pt x="2582" y="1226"/>
                </a:lnTo>
                <a:lnTo>
                  <a:pt x="2572" y="1226"/>
                </a:lnTo>
                <a:lnTo>
                  <a:pt x="2564" y="1226"/>
                </a:lnTo>
                <a:lnTo>
                  <a:pt x="2556" y="1222"/>
                </a:lnTo>
                <a:lnTo>
                  <a:pt x="2544" y="1212"/>
                </a:lnTo>
                <a:lnTo>
                  <a:pt x="2532" y="1198"/>
                </a:lnTo>
                <a:lnTo>
                  <a:pt x="2520" y="1186"/>
                </a:lnTo>
                <a:lnTo>
                  <a:pt x="2510" y="1174"/>
                </a:lnTo>
                <a:lnTo>
                  <a:pt x="2504" y="1168"/>
                </a:lnTo>
                <a:lnTo>
                  <a:pt x="2498" y="1166"/>
                </a:lnTo>
                <a:lnTo>
                  <a:pt x="2494" y="1164"/>
                </a:lnTo>
                <a:lnTo>
                  <a:pt x="2486" y="1164"/>
                </a:lnTo>
                <a:lnTo>
                  <a:pt x="2456" y="1170"/>
                </a:lnTo>
                <a:lnTo>
                  <a:pt x="2438" y="1174"/>
                </a:lnTo>
                <a:lnTo>
                  <a:pt x="2422" y="1178"/>
                </a:lnTo>
                <a:lnTo>
                  <a:pt x="2408" y="1186"/>
                </a:lnTo>
                <a:lnTo>
                  <a:pt x="2398" y="1192"/>
                </a:lnTo>
                <a:lnTo>
                  <a:pt x="2394" y="1196"/>
                </a:lnTo>
                <a:lnTo>
                  <a:pt x="2392" y="1200"/>
                </a:lnTo>
                <a:lnTo>
                  <a:pt x="2392" y="1206"/>
                </a:lnTo>
                <a:lnTo>
                  <a:pt x="2394" y="1210"/>
                </a:lnTo>
                <a:lnTo>
                  <a:pt x="2398" y="1214"/>
                </a:lnTo>
                <a:lnTo>
                  <a:pt x="2402" y="1216"/>
                </a:lnTo>
                <a:lnTo>
                  <a:pt x="2406" y="1218"/>
                </a:lnTo>
                <a:lnTo>
                  <a:pt x="2410" y="1218"/>
                </a:lnTo>
                <a:lnTo>
                  <a:pt x="2422" y="1216"/>
                </a:lnTo>
                <a:lnTo>
                  <a:pt x="2432" y="1212"/>
                </a:lnTo>
                <a:lnTo>
                  <a:pt x="2456" y="1204"/>
                </a:lnTo>
                <a:lnTo>
                  <a:pt x="2466" y="1202"/>
                </a:lnTo>
                <a:lnTo>
                  <a:pt x="2470" y="1202"/>
                </a:lnTo>
                <a:lnTo>
                  <a:pt x="2472" y="1204"/>
                </a:lnTo>
                <a:lnTo>
                  <a:pt x="2474" y="1206"/>
                </a:lnTo>
                <a:lnTo>
                  <a:pt x="2476" y="1208"/>
                </a:lnTo>
                <a:lnTo>
                  <a:pt x="2472" y="1212"/>
                </a:lnTo>
                <a:lnTo>
                  <a:pt x="2456" y="1218"/>
                </a:lnTo>
                <a:lnTo>
                  <a:pt x="2436" y="1226"/>
                </a:lnTo>
                <a:lnTo>
                  <a:pt x="2428" y="1232"/>
                </a:lnTo>
                <a:lnTo>
                  <a:pt x="2422" y="1238"/>
                </a:lnTo>
                <a:lnTo>
                  <a:pt x="2422" y="1242"/>
                </a:lnTo>
                <a:lnTo>
                  <a:pt x="2424" y="1248"/>
                </a:lnTo>
                <a:lnTo>
                  <a:pt x="2428" y="1260"/>
                </a:lnTo>
                <a:lnTo>
                  <a:pt x="2442" y="1282"/>
                </a:lnTo>
                <a:lnTo>
                  <a:pt x="2446" y="1290"/>
                </a:lnTo>
                <a:lnTo>
                  <a:pt x="2446" y="1292"/>
                </a:lnTo>
                <a:lnTo>
                  <a:pt x="2444" y="1292"/>
                </a:lnTo>
                <a:lnTo>
                  <a:pt x="2436" y="1290"/>
                </a:lnTo>
                <a:lnTo>
                  <a:pt x="2418" y="1278"/>
                </a:lnTo>
                <a:lnTo>
                  <a:pt x="2398" y="1266"/>
                </a:lnTo>
                <a:lnTo>
                  <a:pt x="2382" y="1258"/>
                </a:lnTo>
                <a:lnTo>
                  <a:pt x="2364" y="1250"/>
                </a:lnTo>
                <a:lnTo>
                  <a:pt x="2354" y="1246"/>
                </a:lnTo>
                <a:lnTo>
                  <a:pt x="2348" y="1242"/>
                </a:lnTo>
                <a:lnTo>
                  <a:pt x="2340" y="1234"/>
                </a:lnTo>
                <a:lnTo>
                  <a:pt x="2334" y="1228"/>
                </a:lnTo>
                <a:lnTo>
                  <a:pt x="2330" y="1226"/>
                </a:lnTo>
                <a:lnTo>
                  <a:pt x="2326" y="1226"/>
                </a:lnTo>
                <a:lnTo>
                  <a:pt x="2322" y="1230"/>
                </a:lnTo>
                <a:lnTo>
                  <a:pt x="2314" y="1234"/>
                </a:lnTo>
                <a:lnTo>
                  <a:pt x="2304" y="1240"/>
                </a:lnTo>
                <a:lnTo>
                  <a:pt x="2286" y="1244"/>
                </a:lnTo>
                <a:lnTo>
                  <a:pt x="2264" y="1246"/>
                </a:lnTo>
                <a:lnTo>
                  <a:pt x="2206" y="1248"/>
                </a:lnTo>
                <a:lnTo>
                  <a:pt x="2180" y="1246"/>
                </a:lnTo>
                <a:lnTo>
                  <a:pt x="2158" y="1244"/>
                </a:lnTo>
                <a:lnTo>
                  <a:pt x="2140" y="1242"/>
                </a:lnTo>
                <a:lnTo>
                  <a:pt x="2128" y="1238"/>
                </a:lnTo>
                <a:lnTo>
                  <a:pt x="2126" y="1234"/>
                </a:lnTo>
                <a:lnTo>
                  <a:pt x="2124" y="1232"/>
                </a:lnTo>
                <a:lnTo>
                  <a:pt x="2126" y="1228"/>
                </a:lnTo>
                <a:lnTo>
                  <a:pt x="2132" y="1224"/>
                </a:lnTo>
                <a:lnTo>
                  <a:pt x="2144" y="1216"/>
                </a:lnTo>
                <a:lnTo>
                  <a:pt x="2154" y="1214"/>
                </a:lnTo>
                <a:lnTo>
                  <a:pt x="2172" y="1210"/>
                </a:lnTo>
                <a:lnTo>
                  <a:pt x="2178" y="1210"/>
                </a:lnTo>
                <a:lnTo>
                  <a:pt x="2180" y="1208"/>
                </a:lnTo>
                <a:lnTo>
                  <a:pt x="2178" y="1204"/>
                </a:lnTo>
                <a:lnTo>
                  <a:pt x="2172" y="1196"/>
                </a:lnTo>
                <a:lnTo>
                  <a:pt x="2154" y="1180"/>
                </a:lnTo>
                <a:lnTo>
                  <a:pt x="2144" y="1172"/>
                </a:lnTo>
                <a:lnTo>
                  <a:pt x="2134" y="1166"/>
                </a:lnTo>
                <a:lnTo>
                  <a:pt x="2124" y="1162"/>
                </a:lnTo>
                <a:lnTo>
                  <a:pt x="2112" y="1160"/>
                </a:lnTo>
                <a:lnTo>
                  <a:pt x="2098" y="1158"/>
                </a:lnTo>
                <a:lnTo>
                  <a:pt x="2080" y="1160"/>
                </a:lnTo>
                <a:lnTo>
                  <a:pt x="2064" y="1160"/>
                </a:lnTo>
                <a:lnTo>
                  <a:pt x="2046" y="1160"/>
                </a:lnTo>
                <a:lnTo>
                  <a:pt x="2030" y="1156"/>
                </a:lnTo>
                <a:lnTo>
                  <a:pt x="2014" y="1152"/>
                </a:lnTo>
                <a:lnTo>
                  <a:pt x="1982" y="1142"/>
                </a:lnTo>
                <a:lnTo>
                  <a:pt x="1950" y="1134"/>
                </a:lnTo>
                <a:lnTo>
                  <a:pt x="1934" y="1130"/>
                </a:lnTo>
                <a:lnTo>
                  <a:pt x="1918" y="1124"/>
                </a:lnTo>
                <a:lnTo>
                  <a:pt x="1890" y="1110"/>
                </a:lnTo>
                <a:lnTo>
                  <a:pt x="1876" y="1104"/>
                </a:lnTo>
                <a:lnTo>
                  <a:pt x="1862" y="1100"/>
                </a:lnTo>
                <a:lnTo>
                  <a:pt x="1848" y="1098"/>
                </a:lnTo>
                <a:lnTo>
                  <a:pt x="1832" y="1096"/>
                </a:lnTo>
                <a:lnTo>
                  <a:pt x="1820" y="1100"/>
                </a:lnTo>
                <a:lnTo>
                  <a:pt x="1812" y="1104"/>
                </a:lnTo>
                <a:lnTo>
                  <a:pt x="1808" y="1110"/>
                </a:lnTo>
                <a:lnTo>
                  <a:pt x="1806" y="1116"/>
                </a:lnTo>
                <a:lnTo>
                  <a:pt x="1804" y="1122"/>
                </a:lnTo>
                <a:lnTo>
                  <a:pt x="1800" y="1126"/>
                </a:lnTo>
                <a:lnTo>
                  <a:pt x="1794" y="1128"/>
                </a:lnTo>
                <a:lnTo>
                  <a:pt x="1780" y="1128"/>
                </a:lnTo>
                <a:lnTo>
                  <a:pt x="1774" y="1126"/>
                </a:lnTo>
                <a:lnTo>
                  <a:pt x="1768" y="1122"/>
                </a:lnTo>
                <a:lnTo>
                  <a:pt x="1764" y="1120"/>
                </a:lnTo>
                <a:lnTo>
                  <a:pt x="1762" y="1114"/>
                </a:lnTo>
                <a:lnTo>
                  <a:pt x="1760" y="1104"/>
                </a:lnTo>
                <a:lnTo>
                  <a:pt x="1762" y="1094"/>
                </a:lnTo>
                <a:lnTo>
                  <a:pt x="1762" y="1084"/>
                </a:lnTo>
                <a:lnTo>
                  <a:pt x="1758" y="1076"/>
                </a:lnTo>
                <a:lnTo>
                  <a:pt x="1756" y="1074"/>
                </a:lnTo>
                <a:lnTo>
                  <a:pt x="1752" y="1072"/>
                </a:lnTo>
                <a:lnTo>
                  <a:pt x="1746" y="1072"/>
                </a:lnTo>
                <a:lnTo>
                  <a:pt x="1738" y="1074"/>
                </a:lnTo>
                <a:lnTo>
                  <a:pt x="1732" y="1076"/>
                </a:lnTo>
                <a:lnTo>
                  <a:pt x="1730" y="1078"/>
                </a:lnTo>
                <a:lnTo>
                  <a:pt x="1726" y="1088"/>
                </a:lnTo>
                <a:lnTo>
                  <a:pt x="1724" y="1112"/>
                </a:lnTo>
                <a:lnTo>
                  <a:pt x="1722" y="1122"/>
                </a:lnTo>
                <a:lnTo>
                  <a:pt x="1720" y="1126"/>
                </a:lnTo>
                <a:lnTo>
                  <a:pt x="1716" y="1128"/>
                </a:lnTo>
                <a:lnTo>
                  <a:pt x="1712" y="1130"/>
                </a:lnTo>
                <a:lnTo>
                  <a:pt x="1706" y="1130"/>
                </a:lnTo>
                <a:lnTo>
                  <a:pt x="1698" y="1128"/>
                </a:lnTo>
                <a:lnTo>
                  <a:pt x="1690" y="1124"/>
                </a:lnTo>
                <a:lnTo>
                  <a:pt x="1684" y="1120"/>
                </a:lnTo>
                <a:lnTo>
                  <a:pt x="1678" y="1116"/>
                </a:lnTo>
                <a:lnTo>
                  <a:pt x="1668" y="1102"/>
                </a:lnTo>
                <a:lnTo>
                  <a:pt x="1650" y="1070"/>
                </a:lnTo>
                <a:lnTo>
                  <a:pt x="1640" y="1056"/>
                </a:lnTo>
                <a:lnTo>
                  <a:pt x="1630" y="1046"/>
                </a:lnTo>
                <a:lnTo>
                  <a:pt x="1626" y="1042"/>
                </a:lnTo>
                <a:lnTo>
                  <a:pt x="1620" y="1042"/>
                </a:lnTo>
                <a:lnTo>
                  <a:pt x="1614" y="1042"/>
                </a:lnTo>
                <a:lnTo>
                  <a:pt x="1610" y="1044"/>
                </a:lnTo>
                <a:lnTo>
                  <a:pt x="1600" y="1052"/>
                </a:lnTo>
                <a:lnTo>
                  <a:pt x="1600" y="1054"/>
                </a:lnTo>
                <a:lnTo>
                  <a:pt x="1600" y="1056"/>
                </a:lnTo>
                <a:lnTo>
                  <a:pt x="1604" y="1060"/>
                </a:lnTo>
                <a:lnTo>
                  <a:pt x="1610" y="1062"/>
                </a:lnTo>
                <a:lnTo>
                  <a:pt x="1616" y="1064"/>
                </a:lnTo>
                <a:lnTo>
                  <a:pt x="1618" y="1066"/>
                </a:lnTo>
                <a:lnTo>
                  <a:pt x="1618" y="1068"/>
                </a:lnTo>
                <a:lnTo>
                  <a:pt x="1610" y="1076"/>
                </a:lnTo>
                <a:lnTo>
                  <a:pt x="1592" y="1090"/>
                </a:lnTo>
                <a:lnTo>
                  <a:pt x="1574" y="1100"/>
                </a:lnTo>
                <a:lnTo>
                  <a:pt x="1572" y="1098"/>
                </a:lnTo>
                <a:lnTo>
                  <a:pt x="1568" y="1096"/>
                </a:lnTo>
                <a:lnTo>
                  <a:pt x="1560" y="1096"/>
                </a:lnTo>
                <a:lnTo>
                  <a:pt x="1546" y="1098"/>
                </a:lnTo>
                <a:lnTo>
                  <a:pt x="1522" y="1106"/>
                </a:lnTo>
                <a:lnTo>
                  <a:pt x="1482" y="1120"/>
                </a:lnTo>
                <a:lnTo>
                  <a:pt x="1476" y="1120"/>
                </a:lnTo>
                <a:lnTo>
                  <a:pt x="1476" y="1118"/>
                </a:lnTo>
                <a:lnTo>
                  <a:pt x="1494" y="1108"/>
                </a:lnTo>
                <a:lnTo>
                  <a:pt x="1526" y="1092"/>
                </a:lnTo>
                <a:lnTo>
                  <a:pt x="1552" y="1078"/>
                </a:lnTo>
                <a:lnTo>
                  <a:pt x="1558" y="1074"/>
                </a:lnTo>
                <a:lnTo>
                  <a:pt x="1560" y="1072"/>
                </a:lnTo>
                <a:lnTo>
                  <a:pt x="1560" y="1070"/>
                </a:lnTo>
                <a:lnTo>
                  <a:pt x="1556" y="1070"/>
                </a:lnTo>
                <a:lnTo>
                  <a:pt x="1538" y="1074"/>
                </a:lnTo>
                <a:lnTo>
                  <a:pt x="1530" y="1074"/>
                </a:lnTo>
                <a:lnTo>
                  <a:pt x="1522" y="1074"/>
                </a:lnTo>
                <a:lnTo>
                  <a:pt x="1512" y="1072"/>
                </a:lnTo>
                <a:lnTo>
                  <a:pt x="1506" y="1072"/>
                </a:lnTo>
                <a:lnTo>
                  <a:pt x="1498" y="1074"/>
                </a:lnTo>
                <a:lnTo>
                  <a:pt x="1488" y="1080"/>
                </a:lnTo>
                <a:lnTo>
                  <a:pt x="1476" y="1088"/>
                </a:lnTo>
                <a:lnTo>
                  <a:pt x="1462" y="1096"/>
                </a:lnTo>
                <a:lnTo>
                  <a:pt x="1454" y="1100"/>
                </a:lnTo>
                <a:lnTo>
                  <a:pt x="1448" y="1100"/>
                </a:lnTo>
                <a:lnTo>
                  <a:pt x="1444" y="1100"/>
                </a:lnTo>
                <a:lnTo>
                  <a:pt x="1438" y="1100"/>
                </a:lnTo>
                <a:lnTo>
                  <a:pt x="1432" y="1102"/>
                </a:lnTo>
                <a:lnTo>
                  <a:pt x="1422" y="1108"/>
                </a:lnTo>
                <a:lnTo>
                  <a:pt x="1408" y="1118"/>
                </a:lnTo>
                <a:lnTo>
                  <a:pt x="1378" y="1138"/>
                </a:lnTo>
                <a:lnTo>
                  <a:pt x="1358" y="1148"/>
                </a:lnTo>
                <a:lnTo>
                  <a:pt x="1352" y="1154"/>
                </a:lnTo>
                <a:lnTo>
                  <a:pt x="1350" y="1158"/>
                </a:lnTo>
                <a:lnTo>
                  <a:pt x="1350" y="1162"/>
                </a:lnTo>
                <a:lnTo>
                  <a:pt x="1352" y="1168"/>
                </a:lnTo>
                <a:lnTo>
                  <a:pt x="1354" y="1174"/>
                </a:lnTo>
                <a:lnTo>
                  <a:pt x="1352" y="1174"/>
                </a:lnTo>
                <a:lnTo>
                  <a:pt x="1342" y="1172"/>
                </a:lnTo>
                <a:lnTo>
                  <a:pt x="1334" y="1170"/>
                </a:lnTo>
                <a:lnTo>
                  <a:pt x="1324" y="1168"/>
                </a:lnTo>
                <a:lnTo>
                  <a:pt x="1316" y="1168"/>
                </a:lnTo>
                <a:lnTo>
                  <a:pt x="1308" y="1172"/>
                </a:lnTo>
                <a:lnTo>
                  <a:pt x="1302" y="1176"/>
                </a:lnTo>
                <a:lnTo>
                  <a:pt x="1298" y="1176"/>
                </a:lnTo>
                <a:lnTo>
                  <a:pt x="1294" y="1174"/>
                </a:lnTo>
                <a:lnTo>
                  <a:pt x="1290" y="1172"/>
                </a:lnTo>
                <a:lnTo>
                  <a:pt x="1286" y="1168"/>
                </a:lnTo>
                <a:lnTo>
                  <a:pt x="1280" y="1164"/>
                </a:lnTo>
                <a:lnTo>
                  <a:pt x="1272" y="1162"/>
                </a:lnTo>
                <a:lnTo>
                  <a:pt x="1258" y="1162"/>
                </a:lnTo>
                <a:lnTo>
                  <a:pt x="1236" y="1160"/>
                </a:lnTo>
                <a:lnTo>
                  <a:pt x="1218" y="1154"/>
                </a:lnTo>
                <a:lnTo>
                  <a:pt x="1198" y="1144"/>
                </a:lnTo>
                <a:lnTo>
                  <a:pt x="1180" y="1134"/>
                </a:lnTo>
                <a:lnTo>
                  <a:pt x="1160" y="1126"/>
                </a:lnTo>
                <a:lnTo>
                  <a:pt x="1138" y="1118"/>
                </a:lnTo>
                <a:lnTo>
                  <a:pt x="1116" y="1112"/>
                </a:lnTo>
                <a:lnTo>
                  <a:pt x="1102" y="1110"/>
                </a:lnTo>
                <a:lnTo>
                  <a:pt x="1090" y="1110"/>
                </a:lnTo>
                <a:lnTo>
                  <a:pt x="1074" y="1110"/>
                </a:lnTo>
                <a:lnTo>
                  <a:pt x="1062" y="1106"/>
                </a:lnTo>
                <a:lnTo>
                  <a:pt x="1054" y="1102"/>
                </a:lnTo>
                <a:lnTo>
                  <a:pt x="1044" y="1096"/>
                </a:lnTo>
                <a:lnTo>
                  <a:pt x="1036" y="1092"/>
                </a:lnTo>
                <a:lnTo>
                  <a:pt x="1026" y="1086"/>
                </a:lnTo>
                <a:lnTo>
                  <a:pt x="1014" y="1082"/>
                </a:lnTo>
                <a:lnTo>
                  <a:pt x="998" y="1078"/>
                </a:lnTo>
                <a:lnTo>
                  <a:pt x="982" y="1078"/>
                </a:lnTo>
                <a:lnTo>
                  <a:pt x="970" y="1078"/>
                </a:lnTo>
                <a:lnTo>
                  <a:pt x="950" y="1084"/>
                </a:lnTo>
                <a:lnTo>
                  <a:pt x="940" y="1084"/>
                </a:lnTo>
                <a:lnTo>
                  <a:pt x="932" y="1086"/>
                </a:lnTo>
                <a:lnTo>
                  <a:pt x="922" y="1084"/>
                </a:lnTo>
                <a:lnTo>
                  <a:pt x="912" y="1080"/>
                </a:lnTo>
                <a:lnTo>
                  <a:pt x="898" y="1076"/>
                </a:lnTo>
                <a:lnTo>
                  <a:pt x="884" y="1074"/>
                </a:lnTo>
                <a:lnTo>
                  <a:pt x="854" y="1072"/>
                </a:lnTo>
                <a:lnTo>
                  <a:pt x="816" y="1066"/>
                </a:lnTo>
                <a:lnTo>
                  <a:pt x="798" y="1062"/>
                </a:lnTo>
                <a:lnTo>
                  <a:pt x="778" y="1054"/>
                </a:lnTo>
                <a:lnTo>
                  <a:pt x="760" y="1048"/>
                </a:lnTo>
                <a:lnTo>
                  <a:pt x="744" y="1046"/>
                </a:lnTo>
                <a:lnTo>
                  <a:pt x="732" y="1048"/>
                </a:lnTo>
                <a:lnTo>
                  <a:pt x="722" y="1050"/>
                </a:lnTo>
                <a:lnTo>
                  <a:pt x="710" y="1052"/>
                </a:lnTo>
                <a:lnTo>
                  <a:pt x="698" y="1054"/>
                </a:lnTo>
                <a:lnTo>
                  <a:pt x="682" y="1054"/>
                </a:lnTo>
                <a:lnTo>
                  <a:pt x="664" y="1050"/>
                </a:lnTo>
                <a:lnTo>
                  <a:pt x="648" y="1044"/>
                </a:lnTo>
                <a:lnTo>
                  <a:pt x="640" y="1038"/>
                </a:lnTo>
                <a:lnTo>
                  <a:pt x="636" y="1034"/>
                </a:lnTo>
                <a:lnTo>
                  <a:pt x="636" y="1028"/>
                </a:lnTo>
                <a:lnTo>
                  <a:pt x="634" y="1024"/>
                </a:lnTo>
                <a:lnTo>
                  <a:pt x="632" y="1022"/>
                </a:lnTo>
                <a:lnTo>
                  <a:pt x="622" y="1020"/>
                </a:lnTo>
                <a:lnTo>
                  <a:pt x="606" y="1020"/>
                </a:lnTo>
                <a:lnTo>
                  <a:pt x="572" y="1020"/>
                </a:lnTo>
                <a:lnTo>
                  <a:pt x="558" y="1022"/>
                </a:lnTo>
                <a:lnTo>
                  <a:pt x="552" y="1020"/>
                </a:lnTo>
                <a:lnTo>
                  <a:pt x="550" y="1018"/>
                </a:lnTo>
                <a:lnTo>
                  <a:pt x="540" y="1010"/>
                </a:lnTo>
                <a:lnTo>
                  <a:pt x="534" y="1006"/>
                </a:lnTo>
                <a:lnTo>
                  <a:pt x="528" y="1004"/>
                </a:lnTo>
                <a:lnTo>
                  <a:pt x="524" y="1006"/>
                </a:lnTo>
                <a:lnTo>
                  <a:pt x="520" y="1006"/>
                </a:lnTo>
                <a:lnTo>
                  <a:pt x="510" y="1010"/>
                </a:lnTo>
                <a:lnTo>
                  <a:pt x="506" y="1010"/>
                </a:lnTo>
                <a:lnTo>
                  <a:pt x="500" y="1006"/>
                </a:lnTo>
                <a:lnTo>
                  <a:pt x="488" y="996"/>
                </a:lnTo>
                <a:lnTo>
                  <a:pt x="482" y="992"/>
                </a:lnTo>
                <a:lnTo>
                  <a:pt x="474" y="990"/>
                </a:lnTo>
                <a:lnTo>
                  <a:pt x="466" y="988"/>
                </a:lnTo>
                <a:lnTo>
                  <a:pt x="456" y="990"/>
                </a:lnTo>
                <a:lnTo>
                  <a:pt x="446" y="996"/>
                </a:lnTo>
                <a:lnTo>
                  <a:pt x="432" y="1008"/>
                </a:lnTo>
                <a:lnTo>
                  <a:pt x="418" y="1018"/>
                </a:lnTo>
                <a:lnTo>
                  <a:pt x="404" y="1022"/>
                </a:lnTo>
                <a:lnTo>
                  <a:pt x="392" y="1022"/>
                </a:lnTo>
                <a:lnTo>
                  <a:pt x="378" y="1022"/>
                </a:lnTo>
                <a:lnTo>
                  <a:pt x="364" y="1024"/>
                </a:lnTo>
                <a:lnTo>
                  <a:pt x="348" y="1026"/>
                </a:lnTo>
                <a:lnTo>
                  <a:pt x="332" y="1032"/>
                </a:lnTo>
                <a:lnTo>
                  <a:pt x="310" y="1046"/>
                </a:lnTo>
                <a:lnTo>
                  <a:pt x="300" y="1054"/>
                </a:lnTo>
                <a:lnTo>
                  <a:pt x="290" y="1058"/>
                </a:lnTo>
                <a:lnTo>
                  <a:pt x="282" y="1062"/>
                </a:lnTo>
                <a:lnTo>
                  <a:pt x="274" y="1064"/>
                </a:lnTo>
                <a:lnTo>
                  <a:pt x="262" y="1064"/>
                </a:lnTo>
                <a:lnTo>
                  <a:pt x="250" y="1064"/>
                </a:lnTo>
                <a:lnTo>
                  <a:pt x="240" y="1062"/>
                </a:lnTo>
                <a:lnTo>
                  <a:pt x="236" y="1064"/>
                </a:lnTo>
                <a:lnTo>
                  <a:pt x="232" y="1066"/>
                </a:lnTo>
                <a:lnTo>
                  <a:pt x="226" y="1068"/>
                </a:lnTo>
                <a:lnTo>
                  <a:pt x="222" y="1074"/>
                </a:lnTo>
                <a:lnTo>
                  <a:pt x="212" y="1090"/>
                </a:lnTo>
                <a:lnTo>
                  <a:pt x="202" y="1110"/>
                </a:lnTo>
                <a:lnTo>
                  <a:pt x="192" y="1128"/>
                </a:lnTo>
                <a:lnTo>
                  <a:pt x="182" y="1140"/>
                </a:lnTo>
                <a:lnTo>
                  <a:pt x="172" y="1152"/>
                </a:lnTo>
                <a:lnTo>
                  <a:pt x="158" y="1158"/>
                </a:lnTo>
                <a:lnTo>
                  <a:pt x="142" y="1164"/>
                </a:lnTo>
                <a:lnTo>
                  <a:pt x="122" y="1166"/>
                </a:lnTo>
                <a:lnTo>
                  <a:pt x="96" y="1168"/>
                </a:lnTo>
                <a:lnTo>
                  <a:pt x="84" y="1168"/>
                </a:lnTo>
                <a:lnTo>
                  <a:pt x="78" y="1170"/>
                </a:lnTo>
                <a:lnTo>
                  <a:pt x="76" y="1174"/>
                </a:lnTo>
                <a:lnTo>
                  <a:pt x="74" y="1178"/>
                </a:lnTo>
                <a:lnTo>
                  <a:pt x="74" y="1184"/>
                </a:lnTo>
                <a:lnTo>
                  <a:pt x="72" y="1188"/>
                </a:lnTo>
                <a:lnTo>
                  <a:pt x="68" y="1194"/>
                </a:lnTo>
                <a:lnTo>
                  <a:pt x="58" y="1198"/>
                </a:lnTo>
                <a:lnTo>
                  <a:pt x="54" y="1200"/>
                </a:lnTo>
                <a:lnTo>
                  <a:pt x="54" y="1202"/>
                </a:lnTo>
                <a:lnTo>
                  <a:pt x="54" y="1204"/>
                </a:lnTo>
                <a:lnTo>
                  <a:pt x="58" y="1208"/>
                </a:lnTo>
                <a:lnTo>
                  <a:pt x="74" y="1214"/>
                </a:lnTo>
                <a:lnTo>
                  <a:pt x="94" y="1222"/>
                </a:lnTo>
                <a:lnTo>
                  <a:pt x="116" y="1232"/>
                </a:lnTo>
                <a:lnTo>
                  <a:pt x="138" y="1244"/>
                </a:lnTo>
                <a:lnTo>
                  <a:pt x="156" y="1258"/>
                </a:lnTo>
                <a:lnTo>
                  <a:pt x="164" y="1264"/>
                </a:lnTo>
                <a:lnTo>
                  <a:pt x="168" y="1272"/>
                </a:lnTo>
                <a:lnTo>
                  <a:pt x="172" y="1280"/>
                </a:lnTo>
                <a:lnTo>
                  <a:pt x="178" y="1286"/>
                </a:lnTo>
                <a:lnTo>
                  <a:pt x="186" y="1294"/>
                </a:lnTo>
                <a:lnTo>
                  <a:pt x="196" y="1296"/>
                </a:lnTo>
                <a:lnTo>
                  <a:pt x="206" y="1296"/>
                </a:lnTo>
                <a:lnTo>
                  <a:pt x="214" y="1294"/>
                </a:lnTo>
                <a:lnTo>
                  <a:pt x="218" y="1294"/>
                </a:lnTo>
                <a:lnTo>
                  <a:pt x="220" y="1296"/>
                </a:lnTo>
                <a:lnTo>
                  <a:pt x="222" y="1296"/>
                </a:lnTo>
                <a:lnTo>
                  <a:pt x="222" y="1304"/>
                </a:lnTo>
                <a:lnTo>
                  <a:pt x="220" y="1312"/>
                </a:lnTo>
                <a:lnTo>
                  <a:pt x="222" y="1316"/>
                </a:lnTo>
                <a:lnTo>
                  <a:pt x="224" y="1318"/>
                </a:lnTo>
                <a:lnTo>
                  <a:pt x="228" y="1318"/>
                </a:lnTo>
                <a:lnTo>
                  <a:pt x="232" y="1320"/>
                </a:lnTo>
                <a:lnTo>
                  <a:pt x="236" y="1322"/>
                </a:lnTo>
                <a:lnTo>
                  <a:pt x="240" y="1326"/>
                </a:lnTo>
                <a:lnTo>
                  <a:pt x="242" y="1332"/>
                </a:lnTo>
                <a:lnTo>
                  <a:pt x="244" y="1338"/>
                </a:lnTo>
                <a:lnTo>
                  <a:pt x="248" y="1342"/>
                </a:lnTo>
                <a:lnTo>
                  <a:pt x="254" y="1342"/>
                </a:lnTo>
                <a:lnTo>
                  <a:pt x="260" y="1342"/>
                </a:lnTo>
                <a:lnTo>
                  <a:pt x="266" y="1342"/>
                </a:lnTo>
                <a:lnTo>
                  <a:pt x="272" y="1342"/>
                </a:lnTo>
                <a:lnTo>
                  <a:pt x="274" y="1344"/>
                </a:lnTo>
                <a:lnTo>
                  <a:pt x="276" y="1350"/>
                </a:lnTo>
                <a:lnTo>
                  <a:pt x="274" y="1358"/>
                </a:lnTo>
                <a:lnTo>
                  <a:pt x="272" y="1358"/>
                </a:lnTo>
                <a:lnTo>
                  <a:pt x="270" y="1356"/>
                </a:lnTo>
                <a:lnTo>
                  <a:pt x="268" y="1356"/>
                </a:lnTo>
                <a:lnTo>
                  <a:pt x="264" y="1356"/>
                </a:lnTo>
                <a:lnTo>
                  <a:pt x="258" y="1358"/>
                </a:lnTo>
                <a:lnTo>
                  <a:pt x="252" y="1362"/>
                </a:lnTo>
                <a:lnTo>
                  <a:pt x="250" y="1364"/>
                </a:lnTo>
                <a:lnTo>
                  <a:pt x="248" y="1364"/>
                </a:lnTo>
                <a:lnTo>
                  <a:pt x="240" y="1362"/>
                </a:lnTo>
                <a:lnTo>
                  <a:pt x="234" y="1360"/>
                </a:lnTo>
                <a:lnTo>
                  <a:pt x="224" y="1358"/>
                </a:lnTo>
                <a:lnTo>
                  <a:pt x="212" y="1358"/>
                </a:lnTo>
                <a:lnTo>
                  <a:pt x="194" y="1360"/>
                </a:lnTo>
                <a:lnTo>
                  <a:pt x="186" y="1362"/>
                </a:lnTo>
                <a:lnTo>
                  <a:pt x="180" y="1360"/>
                </a:lnTo>
                <a:lnTo>
                  <a:pt x="176" y="1358"/>
                </a:lnTo>
                <a:lnTo>
                  <a:pt x="174" y="1356"/>
                </a:lnTo>
                <a:lnTo>
                  <a:pt x="174" y="1348"/>
                </a:lnTo>
                <a:lnTo>
                  <a:pt x="176" y="1338"/>
                </a:lnTo>
                <a:lnTo>
                  <a:pt x="176" y="1330"/>
                </a:lnTo>
                <a:lnTo>
                  <a:pt x="176" y="1326"/>
                </a:lnTo>
                <a:lnTo>
                  <a:pt x="172" y="1324"/>
                </a:lnTo>
                <a:lnTo>
                  <a:pt x="168" y="1322"/>
                </a:lnTo>
                <a:lnTo>
                  <a:pt x="162" y="1322"/>
                </a:lnTo>
                <a:lnTo>
                  <a:pt x="142" y="1328"/>
                </a:lnTo>
                <a:lnTo>
                  <a:pt x="116" y="1336"/>
                </a:lnTo>
                <a:lnTo>
                  <a:pt x="94" y="1346"/>
                </a:lnTo>
                <a:lnTo>
                  <a:pt x="56" y="1364"/>
                </a:lnTo>
                <a:lnTo>
                  <a:pt x="30" y="1378"/>
                </a:lnTo>
                <a:lnTo>
                  <a:pt x="18" y="1384"/>
                </a:lnTo>
                <a:lnTo>
                  <a:pt x="10" y="1386"/>
                </a:lnTo>
                <a:lnTo>
                  <a:pt x="4" y="1388"/>
                </a:lnTo>
                <a:lnTo>
                  <a:pt x="0" y="1392"/>
                </a:lnTo>
                <a:lnTo>
                  <a:pt x="0" y="1396"/>
                </a:lnTo>
                <a:lnTo>
                  <a:pt x="2" y="1400"/>
                </a:lnTo>
                <a:lnTo>
                  <a:pt x="8" y="1404"/>
                </a:lnTo>
                <a:lnTo>
                  <a:pt x="18" y="1408"/>
                </a:lnTo>
                <a:lnTo>
                  <a:pt x="28" y="1412"/>
                </a:lnTo>
                <a:lnTo>
                  <a:pt x="44" y="1414"/>
                </a:lnTo>
                <a:lnTo>
                  <a:pt x="54" y="1414"/>
                </a:lnTo>
                <a:lnTo>
                  <a:pt x="60" y="1416"/>
                </a:lnTo>
                <a:lnTo>
                  <a:pt x="60" y="1420"/>
                </a:lnTo>
                <a:lnTo>
                  <a:pt x="56" y="1424"/>
                </a:lnTo>
                <a:lnTo>
                  <a:pt x="52" y="1428"/>
                </a:lnTo>
                <a:lnTo>
                  <a:pt x="50" y="1432"/>
                </a:lnTo>
                <a:lnTo>
                  <a:pt x="50" y="1436"/>
                </a:lnTo>
                <a:lnTo>
                  <a:pt x="56" y="1442"/>
                </a:lnTo>
                <a:lnTo>
                  <a:pt x="64" y="1446"/>
                </a:lnTo>
                <a:lnTo>
                  <a:pt x="68" y="1450"/>
                </a:lnTo>
                <a:lnTo>
                  <a:pt x="68" y="1460"/>
                </a:lnTo>
                <a:lnTo>
                  <a:pt x="70" y="1464"/>
                </a:lnTo>
                <a:lnTo>
                  <a:pt x="74" y="1468"/>
                </a:lnTo>
                <a:lnTo>
                  <a:pt x="82" y="1470"/>
                </a:lnTo>
                <a:lnTo>
                  <a:pt x="94" y="1474"/>
                </a:lnTo>
                <a:lnTo>
                  <a:pt x="110" y="1474"/>
                </a:lnTo>
                <a:lnTo>
                  <a:pt x="122" y="1472"/>
                </a:lnTo>
                <a:lnTo>
                  <a:pt x="144" y="1466"/>
                </a:lnTo>
                <a:lnTo>
                  <a:pt x="156" y="1464"/>
                </a:lnTo>
                <a:lnTo>
                  <a:pt x="166" y="1464"/>
                </a:lnTo>
                <a:lnTo>
                  <a:pt x="178" y="1466"/>
                </a:lnTo>
                <a:lnTo>
                  <a:pt x="190" y="1474"/>
                </a:lnTo>
                <a:lnTo>
                  <a:pt x="198" y="1476"/>
                </a:lnTo>
                <a:lnTo>
                  <a:pt x="204" y="1478"/>
                </a:lnTo>
                <a:lnTo>
                  <a:pt x="212" y="1478"/>
                </a:lnTo>
                <a:lnTo>
                  <a:pt x="218" y="1476"/>
                </a:lnTo>
                <a:lnTo>
                  <a:pt x="230" y="1470"/>
                </a:lnTo>
                <a:lnTo>
                  <a:pt x="242" y="1460"/>
                </a:lnTo>
                <a:lnTo>
                  <a:pt x="254" y="1452"/>
                </a:lnTo>
                <a:lnTo>
                  <a:pt x="266" y="1446"/>
                </a:lnTo>
                <a:lnTo>
                  <a:pt x="272" y="1444"/>
                </a:lnTo>
                <a:lnTo>
                  <a:pt x="276" y="1444"/>
                </a:lnTo>
                <a:lnTo>
                  <a:pt x="282" y="1446"/>
                </a:lnTo>
                <a:lnTo>
                  <a:pt x="286" y="1450"/>
                </a:lnTo>
                <a:lnTo>
                  <a:pt x="290" y="1454"/>
                </a:lnTo>
                <a:lnTo>
                  <a:pt x="292" y="1458"/>
                </a:lnTo>
                <a:lnTo>
                  <a:pt x="290" y="1460"/>
                </a:lnTo>
                <a:lnTo>
                  <a:pt x="288" y="1464"/>
                </a:lnTo>
                <a:lnTo>
                  <a:pt x="282" y="1466"/>
                </a:lnTo>
                <a:lnTo>
                  <a:pt x="274" y="1468"/>
                </a:lnTo>
                <a:lnTo>
                  <a:pt x="266" y="1470"/>
                </a:lnTo>
                <a:lnTo>
                  <a:pt x="262" y="1472"/>
                </a:lnTo>
                <a:lnTo>
                  <a:pt x="262" y="1474"/>
                </a:lnTo>
                <a:lnTo>
                  <a:pt x="262" y="1478"/>
                </a:lnTo>
                <a:lnTo>
                  <a:pt x="274" y="1484"/>
                </a:lnTo>
                <a:lnTo>
                  <a:pt x="282" y="1488"/>
                </a:lnTo>
                <a:lnTo>
                  <a:pt x="286" y="1494"/>
                </a:lnTo>
                <a:lnTo>
                  <a:pt x="290" y="1498"/>
                </a:lnTo>
                <a:lnTo>
                  <a:pt x="292" y="1504"/>
                </a:lnTo>
                <a:lnTo>
                  <a:pt x="294" y="1508"/>
                </a:lnTo>
                <a:lnTo>
                  <a:pt x="292" y="1514"/>
                </a:lnTo>
                <a:lnTo>
                  <a:pt x="288" y="1522"/>
                </a:lnTo>
                <a:lnTo>
                  <a:pt x="280" y="1530"/>
                </a:lnTo>
                <a:lnTo>
                  <a:pt x="270" y="1536"/>
                </a:lnTo>
                <a:lnTo>
                  <a:pt x="258" y="1540"/>
                </a:lnTo>
                <a:lnTo>
                  <a:pt x="246" y="1538"/>
                </a:lnTo>
                <a:lnTo>
                  <a:pt x="240" y="1538"/>
                </a:lnTo>
                <a:lnTo>
                  <a:pt x="234" y="1538"/>
                </a:lnTo>
                <a:lnTo>
                  <a:pt x="226" y="1542"/>
                </a:lnTo>
                <a:lnTo>
                  <a:pt x="220" y="1548"/>
                </a:lnTo>
                <a:lnTo>
                  <a:pt x="216" y="1556"/>
                </a:lnTo>
                <a:lnTo>
                  <a:pt x="210" y="1564"/>
                </a:lnTo>
                <a:lnTo>
                  <a:pt x="202" y="1568"/>
                </a:lnTo>
                <a:lnTo>
                  <a:pt x="198" y="1570"/>
                </a:lnTo>
                <a:lnTo>
                  <a:pt x="192" y="1568"/>
                </a:lnTo>
                <a:lnTo>
                  <a:pt x="186" y="1566"/>
                </a:lnTo>
                <a:lnTo>
                  <a:pt x="180" y="1562"/>
                </a:lnTo>
                <a:lnTo>
                  <a:pt x="172" y="1558"/>
                </a:lnTo>
                <a:lnTo>
                  <a:pt x="166" y="1558"/>
                </a:lnTo>
                <a:lnTo>
                  <a:pt x="160" y="1558"/>
                </a:lnTo>
                <a:lnTo>
                  <a:pt x="154" y="1558"/>
                </a:lnTo>
                <a:lnTo>
                  <a:pt x="144" y="1564"/>
                </a:lnTo>
                <a:lnTo>
                  <a:pt x="138" y="1574"/>
                </a:lnTo>
                <a:lnTo>
                  <a:pt x="124" y="1596"/>
                </a:lnTo>
                <a:lnTo>
                  <a:pt x="118" y="1606"/>
                </a:lnTo>
                <a:lnTo>
                  <a:pt x="112" y="1610"/>
                </a:lnTo>
                <a:lnTo>
                  <a:pt x="106" y="1614"/>
                </a:lnTo>
                <a:lnTo>
                  <a:pt x="102" y="1618"/>
                </a:lnTo>
                <a:lnTo>
                  <a:pt x="96" y="1628"/>
                </a:lnTo>
                <a:lnTo>
                  <a:pt x="92" y="1640"/>
                </a:lnTo>
                <a:lnTo>
                  <a:pt x="88" y="1646"/>
                </a:lnTo>
                <a:lnTo>
                  <a:pt x="82" y="1652"/>
                </a:lnTo>
                <a:lnTo>
                  <a:pt x="76" y="1656"/>
                </a:lnTo>
                <a:lnTo>
                  <a:pt x="74" y="1660"/>
                </a:lnTo>
                <a:lnTo>
                  <a:pt x="74" y="1664"/>
                </a:lnTo>
                <a:lnTo>
                  <a:pt x="76" y="1670"/>
                </a:lnTo>
                <a:lnTo>
                  <a:pt x="88" y="1680"/>
                </a:lnTo>
                <a:lnTo>
                  <a:pt x="108" y="1696"/>
                </a:lnTo>
                <a:lnTo>
                  <a:pt x="116" y="1704"/>
                </a:lnTo>
                <a:lnTo>
                  <a:pt x="120" y="1712"/>
                </a:lnTo>
                <a:lnTo>
                  <a:pt x="118" y="1718"/>
                </a:lnTo>
                <a:lnTo>
                  <a:pt x="116" y="1724"/>
                </a:lnTo>
                <a:lnTo>
                  <a:pt x="114" y="1728"/>
                </a:lnTo>
                <a:lnTo>
                  <a:pt x="112" y="1734"/>
                </a:lnTo>
                <a:lnTo>
                  <a:pt x="112" y="1738"/>
                </a:lnTo>
                <a:lnTo>
                  <a:pt x="118" y="1744"/>
                </a:lnTo>
                <a:lnTo>
                  <a:pt x="132" y="1758"/>
                </a:lnTo>
                <a:lnTo>
                  <a:pt x="148" y="1772"/>
                </a:lnTo>
                <a:lnTo>
                  <a:pt x="158" y="1778"/>
                </a:lnTo>
                <a:lnTo>
                  <a:pt x="168" y="1782"/>
                </a:lnTo>
                <a:lnTo>
                  <a:pt x="180" y="1784"/>
                </a:lnTo>
                <a:lnTo>
                  <a:pt x="194" y="1780"/>
                </a:lnTo>
                <a:lnTo>
                  <a:pt x="208" y="1776"/>
                </a:lnTo>
                <a:lnTo>
                  <a:pt x="220" y="1774"/>
                </a:lnTo>
                <a:lnTo>
                  <a:pt x="228" y="1774"/>
                </a:lnTo>
                <a:lnTo>
                  <a:pt x="236" y="1776"/>
                </a:lnTo>
                <a:lnTo>
                  <a:pt x="240" y="1782"/>
                </a:lnTo>
                <a:lnTo>
                  <a:pt x="242" y="1788"/>
                </a:lnTo>
                <a:lnTo>
                  <a:pt x="242" y="1798"/>
                </a:lnTo>
                <a:lnTo>
                  <a:pt x="240" y="1808"/>
                </a:lnTo>
                <a:lnTo>
                  <a:pt x="236" y="1818"/>
                </a:lnTo>
                <a:lnTo>
                  <a:pt x="236" y="1824"/>
                </a:lnTo>
                <a:lnTo>
                  <a:pt x="238" y="1828"/>
                </a:lnTo>
                <a:lnTo>
                  <a:pt x="242" y="1830"/>
                </a:lnTo>
                <a:lnTo>
                  <a:pt x="244" y="1832"/>
                </a:lnTo>
                <a:lnTo>
                  <a:pt x="246" y="1834"/>
                </a:lnTo>
                <a:lnTo>
                  <a:pt x="246" y="1840"/>
                </a:lnTo>
                <a:lnTo>
                  <a:pt x="244" y="1848"/>
                </a:lnTo>
                <a:lnTo>
                  <a:pt x="242" y="1856"/>
                </a:lnTo>
                <a:lnTo>
                  <a:pt x="244" y="1862"/>
                </a:lnTo>
                <a:lnTo>
                  <a:pt x="248" y="1864"/>
                </a:lnTo>
                <a:lnTo>
                  <a:pt x="254" y="1862"/>
                </a:lnTo>
                <a:lnTo>
                  <a:pt x="262" y="1860"/>
                </a:lnTo>
                <a:lnTo>
                  <a:pt x="270" y="1856"/>
                </a:lnTo>
                <a:lnTo>
                  <a:pt x="284" y="1844"/>
                </a:lnTo>
                <a:lnTo>
                  <a:pt x="292" y="1840"/>
                </a:lnTo>
                <a:lnTo>
                  <a:pt x="300" y="1838"/>
                </a:lnTo>
                <a:lnTo>
                  <a:pt x="308" y="1838"/>
                </a:lnTo>
                <a:lnTo>
                  <a:pt x="318" y="1842"/>
                </a:lnTo>
                <a:lnTo>
                  <a:pt x="326" y="1846"/>
                </a:lnTo>
                <a:lnTo>
                  <a:pt x="336" y="1852"/>
                </a:lnTo>
                <a:lnTo>
                  <a:pt x="352" y="1866"/>
                </a:lnTo>
                <a:lnTo>
                  <a:pt x="358" y="1870"/>
                </a:lnTo>
                <a:lnTo>
                  <a:pt x="364" y="1870"/>
                </a:lnTo>
                <a:lnTo>
                  <a:pt x="368" y="1868"/>
                </a:lnTo>
                <a:lnTo>
                  <a:pt x="370" y="1864"/>
                </a:lnTo>
                <a:lnTo>
                  <a:pt x="376" y="1858"/>
                </a:lnTo>
                <a:lnTo>
                  <a:pt x="380" y="1856"/>
                </a:lnTo>
                <a:lnTo>
                  <a:pt x="386" y="1858"/>
                </a:lnTo>
                <a:lnTo>
                  <a:pt x="392" y="1860"/>
                </a:lnTo>
                <a:lnTo>
                  <a:pt x="402" y="1858"/>
                </a:lnTo>
                <a:lnTo>
                  <a:pt x="420" y="1852"/>
                </a:lnTo>
                <a:lnTo>
                  <a:pt x="432" y="1846"/>
                </a:lnTo>
                <a:lnTo>
                  <a:pt x="434" y="1848"/>
                </a:lnTo>
                <a:lnTo>
                  <a:pt x="430" y="1854"/>
                </a:lnTo>
                <a:lnTo>
                  <a:pt x="420" y="1872"/>
                </a:lnTo>
                <a:lnTo>
                  <a:pt x="414" y="1886"/>
                </a:lnTo>
                <a:lnTo>
                  <a:pt x="410" y="1900"/>
                </a:lnTo>
                <a:lnTo>
                  <a:pt x="410" y="1918"/>
                </a:lnTo>
                <a:lnTo>
                  <a:pt x="410" y="1924"/>
                </a:lnTo>
                <a:lnTo>
                  <a:pt x="406" y="1930"/>
                </a:lnTo>
                <a:lnTo>
                  <a:pt x="402" y="1932"/>
                </a:lnTo>
                <a:lnTo>
                  <a:pt x="398" y="1934"/>
                </a:lnTo>
                <a:lnTo>
                  <a:pt x="392" y="1936"/>
                </a:lnTo>
                <a:lnTo>
                  <a:pt x="386" y="1940"/>
                </a:lnTo>
                <a:lnTo>
                  <a:pt x="380" y="1946"/>
                </a:lnTo>
                <a:lnTo>
                  <a:pt x="374" y="1958"/>
                </a:lnTo>
                <a:lnTo>
                  <a:pt x="368" y="1968"/>
                </a:lnTo>
                <a:lnTo>
                  <a:pt x="360" y="1974"/>
                </a:lnTo>
                <a:lnTo>
                  <a:pt x="352" y="1980"/>
                </a:lnTo>
                <a:lnTo>
                  <a:pt x="342" y="1984"/>
                </a:lnTo>
                <a:lnTo>
                  <a:pt x="334" y="1988"/>
                </a:lnTo>
                <a:lnTo>
                  <a:pt x="324" y="1992"/>
                </a:lnTo>
                <a:lnTo>
                  <a:pt x="314" y="2000"/>
                </a:lnTo>
                <a:lnTo>
                  <a:pt x="306" y="2012"/>
                </a:lnTo>
                <a:lnTo>
                  <a:pt x="300" y="2022"/>
                </a:lnTo>
                <a:lnTo>
                  <a:pt x="296" y="2026"/>
                </a:lnTo>
                <a:lnTo>
                  <a:pt x="292" y="2028"/>
                </a:lnTo>
                <a:lnTo>
                  <a:pt x="288" y="2028"/>
                </a:lnTo>
                <a:lnTo>
                  <a:pt x="276" y="2026"/>
                </a:lnTo>
                <a:lnTo>
                  <a:pt x="268" y="2026"/>
                </a:lnTo>
                <a:lnTo>
                  <a:pt x="256" y="2030"/>
                </a:lnTo>
                <a:lnTo>
                  <a:pt x="244" y="2034"/>
                </a:lnTo>
                <a:lnTo>
                  <a:pt x="236" y="2040"/>
                </a:lnTo>
                <a:lnTo>
                  <a:pt x="232" y="2044"/>
                </a:lnTo>
                <a:lnTo>
                  <a:pt x="228" y="2048"/>
                </a:lnTo>
                <a:lnTo>
                  <a:pt x="224" y="2058"/>
                </a:lnTo>
                <a:lnTo>
                  <a:pt x="218" y="2062"/>
                </a:lnTo>
                <a:lnTo>
                  <a:pt x="210" y="2066"/>
                </a:lnTo>
                <a:lnTo>
                  <a:pt x="200" y="2072"/>
                </a:lnTo>
                <a:lnTo>
                  <a:pt x="194" y="2078"/>
                </a:lnTo>
                <a:lnTo>
                  <a:pt x="190" y="2082"/>
                </a:lnTo>
                <a:lnTo>
                  <a:pt x="188" y="2088"/>
                </a:lnTo>
                <a:lnTo>
                  <a:pt x="188" y="2092"/>
                </a:lnTo>
                <a:lnTo>
                  <a:pt x="192" y="2092"/>
                </a:lnTo>
                <a:lnTo>
                  <a:pt x="200" y="2092"/>
                </a:lnTo>
                <a:lnTo>
                  <a:pt x="212" y="2088"/>
                </a:lnTo>
                <a:lnTo>
                  <a:pt x="226" y="2084"/>
                </a:lnTo>
                <a:lnTo>
                  <a:pt x="236" y="2076"/>
                </a:lnTo>
                <a:lnTo>
                  <a:pt x="248" y="2064"/>
                </a:lnTo>
                <a:lnTo>
                  <a:pt x="256" y="2056"/>
                </a:lnTo>
                <a:lnTo>
                  <a:pt x="258" y="2056"/>
                </a:lnTo>
                <a:lnTo>
                  <a:pt x="262" y="2060"/>
                </a:lnTo>
                <a:lnTo>
                  <a:pt x="266" y="2064"/>
                </a:lnTo>
                <a:lnTo>
                  <a:pt x="270" y="2064"/>
                </a:lnTo>
                <a:lnTo>
                  <a:pt x="278" y="2062"/>
                </a:lnTo>
                <a:lnTo>
                  <a:pt x="282" y="2060"/>
                </a:lnTo>
                <a:lnTo>
                  <a:pt x="286" y="2060"/>
                </a:lnTo>
                <a:lnTo>
                  <a:pt x="288" y="2062"/>
                </a:lnTo>
                <a:lnTo>
                  <a:pt x="290" y="2068"/>
                </a:lnTo>
                <a:lnTo>
                  <a:pt x="292" y="2074"/>
                </a:lnTo>
                <a:lnTo>
                  <a:pt x="296" y="2078"/>
                </a:lnTo>
                <a:lnTo>
                  <a:pt x="300" y="2078"/>
                </a:lnTo>
                <a:lnTo>
                  <a:pt x="302" y="2078"/>
                </a:lnTo>
                <a:lnTo>
                  <a:pt x="306" y="2074"/>
                </a:lnTo>
                <a:lnTo>
                  <a:pt x="308" y="2070"/>
                </a:lnTo>
                <a:lnTo>
                  <a:pt x="308" y="2066"/>
                </a:lnTo>
                <a:lnTo>
                  <a:pt x="308" y="2060"/>
                </a:lnTo>
                <a:lnTo>
                  <a:pt x="306" y="2054"/>
                </a:lnTo>
                <a:lnTo>
                  <a:pt x="308" y="2050"/>
                </a:lnTo>
                <a:lnTo>
                  <a:pt x="312" y="2044"/>
                </a:lnTo>
                <a:lnTo>
                  <a:pt x="318" y="2042"/>
                </a:lnTo>
                <a:lnTo>
                  <a:pt x="322" y="2040"/>
                </a:lnTo>
                <a:lnTo>
                  <a:pt x="328" y="2040"/>
                </a:lnTo>
                <a:lnTo>
                  <a:pt x="332" y="2042"/>
                </a:lnTo>
                <a:lnTo>
                  <a:pt x="334" y="2046"/>
                </a:lnTo>
                <a:lnTo>
                  <a:pt x="334" y="2048"/>
                </a:lnTo>
                <a:lnTo>
                  <a:pt x="336" y="2050"/>
                </a:lnTo>
                <a:lnTo>
                  <a:pt x="340" y="2048"/>
                </a:lnTo>
                <a:lnTo>
                  <a:pt x="354" y="2040"/>
                </a:lnTo>
                <a:lnTo>
                  <a:pt x="372" y="2028"/>
                </a:lnTo>
                <a:lnTo>
                  <a:pt x="380" y="2022"/>
                </a:lnTo>
                <a:lnTo>
                  <a:pt x="390" y="2022"/>
                </a:lnTo>
                <a:lnTo>
                  <a:pt x="394" y="2020"/>
                </a:lnTo>
                <a:lnTo>
                  <a:pt x="396" y="2020"/>
                </a:lnTo>
                <a:lnTo>
                  <a:pt x="394" y="2012"/>
                </a:lnTo>
                <a:lnTo>
                  <a:pt x="396" y="2008"/>
                </a:lnTo>
                <a:lnTo>
                  <a:pt x="400" y="2000"/>
                </a:lnTo>
                <a:lnTo>
                  <a:pt x="408" y="1992"/>
                </a:lnTo>
                <a:lnTo>
                  <a:pt x="424" y="1982"/>
                </a:lnTo>
                <a:lnTo>
                  <a:pt x="440" y="1972"/>
                </a:lnTo>
                <a:lnTo>
                  <a:pt x="454" y="1964"/>
                </a:lnTo>
                <a:lnTo>
                  <a:pt x="462" y="1956"/>
                </a:lnTo>
                <a:lnTo>
                  <a:pt x="468" y="1950"/>
                </a:lnTo>
                <a:lnTo>
                  <a:pt x="478" y="1938"/>
                </a:lnTo>
                <a:lnTo>
                  <a:pt x="484" y="1932"/>
                </a:lnTo>
                <a:lnTo>
                  <a:pt x="494" y="1926"/>
                </a:lnTo>
                <a:lnTo>
                  <a:pt x="516" y="1916"/>
                </a:lnTo>
                <a:lnTo>
                  <a:pt x="538" y="1902"/>
                </a:lnTo>
                <a:lnTo>
                  <a:pt x="548" y="1896"/>
                </a:lnTo>
                <a:lnTo>
                  <a:pt x="556" y="1888"/>
                </a:lnTo>
                <a:lnTo>
                  <a:pt x="562" y="1882"/>
                </a:lnTo>
                <a:lnTo>
                  <a:pt x="566" y="1874"/>
                </a:lnTo>
                <a:lnTo>
                  <a:pt x="568" y="1866"/>
                </a:lnTo>
                <a:lnTo>
                  <a:pt x="572" y="1862"/>
                </a:lnTo>
                <a:lnTo>
                  <a:pt x="580" y="1856"/>
                </a:lnTo>
                <a:lnTo>
                  <a:pt x="588" y="1850"/>
                </a:lnTo>
                <a:lnTo>
                  <a:pt x="592" y="1846"/>
                </a:lnTo>
                <a:lnTo>
                  <a:pt x="592" y="1840"/>
                </a:lnTo>
                <a:lnTo>
                  <a:pt x="592" y="1836"/>
                </a:lnTo>
                <a:lnTo>
                  <a:pt x="590" y="1834"/>
                </a:lnTo>
                <a:lnTo>
                  <a:pt x="584" y="1832"/>
                </a:lnTo>
                <a:lnTo>
                  <a:pt x="564" y="1832"/>
                </a:lnTo>
                <a:lnTo>
                  <a:pt x="556" y="1830"/>
                </a:lnTo>
                <a:lnTo>
                  <a:pt x="554" y="1828"/>
                </a:lnTo>
                <a:lnTo>
                  <a:pt x="554" y="1824"/>
                </a:lnTo>
                <a:lnTo>
                  <a:pt x="558" y="1820"/>
                </a:lnTo>
                <a:lnTo>
                  <a:pt x="570" y="1810"/>
                </a:lnTo>
                <a:lnTo>
                  <a:pt x="598" y="1786"/>
                </a:lnTo>
                <a:lnTo>
                  <a:pt x="618" y="1766"/>
                </a:lnTo>
                <a:lnTo>
                  <a:pt x="632" y="1748"/>
                </a:lnTo>
                <a:lnTo>
                  <a:pt x="646" y="1726"/>
                </a:lnTo>
                <a:lnTo>
                  <a:pt x="654" y="1714"/>
                </a:lnTo>
                <a:lnTo>
                  <a:pt x="666" y="1704"/>
                </a:lnTo>
                <a:lnTo>
                  <a:pt x="680" y="1696"/>
                </a:lnTo>
                <a:lnTo>
                  <a:pt x="694" y="1690"/>
                </a:lnTo>
                <a:lnTo>
                  <a:pt x="710" y="1688"/>
                </a:lnTo>
                <a:lnTo>
                  <a:pt x="726" y="1692"/>
                </a:lnTo>
                <a:lnTo>
                  <a:pt x="744" y="1698"/>
                </a:lnTo>
                <a:lnTo>
                  <a:pt x="752" y="1704"/>
                </a:lnTo>
                <a:lnTo>
                  <a:pt x="758" y="1710"/>
                </a:lnTo>
                <a:lnTo>
                  <a:pt x="770" y="1720"/>
                </a:lnTo>
                <a:lnTo>
                  <a:pt x="770" y="1722"/>
                </a:lnTo>
                <a:lnTo>
                  <a:pt x="770" y="1724"/>
                </a:lnTo>
                <a:lnTo>
                  <a:pt x="752" y="1714"/>
                </a:lnTo>
                <a:lnTo>
                  <a:pt x="738" y="1708"/>
                </a:lnTo>
                <a:lnTo>
                  <a:pt x="722" y="1702"/>
                </a:lnTo>
                <a:lnTo>
                  <a:pt x="712" y="1702"/>
                </a:lnTo>
                <a:lnTo>
                  <a:pt x="704" y="1702"/>
                </a:lnTo>
                <a:lnTo>
                  <a:pt x="696" y="1704"/>
                </a:lnTo>
                <a:lnTo>
                  <a:pt x="690" y="1706"/>
                </a:lnTo>
                <a:lnTo>
                  <a:pt x="680" y="1716"/>
                </a:lnTo>
                <a:lnTo>
                  <a:pt x="674" y="1722"/>
                </a:lnTo>
                <a:lnTo>
                  <a:pt x="672" y="1728"/>
                </a:lnTo>
                <a:lnTo>
                  <a:pt x="672" y="1734"/>
                </a:lnTo>
                <a:lnTo>
                  <a:pt x="672" y="1742"/>
                </a:lnTo>
                <a:lnTo>
                  <a:pt x="670" y="1748"/>
                </a:lnTo>
                <a:lnTo>
                  <a:pt x="668" y="1756"/>
                </a:lnTo>
                <a:lnTo>
                  <a:pt x="658" y="1766"/>
                </a:lnTo>
                <a:lnTo>
                  <a:pt x="652" y="1776"/>
                </a:lnTo>
                <a:lnTo>
                  <a:pt x="650" y="1782"/>
                </a:lnTo>
                <a:lnTo>
                  <a:pt x="652" y="1788"/>
                </a:lnTo>
                <a:lnTo>
                  <a:pt x="656" y="1792"/>
                </a:lnTo>
                <a:lnTo>
                  <a:pt x="660" y="1794"/>
                </a:lnTo>
                <a:lnTo>
                  <a:pt x="662" y="1798"/>
                </a:lnTo>
                <a:lnTo>
                  <a:pt x="662" y="1800"/>
                </a:lnTo>
                <a:lnTo>
                  <a:pt x="656" y="1806"/>
                </a:lnTo>
                <a:lnTo>
                  <a:pt x="646" y="1812"/>
                </a:lnTo>
                <a:lnTo>
                  <a:pt x="644" y="1816"/>
                </a:lnTo>
                <a:lnTo>
                  <a:pt x="644" y="1818"/>
                </a:lnTo>
                <a:lnTo>
                  <a:pt x="646" y="1820"/>
                </a:lnTo>
                <a:lnTo>
                  <a:pt x="650" y="1822"/>
                </a:lnTo>
                <a:lnTo>
                  <a:pt x="658" y="1824"/>
                </a:lnTo>
                <a:lnTo>
                  <a:pt x="670" y="1824"/>
                </a:lnTo>
                <a:lnTo>
                  <a:pt x="684" y="1820"/>
                </a:lnTo>
                <a:lnTo>
                  <a:pt x="700" y="1814"/>
                </a:lnTo>
                <a:lnTo>
                  <a:pt x="712" y="1806"/>
                </a:lnTo>
                <a:lnTo>
                  <a:pt x="732" y="1788"/>
                </a:lnTo>
                <a:lnTo>
                  <a:pt x="748" y="1778"/>
                </a:lnTo>
                <a:lnTo>
                  <a:pt x="762" y="1774"/>
                </a:lnTo>
                <a:lnTo>
                  <a:pt x="778" y="1772"/>
                </a:lnTo>
                <a:lnTo>
                  <a:pt x="786" y="1772"/>
                </a:lnTo>
                <a:lnTo>
                  <a:pt x="790" y="1770"/>
                </a:lnTo>
                <a:lnTo>
                  <a:pt x="790" y="1768"/>
                </a:lnTo>
                <a:lnTo>
                  <a:pt x="790" y="1764"/>
                </a:lnTo>
                <a:lnTo>
                  <a:pt x="790" y="1760"/>
                </a:lnTo>
                <a:lnTo>
                  <a:pt x="790" y="1756"/>
                </a:lnTo>
                <a:lnTo>
                  <a:pt x="794" y="1754"/>
                </a:lnTo>
                <a:lnTo>
                  <a:pt x="800" y="1750"/>
                </a:lnTo>
                <a:lnTo>
                  <a:pt x="806" y="1746"/>
                </a:lnTo>
                <a:lnTo>
                  <a:pt x="806" y="1742"/>
                </a:lnTo>
                <a:lnTo>
                  <a:pt x="804" y="1736"/>
                </a:lnTo>
                <a:lnTo>
                  <a:pt x="802" y="1730"/>
                </a:lnTo>
                <a:lnTo>
                  <a:pt x="800" y="1724"/>
                </a:lnTo>
                <a:lnTo>
                  <a:pt x="800" y="1720"/>
                </a:lnTo>
                <a:lnTo>
                  <a:pt x="804" y="1716"/>
                </a:lnTo>
                <a:lnTo>
                  <a:pt x="812" y="1714"/>
                </a:lnTo>
                <a:lnTo>
                  <a:pt x="824" y="1712"/>
                </a:lnTo>
                <a:lnTo>
                  <a:pt x="834" y="1710"/>
                </a:lnTo>
                <a:lnTo>
                  <a:pt x="850" y="1704"/>
                </a:lnTo>
                <a:lnTo>
                  <a:pt x="856" y="1702"/>
                </a:lnTo>
                <a:lnTo>
                  <a:pt x="860" y="1704"/>
                </a:lnTo>
                <a:lnTo>
                  <a:pt x="862" y="1706"/>
                </a:lnTo>
                <a:lnTo>
                  <a:pt x="862" y="1712"/>
                </a:lnTo>
                <a:lnTo>
                  <a:pt x="864" y="1720"/>
                </a:lnTo>
                <a:lnTo>
                  <a:pt x="866" y="1724"/>
                </a:lnTo>
                <a:lnTo>
                  <a:pt x="870" y="1728"/>
                </a:lnTo>
                <a:lnTo>
                  <a:pt x="874" y="1730"/>
                </a:lnTo>
                <a:lnTo>
                  <a:pt x="888" y="1734"/>
                </a:lnTo>
                <a:lnTo>
                  <a:pt x="896" y="1738"/>
                </a:lnTo>
                <a:lnTo>
                  <a:pt x="906" y="1742"/>
                </a:lnTo>
                <a:lnTo>
                  <a:pt x="914" y="1746"/>
                </a:lnTo>
                <a:lnTo>
                  <a:pt x="918" y="1746"/>
                </a:lnTo>
                <a:lnTo>
                  <a:pt x="922" y="1744"/>
                </a:lnTo>
                <a:lnTo>
                  <a:pt x="924" y="1742"/>
                </a:lnTo>
                <a:lnTo>
                  <a:pt x="928" y="1740"/>
                </a:lnTo>
                <a:lnTo>
                  <a:pt x="930" y="1740"/>
                </a:lnTo>
                <a:lnTo>
                  <a:pt x="934" y="1742"/>
                </a:lnTo>
                <a:lnTo>
                  <a:pt x="940" y="1750"/>
                </a:lnTo>
                <a:lnTo>
                  <a:pt x="948" y="1758"/>
                </a:lnTo>
                <a:lnTo>
                  <a:pt x="958" y="1764"/>
                </a:lnTo>
                <a:lnTo>
                  <a:pt x="968" y="1766"/>
                </a:lnTo>
                <a:lnTo>
                  <a:pt x="978" y="1768"/>
                </a:lnTo>
                <a:lnTo>
                  <a:pt x="1002" y="1766"/>
                </a:lnTo>
                <a:lnTo>
                  <a:pt x="1026" y="1764"/>
                </a:lnTo>
                <a:lnTo>
                  <a:pt x="1036" y="1764"/>
                </a:lnTo>
                <a:lnTo>
                  <a:pt x="1050" y="1768"/>
                </a:lnTo>
                <a:lnTo>
                  <a:pt x="1078" y="1780"/>
                </a:lnTo>
                <a:lnTo>
                  <a:pt x="1090" y="1786"/>
                </a:lnTo>
                <a:lnTo>
                  <a:pt x="1104" y="1788"/>
                </a:lnTo>
                <a:lnTo>
                  <a:pt x="1116" y="1788"/>
                </a:lnTo>
                <a:lnTo>
                  <a:pt x="1122" y="1788"/>
                </a:lnTo>
                <a:lnTo>
                  <a:pt x="1126" y="1786"/>
                </a:lnTo>
                <a:lnTo>
                  <a:pt x="1136" y="1780"/>
                </a:lnTo>
                <a:lnTo>
                  <a:pt x="1142" y="1778"/>
                </a:lnTo>
                <a:lnTo>
                  <a:pt x="1148" y="1780"/>
                </a:lnTo>
                <a:lnTo>
                  <a:pt x="1150" y="1782"/>
                </a:lnTo>
                <a:lnTo>
                  <a:pt x="1150" y="1786"/>
                </a:lnTo>
                <a:lnTo>
                  <a:pt x="1150" y="1790"/>
                </a:lnTo>
                <a:lnTo>
                  <a:pt x="1146" y="1794"/>
                </a:lnTo>
                <a:lnTo>
                  <a:pt x="1142" y="1796"/>
                </a:lnTo>
                <a:lnTo>
                  <a:pt x="1138" y="1800"/>
                </a:lnTo>
                <a:lnTo>
                  <a:pt x="1140" y="1804"/>
                </a:lnTo>
                <a:lnTo>
                  <a:pt x="1146" y="1808"/>
                </a:lnTo>
                <a:lnTo>
                  <a:pt x="1154" y="1812"/>
                </a:lnTo>
                <a:lnTo>
                  <a:pt x="1174" y="1822"/>
                </a:lnTo>
                <a:lnTo>
                  <a:pt x="1192" y="1830"/>
                </a:lnTo>
                <a:lnTo>
                  <a:pt x="1206" y="1840"/>
                </a:lnTo>
                <a:lnTo>
                  <a:pt x="1216" y="1852"/>
                </a:lnTo>
                <a:lnTo>
                  <a:pt x="1228" y="1862"/>
                </a:lnTo>
                <a:lnTo>
                  <a:pt x="1246" y="1874"/>
                </a:lnTo>
                <a:lnTo>
                  <a:pt x="1254" y="1878"/>
                </a:lnTo>
                <a:lnTo>
                  <a:pt x="1264" y="1880"/>
                </a:lnTo>
                <a:lnTo>
                  <a:pt x="1272" y="1880"/>
                </a:lnTo>
                <a:lnTo>
                  <a:pt x="1278" y="1880"/>
                </a:lnTo>
                <a:lnTo>
                  <a:pt x="1282" y="1878"/>
                </a:lnTo>
                <a:lnTo>
                  <a:pt x="1284" y="1874"/>
                </a:lnTo>
                <a:lnTo>
                  <a:pt x="1284" y="1868"/>
                </a:lnTo>
                <a:lnTo>
                  <a:pt x="1280" y="1864"/>
                </a:lnTo>
                <a:lnTo>
                  <a:pt x="1272" y="1852"/>
                </a:lnTo>
                <a:lnTo>
                  <a:pt x="1268" y="1844"/>
                </a:lnTo>
                <a:lnTo>
                  <a:pt x="1268" y="1842"/>
                </a:lnTo>
                <a:lnTo>
                  <a:pt x="1270" y="1842"/>
                </a:lnTo>
                <a:lnTo>
                  <a:pt x="1282" y="1852"/>
                </a:lnTo>
                <a:lnTo>
                  <a:pt x="1298" y="1866"/>
                </a:lnTo>
                <a:lnTo>
                  <a:pt x="1314" y="1878"/>
                </a:lnTo>
                <a:lnTo>
                  <a:pt x="1320" y="1880"/>
                </a:lnTo>
                <a:lnTo>
                  <a:pt x="1324" y="1880"/>
                </a:lnTo>
                <a:lnTo>
                  <a:pt x="1326" y="1876"/>
                </a:lnTo>
                <a:lnTo>
                  <a:pt x="1326" y="1870"/>
                </a:lnTo>
                <a:lnTo>
                  <a:pt x="1322" y="1854"/>
                </a:lnTo>
                <a:lnTo>
                  <a:pt x="1322" y="1846"/>
                </a:lnTo>
                <a:lnTo>
                  <a:pt x="1324" y="1848"/>
                </a:lnTo>
                <a:lnTo>
                  <a:pt x="1334" y="1862"/>
                </a:lnTo>
                <a:lnTo>
                  <a:pt x="1338" y="1870"/>
                </a:lnTo>
                <a:lnTo>
                  <a:pt x="1344" y="1874"/>
                </a:lnTo>
                <a:lnTo>
                  <a:pt x="1350" y="1876"/>
                </a:lnTo>
                <a:lnTo>
                  <a:pt x="1354" y="1876"/>
                </a:lnTo>
                <a:lnTo>
                  <a:pt x="1358" y="1878"/>
                </a:lnTo>
                <a:lnTo>
                  <a:pt x="1364" y="1878"/>
                </a:lnTo>
                <a:lnTo>
                  <a:pt x="1368" y="1882"/>
                </a:lnTo>
                <a:lnTo>
                  <a:pt x="1372" y="1890"/>
                </a:lnTo>
                <a:lnTo>
                  <a:pt x="1378" y="1904"/>
                </a:lnTo>
                <a:lnTo>
                  <a:pt x="1382" y="1914"/>
                </a:lnTo>
                <a:lnTo>
                  <a:pt x="1386" y="1922"/>
                </a:lnTo>
                <a:lnTo>
                  <a:pt x="1392" y="1928"/>
                </a:lnTo>
                <a:lnTo>
                  <a:pt x="1394" y="1932"/>
                </a:lnTo>
                <a:lnTo>
                  <a:pt x="1394" y="1934"/>
                </a:lnTo>
                <a:lnTo>
                  <a:pt x="1390" y="1942"/>
                </a:lnTo>
                <a:lnTo>
                  <a:pt x="1388" y="1944"/>
                </a:lnTo>
                <a:lnTo>
                  <a:pt x="1390" y="1948"/>
                </a:lnTo>
                <a:lnTo>
                  <a:pt x="1392" y="1950"/>
                </a:lnTo>
                <a:lnTo>
                  <a:pt x="1400" y="1954"/>
                </a:lnTo>
                <a:lnTo>
                  <a:pt x="1412" y="1960"/>
                </a:lnTo>
                <a:lnTo>
                  <a:pt x="1414" y="1962"/>
                </a:lnTo>
                <a:lnTo>
                  <a:pt x="1416" y="1966"/>
                </a:lnTo>
                <a:lnTo>
                  <a:pt x="1422" y="1976"/>
                </a:lnTo>
                <a:lnTo>
                  <a:pt x="1426" y="1982"/>
                </a:lnTo>
                <a:lnTo>
                  <a:pt x="1434" y="1990"/>
                </a:lnTo>
                <a:lnTo>
                  <a:pt x="1452" y="2004"/>
                </a:lnTo>
                <a:lnTo>
                  <a:pt x="1464" y="2010"/>
                </a:lnTo>
                <a:lnTo>
                  <a:pt x="1468" y="2012"/>
                </a:lnTo>
                <a:lnTo>
                  <a:pt x="1460" y="2016"/>
                </a:lnTo>
                <a:lnTo>
                  <a:pt x="1452" y="2020"/>
                </a:lnTo>
                <a:lnTo>
                  <a:pt x="1450" y="2026"/>
                </a:lnTo>
                <a:lnTo>
                  <a:pt x="1448" y="2032"/>
                </a:lnTo>
                <a:lnTo>
                  <a:pt x="1442" y="2038"/>
                </a:lnTo>
                <a:lnTo>
                  <a:pt x="1440" y="2042"/>
                </a:lnTo>
                <a:lnTo>
                  <a:pt x="1440" y="2046"/>
                </a:lnTo>
                <a:lnTo>
                  <a:pt x="1440" y="2050"/>
                </a:lnTo>
                <a:lnTo>
                  <a:pt x="1444" y="2054"/>
                </a:lnTo>
                <a:lnTo>
                  <a:pt x="1446" y="2054"/>
                </a:lnTo>
                <a:lnTo>
                  <a:pt x="1450" y="2054"/>
                </a:lnTo>
                <a:lnTo>
                  <a:pt x="1452" y="2050"/>
                </a:lnTo>
                <a:lnTo>
                  <a:pt x="1456" y="2044"/>
                </a:lnTo>
                <a:lnTo>
                  <a:pt x="1462" y="2032"/>
                </a:lnTo>
                <a:lnTo>
                  <a:pt x="1466" y="2026"/>
                </a:lnTo>
                <a:lnTo>
                  <a:pt x="1470" y="2024"/>
                </a:lnTo>
                <a:lnTo>
                  <a:pt x="1474" y="2022"/>
                </a:lnTo>
                <a:lnTo>
                  <a:pt x="1480" y="2024"/>
                </a:lnTo>
                <a:lnTo>
                  <a:pt x="1484" y="2028"/>
                </a:lnTo>
                <a:lnTo>
                  <a:pt x="1488" y="2034"/>
                </a:lnTo>
                <a:lnTo>
                  <a:pt x="1492" y="2044"/>
                </a:lnTo>
                <a:lnTo>
                  <a:pt x="1494" y="2052"/>
                </a:lnTo>
                <a:lnTo>
                  <a:pt x="1494" y="2058"/>
                </a:lnTo>
                <a:lnTo>
                  <a:pt x="1492" y="2064"/>
                </a:lnTo>
                <a:lnTo>
                  <a:pt x="1488" y="2074"/>
                </a:lnTo>
                <a:lnTo>
                  <a:pt x="1488" y="2078"/>
                </a:lnTo>
                <a:lnTo>
                  <a:pt x="1488" y="2082"/>
                </a:lnTo>
                <a:lnTo>
                  <a:pt x="1492" y="2092"/>
                </a:lnTo>
                <a:lnTo>
                  <a:pt x="1494" y="2100"/>
                </a:lnTo>
                <a:lnTo>
                  <a:pt x="1496" y="2102"/>
                </a:lnTo>
                <a:lnTo>
                  <a:pt x="1500" y="2104"/>
                </a:lnTo>
                <a:lnTo>
                  <a:pt x="1504" y="2102"/>
                </a:lnTo>
                <a:lnTo>
                  <a:pt x="1508" y="2098"/>
                </a:lnTo>
                <a:lnTo>
                  <a:pt x="1518" y="2088"/>
                </a:lnTo>
                <a:lnTo>
                  <a:pt x="1524" y="2080"/>
                </a:lnTo>
                <a:lnTo>
                  <a:pt x="1526" y="2076"/>
                </a:lnTo>
                <a:lnTo>
                  <a:pt x="1526" y="2072"/>
                </a:lnTo>
                <a:lnTo>
                  <a:pt x="1524" y="2058"/>
                </a:lnTo>
                <a:lnTo>
                  <a:pt x="1522" y="2044"/>
                </a:lnTo>
                <a:lnTo>
                  <a:pt x="1524" y="2038"/>
                </a:lnTo>
                <a:lnTo>
                  <a:pt x="1528" y="2034"/>
                </a:lnTo>
                <a:lnTo>
                  <a:pt x="1530" y="2030"/>
                </a:lnTo>
                <a:lnTo>
                  <a:pt x="1530" y="2038"/>
                </a:lnTo>
                <a:lnTo>
                  <a:pt x="1530" y="2044"/>
                </a:lnTo>
                <a:lnTo>
                  <a:pt x="1532" y="2058"/>
                </a:lnTo>
                <a:lnTo>
                  <a:pt x="1534" y="2070"/>
                </a:lnTo>
                <a:lnTo>
                  <a:pt x="1534" y="2074"/>
                </a:lnTo>
                <a:lnTo>
                  <a:pt x="1530" y="2078"/>
                </a:lnTo>
                <a:lnTo>
                  <a:pt x="1526" y="2082"/>
                </a:lnTo>
                <a:lnTo>
                  <a:pt x="1526" y="2084"/>
                </a:lnTo>
                <a:lnTo>
                  <a:pt x="1526" y="2092"/>
                </a:lnTo>
                <a:lnTo>
                  <a:pt x="1526" y="2098"/>
                </a:lnTo>
                <a:lnTo>
                  <a:pt x="1524" y="2102"/>
                </a:lnTo>
                <a:lnTo>
                  <a:pt x="1522" y="2106"/>
                </a:lnTo>
                <a:lnTo>
                  <a:pt x="1516" y="2112"/>
                </a:lnTo>
                <a:lnTo>
                  <a:pt x="1512" y="2118"/>
                </a:lnTo>
                <a:lnTo>
                  <a:pt x="1512" y="2122"/>
                </a:lnTo>
                <a:lnTo>
                  <a:pt x="1514" y="2124"/>
                </a:lnTo>
                <a:lnTo>
                  <a:pt x="1518" y="2130"/>
                </a:lnTo>
                <a:lnTo>
                  <a:pt x="1522" y="2134"/>
                </a:lnTo>
                <a:lnTo>
                  <a:pt x="1524" y="2138"/>
                </a:lnTo>
                <a:lnTo>
                  <a:pt x="1528" y="2148"/>
                </a:lnTo>
                <a:lnTo>
                  <a:pt x="1534" y="2160"/>
                </a:lnTo>
                <a:lnTo>
                  <a:pt x="1544" y="2172"/>
                </a:lnTo>
                <a:lnTo>
                  <a:pt x="1554" y="2182"/>
                </a:lnTo>
                <a:lnTo>
                  <a:pt x="1558" y="2186"/>
                </a:lnTo>
                <a:lnTo>
                  <a:pt x="1560" y="2184"/>
                </a:lnTo>
                <a:lnTo>
                  <a:pt x="1562" y="2176"/>
                </a:lnTo>
                <a:lnTo>
                  <a:pt x="1564" y="2168"/>
                </a:lnTo>
                <a:lnTo>
                  <a:pt x="1568" y="2162"/>
                </a:lnTo>
                <a:lnTo>
                  <a:pt x="1574" y="2158"/>
                </a:lnTo>
                <a:lnTo>
                  <a:pt x="1584" y="2156"/>
                </a:lnTo>
                <a:lnTo>
                  <a:pt x="1592" y="2154"/>
                </a:lnTo>
                <a:lnTo>
                  <a:pt x="1594" y="2156"/>
                </a:lnTo>
                <a:lnTo>
                  <a:pt x="1588" y="2162"/>
                </a:lnTo>
                <a:lnTo>
                  <a:pt x="1582" y="2166"/>
                </a:lnTo>
                <a:lnTo>
                  <a:pt x="1578" y="2172"/>
                </a:lnTo>
                <a:lnTo>
                  <a:pt x="1576" y="2180"/>
                </a:lnTo>
                <a:lnTo>
                  <a:pt x="1576" y="2188"/>
                </a:lnTo>
                <a:lnTo>
                  <a:pt x="1582" y="2196"/>
                </a:lnTo>
                <a:lnTo>
                  <a:pt x="1586" y="2200"/>
                </a:lnTo>
                <a:lnTo>
                  <a:pt x="1588" y="2202"/>
                </a:lnTo>
                <a:lnTo>
                  <a:pt x="1590" y="2212"/>
                </a:lnTo>
                <a:lnTo>
                  <a:pt x="1592" y="2218"/>
                </a:lnTo>
                <a:lnTo>
                  <a:pt x="1596" y="2220"/>
                </a:lnTo>
                <a:lnTo>
                  <a:pt x="1600" y="2220"/>
                </a:lnTo>
                <a:lnTo>
                  <a:pt x="1604" y="2218"/>
                </a:lnTo>
                <a:lnTo>
                  <a:pt x="1608" y="2216"/>
                </a:lnTo>
                <a:lnTo>
                  <a:pt x="1610" y="2216"/>
                </a:lnTo>
                <a:lnTo>
                  <a:pt x="1610" y="2220"/>
                </a:lnTo>
                <a:lnTo>
                  <a:pt x="1606" y="2228"/>
                </a:lnTo>
                <a:lnTo>
                  <a:pt x="1600" y="2246"/>
                </a:lnTo>
                <a:lnTo>
                  <a:pt x="1596" y="2256"/>
                </a:lnTo>
                <a:lnTo>
                  <a:pt x="1598" y="2262"/>
                </a:lnTo>
                <a:lnTo>
                  <a:pt x="1600" y="2262"/>
                </a:lnTo>
                <a:lnTo>
                  <a:pt x="1602" y="2262"/>
                </a:lnTo>
                <a:lnTo>
                  <a:pt x="1602" y="2268"/>
                </a:lnTo>
                <a:lnTo>
                  <a:pt x="1604" y="2276"/>
                </a:lnTo>
                <a:lnTo>
                  <a:pt x="1606" y="2278"/>
                </a:lnTo>
                <a:lnTo>
                  <a:pt x="1608" y="2280"/>
                </a:lnTo>
                <a:lnTo>
                  <a:pt x="1612" y="2280"/>
                </a:lnTo>
                <a:lnTo>
                  <a:pt x="1614" y="2278"/>
                </a:lnTo>
                <a:lnTo>
                  <a:pt x="1614" y="2270"/>
                </a:lnTo>
                <a:lnTo>
                  <a:pt x="1616" y="2260"/>
                </a:lnTo>
                <a:lnTo>
                  <a:pt x="1618" y="2256"/>
                </a:lnTo>
                <a:lnTo>
                  <a:pt x="1622" y="2254"/>
                </a:lnTo>
                <a:lnTo>
                  <a:pt x="1632" y="2248"/>
                </a:lnTo>
                <a:lnTo>
                  <a:pt x="1638" y="2242"/>
                </a:lnTo>
                <a:lnTo>
                  <a:pt x="1642" y="2240"/>
                </a:lnTo>
                <a:lnTo>
                  <a:pt x="1644" y="2240"/>
                </a:lnTo>
                <a:lnTo>
                  <a:pt x="1644" y="2242"/>
                </a:lnTo>
                <a:lnTo>
                  <a:pt x="1646" y="2246"/>
                </a:lnTo>
                <a:lnTo>
                  <a:pt x="1648" y="2246"/>
                </a:lnTo>
                <a:lnTo>
                  <a:pt x="1654" y="2246"/>
                </a:lnTo>
                <a:lnTo>
                  <a:pt x="1660" y="2248"/>
                </a:lnTo>
                <a:lnTo>
                  <a:pt x="1660" y="2250"/>
                </a:lnTo>
                <a:lnTo>
                  <a:pt x="1660" y="2254"/>
                </a:lnTo>
                <a:lnTo>
                  <a:pt x="1660" y="2258"/>
                </a:lnTo>
                <a:lnTo>
                  <a:pt x="1656" y="2254"/>
                </a:lnTo>
                <a:lnTo>
                  <a:pt x="1652" y="2252"/>
                </a:lnTo>
                <a:lnTo>
                  <a:pt x="1648" y="2252"/>
                </a:lnTo>
                <a:lnTo>
                  <a:pt x="1642" y="2254"/>
                </a:lnTo>
                <a:lnTo>
                  <a:pt x="1636" y="2258"/>
                </a:lnTo>
                <a:lnTo>
                  <a:pt x="1624" y="2268"/>
                </a:lnTo>
                <a:lnTo>
                  <a:pt x="1618" y="2276"/>
                </a:lnTo>
                <a:lnTo>
                  <a:pt x="1618" y="2282"/>
                </a:lnTo>
                <a:lnTo>
                  <a:pt x="1618" y="2290"/>
                </a:lnTo>
                <a:lnTo>
                  <a:pt x="1620" y="2294"/>
                </a:lnTo>
                <a:lnTo>
                  <a:pt x="1622" y="2298"/>
                </a:lnTo>
                <a:lnTo>
                  <a:pt x="1626" y="2300"/>
                </a:lnTo>
                <a:lnTo>
                  <a:pt x="1628" y="2302"/>
                </a:lnTo>
                <a:lnTo>
                  <a:pt x="1626" y="2306"/>
                </a:lnTo>
                <a:lnTo>
                  <a:pt x="1622" y="2308"/>
                </a:lnTo>
                <a:lnTo>
                  <a:pt x="1622" y="2310"/>
                </a:lnTo>
                <a:lnTo>
                  <a:pt x="1624" y="2312"/>
                </a:lnTo>
                <a:lnTo>
                  <a:pt x="1626" y="2312"/>
                </a:lnTo>
                <a:lnTo>
                  <a:pt x="1624" y="2316"/>
                </a:lnTo>
                <a:lnTo>
                  <a:pt x="1620" y="2318"/>
                </a:lnTo>
                <a:lnTo>
                  <a:pt x="1620" y="2320"/>
                </a:lnTo>
                <a:lnTo>
                  <a:pt x="1622" y="2324"/>
                </a:lnTo>
                <a:lnTo>
                  <a:pt x="1624" y="2326"/>
                </a:lnTo>
                <a:lnTo>
                  <a:pt x="1632" y="2332"/>
                </a:lnTo>
                <a:lnTo>
                  <a:pt x="1642" y="2336"/>
                </a:lnTo>
                <a:lnTo>
                  <a:pt x="1650" y="2338"/>
                </a:lnTo>
                <a:lnTo>
                  <a:pt x="1656" y="2336"/>
                </a:lnTo>
                <a:lnTo>
                  <a:pt x="1662" y="2334"/>
                </a:lnTo>
                <a:lnTo>
                  <a:pt x="1670" y="2332"/>
                </a:lnTo>
                <a:lnTo>
                  <a:pt x="1676" y="2334"/>
                </a:lnTo>
                <a:lnTo>
                  <a:pt x="1676" y="2338"/>
                </a:lnTo>
                <a:lnTo>
                  <a:pt x="1676" y="2340"/>
                </a:lnTo>
                <a:lnTo>
                  <a:pt x="1682" y="2340"/>
                </a:lnTo>
                <a:lnTo>
                  <a:pt x="1688" y="2340"/>
                </a:lnTo>
                <a:lnTo>
                  <a:pt x="1688" y="2344"/>
                </a:lnTo>
                <a:lnTo>
                  <a:pt x="1686" y="2352"/>
                </a:lnTo>
                <a:lnTo>
                  <a:pt x="1686" y="2356"/>
                </a:lnTo>
                <a:lnTo>
                  <a:pt x="1686" y="2358"/>
                </a:lnTo>
                <a:lnTo>
                  <a:pt x="1688" y="2360"/>
                </a:lnTo>
                <a:lnTo>
                  <a:pt x="1694" y="2360"/>
                </a:lnTo>
                <a:lnTo>
                  <a:pt x="1700" y="2360"/>
                </a:lnTo>
                <a:lnTo>
                  <a:pt x="1704" y="2362"/>
                </a:lnTo>
                <a:lnTo>
                  <a:pt x="1706" y="2364"/>
                </a:lnTo>
                <a:lnTo>
                  <a:pt x="1714" y="2362"/>
                </a:lnTo>
                <a:lnTo>
                  <a:pt x="1718" y="2360"/>
                </a:lnTo>
                <a:lnTo>
                  <a:pt x="1724" y="2362"/>
                </a:lnTo>
                <a:lnTo>
                  <a:pt x="1730" y="2364"/>
                </a:lnTo>
                <a:lnTo>
                  <a:pt x="1736" y="2368"/>
                </a:lnTo>
                <a:lnTo>
                  <a:pt x="1738" y="2370"/>
                </a:lnTo>
                <a:lnTo>
                  <a:pt x="1742" y="2368"/>
                </a:lnTo>
                <a:lnTo>
                  <a:pt x="1746" y="2368"/>
                </a:lnTo>
                <a:lnTo>
                  <a:pt x="1748" y="2368"/>
                </a:lnTo>
                <a:lnTo>
                  <a:pt x="1750" y="2374"/>
                </a:lnTo>
                <a:lnTo>
                  <a:pt x="1750" y="2382"/>
                </a:lnTo>
                <a:lnTo>
                  <a:pt x="1748" y="2384"/>
                </a:lnTo>
                <a:lnTo>
                  <a:pt x="1744" y="2386"/>
                </a:lnTo>
                <a:lnTo>
                  <a:pt x="1742" y="2388"/>
                </a:lnTo>
                <a:lnTo>
                  <a:pt x="1742" y="2390"/>
                </a:lnTo>
                <a:lnTo>
                  <a:pt x="1748" y="2398"/>
                </a:lnTo>
                <a:lnTo>
                  <a:pt x="1758" y="2402"/>
                </a:lnTo>
                <a:lnTo>
                  <a:pt x="1764" y="2404"/>
                </a:lnTo>
                <a:lnTo>
                  <a:pt x="1768" y="2402"/>
                </a:lnTo>
                <a:lnTo>
                  <a:pt x="1776" y="2398"/>
                </a:lnTo>
                <a:lnTo>
                  <a:pt x="1778" y="2392"/>
                </a:lnTo>
                <a:lnTo>
                  <a:pt x="1780" y="2392"/>
                </a:lnTo>
                <a:lnTo>
                  <a:pt x="1780" y="2398"/>
                </a:lnTo>
                <a:lnTo>
                  <a:pt x="1780" y="2406"/>
                </a:lnTo>
                <a:lnTo>
                  <a:pt x="1784" y="2408"/>
                </a:lnTo>
                <a:lnTo>
                  <a:pt x="1786" y="2410"/>
                </a:lnTo>
                <a:lnTo>
                  <a:pt x="1786" y="2414"/>
                </a:lnTo>
                <a:lnTo>
                  <a:pt x="1784" y="2416"/>
                </a:lnTo>
                <a:lnTo>
                  <a:pt x="1780" y="2412"/>
                </a:lnTo>
                <a:lnTo>
                  <a:pt x="1776" y="2408"/>
                </a:lnTo>
                <a:lnTo>
                  <a:pt x="1774" y="2408"/>
                </a:lnTo>
                <a:lnTo>
                  <a:pt x="1772" y="2408"/>
                </a:lnTo>
                <a:lnTo>
                  <a:pt x="1772" y="2412"/>
                </a:lnTo>
                <a:lnTo>
                  <a:pt x="1774" y="2416"/>
                </a:lnTo>
                <a:lnTo>
                  <a:pt x="1782" y="2422"/>
                </a:lnTo>
                <a:lnTo>
                  <a:pt x="1790" y="2426"/>
                </a:lnTo>
                <a:lnTo>
                  <a:pt x="1794" y="2426"/>
                </a:lnTo>
                <a:lnTo>
                  <a:pt x="1796" y="2424"/>
                </a:lnTo>
                <a:lnTo>
                  <a:pt x="1798" y="2418"/>
                </a:lnTo>
                <a:lnTo>
                  <a:pt x="1800" y="2414"/>
                </a:lnTo>
                <a:lnTo>
                  <a:pt x="1804" y="2414"/>
                </a:lnTo>
                <a:lnTo>
                  <a:pt x="1804" y="2418"/>
                </a:lnTo>
                <a:lnTo>
                  <a:pt x="1804" y="2424"/>
                </a:lnTo>
                <a:lnTo>
                  <a:pt x="1806" y="2432"/>
                </a:lnTo>
                <a:lnTo>
                  <a:pt x="1810" y="2438"/>
                </a:lnTo>
                <a:lnTo>
                  <a:pt x="1810" y="2444"/>
                </a:lnTo>
                <a:lnTo>
                  <a:pt x="1808" y="2450"/>
                </a:lnTo>
                <a:lnTo>
                  <a:pt x="1810" y="2450"/>
                </a:lnTo>
                <a:lnTo>
                  <a:pt x="1814" y="2450"/>
                </a:lnTo>
                <a:lnTo>
                  <a:pt x="1816" y="2446"/>
                </a:lnTo>
                <a:lnTo>
                  <a:pt x="1818" y="2444"/>
                </a:lnTo>
                <a:lnTo>
                  <a:pt x="1820" y="2444"/>
                </a:lnTo>
                <a:lnTo>
                  <a:pt x="1824" y="2448"/>
                </a:lnTo>
                <a:lnTo>
                  <a:pt x="1824" y="2454"/>
                </a:lnTo>
                <a:lnTo>
                  <a:pt x="1824" y="2460"/>
                </a:lnTo>
                <a:lnTo>
                  <a:pt x="1828" y="2464"/>
                </a:lnTo>
                <a:lnTo>
                  <a:pt x="1832" y="2468"/>
                </a:lnTo>
                <a:lnTo>
                  <a:pt x="1832" y="2470"/>
                </a:lnTo>
                <a:lnTo>
                  <a:pt x="1834" y="2474"/>
                </a:lnTo>
                <a:lnTo>
                  <a:pt x="1832" y="2476"/>
                </a:lnTo>
                <a:lnTo>
                  <a:pt x="1830" y="2478"/>
                </a:lnTo>
                <a:lnTo>
                  <a:pt x="1826" y="2478"/>
                </a:lnTo>
                <a:lnTo>
                  <a:pt x="1826" y="2480"/>
                </a:lnTo>
                <a:lnTo>
                  <a:pt x="1830" y="2490"/>
                </a:lnTo>
                <a:lnTo>
                  <a:pt x="1838" y="2500"/>
                </a:lnTo>
                <a:lnTo>
                  <a:pt x="1840" y="2510"/>
                </a:lnTo>
                <a:lnTo>
                  <a:pt x="1842" y="2520"/>
                </a:lnTo>
                <a:lnTo>
                  <a:pt x="1840" y="2538"/>
                </a:lnTo>
                <a:lnTo>
                  <a:pt x="1838" y="2546"/>
                </a:lnTo>
                <a:lnTo>
                  <a:pt x="1836" y="2550"/>
                </a:lnTo>
                <a:lnTo>
                  <a:pt x="1836" y="2548"/>
                </a:lnTo>
                <a:lnTo>
                  <a:pt x="1834" y="2544"/>
                </a:lnTo>
                <a:lnTo>
                  <a:pt x="1828" y="2510"/>
                </a:lnTo>
                <a:lnTo>
                  <a:pt x="1824" y="2504"/>
                </a:lnTo>
                <a:lnTo>
                  <a:pt x="1818" y="2500"/>
                </a:lnTo>
                <a:lnTo>
                  <a:pt x="1808" y="2496"/>
                </a:lnTo>
                <a:lnTo>
                  <a:pt x="1798" y="2496"/>
                </a:lnTo>
                <a:lnTo>
                  <a:pt x="1776" y="2494"/>
                </a:lnTo>
                <a:lnTo>
                  <a:pt x="1766" y="2492"/>
                </a:lnTo>
                <a:lnTo>
                  <a:pt x="1758" y="2488"/>
                </a:lnTo>
                <a:lnTo>
                  <a:pt x="1752" y="2484"/>
                </a:lnTo>
                <a:lnTo>
                  <a:pt x="1748" y="2484"/>
                </a:lnTo>
                <a:lnTo>
                  <a:pt x="1744" y="2486"/>
                </a:lnTo>
                <a:lnTo>
                  <a:pt x="1744" y="2490"/>
                </a:lnTo>
                <a:lnTo>
                  <a:pt x="1744" y="2496"/>
                </a:lnTo>
                <a:lnTo>
                  <a:pt x="1746" y="2502"/>
                </a:lnTo>
                <a:lnTo>
                  <a:pt x="1754" y="2516"/>
                </a:lnTo>
                <a:lnTo>
                  <a:pt x="1760" y="2526"/>
                </a:lnTo>
                <a:lnTo>
                  <a:pt x="1764" y="2536"/>
                </a:lnTo>
                <a:lnTo>
                  <a:pt x="1770" y="2564"/>
                </a:lnTo>
                <a:lnTo>
                  <a:pt x="1774" y="2596"/>
                </a:lnTo>
                <a:lnTo>
                  <a:pt x="1774" y="2628"/>
                </a:lnTo>
                <a:lnTo>
                  <a:pt x="1774" y="2666"/>
                </a:lnTo>
                <a:lnTo>
                  <a:pt x="1770" y="2708"/>
                </a:lnTo>
                <a:lnTo>
                  <a:pt x="1766" y="2750"/>
                </a:lnTo>
                <a:lnTo>
                  <a:pt x="1762" y="2766"/>
                </a:lnTo>
                <a:lnTo>
                  <a:pt x="1758" y="2780"/>
                </a:lnTo>
                <a:lnTo>
                  <a:pt x="1754" y="2794"/>
                </a:lnTo>
                <a:lnTo>
                  <a:pt x="1754" y="2810"/>
                </a:lnTo>
                <a:lnTo>
                  <a:pt x="1756" y="2826"/>
                </a:lnTo>
                <a:lnTo>
                  <a:pt x="1760" y="2842"/>
                </a:lnTo>
                <a:lnTo>
                  <a:pt x="1764" y="2860"/>
                </a:lnTo>
                <a:lnTo>
                  <a:pt x="1766" y="2878"/>
                </a:lnTo>
                <a:lnTo>
                  <a:pt x="1766" y="2894"/>
                </a:lnTo>
                <a:lnTo>
                  <a:pt x="1764" y="2912"/>
                </a:lnTo>
                <a:lnTo>
                  <a:pt x="1760" y="2924"/>
                </a:lnTo>
                <a:lnTo>
                  <a:pt x="1760" y="2936"/>
                </a:lnTo>
                <a:lnTo>
                  <a:pt x="1762" y="2944"/>
                </a:lnTo>
                <a:lnTo>
                  <a:pt x="1766" y="2952"/>
                </a:lnTo>
                <a:lnTo>
                  <a:pt x="1774" y="2970"/>
                </a:lnTo>
                <a:lnTo>
                  <a:pt x="1778" y="2980"/>
                </a:lnTo>
                <a:lnTo>
                  <a:pt x="1782" y="2996"/>
                </a:lnTo>
                <a:lnTo>
                  <a:pt x="1784" y="3010"/>
                </a:lnTo>
                <a:lnTo>
                  <a:pt x="1788" y="3022"/>
                </a:lnTo>
                <a:lnTo>
                  <a:pt x="1792" y="3028"/>
                </a:lnTo>
                <a:lnTo>
                  <a:pt x="1798" y="3034"/>
                </a:lnTo>
                <a:lnTo>
                  <a:pt x="1808" y="3044"/>
                </a:lnTo>
                <a:lnTo>
                  <a:pt x="1812" y="3050"/>
                </a:lnTo>
                <a:lnTo>
                  <a:pt x="1814" y="3056"/>
                </a:lnTo>
                <a:lnTo>
                  <a:pt x="1816" y="3064"/>
                </a:lnTo>
                <a:lnTo>
                  <a:pt x="1818" y="3068"/>
                </a:lnTo>
                <a:lnTo>
                  <a:pt x="1826" y="3072"/>
                </a:lnTo>
                <a:lnTo>
                  <a:pt x="1828" y="3074"/>
                </a:lnTo>
                <a:lnTo>
                  <a:pt x="1832" y="3078"/>
                </a:lnTo>
                <a:lnTo>
                  <a:pt x="1834" y="3086"/>
                </a:lnTo>
                <a:lnTo>
                  <a:pt x="1836" y="3098"/>
                </a:lnTo>
                <a:lnTo>
                  <a:pt x="1838" y="3110"/>
                </a:lnTo>
                <a:lnTo>
                  <a:pt x="1842" y="3118"/>
                </a:lnTo>
                <a:lnTo>
                  <a:pt x="1848" y="3122"/>
                </a:lnTo>
                <a:lnTo>
                  <a:pt x="1852" y="3124"/>
                </a:lnTo>
                <a:lnTo>
                  <a:pt x="1856" y="3128"/>
                </a:lnTo>
                <a:lnTo>
                  <a:pt x="1860" y="3130"/>
                </a:lnTo>
                <a:lnTo>
                  <a:pt x="1862" y="3134"/>
                </a:lnTo>
                <a:lnTo>
                  <a:pt x="1860" y="3140"/>
                </a:lnTo>
                <a:lnTo>
                  <a:pt x="1858" y="3146"/>
                </a:lnTo>
                <a:lnTo>
                  <a:pt x="1858" y="3152"/>
                </a:lnTo>
                <a:lnTo>
                  <a:pt x="1860" y="3158"/>
                </a:lnTo>
                <a:lnTo>
                  <a:pt x="1862" y="3164"/>
                </a:lnTo>
                <a:lnTo>
                  <a:pt x="1874" y="3178"/>
                </a:lnTo>
                <a:lnTo>
                  <a:pt x="1890" y="3200"/>
                </a:lnTo>
                <a:lnTo>
                  <a:pt x="1900" y="3212"/>
                </a:lnTo>
                <a:lnTo>
                  <a:pt x="1904" y="3222"/>
                </a:lnTo>
                <a:lnTo>
                  <a:pt x="1908" y="3230"/>
                </a:lnTo>
                <a:lnTo>
                  <a:pt x="1910" y="3238"/>
                </a:lnTo>
                <a:lnTo>
                  <a:pt x="1910" y="3250"/>
                </a:lnTo>
                <a:lnTo>
                  <a:pt x="1912" y="3254"/>
                </a:lnTo>
                <a:lnTo>
                  <a:pt x="1916" y="3258"/>
                </a:lnTo>
                <a:lnTo>
                  <a:pt x="1920" y="3260"/>
                </a:lnTo>
                <a:lnTo>
                  <a:pt x="1926" y="3262"/>
                </a:lnTo>
                <a:lnTo>
                  <a:pt x="1940" y="3264"/>
                </a:lnTo>
                <a:lnTo>
                  <a:pt x="1950" y="3266"/>
                </a:lnTo>
                <a:lnTo>
                  <a:pt x="1958" y="3270"/>
                </a:lnTo>
                <a:lnTo>
                  <a:pt x="1968" y="3276"/>
                </a:lnTo>
                <a:lnTo>
                  <a:pt x="1978" y="3284"/>
                </a:lnTo>
                <a:lnTo>
                  <a:pt x="1988" y="3292"/>
                </a:lnTo>
                <a:lnTo>
                  <a:pt x="1994" y="3296"/>
                </a:lnTo>
                <a:lnTo>
                  <a:pt x="2006" y="3300"/>
                </a:lnTo>
                <a:lnTo>
                  <a:pt x="2016" y="3302"/>
                </a:lnTo>
                <a:lnTo>
                  <a:pt x="2022" y="3306"/>
                </a:lnTo>
                <a:lnTo>
                  <a:pt x="2030" y="3312"/>
                </a:lnTo>
                <a:lnTo>
                  <a:pt x="2036" y="3320"/>
                </a:lnTo>
                <a:lnTo>
                  <a:pt x="2042" y="3326"/>
                </a:lnTo>
                <a:lnTo>
                  <a:pt x="2046" y="3338"/>
                </a:lnTo>
                <a:lnTo>
                  <a:pt x="2048" y="3350"/>
                </a:lnTo>
                <a:lnTo>
                  <a:pt x="2052" y="3362"/>
                </a:lnTo>
                <a:lnTo>
                  <a:pt x="2068" y="3394"/>
                </a:lnTo>
                <a:lnTo>
                  <a:pt x="2078" y="3420"/>
                </a:lnTo>
                <a:lnTo>
                  <a:pt x="2092" y="3460"/>
                </a:lnTo>
                <a:lnTo>
                  <a:pt x="2100" y="3488"/>
                </a:lnTo>
                <a:lnTo>
                  <a:pt x="2106" y="3498"/>
                </a:lnTo>
                <a:lnTo>
                  <a:pt x="2112" y="3508"/>
                </a:lnTo>
                <a:lnTo>
                  <a:pt x="2120" y="3518"/>
                </a:lnTo>
                <a:lnTo>
                  <a:pt x="2130" y="3526"/>
                </a:lnTo>
                <a:lnTo>
                  <a:pt x="2150" y="3544"/>
                </a:lnTo>
                <a:lnTo>
                  <a:pt x="2160" y="3552"/>
                </a:lnTo>
                <a:lnTo>
                  <a:pt x="2166" y="3564"/>
                </a:lnTo>
                <a:lnTo>
                  <a:pt x="2170" y="3576"/>
                </a:lnTo>
                <a:lnTo>
                  <a:pt x="2170" y="3590"/>
                </a:lnTo>
                <a:lnTo>
                  <a:pt x="2170" y="3596"/>
                </a:lnTo>
                <a:lnTo>
                  <a:pt x="2168" y="3600"/>
                </a:lnTo>
                <a:lnTo>
                  <a:pt x="2164" y="3604"/>
                </a:lnTo>
                <a:lnTo>
                  <a:pt x="2162" y="3606"/>
                </a:lnTo>
                <a:lnTo>
                  <a:pt x="2154" y="3608"/>
                </a:lnTo>
                <a:lnTo>
                  <a:pt x="2148" y="3608"/>
                </a:lnTo>
                <a:lnTo>
                  <a:pt x="2142" y="3608"/>
                </a:lnTo>
                <a:lnTo>
                  <a:pt x="2140" y="3608"/>
                </a:lnTo>
                <a:lnTo>
                  <a:pt x="2140" y="3612"/>
                </a:lnTo>
                <a:lnTo>
                  <a:pt x="2146" y="3620"/>
                </a:lnTo>
                <a:lnTo>
                  <a:pt x="2156" y="3632"/>
                </a:lnTo>
                <a:lnTo>
                  <a:pt x="2166" y="3640"/>
                </a:lnTo>
                <a:lnTo>
                  <a:pt x="2188" y="3654"/>
                </a:lnTo>
                <a:lnTo>
                  <a:pt x="2214" y="3668"/>
                </a:lnTo>
                <a:lnTo>
                  <a:pt x="2226" y="3676"/>
                </a:lnTo>
                <a:lnTo>
                  <a:pt x="2240" y="3686"/>
                </a:lnTo>
                <a:lnTo>
                  <a:pt x="2244" y="3692"/>
                </a:lnTo>
                <a:lnTo>
                  <a:pt x="2248" y="3698"/>
                </a:lnTo>
                <a:lnTo>
                  <a:pt x="2250" y="3704"/>
                </a:lnTo>
                <a:lnTo>
                  <a:pt x="2252" y="3710"/>
                </a:lnTo>
                <a:lnTo>
                  <a:pt x="2252" y="3722"/>
                </a:lnTo>
                <a:lnTo>
                  <a:pt x="2250" y="3734"/>
                </a:lnTo>
                <a:lnTo>
                  <a:pt x="2248" y="3746"/>
                </a:lnTo>
                <a:lnTo>
                  <a:pt x="2250" y="3754"/>
                </a:lnTo>
                <a:lnTo>
                  <a:pt x="2252" y="3760"/>
                </a:lnTo>
                <a:lnTo>
                  <a:pt x="2256" y="3768"/>
                </a:lnTo>
                <a:lnTo>
                  <a:pt x="2262" y="3774"/>
                </a:lnTo>
                <a:lnTo>
                  <a:pt x="2270" y="3782"/>
                </a:lnTo>
                <a:lnTo>
                  <a:pt x="2280" y="3790"/>
                </a:lnTo>
                <a:lnTo>
                  <a:pt x="2302" y="3806"/>
                </a:lnTo>
                <a:lnTo>
                  <a:pt x="2316" y="3820"/>
                </a:lnTo>
                <a:lnTo>
                  <a:pt x="2326" y="3834"/>
                </a:lnTo>
                <a:lnTo>
                  <a:pt x="2332" y="3844"/>
                </a:lnTo>
                <a:lnTo>
                  <a:pt x="2336" y="3852"/>
                </a:lnTo>
                <a:lnTo>
                  <a:pt x="2340" y="3858"/>
                </a:lnTo>
                <a:lnTo>
                  <a:pt x="2344" y="3858"/>
                </a:lnTo>
                <a:lnTo>
                  <a:pt x="2352" y="3856"/>
                </a:lnTo>
                <a:lnTo>
                  <a:pt x="2358" y="3850"/>
                </a:lnTo>
                <a:lnTo>
                  <a:pt x="2362" y="3844"/>
                </a:lnTo>
                <a:lnTo>
                  <a:pt x="2364" y="3840"/>
                </a:lnTo>
                <a:lnTo>
                  <a:pt x="2364" y="3836"/>
                </a:lnTo>
                <a:lnTo>
                  <a:pt x="2358" y="3822"/>
                </a:lnTo>
                <a:lnTo>
                  <a:pt x="2346" y="3804"/>
                </a:lnTo>
                <a:lnTo>
                  <a:pt x="2342" y="3794"/>
                </a:lnTo>
                <a:lnTo>
                  <a:pt x="2336" y="3790"/>
                </a:lnTo>
                <a:lnTo>
                  <a:pt x="2332" y="3788"/>
                </a:lnTo>
                <a:lnTo>
                  <a:pt x="2330" y="3790"/>
                </a:lnTo>
                <a:lnTo>
                  <a:pt x="2324" y="3792"/>
                </a:lnTo>
                <a:lnTo>
                  <a:pt x="2320" y="3792"/>
                </a:lnTo>
                <a:lnTo>
                  <a:pt x="2316" y="3790"/>
                </a:lnTo>
                <a:lnTo>
                  <a:pt x="2312" y="3784"/>
                </a:lnTo>
                <a:lnTo>
                  <a:pt x="2312" y="3780"/>
                </a:lnTo>
                <a:lnTo>
                  <a:pt x="2312" y="3772"/>
                </a:lnTo>
                <a:lnTo>
                  <a:pt x="2310" y="3766"/>
                </a:lnTo>
                <a:lnTo>
                  <a:pt x="2310" y="3758"/>
                </a:lnTo>
                <a:lnTo>
                  <a:pt x="2306" y="3750"/>
                </a:lnTo>
                <a:lnTo>
                  <a:pt x="2300" y="3736"/>
                </a:lnTo>
                <a:lnTo>
                  <a:pt x="2290" y="3716"/>
                </a:lnTo>
                <a:lnTo>
                  <a:pt x="2286" y="3702"/>
                </a:lnTo>
                <a:lnTo>
                  <a:pt x="2282" y="3688"/>
                </a:lnTo>
                <a:lnTo>
                  <a:pt x="2276" y="3668"/>
                </a:lnTo>
                <a:lnTo>
                  <a:pt x="2270" y="3656"/>
                </a:lnTo>
                <a:lnTo>
                  <a:pt x="2264" y="3646"/>
                </a:lnTo>
                <a:lnTo>
                  <a:pt x="2250" y="3630"/>
                </a:lnTo>
                <a:lnTo>
                  <a:pt x="2236" y="3612"/>
                </a:lnTo>
                <a:lnTo>
                  <a:pt x="2230" y="3600"/>
                </a:lnTo>
                <a:lnTo>
                  <a:pt x="2226" y="3588"/>
                </a:lnTo>
                <a:lnTo>
                  <a:pt x="2220" y="3576"/>
                </a:lnTo>
                <a:lnTo>
                  <a:pt x="2214" y="3564"/>
                </a:lnTo>
                <a:lnTo>
                  <a:pt x="2200" y="3544"/>
                </a:lnTo>
                <a:lnTo>
                  <a:pt x="2182" y="3524"/>
                </a:lnTo>
                <a:lnTo>
                  <a:pt x="2168" y="3504"/>
                </a:lnTo>
                <a:lnTo>
                  <a:pt x="2160" y="3490"/>
                </a:lnTo>
                <a:lnTo>
                  <a:pt x="2154" y="3474"/>
                </a:lnTo>
                <a:lnTo>
                  <a:pt x="2148" y="3456"/>
                </a:lnTo>
                <a:lnTo>
                  <a:pt x="2144" y="3438"/>
                </a:lnTo>
                <a:lnTo>
                  <a:pt x="2142" y="3422"/>
                </a:lnTo>
                <a:lnTo>
                  <a:pt x="2142" y="3410"/>
                </a:lnTo>
                <a:lnTo>
                  <a:pt x="2144" y="3406"/>
                </a:lnTo>
                <a:lnTo>
                  <a:pt x="2146" y="3404"/>
                </a:lnTo>
                <a:lnTo>
                  <a:pt x="2150" y="3404"/>
                </a:lnTo>
                <a:lnTo>
                  <a:pt x="2154" y="3406"/>
                </a:lnTo>
                <a:lnTo>
                  <a:pt x="2168" y="3414"/>
                </a:lnTo>
                <a:lnTo>
                  <a:pt x="2174" y="3414"/>
                </a:lnTo>
                <a:lnTo>
                  <a:pt x="2178" y="3414"/>
                </a:lnTo>
                <a:lnTo>
                  <a:pt x="2188" y="3418"/>
                </a:lnTo>
                <a:lnTo>
                  <a:pt x="2198" y="3424"/>
                </a:lnTo>
                <a:lnTo>
                  <a:pt x="2204" y="3426"/>
                </a:lnTo>
                <a:lnTo>
                  <a:pt x="2208" y="3432"/>
                </a:lnTo>
                <a:lnTo>
                  <a:pt x="2214" y="3448"/>
                </a:lnTo>
                <a:lnTo>
                  <a:pt x="2224" y="3476"/>
                </a:lnTo>
                <a:lnTo>
                  <a:pt x="2230" y="3494"/>
                </a:lnTo>
                <a:lnTo>
                  <a:pt x="2236" y="3514"/>
                </a:lnTo>
                <a:lnTo>
                  <a:pt x="2246" y="3532"/>
                </a:lnTo>
                <a:lnTo>
                  <a:pt x="2254" y="3550"/>
                </a:lnTo>
                <a:lnTo>
                  <a:pt x="2266" y="3568"/>
                </a:lnTo>
                <a:lnTo>
                  <a:pt x="2276" y="3582"/>
                </a:lnTo>
                <a:lnTo>
                  <a:pt x="2288" y="3594"/>
                </a:lnTo>
                <a:lnTo>
                  <a:pt x="2300" y="3604"/>
                </a:lnTo>
                <a:lnTo>
                  <a:pt x="2310" y="3612"/>
                </a:lnTo>
                <a:lnTo>
                  <a:pt x="2314" y="3618"/>
                </a:lnTo>
                <a:lnTo>
                  <a:pt x="2320" y="3632"/>
                </a:lnTo>
                <a:lnTo>
                  <a:pt x="2324" y="3640"/>
                </a:lnTo>
                <a:lnTo>
                  <a:pt x="2328" y="3646"/>
                </a:lnTo>
                <a:lnTo>
                  <a:pt x="2338" y="3654"/>
                </a:lnTo>
                <a:lnTo>
                  <a:pt x="2352" y="3660"/>
                </a:lnTo>
                <a:lnTo>
                  <a:pt x="2360" y="3664"/>
                </a:lnTo>
                <a:lnTo>
                  <a:pt x="2364" y="3668"/>
                </a:lnTo>
                <a:lnTo>
                  <a:pt x="2368" y="3672"/>
                </a:lnTo>
                <a:lnTo>
                  <a:pt x="2370" y="3676"/>
                </a:lnTo>
                <a:lnTo>
                  <a:pt x="2370" y="3684"/>
                </a:lnTo>
                <a:lnTo>
                  <a:pt x="2366" y="3694"/>
                </a:lnTo>
                <a:lnTo>
                  <a:pt x="2364" y="3702"/>
                </a:lnTo>
                <a:lnTo>
                  <a:pt x="2364" y="3712"/>
                </a:lnTo>
                <a:lnTo>
                  <a:pt x="2364" y="3716"/>
                </a:lnTo>
                <a:lnTo>
                  <a:pt x="2368" y="3720"/>
                </a:lnTo>
                <a:lnTo>
                  <a:pt x="2372" y="3726"/>
                </a:lnTo>
                <a:lnTo>
                  <a:pt x="2380" y="3730"/>
                </a:lnTo>
                <a:lnTo>
                  <a:pt x="2394" y="3738"/>
                </a:lnTo>
                <a:lnTo>
                  <a:pt x="2402" y="3744"/>
                </a:lnTo>
                <a:lnTo>
                  <a:pt x="2408" y="3750"/>
                </a:lnTo>
                <a:lnTo>
                  <a:pt x="2412" y="3756"/>
                </a:lnTo>
                <a:lnTo>
                  <a:pt x="2422" y="3774"/>
                </a:lnTo>
                <a:lnTo>
                  <a:pt x="2434" y="3786"/>
                </a:lnTo>
                <a:lnTo>
                  <a:pt x="2450" y="3804"/>
                </a:lnTo>
                <a:lnTo>
                  <a:pt x="2476" y="3830"/>
                </a:lnTo>
                <a:lnTo>
                  <a:pt x="2494" y="3850"/>
                </a:lnTo>
                <a:lnTo>
                  <a:pt x="2506" y="3868"/>
                </a:lnTo>
                <a:lnTo>
                  <a:pt x="2512" y="3882"/>
                </a:lnTo>
                <a:lnTo>
                  <a:pt x="2516" y="3894"/>
                </a:lnTo>
                <a:lnTo>
                  <a:pt x="2518" y="3904"/>
                </a:lnTo>
                <a:lnTo>
                  <a:pt x="2522" y="3914"/>
                </a:lnTo>
                <a:lnTo>
                  <a:pt x="2526" y="3926"/>
                </a:lnTo>
                <a:lnTo>
                  <a:pt x="2532" y="3938"/>
                </a:lnTo>
                <a:lnTo>
                  <a:pt x="2532" y="3948"/>
                </a:lnTo>
                <a:lnTo>
                  <a:pt x="2528" y="3958"/>
                </a:lnTo>
                <a:lnTo>
                  <a:pt x="2524" y="3968"/>
                </a:lnTo>
                <a:lnTo>
                  <a:pt x="2520" y="3978"/>
                </a:lnTo>
                <a:lnTo>
                  <a:pt x="2516" y="3988"/>
                </a:lnTo>
                <a:lnTo>
                  <a:pt x="2516" y="4000"/>
                </a:lnTo>
                <a:lnTo>
                  <a:pt x="2520" y="4012"/>
                </a:lnTo>
                <a:lnTo>
                  <a:pt x="2528" y="4024"/>
                </a:lnTo>
                <a:lnTo>
                  <a:pt x="2536" y="4032"/>
                </a:lnTo>
                <a:lnTo>
                  <a:pt x="2552" y="4046"/>
                </a:lnTo>
                <a:lnTo>
                  <a:pt x="2570" y="4060"/>
                </a:lnTo>
                <a:lnTo>
                  <a:pt x="2582" y="4068"/>
                </a:lnTo>
                <a:lnTo>
                  <a:pt x="2594" y="4080"/>
                </a:lnTo>
                <a:lnTo>
                  <a:pt x="2606" y="4090"/>
                </a:lnTo>
                <a:lnTo>
                  <a:pt x="2618" y="4098"/>
                </a:lnTo>
                <a:lnTo>
                  <a:pt x="2628" y="4102"/>
                </a:lnTo>
                <a:lnTo>
                  <a:pt x="2638" y="4104"/>
                </a:lnTo>
                <a:lnTo>
                  <a:pt x="2648" y="4106"/>
                </a:lnTo>
                <a:lnTo>
                  <a:pt x="2658" y="4110"/>
                </a:lnTo>
                <a:lnTo>
                  <a:pt x="2668" y="4116"/>
                </a:lnTo>
                <a:lnTo>
                  <a:pt x="2680" y="4126"/>
                </a:lnTo>
                <a:lnTo>
                  <a:pt x="2694" y="4138"/>
                </a:lnTo>
                <a:lnTo>
                  <a:pt x="2714" y="4150"/>
                </a:lnTo>
                <a:lnTo>
                  <a:pt x="2736" y="4162"/>
                </a:lnTo>
                <a:lnTo>
                  <a:pt x="2762" y="4176"/>
                </a:lnTo>
                <a:lnTo>
                  <a:pt x="2814" y="4198"/>
                </a:lnTo>
                <a:lnTo>
                  <a:pt x="2862" y="4218"/>
                </a:lnTo>
                <a:lnTo>
                  <a:pt x="2880" y="4222"/>
                </a:lnTo>
                <a:lnTo>
                  <a:pt x="2894" y="4222"/>
                </a:lnTo>
                <a:lnTo>
                  <a:pt x="2906" y="4218"/>
                </a:lnTo>
                <a:lnTo>
                  <a:pt x="2916" y="4212"/>
                </a:lnTo>
                <a:lnTo>
                  <a:pt x="2926" y="4206"/>
                </a:lnTo>
                <a:lnTo>
                  <a:pt x="2938" y="4200"/>
                </a:lnTo>
                <a:lnTo>
                  <a:pt x="2952" y="4198"/>
                </a:lnTo>
                <a:lnTo>
                  <a:pt x="2968" y="4198"/>
                </a:lnTo>
                <a:lnTo>
                  <a:pt x="2984" y="4204"/>
                </a:lnTo>
                <a:lnTo>
                  <a:pt x="2996" y="4210"/>
                </a:lnTo>
                <a:lnTo>
                  <a:pt x="3006" y="4220"/>
                </a:lnTo>
                <a:lnTo>
                  <a:pt x="3016" y="4230"/>
                </a:lnTo>
                <a:lnTo>
                  <a:pt x="3032" y="4252"/>
                </a:lnTo>
                <a:lnTo>
                  <a:pt x="3042" y="4264"/>
                </a:lnTo>
                <a:lnTo>
                  <a:pt x="3054" y="4278"/>
                </a:lnTo>
                <a:lnTo>
                  <a:pt x="3074" y="4294"/>
                </a:lnTo>
                <a:lnTo>
                  <a:pt x="3086" y="4304"/>
                </a:lnTo>
                <a:lnTo>
                  <a:pt x="3096" y="4306"/>
                </a:lnTo>
                <a:lnTo>
                  <a:pt x="3104" y="4306"/>
                </a:lnTo>
                <a:lnTo>
                  <a:pt x="3116" y="4306"/>
                </a:lnTo>
                <a:lnTo>
                  <a:pt x="3124" y="4310"/>
                </a:lnTo>
                <a:lnTo>
                  <a:pt x="3140" y="4316"/>
                </a:lnTo>
                <a:lnTo>
                  <a:pt x="3146" y="4322"/>
                </a:lnTo>
                <a:lnTo>
                  <a:pt x="3150" y="4326"/>
                </a:lnTo>
                <a:lnTo>
                  <a:pt x="3154" y="4328"/>
                </a:lnTo>
                <a:lnTo>
                  <a:pt x="3162" y="4328"/>
                </a:lnTo>
                <a:lnTo>
                  <a:pt x="3174" y="4332"/>
                </a:lnTo>
                <a:lnTo>
                  <a:pt x="3186" y="4338"/>
                </a:lnTo>
                <a:lnTo>
                  <a:pt x="3196" y="4342"/>
                </a:lnTo>
                <a:lnTo>
                  <a:pt x="3204" y="4346"/>
                </a:lnTo>
                <a:lnTo>
                  <a:pt x="3206" y="4346"/>
                </a:lnTo>
                <a:lnTo>
                  <a:pt x="3206" y="4344"/>
                </a:lnTo>
                <a:lnTo>
                  <a:pt x="3204" y="4342"/>
                </a:lnTo>
                <a:lnTo>
                  <a:pt x="3202" y="4340"/>
                </a:lnTo>
                <a:lnTo>
                  <a:pt x="3210" y="4344"/>
                </a:lnTo>
                <a:lnTo>
                  <a:pt x="3214" y="4346"/>
                </a:lnTo>
                <a:lnTo>
                  <a:pt x="3218" y="4346"/>
                </a:lnTo>
                <a:lnTo>
                  <a:pt x="3228" y="4344"/>
                </a:lnTo>
                <a:lnTo>
                  <a:pt x="3234" y="4342"/>
                </a:lnTo>
                <a:lnTo>
                  <a:pt x="3236" y="4340"/>
                </a:lnTo>
                <a:lnTo>
                  <a:pt x="3234" y="4340"/>
                </a:lnTo>
                <a:lnTo>
                  <a:pt x="3232" y="4338"/>
                </a:lnTo>
                <a:lnTo>
                  <a:pt x="3230" y="4336"/>
                </a:lnTo>
                <a:lnTo>
                  <a:pt x="3230" y="4334"/>
                </a:lnTo>
                <a:lnTo>
                  <a:pt x="3234" y="4334"/>
                </a:lnTo>
                <a:lnTo>
                  <a:pt x="3236" y="4334"/>
                </a:lnTo>
                <a:lnTo>
                  <a:pt x="3238" y="4334"/>
                </a:lnTo>
                <a:lnTo>
                  <a:pt x="3240" y="4332"/>
                </a:lnTo>
                <a:lnTo>
                  <a:pt x="3240" y="4330"/>
                </a:lnTo>
                <a:lnTo>
                  <a:pt x="3244" y="4336"/>
                </a:lnTo>
                <a:lnTo>
                  <a:pt x="3248" y="4344"/>
                </a:lnTo>
                <a:lnTo>
                  <a:pt x="3252" y="4348"/>
                </a:lnTo>
                <a:lnTo>
                  <a:pt x="3254" y="4352"/>
                </a:lnTo>
                <a:lnTo>
                  <a:pt x="3252" y="4354"/>
                </a:lnTo>
                <a:lnTo>
                  <a:pt x="3252" y="4358"/>
                </a:lnTo>
                <a:lnTo>
                  <a:pt x="3250" y="4358"/>
                </a:lnTo>
                <a:lnTo>
                  <a:pt x="3246" y="4354"/>
                </a:lnTo>
                <a:lnTo>
                  <a:pt x="3244" y="4352"/>
                </a:lnTo>
                <a:lnTo>
                  <a:pt x="3242" y="4352"/>
                </a:lnTo>
                <a:lnTo>
                  <a:pt x="3240" y="4354"/>
                </a:lnTo>
                <a:lnTo>
                  <a:pt x="3238" y="4358"/>
                </a:lnTo>
                <a:lnTo>
                  <a:pt x="3242" y="4362"/>
                </a:lnTo>
                <a:lnTo>
                  <a:pt x="3248" y="4366"/>
                </a:lnTo>
                <a:lnTo>
                  <a:pt x="3252" y="4374"/>
                </a:lnTo>
                <a:lnTo>
                  <a:pt x="3260" y="4382"/>
                </a:lnTo>
                <a:lnTo>
                  <a:pt x="3266" y="4388"/>
                </a:lnTo>
                <a:lnTo>
                  <a:pt x="3274" y="4394"/>
                </a:lnTo>
                <a:lnTo>
                  <a:pt x="3278" y="4398"/>
                </a:lnTo>
                <a:lnTo>
                  <a:pt x="3282" y="4406"/>
                </a:lnTo>
                <a:lnTo>
                  <a:pt x="3288" y="4418"/>
                </a:lnTo>
                <a:lnTo>
                  <a:pt x="3296" y="4426"/>
                </a:lnTo>
                <a:lnTo>
                  <a:pt x="3304" y="4434"/>
                </a:lnTo>
                <a:lnTo>
                  <a:pt x="3316" y="4446"/>
                </a:lnTo>
                <a:lnTo>
                  <a:pt x="3318" y="4450"/>
                </a:lnTo>
                <a:lnTo>
                  <a:pt x="3318" y="4452"/>
                </a:lnTo>
                <a:lnTo>
                  <a:pt x="3314" y="4454"/>
                </a:lnTo>
                <a:lnTo>
                  <a:pt x="3310" y="4456"/>
                </a:lnTo>
                <a:lnTo>
                  <a:pt x="3310" y="4458"/>
                </a:lnTo>
                <a:lnTo>
                  <a:pt x="3316" y="4460"/>
                </a:lnTo>
                <a:lnTo>
                  <a:pt x="3318" y="4460"/>
                </a:lnTo>
                <a:lnTo>
                  <a:pt x="3320" y="4462"/>
                </a:lnTo>
                <a:lnTo>
                  <a:pt x="3320" y="4468"/>
                </a:lnTo>
                <a:lnTo>
                  <a:pt x="3318" y="4474"/>
                </a:lnTo>
                <a:lnTo>
                  <a:pt x="3316" y="4474"/>
                </a:lnTo>
                <a:lnTo>
                  <a:pt x="3314" y="4474"/>
                </a:lnTo>
                <a:lnTo>
                  <a:pt x="3312" y="4480"/>
                </a:lnTo>
                <a:lnTo>
                  <a:pt x="3312" y="4490"/>
                </a:lnTo>
                <a:lnTo>
                  <a:pt x="3314" y="4498"/>
                </a:lnTo>
                <a:lnTo>
                  <a:pt x="3318" y="4504"/>
                </a:lnTo>
                <a:lnTo>
                  <a:pt x="3322" y="4506"/>
                </a:lnTo>
                <a:lnTo>
                  <a:pt x="3330" y="4510"/>
                </a:lnTo>
                <a:lnTo>
                  <a:pt x="3336" y="4514"/>
                </a:lnTo>
                <a:lnTo>
                  <a:pt x="3338" y="4518"/>
                </a:lnTo>
                <a:lnTo>
                  <a:pt x="3340" y="4520"/>
                </a:lnTo>
                <a:lnTo>
                  <a:pt x="3342" y="4520"/>
                </a:lnTo>
                <a:lnTo>
                  <a:pt x="3348" y="4512"/>
                </a:lnTo>
                <a:lnTo>
                  <a:pt x="3350" y="4510"/>
                </a:lnTo>
                <a:lnTo>
                  <a:pt x="3352" y="4508"/>
                </a:lnTo>
                <a:lnTo>
                  <a:pt x="3348" y="4506"/>
                </a:lnTo>
                <a:lnTo>
                  <a:pt x="3338" y="4498"/>
                </a:lnTo>
                <a:lnTo>
                  <a:pt x="3336" y="4494"/>
                </a:lnTo>
                <a:lnTo>
                  <a:pt x="3336" y="4492"/>
                </a:lnTo>
                <a:lnTo>
                  <a:pt x="3336" y="4490"/>
                </a:lnTo>
                <a:lnTo>
                  <a:pt x="3338" y="4492"/>
                </a:lnTo>
                <a:lnTo>
                  <a:pt x="3342" y="4494"/>
                </a:lnTo>
                <a:lnTo>
                  <a:pt x="3348" y="4496"/>
                </a:lnTo>
                <a:lnTo>
                  <a:pt x="3354" y="4500"/>
                </a:lnTo>
                <a:lnTo>
                  <a:pt x="3358" y="4506"/>
                </a:lnTo>
                <a:lnTo>
                  <a:pt x="3360" y="4514"/>
                </a:lnTo>
                <a:lnTo>
                  <a:pt x="3360" y="4518"/>
                </a:lnTo>
                <a:lnTo>
                  <a:pt x="3362" y="4522"/>
                </a:lnTo>
                <a:lnTo>
                  <a:pt x="3366" y="4524"/>
                </a:lnTo>
                <a:lnTo>
                  <a:pt x="3370" y="4524"/>
                </a:lnTo>
                <a:lnTo>
                  <a:pt x="3374" y="4526"/>
                </a:lnTo>
                <a:lnTo>
                  <a:pt x="3384" y="4532"/>
                </a:lnTo>
                <a:lnTo>
                  <a:pt x="3400" y="4544"/>
                </a:lnTo>
                <a:lnTo>
                  <a:pt x="3402" y="4548"/>
                </a:lnTo>
                <a:lnTo>
                  <a:pt x="3402" y="4552"/>
                </a:lnTo>
                <a:lnTo>
                  <a:pt x="3402" y="4558"/>
                </a:lnTo>
                <a:lnTo>
                  <a:pt x="3402" y="4562"/>
                </a:lnTo>
                <a:lnTo>
                  <a:pt x="3398" y="4566"/>
                </a:lnTo>
                <a:lnTo>
                  <a:pt x="3398" y="4568"/>
                </a:lnTo>
                <a:lnTo>
                  <a:pt x="3400" y="4572"/>
                </a:lnTo>
                <a:lnTo>
                  <a:pt x="3404" y="4576"/>
                </a:lnTo>
                <a:lnTo>
                  <a:pt x="3408" y="4578"/>
                </a:lnTo>
                <a:lnTo>
                  <a:pt x="3412" y="4578"/>
                </a:lnTo>
                <a:lnTo>
                  <a:pt x="3414" y="4580"/>
                </a:lnTo>
                <a:lnTo>
                  <a:pt x="3416" y="4580"/>
                </a:lnTo>
                <a:lnTo>
                  <a:pt x="3416" y="4576"/>
                </a:lnTo>
                <a:lnTo>
                  <a:pt x="3414" y="4574"/>
                </a:lnTo>
                <a:lnTo>
                  <a:pt x="3410" y="4570"/>
                </a:lnTo>
                <a:lnTo>
                  <a:pt x="3408" y="4566"/>
                </a:lnTo>
                <a:lnTo>
                  <a:pt x="3408" y="4564"/>
                </a:lnTo>
                <a:lnTo>
                  <a:pt x="3410" y="4562"/>
                </a:lnTo>
                <a:lnTo>
                  <a:pt x="3414" y="4562"/>
                </a:lnTo>
                <a:lnTo>
                  <a:pt x="3414" y="4564"/>
                </a:lnTo>
                <a:lnTo>
                  <a:pt x="3416" y="4566"/>
                </a:lnTo>
                <a:lnTo>
                  <a:pt x="3418" y="4568"/>
                </a:lnTo>
                <a:lnTo>
                  <a:pt x="3420" y="4570"/>
                </a:lnTo>
                <a:lnTo>
                  <a:pt x="3422" y="4572"/>
                </a:lnTo>
                <a:lnTo>
                  <a:pt x="3422" y="4576"/>
                </a:lnTo>
                <a:lnTo>
                  <a:pt x="3422" y="4582"/>
                </a:lnTo>
                <a:lnTo>
                  <a:pt x="3422" y="4586"/>
                </a:lnTo>
                <a:lnTo>
                  <a:pt x="3428" y="4592"/>
                </a:lnTo>
                <a:lnTo>
                  <a:pt x="3430" y="4596"/>
                </a:lnTo>
                <a:lnTo>
                  <a:pt x="3432" y="4594"/>
                </a:lnTo>
                <a:lnTo>
                  <a:pt x="3434" y="4588"/>
                </a:lnTo>
                <a:lnTo>
                  <a:pt x="3436" y="4584"/>
                </a:lnTo>
                <a:lnTo>
                  <a:pt x="3440" y="4584"/>
                </a:lnTo>
                <a:lnTo>
                  <a:pt x="3454" y="4586"/>
                </a:lnTo>
                <a:lnTo>
                  <a:pt x="3464" y="4590"/>
                </a:lnTo>
                <a:lnTo>
                  <a:pt x="3472" y="4592"/>
                </a:lnTo>
                <a:lnTo>
                  <a:pt x="3478" y="4592"/>
                </a:lnTo>
                <a:lnTo>
                  <a:pt x="3480" y="4594"/>
                </a:lnTo>
                <a:lnTo>
                  <a:pt x="3482" y="4602"/>
                </a:lnTo>
                <a:lnTo>
                  <a:pt x="3484" y="4606"/>
                </a:lnTo>
                <a:lnTo>
                  <a:pt x="3484" y="4608"/>
                </a:lnTo>
                <a:lnTo>
                  <a:pt x="3486" y="4612"/>
                </a:lnTo>
                <a:lnTo>
                  <a:pt x="3490" y="4614"/>
                </a:lnTo>
                <a:lnTo>
                  <a:pt x="3498" y="4618"/>
                </a:lnTo>
                <a:lnTo>
                  <a:pt x="3498" y="4616"/>
                </a:lnTo>
                <a:lnTo>
                  <a:pt x="3498" y="4612"/>
                </a:lnTo>
                <a:lnTo>
                  <a:pt x="3500" y="4608"/>
                </a:lnTo>
                <a:lnTo>
                  <a:pt x="3502" y="4606"/>
                </a:lnTo>
                <a:lnTo>
                  <a:pt x="3504" y="4606"/>
                </a:lnTo>
                <a:lnTo>
                  <a:pt x="3506" y="4608"/>
                </a:lnTo>
                <a:lnTo>
                  <a:pt x="3506" y="4612"/>
                </a:lnTo>
                <a:lnTo>
                  <a:pt x="3508" y="4618"/>
                </a:lnTo>
                <a:lnTo>
                  <a:pt x="3510" y="4626"/>
                </a:lnTo>
                <a:lnTo>
                  <a:pt x="3510" y="4634"/>
                </a:lnTo>
                <a:lnTo>
                  <a:pt x="3510" y="4636"/>
                </a:lnTo>
                <a:lnTo>
                  <a:pt x="3512" y="4638"/>
                </a:lnTo>
                <a:lnTo>
                  <a:pt x="3516" y="4638"/>
                </a:lnTo>
                <a:lnTo>
                  <a:pt x="3528" y="4636"/>
                </a:lnTo>
                <a:lnTo>
                  <a:pt x="3530" y="4636"/>
                </a:lnTo>
                <a:lnTo>
                  <a:pt x="3532" y="4634"/>
                </a:lnTo>
                <a:lnTo>
                  <a:pt x="3532" y="4632"/>
                </a:lnTo>
                <a:lnTo>
                  <a:pt x="3534" y="4628"/>
                </a:lnTo>
                <a:lnTo>
                  <a:pt x="3538" y="4628"/>
                </a:lnTo>
                <a:lnTo>
                  <a:pt x="3544" y="4626"/>
                </a:lnTo>
                <a:lnTo>
                  <a:pt x="3548" y="4624"/>
                </a:lnTo>
                <a:lnTo>
                  <a:pt x="3548" y="4622"/>
                </a:lnTo>
                <a:lnTo>
                  <a:pt x="3548" y="4620"/>
                </a:lnTo>
                <a:lnTo>
                  <a:pt x="3542" y="4612"/>
                </a:lnTo>
                <a:lnTo>
                  <a:pt x="3536" y="4604"/>
                </a:lnTo>
                <a:lnTo>
                  <a:pt x="3534" y="4600"/>
                </a:lnTo>
                <a:lnTo>
                  <a:pt x="3534" y="4598"/>
                </a:lnTo>
                <a:lnTo>
                  <a:pt x="3532" y="4598"/>
                </a:lnTo>
                <a:lnTo>
                  <a:pt x="3530" y="4598"/>
                </a:lnTo>
                <a:lnTo>
                  <a:pt x="3528" y="4596"/>
                </a:lnTo>
                <a:lnTo>
                  <a:pt x="3526" y="4592"/>
                </a:lnTo>
                <a:lnTo>
                  <a:pt x="3528" y="4586"/>
                </a:lnTo>
                <a:lnTo>
                  <a:pt x="3530" y="4586"/>
                </a:lnTo>
                <a:lnTo>
                  <a:pt x="3534" y="4584"/>
                </a:lnTo>
                <a:lnTo>
                  <a:pt x="3538" y="4584"/>
                </a:lnTo>
                <a:lnTo>
                  <a:pt x="3544" y="4582"/>
                </a:lnTo>
                <a:lnTo>
                  <a:pt x="3550" y="4576"/>
                </a:lnTo>
                <a:lnTo>
                  <a:pt x="3558" y="4566"/>
                </a:lnTo>
                <a:lnTo>
                  <a:pt x="3558" y="4564"/>
                </a:lnTo>
                <a:lnTo>
                  <a:pt x="3558" y="4562"/>
                </a:lnTo>
                <a:lnTo>
                  <a:pt x="3558" y="4558"/>
                </a:lnTo>
                <a:lnTo>
                  <a:pt x="3562" y="4556"/>
                </a:lnTo>
                <a:lnTo>
                  <a:pt x="3568" y="4554"/>
                </a:lnTo>
                <a:lnTo>
                  <a:pt x="3568" y="4552"/>
                </a:lnTo>
                <a:lnTo>
                  <a:pt x="3572" y="4550"/>
                </a:lnTo>
                <a:lnTo>
                  <a:pt x="3578" y="4548"/>
                </a:lnTo>
                <a:lnTo>
                  <a:pt x="3588" y="4552"/>
                </a:lnTo>
                <a:lnTo>
                  <a:pt x="3598" y="4558"/>
                </a:lnTo>
                <a:lnTo>
                  <a:pt x="3606" y="4566"/>
                </a:lnTo>
                <a:lnTo>
                  <a:pt x="3608" y="4568"/>
                </a:lnTo>
                <a:lnTo>
                  <a:pt x="3608" y="4570"/>
                </a:lnTo>
                <a:lnTo>
                  <a:pt x="3608" y="4574"/>
                </a:lnTo>
                <a:lnTo>
                  <a:pt x="3608" y="4578"/>
                </a:lnTo>
                <a:lnTo>
                  <a:pt x="3610" y="4580"/>
                </a:lnTo>
                <a:lnTo>
                  <a:pt x="3612" y="4580"/>
                </a:lnTo>
                <a:lnTo>
                  <a:pt x="3616" y="4576"/>
                </a:lnTo>
                <a:lnTo>
                  <a:pt x="3616" y="4578"/>
                </a:lnTo>
                <a:lnTo>
                  <a:pt x="3618" y="4578"/>
                </a:lnTo>
                <a:lnTo>
                  <a:pt x="3620" y="4578"/>
                </a:lnTo>
                <a:lnTo>
                  <a:pt x="3622" y="4576"/>
                </a:lnTo>
                <a:lnTo>
                  <a:pt x="3620" y="4578"/>
                </a:lnTo>
                <a:lnTo>
                  <a:pt x="3618" y="4586"/>
                </a:lnTo>
                <a:lnTo>
                  <a:pt x="3614" y="4596"/>
                </a:lnTo>
                <a:lnTo>
                  <a:pt x="3614" y="4600"/>
                </a:lnTo>
                <a:lnTo>
                  <a:pt x="3614" y="4604"/>
                </a:lnTo>
                <a:lnTo>
                  <a:pt x="3622" y="4620"/>
                </a:lnTo>
                <a:lnTo>
                  <a:pt x="3628" y="4628"/>
                </a:lnTo>
                <a:lnTo>
                  <a:pt x="3634" y="4636"/>
                </a:lnTo>
                <a:lnTo>
                  <a:pt x="3636" y="4640"/>
                </a:lnTo>
                <a:lnTo>
                  <a:pt x="3638" y="4642"/>
                </a:lnTo>
                <a:lnTo>
                  <a:pt x="3640" y="4644"/>
                </a:lnTo>
                <a:lnTo>
                  <a:pt x="3642" y="4648"/>
                </a:lnTo>
                <a:lnTo>
                  <a:pt x="3642" y="4658"/>
                </a:lnTo>
                <a:lnTo>
                  <a:pt x="3644" y="4660"/>
                </a:lnTo>
                <a:lnTo>
                  <a:pt x="3648" y="4664"/>
                </a:lnTo>
                <a:lnTo>
                  <a:pt x="3652" y="4666"/>
                </a:lnTo>
                <a:lnTo>
                  <a:pt x="3654" y="4670"/>
                </a:lnTo>
                <a:lnTo>
                  <a:pt x="3654" y="4674"/>
                </a:lnTo>
                <a:lnTo>
                  <a:pt x="3652" y="4678"/>
                </a:lnTo>
                <a:lnTo>
                  <a:pt x="3650" y="4688"/>
                </a:lnTo>
                <a:lnTo>
                  <a:pt x="3650" y="4692"/>
                </a:lnTo>
                <a:lnTo>
                  <a:pt x="3652" y="4698"/>
                </a:lnTo>
                <a:lnTo>
                  <a:pt x="3658" y="4704"/>
                </a:lnTo>
                <a:lnTo>
                  <a:pt x="3658" y="4708"/>
                </a:lnTo>
                <a:lnTo>
                  <a:pt x="3656" y="4710"/>
                </a:lnTo>
                <a:lnTo>
                  <a:pt x="3654" y="4714"/>
                </a:lnTo>
                <a:lnTo>
                  <a:pt x="3650" y="4716"/>
                </a:lnTo>
                <a:lnTo>
                  <a:pt x="3648" y="4722"/>
                </a:lnTo>
                <a:lnTo>
                  <a:pt x="3646" y="4730"/>
                </a:lnTo>
                <a:lnTo>
                  <a:pt x="3648" y="4744"/>
                </a:lnTo>
                <a:lnTo>
                  <a:pt x="3650" y="4758"/>
                </a:lnTo>
                <a:lnTo>
                  <a:pt x="3650" y="4770"/>
                </a:lnTo>
                <a:lnTo>
                  <a:pt x="3648" y="4790"/>
                </a:lnTo>
                <a:lnTo>
                  <a:pt x="3648" y="4802"/>
                </a:lnTo>
                <a:lnTo>
                  <a:pt x="3650" y="4806"/>
                </a:lnTo>
                <a:lnTo>
                  <a:pt x="3652" y="4808"/>
                </a:lnTo>
                <a:lnTo>
                  <a:pt x="3654" y="4812"/>
                </a:lnTo>
                <a:lnTo>
                  <a:pt x="3656" y="4818"/>
                </a:lnTo>
                <a:lnTo>
                  <a:pt x="3654" y="4826"/>
                </a:lnTo>
                <a:lnTo>
                  <a:pt x="3650" y="4836"/>
                </a:lnTo>
                <a:lnTo>
                  <a:pt x="3646" y="4846"/>
                </a:lnTo>
                <a:lnTo>
                  <a:pt x="3640" y="4856"/>
                </a:lnTo>
                <a:lnTo>
                  <a:pt x="3634" y="4862"/>
                </a:lnTo>
                <a:lnTo>
                  <a:pt x="3628" y="4864"/>
                </a:lnTo>
                <a:lnTo>
                  <a:pt x="3616" y="4866"/>
                </a:lnTo>
                <a:lnTo>
                  <a:pt x="3606" y="4870"/>
                </a:lnTo>
                <a:lnTo>
                  <a:pt x="3602" y="4872"/>
                </a:lnTo>
                <a:lnTo>
                  <a:pt x="3600" y="4876"/>
                </a:lnTo>
                <a:lnTo>
                  <a:pt x="3600" y="4882"/>
                </a:lnTo>
                <a:lnTo>
                  <a:pt x="3600" y="4888"/>
                </a:lnTo>
                <a:lnTo>
                  <a:pt x="3602" y="4892"/>
                </a:lnTo>
                <a:lnTo>
                  <a:pt x="3600" y="4896"/>
                </a:lnTo>
                <a:lnTo>
                  <a:pt x="3592" y="4898"/>
                </a:lnTo>
                <a:lnTo>
                  <a:pt x="3590" y="4900"/>
                </a:lnTo>
                <a:lnTo>
                  <a:pt x="3588" y="4904"/>
                </a:lnTo>
                <a:lnTo>
                  <a:pt x="3590" y="4910"/>
                </a:lnTo>
                <a:lnTo>
                  <a:pt x="3594" y="4918"/>
                </a:lnTo>
                <a:lnTo>
                  <a:pt x="3594" y="4922"/>
                </a:lnTo>
                <a:lnTo>
                  <a:pt x="3594" y="4926"/>
                </a:lnTo>
                <a:lnTo>
                  <a:pt x="3588" y="4932"/>
                </a:lnTo>
                <a:lnTo>
                  <a:pt x="3580" y="4934"/>
                </a:lnTo>
                <a:lnTo>
                  <a:pt x="3570" y="4938"/>
                </a:lnTo>
                <a:lnTo>
                  <a:pt x="3560" y="4942"/>
                </a:lnTo>
                <a:lnTo>
                  <a:pt x="3552" y="4946"/>
                </a:lnTo>
                <a:lnTo>
                  <a:pt x="3546" y="4952"/>
                </a:lnTo>
                <a:lnTo>
                  <a:pt x="3546" y="4956"/>
                </a:lnTo>
                <a:lnTo>
                  <a:pt x="3546" y="4962"/>
                </a:lnTo>
                <a:lnTo>
                  <a:pt x="3546" y="4974"/>
                </a:lnTo>
                <a:lnTo>
                  <a:pt x="3546" y="4984"/>
                </a:lnTo>
                <a:lnTo>
                  <a:pt x="3542" y="4990"/>
                </a:lnTo>
                <a:lnTo>
                  <a:pt x="3540" y="4994"/>
                </a:lnTo>
                <a:lnTo>
                  <a:pt x="3532" y="5002"/>
                </a:lnTo>
                <a:lnTo>
                  <a:pt x="3530" y="5008"/>
                </a:lnTo>
                <a:lnTo>
                  <a:pt x="3530" y="5016"/>
                </a:lnTo>
                <a:lnTo>
                  <a:pt x="3530" y="5024"/>
                </a:lnTo>
                <a:lnTo>
                  <a:pt x="3528" y="5030"/>
                </a:lnTo>
                <a:lnTo>
                  <a:pt x="3524" y="5032"/>
                </a:lnTo>
                <a:lnTo>
                  <a:pt x="3520" y="5032"/>
                </a:lnTo>
                <a:lnTo>
                  <a:pt x="3516" y="5034"/>
                </a:lnTo>
                <a:lnTo>
                  <a:pt x="3512" y="5038"/>
                </a:lnTo>
                <a:lnTo>
                  <a:pt x="3510" y="5044"/>
                </a:lnTo>
                <a:lnTo>
                  <a:pt x="3512" y="5054"/>
                </a:lnTo>
                <a:lnTo>
                  <a:pt x="3516" y="5070"/>
                </a:lnTo>
                <a:lnTo>
                  <a:pt x="3516" y="5082"/>
                </a:lnTo>
                <a:lnTo>
                  <a:pt x="3516" y="5090"/>
                </a:lnTo>
                <a:lnTo>
                  <a:pt x="3514" y="5094"/>
                </a:lnTo>
                <a:lnTo>
                  <a:pt x="3514" y="5098"/>
                </a:lnTo>
                <a:lnTo>
                  <a:pt x="3514" y="5100"/>
                </a:lnTo>
                <a:lnTo>
                  <a:pt x="3524" y="5112"/>
                </a:lnTo>
                <a:lnTo>
                  <a:pt x="3532" y="5118"/>
                </a:lnTo>
                <a:lnTo>
                  <a:pt x="3538" y="5120"/>
                </a:lnTo>
                <a:lnTo>
                  <a:pt x="3542" y="5118"/>
                </a:lnTo>
                <a:lnTo>
                  <a:pt x="3546" y="5116"/>
                </a:lnTo>
                <a:lnTo>
                  <a:pt x="3550" y="5110"/>
                </a:lnTo>
                <a:lnTo>
                  <a:pt x="3552" y="5110"/>
                </a:lnTo>
                <a:lnTo>
                  <a:pt x="3552" y="5114"/>
                </a:lnTo>
                <a:lnTo>
                  <a:pt x="3552" y="5128"/>
                </a:lnTo>
                <a:lnTo>
                  <a:pt x="3550" y="5140"/>
                </a:lnTo>
                <a:lnTo>
                  <a:pt x="3548" y="5144"/>
                </a:lnTo>
                <a:lnTo>
                  <a:pt x="3544" y="5148"/>
                </a:lnTo>
                <a:lnTo>
                  <a:pt x="3540" y="5152"/>
                </a:lnTo>
                <a:lnTo>
                  <a:pt x="3534" y="5154"/>
                </a:lnTo>
                <a:lnTo>
                  <a:pt x="3520" y="5170"/>
                </a:lnTo>
                <a:lnTo>
                  <a:pt x="3508" y="5184"/>
                </a:lnTo>
                <a:lnTo>
                  <a:pt x="3502" y="5196"/>
                </a:lnTo>
                <a:lnTo>
                  <a:pt x="3498" y="5208"/>
                </a:lnTo>
                <a:lnTo>
                  <a:pt x="3496" y="5218"/>
                </a:lnTo>
                <a:lnTo>
                  <a:pt x="3496" y="5228"/>
                </a:lnTo>
                <a:lnTo>
                  <a:pt x="3498" y="5244"/>
                </a:lnTo>
                <a:lnTo>
                  <a:pt x="3502" y="5250"/>
                </a:lnTo>
                <a:lnTo>
                  <a:pt x="3504" y="5254"/>
                </a:lnTo>
                <a:lnTo>
                  <a:pt x="3512" y="5260"/>
                </a:lnTo>
                <a:lnTo>
                  <a:pt x="3514" y="5262"/>
                </a:lnTo>
                <a:lnTo>
                  <a:pt x="3516" y="5264"/>
                </a:lnTo>
                <a:lnTo>
                  <a:pt x="3514" y="5268"/>
                </a:lnTo>
                <a:lnTo>
                  <a:pt x="3508" y="5272"/>
                </a:lnTo>
                <a:lnTo>
                  <a:pt x="3504" y="5276"/>
                </a:lnTo>
                <a:lnTo>
                  <a:pt x="3502" y="5280"/>
                </a:lnTo>
                <a:lnTo>
                  <a:pt x="3502" y="5282"/>
                </a:lnTo>
                <a:lnTo>
                  <a:pt x="3504" y="5286"/>
                </a:lnTo>
                <a:lnTo>
                  <a:pt x="3510" y="5292"/>
                </a:lnTo>
                <a:lnTo>
                  <a:pt x="3518" y="5298"/>
                </a:lnTo>
                <a:lnTo>
                  <a:pt x="3540" y="5310"/>
                </a:lnTo>
                <a:lnTo>
                  <a:pt x="3550" y="5318"/>
                </a:lnTo>
                <a:lnTo>
                  <a:pt x="3552" y="5322"/>
                </a:lnTo>
                <a:lnTo>
                  <a:pt x="3554" y="5328"/>
                </a:lnTo>
                <a:lnTo>
                  <a:pt x="3558" y="5342"/>
                </a:lnTo>
                <a:lnTo>
                  <a:pt x="3564" y="5354"/>
                </a:lnTo>
                <a:lnTo>
                  <a:pt x="3570" y="5364"/>
                </a:lnTo>
                <a:lnTo>
                  <a:pt x="3576" y="5372"/>
                </a:lnTo>
                <a:lnTo>
                  <a:pt x="3588" y="5388"/>
                </a:lnTo>
                <a:lnTo>
                  <a:pt x="3592" y="5398"/>
                </a:lnTo>
                <a:lnTo>
                  <a:pt x="3596" y="5410"/>
                </a:lnTo>
                <a:lnTo>
                  <a:pt x="3600" y="5424"/>
                </a:lnTo>
                <a:lnTo>
                  <a:pt x="3606" y="5438"/>
                </a:lnTo>
                <a:lnTo>
                  <a:pt x="3618" y="5468"/>
                </a:lnTo>
                <a:lnTo>
                  <a:pt x="3632" y="5498"/>
                </a:lnTo>
                <a:lnTo>
                  <a:pt x="3638" y="5512"/>
                </a:lnTo>
                <a:lnTo>
                  <a:pt x="3642" y="5526"/>
                </a:lnTo>
                <a:lnTo>
                  <a:pt x="3644" y="5536"/>
                </a:lnTo>
                <a:lnTo>
                  <a:pt x="3648" y="5544"/>
                </a:lnTo>
                <a:lnTo>
                  <a:pt x="3654" y="5554"/>
                </a:lnTo>
                <a:lnTo>
                  <a:pt x="3660" y="5564"/>
                </a:lnTo>
                <a:lnTo>
                  <a:pt x="3660" y="5570"/>
                </a:lnTo>
                <a:lnTo>
                  <a:pt x="3662" y="5576"/>
                </a:lnTo>
                <a:lnTo>
                  <a:pt x="3664" y="5584"/>
                </a:lnTo>
                <a:lnTo>
                  <a:pt x="3668" y="5594"/>
                </a:lnTo>
                <a:lnTo>
                  <a:pt x="3682" y="5612"/>
                </a:lnTo>
                <a:lnTo>
                  <a:pt x="3688" y="5622"/>
                </a:lnTo>
                <a:lnTo>
                  <a:pt x="3694" y="5632"/>
                </a:lnTo>
                <a:lnTo>
                  <a:pt x="3698" y="5644"/>
                </a:lnTo>
                <a:lnTo>
                  <a:pt x="3698" y="5656"/>
                </a:lnTo>
                <a:lnTo>
                  <a:pt x="3698" y="5670"/>
                </a:lnTo>
                <a:lnTo>
                  <a:pt x="3700" y="5680"/>
                </a:lnTo>
                <a:lnTo>
                  <a:pt x="3704" y="5690"/>
                </a:lnTo>
                <a:lnTo>
                  <a:pt x="3712" y="5700"/>
                </a:lnTo>
                <a:lnTo>
                  <a:pt x="3724" y="5714"/>
                </a:lnTo>
                <a:lnTo>
                  <a:pt x="3730" y="5720"/>
                </a:lnTo>
                <a:lnTo>
                  <a:pt x="3734" y="5728"/>
                </a:lnTo>
                <a:lnTo>
                  <a:pt x="3742" y="5738"/>
                </a:lnTo>
                <a:lnTo>
                  <a:pt x="3752" y="5750"/>
                </a:lnTo>
                <a:lnTo>
                  <a:pt x="3776" y="5766"/>
                </a:lnTo>
                <a:lnTo>
                  <a:pt x="3814" y="5790"/>
                </a:lnTo>
                <a:lnTo>
                  <a:pt x="3854" y="5812"/>
                </a:lnTo>
                <a:lnTo>
                  <a:pt x="3878" y="5826"/>
                </a:lnTo>
                <a:lnTo>
                  <a:pt x="3884" y="5832"/>
                </a:lnTo>
                <a:lnTo>
                  <a:pt x="3888" y="5836"/>
                </a:lnTo>
                <a:lnTo>
                  <a:pt x="3892" y="5844"/>
                </a:lnTo>
                <a:lnTo>
                  <a:pt x="3894" y="5850"/>
                </a:lnTo>
                <a:lnTo>
                  <a:pt x="3896" y="5858"/>
                </a:lnTo>
                <a:lnTo>
                  <a:pt x="3900" y="5864"/>
                </a:lnTo>
                <a:lnTo>
                  <a:pt x="3906" y="5868"/>
                </a:lnTo>
                <a:lnTo>
                  <a:pt x="3910" y="5872"/>
                </a:lnTo>
                <a:lnTo>
                  <a:pt x="3924" y="5880"/>
                </a:lnTo>
                <a:lnTo>
                  <a:pt x="3930" y="5884"/>
                </a:lnTo>
                <a:lnTo>
                  <a:pt x="3936" y="5890"/>
                </a:lnTo>
                <a:lnTo>
                  <a:pt x="3936" y="5916"/>
                </a:lnTo>
                <a:lnTo>
                  <a:pt x="3938" y="5926"/>
                </a:lnTo>
                <a:lnTo>
                  <a:pt x="3940" y="5928"/>
                </a:lnTo>
                <a:lnTo>
                  <a:pt x="3940" y="5936"/>
                </a:lnTo>
                <a:lnTo>
                  <a:pt x="3940" y="5948"/>
                </a:lnTo>
                <a:lnTo>
                  <a:pt x="3942" y="5956"/>
                </a:lnTo>
                <a:lnTo>
                  <a:pt x="3944" y="5968"/>
                </a:lnTo>
                <a:lnTo>
                  <a:pt x="3944" y="5976"/>
                </a:lnTo>
                <a:lnTo>
                  <a:pt x="3944" y="5988"/>
                </a:lnTo>
                <a:lnTo>
                  <a:pt x="3942" y="5998"/>
                </a:lnTo>
                <a:lnTo>
                  <a:pt x="3942" y="6006"/>
                </a:lnTo>
                <a:lnTo>
                  <a:pt x="3946" y="6022"/>
                </a:lnTo>
                <a:lnTo>
                  <a:pt x="3948" y="6042"/>
                </a:lnTo>
                <a:lnTo>
                  <a:pt x="3948" y="6054"/>
                </a:lnTo>
                <a:lnTo>
                  <a:pt x="3946" y="6070"/>
                </a:lnTo>
                <a:lnTo>
                  <a:pt x="3940" y="6098"/>
                </a:lnTo>
                <a:lnTo>
                  <a:pt x="3938" y="6116"/>
                </a:lnTo>
                <a:lnTo>
                  <a:pt x="3936" y="6126"/>
                </a:lnTo>
                <a:lnTo>
                  <a:pt x="3934" y="6126"/>
                </a:lnTo>
                <a:lnTo>
                  <a:pt x="3932" y="6126"/>
                </a:lnTo>
                <a:lnTo>
                  <a:pt x="3930" y="6128"/>
                </a:lnTo>
                <a:lnTo>
                  <a:pt x="3926" y="6136"/>
                </a:lnTo>
                <a:lnTo>
                  <a:pt x="3926" y="6142"/>
                </a:lnTo>
                <a:lnTo>
                  <a:pt x="3926" y="6146"/>
                </a:lnTo>
                <a:lnTo>
                  <a:pt x="3930" y="6148"/>
                </a:lnTo>
                <a:lnTo>
                  <a:pt x="3932" y="6150"/>
                </a:lnTo>
                <a:lnTo>
                  <a:pt x="3932" y="6156"/>
                </a:lnTo>
                <a:lnTo>
                  <a:pt x="3930" y="6170"/>
                </a:lnTo>
                <a:lnTo>
                  <a:pt x="3928" y="6192"/>
                </a:lnTo>
                <a:lnTo>
                  <a:pt x="3928" y="6204"/>
                </a:lnTo>
                <a:lnTo>
                  <a:pt x="3930" y="6216"/>
                </a:lnTo>
                <a:lnTo>
                  <a:pt x="3932" y="6228"/>
                </a:lnTo>
                <a:lnTo>
                  <a:pt x="3932" y="6238"/>
                </a:lnTo>
                <a:lnTo>
                  <a:pt x="3932" y="6246"/>
                </a:lnTo>
                <a:lnTo>
                  <a:pt x="3928" y="6254"/>
                </a:lnTo>
                <a:lnTo>
                  <a:pt x="3924" y="6266"/>
                </a:lnTo>
                <a:lnTo>
                  <a:pt x="3924" y="6270"/>
                </a:lnTo>
                <a:lnTo>
                  <a:pt x="3926" y="6276"/>
                </a:lnTo>
                <a:lnTo>
                  <a:pt x="3928" y="6284"/>
                </a:lnTo>
                <a:lnTo>
                  <a:pt x="3926" y="6292"/>
                </a:lnTo>
                <a:lnTo>
                  <a:pt x="3922" y="6310"/>
                </a:lnTo>
                <a:lnTo>
                  <a:pt x="3914" y="6330"/>
                </a:lnTo>
                <a:lnTo>
                  <a:pt x="3912" y="6340"/>
                </a:lnTo>
                <a:lnTo>
                  <a:pt x="3912" y="6348"/>
                </a:lnTo>
                <a:lnTo>
                  <a:pt x="3914" y="6358"/>
                </a:lnTo>
                <a:lnTo>
                  <a:pt x="3910" y="6362"/>
                </a:lnTo>
                <a:lnTo>
                  <a:pt x="3908" y="6368"/>
                </a:lnTo>
                <a:lnTo>
                  <a:pt x="3904" y="6388"/>
                </a:lnTo>
                <a:lnTo>
                  <a:pt x="3904" y="6400"/>
                </a:lnTo>
                <a:lnTo>
                  <a:pt x="3900" y="6408"/>
                </a:lnTo>
                <a:lnTo>
                  <a:pt x="3898" y="6414"/>
                </a:lnTo>
                <a:lnTo>
                  <a:pt x="3894" y="6418"/>
                </a:lnTo>
                <a:lnTo>
                  <a:pt x="3890" y="6422"/>
                </a:lnTo>
                <a:lnTo>
                  <a:pt x="3888" y="6426"/>
                </a:lnTo>
                <a:lnTo>
                  <a:pt x="3888" y="6432"/>
                </a:lnTo>
                <a:lnTo>
                  <a:pt x="3890" y="6438"/>
                </a:lnTo>
                <a:lnTo>
                  <a:pt x="3896" y="6454"/>
                </a:lnTo>
                <a:lnTo>
                  <a:pt x="3900" y="6470"/>
                </a:lnTo>
                <a:lnTo>
                  <a:pt x="3898" y="6482"/>
                </a:lnTo>
                <a:lnTo>
                  <a:pt x="3896" y="6486"/>
                </a:lnTo>
                <a:lnTo>
                  <a:pt x="3894" y="6492"/>
                </a:lnTo>
                <a:lnTo>
                  <a:pt x="3888" y="6498"/>
                </a:lnTo>
                <a:lnTo>
                  <a:pt x="3882" y="6508"/>
                </a:lnTo>
                <a:lnTo>
                  <a:pt x="3882" y="6514"/>
                </a:lnTo>
                <a:lnTo>
                  <a:pt x="3880" y="6522"/>
                </a:lnTo>
                <a:lnTo>
                  <a:pt x="3884" y="6546"/>
                </a:lnTo>
                <a:lnTo>
                  <a:pt x="3888" y="6568"/>
                </a:lnTo>
                <a:lnTo>
                  <a:pt x="3888" y="6584"/>
                </a:lnTo>
                <a:lnTo>
                  <a:pt x="3890" y="6596"/>
                </a:lnTo>
                <a:lnTo>
                  <a:pt x="3894" y="6608"/>
                </a:lnTo>
                <a:lnTo>
                  <a:pt x="3896" y="6614"/>
                </a:lnTo>
                <a:lnTo>
                  <a:pt x="3894" y="6620"/>
                </a:lnTo>
                <a:lnTo>
                  <a:pt x="3890" y="6632"/>
                </a:lnTo>
                <a:lnTo>
                  <a:pt x="3884" y="6646"/>
                </a:lnTo>
                <a:lnTo>
                  <a:pt x="3882" y="6654"/>
                </a:lnTo>
                <a:lnTo>
                  <a:pt x="3882" y="6662"/>
                </a:lnTo>
                <a:lnTo>
                  <a:pt x="3884" y="6670"/>
                </a:lnTo>
                <a:lnTo>
                  <a:pt x="3884" y="6676"/>
                </a:lnTo>
                <a:lnTo>
                  <a:pt x="3882" y="6678"/>
                </a:lnTo>
                <a:lnTo>
                  <a:pt x="3880" y="6680"/>
                </a:lnTo>
                <a:lnTo>
                  <a:pt x="3878" y="6684"/>
                </a:lnTo>
                <a:lnTo>
                  <a:pt x="3874" y="6690"/>
                </a:lnTo>
                <a:lnTo>
                  <a:pt x="3872" y="6698"/>
                </a:lnTo>
                <a:lnTo>
                  <a:pt x="3870" y="6710"/>
                </a:lnTo>
                <a:lnTo>
                  <a:pt x="3868" y="6726"/>
                </a:lnTo>
                <a:lnTo>
                  <a:pt x="3866" y="6738"/>
                </a:lnTo>
                <a:lnTo>
                  <a:pt x="3858" y="6758"/>
                </a:lnTo>
                <a:lnTo>
                  <a:pt x="3850" y="6774"/>
                </a:lnTo>
                <a:lnTo>
                  <a:pt x="3846" y="6786"/>
                </a:lnTo>
                <a:lnTo>
                  <a:pt x="3844" y="6794"/>
                </a:lnTo>
                <a:lnTo>
                  <a:pt x="3840" y="6798"/>
                </a:lnTo>
                <a:lnTo>
                  <a:pt x="3838" y="6802"/>
                </a:lnTo>
                <a:lnTo>
                  <a:pt x="3834" y="6818"/>
                </a:lnTo>
                <a:lnTo>
                  <a:pt x="3834" y="6830"/>
                </a:lnTo>
                <a:lnTo>
                  <a:pt x="3832" y="6836"/>
                </a:lnTo>
                <a:lnTo>
                  <a:pt x="3830" y="6838"/>
                </a:lnTo>
                <a:lnTo>
                  <a:pt x="3828" y="6836"/>
                </a:lnTo>
                <a:lnTo>
                  <a:pt x="3826" y="6836"/>
                </a:lnTo>
                <a:lnTo>
                  <a:pt x="3826" y="6834"/>
                </a:lnTo>
                <a:lnTo>
                  <a:pt x="3824" y="6846"/>
                </a:lnTo>
                <a:lnTo>
                  <a:pt x="3822" y="6858"/>
                </a:lnTo>
                <a:lnTo>
                  <a:pt x="3820" y="6864"/>
                </a:lnTo>
                <a:lnTo>
                  <a:pt x="3818" y="6866"/>
                </a:lnTo>
                <a:lnTo>
                  <a:pt x="3814" y="6866"/>
                </a:lnTo>
                <a:lnTo>
                  <a:pt x="3806" y="6864"/>
                </a:lnTo>
                <a:lnTo>
                  <a:pt x="3804" y="6864"/>
                </a:lnTo>
                <a:lnTo>
                  <a:pt x="3804" y="6870"/>
                </a:lnTo>
                <a:lnTo>
                  <a:pt x="3802" y="6882"/>
                </a:lnTo>
                <a:lnTo>
                  <a:pt x="3804" y="6890"/>
                </a:lnTo>
                <a:lnTo>
                  <a:pt x="3806" y="6898"/>
                </a:lnTo>
                <a:lnTo>
                  <a:pt x="3810" y="6906"/>
                </a:lnTo>
                <a:lnTo>
                  <a:pt x="3810" y="6914"/>
                </a:lnTo>
                <a:lnTo>
                  <a:pt x="3810" y="6924"/>
                </a:lnTo>
                <a:lnTo>
                  <a:pt x="3808" y="6936"/>
                </a:lnTo>
                <a:lnTo>
                  <a:pt x="3810" y="6944"/>
                </a:lnTo>
                <a:lnTo>
                  <a:pt x="3814" y="6954"/>
                </a:lnTo>
                <a:lnTo>
                  <a:pt x="3818" y="6960"/>
                </a:lnTo>
                <a:lnTo>
                  <a:pt x="3820" y="6968"/>
                </a:lnTo>
                <a:lnTo>
                  <a:pt x="3820" y="6976"/>
                </a:lnTo>
                <a:lnTo>
                  <a:pt x="3818" y="6990"/>
                </a:lnTo>
                <a:lnTo>
                  <a:pt x="3816" y="7002"/>
                </a:lnTo>
                <a:lnTo>
                  <a:pt x="3812" y="7008"/>
                </a:lnTo>
                <a:lnTo>
                  <a:pt x="3810" y="7010"/>
                </a:lnTo>
                <a:lnTo>
                  <a:pt x="3808" y="7010"/>
                </a:lnTo>
                <a:lnTo>
                  <a:pt x="3804" y="7010"/>
                </a:lnTo>
                <a:lnTo>
                  <a:pt x="3802" y="7012"/>
                </a:lnTo>
                <a:lnTo>
                  <a:pt x="3800" y="7016"/>
                </a:lnTo>
                <a:lnTo>
                  <a:pt x="3800" y="7026"/>
                </a:lnTo>
                <a:lnTo>
                  <a:pt x="3798" y="7042"/>
                </a:lnTo>
                <a:lnTo>
                  <a:pt x="3796" y="7054"/>
                </a:lnTo>
                <a:lnTo>
                  <a:pt x="3790" y="7068"/>
                </a:lnTo>
                <a:lnTo>
                  <a:pt x="3790" y="7074"/>
                </a:lnTo>
                <a:lnTo>
                  <a:pt x="3790" y="7080"/>
                </a:lnTo>
                <a:lnTo>
                  <a:pt x="3790" y="7086"/>
                </a:lnTo>
                <a:lnTo>
                  <a:pt x="3794" y="7096"/>
                </a:lnTo>
                <a:lnTo>
                  <a:pt x="3798" y="7104"/>
                </a:lnTo>
                <a:lnTo>
                  <a:pt x="3804" y="7112"/>
                </a:lnTo>
                <a:lnTo>
                  <a:pt x="3808" y="7116"/>
                </a:lnTo>
                <a:lnTo>
                  <a:pt x="3814" y="7118"/>
                </a:lnTo>
                <a:lnTo>
                  <a:pt x="3818" y="7116"/>
                </a:lnTo>
                <a:lnTo>
                  <a:pt x="3820" y="7116"/>
                </a:lnTo>
                <a:lnTo>
                  <a:pt x="3824" y="7112"/>
                </a:lnTo>
                <a:lnTo>
                  <a:pt x="3826" y="7108"/>
                </a:lnTo>
                <a:lnTo>
                  <a:pt x="3830" y="7100"/>
                </a:lnTo>
                <a:lnTo>
                  <a:pt x="3832" y="7100"/>
                </a:lnTo>
                <a:lnTo>
                  <a:pt x="3834" y="7100"/>
                </a:lnTo>
                <a:lnTo>
                  <a:pt x="3838" y="7106"/>
                </a:lnTo>
                <a:lnTo>
                  <a:pt x="3842" y="7110"/>
                </a:lnTo>
                <a:lnTo>
                  <a:pt x="3846" y="7112"/>
                </a:lnTo>
                <a:lnTo>
                  <a:pt x="3848" y="7112"/>
                </a:lnTo>
                <a:lnTo>
                  <a:pt x="3846" y="7116"/>
                </a:lnTo>
                <a:lnTo>
                  <a:pt x="3840" y="7122"/>
                </a:lnTo>
                <a:lnTo>
                  <a:pt x="3836" y="7126"/>
                </a:lnTo>
                <a:lnTo>
                  <a:pt x="3836" y="7128"/>
                </a:lnTo>
                <a:lnTo>
                  <a:pt x="3842" y="7130"/>
                </a:lnTo>
                <a:lnTo>
                  <a:pt x="3846" y="7132"/>
                </a:lnTo>
                <a:lnTo>
                  <a:pt x="3850" y="7134"/>
                </a:lnTo>
                <a:lnTo>
                  <a:pt x="3852" y="7138"/>
                </a:lnTo>
                <a:lnTo>
                  <a:pt x="3854" y="7142"/>
                </a:lnTo>
                <a:lnTo>
                  <a:pt x="3852" y="7148"/>
                </a:lnTo>
                <a:lnTo>
                  <a:pt x="3850" y="7150"/>
                </a:lnTo>
                <a:lnTo>
                  <a:pt x="3848" y="7148"/>
                </a:lnTo>
                <a:lnTo>
                  <a:pt x="3844" y="7142"/>
                </a:lnTo>
                <a:lnTo>
                  <a:pt x="3840" y="7140"/>
                </a:lnTo>
                <a:lnTo>
                  <a:pt x="3838" y="7144"/>
                </a:lnTo>
                <a:lnTo>
                  <a:pt x="3838" y="7150"/>
                </a:lnTo>
                <a:lnTo>
                  <a:pt x="3840" y="7156"/>
                </a:lnTo>
                <a:lnTo>
                  <a:pt x="3838" y="7160"/>
                </a:lnTo>
                <a:lnTo>
                  <a:pt x="3836" y="7166"/>
                </a:lnTo>
                <a:lnTo>
                  <a:pt x="3838" y="7176"/>
                </a:lnTo>
                <a:lnTo>
                  <a:pt x="3840" y="7182"/>
                </a:lnTo>
                <a:lnTo>
                  <a:pt x="3838" y="7188"/>
                </a:lnTo>
                <a:lnTo>
                  <a:pt x="3832" y="7196"/>
                </a:lnTo>
                <a:lnTo>
                  <a:pt x="3826" y="7202"/>
                </a:lnTo>
                <a:lnTo>
                  <a:pt x="3826" y="7208"/>
                </a:lnTo>
                <a:lnTo>
                  <a:pt x="3826" y="7212"/>
                </a:lnTo>
                <a:lnTo>
                  <a:pt x="3830" y="7224"/>
                </a:lnTo>
                <a:lnTo>
                  <a:pt x="3830" y="7234"/>
                </a:lnTo>
                <a:lnTo>
                  <a:pt x="3826" y="7242"/>
                </a:lnTo>
                <a:lnTo>
                  <a:pt x="3822" y="7248"/>
                </a:lnTo>
                <a:lnTo>
                  <a:pt x="3820" y="7250"/>
                </a:lnTo>
                <a:lnTo>
                  <a:pt x="3822" y="7254"/>
                </a:lnTo>
                <a:lnTo>
                  <a:pt x="3826" y="7256"/>
                </a:lnTo>
                <a:lnTo>
                  <a:pt x="3832" y="7258"/>
                </a:lnTo>
                <a:lnTo>
                  <a:pt x="3840" y="7262"/>
                </a:lnTo>
                <a:lnTo>
                  <a:pt x="3844" y="7266"/>
                </a:lnTo>
                <a:lnTo>
                  <a:pt x="3844" y="7272"/>
                </a:lnTo>
                <a:lnTo>
                  <a:pt x="3842" y="7280"/>
                </a:lnTo>
                <a:lnTo>
                  <a:pt x="3838" y="7286"/>
                </a:lnTo>
                <a:lnTo>
                  <a:pt x="3834" y="7292"/>
                </a:lnTo>
                <a:lnTo>
                  <a:pt x="3828" y="7296"/>
                </a:lnTo>
                <a:lnTo>
                  <a:pt x="3822" y="7298"/>
                </a:lnTo>
                <a:lnTo>
                  <a:pt x="3816" y="7302"/>
                </a:lnTo>
                <a:lnTo>
                  <a:pt x="3814" y="7304"/>
                </a:lnTo>
                <a:lnTo>
                  <a:pt x="3816" y="7308"/>
                </a:lnTo>
                <a:lnTo>
                  <a:pt x="3818" y="7312"/>
                </a:lnTo>
                <a:lnTo>
                  <a:pt x="3820" y="7314"/>
                </a:lnTo>
                <a:lnTo>
                  <a:pt x="3820" y="7316"/>
                </a:lnTo>
                <a:lnTo>
                  <a:pt x="3816" y="7318"/>
                </a:lnTo>
                <a:lnTo>
                  <a:pt x="3812" y="7322"/>
                </a:lnTo>
                <a:lnTo>
                  <a:pt x="3808" y="7330"/>
                </a:lnTo>
                <a:lnTo>
                  <a:pt x="3808" y="7336"/>
                </a:lnTo>
                <a:lnTo>
                  <a:pt x="3808" y="7340"/>
                </a:lnTo>
                <a:lnTo>
                  <a:pt x="3808" y="7346"/>
                </a:lnTo>
                <a:lnTo>
                  <a:pt x="3806" y="7356"/>
                </a:lnTo>
                <a:lnTo>
                  <a:pt x="3804" y="7370"/>
                </a:lnTo>
                <a:lnTo>
                  <a:pt x="3804" y="7378"/>
                </a:lnTo>
                <a:lnTo>
                  <a:pt x="3802" y="7384"/>
                </a:lnTo>
                <a:lnTo>
                  <a:pt x="3798" y="7388"/>
                </a:lnTo>
                <a:lnTo>
                  <a:pt x="3794" y="7390"/>
                </a:lnTo>
                <a:lnTo>
                  <a:pt x="3796" y="7382"/>
                </a:lnTo>
                <a:lnTo>
                  <a:pt x="3796" y="7372"/>
                </a:lnTo>
                <a:lnTo>
                  <a:pt x="3796" y="7366"/>
                </a:lnTo>
                <a:lnTo>
                  <a:pt x="3792" y="7364"/>
                </a:lnTo>
                <a:lnTo>
                  <a:pt x="3788" y="7360"/>
                </a:lnTo>
                <a:lnTo>
                  <a:pt x="3786" y="7358"/>
                </a:lnTo>
                <a:lnTo>
                  <a:pt x="3786" y="7352"/>
                </a:lnTo>
                <a:lnTo>
                  <a:pt x="3786" y="7346"/>
                </a:lnTo>
                <a:lnTo>
                  <a:pt x="3784" y="7346"/>
                </a:lnTo>
                <a:lnTo>
                  <a:pt x="3780" y="7346"/>
                </a:lnTo>
                <a:lnTo>
                  <a:pt x="3772" y="7346"/>
                </a:lnTo>
                <a:lnTo>
                  <a:pt x="3772" y="7348"/>
                </a:lnTo>
                <a:lnTo>
                  <a:pt x="3770" y="7350"/>
                </a:lnTo>
                <a:lnTo>
                  <a:pt x="3766" y="7348"/>
                </a:lnTo>
                <a:lnTo>
                  <a:pt x="3764" y="7346"/>
                </a:lnTo>
                <a:lnTo>
                  <a:pt x="3762" y="7346"/>
                </a:lnTo>
                <a:lnTo>
                  <a:pt x="3762" y="7352"/>
                </a:lnTo>
                <a:lnTo>
                  <a:pt x="3762" y="7354"/>
                </a:lnTo>
                <a:lnTo>
                  <a:pt x="3760" y="7360"/>
                </a:lnTo>
                <a:lnTo>
                  <a:pt x="3756" y="7364"/>
                </a:lnTo>
                <a:lnTo>
                  <a:pt x="3750" y="7368"/>
                </a:lnTo>
                <a:lnTo>
                  <a:pt x="3736" y="7378"/>
                </a:lnTo>
                <a:lnTo>
                  <a:pt x="3724" y="7386"/>
                </a:lnTo>
                <a:lnTo>
                  <a:pt x="3722" y="7390"/>
                </a:lnTo>
                <a:lnTo>
                  <a:pt x="3720" y="7394"/>
                </a:lnTo>
                <a:lnTo>
                  <a:pt x="3720" y="7398"/>
                </a:lnTo>
                <a:lnTo>
                  <a:pt x="3722" y="7402"/>
                </a:lnTo>
                <a:lnTo>
                  <a:pt x="3728" y="7408"/>
                </a:lnTo>
                <a:lnTo>
                  <a:pt x="3732" y="7410"/>
                </a:lnTo>
                <a:lnTo>
                  <a:pt x="3734" y="7406"/>
                </a:lnTo>
                <a:lnTo>
                  <a:pt x="3734" y="7400"/>
                </a:lnTo>
                <a:lnTo>
                  <a:pt x="3736" y="7392"/>
                </a:lnTo>
                <a:lnTo>
                  <a:pt x="3738" y="7390"/>
                </a:lnTo>
                <a:lnTo>
                  <a:pt x="3742" y="7388"/>
                </a:lnTo>
                <a:lnTo>
                  <a:pt x="3744" y="7390"/>
                </a:lnTo>
                <a:lnTo>
                  <a:pt x="3748" y="7396"/>
                </a:lnTo>
                <a:lnTo>
                  <a:pt x="3752" y="7402"/>
                </a:lnTo>
                <a:lnTo>
                  <a:pt x="3760" y="7406"/>
                </a:lnTo>
                <a:lnTo>
                  <a:pt x="3768" y="7408"/>
                </a:lnTo>
                <a:lnTo>
                  <a:pt x="3770" y="7406"/>
                </a:lnTo>
                <a:lnTo>
                  <a:pt x="3772" y="7404"/>
                </a:lnTo>
                <a:lnTo>
                  <a:pt x="3772" y="7400"/>
                </a:lnTo>
                <a:lnTo>
                  <a:pt x="3776" y="7400"/>
                </a:lnTo>
                <a:lnTo>
                  <a:pt x="3778" y="7402"/>
                </a:lnTo>
                <a:lnTo>
                  <a:pt x="3782" y="7406"/>
                </a:lnTo>
                <a:lnTo>
                  <a:pt x="3786" y="7410"/>
                </a:lnTo>
                <a:lnTo>
                  <a:pt x="3790" y="7412"/>
                </a:lnTo>
                <a:lnTo>
                  <a:pt x="3792" y="7414"/>
                </a:lnTo>
                <a:lnTo>
                  <a:pt x="3792" y="7420"/>
                </a:lnTo>
                <a:lnTo>
                  <a:pt x="3790" y="7422"/>
                </a:lnTo>
                <a:lnTo>
                  <a:pt x="3788" y="7424"/>
                </a:lnTo>
                <a:lnTo>
                  <a:pt x="3784" y="7426"/>
                </a:lnTo>
                <a:lnTo>
                  <a:pt x="3778" y="7426"/>
                </a:lnTo>
                <a:lnTo>
                  <a:pt x="3774" y="7428"/>
                </a:lnTo>
                <a:lnTo>
                  <a:pt x="3772" y="7432"/>
                </a:lnTo>
                <a:lnTo>
                  <a:pt x="3770" y="7436"/>
                </a:lnTo>
                <a:lnTo>
                  <a:pt x="3772" y="7440"/>
                </a:lnTo>
                <a:lnTo>
                  <a:pt x="3776" y="7444"/>
                </a:lnTo>
                <a:lnTo>
                  <a:pt x="3780" y="7446"/>
                </a:lnTo>
                <a:lnTo>
                  <a:pt x="3778" y="7446"/>
                </a:lnTo>
                <a:lnTo>
                  <a:pt x="3770" y="7446"/>
                </a:lnTo>
                <a:lnTo>
                  <a:pt x="3766" y="7446"/>
                </a:lnTo>
                <a:lnTo>
                  <a:pt x="3764" y="7450"/>
                </a:lnTo>
                <a:lnTo>
                  <a:pt x="3762" y="7454"/>
                </a:lnTo>
                <a:lnTo>
                  <a:pt x="3764" y="7458"/>
                </a:lnTo>
                <a:lnTo>
                  <a:pt x="3770" y="7458"/>
                </a:lnTo>
                <a:lnTo>
                  <a:pt x="3778" y="7458"/>
                </a:lnTo>
                <a:lnTo>
                  <a:pt x="3786" y="7458"/>
                </a:lnTo>
                <a:lnTo>
                  <a:pt x="3794" y="7460"/>
                </a:lnTo>
                <a:lnTo>
                  <a:pt x="3796" y="7460"/>
                </a:lnTo>
                <a:lnTo>
                  <a:pt x="3798" y="7460"/>
                </a:lnTo>
                <a:lnTo>
                  <a:pt x="3800" y="7458"/>
                </a:lnTo>
                <a:lnTo>
                  <a:pt x="3800" y="7456"/>
                </a:lnTo>
                <a:lnTo>
                  <a:pt x="3802" y="7456"/>
                </a:lnTo>
                <a:lnTo>
                  <a:pt x="3806" y="7458"/>
                </a:lnTo>
                <a:lnTo>
                  <a:pt x="3808" y="7464"/>
                </a:lnTo>
                <a:lnTo>
                  <a:pt x="3808" y="7466"/>
                </a:lnTo>
                <a:lnTo>
                  <a:pt x="3806" y="7466"/>
                </a:lnTo>
                <a:lnTo>
                  <a:pt x="3806" y="7468"/>
                </a:lnTo>
                <a:lnTo>
                  <a:pt x="3806" y="7472"/>
                </a:lnTo>
                <a:lnTo>
                  <a:pt x="3810" y="7478"/>
                </a:lnTo>
                <a:lnTo>
                  <a:pt x="3814" y="7484"/>
                </a:lnTo>
                <a:lnTo>
                  <a:pt x="3810" y="7484"/>
                </a:lnTo>
                <a:lnTo>
                  <a:pt x="3796" y="7474"/>
                </a:lnTo>
                <a:lnTo>
                  <a:pt x="3790" y="7472"/>
                </a:lnTo>
                <a:lnTo>
                  <a:pt x="3784" y="7470"/>
                </a:lnTo>
                <a:lnTo>
                  <a:pt x="3768" y="7470"/>
                </a:lnTo>
                <a:lnTo>
                  <a:pt x="3764" y="7472"/>
                </a:lnTo>
                <a:lnTo>
                  <a:pt x="3762" y="7472"/>
                </a:lnTo>
                <a:lnTo>
                  <a:pt x="3764" y="7474"/>
                </a:lnTo>
                <a:lnTo>
                  <a:pt x="3766" y="7476"/>
                </a:lnTo>
                <a:lnTo>
                  <a:pt x="3768" y="7476"/>
                </a:lnTo>
                <a:lnTo>
                  <a:pt x="3770" y="7476"/>
                </a:lnTo>
                <a:lnTo>
                  <a:pt x="3772" y="7478"/>
                </a:lnTo>
                <a:lnTo>
                  <a:pt x="3774" y="7484"/>
                </a:lnTo>
                <a:lnTo>
                  <a:pt x="3778" y="7488"/>
                </a:lnTo>
                <a:lnTo>
                  <a:pt x="3788" y="7494"/>
                </a:lnTo>
                <a:lnTo>
                  <a:pt x="3792" y="7496"/>
                </a:lnTo>
                <a:lnTo>
                  <a:pt x="3790" y="7500"/>
                </a:lnTo>
                <a:lnTo>
                  <a:pt x="3790" y="7502"/>
                </a:lnTo>
                <a:lnTo>
                  <a:pt x="3790" y="7504"/>
                </a:lnTo>
                <a:lnTo>
                  <a:pt x="3784" y="7500"/>
                </a:lnTo>
                <a:lnTo>
                  <a:pt x="3780" y="7500"/>
                </a:lnTo>
                <a:lnTo>
                  <a:pt x="3778" y="7500"/>
                </a:lnTo>
                <a:lnTo>
                  <a:pt x="3776" y="7504"/>
                </a:lnTo>
                <a:lnTo>
                  <a:pt x="3772" y="7516"/>
                </a:lnTo>
                <a:lnTo>
                  <a:pt x="3772" y="7522"/>
                </a:lnTo>
                <a:lnTo>
                  <a:pt x="3772" y="7530"/>
                </a:lnTo>
                <a:lnTo>
                  <a:pt x="3774" y="7550"/>
                </a:lnTo>
                <a:lnTo>
                  <a:pt x="3776" y="7558"/>
                </a:lnTo>
                <a:lnTo>
                  <a:pt x="3778" y="7560"/>
                </a:lnTo>
                <a:lnTo>
                  <a:pt x="3780" y="7560"/>
                </a:lnTo>
                <a:lnTo>
                  <a:pt x="3780" y="7558"/>
                </a:lnTo>
                <a:lnTo>
                  <a:pt x="3782" y="7552"/>
                </a:lnTo>
                <a:lnTo>
                  <a:pt x="3784" y="7544"/>
                </a:lnTo>
                <a:lnTo>
                  <a:pt x="3786" y="7538"/>
                </a:lnTo>
                <a:lnTo>
                  <a:pt x="3788" y="7538"/>
                </a:lnTo>
                <a:lnTo>
                  <a:pt x="3788" y="7542"/>
                </a:lnTo>
                <a:lnTo>
                  <a:pt x="3788" y="7546"/>
                </a:lnTo>
                <a:lnTo>
                  <a:pt x="3788" y="7554"/>
                </a:lnTo>
                <a:lnTo>
                  <a:pt x="3790" y="7560"/>
                </a:lnTo>
                <a:lnTo>
                  <a:pt x="3794" y="7566"/>
                </a:lnTo>
                <a:lnTo>
                  <a:pt x="3796" y="7568"/>
                </a:lnTo>
                <a:lnTo>
                  <a:pt x="3792" y="7566"/>
                </a:lnTo>
                <a:lnTo>
                  <a:pt x="3786" y="7564"/>
                </a:lnTo>
                <a:lnTo>
                  <a:pt x="3780" y="7564"/>
                </a:lnTo>
                <a:lnTo>
                  <a:pt x="3778" y="7568"/>
                </a:lnTo>
                <a:lnTo>
                  <a:pt x="3778" y="7570"/>
                </a:lnTo>
                <a:lnTo>
                  <a:pt x="3780" y="7574"/>
                </a:lnTo>
                <a:lnTo>
                  <a:pt x="3778" y="7576"/>
                </a:lnTo>
                <a:lnTo>
                  <a:pt x="3776" y="7578"/>
                </a:lnTo>
                <a:lnTo>
                  <a:pt x="3780" y="7582"/>
                </a:lnTo>
                <a:lnTo>
                  <a:pt x="3792" y="7588"/>
                </a:lnTo>
                <a:lnTo>
                  <a:pt x="3792" y="7590"/>
                </a:lnTo>
                <a:lnTo>
                  <a:pt x="3784" y="7588"/>
                </a:lnTo>
                <a:lnTo>
                  <a:pt x="3776" y="7588"/>
                </a:lnTo>
                <a:lnTo>
                  <a:pt x="3776" y="7590"/>
                </a:lnTo>
                <a:lnTo>
                  <a:pt x="3784" y="7600"/>
                </a:lnTo>
                <a:lnTo>
                  <a:pt x="3788" y="7604"/>
                </a:lnTo>
                <a:lnTo>
                  <a:pt x="3786" y="7604"/>
                </a:lnTo>
                <a:lnTo>
                  <a:pt x="3776" y="7598"/>
                </a:lnTo>
                <a:lnTo>
                  <a:pt x="3770" y="7596"/>
                </a:lnTo>
                <a:lnTo>
                  <a:pt x="3764" y="7596"/>
                </a:lnTo>
                <a:lnTo>
                  <a:pt x="3760" y="7598"/>
                </a:lnTo>
                <a:lnTo>
                  <a:pt x="3762" y="7600"/>
                </a:lnTo>
                <a:lnTo>
                  <a:pt x="3764" y="7600"/>
                </a:lnTo>
                <a:lnTo>
                  <a:pt x="3768" y="7604"/>
                </a:lnTo>
                <a:lnTo>
                  <a:pt x="3770" y="7606"/>
                </a:lnTo>
                <a:lnTo>
                  <a:pt x="3772" y="7610"/>
                </a:lnTo>
                <a:lnTo>
                  <a:pt x="3774" y="7612"/>
                </a:lnTo>
                <a:lnTo>
                  <a:pt x="3778" y="7614"/>
                </a:lnTo>
                <a:lnTo>
                  <a:pt x="3782" y="7612"/>
                </a:lnTo>
                <a:lnTo>
                  <a:pt x="3784" y="7614"/>
                </a:lnTo>
                <a:lnTo>
                  <a:pt x="3788" y="7616"/>
                </a:lnTo>
                <a:lnTo>
                  <a:pt x="3792" y="7620"/>
                </a:lnTo>
                <a:lnTo>
                  <a:pt x="3792" y="7622"/>
                </a:lnTo>
                <a:lnTo>
                  <a:pt x="3784" y="7620"/>
                </a:lnTo>
                <a:lnTo>
                  <a:pt x="3782" y="7620"/>
                </a:lnTo>
                <a:lnTo>
                  <a:pt x="3780" y="7620"/>
                </a:lnTo>
                <a:lnTo>
                  <a:pt x="3784" y="7630"/>
                </a:lnTo>
                <a:lnTo>
                  <a:pt x="3788" y="7636"/>
                </a:lnTo>
                <a:lnTo>
                  <a:pt x="3790" y="7636"/>
                </a:lnTo>
                <a:lnTo>
                  <a:pt x="3794" y="7632"/>
                </a:lnTo>
                <a:lnTo>
                  <a:pt x="3798" y="7624"/>
                </a:lnTo>
                <a:lnTo>
                  <a:pt x="3802" y="7616"/>
                </a:lnTo>
                <a:lnTo>
                  <a:pt x="3804" y="7614"/>
                </a:lnTo>
                <a:lnTo>
                  <a:pt x="3804" y="7618"/>
                </a:lnTo>
                <a:lnTo>
                  <a:pt x="3802" y="7626"/>
                </a:lnTo>
                <a:lnTo>
                  <a:pt x="3796" y="7638"/>
                </a:lnTo>
                <a:lnTo>
                  <a:pt x="3794" y="7640"/>
                </a:lnTo>
                <a:lnTo>
                  <a:pt x="3790" y="7642"/>
                </a:lnTo>
                <a:lnTo>
                  <a:pt x="3784" y="7640"/>
                </a:lnTo>
                <a:lnTo>
                  <a:pt x="3782" y="7642"/>
                </a:lnTo>
                <a:lnTo>
                  <a:pt x="3782" y="7644"/>
                </a:lnTo>
                <a:lnTo>
                  <a:pt x="3782" y="7648"/>
                </a:lnTo>
                <a:lnTo>
                  <a:pt x="3782" y="7650"/>
                </a:lnTo>
                <a:lnTo>
                  <a:pt x="3784" y="7650"/>
                </a:lnTo>
                <a:lnTo>
                  <a:pt x="3784" y="7654"/>
                </a:lnTo>
                <a:lnTo>
                  <a:pt x="3784" y="7660"/>
                </a:lnTo>
                <a:lnTo>
                  <a:pt x="3786" y="7660"/>
                </a:lnTo>
                <a:lnTo>
                  <a:pt x="3788" y="7658"/>
                </a:lnTo>
                <a:lnTo>
                  <a:pt x="3792" y="7660"/>
                </a:lnTo>
                <a:lnTo>
                  <a:pt x="3798" y="7662"/>
                </a:lnTo>
                <a:lnTo>
                  <a:pt x="3802" y="7670"/>
                </a:lnTo>
                <a:lnTo>
                  <a:pt x="3804" y="7676"/>
                </a:lnTo>
                <a:lnTo>
                  <a:pt x="3804" y="7680"/>
                </a:lnTo>
                <a:lnTo>
                  <a:pt x="3802" y="7680"/>
                </a:lnTo>
                <a:lnTo>
                  <a:pt x="3798" y="7676"/>
                </a:lnTo>
                <a:lnTo>
                  <a:pt x="3796" y="7672"/>
                </a:lnTo>
                <a:lnTo>
                  <a:pt x="3792" y="7672"/>
                </a:lnTo>
                <a:lnTo>
                  <a:pt x="3792" y="7674"/>
                </a:lnTo>
                <a:lnTo>
                  <a:pt x="3794" y="7678"/>
                </a:lnTo>
                <a:lnTo>
                  <a:pt x="3794" y="7682"/>
                </a:lnTo>
                <a:lnTo>
                  <a:pt x="3794" y="7684"/>
                </a:lnTo>
                <a:lnTo>
                  <a:pt x="3794" y="7688"/>
                </a:lnTo>
                <a:lnTo>
                  <a:pt x="3796" y="7692"/>
                </a:lnTo>
                <a:lnTo>
                  <a:pt x="3798" y="7694"/>
                </a:lnTo>
                <a:lnTo>
                  <a:pt x="3800" y="7694"/>
                </a:lnTo>
                <a:lnTo>
                  <a:pt x="3802" y="7692"/>
                </a:lnTo>
                <a:lnTo>
                  <a:pt x="3806" y="7690"/>
                </a:lnTo>
                <a:lnTo>
                  <a:pt x="3808" y="7692"/>
                </a:lnTo>
                <a:lnTo>
                  <a:pt x="3810" y="7700"/>
                </a:lnTo>
                <a:lnTo>
                  <a:pt x="3806" y="7700"/>
                </a:lnTo>
                <a:lnTo>
                  <a:pt x="3804" y="7700"/>
                </a:lnTo>
                <a:lnTo>
                  <a:pt x="3806" y="7702"/>
                </a:lnTo>
                <a:lnTo>
                  <a:pt x="3810" y="7708"/>
                </a:lnTo>
                <a:lnTo>
                  <a:pt x="3816" y="7714"/>
                </a:lnTo>
                <a:lnTo>
                  <a:pt x="3818" y="7716"/>
                </a:lnTo>
                <a:lnTo>
                  <a:pt x="3820" y="7714"/>
                </a:lnTo>
                <a:lnTo>
                  <a:pt x="3824" y="7706"/>
                </a:lnTo>
                <a:lnTo>
                  <a:pt x="3826" y="7702"/>
                </a:lnTo>
                <a:lnTo>
                  <a:pt x="3828" y="7700"/>
                </a:lnTo>
                <a:lnTo>
                  <a:pt x="3830" y="7698"/>
                </a:lnTo>
                <a:lnTo>
                  <a:pt x="3830" y="7696"/>
                </a:lnTo>
                <a:lnTo>
                  <a:pt x="3832" y="7694"/>
                </a:lnTo>
                <a:lnTo>
                  <a:pt x="3838" y="7696"/>
                </a:lnTo>
                <a:lnTo>
                  <a:pt x="3846" y="7696"/>
                </a:lnTo>
                <a:lnTo>
                  <a:pt x="3846" y="7694"/>
                </a:lnTo>
                <a:lnTo>
                  <a:pt x="3846" y="7692"/>
                </a:lnTo>
                <a:lnTo>
                  <a:pt x="3840" y="7688"/>
                </a:lnTo>
                <a:lnTo>
                  <a:pt x="3832" y="7682"/>
                </a:lnTo>
                <a:lnTo>
                  <a:pt x="3822" y="7678"/>
                </a:lnTo>
                <a:lnTo>
                  <a:pt x="3820" y="7674"/>
                </a:lnTo>
                <a:lnTo>
                  <a:pt x="3824" y="7674"/>
                </a:lnTo>
                <a:lnTo>
                  <a:pt x="3832" y="7678"/>
                </a:lnTo>
                <a:lnTo>
                  <a:pt x="3846" y="7686"/>
                </a:lnTo>
                <a:lnTo>
                  <a:pt x="3850" y="7690"/>
                </a:lnTo>
                <a:lnTo>
                  <a:pt x="3852" y="7698"/>
                </a:lnTo>
                <a:lnTo>
                  <a:pt x="3850" y="7704"/>
                </a:lnTo>
                <a:lnTo>
                  <a:pt x="3846" y="7706"/>
                </a:lnTo>
                <a:lnTo>
                  <a:pt x="3844" y="7708"/>
                </a:lnTo>
                <a:lnTo>
                  <a:pt x="3846" y="7714"/>
                </a:lnTo>
                <a:lnTo>
                  <a:pt x="3848" y="7716"/>
                </a:lnTo>
                <a:lnTo>
                  <a:pt x="3844" y="7710"/>
                </a:lnTo>
                <a:lnTo>
                  <a:pt x="3838" y="7706"/>
                </a:lnTo>
                <a:lnTo>
                  <a:pt x="3836" y="7706"/>
                </a:lnTo>
                <a:lnTo>
                  <a:pt x="3834" y="7708"/>
                </a:lnTo>
                <a:lnTo>
                  <a:pt x="3832" y="7720"/>
                </a:lnTo>
                <a:lnTo>
                  <a:pt x="3830" y="7720"/>
                </a:lnTo>
                <a:lnTo>
                  <a:pt x="3830" y="7718"/>
                </a:lnTo>
                <a:lnTo>
                  <a:pt x="3828" y="7714"/>
                </a:lnTo>
                <a:lnTo>
                  <a:pt x="3826" y="7714"/>
                </a:lnTo>
                <a:lnTo>
                  <a:pt x="3820" y="7722"/>
                </a:lnTo>
                <a:lnTo>
                  <a:pt x="3818" y="7724"/>
                </a:lnTo>
                <a:lnTo>
                  <a:pt x="3816" y="7722"/>
                </a:lnTo>
                <a:lnTo>
                  <a:pt x="3812" y="7718"/>
                </a:lnTo>
                <a:lnTo>
                  <a:pt x="3808" y="7714"/>
                </a:lnTo>
                <a:lnTo>
                  <a:pt x="3802" y="7710"/>
                </a:lnTo>
                <a:lnTo>
                  <a:pt x="3800" y="7710"/>
                </a:lnTo>
                <a:lnTo>
                  <a:pt x="3800" y="7712"/>
                </a:lnTo>
                <a:lnTo>
                  <a:pt x="3802" y="7714"/>
                </a:lnTo>
                <a:lnTo>
                  <a:pt x="3806" y="7720"/>
                </a:lnTo>
                <a:lnTo>
                  <a:pt x="3806" y="7724"/>
                </a:lnTo>
                <a:lnTo>
                  <a:pt x="3806" y="7726"/>
                </a:lnTo>
                <a:lnTo>
                  <a:pt x="3802" y="7732"/>
                </a:lnTo>
                <a:lnTo>
                  <a:pt x="3806" y="7734"/>
                </a:lnTo>
                <a:lnTo>
                  <a:pt x="3808" y="7736"/>
                </a:lnTo>
                <a:lnTo>
                  <a:pt x="3806" y="7740"/>
                </a:lnTo>
                <a:lnTo>
                  <a:pt x="3802" y="7746"/>
                </a:lnTo>
                <a:lnTo>
                  <a:pt x="3802" y="7752"/>
                </a:lnTo>
                <a:lnTo>
                  <a:pt x="3804" y="7752"/>
                </a:lnTo>
                <a:lnTo>
                  <a:pt x="3810" y="7748"/>
                </a:lnTo>
                <a:lnTo>
                  <a:pt x="3812" y="7746"/>
                </a:lnTo>
                <a:lnTo>
                  <a:pt x="3816" y="7746"/>
                </a:lnTo>
                <a:lnTo>
                  <a:pt x="3820" y="7750"/>
                </a:lnTo>
                <a:lnTo>
                  <a:pt x="3820" y="7754"/>
                </a:lnTo>
                <a:lnTo>
                  <a:pt x="3818" y="7756"/>
                </a:lnTo>
                <a:lnTo>
                  <a:pt x="3816" y="7756"/>
                </a:lnTo>
                <a:lnTo>
                  <a:pt x="3812" y="7756"/>
                </a:lnTo>
                <a:lnTo>
                  <a:pt x="3812" y="7758"/>
                </a:lnTo>
                <a:lnTo>
                  <a:pt x="3818" y="7762"/>
                </a:lnTo>
                <a:lnTo>
                  <a:pt x="3818" y="7764"/>
                </a:lnTo>
                <a:lnTo>
                  <a:pt x="3818" y="7766"/>
                </a:lnTo>
                <a:lnTo>
                  <a:pt x="3814" y="7768"/>
                </a:lnTo>
                <a:lnTo>
                  <a:pt x="3812" y="7770"/>
                </a:lnTo>
                <a:lnTo>
                  <a:pt x="3816" y="7772"/>
                </a:lnTo>
                <a:lnTo>
                  <a:pt x="3824" y="7774"/>
                </a:lnTo>
                <a:lnTo>
                  <a:pt x="3828" y="7772"/>
                </a:lnTo>
                <a:lnTo>
                  <a:pt x="3830" y="7768"/>
                </a:lnTo>
                <a:lnTo>
                  <a:pt x="3830" y="7762"/>
                </a:lnTo>
                <a:lnTo>
                  <a:pt x="3830" y="7760"/>
                </a:lnTo>
                <a:lnTo>
                  <a:pt x="3832" y="7756"/>
                </a:lnTo>
                <a:lnTo>
                  <a:pt x="3836" y="7754"/>
                </a:lnTo>
                <a:lnTo>
                  <a:pt x="3840" y="7752"/>
                </a:lnTo>
                <a:lnTo>
                  <a:pt x="3842" y="7750"/>
                </a:lnTo>
                <a:lnTo>
                  <a:pt x="3842" y="7748"/>
                </a:lnTo>
                <a:lnTo>
                  <a:pt x="3840" y="7744"/>
                </a:lnTo>
                <a:lnTo>
                  <a:pt x="3836" y="7742"/>
                </a:lnTo>
                <a:lnTo>
                  <a:pt x="3840" y="7740"/>
                </a:lnTo>
                <a:lnTo>
                  <a:pt x="3848" y="7742"/>
                </a:lnTo>
                <a:lnTo>
                  <a:pt x="3850" y="7744"/>
                </a:lnTo>
                <a:lnTo>
                  <a:pt x="3852" y="7746"/>
                </a:lnTo>
                <a:lnTo>
                  <a:pt x="3856" y="7744"/>
                </a:lnTo>
                <a:lnTo>
                  <a:pt x="3860" y="7740"/>
                </a:lnTo>
                <a:lnTo>
                  <a:pt x="3864" y="7740"/>
                </a:lnTo>
                <a:lnTo>
                  <a:pt x="3878" y="7740"/>
                </a:lnTo>
                <a:lnTo>
                  <a:pt x="3888" y="7742"/>
                </a:lnTo>
                <a:lnTo>
                  <a:pt x="3892" y="7744"/>
                </a:lnTo>
                <a:lnTo>
                  <a:pt x="3892" y="7746"/>
                </a:lnTo>
                <a:lnTo>
                  <a:pt x="3888" y="7750"/>
                </a:lnTo>
                <a:lnTo>
                  <a:pt x="3884" y="7750"/>
                </a:lnTo>
                <a:lnTo>
                  <a:pt x="3876" y="7750"/>
                </a:lnTo>
                <a:lnTo>
                  <a:pt x="3868" y="7748"/>
                </a:lnTo>
                <a:lnTo>
                  <a:pt x="3864" y="7748"/>
                </a:lnTo>
                <a:lnTo>
                  <a:pt x="3862" y="7748"/>
                </a:lnTo>
                <a:lnTo>
                  <a:pt x="3858" y="7754"/>
                </a:lnTo>
                <a:lnTo>
                  <a:pt x="3854" y="7760"/>
                </a:lnTo>
                <a:lnTo>
                  <a:pt x="3852" y="7760"/>
                </a:lnTo>
                <a:lnTo>
                  <a:pt x="3850" y="7758"/>
                </a:lnTo>
                <a:lnTo>
                  <a:pt x="3844" y="7756"/>
                </a:lnTo>
                <a:lnTo>
                  <a:pt x="3838" y="7756"/>
                </a:lnTo>
                <a:lnTo>
                  <a:pt x="3834" y="7762"/>
                </a:lnTo>
                <a:lnTo>
                  <a:pt x="3834" y="7766"/>
                </a:lnTo>
                <a:lnTo>
                  <a:pt x="3836" y="7772"/>
                </a:lnTo>
                <a:lnTo>
                  <a:pt x="3834" y="7774"/>
                </a:lnTo>
                <a:lnTo>
                  <a:pt x="3834" y="7776"/>
                </a:lnTo>
                <a:lnTo>
                  <a:pt x="3836" y="7778"/>
                </a:lnTo>
                <a:lnTo>
                  <a:pt x="3838" y="7782"/>
                </a:lnTo>
                <a:lnTo>
                  <a:pt x="3836" y="7782"/>
                </a:lnTo>
                <a:lnTo>
                  <a:pt x="3830" y="7780"/>
                </a:lnTo>
                <a:lnTo>
                  <a:pt x="3824" y="7780"/>
                </a:lnTo>
                <a:lnTo>
                  <a:pt x="3820" y="7780"/>
                </a:lnTo>
                <a:lnTo>
                  <a:pt x="3824" y="7784"/>
                </a:lnTo>
                <a:lnTo>
                  <a:pt x="3838" y="7794"/>
                </a:lnTo>
                <a:lnTo>
                  <a:pt x="3850" y="7802"/>
                </a:lnTo>
                <a:lnTo>
                  <a:pt x="3852" y="7800"/>
                </a:lnTo>
                <a:lnTo>
                  <a:pt x="3850" y="7796"/>
                </a:lnTo>
                <a:lnTo>
                  <a:pt x="3848" y="7790"/>
                </a:lnTo>
                <a:lnTo>
                  <a:pt x="3850" y="7786"/>
                </a:lnTo>
                <a:lnTo>
                  <a:pt x="3854" y="7782"/>
                </a:lnTo>
                <a:lnTo>
                  <a:pt x="3860" y="7780"/>
                </a:lnTo>
                <a:lnTo>
                  <a:pt x="3860" y="7778"/>
                </a:lnTo>
                <a:lnTo>
                  <a:pt x="3856" y="7774"/>
                </a:lnTo>
                <a:lnTo>
                  <a:pt x="3852" y="7772"/>
                </a:lnTo>
                <a:lnTo>
                  <a:pt x="3858" y="7772"/>
                </a:lnTo>
                <a:lnTo>
                  <a:pt x="3868" y="7774"/>
                </a:lnTo>
                <a:lnTo>
                  <a:pt x="3872" y="7774"/>
                </a:lnTo>
                <a:lnTo>
                  <a:pt x="3874" y="7770"/>
                </a:lnTo>
                <a:lnTo>
                  <a:pt x="3880" y="7766"/>
                </a:lnTo>
                <a:lnTo>
                  <a:pt x="3888" y="7762"/>
                </a:lnTo>
                <a:lnTo>
                  <a:pt x="3894" y="7758"/>
                </a:lnTo>
                <a:lnTo>
                  <a:pt x="3898" y="7756"/>
                </a:lnTo>
                <a:lnTo>
                  <a:pt x="3902" y="7756"/>
                </a:lnTo>
                <a:lnTo>
                  <a:pt x="3904" y="7758"/>
                </a:lnTo>
                <a:lnTo>
                  <a:pt x="3904" y="7762"/>
                </a:lnTo>
                <a:lnTo>
                  <a:pt x="3902" y="7768"/>
                </a:lnTo>
                <a:lnTo>
                  <a:pt x="3896" y="7774"/>
                </a:lnTo>
                <a:lnTo>
                  <a:pt x="3888" y="7780"/>
                </a:lnTo>
                <a:lnTo>
                  <a:pt x="3882" y="7782"/>
                </a:lnTo>
                <a:lnTo>
                  <a:pt x="3880" y="7786"/>
                </a:lnTo>
                <a:lnTo>
                  <a:pt x="3878" y="7788"/>
                </a:lnTo>
                <a:lnTo>
                  <a:pt x="3876" y="7786"/>
                </a:lnTo>
                <a:lnTo>
                  <a:pt x="3872" y="7784"/>
                </a:lnTo>
                <a:lnTo>
                  <a:pt x="3872" y="7786"/>
                </a:lnTo>
                <a:lnTo>
                  <a:pt x="3870" y="7788"/>
                </a:lnTo>
                <a:lnTo>
                  <a:pt x="3866" y="7786"/>
                </a:lnTo>
                <a:lnTo>
                  <a:pt x="3860" y="7786"/>
                </a:lnTo>
                <a:lnTo>
                  <a:pt x="3854" y="7788"/>
                </a:lnTo>
                <a:lnTo>
                  <a:pt x="3854" y="7792"/>
                </a:lnTo>
                <a:lnTo>
                  <a:pt x="3856" y="7796"/>
                </a:lnTo>
                <a:lnTo>
                  <a:pt x="3862" y="7804"/>
                </a:lnTo>
                <a:lnTo>
                  <a:pt x="3868" y="7810"/>
                </a:lnTo>
                <a:lnTo>
                  <a:pt x="3874" y="7814"/>
                </a:lnTo>
                <a:lnTo>
                  <a:pt x="3878" y="7814"/>
                </a:lnTo>
                <a:lnTo>
                  <a:pt x="3882" y="7818"/>
                </a:lnTo>
                <a:lnTo>
                  <a:pt x="3888" y="7820"/>
                </a:lnTo>
                <a:lnTo>
                  <a:pt x="3898" y="7822"/>
                </a:lnTo>
                <a:lnTo>
                  <a:pt x="3906" y="7820"/>
                </a:lnTo>
                <a:lnTo>
                  <a:pt x="3910" y="7818"/>
                </a:lnTo>
                <a:lnTo>
                  <a:pt x="3912" y="7810"/>
                </a:lnTo>
                <a:lnTo>
                  <a:pt x="3912" y="7796"/>
                </a:lnTo>
                <a:lnTo>
                  <a:pt x="3914" y="7782"/>
                </a:lnTo>
                <a:lnTo>
                  <a:pt x="3916" y="7776"/>
                </a:lnTo>
                <a:lnTo>
                  <a:pt x="3918" y="7772"/>
                </a:lnTo>
                <a:lnTo>
                  <a:pt x="3920" y="7762"/>
                </a:lnTo>
                <a:lnTo>
                  <a:pt x="3920" y="7756"/>
                </a:lnTo>
                <a:lnTo>
                  <a:pt x="3922" y="7752"/>
                </a:lnTo>
                <a:lnTo>
                  <a:pt x="3924" y="7750"/>
                </a:lnTo>
                <a:lnTo>
                  <a:pt x="3928" y="7748"/>
                </a:lnTo>
                <a:lnTo>
                  <a:pt x="3936" y="7746"/>
                </a:lnTo>
                <a:lnTo>
                  <a:pt x="3942" y="7746"/>
                </a:lnTo>
                <a:lnTo>
                  <a:pt x="3946" y="7742"/>
                </a:lnTo>
                <a:lnTo>
                  <a:pt x="3950" y="7738"/>
                </a:lnTo>
                <a:lnTo>
                  <a:pt x="3954" y="7738"/>
                </a:lnTo>
                <a:lnTo>
                  <a:pt x="3958" y="7738"/>
                </a:lnTo>
                <a:lnTo>
                  <a:pt x="3962" y="7738"/>
                </a:lnTo>
                <a:lnTo>
                  <a:pt x="3968" y="7734"/>
                </a:lnTo>
                <a:lnTo>
                  <a:pt x="3972" y="7726"/>
                </a:lnTo>
                <a:lnTo>
                  <a:pt x="3978" y="7724"/>
                </a:lnTo>
                <a:lnTo>
                  <a:pt x="3984" y="7724"/>
                </a:lnTo>
                <a:lnTo>
                  <a:pt x="3992" y="7724"/>
                </a:lnTo>
                <a:lnTo>
                  <a:pt x="4006" y="7728"/>
                </a:lnTo>
                <a:lnTo>
                  <a:pt x="4014" y="7732"/>
                </a:lnTo>
                <a:lnTo>
                  <a:pt x="4016" y="7730"/>
                </a:lnTo>
                <a:lnTo>
                  <a:pt x="4014" y="7724"/>
                </a:lnTo>
                <a:lnTo>
                  <a:pt x="4008" y="7712"/>
                </a:lnTo>
                <a:lnTo>
                  <a:pt x="3996" y="7692"/>
                </a:lnTo>
                <a:lnTo>
                  <a:pt x="3992" y="7680"/>
                </a:lnTo>
                <a:lnTo>
                  <a:pt x="3988" y="7666"/>
                </a:lnTo>
                <a:lnTo>
                  <a:pt x="3986" y="7648"/>
                </a:lnTo>
                <a:lnTo>
                  <a:pt x="3986" y="7640"/>
                </a:lnTo>
                <a:lnTo>
                  <a:pt x="3986" y="7630"/>
                </a:lnTo>
                <a:lnTo>
                  <a:pt x="3990" y="7620"/>
                </a:lnTo>
                <a:lnTo>
                  <a:pt x="3996" y="7612"/>
                </a:lnTo>
                <a:lnTo>
                  <a:pt x="4002" y="7606"/>
                </a:lnTo>
                <a:lnTo>
                  <a:pt x="4014" y="7600"/>
                </a:lnTo>
                <a:lnTo>
                  <a:pt x="4024" y="7596"/>
                </a:lnTo>
                <a:lnTo>
                  <a:pt x="4032" y="7592"/>
                </a:lnTo>
                <a:lnTo>
                  <a:pt x="4038" y="7586"/>
                </a:lnTo>
                <a:lnTo>
                  <a:pt x="4042" y="7580"/>
                </a:lnTo>
                <a:lnTo>
                  <a:pt x="4046" y="7564"/>
                </a:lnTo>
                <a:lnTo>
                  <a:pt x="4050" y="7540"/>
                </a:lnTo>
                <a:lnTo>
                  <a:pt x="4054" y="7528"/>
                </a:lnTo>
                <a:lnTo>
                  <a:pt x="4060" y="7518"/>
                </a:lnTo>
                <a:lnTo>
                  <a:pt x="4068" y="7510"/>
                </a:lnTo>
                <a:lnTo>
                  <a:pt x="4076" y="7504"/>
                </a:lnTo>
                <a:lnTo>
                  <a:pt x="4092" y="7496"/>
                </a:lnTo>
                <a:lnTo>
                  <a:pt x="4098" y="7492"/>
                </a:lnTo>
                <a:lnTo>
                  <a:pt x="4102" y="7488"/>
                </a:lnTo>
                <a:lnTo>
                  <a:pt x="4104" y="7484"/>
                </a:lnTo>
                <a:lnTo>
                  <a:pt x="4106" y="7480"/>
                </a:lnTo>
                <a:lnTo>
                  <a:pt x="4114" y="7474"/>
                </a:lnTo>
                <a:lnTo>
                  <a:pt x="4118" y="7470"/>
                </a:lnTo>
                <a:lnTo>
                  <a:pt x="4120" y="7466"/>
                </a:lnTo>
                <a:lnTo>
                  <a:pt x="4118" y="7462"/>
                </a:lnTo>
                <a:lnTo>
                  <a:pt x="4118" y="7458"/>
                </a:lnTo>
                <a:lnTo>
                  <a:pt x="4118" y="7454"/>
                </a:lnTo>
                <a:lnTo>
                  <a:pt x="4120" y="7450"/>
                </a:lnTo>
                <a:lnTo>
                  <a:pt x="4122" y="7442"/>
                </a:lnTo>
                <a:lnTo>
                  <a:pt x="4124" y="7436"/>
                </a:lnTo>
                <a:lnTo>
                  <a:pt x="4122" y="7428"/>
                </a:lnTo>
                <a:lnTo>
                  <a:pt x="4120" y="7422"/>
                </a:lnTo>
                <a:lnTo>
                  <a:pt x="4116" y="7420"/>
                </a:lnTo>
                <a:lnTo>
                  <a:pt x="4104" y="7418"/>
                </a:lnTo>
                <a:lnTo>
                  <a:pt x="4096" y="7418"/>
                </a:lnTo>
                <a:lnTo>
                  <a:pt x="4086" y="7414"/>
                </a:lnTo>
                <a:lnTo>
                  <a:pt x="4076" y="7408"/>
                </a:lnTo>
                <a:lnTo>
                  <a:pt x="4066" y="7398"/>
                </a:lnTo>
                <a:lnTo>
                  <a:pt x="4050" y="7378"/>
                </a:lnTo>
                <a:lnTo>
                  <a:pt x="4046" y="7372"/>
                </a:lnTo>
                <a:lnTo>
                  <a:pt x="4046" y="7366"/>
                </a:lnTo>
                <a:lnTo>
                  <a:pt x="4046" y="7360"/>
                </a:lnTo>
                <a:lnTo>
                  <a:pt x="4050" y="7352"/>
                </a:lnTo>
                <a:lnTo>
                  <a:pt x="4060" y="7332"/>
                </a:lnTo>
                <a:lnTo>
                  <a:pt x="4068" y="7320"/>
                </a:lnTo>
                <a:lnTo>
                  <a:pt x="4072" y="7314"/>
                </a:lnTo>
                <a:lnTo>
                  <a:pt x="4078" y="7310"/>
                </a:lnTo>
                <a:lnTo>
                  <a:pt x="4082" y="7310"/>
                </a:lnTo>
                <a:lnTo>
                  <a:pt x="4088" y="7310"/>
                </a:lnTo>
                <a:lnTo>
                  <a:pt x="4092" y="7308"/>
                </a:lnTo>
                <a:lnTo>
                  <a:pt x="4094" y="7306"/>
                </a:lnTo>
                <a:lnTo>
                  <a:pt x="4098" y="7302"/>
                </a:lnTo>
                <a:lnTo>
                  <a:pt x="4104" y="7300"/>
                </a:lnTo>
                <a:lnTo>
                  <a:pt x="4118" y="7300"/>
                </a:lnTo>
                <a:lnTo>
                  <a:pt x="4124" y="7298"/>
                </a:lnTo>
                <a:lnTo>
                  <a:pt x="4128" y="7298"/>
                </a:lnTo>
                <a:lnTo>
                  <a:pt x="4130" y="7296"/>
                </a:lnTo>
                <a:lnTo>
                  <a:pt x="4128" y="7290"/>
                </a:lnTo>
                <a:lnTo>
                  <a:pt x="4124" y="7286"/>
                </a:lnTo>
                <a:lnTo>
                  <a:pt x="4126" y="7282"/>
                </a:lnTo>
                <a:lnTo>
                  <a:pt x="4134" y="7274"/>
                </a:lnTo>
                <a:lnTo>
                  <a:pt x="4140" y="7268"/>
                </a:lnTo>
                <a:lnTo>
                  <a:pt x="4142" y="7262"/>
                </a:lnTo>
                <a:lnTo>
                  <a:pt x="4144" y="7252"/>
                </a:lnTo>
                <a:lnTo>
                  <a:pt x="4140" y="7240"/>
                </a:lnTo>
                <a:lnTo>
                  <a:pt x="4140" y="7234"/>
                </a:lnTo>
                <a:lnTo>
                  <a:pt x="4140" y="7228"/>
                </a:lnTo>
                <a:lnTo>
                  <a:pt x="4142" y="7220"/>
                </a:lnTo>
                <a:lnTo>
                  <a:pt x="4144" y="7212"/>
                </a:lnTo>
                <a:lnTo>
                  <a:pt x="4150" y="7206"/>
                </a:lnTo>
                <a:lnTo>
                  <a:pt x="4156" y="7200"/>
                </a:lnTo>
                <a:lnTo>
                  <a:pt x="4164" y="7194"/>
                </a:lnTo>
                <a:lnTo>
                  <a:pt x="4174" y="7188"/>
                </a:lnTo>
                <a:lnTo>
                  <a:pt x="4180" y="7186"/>
                </a:lnTo>
                <a:lnTo>
                  <a:pt x="4178" y="7184"/>
                </a:lnTo>
                <a:lnTo>
                  <a:pt x="4170" y="7182"/>
                </a:lnTo>
                <a:lnTo>
                  <a:pt x="4160" y="7178"/>
                </a:lnTo>
                <a:lnTo>
                  <a:pt x="4154" y="7172"/>
                </a:lnTo>
                <a:lnTo>
                  <a:pt x="4154" y="7168"/>
                </a:lnTo>
                <a:lnTo>
                  <a:pt x="4156" y="7166"/>
                </a:lnTo>
                <a:lnTo>
                  <a:pt x="4160" y="7164"/>
                </a:lnTo>
                <a:lnTo>
                  <a:pt x="4166" y="7162"/>
                </a:lnTo>
                <a:lnTo>
                  <a:pt x="4172" y="7164"/>
                </a:lnTo>
                <a:lnTo>
                  <a:pt x="4178" y="7166"/>
                </a:lnTo>
                <a:lnTo>
                  <a:pt x="4182" y="7170"/>
                </a:lnTo>
                <a:lnTo>
                  <a:pt x="4186" y="7176"/>
                </a:lnTo>
                <a:lnTo>
                  <a:pt x="4188" y="7180"/>
                </a:lnTo>
                <a:lnTo>
                  <a:pt x="4192" y="7180"/>
                </a:lnTo>
                <a:lnTo>
                  <a:pt x="4196" y="7182"/>
                </a:lnTo>
                <a:lnTo>
                  <a:pt x="4200" y="7180"/>
                </a:lnTo>
                <a:lnTo>
                  <a:pt x="4204" y="7176"/>
                </a:lnTo>
                <a:lnTo>
                  <a:pt x="4208" y="7170"/>
                </a:lnTo>
                <a:lnTo>
                  <a:pt x="4212" y="7162"/>
                </a:lnTo>
                <a:lnTo>
                  <a:pt x="4212" y="7154"/>
                </a:lnTo>
                <a:lnTo>
                  <a:pt x="4210" y="7144"/>
                </a:lnTo>
                <a:lnTo>
                  <a:pt x="4206" y="7136"/>
                </a:lnTo>
                <a:lnTo>
                  <a:pt x="4202" y="7134"/>
                </a:lnTo>
                <a:lnTo>
                  <a:pt x="4198" y="7134"/>
                </a:lnTo>
                <a:lnTo>
                  <a:pt x="4174" y="7142"/>
                </a:lnTo>
                <a:lnTo>
                  <a:pt x="4166" y="7142"/>
                </a:lnTo>
                <a:lnTo>
                  <a:pt x="4160" y="7142"/>
                </a:lnTo>
                <a:lnTo>
                  <a:pt x="4154" y="7140"/>
                </a:lnTo>
                <a:lnTo>
                  <a:pt x="4152" y="7134"/>
                </a:lnTo>
                <a:lnTo>
                  <a:pt x="4150" y="7128"/>
                </a:lnTo>
                <a:lnTo>
                  <a:pt x="4152" y="7118"/>
                </a:lnTo>
                <a:lnTo>
                  <a:pt x="4152" y="7108"/>
                </a:lnTo>
                <a:lnTo>
                  <a:pt x="4152" y="7100"/>
                </a:lnTo>
                <a:lnTo>
                  <a:pt x="4146" y="7084"/>
                </a:lnTo>
                <a:lnTo>
                  <a:pt x="4144" y="7078"/>
                </a:lnTo>
                <a:lnTo>
                  <a:pt x="4142" y="7072"/>
                </a:lnTo>
                <a:lnTo>
                  <a:pt x="4144" y="7068"/>
                </a:lnTo>
                <a:lnTo>
                  <a:pt x="4150" y="7064"/>
                </a:lnTo>
                <a:lnTo>
                  <a:pt x="4158" y="7064"/>
                </a:lnTo>
                <a:lnTo>
                  <a:pt x="4166" y="7064"/>
                </a:lnTo>
                <a:lnTo>
                  <a:pt x="4180" y="7072"/>
                </a:lnTo>
                <a:lnTo>
                  <a:pt x="4196" y="7080"/>
                </a:lnTo>
                <a:lnTo>
                  <a:pt x="4204" y="7082"/>
                </a:lnTo>
                <a:lnTo>
                  <a:pt x="4212" y="7082"/>
                </a:lnTo>
                <a:lnTo>
                  <a:pt x="4222" y="7084"/>
                </a:lnTo>
                <a:lnTo>
                  <a:pt x="4226" y="7084"/>
                </a:lnTo>
                <a:lnTo>
                  <a:pt x="4230" y="7082"/>
                </a:lnTo>
                <a:lnTo>
                  <a:pt x="4244" y="7076"/>
                </a:lnTo>
                <a:lnTo>
                  <a:pt x="4258" y="7068"/>
                </a:lnTo>
                <a:lnTo>
                  <a:pt x="4264" y="7064"/>
                </a:lnTo>
                <a:lnTo>
                  <a:pt x="4266" y="7060"/>
                </a:lnTo>
                <a:lnTo>
                  <a:pt x="4268" y="7056"/>
                </a:lnTo>
                <a:lnTo>
                  <a:pt x="4266" y="7052"/>
                </a:lnTo>
                <a:lnTo>
                  <a:pt x="4262" y="7046"/>
                </a:lnTo>
                <a:lnTo>
                  <a:pt x="4258" y="7044"/>
                </a:lnTo>
                <a:lnTo>
                  <a:pt x="4256" y="7040"/>
                </a:lnTo>
                <a:lnTo>
                  <a:pt x="4256" y="7034"/>
                </a:lnTo>
                <a:lnTo>
                  <a:pt x="4258" y="7024"/>
                </a:lnTo>
                <a:lnTo>
                  <a:pt x="4266" y="7016"/>
                </a:lnTo>
                <a:lnTo>
                  <a:pt x="4272" y="7006"/>
                </a:lnTo>
                <a:lnTo>
                  <a:pt x="4274" y="6996"/>
                </a:lnTo>
                <a:lnTo>
                  <a:pt x="4272" y="6986"/>
                </a:lnTo>
                <a:lnTo>
                  <a:pt x="4270" y="6982"/>
                </a:lnTo>
                <a:lnTo>
                  <a:pt x="4266" y="6978"/>
                </a:lnTo>
                <a:lnTo>
                  <a:pt x="4262" y="6976"/>
                </a:lnTo>
                <a:lnTo>
                  <a:pt x="4260" y="6972"/>
                </a:lnTo>
                <a:lnTo>
                  <a:pt x="4256" y="6962"/>
                </a:lnTo>
                <a:lnTo>
                  <a:pt x="4256" y="6958"/>
                </a:lnTo>
                <a:lnTo>
                  <a:pt x="4260" y="6956"/>
                </a:lnTo>
                <a:lnTo>
                  <a:pt x="4264" y="6956"/>
                </a:lnTo>
                <a:lnTo>
                  <a:pt x="4270" y="6958"/>
                </a:lnTo>
                <a:lnTo>
                  <a:pt x="4280" y="6964"/>
                </a:lnTo>
                <a:lnTo>
                  <a:pt x="4288" y="6966"/>
                </a:lnTo>
                <a:lnTo>
                  <a:pt x="4320" y="6962"/>
                </a:lnTo>
                <a:lnTo>
                  <a:pt x="4352" y="6958"/>
                </a:lnTo>
                <a:lnTo>
                  <a:pt x="4386" y="6950"/>
                </a:lnTo>
                <a:lnTo>
                  <a:pt x="4416" y="6940"/>
                </a:lnTo>
                <a:lnTo>
                  <a:pt x="4430" y="6934"/>
                </a:lnTo>
                <a:lnTo>
                  <a:pt x="4440" y="6928"/>
                </a:lnTo>
                <a:lnTo>
                  <a:pt x="4448" y="6922"/>
                </a:lnTo>
                <a:lnTo>
                  <a:pt x="4452" y="6916"/>
                </a:lnTo>
                <a:lnTo>
                  <a:pt x="4456" y="6912"/>
                </a:lnTo>
                <a:lnTo>
                  <a:pt x="4456" y="6908"/>
                </a:lnTo>
                <a:lnTo>
                  <a:pt x="4458" y="6898"/>
                </a:lnTo>
                <a:lnTo>
                  <a:pt x="4462" y="6894"/>
                </a:lnTo>
                <a:lnTo>
                  <a:pt x="4466" y="6888"/>
                </a:lnTo>
                <a:lnTo>
                  <a:pt x="4478" y="6876"/>
                </a:lnTo>
                <a:lnTo>
                  <a:pt x="4484" y="6862"/>
                </a:lnTo>
                <a:lnTo>
                  <a:pt x="4486" y="6846"/>
                </a:lnTo>
                <a:lnTo>
                  <a:pt x="4488" y="6828"/>
                </a:lnTo>
                <a:lnTo>
                  <a:pt x="4486" y="6820"/>
                </a:lnTo>
                <a:lnTo>
                  <a:pt x="4486" y="6816"/>
                </a:lnTo>
                <a:lnTo>
                  <a:pt x="4484" y="6816"/>
                </a:lnTo>
                <a:lnTo>
                  <a:pt x="4480" y="6816"/>
                </a:lnTo>
                <a:lnTo>
                  <a:pt x="4476" y="6816"/>
                </a:lnTo>
                <a:lnTo>
                  <a:pt x="4472" y="6814"/>
                </a:lnTo>
                <a:lnTo>
                  <a:pt x="4466" y="6810"/>
                </a:lnTo>
                <a:lnTo>
                  <a:pt x="4462" y="6802"/>
                </a:lnTo>
                <a:lnTo>
                  <a:pt x="4458" y="6794"/>
                </a:lnTo>
                <a:lnTo>
                  <a:pt x="4458" y="6788"/>
                </a:lnTo>
                <a:lnTo>
                  <a:pt x="4460" y="6784"/>
                </a:lnTo>
                <a:lnTo>
                  <a:pt x="4464" y="6780"/>
                </a:lnTo>
                <a:lnTo>
                  <a:pt x="4466" y="6776"/>
                </a:lnTo>
                <a:lnTo>
                  <a:pt x="4468" y="6770"/>
                </a:lnTo>
                <a:lnTo>
                  <a:pt x="4464" y="6762"/>
                </a:lnTo>
                <a:lnTo>
                  <a:pt x="4458" y="6750"/>
                </a:lnTo>
                <a:lnTo>
                  <a:pt x="4450" y="6744"/>
                </a:lnTo>
                <a:lnTo>
                  <a:pt x="4442" y="6738"/>
                </a:lnTo>
                <a:lnTo>
                  <a:pt x="4424" y="6728"/>
                </a:lnTo>
                <a:lnTo>
                  <a:pt x="4418" y="6722"/>
                </a:lnTo>
                <a:lnTo>
                  <a:pt x="4416" y="6716"/>
                </a:lnTo>
                <a:lnTo>
                  <a:pt x="4416" y="6712"/>
                </a:lnTo>
                <a:lnTo>
                  <a:pt x="4416" y="6708"/>
                </a:lnTo>
                <a:lnTo>
                  <a:pt x="4424" y="6700"/>
                </a:lnTo>
                <a:lnTo>
                  <a:pt x="4426" y="6702"/>
                </a:lnTo>
                <a:lnTo>
                  <a:pt x="4432" y="6710"/>
                </a:lnTo>
                <a:lnTo>
                  <a:pt x="4442" y="6716"/>
                </a:lnTo>
                <a:lnTo>
                  <a:pt x="4448" y="6718"/>
                </a:lnTo>
                <a:lnTo>
                  <a:pt x="4456" y="6718"/>
                </a:lnTo>
                <a:lnTo>
                  <a:pt x="4464" y="6718"/>
                </a:lnTo>
                <a:lnTo>
                  <a:pt x="4472" y="6722"/>
                </a:lnTo>
                <a:lnTo>
                  <a:pt x="4490" y="6732"/>
                </a:lnTo>
                <a:lnTo>
                  <a:pt x="4498" y="6736"/>
                </a:lnTo>
                <a:lnTo>
                  <a:pt x="4506" y="6740"/>
                </a:lnTo>
                <a:lnTo>
                  <a:pt x="4514" y="6740"/>
                </a:lnTo>
                <a:lnTo>
                  <a:pt x="4522" y="6738"/>
                </a:lnTo>
                <a:lnTo>
                  <a:pt x="4528" y="6736"/>
                </a:lnTo>
                <a:lnTo>
                  <a:pt x="4534" y="6736"/>
                </a:lnTo>
                <a:lnTo>
                  <a:pt x="4546" y="6740"/>
                </a:lnTo>
                <a:lnTo>
                  <a:pt x="4552" y="6742"/>
                </a:lnTo>
                <a:lnTo>
                  <a:pt x="4558" y="6742"/>
                </a:lnTo>
                <a:lnTo>
                  <a:pt x="4564" y="6740"/>
                </a:lnTo>
                <a:lnTo>
                  <a:pt x="4572" y="6738"/>
                </a:lnTo>
                <a:lnTo>
                  <a:pt x="4586" y="6728"/>
                </a:lnTo>
                <a:lnTo>
                  <a:pt x="4596" y="6718"/>
                </a:lnTo>
                <a:lnTo>
                  <a:pt x="4608" y="6704"/>
                </a:lnTo>
                <a:lnTo>
                  <a:pt x="4618" y="6682"/>
                </a:lnTo>
                <a:lnTo>
                  <a:pt x="4616" y="6676"/>
                </a:lnTo>
                <a:lnTo>
                  <a:pt x="4620" y="6670"/>
                </a:lnTo>
                <a:lnTo>
                  <a:pt x="4626" y="6666"/>
                </a:lnTo>
                <a:lnTo>
                  <a:pt x="4638" y="6660"/>
                </a:lnTo>
                <a:lnTo>
                  <a:pt x="4648" y="6652"/>
                </a:lnTo>
                <a:lnTo>
                  <a:pt x="4652" y="6648"/>
                </a:lnTo>
                <a:lnTo>
                  <a:pt x="4654" y="6640"/>
                </a:lnTo>
                <a:lnTo>
                  <a:pt x="4662" y="6616"/>
                </a:lnTo>
                <a:lnTo>
                  <a:pt x="4666" y="6608"/>
                </a:lnTo>
                <a:lnTo>
                  <a:pt x="4670" y="6600"/>
                </a:lnTo>
                <a:lnTo>
                  <a:pt x="4684" y="6586"/>
                </a:lnTo>
                <a:lnTo>
                  <a:pt x="4708" y="6568"/>
                </a:lnTo>
                <a:lnTo>
                  <a:pt x="4716" y="6558"/>
                </a:lnTo>
                <a:lnTo>
                  <a:pt x="4724" y="6548"/>
                </a:lnTo>
                <a:lnTo>
                  <a:pt x="4738" y="6522"/>
                </a:lnTo>
                <a:lnTo>
                  <a:pt x="4750" y="6494"/>
                </a:lnTo>
                <a:lnTo>
                  <a:pt x="4766" y="6458"/>
                </a:lnTo>
                <a:lnTo>
                  <a:pt x="4774" y="6442"/>
                </a:lnTo>
                <a:lnTo>
                  <a:pt x="4780" y="6432"/>
                </a:lnTo>
                <a:lnTo>
                  <a:pt x="4786" y="6426"/>
                </a:lnTo>
                <a:lnTo>
                  <a:pt x="4792" y="6420"/>
                </a:lnTo>
                <a:lnTo>
                  <a:pt x="4800" y="6412"/>
                </a:lnTo>
                <a:lnTo>
                  <a:pt x="4804" y="6406"/>
                </a:lnTo>
                <a:lnTo>
                  <a:pt x="4810" y="6396"/>
                </a:lnTo>
                <a:lnTo>
                  <a:pt x="4816" y="6382"/>
                </a:lnTo>
                <a:lnTo>
                  <a:pt x="4818" y="6368"/>
                </a:lnTo>
                <a:lnTo>
                  <a:pt x="4820" y="6354"/>
                </a:lnTo>
                <a:lnTo>
                  <a:pt x="4820" y="6340"/>
                </a:lnTo>
                <a:lnTo>
                  <a:pt x="4818" y="6310"/>
                </a:lnTo>
                <a:lnTo>
                  <a:pt x="4818" y="6294"/>
                </a:lnTo>
                <a:lnTo>
                  <a:pt x="4818" y="6278"/>
                </a:lnTo>
                <a:lnTo>
                  <a:pt x="4822" y="6260"/>
                </a:lnTo>
                <a:lnTo>
                  <a:pt x="4828" y="6246"/>
                </a:lnTo>
                <a:lnTo>
                  <a:pt x="4836" y="6232"/>
                </a:lnTo>
                <a:lnTo>
                  <a:pt x="4848" y="6220"/>
                </a:lnTo>
                <a:lnTo>
                  <a:pt x="4860" y="6208"/>
                </a:lnTo>
                <a:lnTo>
                  <a:pt x="4872" y="6198"/>
                </a:lnTo>
                <a:lnTo>
                  <a:pt x="4884" y="6190"/>
                </a:lnTo>
                <a:lnTo>
                  <a:pt x="4894" y="6186"/>
                </a:lnTo>
                <a:lnTo>
                  <a:pt x="4918" y="6174"/>
                </a:lnTo>
                <a:lnTo>
                  <a:pt x="4936" y="6164"/>
                </a:lnTo>
                <a:lnTo>
                  <a:pt x="4948" y="6156"/>
                </a:lnTo>
                <a:lnTo>
                  <a:pt x="4958" y="6146"/>
                </a:lnTo>
                <a:lnTo>
                  <a:pt x="4972" y="6132"/>
                </a:lnTo>
                <a:lnTo>
                  <a:pt x="4978" y="6128"/>
                </a:lnTo>
                <a:lnTo>
                  <a:pt x="4986" y="6124"/>
                </a:lnTo>
                <a:lnTo>
                  <a:pt x="4994" y="6122"/>
                </a:lnTo>
                <a:lnTo>
                  <a:pt x="4998" y="6122"/>
                </a:lnTo>
                <a:lnTo>
                  <a:pt x="5002" y="6124"/>
                </a:lnTo>
                <a:lnTo>
                  <a:pt x="5006" y="6126"/>
                </a:lnTo>
                <a:lnTo>
                  <a:pt x="5010" y="6126"/>
                </a:lnTo>
                <a:lnTo>
                  <a:pt x="5016" y="6126"/>
                </a:lnTo>
                <a:lnTo>
                  <a:pt x="5028" y="6124"/>
                </a:lnTo>
                <a:lnTo>
                  <a:pt x="5040" y="6122"/>
                </a:lnTo>
                <a:lnTo>
                  <a:pt x="5052" y="6122"/>
                </a:lnTo>
                <a:lnTo>
                  <a:pt x="5072" y="6122"/>
                </a:lnTo>
                <a:lnTo>
                  <a:pt x="5080" y="6120"/>
                </a:lnTo>
                <a:lnTo>
                  <a:pt x="5086" y="6120"/>
                </a:lnTo>
                <a:lnTo>
                  <a:pt x="5088" y="6116"/>
                </a:lnTo>
                <a:lnTo>
                  <a:pt x="5086" y="6110"/>
                </a:lnTo>
                <a:lnTo>
                  <a:pt x="5086" y="6108"/>
                </a:lnTo>
                <a:lnTo>
                  <a:pt x="5086" y="6104"/>
                </a:lnTo>
                <a:lnTo>
                  <a:pt x="5090" y="6098"/>
                </a:lnTo>
                <a:lnTo>
                  <a:pt x="5104" y="6086"/>
                </a:lnTo>
                <a:lnTo>
                  <a:pt x="5112" y="6080"/>
                </a:lnTo>
                <a:lnTo>
                  <a:pt x="5118" y="6072"/>
                </a:lnTo>
                <a:lnTo>
                  <a:pt x="5122" y="6064"/>
                </a:lnTo>
                <a:lnTo>
                  <a:pt x="5122" y="6060"/>
                </a:lnTo>
                <a:lnTo>
                  <a:pt x="5120" y="6056"/>
                </a:lnTo>
                <a:lnTo>
                  <a:pt x="5120" y="6046"/>
                </a:lnTo>
                <a:lnTo>
                  <a:pt x="5120" y="6036"/>
                </a:lnTo>
                <a:lnTo>
                  <a:pt x="5124" y="6028"/>
                </a:lnTo>
                <a:lnTo>
                  <a:pt x="5130" y="6018"/>
                </a:lnTo>
                <a:lnTo>
                  <a:pt x="5146" y="5994"/>
                </a:lnTo>
                <a:lnTo>
                  <a:pt x="5164" y="5964"/>
                </a:lnTo>
                <a:lnTo>
                  <a:pt x="5170" y="5948"/>
                </a:lnTo>
                <a:lnTo>
                  <a:pt x="5174" y="5932"/>
                </a:lnTo>
                <a:lnTo>
                  <a:pt x="5176" y="5920"/>
                </a:lnTo>
                <a:lnTo>
                  <a:pt x="5176" y="5908"/>
                </a:lnTo>
                <a:lnTo>
                  <a:pt x="5176" y="5898"/>
                </a:lnTo>
                <a:lnTo>
                  <a:pt x="5176" y="5888"/>
                </a:lnTo>
                <a:lnTo>
                  <a:pt x="5178" y="5882"/>
                </a:lnTo>
                <a:lnTo>
                  <a:pt x="5184" y="5878"/>
                </a:lnTo>
                <a:lnTo>
                  <a:pt x="5190" y="5872"/>
                </a:lnTo>
                <a:lnTo>
                  <a:pt x="5194" y="5864"/>
                </a:lnTo>
                <a:lnTo>
                  <a:pt x="5196" y="5854"/>
                </a:lnTo>
                <a:lnTo>
                  <a:pt x="5196" y="5842"/>
                </a:lnTo>
                <a:lnTo>
                  <a:pt x="5196" y="5816"/>
                </a:lnTo>
                <a:lnTo>
                  <a:pt x="5198" y="5802"/>
                </a:lnTo>
                <a:lnTo>
                  <a:pt x="5202" y="5786"/>
                </a:lnTo>
                <a:lnTo>
                  <a:pt x="5204" y="5772"/>
                </a:lnTo>
                <a:lnTo>
                  <a:pt x="5206" y="5762"/>
                </a:lnTo>
                <a:lnTo>
                  <a:pt x="5204" y="5752"/>
                </a:lnTo>
                <a:lnTo>
                  <a:pt x="5202" y="5742"/>
                </a:lnTo>
                <a:lnTo>
                  <a:pt x="5198" y="5726"/>
                </a:lnTo>
                <a:lnTo>
                  <a:pt x="5198" y="5716"/>
                </a:lnTo>
                <a:lnTo>
                  <a:pt x="5198" y="5706"/>
                </a:lnTo>
                <a:lnTo>
                  <a:pt x="5202" y="5634"/>
                </a:lnTo>
                <a:lnTo>
                  <a:pt x="5204" y="5618"/>
                </a:lnTo>
                <a:lnTo>
                  <a:pt x="5208" y="5606"/>
                </a:lnTo>
                <a:lnTo>
                  <a:pt x="5208" y="5604"/>
                </a:lnTo>
                <a:lnTo>
                  <a:pt x="5212" y="5602"/>
                </a:lnTo>
                <a:lnTo>
                  <a:pt x="5214" y="5604"/>
                </a:lnTo>
                <a:lnTo>
                  <a:pt x="5216" y="5608"/>
                </a:lnTo>
                <a:lnTo>
                  <a:pt x="5222" y="5618"/>
                </a:lnTo>
                <a:lnTo>
                  <a:pt x="5228" y="5622"/>
                </a:lnTo>
                <a:lnTo>
                  <a:pt x="5232" y="5622"/>
                </a:lnTo>
                <a:lnTo>
                  <a:pt x="5238" y="5616"/>
                </a:lnTo>
                <a:lnTo>
                  <a:pt x="5242" y="5608"/>
                </a:lnTo>
                <a:lnTo>
                  <a:pt x="5248" y="5594"/>
                </a:lnTo>
                <a:lnTo>
                  <a:pt x="5262" y="5558"/>
                </a:lnTo>
                <a:lnTo>
                  <a:pt x="5270" y="5540"/>
                </a:lnTo>
                <a:lnTo>
                  <a:pt x="5278" y="5528"/>
                </a:lnTo>
                <a:lnTo>
                  <a:pt x="5284" y="5520"/>
                </a:lnTo>
                <a:lnTo>
                  <a:pt x="5290" y="5512"/>
                </a:lnTo>
                <a:lnTo>
                  <a:pt x="5306" y="5496"/>
                </a:lnTo>
                <a:lnTo>
                  <a:pt x="5316" y="5484"/>
                </a:lnTo>
                <a:lnTo>
                  <a:pt x="5328" y="5466"/>
                </a:lnTo>
                <a:lnTo>
                  <a:pt x="5348" y="5428"/>
                </a:lnTo>
                <a:lnTo>
                  <a:pt x="5356" y="5412"/>
                </a:lnTo>
                <a:lnTo>
                  <a:pt x="5364" y="5398"/>
                </a:lnTo>
                <a:lnTo>
                  <a:pt x="5368" y="5384"/>
                </a:lnTo>
                <a:lnTo>
                  <a:pt x="5370" y="5370"/>
                </a:lnTo>
                <a:lnTo>
                  <a:pt x="5370" y="5356"/>
                </a:lnTo>
                <a:lnTo>
                  <a:pt x="5370" y="5340"/>
                </a:lnTo>
                <a:lnTo>
                  <a:pt x="5366" y="5308"/>
                </a:lnTo>
                <a:lnTo>
                  <a:pt x="5362" y="5282"/>
                </a:lnTo>
                <a:lnTo>
                  <a:pt x="5358" y="5270"/>
                </a:lnTo>
                <a:lnTo>
                  <a:pt x="5354" y="5260"/>
                </a:lnTo>
                <a:lnTo>
                  <a:pt x="5348" y="5250"/>
                </a:lnTo>
                <a:lnTo>
                  <a:pt x="5340" y="5242"/>
                </a:lnTo>
                <a:close/>
                <a:moveTo>
                  <a:pt x="3590" y="2808"/>
                </a:moveTo>
                <a:lnTo>
                  <a:pt x="3590" y="2808"/>
                </a:lnTo>
                <a:lnTo>
                  <a:pt x="3570" y="2824"/>
                </a:lnTo>
                <a:lnTo>
                  <a:pt x="3558" y="2834"/>
                </a:lnTo>
                <a:lnTo>
                  <a:pt x="3548" y="2840"/>
                </a:lnTo>
                <a:lnTo>
                  <a:pt x="3538" y="2844"/>
                </a:lnTo>
                <a:lnTo>
                  <a:pt x="3526" y="2850"/>
                </a:lnTo>
                <a:lnTo>
                  <a:pt x="3510" y="2860"/>
                </a:lnTo>
                <a:lnTo>
                  <a:pt x="3488" y="2870"/>
                </a:lnTo>
                <a:lnTo>
                  <a:pt x="3468" y="2878"/>
                </a:lnTo>
                <a:lnTo>
                  <a:pt x="3448" y="2882"/>
                </a:lnTo>
                <a:lnTo>
                  <a:pt x="3434" y="2882"/>
                </a:lnTo>
                <a:lnTo>
                  <a:pt x="3426" y="2880"/>
                </a:lnTo>
                <a:lnTo>
                  <a:pt x="3424" y="2878"/>
                </a:lnTo>
                <a:lnTo>
                  <a:pt x="3426" y="2878"/>
                </a:lnTo>
                <a:lnTo>
                  <a:pt x="3430" y="2876"/>
                </a:lnTo>
                <a:lnTo>
                  <a:pt x="3434" y="2874"/>
                </a:lnTo>
                <a:lnTo>
                  <a:pt x="3436" y="2874"/>
                </a:lnTo>
                <a:lnTo>
                  <a:pt x="3434" y="2872"/>
                </a:lnTo>
                <a:lnTo>
                  <a:pt x="3428" y="2870"/>
                </a:lnTo>
                <a:lnTo>
                  <a:pt x="3418" y="2870"/>
                </a:lnTo>
                <a:lnTo>
                  <a:pt x="3410" y="2868"/>
                </a:lnTo>
                <a:lnTo>
                  <a:pt x="3408" y="2868"/>
                </a:lnTo>
                <a:lnTo>
                  <a:pt x="3406" y="2866"/>
                </a:lnTo>
                <a:lnTo>
                  <a:pt x="3408" y="2860"/>
                </a:lnTo>
                <a:lnTo>
                  <a:pt x="3410" y="2856"/>
                </a:lnTo>
                <a:lnTo>
                  <a:pt x="3414" y="2850"/>
                </a:lnTo>
                <a:lnTo>
                  <a:pt x="3416" y="2840"/>
                </a:lnTo>
                <a:lnTo>
                  <a:pt x="3420" y="2832"/>
                </a:lnTo>
                <a:lnTo>
                  <a:pt x="3424" y="2828"/>
                </a:lnTo>
                <a:lnTo>
                  <a:pt x="3426" y="2826"/>
                </a:lnTo>
                <a:lnTo>
                  <a:pt x="3430" y="2818"/>
                </a:lnTo>
                <a:lnTo>
                  <a:pt x="3434" y="2812"/>
                </a:lnTo>
                <a:lnTo>
                  <a:pt x="3436" y="2810"/>
                </a:lnTo>
                <a:lnTo>
                  <a:pt x="3440" y="2812"/>
                </a:lnTo>
                <a:lnTo>
                  <a:pt x="3440" y="2818"/>
                </a:lnTo>
                <a:lnTo>
                  <a:pt x="3446" y="2820"/>
                </a:lnTo>
                <a:lnTo>
                  <a:pt x="3448" y="2822"/>
                </a:lnTo>
                <a:lnTo>
                  <a:pt x="3450" y="2826"/>
                </a:lnTo>
                <a:lnTo>
                  <a:pt x="3448" y="2828"/>
                </a:lnTo>
                <a:lnTo>
                  <a:pt x="3442" y="2832"/>
                </a:lnTo>
                <a:lnTo>
                  <a:pt x="3432" y="2832"/>
                </a:lnTo>
                <a:lnTo>
                  <a:pt x="3426" y="2834"/>
                </a:lnTo>
                <a:lnTo>
                  <a:pt x="3424" y="2834"/>
                </a:lnTo>
                <a:lnTo>
                  <a:pt x="3422" y="2838"/>
                </a:lnTo>
                <a:lnTo>
                  <a:pt x="3422" y="2840"/>
                </a:lnTo>
                <a:lnTo>
                  <a:pt x="3422" y="2844"/>
                </a:lnTo>
                <a:lnTo>
                  <a:pt x="3426" y="2846"/>
                </a:lnTo>
                <a:lnTo>
                  <a:pt x="3428" y="2848"/>
                </a:lnTo>
                <a:lnTo>
                  <a:pt x="3432" y="2848"/>
                </a:lnTo>
                <a:lnTo>
                  <a:pt x="3440" y="2848"/>
                </a:lnTo>
                <a:lnTo>
                  <a:pt x="3442" y="2850"/>
                </a:lnTo>
                <a:lnTo>
                  <a:pt x="3444" y="2850"/>
                </a:lnTo>
                <a:lnTo>
                  <a:pt x="3446" y="2848"/>
                </a:lnTo>
                <a:lnTo>
                  <a:pt x="3450" y="2844"/>
                </a:lnTo>
                <a:lnTo>
                  <a:pt x="3456" y="2840"/>
                </a:lnTo>
                <a:lnTo>
                  <a:pt x="3468" y="2836"/>
                </a:lnTo>
                <a:lnTo>
                  <a:pt x="3472" y="2832"/>
                </a:lnTo>
                <a:lnTo>
                  <a:pt x="3474" y="2828"/>
                </a:lnTo>
                <a:lnTo>
                  <a:pt x="3482" y="2820"/>
                </a:lnTo>
                <a:lnTo>
                  <a:pt x="3488" y="2816"/>
                </a:lnTo>
                <a:lnTo>
                  <a:pt x="3496" y="2814"/>
                </a:lnTo>
                <a:lnTo>
                  <a:pt x="3506" y="2812"/>
                </a:lnTo>
                <a:lnTo>
                  <a:pt x="3518" y="2814"/>
                </a:lnTo>
                <a:lnTo>
                  <a:pt x="3536" y="2818"/>
                </a:lnTo>
                <a:lnTo>
                  <a:pt x="3538" y="2818"/>
                </a:lnTo>
                <a:lnTo>
                  <a:pt x="3534" y="2814"/>
                </a:lnTo>
                <a:lnTo>
                  <a:pt x="3532" y="2812"/>
                </a:lnTo>
                <a:lnTo>
                  <a:pt x="3532" y="2810"/>
                </a:lnTo>
                <a:lnTo>
                  <a:pt x="3536" y="2806"/>
                </a:lnTo>
                <a:lnTo>
                  <a:pt x="3542" y="2804"/>
                </a:lnTo>
                <a:lnTo>
                  <a:pt x="3560" y="2800"/>
                </a:lnTo>
                <a:lnTo>
                  <a:pt x="3580" y="2800"/>
                </a:lnTo>
                <a:lnTo>
                  <a:pt x="3584" y="2800"/>
                </a:lnTo>
                <a:lnTo>
                  <a:pt x="3586" y="2796"/>
                </a:lnTo>
                <a:lnTo>
                  <a:pt x="3586" y="2794"/>
                </a:lnTo>
                <a:lnTo>
                  <a:pt x="3586" y="2790"/>
                </a:lnTo>
                <a:lnTo>
                  <a:pt x="3588" y="2790"/>
                </a:lnTo>
                <a:lnTo>
                  <a:pt x="3590" y="2790"/>
                </a:lnTo>
                <a:lnTo>
                  <a:pt x="3592" y="2792"/>
                </a:lnTo>
                <a:lnTo>
                  <a:pt x="3594" y="2798"/>
                </a:lnTo>
                <a:lnTo>
                  <a:pt x="3592" y="2804"/>
                </a:lnTo>
                <a:lnTo>
                  <a:pt x="3590" y="2808"/>
                </a:lnTo>
                <a:close/>
                <a:moveTo>
                  <a:pt x="3578" y="2752"/>
                </a:moveTo>
                <a:lnTo>
                  <a:pt x="3578" y="2752"/>
                </a:lnTo>
                <a:lnTo>
                  <a:pt x="3586" y="2746"/>
                </a:lnTo>
                <a:lnTo>
                  <a:pt x="3596" y="2742"/>
                </a:lnTo>
                <a:lnTo>
                  <a:pt x="3626" y="2738"/>
                </a:lnTo>
                <a:lnTo>
                  <a:pt x="3638" y="2734"/>
                </a:lnTo>
                <a:lnTo>
                  <a:pt x="3642" y="2734"/>
                </a:lnTo>
                <a:lnTo>
                  <a:pt x="3656" y="2742"/>
                </a:lnTo>
                <a:lnTo>
                  <a:pt x="3662" y="2744"/>
                </a:lnTo>
                <a:lnTo>
                  <a:pt x="3666" y="2744"/>
                </a:lnTo>
                <a:lnTo>
                  <a:pt x="3668" y="2742"/>
                </a:lnTo>
                <a:lnTo>
                  <a:pt x="3670" y="2740"/>
                </a:lnTo>
                <a:lnTo>
                  <a:pt x="3672" y="2734"/>
                </a:lnTo>
                <a:lnTo>
                  <a:pt x="3674" y="2730"/>
                </a:lnTo>
                <a:lnTo>
                  <a:pt x="3678" y="2726"/>
                </a:lnTo>
                <a:lnTo>
                  <a:pt x="3686" y="2722"/>
                </a:lnTo>
                <a:lnTo>
                  <a:pt x="3696" y="2718"/>
                </a:lnTo>
                <a:lnTo>
                  <a:pt x="3706" y="2714"/>
                </a:lnTo>
                <a:lnTo>
                  <a:pt x="3716" y="2710"/>
                </a:lnTo>
                <a:lnTo>
                  <a:pt x="3716" y="2714"/>
                </a:lnTo>
                <a:lnTo>
                  <a:pt x="3712" y="2718"/>
                </a:lnTo>
                <a:lnTo>
                  <a:pt x="3708" y="2720"/>
                </a:lnTo>
                <a:lnTo>
                  <a:pt x="3702" y="2724"/>
                </a:lnTo>
                <a:lnTo>
                  <a:pt x="3698" y="2726"/>
                </a:lnTo>
                <a:lnTo>
                  <a:pt x="3696" y="2730"/>
                </a:lnTo>
                <a:lnTo>
                  <a:pt x="3696" y="2732"/>
                </a:lnTo>
                <a:lnTo>
                  <a:pt x="3700" y="2736"/>
                </a:lnTo>
                <a:lnTo>
                  <a:pt x="3702" y="2740"/>
                </a:lnTo>
                <a:lnTo>
                  <a:pt x="3702" y="2742"/>
                </a:lnTo>
                <a:lnTo>
                  <a:pt x="3700" y="2746"/>
                </a:lnTo>
                <a:lnTo>
                  <a:pt x="3700" y="2752"/>
                </a:lnTo>
                <a:lnTo>
                  <a:pt x="3700" y="2758"/>
                </a:lnTo>
                <a:lnTo>
                  <a:pt x="3696" y="2762"/>
                </a:lnTo>
                <a:lnTo>
                  <a:pt x="3690" y="2764"/>
                </a:lnTo>
                <a:lnTo>
                  <a:pt x="3684" y="2770"/>
                </a:lnTo>
                <a:lnTo>
                  <a:pt x="3680" y="2774"/>
                </a:lnTo>
                <a:lnTo>
                  <a:pt x="3676" y="2776"/>
                </a:lnTo>
                <a:lnTo>
                  <a:pt x="3662" y="2778"/>
                </a:lnTo>
                <a:lnTo>
                  <a:pt x="3650" y="2776"/>
                </a:lnTo>
                <a:lnTo>
                  <a:pt x="3638" y="2774"/>
                </a:lnTo>
                <a:lnTo>
                  <a:pt x="3628" y="2772"/>
                </a:lnTo>
                <a:lnTo>
                  <a:pt x="3616" y="2770"/>
                </a:lnTo>
                <a:lnTo>
                  <a:pt x="3604" y="2770"/>
                </a:lnTo>
                <a:lnTo>
                  <a:pt x="3596" y="2774"/>
                </a:lnTo>
                <a:lnTo>
                  <a:pt x="3588" y="2778"/>
                </a:lnTo>
                <a:lnTo>
                  <a:pt x="3582" y="2780"/>
                </a:lnTo>
                <a:lnTo>
                  <a:pt x="3574" y="2782"/>
                </a:lnTo>
                <a:lnTo>
                  <a:pt x="3568" y="2782"/>
                </a:lnTo>
                <a:lnTo>
                  <a:pt x="3562" y="2780"/>
                </a:lnTo>
                <a:lnTo>
                  <a:pt x="3560" y="2780"/>
                </a:lnTo>
                <a:lnTo>
                  <a:pt x="3558" y="2776"/>
                </a:lnTo>
                <a:lnTo>
                  <a:pt x="3558" y="2772"/>
                </a:lnTo>
                <a:lnTo>
                  <a:pt x="3560" y="2768"/>
                </a:lnTo>
                <a:lnTo>
                  <a:pt x="3566" y="2760"/>
                </a:lnTo>
                <a:lnTo>
                  <a:pt x="3570" y="2756"/>
                </a:lnTo>
                <a:lnTo>
                  <a:pt x="3574" y="2756"/>
                </a:lnTo>
                <a:lnTo>
                  <a:pt x="3578" y="2752"/>
                </a:lnTo>
                <a:close/>
                <a:moveTo>
                  <a:pt x="3092" y="2546"/>
                </a:moveTo>
                <a:lnTo>
                  <a:pt x="3092" y="2546"/>
                </a:lnTo>
                <a:lnTo>
                  <a:pt x="3106" y="2534"/>
                </a:lnTo>
                <a:lnTo>
                  <a:pt x="3118" y="2526"/>
                </a:lnTo>
                <a:lnTo>
                  <a:pt x="3160" y="2506"/>
                </a:lnTo>
                <a:lnTo>
                  <a:pt x="3164" y="2504"/>
                </a:lnTo>
                <a:lnTo>
                  <a:pt x="3168" y="2500"/>
                </a:lnTo>
                <a:lnTo>
                  <a:pt x="3172" y="2496"/>
                </a:lnTo>
                <a:lnTo>
                  <a:pt x="3176" y="2484"/>
                </a:lnTo>
                <a:lnTo>
                  <a:pt x="3180" y="2478"/>
                </a:lnTo>
                <a:lnTo>
                  <a:pt x="3186" y="2474"/>
                </a:lnTo>
                <a:lnTo>
                  <a:pt x="3188" y="2474"/>
                </a:lnTo>
                <a:lnTo>
                  <a:pt x="3190" y="2474"/>
                </a:lnTo>
                <a:lnTo>
                  <a:pt x="3190" y="2478"/>
                </a:lnTo>
                <a:lnTo>
                  <a:pt x="3190" y="2482"/>
                </a:lnTo>
                <a:lnTo>
                  <a:pt x="3188" y="2486"/>
                </a:lnTo>
                <a:lnTo>
                  <a:pt x="3192" y="2484"/>
                </a:lnTo>
                <a:lnTo>
                  <a:pt x="3196" y="2476"/>
                </a:lnTo>
                <a:lnTo>
                  <a:pt x="3202" y="2464"/>
                </a:lnTo>
                <a:lnTo>
                  <a:pt x="3206" y="2456"/>
                </a:lnTo>
                <a:lnTo>
                  <a:pt x="3208" y="2456"/>
                </a:lnTo>
                <a:lnTo>
                  <a:pt x="3210" y="2462"/>
                </a:lnTo>
                <a:lnTo>
                  <a:pt x="3206" y="2470"/>
                </a:lnTo>
                <a:lnTo>
                  <a:pt x="3204" y="2478"/>
                </a:lnTo>
                <a:lnTo>
                  <a:pt x="3216" y="2472"/>
                </a:lnTo>
                <a:lnTo>
                  <a:pt x="3220" y="2468"/>
                </a:lnTo>
                <a:lnTo>
                  <a:pt x="3220" y="2466"/>
                </a:lnTo>
                <a:lnTo>
                  <a:pt x="3218" y="2458"/>
                </a:lnTo>
                <a:lnTo>
                  <a:pt x="3216" y="2452"/>
                </a:lnTo>
                <a:lnTo>
                  <a:pt x="3216" y="2450"/>
                </a:lnTo>
                <a:lnTo>
                  <a:pt x="3218" y="2448"/>
                </a:lnTo>
                <a:lnTo>
                  <a:pt x="3220" y="2448"/>
                </a:lnTo>
                <a:lnTo>
                  <a:pt x="3224" y="2448"/>
                </a:lnTo>
                <a:lnTo>
                  <a:pt x="3236" y="2454"/>
                </a:lnTo>
                <a:lnTo>
                  <a:pt x="3248" y="2458"/>
                </a:lnTo>
                <a:lnTo>
                  <a:pt x="3254" y="2460"/>
                </a:lnTo>
                <a:lnTo>
                  <a:pt x="3260" y="2460"/>
                </a:lnTo>
                <a:lnTo>
                  <a:pt x="3268" y="2460"/>
                </a:lnTo>
                <a:lnTo>
                  <a:pt x="3272" y="2462"/>
                </a:lnTo>
                <a:lnTo>
                  <a:pt x="3276" y="2462"/>
                </a:lnTo>
                <a:lnTo>
                  <a:pt x="3284" y="2462"/>
                </a:lnTo>
                <a:lnTo>
                  <a:pt x="3288" y="2462"/>
                </a:lnTo>
                <a:lnTo>
                  <a:pt x="3292" y="2466"/>
                </a:lnTo>
                <a:lnTo>
                  <a:pt x="3296" y="2482"/>
                </a:lnTo>
                <a:lnTo>
                  <a:pt x="3300" y="2490"/>
                </a:lnTo>
                <a:lnTo>
                  <a:pt x="3302" y="2498"/>
                </a:lnTo>
                <a:lnTo>
                  <a:pt x="3308" y="2504"/>
                </a:lnTo>
                <a:lnTo>
                  <a:pt x="3316" y="2510"/>
                </a:lnTo>
                <a:lnTo>
                  <a:pt x="3322" y="2510"/>
                </a:lnTo>
                <a:lnTo>
                  <a:pt x="3328" y="2510"/>
                </a:lnTo>
                <a:lnTo>
                  <a:pt x="3340" y="2508"/>
                </a:lnTo>
                <a:lnTo>
                  <a:pt x="3344" y="2508"/>
                </a:lnTo>
                <a:lnTo>
                  <a:pt x="3348" y="2510"/>
                </a:lnTo>
                <a:lnTo>
                  <a:pt x="3350" y="2514"/>
                </a:lnTo>
                <a:lnTo>
                  <a:pt x="3348" y="2520"/>
                </a:lnTo>
                <a:lnTo>
                  <a:pt x="3344" y="2528"/>
                </a:lnTo>
                <a:lnTo>
                  <a:pt x="3346" y="2532"/>
                </a:lnTo>
                <a:lnTo>
                  <a:pt x="3358" y="2542"/>
                </a:lnTo>
                <a:lnTo>
                  <a:pt x="3360" y="2546"/>
                </a:lnTo>
                <a:lnTo>
                  <a:pt x="3360" y="2550"/>
                </a:lnTo>
                <a:lnTo>
                  <a:pt x="3358" y="2556"/>
                </a:lnTo>
                <a:lnTo>
                  <a:pt x="3356" y="2564"/>
                </a:lnTo>
                <a:lnTo>
                  <a:pt x="3356" y="2566"/>
                </a:lnTo>
                <a:lnTo>
                  <a:pt x="3358" y="2568"/>
                </a:lnTo>
                <a:lnTo>
                  <a:pt x="3362" y="2570"/>
                </a:lnTo>
                <a:lnTo>
                  <a:pt x="3364" y="2570"/>
                </a:lnTo>
                <a:lnTo>
                  <a:pt x="3366" y="2570"/>
                </a:lnTo>
                <a:lnTo>
                  <a:pt x="3368" y="2572"/>
                </a:lnTo>
                <a:lnTo>
                  <a:pt x="3370" y="2574"/>
                </a:lnTo>
                <a:lnTo>
                  <a:pt x="3368" y="2576"/>
                </a:lnTo>
                <a:lnTo>
                  <a:pt x="3364" y="2578"/>
                </a:lnTo>
                <a:lnTo>
                  <a:pt x="3364" y="2582"/>
                </a:lnTo>
                <a:lnTo>
                  <a:pt x="3362" y="2586"/>
                </a:lnTo>
                <a:lnTo>
                  <a:pt x="3362" y="2590"/>
                </a:lnTo>
                <a:lnTo>
                  <a:pt x="3366" y="2592"/>
                </a:lnTo>
                <a:lnTo>
                  <a:pt x="3372" y="2592"/>
                </a:lnTo>
                <a:lnTo>
                  <a:pt x="3380" y="2590"/>
                </a:lnTo>
                <a:lnTo>
                  <a:pt x="3382" y="2592"/>
                </a:lnTo>
                <a:lnTo>
                  <a:pt x="3382" y="2596"/>
                </a:lnTo>
                <a:lnTo>
                  <a:pt x="3382" y="2602"/>
                </a:lnTo>
                <a:lnTo>
                  <a:pt x="3386" y="2604"/>
                </a:lnTo>
                <a:lnTo>
                  <a:pt x="3392" y="2604"/>
                </a:lnTo>
                <a:lnTo>
                  <a:pt x="3402" y="2608"/>
                </a:lnTo>
                <a:lnTo>
                  <a:pt x="3416" y="2612"/>
                </a:lnTo>
                <a:lnTo>
                  <a:pt x="3432" y="2612"/>
                </a:lnTo>
                <a:lnTo>
                  <a:pt x="3446" y="2614"/>
                </a:lnTo>
                <a:lnTo>
                  <a:pt x="3460" y="2616"/>
                </a:lnTo>
                <a:lnTo>
                  <a:pt x="3470" y="2616"/>
                </a:lnTo>
                <a:lnTo>
                  <a:pt x="3478" y="2616"/>
                </a:lnTo>
                <a:lnTo>
                  <a:pt x="3484" y="2616"/>
                </a:lnTo>
                <a:lnTo>
                  <a:pt x="3484" y="2618"/>
                </a:lnTo>
                <a:lnTo>
                  <a:pt x="3484" y="2620"/>
                </a:lnTo>
                <a:lnTo>
                  <a:pt x="3484" y="2622"/>
                </a:lnTo>
                <a:lnTo>
                  <a:pt x="3484" y="2624"/>
                </a:lnTo>
                <a:lnTo>
                  <a:pt x="3490" y="2626"/>
                </a:lnTo>
                <a:lnTo>
                  <a:pt x="3508" y="2626"/>
                </a:lnTo>
                <a:lnTo>
                  <a:pt x="3514" y="2626"/>
                </a:lnTo>
                <a:lnTo>
                  <a:pt x="3518" y="2630"/>
                </a:lnTo>
                <a:lnTo>
                  <a:pt x="3526" y="2644"/>
                </a:lnTo>
                <a:lnTo>
                  <a:pt x="3532" y="2654"/>
                </a:lnTo>
                <a:lnTo>
                  <a:pt x="3536" y="2658"/>
                </a:lnTo>
                <a:lnTo>
                  <a:pt x="3538" y="2658"/>
                </a:lnTo>
                <a:lnTo>
                  <a:pt x="3540" y="2656"/>
                </a:lnTo>
                <a:lnTo>
                  <a:pt x="3542" y="2656"/>
                </a:lnTo>
                <a:lnTo>
                  <a:pt x="3544" y="2660"/>
                </a:lnTo>
                <a:lnTo>
                  <a:pt x="3544" y="2666"/>
                </a:lnTo>
                <a:lnTo>
                  <a:pt x="3544" y="2670"/>
                </a:lnTo>
                <a:lnTo>
                  <a:pt x="3546" y="2674"/>
                </a:lnTo>
                <a:lnTo>
                  <a:pt x="3552" y="2682"/>
                </a:lnTo>
                <a:lnTo>
                  <a:pt x="3558" y="2688"/>
                </a:lnTo>
                <a:lnTo>
                  <a:pt x="3560" y="2694"/>
                </a:lnTo>
                <a:lnTo>
                  <a:pt x="3560" y="2696"/>
                </a:lnTo>
                <a:lnTo>
                  <a:pt x="3558" y="2696"/>
                </a:lnTo>
                <a:lnTo>
                  <a:pt x="3554" y="2694"/>
                </a:lnTo>
                <a:lnTo>
                  <a:pt x="3548" y="2690"/>
                </a:lnTo>
                <a:lnTo>
                  <a:pt x="3546" y="2688"/>
                </a:lnTo>
                <a:lnTo>
                  <a:pt x="3544" y="2690"/>
                </a:lnTo>
                <a:lnTo>
                  <a:pt x="3544" y="2692"/>
                </a:lnTo>
                <a:lnTo>
                  <a:pt x="3544" y="2694"/>
                </a:lnTo>
                <a:lnTo>
                  <a:pt x="3546" y="2700"/>
                </a:lnTo>
                <a:lnTo>
                  <a:pt x="3548" y="2704"/>
                </a:lnTo>
                <a:lnTo>
                  <a:pt x="3548" y="2708"/>
                </a:lnTo>
                <a:lnTo>
                  <a:pt x="3546" y="2710"/>
                </a:lnTo>
                <a:lnTo>
                  <a:pt x="3542" y="2710"/>
                </a:lnTo>
                <a:lnTo>
                  <a:pt x="3538" y="2710"/>
                </a:lnTo>
                <a:lnTo>
                  <a:pt x="3530" y="2704"/>
                </a:lnTo>
                <a:lnTo>
                  <a:pt x="3520" y="2698"/>
                </a:lnTo>
                <a:lnTo>
                  <a:pt x="3516" y="2698"/>
                </a:lnTo>
                <a:lnTo>
                  <a:pt x="3514" y="2700"/>
                </a:lnTo>
                <a:lnTo>
                  <a:pt x="3510" y="2702"/>
                </a:lnTo>
                <a:lnTo>
                  <a:pt x="3510" y="2698"/>
                </a:lnTo>
                <a:lnTo>
                  <a:pt x="3508" y="2694"/>
                </a:lnTo>
                <a:lnTo>
                  <a:pt x="3508" y="2692"/>
                </a:lnTo>
                <a:lnTo>
                  <a:pt x="3506" y="2694"/>
                </a:lnTo>
                <a:lnTo>
                  <a:pt x="3502" y="2694"/>
                </a:lnTo>
                <a:lnTo>
                  <a:pt x="3502" y="2692"/>
                </a:lnTo>
                <a:lnTo>
                  <a:pt x="3504" y="2688"/>
                </a:lnTo>
                <a:lnTo>
                  <a:pt x="3506" y="2684"/>
                </a:lnTo>
                <a:lnTo>
                  <a:pt x="3502" y="2682"/>
                </a:lnTo>
                <a:lnTo>
                  <a:pt x="3498" y="2682"/>
                </a:lnTo>
                <a:lnTo>
                  <a:pt x="3496" y="2678"/>
                </a:lnTo>
                <a:lnTo>
                  <a:pt x="3496" y="2674"/>
                </a:lnTo>
                <a:lnTo>
                  <a:pt x="3494" y="2668"/>
                </a:lnTo>
                <a:lnTo>
                  <a:pt x="3494" y="2666"/>
                </a:lnTo>
                <a:lnTo>
                  <a:pt x="3492" y="2666"/>
                </a:lnTo>
                <a:lnTo>
                  <a:pt x="3486" y="2666"/>
                </a:lnTo>
                <a:lnTo>
                  <a:pt x="3482" y="2664"/>
                </a:lnTo>
                <a:lnTo>
                  <a:pt x="3480" y="2664"/>
                </a:lnTo>
                <a:lnTo>
                  <a:pt x="3478" y="2664"/>
                </a:lnTo>
                <a:lnTo>
                  <a:pt x="3480" y="2668"/>
                </a:lnTo>
                <a:lnTo>
                  <a:pt x="3486" y="2674"/>
                </a:lnTo>
                <a:lnTo>
                  <a:pt x="3492" y="2684"/>
                </a:lnTo>
                <a:lnTo>
                  <a:pt x="3496" y="2694"/>
                </a:lnTo>
                <a:lnTo>
                  <a:pt x="3496" y="2700"/>
                </a:lnTo>
                <a:lnTo>
                  <a:pt x="3494" y="2706"/>
                </a:lnTo>
                <a:lnTo>
                  <a:pt x="3486" y="2714"/>
                </a:lnTo>
                <a:lnTo>
                  <a:pt x="3482" y="2720"/>
                </a:lnTo>
                <a:lnTo>
                  <a:pt x="3480" y="2728"/>
                </a:lnTo>
                <a:lnTo>
                  <a:pt x="3478" y="2736"/>
                </a:lnTo>
                <a:lnTo>
                  <a:pt x="3478" y="2746"/>
                </a:lnTo>
                <a:lnTo>
                  <a:pt x="3478" y="2764"/>
                </a:lnTo>
                <a:lnTo>
                  <a:pt x="3476" y="2772"/>
                </a:lnTo>
                <a:lnTo>
                  <a:pt x="3474" y="2776"/>
                </a:lnTo>
                <a:lnTo>
                  <a:pt x="3470" y="2780"/>
                </a:lnTo>
                <a:lnTo>
                  <a:pt x="3464" y="2784"/>
                </a:lnTo>
                <a:lnTo>
                  <a:pt x="3450" y="2792"/>
                </a:lnTo>
                <a:lnTo>
                  <a:pt x="3444" y="2778"/>
                </a:lnTo>
                <a:lnTo>
                  <a:pt x="3440" y="2758"/>
                </a:lnTo>
                <a:lnTo>
                  <a:pt x="3438" y="2748"/>
                </a:lnTo>
                <a:lnTo>
                  <a:pt x="3434" y="2740"/>
                </a:lnTo>
                <a:lnTo>
                  <a:pt x="3430" y="2736"/>
                </a:lnTo>
                <a:lnTo>
                  <a:pt x="3424" y="2734"/>
                </a:lnTo>
                <a:lnTo>
                  <a:pt x="3418" y="2736"/>
                </a:lnTo>
                <a:lnTo>
                  <a:pt x="3414" y="2740"/>
                </a:lnTo>
                <a:lnTo>
                  <a:pt x="3408" y="2748"/>
                </a:lnTo>
                <a:lnTo>
                  <a:pt x="3404" y="2754"/>
                </a:lnTo>
                <a:lnTo>
                  <a:pt x="3402" y="2758"/>
                </a:lnTo>
                <a:lnTo>
                  <a:pt x="3398" y="2758"/>
                </a:lnTo>
                <a:lnTo>
                  <a:pt x="3394" y="2758"/>
                </a:lnTo>
                <a:lnTo>
                  <a:pt x="3392" y="2756"/>
                </a:lnTo>
                <a:lnTo>
                  <a:pt x="3388" y="2750"/>
                </a:lnTo>
                <a:lnTo>
                  <a:pt x="3390" y="2742"/>
                </a:lnTo>
                <a:lnTo>
                  <a:pt x="3392" y="2738"/>
                </a:lnTo>
                <a:lnTo>
                  <a:pt x="3394" y="2734"/>
                </a:lnTo>
                <a:lnTo>
                  <a:pt x="3402" y="2730"/>
                </a:lnTo>
                <a:lnTo>
                  <a:pt x="3406" y="2724"/>
                </a:lnTo>
                <a:lnTo>
                  <a:pt x="3410" y="2716"/>
                </a:lnTo>
                <a:lnTo>
                  <a:pt x="3412" y="2704"/>
                </a:lnTo>
                <a:lnTo>
                  <a:pt x="3414" y="2698"/>
                </a:lnTo>
                <a:lnTo>
                  <a:pt x="3412" y="2692"/>
                </a:lnTo>
                <a:lnTo>
                  <a:pt x="3410" y="2684"/>
                </a:lnTo>
                <a:lnTo>
                  <a:pt x="3408" y="2680"/>
                </a:lnTo>
                <a:lnTo>
                  <a:pt x="3408" y="2678"/>
                </a:lnTo>
                <a:lnTo>
                  <a:pt x="3412" y="2676"/>
                </a:lnTo>
                <a:lnTo>
                  <a:pt x="3414" y="2676"/>
                </a:lnTo>
                <a:lnTo>
                  <a:pt x="3414" y="2672"/>
                </a:lnTo>
                <a:lnTo>
                  <a:pt x="3412" y="2666"/>
                </a:lnTo>
                <a:lnTo>
                  <a:pt x="3402" y="2660"/>
                </a:lnTo>
                <a:lnTo>
                  <a:pt x="3392" y="2656"/>
                </a:lnTo>
                <a:lnTo>
                  <a:pt x="3384" y="2652"/>
                </a:lnTo>
                <a:lnTo>
                  <a:pt x="3380" y="2648"/>
                </a:lnTo>
                <a:lnTo>
                  <a:pt x="3378" y="2644"/>
                </a:lnTo>
                <a:lnTo>
                  <a:pt x="3374" y="2644"/>
                </a:lnTo>
                <a:lnTo>
                  <a:pt x="3366" y="2642"/>
                </a:lnTo>
                <a:lnTo>
                  <a:pt x="3362" y="2638"/>
                </a:lnTo>
                <a:lnTo>
                  <a:pt x="3358" y="2636"/>
                </a:lnTo>
                <a:lnTo>
                  <a:pt x="3356" y="2636"/>
                </a:lnTo>
                <a:lnTo>
                  <a:pt x="3352" y="2638"/>
                </a:lnTo>
                <a:lnTo>
                  <a:pt x="3346" y="2642"/>
                </a:lnTo>
                <a:lnTo>
                  <a:pt x="3342" y="2646"/>
                </a:lnTo>
                <a:lnTo>
                  <a:pt x="3342" y="2648"/>
                </a:lnTo>
                <a:lnTo>
                  <a:pt x="3342" y="2652"/>
                </a:lnTo>
                <a:lnTo>
                  <a:pt x="3344" y="2654"/>
                </a:lnTo>
                <a:lnTo>
                  <a:pt x="3346" y="2656"/>
                </a:lnTo>
                <a:lnTo>
                  <a:pt x="3340" y="2658"/>
                </a:lnTo>
                <a:lnTo>
                  <a:pt x="3334" y="2662"/>
                </a:lnTo>
                <a:lnTo>
                  <a:pt x="3330" y="2666"/>
                </a:lnTo>
                <a:lnTo>
                  <a:pt x="3328" y="2670"/>
                </a:lnTo>
                <a:lnTo>
                  <a:pt x="3328" y="2676"/>
                </a:lnTo>
                <a:lnTo>
                  <a:pt x="3326" y="2686"/>
                </a:lnTo>
                <a:lnTo>
                  <a:pt x="3324" y="2690"/>
                </a:lnTo>
                <a:lnTo>
                  <a:pt x="3322" y="2692"/>
                </a:lnTo>
                <a:lnTo>
                  <a:pt x="3320" y="2690"/>
                </a:lnTo>
                <a:lnTo>
                  <a:pt x="3318" y="2686"/>
                </a:lnTo>
                <a:lnTo>
                  <a:pt x="3318" y="2678"/>
                </a:lnTo>
                <a:lnTo>
                  <a:pt x="3318" y="2674"/>
                </a:lnTo>
                <a:lnTo>
                  <a:pt x="3318" y="2672"/>
                </a:lnTo>
                <a:lnTo>
                  <a:pt x="3314" y="2676"/>
                </a:lnTo>
                <a:lnTo>
                  <a:pt x="3308" y="2682"/>
                </a:lnTo>
                <a:lnTo>
                  <a:pt x="3300" y="2692"/>
                </a:lnTo>
                <a:lnTo>
                  <a:pt x="3296" y="2694"/>
                </a:lnTo>
                <a:lnTo>
                  <a:pt x="3294" y="2696"/>
                </a:lnTo>
                <a:lnTo>
                  <a:pt x="3296" y="2704"/>
                </a:lnTo>
                <a:lnTo>
                  <a:pt x="3296" y="2712"/>
                </a:lnTo>
                <a:lnTo>
                  <a:pt x="3294" y="2716"/>
                </a:lnTo>
                <a:lnTo>
                  <a:pt x="3290" y="2724"/>
                </a:lnTo>
                <a:lnTo>
                  <a:pt x="3288" y="2732"/>
                </a:lnTo>
                <a:lnTo>
                  <a:pt x="3286" y="2736"/>
                </a:lnTo>
                <a:lnTo>
                  <a:pt x="3288" y="2740"/>
                </a:lnTo>
                <a:lnTo>
                  <a:pt x="3288" y="2748"/>
                </a:lnTo>
                <a:lnTo>
                  <a:pt x="3286" y="2752"/>
                </a:lnTo>
                <a:lnTo>
                  <a:pt x="3284" y="2756"/>
                </a:lnTo>
                <a:lnTo>
                  <a:pt x="3288" y="2768"/>
                </a:lnTo>
                <a:lnTo>
                  <a:pt x="3292" y="2780"/>
                </a:lnTo>
                <a:lnTo>
                  <a:pt x="3294" y="2792"/>
                </a:lnTo>
                <a:lnTo>
                  <a:pt x="3296" y="2802"/>
                </a:lnTo>
                <a:lnTo>
                  <a:pt x="3296" y="2812"/>
                </a:lnTo>
                <a:lnTo>
                  <a:pt x="3294" y="2820"/>
                </a:lnTo>
                <a:lnTo>
                  <a:pt x="3290" y="2830"/>
                </a:lnTo>
                <a:lnTo>
                  <a:pt x="3282" y="2848"/>
                </a:lnTo>
                <a:lnTo>
                  <a:pt x="3276" y="2856"/>
                </a:lnTo>
                <a:lnTo>
                  <a:pt x="3272" y="2862"/>
                </a:lnTo>
                <a:lnTo>
                  <a:pt x="3266" y="2866"/>
                </a:lnTo>
                <a:lnTo>
                  <a:pt x="3260" y="2868"/>
                </a:lnTo>
                <a:lnTo>
                  <a:pt x="3254" y="2868"/>
                </a:lnTo>
                <a:lnTo>
                  <a:pt x="3248" y="2866"/>
                </a:lnTo>
                <a:lnTo>
                  <a:pt x="3242" y="2860"/>
                </a:lnTo>
                <a:lnTo>
                  <a:pt x="3236" y="2852"/>
                </a:lnTo>
                <a:lnTo>
                  <a:pt x="3232" y="2844"/>
                </a:lnTo>
                <a:lnTo>
                  <a:pt x="3230" y="2836"/>
                </a:lnTo>
                <a:lnTo>
                  <a:pt x="3230" y="2824"/>
                </a:lnTo>
                <a:lnTo>
                  <a:pt x="3230" y="2810"/>
                </a:lnTo>
                <a:lnTo>
                  <a:pt x="3230" y="2804"/>
                </a:lnTo>
                <a:lnTo>
                  <a:pt x="3230" y="2796"/>
                </a:lnTo>
                <a:lnTo>
                  <a:pt x="3228" y="2782"/>
                </a:lnTo>
                <a:lnTo>
                  <a:pt x="3230" y="2774"/>
                </a:lnTo>
                <a:lnTo>
                  <a:pt x="3232" y="2764"/>
                </a:lnTo>
                <a:lnTo>
                  <a:pt x="3234" y="2748"/>
                </a:lnTo>
                <a:lnTo>
                  <a:pt x="3234" y="2740"/>
                </a:lnTo>
                <a:lnTo>
                  <a:pt x="3236" y="2736"/>
                </a:lnTo>
                <a:lnTo>
                  <a:pt x="3238" y="2732"/>
                </a:lnTo>
                <a:lnTo>
                  <a:pt x="3240" y="2730"/>
                </a:lnTo>
                <a:lnTo>
                  <a:pt x="3244" y="2728"/>
                </a:lnTo>
                <a:lnTo>
                  <a:pt x="3242" y="2724"/>
                </a:lnTo>
                <a:lnTo>
                  <a:pt x="3242" y="2720"/>
                </a:lnTo>
                <a:lnTo>
                  <a:pt x="3242" y="2714"/>
                </a:lnTo>
                <a:lnTo>
                  <a:pt x="3246" y="2704"/>
                </a:lnTo>
                <a:lnTo>
                  <a:pt x="3250" y="2694"/>
                </a:lnTo>
                <a:lnTo>
                  <a:pt x="3248" y="2690"/>
                </a:lnTo>
                <a:lnTo>
                  <a:pt x="3246" y="2688"/>
                </a:lnTo>
                <a:lnTo>
                  <a:pt x="3240" y="2688"/>
                </a:lnTo>
                <a:lnTo>
                  <a:pt x="3238" y="2690"/>
                </a:lnTo>
                <a:lnTo>
                  <a:pt x="3234" y="2696"/>
                </a:lnTo>
                <a:lnTo>
                  <a:pt x="3230" y="2704"/>
                </a:lnTo>
                <a:lnTo>
                  <a:pt x="3226" y="2706"/>
                </a:lnTo>
                <a:lnTo>
                  <a:pt x="3224" y="2706"/>
                </a:lnTo>
                <a:lnTo>
                  <a:pt x="3224" y="2698"/>
                </a:lnTo>
                <a:lnTo>
                  <a:pt x="3228" y="2688"/>
                </a:lnTo>
                <a:lnTo>
                  <a:pt x="3230" y="2684"/>
                </a:lnTo>
                <a:lnTo>
                  <a:pt x="3234" y="2682"/>
                </a:lnTo>
                <a:lnTo>
                  <a:pt x="3238" y="2678"/>
                </a:lnTo>
                <a:lnTo>
                  <a:pt x="3238" y="2676"/>
                </a:lnTo>
                <a:lnTo>
                  <a:pt x="3240" y="2672"/>
                </a:lnTo>
                <a:lnTo>
                  <a:pt x="3244" y="2666"/>
                </a:lnTo>
                <a:lnTo>
                  <a:pt x="3252" y="2654"/>
                </a:lnTo>
                <a:lnTo>
                  <a:pt x="3258" y="2640"/>
                </a:lnTo>
                <a:lnTo>
                  <a:pt x="3264" y="2630"/>
                </a:lnTo>
                <a:lnTo>
                  <a:pt x="3266" y="2630"/>
                </a:lnTo>
                <a:lnTo>
                  <a:pt x="3266" y="2632"/>
                </a:lnTo>
                <a:lnTo>
                  <a:pt x="3268" y="2634"/>
                </a:lnTo>
                <a:lnTo>
                  <a:pt x="3270" y="2636"/>
                </a:lnTo>
                <a:lnTo>
                  <a:pt x="3274" y="2632"/>
                </a:lnTo>
                <a:lnTo>
                  <a:pt x="3278" y="2630"/>
                </a:lnTo>
                <a:lnTo>
                  <a:pt x="3280" y="2632"/>
                </a:lnTo>
                <a:lnTo>
                  <a:pt x="3280" y="2636"/>
                </a:lnTo>
                <a:lnTo>
                  <a:pt x="3278" y="2640"/>
                </a:lnTo>
                <a:lnTo>
                  <a:pt x="3280" y="2642"/>
                </a:lnTo>
                <a:lnTo>
                  <a:pt x="3284" y="2636"/>
                </a:lnTo>
                <a:lnTo>
                  <a:pt x="3292" y="2628"/>
                </a:lnTo>
                <a:lnTo>
                  <a:pt x="3296" y="2624"/>
                </a:lnTo>
                <a:lnTo>
                  <a:pt x="3302" y="2624"/>
                </a:lnTo>
                <a:lnTo>
                  <a:pt x="3310" y="2624"/>
                </a:lnTo>
                <a:lnTo>
                  <a:pt x="3316" y="2622"/>
                </a:lnTo>
                <a:lnTo>
                  <a:pt x="3322" y="2618"/>
                </a:lnTo>
                <a:lnTo>
                  <a:pt x="3324" y="2616"/>
                </a:lnTo>
                <a:lnTo>
                  <a:pt x="3328" y="2616"/>
                </a:lnTo>
                <a:lnTo>
                  <a:pt x="3336" y="2620"/>
                </a:lnTo>
                <a:lnTo>
                  <a:pt x="3346" y="2626"/>
                </a:lnTo>
                <a:lnTo>
                  <a:pt x="3352" y="2628"/>
                </a:lnTo>
                <a:lnTo>
                  <a:pt x="3356" y="2628"/>
                </a:lnTo>
                <a:lnTo>
                  <a:pt x="3358" y="2628"/>
                </a:lnTo>
                <a:lnTo>
                  <a:pt x="3358" y="2626"/>
                </a:lnTo>
                <a:lnTo>
                  <a:pt x="3358" y="2620"/>
                </a:lnTo>
                <a:lnTo>
                  <a:pt x="3360" y="2620"/>
                </a:lnTo>
                <a:lnTo>
                  <a:pt x="3362" y="2620"/>
                </a:lnTo>
                <a:lnTo>
                  <a:pt x="3370" y="2624"/>
                </a:lnTo>
                <a:lnTo>
                  <a:pt x="3380" y="2624"/>
                </a:lnTo>
                <a:lnTo>
                  <a:pt x="3386" y="2624"/>
                </a:lnTo>
                <a:lnTo>
                  <a:pt x="3388" y="2622"/>
                </a:lnTo>
                <a:lnTo>
                  <a:pt x="3388" y="2618"/>
                </a:lnTo>
                <a:lnTo>
                  <a:pt x="3384" y="2614"/>
                </a:lnTo>
                <a:lnTo>
                  <a:pt x="3380" y="2612"/>
                </a:lnTo>
                <a:lnTo>
                  <a:pt x="3378" y="2610"/>
                </a:lnTo>
                <a:lnTo>
                  <a:pt x="3376" y="2602"/>
                </a:lnTo>
                <a:lnTo>
                  <a:pt x="3374" y="2598"/>
                </a:lnTo>
                <a:lnTo>
                  <a:pt x="3374" y="2596"/>
                </a:lnTo>
                <a:lnTo>
                  <a:pt x="3368" y="2596"/>
                </a:lnTo>
                <a:lnTo>
                  <a:pt x="3360" y="2596"/>
                </a:lnTo>
                <a:lnTo>
                  <a:pt x="3348" y="2594"/>
                </a:lnTo>
                <a:lnTo>
                  <a:pt x="3346" y="2592"/>
                </a:lnTo>
                <a:lnTo>
                  <a:pt x="3344" y="2590"/>
                </a:lnTo>
                <a:lnTo>
                  <a:pt x="3346" y="2582"/>
                </a:lnTo>
                <a:lnTo>
                  <a:pt x="3346" y="2578"/>
                </a:lnTo>
                <a:lnTo>
                  <a:pt x="3344" y="2578"/>
                </a:lnTo>
                <a:lnTo>
                  <a:pt x="3342" y="2578"/>
                </a:lnTo>
                <a:lnTo>
                  <a:pt x="3330" y="2582"/>
                </a:lnTo>
                <a:lnTo>
                  <a:pt x="3314" y="2584"/>
                </a:lnTo>
                <a:lnTo>
                  <a:pt x="3300" y="2586"/>
                </a:lnTo>
                <a:lnTo>
                  <a:pt x="3294" y="2588"/>
                </a:lnTo>
                <a:lnTo>
                  <a:pt x="3288" y="2590"/>
                </a:lnTo>
                <a:lnTo>
                  <a:pt x="3282" y="2596"/>
                </a:lnTo>
                <a:lnTo>
                  <a:pt x="3274" y="2596"/>
                </a:lnTo>
                <a:lnTo>
                  <a:pt x="3268" y="2594"/>
                </a:lnTo>
                <a:lnTo>
                  <a:pt x="3258" y="2594"/>
                </a:lnTo>
                <a:lnTo>
                  <a:pt x="3254" y="2594"/>
                </a:lnTo>
                <a:lnTo>
                  <a:pt x="3250" y="2592"/>
                </a:lnTo>
                <a:lnTo>
                  <a:pt x="3244" y="2584"/>
                </a:lnTo>
                <a:lnTo>
                  <a:pt x="3238" y="2576"/>
                </a:lnTo>
                <a:lnTo>
                  <a:pt x="3234" y="2572"/>
                </a:lnTo>
                <a:lnTo>
                  <a:pt x="3228" y="2568"/>
                </a:lnTo>
                <a:lnTo>
                  <a:pt x="3222" y="2568"/>
                </a:lnTo>
                <a:lnTo>
                  <a:pt x="3218" y="2568"/>
                </a:lnTo>
                <a:lnTo>
                  <a:pt x="3212" y="2572"/>
                </a:lnTo>
                <a:lnTo>
                  <a:pt x="3208" y="2574"/>
                </a:lnTo>
                <a:lnTo>
                  <a:pt x="3206" y="2574"/>
                </a:lnTo>
                <a:lnTo>
                  <a:pt x="3206" y="2572"/>
                </a:lnTo>
                <a:lnTo>
                  <a:pt x="3204" y="2566"/>
                </a:lnTo>
                <a:lnTo>
                  <a:pt x="3202" y="2558"/>
                </a:lnTo>
                <a:lnTo>
                  <a:pt x="3200" y="2554"/>
                </a:lnTo>
                <a:lnTo>
                  <a:pt x="3198" y="2554"/>
                </a:lnTo>
                <a:lnTo>
                  <a:pt x="3192" y="2558"/>
                </a:lnTo>
                <a:lnTo>
                  <a:pt x="3180" y="2566"/>
                </a:lnTo>
                <a:lnTo>
                  <a:pt x="3176" y="2570"/>
                </a:lnTo>
                <a:lnTo>
                  <a:pt x="3172" y="2574"/>
                </a:lnTo>
                <a:lnTo>
                  <a:pt x="3164" y="2574"/>
                </a:lnTo>
                <a:lnTo>
                  <a:pt x="3156" y="2576"/>
                </a:lnTo>
                <a:lnTo>
                  <a:pt x="3152" y="2578"/>
                </a:lnTo>
                <a:lnTo>
                  <a:pt x="3146" y="2582"/>
                </a:lnTo>
                <a:lnTo>
                  <a:pt x="3134" y="2588"/>
                </a:lnTo>
                <a:lnTo>
                  <a:pt x="3126" y="2588"/>
                </a:lnTo>
                <a:lnTo>
                  <a:pt x="3120" y="2588"/>
                </a:lnTo>
                <a:lnTo>
                  <a:pt x="3110" y="2588"/>
                </a:lnTo>
                <a:lnTo>
                  <a:pt x="3106" y="2588"/>
                </a:lnTo>
                <a:lnTo>
                  <a:pt x="3106" y="2586"/>
                </a:lnTo>
                <a:lnTo>
                  <a:pt x="3108" y="2580"/>
                </a:lnTo>
                <a:lnTo>
                  <a:pt x="3112" y="2572"/>
                </a:lnTo>
                <a:lnTo>
                  <a:pt x="3112" y="2570"/>
                </a:lnTo>
                <a:lnTo>
                  <a:pt x="3108" y="2568"/>
                </a:lnTo>
                <a:lnTo>
                  <a:pt x="3104" y="2568"/>
                </a:lnTo>
                <a:lnTo>
                  <a:pt x="3098" y="2570"/>
                </a:lnTo>
                <a:lnTo>
                  <a:pt x="3088" y="2576"/>
                </a:lnTo>
                <a:lnTo>
                  <a:pt x="3076" y="2580"/>
                </a:lnTo>
                <a:lnTo>
                  <a:pt x="3070" y="2582"/>
                </a:lnTo>
                <a:lnTo>
                  <a:pt x="3064" y="2582"/>
                </a:lnTo>
                <a:lnTo>
                  <a:pt x="3060" y="2580"/>
                </a:lnTo>
                <a:lnTo>
                  <a:pt x="3058" y="2578"/>
                </a:lnTo>
                <a:lnTo>
                  <a:pt x="3060" y="2574"/>
                </a:lnTo>
                <a:lnTo>
                  <a:pt x="3064" y="2570"/>
                </a:lnTo>
                <a:lnTo>
                  <a:pt x="3076" y="2560"/>
                </a:lnTo>
                <a:lnTo>
                  <a:pt x="3092" y="2546"/>
                </a:lnTo>
                <a:close/>
                <a:moveTo>
                  <a:pt x="4624" y="6618"/>
                </a:moveTo>
                <a:lnTo>
                  <a:pt x="4624" y="6618"/>
                </a:lnTo>
                <a:lnTo>
                  <a:pt x="4628" y="6626"/>
                </a:lnTo>
                <a:lnTo>
                  <a:pt x="4624" y="6618"/>
                </a:lnTo>
                <a:close/>
                <a:moveTo>
                  <a:pt x="3752" y="4008"/>
                </a:moveTo>
                <a:lnTo>
                  <a:pt x="3752" y="4008"/>
                </a:lnTo>
                <a:lnTo>
                  <a:pt x="3760" y="4004"/>
                </a:lnTo>
                <a:lnTo>
                  <a:pt x="3768" y="4002"/>
                </a:lnTo>
                <a:lnTo>
                  <a:pt x="3776" y="4002"/>
                </a:lnTo>
                <a:lnTo>
                  <a:pt x="3782" y="4002"/>
                </a:lnTo>
                <a:lnTo>
                  <a:pt x="3786" y="3998"/>
                </a:lnTo>
                <a:lnTo>
                  <a:pt x="3788" y="3994"/>
                </a:lnTo>
                <a:lnTo>
                  <a:pt x="3790" y="3992"/>
                </a:lnTo>
                <a:lnTo>
                  <a:pt x="3786" y="3990"/>
                </a:lnTo>
                <a:lnTo>
                  <a:pt x="3778" y="3990"/>
                </a:lnTo>
                <a:lnTo>
                  <a:pt x="3774" y="3988"/>
                </a:lnTo>
                <a:lnTo>
                  <a:pt x="3770" y="3984"/>
                </a:lnTo>
                <a:lnTo>
                  <a:pt x="3766" y="3978"/>
                </a:lnTo>
                <a:lnTo>
                  <a:pt x="3760" y="3974"/>
                </a:lnTo>
                <a:lnTo>
                  <a:pt x="3752" y="3970"/>
                </a:lnTo>
                <a:lnTo>
                  <a:pt x="3736" y="3968"/>
                </a:lnTo>
                <a:lnTo>
                  <a:pt x="3722" y="3966"/>
                </a:lnTo>
                <a:lnTo>
                  <a:pt x="3722" y="3964"/>
                </a:lnTo>
                <a:lnTo>
                  <a:pt x="3726" y="3960"/>
                </a:lnTo>
                <a:lnTo>
                  <a:pt x="3726" y="3958"/>
                </a:lnTo>
                <a:lnTo>
                  <a:pt x="3728" y="3954"/>
                </a:lnTo>
                <a:lnTo>
                  <a:pt x="3726" y="3950"/>
                </a:lnTo>
                <a:lnTo>
                  <a:pt x="3724" y="3948"/>
                </a:lnTo>
                <a:lnTo>
                  <a:pt x="3720" y="3948"/>
                </a:lnTo>
                <a:lnTo>
                  <a:pt x="3712" y="3948"/>
                </a:lnTo>
                <a:lnTo>
                  <a:pt x="3708" y="3948"/>
                </a:lnTo>
                <a:lnTo>
                  <a:pt x="3706" y="3944"/>
                </a:lnTo>
                <a:lnTo>
                  <a:pt x="3702" y="3942"/>
                </a:lnTo>
                <a:lnTo>
                  <a:pt x="3700" y="3942"/>
                </a:lnTo>
                <a:lnTo>
                  <a:pt x="3696" y="3942"/>
                </a:lnTo>
                <a:lnTo>
                  <a:pt x="3692" y="3944"/>
                </a:lnTo>
                <a:lnTo>
                  <a:pt x="3690" y="3944"/>
                </a:lnTo>
                <a:lnTo>
                  <a:pt x="3688" y="3940"/>
                </a:lnTo>
                <a:lnTo>
                  <a:pt x="3684" y="3936"/>
                </a:lnTo>
                <a:lnTo>
                  <a:pt x="3682" y="3936"/>
                </a:lnTo>
                <a:lnTo>
                  <a:pt x="3678" y="3934"/>
                </a:lnTo>
                <a:lnTo>
                  <a:pt x="3670" y="3928"/>
                </a:lnTo>
                <a:lnTo>
                  <a:pt x="3656" y="3912"/>
                </a:lnTo>
                <a:lnTo>
                  <a:pt x="3650" y="3910"/>
                </a:lnTo>
                <a:lnTo>
                  <a:pt x="3650" y="3914"/>
                </a:lnTo>
                <a:lnTo>
                  <a:pt x="3650" y="3916"/>
                </a:lnTo>
                <a:lnTo>
                  <a:pt x="3650" y="3918"/>
                </a:lnTo>
                <a:lnTo>
                  <a:pt x="3646" y="3916"/>
                </a:lnTo>
                <a:lnTo>
                  <a:pt x="3644" y="3912"/>
                </a:lnTo>
                <a:lnTo>
                  <a:pt x="3644" y="3906"/>
                </a:lnTo>
                <a:lnTo>
                  <a:pt x="3644" y="3902"/>
                </a:lnTo>
                <a:lnTo>
                  <a:pt x="3642" y="3902"/>
                </a:lnTo>
                <a:lnTo>
                  <a:pt x="3636" y="3900"/>
                </a:lnTo>
                <a:lnTo>
                  <a:pt x="3626" y="3898"/>
                </a:lnTo>
                <a:lnTo>
                  <a:pt x="3618" y="3894"/>
                </a:lnTo>
                <a:lnTo>
                  <a:pt x="3610" y="3890"/>
                </a:lnTo>
                <a:lnTo>
                  <a:pt x="3602" y="3884"/>
                </a:lnTo>
                <a:lnTo>
                  <a:pt x="3594" y="3882"/>
                </a:lnTo>
                <a:lnTo>
                  <a:pt x="3584" y="3882"/>
                </a:lnTo>
                <a:lnTo>
                  <a:pt x="3580" y="3880"/>
                </a:lnTo>
                <a:lnTo>
                  <a:pt x="3576" y="3880"/>
                </a:lnTo>
                <a:lnTo>
                  <a:pt x="3572" y="3876"/>
                </a:lnTo>
                <a:lnTo>
                  <a:pt x="3566" y="3868"/>
                </a:lnTo>
                <a:lnTo>
                  <a:pt x="3560" y="3862"/>
                </a:lnTo>
                <a:lnTo>
                  <a:pt x="3554" y="3858"/>
                </a:lnTo>
                <a:lnTo>
                  <a:pt x="3550" y="3856"/>
                </a:lnTo>
                <a:lnTo>
                  <a:pt x="3544" y="3856"/>
                </a:lnTo>
                <a:lnTo>
                  <a:pt x="3536" y="3854"/>
                </a:lnTo>
                <a:lnTo>
                  <a:pt x="3534" y="3854"/>
                </a:lnTo>
                <a:lnTo>
                  <a:pt x="3530" y="3850"/>
                </a:lnTo>
                <a:lnTo>
                  <a:pt x="3526" y="3846"/>
                </a:lnTo>
                <a:lnTo>
                  <a:pt x="3524" y="3846"/>
                </a:lnTo>
                <a:lnTo>
                  <a:pt x="3520" y="3846"/>
                </a:lnTo>
                <a:lnTo>
                  <a:pt x="3514" y="3848"/>
                </a:lnTo>
                <a:lnTo>
                  <a:pt x="3510" y="3848"/>
                </a:lnTo>
                <a:lnTo>
                  <a:pt x="3506" y="3844"/>
                </a:lnTo>
                <a:lnTo>
                  <a:pt x="3502" y="3840"/>
                </a:lnTo>
                <a:lnTo>
                  <a:pt x="3498" y="3842"/>
                </a:lnTo>
                <a:lnTo>
                  <a:pt x="3496" y="3844"/>
                </a:lnTo>
                <a:lnTo>
                  <a:pt x="3492" y="3846"/>
                </a:lnTo>
                <a:lnTo>
                  <a:pt x="3486" y="3846"/>
                </a:lnTo>
                <a:lnTo>
                  <a:pt x="3478" y="3844"/>
                </a:lnTo>
                <a:lnTo>
                  <a:pt x="3468" y="3842"/>
                </a:lnTo>
                <a:lnTo>
                  <a:pt x="3462" y="3842"/>
                </a:lnTo>
                <a:lnTo>
                  <a:pt x="3458" y="3842"/>
                </a:lnTo>
                <a:lnTo>
                  <a:pt x="3456" y="3844"/>
                </a:lnTo>
                <a:lnTo>
                  <a:pt x="3448" y="3850"/>
                </a:lnTo>
                <a:lnTo>
                  <a:pt x="3444" y="3850"/>
                </a:lnTo>
                <a:lnTo>
                  <a:pt x="3436" y="3852"/>
                </a:lnTo>
                <a:lnTo>
                  <a:pt x="3420" y="3854"/>
                </a:lnTo>
                <a:lnTo>
                  <a:pt x="3406" y="3858"/>
                </a:lnTo>
                <a:lnTo>
                  <a:pt x="3394" y="3864"/>
                </a:lnTo>
                <a:lnTo>
                  <a:pt x="3386" y="3870"/>
                </a:lnTo>
                <a:lnTo>
                  <a:pt x="3380" y="3876"/>
                </a:lnTo>
                <a:lnTo>
                  <a:pt x="3376" y="3882"/>
                </a:lnTo>
                <a:lnTo>
                  <a:pt x="3374" y="3888"/>
                </a:lnTo>
                <a:lnTo>
                  <a:pt x="3374" y="3894"/>
                </a:lnTo>
                <a:lnTo>
                  <a:pt x="3374" y="3898"/>
                </a:lnTo>
                <a:lnTo>
                  <a:pt x="3372" y="3902"/>
                </a:lnTo>
                <a:lnTo>
                  <a:pt x="3364" y="3904"/>
                </a:lnTo>
                <a:lnTo>
                  <a:pt x="3354" y="3904"/>
                </a:lnTo>
                <a:lnTo>
                  <a:pt x="3352" y="3906"/>
                </a:lnTo>
                <a:lnTo>
                  <a:pt x="3352" y="3910"/>
                </a:lnTo>
                <a:lnTo>
                  <a:pt x="3352" y="3912"/>
                </a:lnTo>
                <a:lnTo>
                  <a:pt x="3354" y="3912"/>
                </a:lnTo>
                <a:lnTo>
                  <a:pt x="3360" y="3914"/>
                </a:lnTo>
                <a:lnTo>
                  <a:pt x="3364" y="3912"/>
                </a:lnTo>
                <a:lnTo>
                  <a:pt x="3366" y="3912"/>
                </a:lnTo>
                <a:lnTo>
                  <a:pt x="3368" y="3914"/>
                </a:lnTo>
                <a:lnTo>
                  <a:pt x="3370" y="3916"/>
                </a:lnTo>
                <a:lnTo>
                  <a:pt x="3374" y="3914"/>
                </a:lnTo>
                <a:lnTo>
                  <a:pt x="3380" y="3910"/>
                </a:lnTo>
                <a:lnTo>
                  <a:pt x="3390" y="3908"/>
                </a:lnTo>
                <a:lnTo>
                  <a:pt x="3390" y="3904"/>
                </a:lnTo>
                <a:lnTo>
                  <a:pt x="3394" y="3900"/>
                </a:lnTo>
                <a:lnTo>
                  <a:pt x="3402" y="3894"/>
                </a:lnTo>
                <a:lnTo>
                  <a:pt x="3414" y="3890"/>
                </a:lnTo>
                <a:lnTo>
                  <a:pt x="3420" y="3886"/>
                </a:lnTo>
                <a:lnTo>
                  <a:pt x="3426" y="3880"/>
                </a:lnTo>
                <a:lnTo>
                  <a:pt x="3434" y="3876"/>
                </a:lnTo>
                <a:lnTo>
                  <a:pt x="3442" y="3872"/>
                </a:lnTo>
                <a:lnTo>
                  <a:pt x="3450" y="3870"/>
                </a:lnTo>
                <a:lnTo>
                  <a:pt x="3460" y="3868"/>
                </a:lnTo>
                <a:lnTo>
                  <a:pt x="3474" y="3870"/>
                </a:lnTo>
                <a:lnTo>
                  <a:pt x="3482" y="3874"/>
                </a:lnTo>
                <a:lnTo>
                  <a:pt x="3484" y="3876"/>
                </a:lnTo>
                <a:lnTo>
                  <a:pt x="3482" y="3876"/>
                </a:lnTo>
                <a:lnTo>
                  <a:pt x="3474" y="3880"/>
                </a:lnTo>
                <a:lnTo>
                  <a:pt x="3466" y="3884"/>
                </a:lnTo>
                <a:lnTo>
                  <a:pt x="3466" y="3886"/>
                </a:lnTo>
                <a:lnTo>
                  <a:pt x="3468" y="3888"/>
                </a:lnTo>
                <a:lnTo>
                  <a:pt x="3478" y="3894"/>
                </a:lnTo>
                <a:lnTo>
                  <a:pt x="3486" y="3898"/>
                </a:lnTo>
                <a:lnTo>
                  <a:pt x="3496" y="3900"/>
                </a:lnTo>
                <a:lnTo>
                  <a:pt x="3514" y="3900"/>
                </a:lnTo>
                <a:lnTo>
                  <a:pt x="3524" y="3900"/>
                </a:lnTo>
                <a:lnTo>
                  <a:pt x="3532" y="3902"/>
                </a:lnTo>
                <a:lnTo>
                  <a:pt x="3536" y="3904"/>
                </a:lnTo>
                <a:lnTo>
                  <a:pt x="3540" y="3908"/>
                </a:lnTo>
                <a:lnTo>
                  <a:pt x="3550" y="3914"/>
                </a:lnTo>
                <a:lnTo>
                  <a:pt x="3556" y="3918"/>
                </a:lnTo>
                <a:lnTo>
                  <a:pt x="3564" y="3922"/>
                </a:lnTo>
                <a:lnTo>
                  <a:pt x="3574" y="3924"/>
                </a:lnTo>
                <a:lnTo>
                  <a:pt x="3580" y="3926"/>
                </a:lnTo>
                <a:lnTo>
                  <a:pt x="3592" y="3926"/>
                </a:lnTo>
                <a:lnTo>
                  <a:pt x="3596" y="3926"/>
                </a:lnTo>
                <a:lnTo>
                  <a:pt x="3600" y="3926"/>
                </a:lnTo>
                <a:lnTo>
                  <a:pt x="3604" y="3930"/>
                </a:lnTo>
                <a:lnTo>
                  <a:pt x="3606" y="3934"/>
                </a:lnTo>
                <a:lnTo>
                  <a:pt x="3610" y="3946"/>
                </a:lnTo>
                <a:lnTo>
                  <a:pt x="3616" y="3958"/>
                </a:lnTo>
                <a:lnTo>
                  <a:pt x="3620" y="3962"/>
                </a:lnTo>
                <a:lnTo>
                  <a:pt x="3624" y="3966"/>
                </a:lnTo>
                <a:lnTo>
                  <a:pt x="3630" y="3968"/>
                </a:lnTo>
                <a:lnTo>
                  <a:pt x="3638" y="3968"/>
                </a:lnTo>
                <a:lnTo>
                  <a:pt x="3654" y="3970"/>
                </a:lnTo>
                <a:lnTo>
                  <a:pt x="3662" y="3972"/>
                </a:lnTo>
                <a:lnTo>
                  <a:pt x="3666" y="3974"/>
                </a:lnTo>
                <a:lnTo>
                  <a:pt x="3668" y="3978"/>
                </a:lnTo>
                <a:lnTo>
                  <a:pt x="3668" y="3982"/>
                </a:lnTo>
                <a:lnTo>
                  <a:pt x="3666" y="3986"/>
                </a:lnTo>
                <a:lnTo>
                  <a:pt x="3662" y="3990"/>
                </a:lnTo>
                <a:lnTo>
                  <a:pt x="3648" y="4000"/>
                </a:lnTo>
                <a:lnTo>
                  <a:pt x="3642" y="4004"/>
                </a:lnTo>
                <a:lnTo>
                  <a:pt x="3640" y="4008"/>
                </a:lnTo>
                <a:lnTo>
                  <a:pt x="3642" y="4010"/>
                </a:lnTo>
                <a:lnTo>
                  <a:pt x="3648" y="4010"/>
                </a:lnTo>
                <a:lnTo>
                  <a:pt x="3678" y="4008"/>
                </a:lnTo>
                <a:lnTo>
                  <a:pt x="3698" y="4006"/>
                </a:lnTo>
                <a:lnTo>
                  <a:pt x="3712" y="4006"/>
                </a:lnTo>
                <a:lnTo>
                  <a:pt x="3720" y="4008"/>
                </a:lnTo>
                <a:lnTo>
                  <a:pt x="3728" y="4010"/>
                </a:lnTo>
                <a:lnTo>
                  <a:pt x="3732" y="4012"/>
                </a:lnTo>
                <a:lnTo>
                  <a:pt x="3736" y="4012"/>
                </a:lnTo>
                <a:lnTo>
                  <a:pt x="3742" y="4012"/>
                </a:lnTo>
                <a:lnTo>
                  <a:pt x="3752" y="4008"/>
                </a:lnTo>
                <a:close/>
                <a:moveTo>
                  <a:pt x="3664" y="4082"/>
                </a:moveTo>
                <a:lnTo>
                  <a:pt x="3664" y="4082"/>
                </a:lnTo>
                <a:lnTo>
                  <a:pt x="3646" y="4080"/>
                </a:lnTo>
                <a:lnTo>
                  <a:pt x="3634" y="4078"/>
                </a:lnTo>
                <a:lnTo>
                  <a:pt x="3624" y="4082"/>
                </a:lnTo>
                <a:lnTo>
                  <a:pt x="3618" y="4088"/>
                </a:lnTo>
                <a:lnTo>
                  <a:pt x="3616" y="4092"/>
                </a:lnTo>
                <a:lnTo>
                  <a:pt x="3614" y="4094"/>
                </a:lnTo>
                <a:lnTo>
                  <a:pt x="3626" y="4098"/>
                </a:lnTo>
                <a:lnTo>
                  <a:pt x="3632" y="4102"/>
                </a:lnTo>
                <a:lnTo>
                  <a:pt x="3634" y="4106"/>
                </a:lnTo>
                <a:lnTo>
                  <a:pt x="3638" y="4110"/>
                </a:lnTo>
                <a:lnTo>
                  <a:pt x="3652" y="4116"/>
                </a:lnTo>
                <a:lnTo>
                  <a:pt x="3664" y="4118"/>
                </a:lnTo>
                <a:lnTo>
                  <a:pt x="3668" y="4116"/>
                </a:lnTo>
                <a:lnTo>
                  <a:pt x="3670" y="4112"/>
                </a:lnTo>
                <a:lnTo>
                  <a:pt x="3672" y="4110"/>
                </a:lnTo>
                <a:lnTo>
                  <a:pt x="3676" y="4110"/>
                </a:lnTo>
                <a:lnTo>
                  <a:pt x="3688" y="4110"/>
                </a:lnTo>
                <a:lnTo>
                  <a:pt x="3696" y="4112"/>
                </a:lnTo>
                <a:lnTo>
                  <a:pt x="3702" y="4112"/>
                </a:lnTo>
                <a:lnTo>
                  <a:pt x="3702" y="4110"/>
                </a:lnTo>
                <a:lnTo>
                  <a:pt x="3702" y="4106"/>
                </a:lnTo>
                <a:lnTo>
                  <a:pt x="3698" y="4100"/>
                </a:lnTo>
                <a:lnTo>
                  <a:pt x="3692" y="4092"/>
                </a:lnTo>
                <a:lnTo>
                  <a:pt x="3680" y="4088"/>
                </a:lnTo>
                <a:lnTo>
                  <a:pt x="3664" y="4082"/>
                </a:lnTo>
                <a:close/>
                <a:moveTo>
                  <a:pt x="4016" y="4068"/>
                </a:moveTo>
                <a:lnTo>
                  <a:pt x="4016" y="4068"/>
                </a:lnTo>
                <a:lnTo>
                  <a:pt x="4004" y="4058"/>
                </a:lnTo>
                <a:lnTo>
                  <a:pt x="4000" y="4054"/>
                </a:lnTo>
                <a:lnTo>
                  <a:pt x="3992" y="4054"/>
                </a:lnTo>
                <a:lnTo>
                  <a:pt x="3982" y="4054"/>
                </a:lnTo>
                <a:lnTo>
                  <a:pt x="3976" y="4052"/>
                </a:lnTo>
                <a:lnTo>
                  <a:pt x="3974" y="4050"/>
                </a:lnTo>
                <a:lnTo>
                  <a:pt x="3974" y="4048"/>
                </a:lnTo>
                <a:lnTo>
                  <a:pt x="3976" y="4046"/>
                </a:lnTo>
                <a:lnTo>
                  <a:pt x="3980" y="4046"/>
                </a:lnTo>
                <a:lnTo>
                  <a:pt x="3988" y="4042"/>
                </a:lnTo>
                <a:lnTo>
                  <a:pt x="3988" y="4040"/>
                </a:lnTo>
                <a:lnTo>
                  <a:pt x="3982" y="4038"/>
                </a:lnTo>
                <a:lnTo>
                  <a:pt x="3970" y="4040"/>
                </a:lnTo>
                <a:lnTo>
                  <a:pt x="3964" y="4040"/>
                </a:lnTo>
                <a:lnTo>
                  <a:pt x="3960" y="4038"/>
                </a:lnTo>
                <a:lnTo>
                  <a:pt x="3958" y="4034"/>
                </a:lnTo>
                <a:lnTo>
                  <a:pt x="3956" y="4030"/>
                </a:lnTo>
                <a:lnTo>
                  <a:pt x="3954" y="4024"/>
                </a:lnTo>
                <a:lnTo>
                  <a:pt x="3952" y="4022"/>
                </a:lnTo>
                <a:lnTo>
                  <a:pt x="3948" y="4022"/>
                </a:lnTo>
                <a:lnTo>
                  <a:pt x="3944" y="4022"/>
                </a:lnTo>
                <a:lnTo>
                  <a:pt x="3938" y="4022"/>
                </a:lnTo>
                <a:lnTo>
                  <a:pt x="3928" y="4016"/>
                </a:lnTo>
                <a:lnTo>
                  <a:pt x="3918" y="4010"/>
                </a:lnTo>
                <a:lnTo>
                  <a:pt x="3914" y="4008"/>
                </a:lnTo>
                <a:lnTo>
                  <a:pt x="3910" y="4010"/>
                </a:lnTo>
                <a:lnTo>
                  <a:pt x="3906" y="4012"/>
                </a:lnTo>
                <a:lnTo>
                  <a:pt x="3902" y="4012"/>
                </a:lnTo>
                <a:lnTo>
                  <a:pt x="3894" y="4010"/>
                </a:lnTo>
                <a:lnTo>
                  <a:pt x="3888" y="4012"/>
                </a:lnTo>
                <a:lnTo>
                  <a:pt x="3886" y="4014"/>
                </a:lnTo>
                <a:lnTo>
                  <a:pt x="3882" y="4018"/>
                </a:lnTo>
                <a:lnTo>
                  <a:pt x="3874" y="4016"/>
                </a:lnTo>
                <a:lnTo>
                  <a:pt x="3868" y="4018"/>
                </a:lnTo>
                <a:lnTo>
                  <a:pt x="3862" y="4016"/>
                </a:lnTo>
                <a:lnTo>
                  <a:pt x="3856" y="4014"/>
                </a:lnTo>
                <a:lnTo>
                  <a:pt x="3844" y="4008"/>
                </a:lnTo>
                <a:lnTo>
                  <a:pt x="3830" y="4008"/>
                </a:lnTo>
                <a:lnTo>
                  <a:pt x="3818" y="4010"/>
                </a:lnTo>
                <a:lnTo>
                  <a:pt x="3814" y="4012"/>
                </a:lnTo>
                <a:lnTo>
                  <a:pt x="3812" y="4016"/>
                </a:lnTo>
                <a:lnTo>
                  <a:pt x="3814" y="4022"/>
                </a:lnTo>
                <a:lnTo>
                  <a:pt x="3818" y="4024"/>
                </a:lnTo>
                <a:lnTo>
                  <a:pt x="3826" y="4024"/>
                </a:lnTo>
                <a:lnTo>
                  <a:pt x="3838" y="4028"/>
                </a:lnTo>
                <a:lnTo>
                  <a:pt x="3842" y="4032"/>
                </a:lnTo>
                <a:lnTo>
                  <a:pt x="3844" y="4034"/>
                </a:lnTo>
                <a:lnTo>
                  <a:pt x="3842" y="4040"/>
                </a:lnTo>
                <a:lnTo>
                  <a:pt x="3840" y="4044"/>
                </a:lnTo>
                <a:lnTo>
                  <a:pt x="3842" y="4050"/>
                </a:lnTo>
                <a:lnTo>
                  <a:pt x="3844" y="4056"/>
                </a:lnTo>
                <a:lnTo>
                  <a:pt x="3852" y="4064"/>
                </a:lnTo>
                <a:lnTo>
                  <a:pt x="3860" y="4074"/>
                </a:lnTo>
                <a:lnTo>
                  <a:pt x="3860" y="4076"/>
                </a:lnTo>
                <a:lnTo>
                  <a:pt x="3854" y="4076"/>
                </a:lnTo>
                <a:lnTo>
                  <a:pt x="3846" y="4078"/>
                </a:lnTo>
                <a:lnTo>
                  <a:pt x="3838" y="4080"/>
                </a:lnTo>
                <a:lnTo>
                  <a:pt x="3828" y="4080"/>
                </a:lnTo>
                <a:lnTo>
                  <a:pt x="3804" y="4076"/>
                </a:lnTo>
                <a:lnTo>
                  <a:pt x="3794" y="4074"/>
                </a:lnTo>
                <a:lnTo>
                  <a:pt x="3784" y="4072"/>
                </a:lnTo>
                <a:lnTo>
                  <a:pt x="3776" y="4074"/>
                </a:lnTo>
                <a:lnTo>
                  <a:pt x="3774" y="4074"/>
                </a:lnTo>
                <a:lnTo>
                  <a:pt x="3772" y="4078"/>
                </a:lnTo>
                <a:lnTo>
                  <a:pt x="3770" y="4082"/>
                </a:lnTo>
                <a:lnTo>
                  <a:pt x="3770" y="4086"/>
                </a:lnTo>
                <a:lnTo>
                  <a:pt x="3772" y="4088"/>
                </a:lnTo>
                <a:lnTo>
                  <a:pt x="3776" y="4090"/>
                </a:lnTo>
                <a:lnTo>
                  <a:pt x="3784" y="4092"/>
                </a:lnTo>
                <a:lnTo>
                  <a:pt x="3788" y="4094"/>
                </a:lnTo>
                <a:lnTo>
                  <a:pt x="3794" y="4100"/>
                </a:lnTo>
                <a:lnTo>
                  <a:pt x="3798" y="4102"/>
                </a:lnTo>
                <a:lnTo>
                  <a:pt x="3800" y="4102"/>
                </a:lnTo>
                <a:lnTo>
                  <a:pt x="3802" y="4098"/>
                </a:lnTo>
                <a:lnTo>
                  <a:pt x="3804" y="4094"/>
                </a:lnTo>
                <a:lnTo>
                  <a:pt x="3808" y="4094"/>
                </a:lnTo>
                <a:lnTo>
                  <a:pt x="3816" y="4094"/>
                </a:lnTo>
                <a:lnTo>
                  <a:pt x="3828" y="4098"/>
                </a:lnTo>
                <a:lnTo>
                  <a:pt x="3836" y="4100"/>
                </a:lnTo>
                <a:lnTo>
                  <a:pt x="3842" y="4098"/>
                </a:lnTo>
                <a:lnTo>
                  <a:pt x="3852" y="4096"/>
                </a:lnTo>
                <a:lnTo>
                  <a:pt x="3858" y="4096"/>
                </a:lnTo>
                <a:lnTo>
                  <a:pt x="3864" y="4096"/>
                </a:lnTo>
                <a:lnTo>
                  <a:pt x="3872" y="4098"/>
                </a:lnTo>
                <a:lnTo>
                  <a:pt x="3882" y="4102"/>
                </a:lnTo>
                <a:lnTo>
                  <a:pt x="3886" y="4110"/>
                </a:lnTo>
                <a:lnTo>
                  <a:pt x="3890" y="4114"/>
                </a:lnTo>
                <a:lnTo>
                  <a:pt x="3894" y="4118"/>
                </a:lnTo>
                <a:lnTo>
                  <a:pt x="3896" y="4118"/>
                </a:lnTo>
                <a:lnTo>
                  <a:pt x="3900" y="4116"/>
                </a:lnTo>
                <a:lnTo>
                  <a:pt x="3902" y="4112"/>
                </a:lnTo>
                <a:lnTo>
                  <a:pt x="3908" y="4104"/>
                </a:lnTo>
                <a:lnTo>
                  <a:pt x="3914" y="4094"/>
                </a:lnTo>
                <a:lnTo>
                  <a:pt x="3920" y="4086"/>
                </a:lnTo>
                <a:lnTo>
                  <a:pt x="3926" y="4084"/>
                </a:lnTo>
                <a:lnTo>
                  <a:pt x="3928" y="4086"/>
                </a:lnTo>
                <a:lnTo>
                  <a:pt x="3930" y="4088"/>
                </a:lnTo>
                <a:lnTo>
                  <a:pt x="3932" y="4094"/>
                </a:lnTo>
                <a:lnTo>
                  <a:pt x="3936" y="4096"/>
                </a:lnTo>
                <a:lnTo>
                  <a:pt x="3942" y="4092"/>
                </a:lnTo>
                <a:lnTo>
                  <a:pt x="3952" y="4086"/>
                </a:lnTo>
                <a:lnTo>
                  <a:pt x="3956" y="4084"/>
                </a:lnTo>
                <a:lnTo>
                  <a:pt x="3964" y="4082"/>
                </a:lnTo>
                <a:lnTo>
                  <a:pt x="3978" y="4082"/>
                </a:lnTo>
                <a:lnTo>
                  <a:pt x="3992" y="4084"/>
                </a:lnTo>
                <a:lnTo>
                  <a:pt x="4002" y="4090"/>
                </a:lnTo>
                <a:lnTo>
                  <a:pt x="4004" y="4090"/>
                </a:lnTo>
                <a:lnTo>
                  <a:pt x="4008" y="4090"/>
                </a:lnTo>
                <a:lnTo>
                  <a:pt x="4012" y="4088"/>
                </a:lnTo>
                <a:lnTo>
                  <a:pt x="4016" y="4086"/>
                </a:lnTo>
                <a:lnTo>
                  <a:pt x="4018" y="4082"/>
                </a:lnTo>
                <a:lnTo>
                  <a:pt x="4018" y="4078"/>
                </a:lnTo>
                <a:lnTo>
                  <a:pt x="4018" y="4072"/>
                </a:lnTo>
                <a:lnTo>
                  <a:pt x="4016" y="4068"/>
                </a:lnTo>
                <a:close/>
                <a:moveTo>
                  <a:pt x="4132" y="7870"/>
                </a:moveTo>
                <a:lnTo>
                  <a:pt x="4132" y="7870"/>
                </a:lnTo>
                <a:lnTo>
                  <a:pt x="4124" y="7870"/>
                </a:lnTo>
                <a:lnTo>
                  <a:pt x="4118" y="7870"/>
                </a:lnTo>
                <a:lnTo>
                  <a:pt x="4112" y="7866"/>
                </a:lnTo>
                <a:lnTo>
                  <a:pt x="4106" y="7864"/>
                </a:lnTo>
                <a:lnTo>
                  <a:pt x="4098" y="7860"/>
                </a:lnTo>
                <a:lnTo>
                  <a:pt x="4090" y="7854"/>
                </a:lnTo>
                <a:lnTo>
                  <a:pt x="4080" y="7846"/>
                </a:lnTo>
                <a:lnTo>
                  <a:pt x="4070" y="7840"/>
                </a:lnTo>
                <a:lnTo>
                  <a:pt x="4058" y="7832"/>
                </a:lnTo>
                <a:lnTo>
                  <a:pt x="4046" y="7820"/>
                </a:lnTo>
                <a:lnTo>
                  <a:pt x="4034" y="7808"/>
                </a:lnTo>
                <a:lnTo>
                  <a:pt x="4028" y="7798"/>
                </a:lnTo>
                <a:lnTo>
                  <a:pt x="4026" y="7788"/>
                </a:lnTo>
                <a:lnTo>
                  <a:pt x="4024" y="7786"/>
                </a:lnTo>
                <a:lnTo>
                  <a:pt x="4020" y="7786"/>
                </a:lnTo>
                <a:lnTo>
                  <a:pt x="4012" y="7784"/>
                </a:lnTo>
                <a:lnTo>
                  <a:pt x="4010" y="7782"/>
                </a:lnTo>
                <a:lnTo>
                  <a:pt x="4010" y="7778"/>
                </a:lnTo>
                <a:lnTo>
                  <a:pt x="4012" y="7774"/>
                </a:lnTo>
                <a:lnTo>
                  <a:pt x="4018" y="7768"/>
                </a:lnTo>
                <a:lnTo>
                  <a:pt x="4018" y="7770"/>
                </a:lnTo>
                <a:lnTo>
                  <a:pt x="4020" y="7772"/>
                </a:lnTo>
                <a:lnTo>
                  <a:pt x="4022" y="7776"/>
                </a:lnTo>
                <a:lnTo>
                  <a:pt x="4024" y="7776"/>
                </a:lnTo>
                <a:lnTo>
                  <a:pt x="4024" y="7772"/>
                </a:lnTo>
                <a:lnTo>
                  <a:pt x="4020" y="7762"/>
                </a:lnTo>
                <a:lnTo>
                  <a:pt x="4006" y="7748"/>
                </a:lnTo>
                <a:lnTo>
                  <a:pt x="4006" y="7884"/>
                </a:lnTo>
                <a:lnTo>
                  <a:pt x="4014" y="7882"/>
                </a:lnTo>
                <a:lnTo>
                  <a:pt x="4016" y="7880"/>
                </a:lnTo>
                <a:lnTo>
                  <a:pt x="4020" y="7878"/>
                </a:lnTo>
                <a:lnTo>
                  <a:pt x="4026" y="7880"/>
                </a:lnTo>
                <a:lnTo>
                  <a:pt x="4040" y="7884"/>
                </a:lnTo>
                <a:lnTo>
                  <a:pt x="4056" y="7886"/>
                </a:lnTo>
                <a:lnTo>
                  <a:pt x="4074" y="7888"/>
                </a:lnTo>
                <a:lnTo>
                  <a:pt x="4080" y="7888"/>
                </a:lnTo>
                <a:lnTo>
                  <a:pt x="4084" y="7890"/>
                </a:lnTo>
                <a:lnTo>
                  <a:pt x="4092" y="7894"/>
                </a:lnTo>
                <a:lnTo>
                  <a:pt x="4096" y="7894"/>
                </a:lnTo>
                <a:lnTo>
                  <a:pt x="4098" y="7892"/>
                </a:lnTo>
                <a:lnTo>
                  <a:pt x="4104" y="7890"/>
                </a:lnTo>
                <a:lnTo>
                  <a:pt x="4110" y="7888"/>
                </a:lnTo>
                <a:lnTo>
                  <a:pt x="4116" y="7886"/>
                </a:lnTo>
                <a:lnTo>
                  <a:pt x="4120" y="7884"/>
                </a:lnTo>
                <a:lnTo>
                  <a:pt x="4122" y="7886"/>
                </a:lnTo>
                <a:lnTo>
                  <a:pt x="4126" y="7890"/>
                </a:lnTo>
                <a:lnTo>
                  <a:pt x="4128" y="7888"/>
                </a:lnTo>
                <a:lnTo>
                  <a:pt x="4130" y="7886"/>
                </a:lnTo>
                <a:lnTo>
                  <a:pt x="4134" y="7886"/>
                </a:lnTo>
                <a:lnTo>
                  <a:pt x="4136" y="7886"/>
                </a:lnTo>
                <a:lnTo>
                  <a:pt x="4138" y="7886"/>
                </a:lnTo>
                <a:lnTo>
                  <a:pt x="4144" y="7878"/>
                </a:lnTo>
                <a:lnTo>
                  <a:pt x="4146" y="7872"/>
                </a:lnTo>
                <a:lnTo>
                  <a:pt x="4144" y="7868"/>
                </a:lnTo>
                <a:lnTo>
                  <a:pt x="4140" y="7868"/>
                </a:lnTo>
                <a:lnTo>
                  <a:pt x="4132" y="7870"/>
                </a:lnTo>
                <a:close/>
                <a:moveTo>
                  <a:pt x="3988" y="7750"/>
                </a:moveTo>
                <a:lnTo>
                  <a:pt x="3988" y="7750"/>
                </a:lnTo>
                <a:lnTo>
                  <a:pt x="3984" y="7750"/>
                </a:lnTo>
                <a:lnTo>
                  <a:pt x="3982" y="7748"/>
                </a:lnTo>
                <a:lnTo>
                  <a:pt x="3980" y="7742"/>
                </a:lnTo>
                <a:lnTo>
                  <a:pt x="3976" y="7738"/>
                </a:lnTo>
                <a:lnTo>
                  <a:pt x="3974" y="7736"/>
                </a:lnTo>
                <a:lnTo>
                  <a:pt x="3972" y="7736"/>
                </a:lnTo>
                <a:lnTo>
                  <a:pt x="3968" y="7740"/>
                </a:lnTo>
                <a:lnTo>
                  <a:pt x="3964" y="7746"/>
                </a:lnTo>
                <a:lnTo>
                  <a:pt x="3960" y="7754"/>
                </a:lnTo>
                <a:lnTo>
                  <a:pt x="3956" y="7758"/>
                </a:lnTo>
                <a:lnTo>
                  <a:pt x="3952" y="7758"/>
                </a:lnTo>
                <a:lnTo>
                  <a:pt x="3946" y="7754"/>
                </a:lnTo>
                <a:lnTo>
                  <a:pt x="3942" y="7752"/>
                </a:lnTo>
                <a:lnTo>
                  <a:pt x="3936" y="7752"/>
                </a:lnTo>
                <a:lnTo>
                  <a:pt x="3934" y="7754"/>
                </a:lnTo>
                <a:lnTo>
                  <a:pt x="3936" y="7756"/>
                </a:lnTo>
                <a:lnTo>
                  <a:pt x="3938" y="7756"/>
                </a:lnTo>
                <a:lnTo>
                  <a:pt x="3940" y="7760"/>
                </a:lnTo>
                <a:lnTo>
                  <a:pt x="3940" y="7762"/>
                </a:lnTo>
                <a:lnTo>
                  <a:pt x="3944" y="7762"/>
                </a:lnTo>
                <a:lnTo>
                  <a:pt x="3946" y="7764"/>
                </a:lnTo>
                <a:lnTo>
                  <a:pt x="3946" y="7768"/>
                </a:lnTo>
                <a:lnTo>
                  <a:pt x="3942" y="7772"/>
                </a:lnTo>
                <a:lnTo>
                  <a:pt x="3940" y="7772"/>
                </a:lnTo>
                <a:lnTo>
                  <a:pt x="3936" y="7766"/>
                </a:lnTo>
                <a:lnTo>
                  <a:pt x="3934" y="7766"/>
                </a:lnTo>
                <a:lnTo>
                  <a:pt x="3932" y="7772"/>
                </a:lnTo>
                <a:lnTo>
                  <a:pt x="3932" y="7782"/>
                </a:lnTo>
                <a:lnTo>
                  <a:pt x="3936" y="7792"/>
                </a:lnTo>
                <a:lnTo>
                  <a:pt x="3940" y="7796"/>
                </a:lnTo>
                <a:lnTo>
                  <a:pt x="3944" y="7796"/>
                </a:lnTo>
                <a:lnTo>
                  <a:pt x="3958" y="7792"/>
                </a:lnTo>
                <a:lnTo>
                  <a:pt x="3970" y="7788"/>
                </a:lnTo>
                <a:lnTo>
                  <a:pt x="3974" y="7788"/>
                </a:lnTo>
                <a:lnTo>
                  <a:pt x="3978" y="7792"/>
                </a:lnTo>
                <a:lnTo>
                  <a:pt x="3978" y="7798"/>
                </a:lnTo>
                <a:lnTo>
                  <a:pt x="3974" y="7802"/>
                </a:lnTo>
                <a:lnTo>
                  <a:pt x="3968" y="7804"/>
                </a:lnTo>
                <a:lnTo>
                  <a:pt x="3962" y="7806"/>
                </a:lnTo>
                <a:lnTo>
                  <a:pt x="3948" y="7812"/>
                </a:lnTo>
                <a:lnTo>
                  <a:pt x="3944" y="7816"/>
                </a:lnTo>
                <a:lnTo>
                  <a:pt x="3944" y="7822"/>
                </a:lnTo>
                <a:lnTo>
                  <a:pt x="3948" y="7830"/>
                </a:lnTo>
                <a:lnTo>
                  <a:pt x="3954" y="7836"/>
                </a:lnTo>
                <a:lnTo>
                  <a:pt x="3962" y="7842"/>
                </a:lnTo>
                <a:lnTo>
                  <a:pt x="3970" y="7846"/>
                </a:lnTo>
                <a:lnTo>
                  <a:pt x="3984" y="7852"/>
                </a:lnTo>
                <a:lnTo>
                  <a:pt x="3990" y="7856"/>
                </a:lnTo>
                <a:lnTo>
                  <a:pt x="3992" y="7858"/>
                </a:lnTo>
                <a:lnTo>
                  <a:pt x="3978" y="7856"/>
                </a:lnTo>
                <a:lnTo>
                  <a:pt x="3972" y="7852"/>
                </a:lnTo>
                <a:lnTo>
                  <a:pt x="3970" y="7850"/>
                </a:lnTo>
                <a:lnTo>
                  <a:pt x="3968" y="7852"/>
                </a:lnTo>
                <a:lnTo>
                  <a:pt x="3966" y="7854"/>
                </a:lnTo>
                <a:lnTo>
                  <a:pt x="3964" y="7852"/>
                </a:lnTo>
                <a:lnTo>
                  <a:pt x="3958" y="7850"/>
                </a:lnTo>
                <a:lnTo>
                  <a:pt x="3952" y="7846"/>
                </a:lnTo>
                <a:lnTo>
                  <a:pt x="3950" y="7846"/>
                </a:lnTo>
                <a:lnTo>
                  <a:pt x="3946" y="7848"/>
                </a:lnTo>
                <a:lnTo>
                  <a:pt x="3944" y="7850"/>
                </a:lnTo>
                <a:lnTo>
                  <a:pt x="3944" y="7852"/>
                </a:lnTo>
                <a:lnTo>
                  <a:pt x="3946" y="7854"/>
                </a:lnTo>
                <a:lnTo>
                  <a:pt x="3946" y="7856"/>
                </a:lnTo>
                <a:lnTo>
                  <a:pt x="3944" y="7856"/>
                </a:lnTo>
                <a:lnTo>
                  <a:pt x="3938" y="7852"/>
                </a:lnTo>
                <a:lnTo>
                  <a:pt x="3918" y="7838"/>
                </a:lnTo>
                <a:lnTo>
                  <a:pt x="3914" y="7836"/>
                </a:lnTo>
                <a:lnTo>
                  <a:pt x="3912" y="7838"/>
                </a:lnTo>
                <a:lnTo>
                  <a:pt x="3914" y="7840"/>
                </a:lnTo>
                <a:lnTo>
                  <a:pt x="3920" y="7846"/>
                </a:lnTo>
                <a:lnTo>
                  <a:pt x="3924" y="7848"/>
                </a:lnTo>
                <a:lnTo>
                  <a:pt x="3926" y="7850"/>
                </a:lnTo>
                <a:lnTo>
                  <a:pt x="3922" y="7850"/>
                </a:lnTo>
                <a:lnTo>
                  <a:pt x="3918" y="7850"/>
                </a:lnTo>
                <a:lnTo>
                  <a:pt x="3914" y="7852"/>
                </a:lnTo>
                <a:lnTo>
                  <a:pt x="3912" y="7856"/>
                </a:lnTo>
                <a:lnTo>
                  <a:pt x="3910" y="7858"/>
                </a:lnTo>
                <a:lnTo>
                  <a:pt x="3904" y="7858"/>
                </a:lnTo>
                <a:lnTo>
                  <a:pt x="3896" y="7852"/>
                </a:lnTo>
                <a:lnTo>
                  <a:pt x="3894" y="7854"/>
                </a:lnTo>
                <a:lnTo>
                  <a:pt x="3894" y="7856"/>
                </a:lnTo>
                <a:lnTo>
                  <a:pt x="3892" y="7856"/>
                </a:lnTo>
                <a:lnTo>
                  <a:pt x="3888" y="7856"/>
                </a:lnTo>
                <a:lnTo>
                  <a:pt x="3878" y="7854"/>
                </a:lnTo>
                <a:lnTo>
                  <a:pt x="3876" y="7854"/>
                </a:lnTo>
                <a:lnTo>
                  <a:pt x="3876" y="7856"/>
                </a:lnTo>
                <a:lnTo>
                  <a:pt x="3880" y="7858"/>
                </a:lnTo>
                <a:lnTo>
                  <a:pt x="3882" y="7862"/>
                </a:lnTo>
                <a:lnTo>
                  <a:pt x="3882" y="7864"/>
                </a:lnTo>
                <a:lnTo>
                  <a:pt x="3878" y="7862"/>
                </a:lnTo>
                <a:lnTo>
                  <a:pt x="3874" y="7860"/>
                </a:lnTo>
                <a:lnTo>
                  <a:pt x="3870" y="7858"/>
                </a:lnTo>
                <a:lnTo>
                  <a:pt x="3870" y="7860"/>
                </a:lnTo>
                <a:lnTo>
                  <a:pt x="3872" y="7864"/>
                </a:lnTo>
                <a:lnTo>
                  <a:pt x="3872" y="7868"/>
                </a:lnTo>
                <a:lnTo>
                  <a:pt x="3872" y="7870"/>
                </a:lnTo>
                <a:lnTo>
                  <a:pt x="3876" y="7870"/>
                </a:lnTo>
                <a:lnTo>
                  <a:pt x="3880" y="7870"/>
                </a:lnTo>
                <a:lnTo>
                  <a:pt x="3886" y="7870"/>
                </a:lnTo>
                <a:lnTo>
                  <a:pt x="3890" y="7870"/>
                </a:lnTo>
                <a:lnTo>
                  <a:pt x="3890" y="7872"/>
                </a:lnTo>
                <a:lnTo>
                  <a:pt x="3892" y="7872"/>
                </a:lnTo>
                <a:lnTo>
                  <a:pt x="3894" y="7868"/>
                </a:lnTo>
                <a:lnTo>
                  <a:pt x="3896" y="7864"/>
                </a:lnTo>
                <a:lnTo>
                  <a:pt x="3898" y="7862"/>
                </a:lnTo>
                <a:lnTo>
                  <a:pt x="3900" y="7864"/>
                </a:lnTo>
                <a:lnTo>
                  <a:pt x="3900" y="7866"/>
                </a:lnTo>
                <a:lnTo>
                  <a:pt x="3898" y="7870"/>
                </a:lnTo>
                <a:lnTo>
                  <a:pt x="3900" y="7872"/>
                </a:lnTo>
                <a:lnTo>
                  <a:pt x="3904" y="7872"/>
                </a:lnTo>
                <a:lnTo>
                  <a:pt x="3908" y="7870"/>
                </a:lnTo>
                <a:lnTo>
                  <a:pt x="3912" y="7868"/>
                </a:lnTo>
                <a:lnTo>
                  <a:pt x="3910" y="7872"/>
                </a:lnTo>
                <a:lnTo>
                  <a:pt x="3908" y="7876"/>
                </a:lnTo>
                <a:lnTo>
                  <a:pt x="3910" y="7876"/>
                </a:lnTo>
                <a:lnTo>
                  <a:pt x="3912" y="7876"/>
                </a:lnTo>
                <a:lnTo>
                  <a:pt x="3916" y="7876"/>
                </a:lnTo>
                <a:lnTo>
                  <a:pt x="3918" y="7880"/>
                </a:lnTo>
                <a:lnTo>
                  <a:pt x="3920" y="7882"/>
                </a:lnTo>
                <a:lnTo>
                  <a:pt x="3924" y="7880"/>
                </a:lnTo>
                <a:lnTo>
                  <a:pt x="3928" y="7880"/>
                </a:lnTo>
                <a:lnTo>
                  <a:pt x="3934" y="7880"/>
                </a:lnTo>
                <a:lnTo>
                  <a:pt x="3938" y="7882"/>
                </a:lnTo>
                <a:lnTo>
                  <a:pt x="3942" y="7880"/>
                </a:lnTo>
                <a:lnTo>
                  <a:pt x="3946" y="7880"/>
                </a:lnTo>
                <a:lnTo>
                  <a:pt x="3948" y="7880"/>
                </a:lnTo>
                <a:lnTo>
                  <a:pt x="3950" y="7882"/>
                </a:lnTo>
                <a:lnTo>
                  <a:pt x="3952" y="7882"/>
                </a:lnTo>
                <a:lnTo>
                  <a:pt x="3954" y="7880"/>
                </a:lnTo>
                <a:lnTo>
                  <a:pt x="3958" y="7880"/>
                </a:lnTo>
                <a:lnTo>
                  <a:pt x="3960" y="7880"/>
                </a:lnTo>
                <a:lnTo>
                  <a:pt x="3962" y="7876"/>
                </a:lnTo>
                <a:lnTo>
                  <a:pt x="3962" y="7874"/>
                </a:lnTo>
                <a:lnTo>
                  <a:pt x="3964" y="7876"/>
                </a:lnTo>
                <a:lnTo>
                  <a:pt x="3966" y="7880"/>
                </a:lnTo>
                <a:lnTo>
                  <a:pt x="3974" y="7884"/>
                </a:lnTo>
                <a:lnTo>
                  <a:pt x="3994" y="7888"/>
                </a:lnTo>
                <a:lnTo>
                  <a:pt x="3998" y="7888"/>
                </a:lnTo>
                <a:lnTo>
                  <a:pt x="4000" y="7886"/>
                </a:lnTo>
                <a:lnTo>
                  <a:pt x="4000" y="7882"/>
                </a:lnTo>
                <a:lnTo>
                  <a:pt x="4002" y="7882"/>
                </a:lnTo>
                <a:lnTo>
                  <a:pt x="4006" y="7884"/>
                </a:lnTo>
                <a:lnTo>
                  <a:pt x="4006" y="7748"/>
                </a:lnTo>
                <a:lnTo>
                  <a:pt x="4004" y="7744"/>
                </a:lnTo>
                <a:lnTo>
                  <a:pt x="4000" y="7744"/>
                </a:lnTo>
                <a:lnTo>
                  <a:pt x="3996" y="7744"/>
                </a:lnTo>
                <a:lnTo>
                  <a:pt x="3992" y="7748"/>
                </a:lnTo>
                <a:lnTo>
                  <a:pt x="3988" y="7750"/>
                </a:lnTo>
                <a:close/>
                <a:moveTo>
                  <a:pt x="3812" y="7278"/>
                </a:moveTo>
                <a:lnTo>
                  <a:pt x="3812" y="7278"/>
                </a:lnTo>
                <a:lnTo>
                  <a:pt x="3812" y="7282"/>
                </a:lnTo>
                <a:lnTo>
                  <a:pt x="3814" y="7286"/>
                </a:lnTo>
                <a:lnTo>
                  <a:pt x="3814" y="7288"/>
                </a:lnTo>
                <a:lnTo>
                  <a:pt x="3814" y="7290"/>
                </a:lnTo>
                <a:lnTo>
                  <a:pt x="3816" y="7292"/>
                </a:lnTo>
                <a:lnTo>
                  <a:pt x="3820" y="7294"/>
                </a:lnTo>
                <a:lnTo>
                  <a:pt x="3826" y="7292"/>
                </a:lnTo>
                <a:lnTo>
                  <a:pt x="3834" y="7286"/>
                </a:lnTo>
                <a:lnTo>
                  <a:pt x="3836" y="7282"/>
                </a:lnTo>
                <a:lnTo>
                  <a:pt x="3834" y="7280"/>
                </a:lnTo>
                <a:lnTo>
                  <a:pt x="3834" y="7278"/>
                </a:lnTo>
                <a:lnTo>
                  <a:pt x="3838" y="7278"/>
                </a:lnTo>
                <a:lnTo>
                  <a:pt x="3840" y="7274"/>
                </a:lnTo>
                <a:lnTo>
                  <a:pt x="3840" y="7270"/>
                </a:lnTo>
                <a:lnTo>
                  <a:pt x="3834" y="7264"/>
                </a:lnTo>
                <a:lnTo>
                  <a:pt x="3830" y="7262"/>
                </a:lnTo>
                <a:lnTo>
                  <a:pt x="3826" y="7264"/>
                </a:lnTo>
                <a:lnTo>
                  <a:pt x="3826" y="7266"/>
                </a:lnTo>
                <a:lnTo>
                  <a:pt x="3824" y="7266"/>
                </a:lnTo>
                <a:lnTo>
                  <a:pt x="3822" y="7266"/>
                </a:lnTo>
                <a:lnTo>
                  <a:pt x="3820" y="7266"/>
                </a:lnTo>
                <a:lnTo>
                  <a:pt x="3820" y="7268"/>
                </a:lnTo>
                <a:lnTo>
                  <a:pt x="3820" y="7272"/>
                </a:lnTo>
                <a:lnTo>
                  <a:pt x="3818" y="7276"/>
                </a:lnTo>
                <a:lnTo>
                  <a:pt x="3816" y="7276"/>
                </a:lnTo>
                <a:lnTo>
                  <a:pt x="3814" y="7276"/>
                </a:lnTo>
                <a:lnTo>
                  <a:pt x="3812" y="7278"/>
                </a:lnTo>
                <a:close/>
                <a:moveTo>
                  <a:pt x="3916" y="7824"/>
                </a:moveTo>
                <a:lnTo>
                  <a:pt x="3916" y="7824"/>
                </a:lnTo>
                <a:lnTo>
                  <a:pt x="3916" y="7830"/>
                </a:lnTo>
                <a:lnTo>
                  <a:pt x="3920" y="7834"/>
                </a:lnTo>
                <a:lnTo>
                  <a:pt x="3938" y="7846"/>
                </a:lnTo>
                <a:lnTo>
                  <a:pt x="3940" y="7846"/>
                </a:lnTo>
                <a:lnTo>
                  <a:pt x="3940" y="7844"/>
                </a:lnTo>
                <a:lnTo>
                  <a:pt x="3938" y="7840"/>
                </a:lnTo>
                <a:lnTo>
                  <a:pt x="3934" y="7836"/>
                </a:lnTo>
                <a:lnTo>
                  <a:pt x="3926" y="7830"/>
                </a:lnTo>
                <a:lnTo>
                  <a:pt x="3928" y="7828"/>
                </a:lnTo>
                <a:lnTo>
                  <a:pt x="3930" y="7830"/>
                </a:lnTo>
                <a:lnTo>
                  <a:pt x="3936" y="7834"/>
                </a:lnTo>
                <a:lnTo>
                  <a:pt x="3938" y="7834"/>
                </a:lnTo>
                <a:lnTo>
                  <a:pt x="3938" y="7830"/>
                </a:lnTo>
                <a:lnTo>
                  <a:pt x="3936" y="7826"/>
                </a:lnTo>
                <a:lnTo>
                  <a:pt x="3932" y="7822"/>
                </a:lnTo>
                <a:lnTo>
                  <a:pt x="3932" y="7816"/>
                </a:lnTo>
                <a:lnTo>
                  <a:pt x="3932" y="7804"/>
                </a:lnTo>
                <a:lnTo>
                  <a:pt x="3930" y="7802"/>
                </a:lnTo>
                <a:lnTo>
                  <a:pt x="3926" y="7806"/>
                </a:lnTo>
                <a:lnTo>
                  <a:pt x="3924" y="7810"/>
                </a:lnTo>
                <a:lnTo>
                  <a:pt x="3922" y="7816"/>
                </a:lnTo>
                <a:lnTo>
                  <a:pt x="3924" y="7820"/>
                </a:lnTo>
                <a:lnTo>
                  <a:pt x="3922" y="7820"/>
                </a:lnTo>
                <a:lnTo>
                  <a:pt x="3918" y="7820"/>
                </a:lnTo>
                <a:lnTo>
                  <a:pt x="3916" y="7824"/>
                </a:lnTo>
                <a:close/>
                <a:moveTo>
                  <a:pt x="3886" y="7846"/>
                </a:moveTo>
                <a:lnTo>
                  <a:pt x="3886" y="7846"/>
                </a:lnTo>
                <a:lnTo>
                  <a:pt x="3890" y="7846"/>
                </a:lnTo>
                <a:lnTo>
                  <a:pt x="3890" y="7844"/>
                </a:lnTo>
                <a:lnTo>
                  <a:pt x="3892" y="7842"/>
                </a:lnTo>
                <a:lnTo>
                  <a:pt x="3896" y="7842"/>
                </a:lnTo>
                <a:lnTo>
                  <a:pt x="3898" y="7846"/>
                </a:lnTo>
                <a:lnTo>
                  <a:pt x="3898" y="7848"/>
                </a:lnTo>
                <a:lnTo>
                  <a:pt x="3898" y="7850"/>
                </a:lnTo>
                <a:lnTo>
                  <a:pt x="3904" y="7852"/>
                </a:lnTo>
                <a:lnTo>
                  <a:pt x="3906" y="7852"/>
                </a:lnTo>
                <a:lnTo>
                  <a:pt x="3908" y="7848"/>
                </a:lnTo>
                <a:lnTo>
                  <a:pt x="3908" y="7838"/>
                </a:lnTo>
                <a:lnTo>
                  <a:pt x="3908" y="7834"/>
                </a:lnTo>
                <a:lnTo>
                  <a:pt x="3904" y="7834"/>
                </a:lnTo>
                <a:lnTo>
                  <a:pt x="3902" y="7834"/>
                </a:lnTo>
                <a:lnTo>
                  <a:pt x="3900" y="7830"/>
                </a:lnTo>
                <a:lnTo>
                  <a:pt x="3896" y="7828"/>
                </a:lnTo>
                <a:lnTo>
                  <a:pt x="3890" y="7826"/>
                </a:lnTo>
                <a:lnTo>
                  <a:pt x="3886" y="7828"/>
                </a:lnTo>
                <a:lnTo>
                  <a:pt x="3884" y="7828"/>
                </a:lnTo>
                <a:lnTo>
                  <a:pt x="3886" y="7832"/>
                </a:lnTo>
                <a:lnTo>
                  <a:pt x="3886" y="7836"/>
                </a:lnTo>
                <a:lnTo>
                  <a:pt x="3884" y="7840"/>
                </a:lnTo>
                <a:lnTo>
                  <a:pt x="3884" y="7842"/>
                </a:lnTo>
                <a:lnTo>
                  <a:pt x="3886" y="7846"/>
                </a:lnTo>
                <a:close/>
                <a:moveTo>
                  <a:pt x="3794" y="7210"/>
                </a:moveTo>
                <a:lnTo>
                  <a:pt x="3794" y="7210"/>
                </a:lnTo>
                <a:lnTo>
                  <a:pt x="3800" y="7210"/>
                </a:lnTo>
                <a:lnTo>
                  <a:pt x="3802" y="7208"/>
                </a:lnTo>
                <a:lnTo>
                  <a:pt x="3802" y="7206"/>
                </a:lnTo>
                <a:lnTo>
                  <a:pt x="3802" y="7204"/>
                </a:lnTo>
                <a:lnTo>
                  <a:pt x="3800" y="7198"/>
                </a:lnTo>
                <a:lnTo>
                  <a:pt x="3800" y="7196"/>
                </a:lnTo>
                <a:lnTo>
                  <a:pt x="3804" y="7194"/>
                </a:lnTo>
                <a:lnTo>
                  <a:pt x="3808" y="7194"/>
                </a:lnTo>
                <a:lnTo>
                  <a:pt x="3808" y="7188"/>
                </a:lnTo>
                <a:lnTo>
                  <a:pt x="3804" y="7184"/>
                </a:lnTo>
                <a:lnTo>
                  <a:pt x="3804" y="7182"/>
                </a:lnTo>
                <a:lnTo>
                  <a:pt x="3806" y="7182"/>
                </a:lnTo>
                <a:lnTo>
                  <a:pt x="3810" y="7180"/>
                </a:lnTo>
                <a:lnTo>
                  <a:pt x="3810" y="7178"/>
                </a:lnTo>
                <a:lnTo>
                  <a:pt x="3802" y="7168"/>
                </a:lnTo>
                <a:lnTo>
                  <a:pt x="3798" y="7162"/>
                </a:lnTo>
                <a:lnTo>
                  <a:pt x="3800" y="7160"/>
                </a:lnTo>
                <a:lnTo>
                  <a:pt x="3802" y="7160"/>
                </a:lnTo>
                <a:lnTo>
                  <a:pt x="3804" y="7158"/>
                </a:lnTo>
                <a:lnTo>
                  <a:pt x="3802" y="7156"/>
                </a:lnTo>
                <a:lnTo>
                  <a:pt x="3802" y="7152"/>
                </a:lnTo>
                <a:lnTo>
                  <a:pt x="3802" y="7150"/>
                </a:lnTo>
                <a:lnTo>
                  <a:pt x="3812" y="7148"/>
                </a:lnTo>
                <a:lnTo>
                  <a:pt x="3814" y="7148"/>
                </a:lnTo>
                <a:lnTo>
                  <a:pt x="3816" y="7146"/>
                </a:lnTo>
                <a:lnTo>
                  <a:pt x="3816" y="7142"/>
                </a:lnTo>
                <a:lnTo>
                  <a:pt x="3810" y="7130"/>
                </a:lnTo>
                <a:lnTo>
                  <a:pt x="3808" y="7122"/>
                </a:lnTo>
                <a:lnTo>
                  <a:pt x="3804" y="7122"/>
                </a:lnTo>
                <a:lnTo>
                  <a:pt x="3800" y="7122"/>
                </a:lnTo>
                <a:lnTo>
                  <a:pt x="3794" y="7122"/>
                </a:lnTo>
                <a:lnTo>
                  <a:pt x="3794" y="7120"/>
                </a:lnTo>
                <a:lnTo>
                  <a:pt x="3792" y="7118"/>
                </a:lnTo>
                <a:lnTo>
                  <a:pt x="3790" y="7118"/>
                </a:lnTo>
                <a:lnTo>
                  <a:pt x="3786" y="7120"/>
                </a:lnTo>
                <a:lnTo>
                  <a:pt x="3786" y="7122"/>
                </a:lnTo>
                <a:lnTo>
                  <a:pt x="3786" y="7128"/>
                </a:lnTo>
                <a:lnTo>
                  <a:pt x="3788" y="7134"/>
                </a:lnTo>
                <a:lnTo>
                  <a:pt x="3786" y="7140"/>
                </a:lnTo>
                <a:lnTo>
                  <a:pt x="3782" y="7146"/>
                </a:lnTo>
                <a:lnTo>
                  <a:pt x="3780" y="7152"/>
                </a:lnTo>
                <a:lnTo>
                  <a:pt x="3780" y="7160"/>
                </a:lnTo>
                <a:lnTo>
                  <a:pt x="3782" y="7166"/>
                </a:lnTo>
                <a:lnTo>
                  <a:pt x="3782" y="7172"/>
                </a:lnTo>
                <a:lnTo>
                  <a:pt x="3778" y="7186"/>
                </a:lnTo>
                <a:lnTo>
                  <a:pt x="3774" y="7198"/>
                </a:lnTo>
                <a:lnTo>
                  <a:pt x="3776" y="7202"/>
                </a:lnTo>
                <a:lnTo>
                  <a:pt x="3776" y="7204"/>
                </a:lnTo>
                <a:lnTo>
                  <a:pt x="3784" y="7208"/>
                </a:lnTo>
                <a:lnTo>
                  <a:pt x="3794" y="7210"/>
                </a:lnTo>
                <a:close/>
                <a:moveTo>
                  <a:pt x="3820" y="7234"/>
                </a:moveTo>
                <a:lnTo>
                  <a:pt x="3820" y="7234"/>
                </a:lnTo>
                <a:lnTo>
                  <a:pt x="3818" y="7238"/>
                </a:lnTo>
                <a:lnTo>
                  <a:pt x="3818" y="7240"/>
                </a:lnTo>
                <a:lnTo>
                  <a:pt x="3820" y="7242"/>
                </a:lnTo>
                <a:lnTo>
                  <a:pt x="3822" y="7242"/>
                </a:lnTo>
                <a:lnTo>
                  <a:pt x="3822" y="7238"/>
                </a:lnTo>
                <a:lnTo>
                  <a:pt x="3822" y="7234"/>
                </a:lnTo>
                <a:lnTo>
                  <a:pt x="3820" y="7234"/>
                </a:lnTo>
                <a:close/>
                <a:moveTo>
                  <a:pt x="3798" y="7230"/>
                </a:moveTo>
                <a:lnTo>
                  <a:pt x="3798" y="7230"/>
                </a:lnTo>
                <a:lnTo>
                  <a:pt x="3796" y="7228"/>
                </a:lnTo>
                <a:lnTo>
                  <a:pt x="3794" y="7228"/>
                </a:lnTo>
                <a:lnTo>
                  <a:pt x="3792" y="7230"/>
                </a:lnTo>
                <a:lnTo>
                  <a:pt x="3788" y="7230"/>
                </a:lnTo>
                <a:lnTo>
                  <a:pt x="3784" y="7230"/>
                </a:lnTo>
                <a:lnTo>
                  <a:pt x="3782" y="7232"/>
                </a:lnTo>
                <a:lnTo>
                  <a:pt x="3784" y="7234"/>
                </a:lnTo>
                <a:lnTo>
                  <a:pt x="3788" y="7238"/>
                </a:lnTo>
                <a:lnTo>
                  <a:pt x="3790" y="7238"/>
                </a:lnTo>
                <a:lnTo>
                  <a:pt x="3792" y="7236"/>
                </a:lnTo>
                <a:lnTo>
                  <a:pt x="3798" y="7236"/>
                </a:lnTo>
                <a:lnTo>
                  <a:pt x="3798" y="7234"/>
                </a:lnTo>
                <a:lnTo>
                  <a:pt x="3798" y="7230"/>
                </a:lnTo>
                <a:close/>
                <a:moveTo>
                  <a:pt x="3790" y="7312"/>
                </a:moveTo>
                <a:lnTo>
                  <a:pt x="3790" y="7312"/>
                </a:lnTo>
                <a:lnTo>
                  <a:pt x="3792" y="7312"/>
                </a:lnTo>
                <a:lnTo>
                  <a:pt x="3796" y="7312"/>
                </a:lnTo>
                <a:lnTo>
                  <a:pt x="3798" y="7314"/>
                </a:lnTo>
                <a:lnTo>
                  <a:pt x="3802" y="7314"/>
                </a:lnTo>
                <a:lnTo>
                  <a:pt x="3802" y="7312"/>
                </a:lnTo>
                <a:lnTo>
                  <a:pt x="3798" y="7302"/>
                </a:lnTo>
                <a:lnTo>
                  <a:pt x="3796" y="7300"/>
                </a:lnTo>
                <a:lnTo>
                  <a:pt x="3794" y="7300"/>
                </a:lnTo>
                <a:lnTo>
                  <a:pt x="3790" y="7302"/>
                </a:lnTo>
                <a:lnTo>
                  <a:pt x="3786" y="7302"/>
                </a:lnTo>
                <a:lnTo>
                  <a:pt x="3782" y="7302"/>
                </a:lnTo>
                <a:lnTo>
                  <a:pt x="3780" y="7304"/>
                </a:lnTo>
                <a:lnTo>
                  <a:pt x="3782" y="7306"/>
                </a:lnTo>
                <a:lnTo>
                  <a:pt x="3784" y="7308"/>
                </a:lnTo>
                <a:lnTo>
                  <a:pt x="3788" y="7308"/>
                </a:lnTo>
                <a:lnTo>
                  <a:pt x="3790" y="7312"/>
                </a:lnTo>
                <a:close/>
                <a:moveTo>
                  <a:pt x="3774" y="7298"/>
                </a:moveTo>
                <a:lnTo>
                  <a:pt x="3774" y="7298"/>
                </a:lnTo>
                <a:lnTo>
                  <a:pt x="3774" y="7300"/>
                </a:lnTo>
                <a:lnTo>
                  <a:pt x="3778" y="7298"/>
                </a:lnTo>
                <a:lnTo>
                  <a:pt x="3782" y="7298"/>
                </a:lnTo>
                <a:lnTo>
                  <a:pt x="3790" y="7296"/>
                </a:lnTo>
                <a:lnTo>
                  <a:pt x="3792" y="7296"/>
                </a:lnTo>
                <a:lnTo>
                  <a:pt x="3790" y="7296"/>
                </a:lnTo>
                <a:lnTo>
                  <a:pt x="3786" y="7292"/>
                </a:lnTo>
                <a:lnTo>
                  <a:pt x="3782" y="7290"/>
                </a:lnTo>
                <a:lnTo>
                  <a:pt x="3778" y="7292"/>
                </a:lnTo>
                <a:lnTo>
                  <a:pt x="3774" y="7298"/>
                </a:lnTo>
                <a:close/>
                <a:moveTo>
                  <a:pt x="3778" y="7284"/>
                </a:moveTo>
                <a:lnTo>
                  <a:pt x="3778" y="7284"/>
                </a:lnTo>
                <a:lnTo>
                  <a:pt x="3782" y="7284"/>
                </a:lnTo>
                <a:lnTo>
                  <a:pt x="3786" y="7284"/>
                </a:lnTo>
                <a:lnTo>
                  <a:pt x="3792" y="7282"/>
                </a:lnTo>
                <a:lnTo>
                  <a:pt x="3794" y="7280"/>
                </a:lnTo>
                <a:lnTo>
                  <a:pt x="3794" y="7278"/>
                </a:lnTo>
                <a:lnTo>
                  <a:pt x="3792" y="7278"/>
                </a:lnTo>
                <a:lnTo>
                  <a:pt x="3788" y="7276"/>
                </a:lnTo>
                <a:lnTo>
                  <a:pt x="3778" y="7276"/>
                </a:lnTo>
                <a:lnTo>
                  <a:pt x="3774" y="7278"/>
                </a:lnTo>
                <a:lnTo>
                  <a:pt x="3772" y="7280"/>
                </a:lnTo>
                <a:lnTo>
                  <a:pt x="3774" y="7282"/>
                </a:lnTo>
                <a:lnTo>
                  <a:pt x="3778" y="7284"/>
                </a:lnTo>
                <a:close/>
                <a:moveTo>
                  <a:pt x="3800" y="7272"/>
                </a:moveTo>
                <a:lnTo>
                  <a:pt x="3800" y="7272"/>
                </a:lnTo>
                <a:lnTo>
                  <a:pt x="3796" y="7274"/>
                </a:lnTo>
                <a:lnTo>
                  <a:pt x="3796" y="7276"/>
                </a:lnTo>
                <a:lnTo>
                  <a:pt x="3798" y="7282"/>
                </a:lnTo>
                <a:lnTo>
                  <a:pt x="3800" y="7284"/>
                </a:lnTo>
                <a:lnTo>
                  <a:pt x="3804" y="7282"/>
                </a:lnTo>
                <a:lnTo>
                  <a:pt x="3806" y="7280"/>
                </a:lnTo>
                <a:lnTo>
                  <a:pt x="3806" y="7276"/>
                </a:lnTo>
                <a:lnTo>
                  <a:pt x="3802" y="7274"/>
                </a:lnTo>
                <a:lnTo>
                  <a:pt x="3800" y="7272"/>
                </a:lnTo>
                <a:close/>
                <a:moveTo>
                  <a:pt x="3804" y="7324"/>
                </a:moveTo>
                <a:lnTo>
                  <a:pt x="3804" y="7324"/>
                </a:lnTo>
                <a:lnTo>
                  <a:pt x="3800" y="7326"/>
                </a:lnTo>
                <a:lnTo>
                  <a:pt x="3798" y="7330"/>
                </a:lnTo>
                <a:lnTo>
                  <a:pt x="3798" y="7336"/>
                </a:lnTo>
                <a:lnTo>
                  <a:pt x="3800" y="7340"/>
                </a:lnTo>
                <a:lnTo>
                  <a:pt x="3802" y="7342"/>
                </a:lnTo>
                <a:lnTo>
                  <a:pt x="3804" y="7340"/>
                </a:lnTo>
                <a:lnTo>
                  <a:pt x="3804" y="7334"/>
                </a:lnTo>
                <a:lnTo>
                  <a:pt x="3806" y="7328"/>
                </a:lnTo>
                <a:lnTo>
                  <a:pt x="3806" y="7326"/>
                </a:lnTo>
                <a:lnTo>
                  <a:pt x="3804" y="7324"/>
                </a:lnTo>
                <a:close/>
                <a:moveTo>
                  <a:pt x="3774" y="7342"/>
                </a:moveTo>
                <a:lnTo>
                  <a:pt x="3774" y="7342"/>
                </a:lnTo>
                <a:lnTo>
                  <a:pt x="3776" y="7340"/>
                </a:lnTo>
                <a:lnTo>
                  <a:pt x="3780" y="7334"/>
                </a:lnTo>
                <a:lnTo>
                  <a:pt x="3782" y="7332"/>
                </a:lnTo>
                <a:lnTo>
                  <a:pt x="3780" y="7330"/>
                </a:lnTo>
                <a:lnTo>
                  <a:pt x="3776" y="7326"/>
                </a:lnTo>
                <a:lnTo>
                  <a:pt x="3772" y="7326"/>
                </a:lnTo>
                <a:lnTo>
                  <a:pt x="3770" y="7328"/>
                </a:lnTo>
                <a:lnTo>
                  <a:pt x="3770" y="7330"/>
                </a:lnTo>
                <a:lnTo>
                  <a:pt x="3770" y="7332"/>
                </a:lnTo>
                <a:lnTo>
                  <a:pt x="3772" y="7336"/>
                </a:lnTo>
                <a:lnTo>
                  <a:pt x="3772" y="7340"/>
                </a:lnTo>
                <a:lnTo>
                  <a:pt x="3772" y="7342"/>
                </a:lnTo>
                <a:lnTo>
                  <a:pt x="3774" y="7342"/>
                </a:lnTo>
                <a:close/>
                <a:moveTo>
                  <a:pt x="3792" y="7332"/>
                </a:moveTo>
                <a:lnTo>
                  <a:pt x="3792" y="7332"/>
                </a:lnTo>
                <a:lnTo>
                  <a:pt x="3790" y="7332"/>
                </a:lnTo>
                <a:lnTo>
                  <a:pt x="3786" y="7332"/>
                </a:lnTo>
                <a:lnTo>
                  <a:pt x="3786" y="7336"/>
                </a:lnTo>
                <a:lnTo>
                  <a:pt x="3786" y="7338"/>
                </a:lnTo>
                <a:lnTo>
                  <a:pt x="3788" y="7340"/>
                </a:lnTo>
                <a:lnTo>
                  <a:pt x="3792" y="7338"/>
                </a:lnTo>
                <a:lnTo>
                  <a:pt x="3792" y="7336"/>
                </a:lnTo>
                <a:lnTo>
                  <a:pt x="3792" y="7332"/>
                </a:lnTo>
                <a:close/>
                <a:moveTo>
                  <a:pt x="3796" y="7352"/>
                </a:moveTo>
                <a:lnTo>
                  <a:pt x="3796" y="7352"/>
                </a:lnTo>
                <a:lnTo>
                  <a:pt x="3800" y="7348"/>
                </a:lnTo>
                <a:lnTo>
                  <a:pt x="3802" y="7346"/>
                </a:lnTo>
                <a:lnTo>
                  <a:pt x="3800" y="7344"/>
                </a:lnTo>
                <a:lnTo>
                  <a:pt x="3796" y="7344"/>
                </a:lnTo>
                <a:lnTo>
                  <a:pt x="3794" y="7346"/>
                </a:lnTo>
                <a:lnTo>
                  <a:pt x="3792" y="7350"/>
                </a:lnTo>
                <a:lnTo>
                  <a:pt x="3792" y="7354"/>
                </a:lnTo>
                <a:lnTo>
                  <a:pt x="3796" y="7352"/>
                </a:lnTo>
                <a:close/>
                <a:moveTo>
                  <a:pt x="3746" y="7354"/>
                </a:moveTo>
                <a:lnTo>
                  <a:pt x="3746" y="7354"/>
                </a:lnTo>
                <a:lnTo>
                  <a:pt x="3746" y="7356"/>
                </a:lnTo>
                <a:lnTo>
                  <a:pt x="3746" y="7358"/>
                </a:lnTo>
                <a:lnTo>
                  <a:pt x="3744" y="7358"/>
                </a:lnTo>
                <a:lnTo>
                  <a:pt x="3746" y="7360"/>
                </a:lnTo>
                <a:lnTo>
                  <a:pt x="3748" y="7362"/>
                </a:lnTo>
                <a:lnTo>
                  <a:pt x="3750" y="7362"/>
                </a:lnTo>
                <a:lnTo>
                  <a:pt x="3756" y="7358"/>
                </a:lnTo>
                <a:lnTo>
                  <a:pt x="3758" y="7354"/>
                </a:lnTo>
                <a:lnTo>
                  <a:pt x="3758" y="7350"/>
                </a:lnTo>
                <a:lnTo>
                  <a:pt x="3758" y="7348"/>
                </a:lnTo>
                <a:lnTo>
                  <a:pt x="3758" y="7346"/>
                </a:lnTo>
                <a:lnTo>
                  <a:pt x="3754" y="7346"/>
                </a:lnTo>
                <a:lnTo>
                  <a:pt x="3746" y="7348"/>
                </a:lnTo>
                <a:lnTo>
                  <a:pt x="3744" y="7350"/>
                </a:lnTo>
                <a:lnTo>
                  <a:pt x="3746" y="7354"/>
                </a:lnTo>
                <a:close/>
                <a:moveTo>
                  <a:pt x="3772" y="7272"/>
                </a:moveTo>
                <a:lnTo>
                  <a:pt x="3772" y="7272"/>
                </a:lnTo>
                <a:lnTo>
                  <a:pt x="3776" y="7270"/>
                </a:lnTo>
                <a:lnTo>
                  <a:pt x="3778" y="7268"/>
                </a:lnTo>
                <a:lnTo>
                  <a:pt x="3780" y="7266"/>
                </a:lnTo>
                <a:lnTo>
                  <a:pt x="3778" y="7264"/>
                </a:lnTo>
                <a:lnTo>
                  <a:pt x="3776" y="7264"/>
                </a:lnTo>
                <a:lnTo>
                  <a:pt x="3770" y="7266"/>
                </a:lnTo>
                <a:lnTo>
                  <a:pt x="3768" y="7268"/>
                </a:lnTo>
                <a:lnTo>
                  <a:pt x="3768" y="7270"/>
                </a:lnTo>
                <a:lnTo>
                  <a:pt x="3768" y="7272"/>
                </a:lnTo>
                <a:lnTo>
                  <a:pt x="3772" y="7272"/>
                </a:lnTo>
                <a:close/>
                <a:moveTo>
                  <a:pt x="3786" y="7272"/>
                </a:moveTo>
                <a:lnTo>
                  <a:pt x="3786" y="7272"/>
                </a:lnTo>
                <a:lnTo>
                  <a:pt x="3792" y="7272"/>
                </a:lnTo>
                <a:lnTo>
                  <a:pt x="3792" y="7268"/>
                </a:lnTo>
                <a:lnTo>
                  <a:pt x="3790" y="7268"/>
                </a:lnTo>
                <a:lnTo>
                  <a:pt x="3786" y="7268"/>
                </a:lnTo>
                <a:lnTo>
                  <a:pt x="3778" y="7272"/>
                </a:lnTo>
                <a:lnTo>
                  <a:pt x="3786" y="7272"/>
                </a:lnTo>
                <a:close/>
                <a:moveTo>
                  <a:pt x="3786" y="7256"/>
                </a:moveTo>
                <a:lnTo>
                  <a:pt x="3786" y="7256"/>
                </a:lnTo>
                <a:lnTo>
                  <a:pt x="3788" y="7260"/>
                </a:lnTo>
                <a:lnTo>
                  <a:pt x="3790" y="7258"/>
                </a:lnTo>
                <a:lnTo>
                  <a:pt x="3792" y="7256"/>
                </a:lnTo>
                <a:lnTo>
                  <a:pt x="3790" y="7252"/>
                </a:lnTo>
                <a:lnTo>
                  <a:pt x="3786" y="7252"/>
                </a:lnTo>
                <a:lnTo>
                  <a:pt x="3786" y="7256"/>
                </a:lnTo>
                <a:close/>
                <a:moveTo>
                  <a:pt x="3800" y="7238"/>
                </a:moveTo>
                <a:lnTo>
                  <a:pt x="3800" y="7238"/>
                </a:lnTo>
                <a:lnTo>
                  <a:pt x="3800" y="7242"/>
                </a:lnTo>
                <a:lnTo>
                  <a:pt x="3800" y="7244"/>
                </a:lnTo>
                <a:lnTo>
                  <a:pt x="3802" y="7248"/>
                </a:lnTo>
                <a:lnTo>
                  <a:pt x="3804" y="7248"/>
                </a:lnTo>
                <a:lnTo>
                  <a:pt x="3806" y="7246"/>
                </a:lnTo>
                <a:lnTo>
                  <a:pt x="3804" y="7242"/>
                </a:lnTo>
                <a:lnTo>
                  <a:pt x="3802" y="7240"/>
                </a:lnTo>
                <a:lnTo>
                  <a:pt x="3800" y="7238"/>
                </a:lnTo>
                <a:close/>
                <a:moveTo>
                  <a:pt x="3756" y="7220"/>
                </a:moveTo>
                <a:lnTo>
                  <a:pt x="3756" y="7220"/>
                </a:lnTo>
                <a:lnTo>
                  <a:pt x="3758" y="7222"/>
                </a:lnTo>
                <a:lnTo>
                  <a:pt x="3762" y="7220"/>
                </a:lnTo>
                <a:lnTo>
                  <a:pt x="3764" y="7220"/>
                </a:lnTo>
                <a:lnTo>
                  <a:pt x="3762" y="7216"/>
                </a:lnTo>
                <a:lnTo>
                  <a:pt x="3760" y="7216"/>
                </a:lnTo>
                <a:lnTo>
                  <a:pt x="3756" y="7216"/>
                </a:lnTo>
                <a:lnTo>
                  <a:pt x="3754" y="7218"/>
                </a:lnTo>
                <a:lnTo>
                  <a:pt x="3756" y="7220"/>
                </a:lnTo>
                <a:close/>
                <a:moveTo>
                  <a:pt x="3762" y="7342"/>
                </a:moveTo>
                <a:lnTo>
                  <a:pt x="3762" y="7342"/>
                </a:lnTo>
                <a:lnTo>
                  <a:pt x="3766" y="7340"/>
                </a:lnTo>
                <a:lnTo>
                  <a:pt x="3766" y="7338"/>
                </a:lnTo>
                <a:lnTo>
                  <a:pt x="3766" y="7334"/>
                </a:lnTo>
                <a:lnTo>
                  <a:pt x="3764" y="7332"/>
                </a:lnTo>
                <a:lnTo>
                  <a:pt x="3762" y="7334"/>
                </a:lnTo>
                <a:lnTo>
                  <a:pt x="3760" y="7338"/>
                </a:lnTo>
                <a:lnTo>
                  <a:pt x="3760" y="7340"/>
                </a:lnTo>
                <a:lnTo>
                  <a:pt x="3762" y="7342"/>
                </a:lnTo>
                <a:close/>
                <a:moveTo>
                  <a:pt x="3790" y="7328"/>
                </a:moveTo>
                <a:lnTo>
                  <a:pt x="3790" y="7328"/>
                </a:lnTo>
                <a:lnTo>
                  <a:pt x="3792" y="7328"/>
                </a:lnTo>
                <a:lnTo>
                  <a:pt x="3794" y="7326"/>
                </a:lnTo>
                <a:lnTo>
                  <a:pt x="3796" y="7324"/>
                </a:lnTo>
                <a:lnTo>
                  <a:pt x="3794" y="7324"/>
                </a:lnTo>
                <a:lnTo>
                  <a:pt x="3790" y="7322"/>
                </a:lnTo>
                <a:lnTo>
                  <a:pt x="3788" y="7322"/>
                </a:lnTo>
                <a:lnTo>
                  <a:pt x="3786" y="7324"/>
                </a:lnTo>
                <a:lnTo>
                  <a:pt x="3786" y="7328"/>
                </a:lnTo>
                <a:lnTo>
                  <a:pt x="3790" y="7328"/>
                </a:lnTo>
                <a:close/>
                <a:moveTo>
                  <a:pt x="3800" y="7296"/>
                </a:moveTo>
                <a:lnTo>
                  <a:pt x="3800" y="7296"/>
                </a:lnTo>
                <a:lnTo>
                  <a:pt x="3800" y="7294"/>
                </a:lnTo>
                <a:lnTo>
                  <a:pt x="3798" y="7290"/>
                </a:lnTo>
                <a:lnTo>
                  <a:pt x="3796" y="7286"/>
                </a:lnTo>
                <a:lnTo>
                  <a:pt x="3794" y="7286"/>
                </a:lnTo>
                <a:lnTo>
                  <a:pt x="3792" y="7290"/>
                </a:lnTo>
                <a:lnTo>
                  <a:pt x="3794" y="7292"/>
                </a:lnTo>
                <a:lnTo>
                  <a:pt x="3796" y="7296"/>
                </a:lnTo>
                <a:lnTo>
                  <a:pt x="3800" y="7296"/>
                </a:lnTo>
                <a:close/>
                <a:moveTo>
                  <a:pt x="4018" y="7914"/>
                </a:moveTo>
                <a:lnTo>
                  <a:pt x="4018" y="7914"/>
                </a:lnTo>
                <a:lnTo>
                  <a:pt x="4014" y="7912"/>
                </a:lnTo>
                <a:lnTo>
                  <a:pt x="4016" y="7910"/>
                </a:lnTo>
                <a:lnTo>
                  <a:pt x="4020" y="7910"/>
                </a:lnTo>
                <a:lnTo>
                  <a:pt x="4022" y="7908"/>
                </a:lnTo>
                <a:lnTo>
                  <a:pt x="4020" y="7908"/>
                </a:lnTo>
                <a:lnTo>
                  <a:pt x="4016" y="7904"/>
                </a:lnTo>
                <a:lnTo>
                  <a:pt x="4006" y="7904"/>
                </a:lnTo>
                <a:lnTo>
                  <a:pt x="4002" y="7902"/>
                </a:lnTo>
                <a:lnTo>
                  <a:pt x="4010" y="7900"/>
                </a:lnTo>
                <a:lnTo>
                  <a:pt x="4016" y="7898"/>
                </a:lnTo>
                <a:lnTo>
                  <a:pt x="4018" y="7896"/>
                </a:lnTo>
                <a:lnTo>
                  <a:pt x="4016" y="7892"/>
                </a:lnTo>
                <a:lnTo>
                  <a:pt x="4014" y="7890"/>
                </a:lnTo>
                <a:lnTo>
                  <a:pt x="4008" y="7890"/>
                </a:lnTo>
                <a:lnTo>
                  <a:pt x="4002" y="7890"/>
                </a:lnTo>
                <a:lnTo>
                  <a:pt x="3994" y="7892"/>
                </a:lnTo>
                <a:lnTo>
                  <a:pt x="3988" y="7892"/>
                </a:lnTo>
                <a:lnTo>
                  <a:pt x="3982" y="7892"/>
                </a:lnTo>
                <a:lnTo>
                  <a:pt x="3976" y="7894"/>
                </a:lnTo>
                <a:lnTo>
                  <a:pt x="3958" y="7898"/>
                </a:lnTo>
                <a:lnTo>
                  <a:pt x="3952" y="7900"/>
                </a:lnTo>
                <a:lnTo>
                  <a:pt x="3950" y="7900"/>
                </a:lnTo>
                <a:lnTo>
                  <a:pt x="3950" y="7902"/>
                </a:lnTo>
                <a:lnTo>
                  <a:pt x="3960" y="7908"/>
                </a:lnTo>
                <a:lnTo>
                  <a:pt x="3962" y="7908"/>
                </a:lnTo>
                <a:lnTo>
                  <a:pt x="3962" y="7910"/>
                </a:lnTo>
                <a:lnTo>
                  <a:pt x="3960" y="7910"/>
                </a:lnTo>
                <a:lnTo>
                  <a:pt x="3958" y="7912"/>
                </a:lnTo>
                <a:lnTo>
                  <a:pt x="3966" y="7916"/>
                </a:lnTo>
                <a:lnTo>
                  <a:pt x="3972" y="7918"/>
                </a:lnTo>
                <a:lnTo>
                  <a:pt x="3976" y="7920"/>
                </a:lnTo>
                <a:lnTo>
                  <a:pt x="3982" y="7924"/>
                </a:lnTo>
                <a:lnTo>
                  <a:pt x="3986" y="7924"/>
                </a:lnTo>
                <a:lnTo>
                  <a:pt x="3986" y="7922"/>
                </a:lnTo>
                <a:lnTo>
                  <a:pt x="3978" y="7912"/>
                </a:lnTo>
                <a:lnTo>
                  <a:pt x="3976" y="7908"/>
                </a:lnTo>
                <a:lnTo>
                  <a:pt x="3978" y="7906"/>
                </a:lnTo>
                <a:lnTo>
                  <a:pt x="3982" y="7906"/>
                </a:lnTo>
                <a:lnTo>
                  <a:pt x="3986" y="7908"/>
                </a:lnTo>
                <a:lnTo>
                  <a:pt x="3990" y="7908"/>
                </a:lnTo>
                <a:lnTo>
                  <a:pt x="3994" y="7908"/>
                </a:lnTo>
                <a:lnTo>
                  <a:pt x="3996" y="7906"/>
                </a:lnTo>
                <a:lnTo>
                  <a:pt x="3996" y="7908"/>
                </a:lnTo>
                <a:lnTo>
                  <a:pt x="3994" y="7916"/>
                </a:lnTo>
                <a:lnTo>
                  <a:pt x="3994" y="7920"/>
                </a:lnTo>
                <a:lnTo>
                  <a:pt x="3996" y="7922"/>
                </a:lnTo>
                <a:lnTo>
                  <a:pt x="3998" y="7924"/>
                </a:lnTo>
                <a:lnTo>
                  <a:pt x="4000" y="7924"/>
                </a:lnTo>
                <a:lnTo>
                  <a:pt x="4002" y="7922"/>
                </a:lnTo>
                <a:lnTo>
                  <a:pt x="4006" y="7920"/>
                </a:lnTo>
                <a:lnTo>
                  <a:pt x="4008" y="7920"/>
                </a:lnTo>
                <a:lnTo>
                  <a:pt x="4008" y="7922"/>
                </a:lnTo>
                <a:lnTo>
                  <a:pt x="4012" y="7924"/>
                </a:lnTo>
                <a:lnTo>
                  <a:pt x="4014" y="7924"/>
                </a:lnTo>
                <a:lnTo>
                  <a:pt x="4018" y="7924"/>
                </a:lnTo>
                <a:lnTo>
                  <a:pt x="4020" y="7928"/>
                </a:lnTo>
                <a:lnTo>
                  <a:pt x="4020" y="7930"/>
                </a:lnTo>
                <a:lnTo>
                  <a:pt x="4022" y="7930"/>
                </a:lnTo>
                <a:lnTo>
                  <a:pt x="4026" y="7934"/>
                </a:lnTo>
                <a:lnTo>
                  <a:pt x="4028" y="7936"/>
                </a:lnTo>
                <a:lnTo>
                  <a:pt x="4030" y="7934"/>
                </a:lnTo>
                <a:lnTo>
                  <a:pt x="4032" y="7930"/>
                </a:lnTo>
                <a:lnTo>
                  <a:pt x="4030" y="7926"/>
                </a:lnTo>
                <a:lnTo>
                  <a:pt x="4028" y="7924"/>
                </a:lnTo>
                <a:lnTo>
                  <a:pt x="4028" y="7922"/>
                </a:lnTo>
                <a:lnTo>
                  <a:pt x="4026" y="7918"/>
                </a:lnTo>
                <a:lnTo>
                  <a:pt x="4018" y="7914"/>
                </a:lnTo>
                <a:close/>
                <a:moveTo>
                  <a:pt x="3972" y="7890"/>
                </a:moveTo>
                <a:lnTo>
                  <a:pt x="3972" y="7890"/>
                </a:lnTo>
                <a:lnTo>
                  <a:pt x="3980" y="7888"/>
                </a:lnTo>
                <a:lnTo>
                  <a:pt x="3968" y="7886"/>
                </a:lnTo>
                <a:lnTo>
                  <a:pt x="3962" y="7884"/>
                </a:lnTo>
                <a:lnTo>
                  <a:pt x="3956" y="7886"/>
                </a:lnTo>
                <a:lnTo>
                  <a:pt x="3946" y="7888"/>
                </a:lnTo>
                <a:lnTo>
                  <a:pt x="3944" y="7890"/>
                </a:lnTo>
                <a:lnTo>
                  <a:pt x="3944" y="7892"/>
                </a:lnTo>
                <a:lnTo>
                  <a:pt x="3952" y="7894"/>
                </a:lnTo>
                <a:lnTo>
                  <a:pt x="3958" y="7894"/>
                </a:lnTo>
                <a:lnTo>
                  <a:pt x="3972" y="7890"/>
                </a:lnTo>
                <a:close/>
                <a:moveTo>
                  <a:pt x="3932" y="7886"/>
                </a:moveTo>
                <a:lnTo>
                  <a:pt x="3932" y="7886"/>
                </a:lnTo>
                <a:lnTo>
                  <a:pt x="3924" y="7888"/>
                </a:lnTo>
                <a:lnTo>
                  <a:pt x="3922" y="7890"/>
                </a:lnTo>
                <a:lnTo>
                  <a:pt x="3918" y="7890"/>
                </a:lnTo>
                <a:lnTo>
                  <a:pt x="3910" y="7890"/>
                </a:lnTo>
                <a:lnTo>
                  <a:pt x="3910" y="7892"/>
                </a:lnTo>
                <a:lnTo>
                  <a:pt x="3910" y="7894"/>
                </a:lnTo>
                <a:lnTo>
                  <a:pt x="3912" y="7896"/>
                </a:lnTo>
                <a:lnTo>
                  <a:pt x="3914" y="7898"/>
                </a:lnTo>
                <a:lnTo>
                  <a:pt x="3924" y="7898"/>
                </a:lnTo>
                <a:lnTo>
                  <a:pt x="3928" y="7900"/>
                </a:lnTo>
                <a:lnTo>
                  <a:pt x="3928" y="7904"/>
                </a:lnTo>
                <a:lnTo>
                  <a:pt x="3928" y="7906"/>
                </a:lnTo>
                <a:lnTo>
                  <a:pt x="3934" y="7904"/>
                </a:lnTo>
                <a:lnTo>
                  <a:pt x="3938" y="7902"/>
                </a:lnTo>
                <a:lnTo>
                  <a:pt x="3938" y="7898"/>
                </a:lnTo>
                <a:lnTo>
                  <a:pt x="3938" y="7896"/>
                </a:lnTo>
                <a:lnTo>
                  <a:pt x="3934" y="7894"/>
                </a:lnTo>
                <a:lnTo>
                  <a:pt x="3928" y="7894"/>
                </a:lnTo>
                <a:lnTo>
                  <a:pt x="3930" y="7892"/>
                </a:lnTo>
                <a:lnTo>
                  <a:pt x="3934" y="7892"/>
                </a:lnTo>
                <a:lnTo>
                  <a:pt x="3940" y="7890"/>
                </a:lnTo>
                <a:lnTo>
                  <a:pt x="3940" y="7888"/>
                </a:lnTo>
                <a:lnTo>
                  <a:pt x="3938" y="7886"/>
                </a:lnTo>
                <a:lnTo>
                  <a:pt x="3932" y="7886"/>
                </a:lnTo>
                <a:close/>
                <a:moveTo>
                  <a:pt x="3908" y="7882"/>
                </a:moveTo>
                <a:lnTo>
                  <a:pt x="3908" y="7882"/>
                </a:lnTo>
                <a:lnTo>
                  <a:pt x="3902" y="7880"/>
                </a:lnTo>
                <a:lnTo>
                  <a:pt x="3898" y="7880"/>
                </a:lnTo>
                <a:lnTo>
                  <a:pt x="3894" y="7882"/>
                </a:lnTo>
                <a:lnTo>
                  <a:pt x="3892" y="7884"/>
                </a:lnTo>
                <a:lnTo>
                  <a:pt x="3892" y="7886"/>
                </a:lnTo>
                <a:lnTo>
                  <a:pt x="3894" y="7886"/>
                </a:lnTo>
                <a:lnTo>
                  <a:pt x="3898" y="7886"/>
                </a:lnTo>
                <a:lnTo>
                  <a:pt x="3902" y="7884"/>
                </a:lnTo>
                <a:lnTo>
                  <a:pt x="3904" y="7884"/>
                </a:lnTo>
                <a:lnTo>
                  <a:pt x="3906" y="7886"/>
                </a:lnTo>
                <a:lnTo>
                  <a:pt x="3910" y="7886"/>
                </a:lnTo>
                <a:lnTo>
                  <a:pt x="3912" y="7886"/>
                </a:lnTo>
                <a:lnTo>
                  <a:pt x="3912" y="7884"/>
                </a:lnTo>
                <a:lnTo>
                  <a:pt x="3910" y="7882"/>
                </a:lnTo>
                <a:lnTo>
                  <a:pt x="3908" y="7882"/>
                </a:lnTo>
                <a:close/>
                <a:moveTo>
                  <a:pt x="4038" y="7944"/>
                </a:moveTo>
                <a:lnTo>
                  <a:pt x="4038" y="7944"/>
                </a:lnTo>
                <a:lnTo>
                  <a:pt x="4040" y="7946"/>
                </a:lnTo>
                <a:lnTo>
                  <a:pt x="4046" y="7946"/>
                </a:lnTo>
                <a:lnTo>
                  <a:pt x="4050" y="7944"/>
                </a:lnTo>
                <a:lnTo>
                  <a:pt x="4052" y="7942"/>
                </a:lnTo>
                <a:lnTo>
                  <a:pt x="4048" y="7940"/>
                </a:lnTo>
                <a:lnTo>
                  <a:pt x="4044" y="7940"/>
                </a:lnTo>
                <a:lnTo>
                  <a:pt x="4038" y="7942"/>
                </a:lnTo>
                <a:lnTo>
                  <a:pt x="4038" y="7944"/>
                </a:lnTo>
                <a:close/>
                <a:moveTo>
                  <a:pt x="4056" y="7930"/>
                </a:moveTo>
                <a:lnTo>
                  <a:pt x="4056" y="7930"/>
                </a:lnTo>
                <a:lnTo>
                  <a:pt x="4054" y="7932"/>
                </a:lnTo>
                <a:lnTo>
                  <a:pt x="4052" y="7932"/>
                </a:lnTo>
                <a:lnTo>
                  <a:pt x="4050" y="7934"/>
                </a:lnTo>
                <a:lnTo>
                  <a:pt x="4050" y="7936"/>
                </a:lnTo>
                <a:lnTo>
                  <a:pt x="4056" y="7940"/>
                </a:lnTo>
                <a:lnTo>
                  <a:pt x="4060" y="7940"/>
                </a:lnTo>
                <a:lnTo>
                  <a:pt x="4060" y="7938"/>
                </a:lnTo>
                <a:lnTo>
                  <a:pt x="4058" y="7932"/>
                </a:lnTo>
                <a:lnTo>
                  <a:pt x="4056" y="7928"/>
                </a:lnTo>
                <a:lnTo>
                  <a:pt x="4056" y="7930"/>
                </a:lnTo>
                <a:close/>
                <a:moveTo>
                  <a:pt x="3872" y="7846"/>
                </a:moveTo>
                <a:lnTo>
                  <a:pt x="3872" y="7846"/>
                </a:lnTo>
                <a:lnTo>
                  <a:pt x="3872" y="7850"/>
                </a:lnTo>
                <a:lnTo>
                  <a:pt x="3874" y="7850"/>
                </a:lnTo>
                <a:lnTo>
                  <a:pt x="3876" y="7850"/>
                </a:lnTo>
                <a:lnTo>
                  <a:pt x="3876" y="7848"/>
                </a:lnTo>
                <a:lnTo>
                  <a:pt x="3876" y="7846"/>
                </a:lnTo>
                <a:lnTo>
                  <a:pt x="3878" y="7844"/>
                </a:lnTo>
                <a:lnTo>
                  <a:pt x="3880" y="7844"/>
                </a:lnTo>
                <a:lnTo>
                  <a:pt x="3880" y="7840"/>
                </a:lnTo>
                <a:lnTo>
                  <a:pt x="3882" y="7838"/>
                </a:lnTo>
                <a:lnTo>
                  <a:pt x="3882" y="7836"/>
                </a:lnTo>
                <a:lnTo>
                  <a:pt x="3882" y="7834"/>
                </a:lnTo>
                <a:lnTo>
                  <a:pt x="3882" y="7832"/>
                </a:lnTo>
                <a:lnTo>
                  <a:pt x="3882" y="7828"/>
                </a:lnTo>
                <a:lnTo>
                  <a:pt x="3884" y="7826"/>
                </a:lnTo>
                <a:lnTo>
                  <a:pt x="3880" y="7824"/>
                </a:lnTo>
                <a:lnTo>
                  <a:pt x="3874" y="7822"/>
                </a:lnTo>
                <a:lnTo>
                  <a:pt x="3872" y="7822"/>
                </a:lnTo>
                <a:lnTo>
                  <a:pt x="3870" y="7824"/>
                </a:lnTo>
                <a:lnTo>
                  <a:pt x="3868" y="7826"/>
                </a:lnTo>
                <a:lnTo>
                  <a:pt x="3866" y="7826"/>
                </a:lnTo>
                <a:lnTo>
                  <a:pt x="3864" y="7824"/>
                </a:lnTo>
                <a:lnTo>
                  <a:pt x="3860" y="7824"/>
                </a:lnTo>
                <a:lnTo>
                  <a:pt x="3860" y="7826"/>
                </a:lnTo>
                <a:lnTo>
                  <a:pt x="3860" y="7828"/>
                </a:lnTo>
                <a:lnTo>
                  <a:pt x="3864" y="7836"/>
                </a:lnTo>
                <a:lnTo>
                  <a:pt x="3872" y="7840"/>
                </a:lnTo>
                <a:lnTo>
                  <a:pt x="3874" y="7842"/>
                </a:lnTo>
                <a:lnTo>
                  <a:pt x="3872" y="7846"/>
                </a:lnTo>
                <a:close/>
                <a:moveTo>
                  <a:pt x="3834" y="7700"/>
                </a:moveTo>
                <a:lnTo>
                  <a:pt x="3834" y="7700"/>
                </a:lnTo>
                <a:lnTo>
                  <a:pt x="3828" y="7706"/>
                </a:lnTo>
                <a:lnTo>
                  <a:pt x="3826" y="7708"/>
                </a:lnTo>
                <a:lnTo>
                  <a:pt x="3826" y="7710"/>
                </a:lnTo>
                <a:lnTo>
                  <a:pt x="3828" y="7710"/>
                </a:lnTo>
                <a:lnTo>
                  <a:pt x="3830" y="7710"/>
                </a:lnTo>
                <a:lnTo>
                  <a:pt x="3834" y="7706"/>
                </a:lnTo>
                <a:lnTo>
                  <a:pt x="3836" y="7702"/>
                </a:lnTo>
                <a:lnTo>
                  <a:pt x="3834" y="7700"/>
                </a:lnTo>
                <a:close/>
                <a:moveTo>
                  <a:pt x="3852" y="7832"/>
                </a:moveTo>
                <a:lnTo>
                  <a:pt x="3852" y="7832"/>
                </a:lnTo>
                <a:lnTo>
                  <a:pt x="3854" y="7834"/>
                </a:lnTo>
                <a:lnTo>
                  <a:pt x="3856" y="7834"/>
                </a:lnTo>
                <a:lnTo>
                  <a:pt x="3854" y="7828"/>
                </a:lnTo>
                <a:lnTo>
                  <a:pt x="3854" y="7826"/>
                </a:lnTo>
                <a:lnTo>
                  <a:pt x="3856" y="7824"/>
                </a:lnTo>
                <a:lnTo>
                  <a:pt x="3858" y="7822"/>
                </a:lnTo>
                <a:lnTo>
                  <a:pt x="3862" y="7820"/>
                </a:lnTo>
                <a:lnTo>
                  <a:pt x="3864" y="7818"/>
                </a:lnTo>
                <a:lnTo>
                  <a:pt x="3862" y="7816"/>
                </a:lnTo>
                <a:lnTo>
                  <a:pt x="3860" y="7814"/>
                </a:lnTo>
                <a:lnTo>
                  <a:pt x="3856" y="7812"/>
                </a:lnTo>
                <a:lnTo>
                  <a:pt x="3854" y="7812"/>
                </a:lnTo>
                <a:lnTo>
                  <a:pt x="3852" y="7808"/>
                </a:lnTo>
                <a:lnTo>
                  <a:pt x="3852" y="7806"/>
                </a:lnTo>
                <a:lnTo>
                  <a:pt x="3848" y="7804"/>
                </a:lnTo>
                <a:lnTo>
                  <a:pt x="3846" y="7802"/>
                </a:lnTo>
                <a:lnTo>
                  <a:pt x="3842" y="7802"/>
                </a:lnTo>
                <a:lnTo>
                  <a:pt x="3840" y="7804"/>
                </a:lnTo>
                <a:lnTo>
                  <a:pt x="3840" y="7802"/>
                </a:lnTo>
                <a:lnTo>
                  <a:pt x="3838" y="7800"/>
                </a:lnTo>
                <a:lnTo>
                  <a:pt x="3836" y="7802"/>
                </a:lnTo>
                <a:lnTo>
                  <a:pt x="3834" y="7804"/>
                </a:lnTo>
                <a:lnTo>
                  <a:pt x="3834" y="7802"/>
                </a:lnTo>
                <a:lnTo>
                  <a:pt x="3834" y="7798"/>
                </a:lnTo>
                <a:lnTo>
                  <a:pt x="3830" y="7794"/>
                </a:lnTo>
                <a:lnTo>
                  <a:pt x="3826" y="7792"/>
                </a:lnTo>
                <a:lnTo>
                  <a:pt x="3824" y="7796"/>
                </a:lnTo>
                <a:lnTo>
                  <a:pt x="3824" y="7798"/>
                </a:lnTo>
                <a:lnTo>
                  <a:pt x="3818" y="7798"/>
                </a:lnTo>
                <a:lnTo>
                  <a:pt x="3816" y="7796"/>
                </a:lnTo>
                <a:lnTo>
                  <a:pt x="3814" y="7798"/>
                </a:lnTo>
                <a:lnTo>
                  <a:pt x="3816" y="7802"/>
                </a:lnTo>
                <a:lnTo>
                  <a:pt x="3818" y="7804"/>
                </a:lnTo>
                <a:lnTo>
                  <a:pt x="3818" y="7806"/>
                </a:lnTo>
                <a:lnTo>
                  <a:pt x="3816" y="7806"/>
                </a:lnTo>
                <a:lnTo>
                  <a:pt x="3810" y="7804"/>
                </a:lnTo>
                <a:lnTo>
                  <a:pt x="3808" y="7804"/>
                </a:lnTo>
                <a:lnTo>
                  <a:pt x="3804" y="7808"/>
                </a:lnTo>
                <a:lnTo>
                  <a:pt x="3804" y="7810"/>
                </a:lnTo>
                <a:lnTo>
                  <a:pt x="3806" y="7810"/>
                </a:lnTo>
                <a:lnTo>
                  <a:pt x="3808" y="7812"/>
                </a:lnTo>
                <a:lnTo>
                  <a:pt x="3808" y="7814"/>
                </a:lnTo>
                <a:lnTo>
                  <a:pt x="3808" y="7816"/>
                </a:lnTo>
                <a:lnTo>
                  <a:pt x="3812" y="7814"/>
                </a:lnTo>
                <a:lnTo>
                  <a:pt x="3816" y="7814"/>
                </a:lnTo>
                <a:lnTo>
                  <a:pt x="3818" y="7814"/>
                </a:lnTo>
                <a:lnTo>
                  <a:pt x="3818" y="7818"/>
                </a:lnTo>
                <a:lnTo>
                  <a:pt x="3818" y="7824"/>
                </a:lnTo>
                <a:lnTo>
                  <a:pt x="3820" y="7828"/>
                </a:lnTo>
                <a:lnTo>
                  <a:pt x="3824" y="7830"/>
                </a:lnTo>
                <a:lnTo>
                  <a:pt x="3826" y="7832"/>
                </a:lnTo>
                <a:lnTo>
                  <a:pt x="3828" y="7830"/>
                </a:lnTo>
                <a:lnTo>
                  <a:pt x="3828" y="7826"/>
                </a:lnTo>
                <a:lnTo>
                  <a:pt x="3828" y="7822"/>
                </a:lnTo>
                <a:lnTo>
                  <a:pt x="3828" y="7820"/>
                </a:lnTo>
                <a:lnTo>
                  <a:pt x="3830" y="7822"/>
                </a:lnTo>
                <a:lnTo>
                  <a:pt x="3834" y="7822"/>
                </a:lnTo>
                <a:lnTo>
                  <a:pt x="3836" y="7822"/>
                </a:lnTo>
                <a:lnTo>
                  <a:pt x="3838" y="7822"/>
                </a:lnTo>
                <a:lnTo>
                  <a:pt x="3838" y="7826"/>
                </a:lnTo>
                <a:lnTo>
                  <a:pt x="3836" y="7830"/>
                </a:lnTo>
                <a:lnTo>
                  <a:pt x="3832" y="7834"/>
                </a:lnTo>
                <a:lnTo>
                  <a:pt x="3830" y="7836"/>
                </a:lnTo>
                <a:lnTo>
                  <a:pt x="3834" y="7838"/>
                </a:lnTo>
                <a:lnTo>
                  <a:pt x="3838" y="7838"/>
                </a:lnTo>
                <a:lnTo>
                  <a:pt x="3842" y="7836"/>
                </a:lnTo>
                <a:lnTo>
                  <a:pt x="3844" y="7834"/>
                </a:lnTo>
                <a:lnTo>
                  <a:pt x="3846" y="7834"/>
                </a:lnTo>
                <a:lnTo>
                  <a:pt x="3848" y="7834"/>
                </a:lnTo>
                <a:lnTo>
                  <a:pt x="3848" y="7832"/>
                </a:lnTo>
                <a:lnTo>
                  <a:pt x="3850" y="7832"/>
                </a:lnTo>
                <a:lnTo>
                  <a:pt x="3852" y="7832"/>
                </a:lnTo>
                <a:close/>
                <a:moveTo>
                  <a:pt x="3856" y="7838"/>
                </a:moveTo>
                <a:lnTo>
                  <a:pt x="3856" y="7838"/>
                </a:lnTo>
                <a:lnTo>
                  <a:pt x="3854" y="7840"/>
                </a:lnTo>
                <a:lnTo>
                  <a:pt x="3850" y="7842"/>
                </a:lnTo>
                <a:lnTo>
                  <a:pt x="3850" y="7846"/>
                </a:lnTo>
                <a:lnTo>
                  <a:pt x="3852" y="7846"/>
                </a:lnTo>
                <a:lnTo>
                  <a:pt x="3854" y="7846"/>
                </a:lnTo>
                <a:lnTo>
                  <a:pt x="3860" y="7842"/>
                </a:lnTo>
                <a:lnTo>
                  <a:pt x="3860" y="7838"/>
                </a:lnTo>
                <a:lnTo>
                  <a:pt x="3860" y="7836"/>
                </a:lnTo>
                <a:lnTo>
                  <a:pt x="3858" y="7836"/>
                </a:lnTo>
                <a:lnTo>
                  <a:pt x="3856" y="7838"/>
                </a:lnTo>
                <a:close/>
                <a:moveTo>
                  <a:pt x="3780" y="7788"/>
                </a:moveTo>
                <a:lnTo>
                  <a:pt x="3780" y="7788"/>
                </a:lnTo>
                <a:lnTo>
                  <a:pt x="3782" y="7788"/>
                </a:lnTo>
                <a:lnTo>
                  <a:pt x="3786" y="7788"/>
                </a:lnTo>
                <a:lnTo>
                  <a:pt x="3786" y="7784"/>
                </a:lnTo>
                <a:lnTo>
                  <a:pt x="3786" y="7782"/>
                </a:lnTo>
                <a:lnTo>
                  <a:pt x="3784" y="7782"/>
                </a:lnTo>
                <a:lnTo>
                  <a:pt x="3782" y="7784"/>
                </a:lnTo>
                <a:lnTo>
                  <a:pt x="3780" y="7786"/>
                </a:lnTo>
                <a:lnTo>
                  <a:pt x="3780" y="7788"/>
                </a:lnTo>
                <a:close/>
                <a:moveTo>
                  <a:pt x="3800" y="7744"/>
                </a:moveTo>
                <a:lnTo>
                  <a:pt x="3800" y="7744"/>
                </a:lnTo>
                <a:lnTo>
                  <a:pt x="3800" y="7742"/>
                </a:lnTo>
                <a:lnTo>
                  <a:pt x="3802" y="7740"/>
                </a:lnTo>
                <a:lnTo>
                  <a:pt x="3802" y="7738"/>
                </a:lnTo>
                <a:lnTo>
                  <a:pt x="3802" y="7734"/>
                </a:lnTo>
                <a:lnTo>
                  <a:pt x="3800" y="7732"/>
                </a:lnTo>
                <a:lnTo>
                  <a:pt x="3798" y="7732"/>
                </a:lnTo>
                <a:lnTo>
                  <a:pt x="3790" y="7740"/>
                </a:lnTo>
                <a:lnTo>
                  <a:pt x="3788" y="7742"/>
                </a:lnTo>
                <a:lnTo>
                  <a:pt x="3788" y="7744"/>
                </a:lnTo>
                <a:lnTo>
                  <a:pt x="3792" y="7752"/>
                </a:lnTo>
                <a:lnTo>
                  <a:pt x="3794" y="7752"/>
                </a:lnTo>
                <a:lnTo>
                  <a:pt x="3796" y="7752"/>
                </a:lnTo>
                <a:lnTo>
                  <a:pt x="3798" y="7748"/>
                </a:lnTo>
                <a:lnTo>
                  <a:pt x="3800" y="7744"/>
                </a:lnTo>
                <a:close/>
                <a:moveTo>
                  <a:pt x="3808" y="7788"/>
                </a:moveTo>
                <a:lnTo>
                  <a:pt x="3808" y="7788"/>
                </a:lnTo>
                <a:lnTo>
                  <a:pt x="3810" y="7790"/>
                </a:lnTo>
                <a:lnTo>
                  <a:pt x="3812" y="7788"/>
                </a:lnTo>
                <a:lnTo>
                  <a:pt x="3814" y="7788"/>
                </a:lnTo>
                <a:lnTo>
                  <a:pt x="3818" y="7790"/>
                </a:lnTo>
                <a:lnTo>
                  <a:pt x="3822" y="7792"/>
                </a:lnTo>
                <a:lnTo>
                  <a:pt x="3824" y="7790"/>
                </a:lnTo>
                <a:lnTo>
                  <a:pt x="3820" y="7786"/>
                </a:lnTo>
                <a:lnTo>
                  <a:pt x="3814" y="7780"/>
                </a:lnTo>
                <a:lnTo>
                  <a:pt x="3812" y="7778"/>
                </a:lnTo>
                <a:lnTo>
                  <a:pt x="3810" y="7778"/>
                </a:lnTo>
                <a:lnTo>
                  <a:pt x="3808" y="7776"/>
                </a:lnTo>
                <a:lnTo>
                  <a:pt x="3806" y="7774"/>
                </a:lnTo>
                <a:lnTo>
                  <a:pt x="3804" y="7772"/>
                </a:lnTo>
                <a:lnTo>
                  <a:pt x="3804" y="7774"/>
                </a:lnTo>
                <a:lnTo>
                  <a:pt x="3802" y="7774"/>
                </a:lnTo>
                <a:lnTo>
                  <a:pt x="3800" y="7774"/>
                </a:lnTo>
                <a:lnTo>
                  <a:pt x="3792" y="7768"/>
                </a:lnTo>
                <a:lnTo>
                  <a:pt x="3780" y="7764"/>
                </a:lnTo>
                <a:lnTo>
                  <a:pt x="3776" y="7762"/>
                </a:lnTo>
                <a:lnTo>
                  <a:pt x="3770" y="7758"/>
                </a:lnTo>
                <a:lnTo>
                  <a:pt x="3764" y="7754"/>
                </a:lnTo>
                <a:lnTo>
                  <a:pt x="3760" y="7752"/>
                </a:lnTo>
                <a:lnTo>
                  <a:pt x="3762" y="7756"/>
                </a:lnTo>
                <a:lnTo>
                  <a:pt x="3766" y="7760"/>
                </a:lnTo>
                <a:lnTo>
                  <a:pt x="3766" y="7762"/>
                </a:lnTo>
                <a:lnTo>
                  <a:pt x="3766" y="7764"/>
                </a:lnTo>
                <a:lnTo>
                  <a:pt x="3768" y="7766"/>
                </a:lnTo>
                <a:lnTo>
                  <a:pt x="3772" y="7768"/>
                </a:lnTo>
                <a:lnTo>
                  <a:pt x="3774" y="7770"/>
                </a:lnTo>
                <a:lnTo>
                  <a:pt x="3778" y="7772"/>
                </a:lnTo>
                <a:lnTo>
                  <a:pt x="3784" y="7774"/>
                </a:lnTo>
                <a:lnTo>
                  <a:pt x="3790" y="7776"/>
                </a:lnTo>
                <a:lnTo>
                  <a:pt x="3792" y="7778"/>
                </a:lnTo>
                <a:lnTo>
                  <a:pt x="3796" y="7780"/>
                </a:lnTo>
                <a:lnTo>
                  <a:pt x="3798" y="7782"/>
                </a:lnTo>
                <a:lnTo>
                  <a:pt x="3800" y="7782"/>
                </a:lnTo>
                <a:lnTo>
                  <a:pt x="3800" y="7780"/>
                </a:lnTo>
                <a:lnTo>
                  <a:pt x="3804" y="7782"/>
                </a:lnTo>
                <a:lnTo>
                  <a:pt x="3806" y="7784"/>
                </a:lnTo>
                <a:lnTo>
                  <a:pt x="3806" y="7786"/>
                </a:lnTo>
                <a:lnTo>
                  <a:pt x="3806" y="7788"/>
                </a:lnTo>
                <a:lnTo>
                  <a:pt x="3808" y="7788"/>
                </a:lnTo>
                <a:close/>
                <a:moveTo>
                  <a:pt x="3790" y="7696"/>
                </a:moveTo>
                <a:lnTo>
                  <a:pt x="3790" y="7696"/>
                </a:lnTo>
                <a:lnTo>
                  <a:pt x="3790" y="7694"/>
                </a:lnTo>
                <a:lnTo>
                  <a:pt x="3790" y="7690"/>
                </a:lnTo>
                <a:lnTo>
                  <a:pt x="3786" y="7680"/>
                </a:lnTo>
                <a:lnTo>
                  <a:pt x="3784" y="7682"/>
                </a:lnTo>
                <a:lnTo>
                  <a:pt x="3784" y="7686"/>
                </a:lnTo>
                <a:lnTo>
                  <a:pt x="3782" y="7688"/>
                </a:lnTo>
                <a:lnTo>
                  <a:pt x="3780" y="7692"/>
                </a:lnTo>
                <a:lnTo>
                  <a:pt x="3784" y="7694"/>
                </a:lnTo>
                <a:lnTo>
                  <a:pt x="3786" y="7696"/>
                </a:lnTo>
                <a:lnTo>
                  <a:pt x="3790" y="7696"/>
                </a:lnTo>
                <a:close/>
                <a:moveTo>
                  <a:pt x="3758" y="7690"/>
                </a:moveTo>
                <a:lnTo>
                  <a:pt x="3758" y="7690"/>
                </a:lnTo>
                <a:lnTo>
                  <a:pt x="3756" y="7686"/>
                </a:lnTo>
                <a:lnTo>
                  <a:pt x="3754" y="7688"/>
                </a:lnTo>
                <a:lnTo>
                  <a:pt x="3754" y="7692"/>
                </a:lnTo>
                <a:lnTo>
                  <a:pt x="3754" y="7696"/>
                </a:lnTo>
                <a:lnTo>
                  <a:pt x="3750" y="7692"/>
                </a:lnTo>
                <a:lnTo>
                  <a:pt x="3750" y="7690"/>
                </a:lnTo>
                <a:lnTo>
                  <a:pt x="3748" y="7690"/>
                </a:lnTo>
                <a:lnTo>
                  <a:pt x="3746" y="7694"/>
                </a:lnTo>
                <a:lnTo>
                  <a:pt x="3746" y="7698"/>
                </a:lnTo>
                <a:lnTo>
                  <a:pt x="3746" y="7702"/>
                </a:lnTo>
                <a:lnTo>
                  <a:pt x="3748" y="7704"/>
                </a:lnTo>
                <a:lnTo>
                  <a:pt x="3748" y="7706"/>
                </a:lnTo>
                <a:lnTo>
                  <a:pt x="3746" y="7708"/>
                </a:lnTo>
                <a:lnTo>
                  <a:pt x="3748" y="7712"/>
                </a:lnTo>
                <a:lnTo>
                  <a:pt x="3750" y="7714"/>
                </a:lnTo>
                <a:lnTo>
                  <a:pt x="3750" y="7716"/>
                </a:lnTo>
                <a:lnTo>
                  <a:pt x="3754" y="7708"/>
                </a:lnTo>
                <a:lnTo>
                  <a:pt x="3758" y="7698"/>
                </a:lnTo>
                <a:lnTo>
                  <a:pt x="3758" y="7694"/>
                </a:lnTo>
                <a:lnTo>
                  <a:pt x="3758" y="7690"/>
                </a:lnTo>
                <a:close/>
                <a:moveTo>
                  <a:pt x="3778" y="7704"/>
                </a:moveTo>
                <a:lnTo>
                  <a:pt x="3778" y="7704"/>
                </a:lnTo>
                <a:lnTo>
                  <a:pt x="3782" y="7704"/>
                </a:lnTo>
                <a:lnTo>
                  <a:pt x="3782" y="7702"/>
                </a:lnTo>
                <a:lnTo>
                  <a:pt x="3782" y="7700"/>
                </a:lnTo>
                <a:lnTo>
                  <a:pt x="3778" y="7694"/>
                </a:lnTo>
                <a:lnTo>
                  <a:pt x="3774" y="7692"/>
                </a:lnTo>
                <a:lnTo>
                  <a:pt x="3772" y="7690"/>
                </a:lnTo>
                <a:lnTo>
                  <a:pt x="3770" y="7692"/>
                </a:lnTo>
                <a:lnTo>
                  <a:pt x="3772" y="7694"/>
                </a:lnTo>
                <a:lnTo>
                  <a:pt x="3772" y="7696"/>
                </a:lnTo>
                <a:lnTo>
                  <a:pt x="3772" y="7698"/>
                </a:lnTo>
                <a:lnTo>
                  <a:pt x="3774" y="7700"/>
                </a:lnTo>
                <a:lnTo>
                  <a:pt x="3778" y="7704"/>
                </a:lnTo>
                <a:close/>
                <a:moveTo>
                  <a:pt x="3786" y="7706"/>
                </a:moveTo>
                <a:lnTo>
                  <a:pt x="3786" y="7706"/>
                </a:lnTo>
                <a:lnTo>
                  <a:pt x="3786" y="7708"/>
                </a:lnTo>
                <a:lnTo>
                  <a:pt x="3788" y="7710"/>
                </a:lnTo>
                <a:lnTo>
                  <a:pt x="3796" y="7716"/>
                </a:lnTo>
                <a:lnTo>
                  <a:pt x="3800" y="7722"/>
                </a:lnTo>
                <a:lnTo>
                  <a:pt x="3802" y="7720"/>
                </a:lnTo>
                <a:lnTo>
                  <a:pt x="3798" y="7714"/>
                </a:lnTo>
                <a:lnTo>
                  <a:pt x="3792" y="7706"/>
                </a:lnTo>
                <a:lnTo>
                  <a:pt x="3788" y="7704"/>
                </a:lnTo>
                <a:lnTo>
                  <a:pt x="3786" y="7706"/>
                </a:lnTo>
                <a:close/>
                <a:moveTo>
                  <a:pt x="3782" y="7732"/>
                </a:moveTo>
                <a:lnTo>
                  <a:pt x="3782" y="7732"/>
                </a:lnTo>
                <a:lnTo>
                  <a:pt x="3784" y="7732"/>
                </a:lnTo>
                <a:lnTo>
                  <a:pt x="3786" y="7732"/>
                </a:lnTo>
                <a:lnTo>
                  <a:pt x="3792" y="7728"/>
                </a:lnTo>
                <a:lnTo>
                  <a:pt x="3794" y="7726"/>
                </a:lnTo>
                <a:lnTo>
                  <a:pt x="3792" y="7724"/>
                </a:lnTo>
                <a:lnTo>
                  <a:pt x="3782" y="7718"/>
                </a:lnTo>
                <a:lnTo>
                  <a:pt x="3778" y="7714"/>
                </a:lnTo>
                <a:lnTo>
                  <a:pt x="3774" y="7714"/>
                </a:lnTo>
                <a:lnTo>
                  <a:pt x="3772" y="7714"/>
                </a:lnTo>
                <a:lnTo>
                  <a:pt x="3774" y="7718"/>
                </a:lnTo>
                <a:lnTo>
                  <a:pt x="3776" y="7718"/>
                </a:lnTo>
                <a:lnTo>
                  <a:pt x="3778" y="7718"/>
                </a:lnTo>
                <a:lnTo>
                  <a:pt x="3780" y="7720"/>
                </a:lnTo>
                <a:lnTo>
                  <a:pt x="3782" y="7722"/>
                </a:lnTo>
                <a:lnTo>
                  <a:pt x="3780" y="7724"/>
                </a:lnTo>
                <a:lnTo>
                  <a:pt x="3780" y="7726"/>
                </a:lnTo>
                <a:lnTo>
                  <a:pt x="3782" y="7732"/>
                </a:lnTo>
                <a:close/>
                <a:moveTo>
                  <a:pt x="3760" y="7702"/>
                </a:moveTo>
                <a:lnTo>
                  <a:pt x="3760" y="7702"/>
                </a:lnTo>
                <a:lnTo>
                  <a:pt x="3756" y="7712"/>
                </a:lnTo>
                <a:lnTo>
                  <a:pt x="3756" y="7716"/>
                </a:lnTo>
                <a:lnTo>
                  <a:pt x="3758" y="7714"/>
                </a:lnTo>
                <a:lnTo>
                  <a:pt x="3760" y="7710"/>
                </a:lnTo>
                <a:lnTo>
                  <a:pt x="3764" y="7704"/>
                </a:lnTo>
                <a:lnTo>
                  <a:pt x="3764" y="7700"/>
                </a:lnTo>
                <a:lnTo>
                  <a:pt x="3764" y="7698"/>
                </a:lnTo>
                <a:lnTo>
                  <a:pt x="3762" y="7698"/>
                </a:lnTo>
                <a:lnTo>
                  <a:pt x="3760" y="7702"/>
                </a:lnTo>
                <a:close/>
                <a:moveTo>
                  <a:pt x="3764" y="7720"/>
                </a:moveTo>
                <a:lnTo>
                  <a:pt x="3764" y="7720"/>
                </a:lnTo>
                <a:lnTo>
                  <a:pt x="3756" y="7720"/>
                </a:lnTo>
                <a:lnTo>
                  <a:pt x="3754" y="7720"/>
                </a:lnTo>
                <a:lnTo>
                  <a:pt x="3752" y="7722"/>
                </a:lnTo>
                <a:lnTo>
                  <a:pt x="3754" y="7724"/>
                </a:lnTo>
                <a:lnTo>
                  <a:pt x="3758" y="7726"/>
                </a:lnTo>
                <a:lnTo>
                  <a:pt x="3762" y="7726"/>
                </a:lnTo>
                <a:lnTo>
                  <a:pt x="3764" y="7724"/>
                </a:lnTo>
                <a:lnTo>
                  <a:pt x="3766" y="7722"/>
                </a:lnTo>
                <a:lnTo>
                  <a:pt x="3764" y="7720"/>
                </a:lnTo>
                <a:close/>
                <a:moveTo>
                  <a:pt x="3744" y="7666"/>
                </a:moveTo>
                <a:lnTo>
                  <a:pt x="3744" y="7666"/>
                </a:lnTo>
                <a:lnTo>
                  <a:pt x="3742" y="7666"/>
                </a:lnTo>
                <a:lnTo>
                  <a:pt x="3740" y="7668"/>
                </a:lnTo>
                <a:lnTo>
                  <a:pt x="3740" y="7676"/>
                </a:lnTo>
                <a:lnTo>
                  <a:pt x="3736" y="7682"/>
                </a:lnTo>
                <a:lnTo>
                  <a:pt x="3736" y="7686"/>
                </a:lnTo>
                <a:lnTo>
                  <a:pt x="3740" y="7686"/>
                </a:lnTo>
                <a:lnTo>
                  <a:pt x="3742" y="7684"/>
                </a:lnTo>
                <a:lnTo>
                  <a:pt x="3744" y="7682"/>
                </a:lnTo>
                <a:lnTo>
                  <a:pt x="3744" y="7678"/>
                </a:lnTo>
                <a:lnTo>
                  <a:pt x="3746" y="7674"/>
                </a:lnTo>
                <a:lnTo>
                  <a:pt x="3748" y="7670"/>
                </a:lnTo>
                <a:lnTo>
                  <a:pt x="3744" y="7666"/>
                </a:lnTo>
                <a:close/>
                <a:moveTo>
                  <a:pt x="3780" y="7668"/>
                </a:moveTo>
                <a:lnTo>
                  <a:pt x="3780" y="7668"/>
                </a:lnTo>
                <a:lnTo>
                  <a:pt x="3778" y="7668"/>
                </a:lnTo>
                <a:lnTo>
                  <a:pt x="3778" y="7670"/>
                </a:lnTo>
                <a:lnTo>
                  <a:pt x="3778" y="7672"/>
                </a:lnTo>
                <a:lnTo>
                  <a:pt x="3782" y="7674"/>
                </a:lnTo>
                <a:lnTo>
                  <a:pt x="3784" y="7674"/>
                </a:lnTo>
                <a:lnTo>
                  <a:pt x="3784" y="7672"/>
                </a:lnTo>
                <a:lnTo>
                  <a:pt x="3782" y="7668"/>
                </a:lnTo>
                <a:lnTo>
                  <a:pt x="3780" y="7668"/>
                </a:lnTo>
                <a:close/>
                <a:moveTo>
                  <a:pt x="3792" y="7664"/>
                </a:moveTo>
                <a:lnTo>
                  <a:pt x="3792" y="7664"/>
                </a:lnTo>
                <a:lnTo>
                  <a:pt x="3790" y="7662"/>
                </a:lnTo>
                <a:lnTo>
                  <a:pt x="3788" y="7662"/>
                </a:lnTo>
                <a:lnTo>
                  <a:pt x="3784" y="7664"/>
                </a:lnTo>
                <a:lnTo>
                  <a:pt x="3784" y="7668"/>
                </a:lnTo>
                <a:lnTo>
                  <a:pt x="3786" y="7670"/>
                </a:lnTo>
                <a:lnTo>
                  <a:pt x="3788" y="7670"/>
                </a:lnTo>
                <a:lnTo>
                  <a:pt x="3790" y="7668"/>
                </a:lnTo>
                <a:lnTo>
                  <a:pt x="3792" y="7664"/>
                </a:lnTo>
                <a:close/>
                <a:moveTo>
                  <a:pt x="3766" y="7668"/>
                </a:moveTo>
                <a:lnTo>
                  <a:pt x="3766" y="7668"/>
                </a:lnTo>
                <a:lnTo>
                  <a:pt x="3766" y="7664"/>
                </a:lnTo>
                <a:lnTo>
                  <a:pt x="3766" y="7662"/>
                </a:lnTo>
                <a:lnTo>
                  <a:pt x="3762" y="7662"/>
                </a:lnTo>
                <a:lnTo>
                  <a:pt x="3758" y="7662"/>
                </a:lnTo>
                <a:lnTo>
                  <a:pt x="3756" y="7664"/>
                </a:lnTo>
                <a:lnTo>
                  <a:pt x="3752" y="7670"/>
                </a:lnTo>
                <a:lnTo>
                  <a:pt x="3748" y="7674"/>
                </a:lnTo>
                <a:lnTo>
                  <a:pt x="3750" y="7676"/>
                </a:lnTo>
                <a:lnTo>
                  <a:pt x="3756" y="7674"/>
                </a:lnTo>
                <a:lnTo>
                  <a:pt x="3758" y="7674"/>
                </a:lnTo>
                <a:lnTo>
                  <a:pt x="3760" y="7670"/>
                </a:lnTo>
                <a:lnTo>
                  <a:pt x="3760" y="7668"/>
                </a:lnTo>
                <a:lnTo>
                  <a:pt x="3762" y="7670"/>
                </a:lnTo>
                <a:lnTo>
                  <a:pt x="3764" y="7672"/>
                </a:lnTo>
                <a:lnTo>
                  <a:pt x="3766" y="7672"/>
                </a:lnTo>
                <a:lnTo>
                  <a:pt x="3766" y="7670"/>
                </a:lnTo>
                <a:lnTo>
                  <a:pt x="3766" y="7668"/>
                </a:lnTo>
                <a:close/>
                <a:moveTo>
                  <a:pt x="3780" y="7662"/>
                </a:moveTo>
                <a:lnTo>
                  <a:pt x="3780" y="7662"/>
                </a:lnTo>
                <a:lnTo>
                  <a:pt x="3780" y="7660"/>
                </a:lnTo>
                <a:lnTo>
                  <a:pt x="3780" y="7652"/>
                </a:lnTo>
                <a:lnTo>
                  <a:pt x="3778" y="7646"/>
                </a:lnTo>
                <a:lnTo>
                  <a:pt x="3776" y="7644"/>
                </a:lnTo>
                <a:lnTo>
                  <a:pt x="3774" y="7648"/>
                </a:lnTo>
                <a:lnTo>
                  <a:pt x="3776" y="7654"/>
                </a:lnTo>
                <a:lnTo>
                  <a:pt x="3776" y="7660"/>
                </a:lnTo>
                <a:lnTo>
                  <a:pt x="3778" y="7662"/>
                </a:lnTo>
                <a:lnTo>
                  <a:pt x="3780" y="7662"/>
                </a:lnTo>
                <a:close/>
                <a:moveTo>
                  <a:pt x="3770" y="7568"/>
                </a:moveTo>
                <a:lnTo>
                  <a:pt x="3770" y="7568"/>
                </a:lnTo>
                <a:lnTo>
                  <a:pt x="3768" y="7570"/>
                </a:lnTo>
                <a:lnTo>
                  <a:pt x="3766" y="7568"/>
                </a:lnTo>
                <a:lnTo>
                  <a:pt x="3768" y="7562"/>
                </a:lnTo>
                <a:lnTo>
                  <a:pt x="3770" y="7558"/>
                </a:lnTo>
                <a:lnTo>
                  <a:pt x="3770" y="7552"/>
                </a:lnTo>
                <a:lnTo>
                  <a:pt x="3770" y="7534"/>
                </a:lnTo>
                <a:lnTo>
                  <a:pt x="3770" y="7520"/>
                </a:lnTo>
                <a:lnTo>
                  <a:pt x="3768" y="7516"/>
                </a:lnTo>
                <a:lnTo>
                  <a:pt x="3766" y="7514"/>
                </a:lnTo>
                <a:lnTo>
                  <a:pt x="3762" y="7514"/>
                </a:lnTo>
                <a:lnTo>
                  <a:pt x="3760" y="7514"/>
                </a:lnTo>
                <a:lnTo>
                  <a:pt x="3758" y="7512"/>
                </a:lnTo>
                <a:lnTo>
                  <a:pt x="3756" y="7514"/>
                </a:lnTo>
                <a:lnTo>
                  <a:pt x="3748" y="7520"/>
                </a:lnTo>
                <a:lnTo>
                  <a:pt x="3746" y="7522"/>
                </a:lnTo>
                <a:lnTo>
                  <a:pt x="3748" y="7524"/>
                </a:lnTo>
                <a:lnTo>
                  <a:pt x="3750" y="7526"/>
                </a:lnTo>
                <a:lnTo>
                  <a:pt x="3750" y="7528"/>
                </a:lnTo>
                <a:lnTo>
                  <a:pt x="3752" y="7530"/>
                </a:lnTo>
                <a:lnTo>
                  <a:pt x="3756" y="7534"/>
                </a:lnTo>
                <a:lnTo>
                  <a:pt x="3756" y="7538"/>
                </a:lnTo>
                <a:lnTo>
                  <a:pt x="3754" y="7548"/>
                </a:lnTo>
                <a:lnTo>
                  <a:pt x="3752" y="7550"/>
                </a:lnTo>
                <a:lnTo>
                  <a:pt x="3748" y="7548"/>
                </a:lnTo>
                <a:lnTo>
                  <a:pt x="3746" y="7546"/>
                </a:lnTo>
                <a:lnTo>
                  <a:pt x="3742" y="7546"/>
                </a:lnTo>
                <a:lnTo>
                  <a:pt x="3740" y="7548"/>
                </a:lnTo>
                <a:lnTo>
                  <a:pt x="3740" y="7546"/>
                </a:lnTo>
                <a:lnTo>
                  <a:pt x="3738" y="7546"/>
                </a:lnTo>
                <a:lnTo>
                  <a:pt x="3734" y="7546"/>
                </a:lnTo>
                <a:lnTo>
                  <a:pt x="3732" y="7548"/>
                </a:lnTo>
                <a:lnTo>
                  <a:pt x="3730" y="7550"/>
                </a:lnTo>
                <a:lnTo>
                  <a:pt x="3732" y="7556"/>
                </a:lnTo>
                <a:lnTo>
                  <a:pt x="3736" y="7560"/>
                </a:lnTo>
                <a:lnTo>
                  <a:pt x="3738" y="7568"/>
                </a:lnTo>
                <a:lnTo>
                  <a:pt x="3740" y="7572"/>
                </a:lnTo>
                <a:lnTo>
                  <a:pt x="3742" y="7578"/>
                </a:lnTo>
                <a:lnTo>
                  <a:pt x="3746" y="7582"/>
                </a:lnTo>
                <a:lnTo>
                  <a:pt x="3748" y="7584"/>
                </a:lnTo>
                <a:lnTo>
                  <a:pt x="3750" y="7580"/>
                </a:lnTo>
                <a:lnTo>
                  <a:pt x="3750" y="7572"/>
                </a:lnTo>
                <a:lnTo>
                  <a:pt x="3748" y="7568"/>
                </a:lnTo>
                <a:lnTo>
                  <a:pt x="3748" y="7564"/>
                </a:lnTo>
                <a:lnTo>
                  <a:pt x="3748" y="7562"/>
                </a:lnTo>
                <a:lnTo>
                  <a:pt x="3750" y="7562"/>
                </a:lnTo>
                <a:lnTo>
                  <a:pt x="3754" y="7564"/>
                </a:lnTo>
                <a:lnTo>
                  <a:pt x="3758" y="7568"/>
                </a:lnTo>
                <a:lnTo>
                  <a:pt x="3756" y="7570"/>
                </a:lnTo>
                <a:lnTo>
                  <a:pt x="3754" y="7572"/>
                </a:lnTo>
                <a:lnTo>
                  <a:pt x="3754" y="7576"/>
                </a:lnTo>
                <a:lnTo>
                  <a:pt x="3756" y="7578"/>
                </a:lnTo>
                <a:lnTo>
                  <a:pt x="3754" y="7580"/>
                </a:lnTo>
                <a:lnTo>
                  <a:pt x="3754" y="7586"/>
                </a:lnTo>
                <a:lnTo>
                  <a:pt x="3754" y="7588"/>
                </a:lnTo>
                <a:lnTo>
                  <a:pt x="3756" y="7590"/>
                </a:lnTo>
                <a:lnTo>
                  <a:pt x="3762" y="7592"/>
                </a:lnTo>
                <a:lnTo>
                  <a:pt x="3766" y="7590"/>
                </a:lnTo>
                <a:lnTo>
                  <a:pt x="3768" y="7588"/>
                </a:lnTo>
                <a:lnTo>
                  <a:pt x="3770" y="7584"/>
                </a:lnTo>
                <a:lnTo>
                  <a:pt x="3770" y="7578"/>
                </a:lnTo>
                <a:lnTo>
                  <a:pt x="3772" y="7574"/>
                </a:lnTo>
                <a:lnTo>
                  <a:pt x="3774" y="7572"/>
                </a:lnTo>
                <a:lnTo>
                  <a:pt x="3774" y="7570"/>
                </a:lnTo>
                <a:lnTo>
                  <a:pt x="3772" y="7568"/>
                </a:lnTo>
                <a:lnTo>
                  <a:pt x="3770" y="7568"/>
                </a:lnTo>
                <a:close/>
                <a:moveTo>
                  <a:pt x="3742" y="7626"/>
                </a:moveTo>
                <a:lnTo>
                  <a:pt x="3742" y="7626"/>
                </a:lnTo>
                <a:lnTo>
                  <a:pt x="3744" y="7622"/>
                </a:lnTo>
                <a:lnTo>
                  <a:pt x="3746" y="7620"/>
                </a:lnTo>
                <a:lnTo>
                  <a:pt x="3742" y="7618"/>
                </a:lnTo>
                <a:lnTo>
                  <a:pt x="3736" y="7618"/>
                </a:lnTo>
                <a:lnTo>
                  <a:pt x="3730" y="7618"/>
                </a:lnTo>
                <a:lnTo>
                  <a:pt x="3730" y="7620"/>
                </a:lnTo>
                <a:lnTo>
                  <a:pt x="3732" y="7624"/>
                </a:lnTo>
                <a:lnTo>
                  <a:pt x="3732" y="7626"/>
                </a:lnTo>
                <a:lnTo>
                  <a:pt x="3728" y="7632"/>
                </a:lnTo>
                <a:lnTo>
                  <a:pt x="3730" y="7634"/>
                </a:lnTo>
                <a:lnTo>
                  <a:pt x="3734" y="7636"/>
                </a:lnTo>
                <a:lnTo>
                  <a:pt x="3738" y="7636"/>
                </a:lnTo>
                <a:lnTo>
                  <a:pt x="3738" y="7634"/>
                </a:lnTo>
                <a:lnTo>
                  <a:pt x="3738" y="7630"/>
                </a:lnTo>
                <a:lnTo>
                  <a:pt x="3742" y="7626"/>
                </a:lnTo>
                <a:close/>
                <a:moveTo>
                  <a:pt x="3778" y="7630"/>
                </a:moveTo>
                <a:lnTo>
                  <a:pt x="3778" y="7630"/>
                </a:lnTo>
                <a:lnTo>
                  <a:pt x="3776" y="7626"/>
                </a:lnTo>
                <a:lnTo>
                  <a:pt x="3776" y="7622"/>
                </a:lnTo>
                <a:lnTo>
                  <a:pt x="3774" y="7620"/>
                </a:lnTo>
                <a:lnTo>
                  <a:pt x="3772" y="7616"/>
                </a:lnTo>
                <a:lnTo>
                  <a:pt x="3768" y="7616"/>
                </a:lnTo>
                <a:lnTo>
                  <a:pt x="3766" y="7616"/>
                </a:lnTo>
                <a:lnTo>
                  <a:pt x="3766" y="7618"/>
                </a:lnTo>
                <a:lnTo>
                  <a:pt x="3770" y="7622"/>
                </a:lnTo>
                <a:lnTo>
                  <a:pt x="3770" y="7624"/>
                </a:lnTo>
                <a:lnTo>
                  <a:pt x="3768" y="7624"/>
                </a:lnTo>
                <a:lnTo>
                  <a:pt x="3768" y="7628"/>
                </a:lnTo>
                <a:lnTo>
                  <a:pt x="3772" y="7636"/>
                </a:lnTo>
                <a:lnTo>
                  <a:pt x="3776" y="7638"/>
                </a:lnTo>
                <a:lnTo>
                  <a:pt x="3780" y="7638"/>
                </a:lnTo>
                <a:lnTo>
                  <a:pt x="3782" y="7638"/>
                </a:lnTo>
                <a:lnTo>
                  <a:pt x="3784" y="7636"/>
                </a:lnTo>
                <a:lnTo>
                  <a:pt x="3778" y="7630"/>
                </a:lnTo>
                <a:close/>
                <a:moveTo>
                  <a:pt x="3736" y="7582"/>
                </a:moveTo>
                <a:lnTo>
                  <a:pt x="3736" y="7582"/>
                </a:lnTo>
                <a:lnTo>
                  <a:pt x="3738" y="7584"/>
                </a:lnTo>
                <a:lnTo>
                  <a:pt x="3740" y="7584"/>
                </a:lnTo>
                <a:lnTo>
                  <a:pt x="3738" y="7576"/>
                </a:lnTo>
                <a:lnTo>
                  <a:pt x="3736" y="7568"/>
                </a:lnTo>
                <a:lnTo>
                  <a:pt x="3734" y="7566"/>
                </a:lnTo>
                <a:lnTo>
                  <a:pt x="3730" y="7566"/>
                </a:lnTo>
                <a:lnTo>
                  <a:pt x="3728" y="7566"/>
                </a:lnTo>
                <a:lnTo>
                  <a:pt x="3726" y="7568"/>
                </a:lnTo>
                <a:lnTo>
                  <a:pt x="3726" y="7578"/>
                </a:lnTo>
                <a:lnTo>
                  <a:pt x="3726" y="7580"/>
                </a:lnTo>
                <a:lnTo>
                  <a:pt x="3728" y="7580"/>
                </a:lnTo>
                <a:lnTo>
                  <a:pt x="3732" y="7576"/>
                </a:lnTo>
                <a:lnTo>
                  <a:pt x="3734" y="7576"/>
                </a:lnTo>
                <a:lnTo>
                  <a:pt x="3734" y="7578"/>
                </a:lnTo>
                <a:lnTo>
                  <a:pt x="3734" y="7580"/>
                </a:lnTo>
                <a:lnTo>
                  <a:pt x="3736" y="7582"/>
                </a:lnTo>
                <a:close/>
                <a:moveTo>
                  <a:pt x="3742" y="7612"/>
                </a:moveTo>
                <a:lnTo>
                  <a:pt x="3742" y="7612"/>
                </a:lnTo>
                <a:lnTo>
                  <a:pt x="3746" y="7610"/>
                </a:lnTo>
                <a:lnTo>
                  <a:pt x="3746" y="7612"/>
                </a:lnTo>
                <a:lnTo>
                  <a:pt x="3748" y="7612"/>
                </a:lnTo>
                <a:lnTo>
                  <a:pt x="3752" y="7610"/>
                </a:lnTo>
                <a:lnTo>
                  <a:pt x="3754" y="7608"/>
                </a:lnTo>
                <a:lnTo>
                  <a:pt x="3752" y="7606"/>
                </a:lnTo>
                <a:lnTo>
                  <a:pt x="3752" y="7604"/>
                </a:lnTo>
                <a:lnTo>
                  <a:pt x="3754" y="7602"/>
                </a:lnTo>
                <a:lnTo>
                  <a:pt x="3758" y="7600"/>
                </a:lnTo>
                <a:lnTo>
                  <a:pt x="3758" y="7598"/>
                </a:lnTo>
                <a:lnTo>
                  <a:pt x="3756" y="7598"/>
                </a:lnTo>
                <a:lnTo>
                  <a:pt x="3752" y="7598"/>
                </a:lnTo>
                <a:lnTo>
                  <a:pt x="3750" y="7600"/>
                </a:lnTo>
                <a:lnTo>
                  <a:pt x="3750" y="7598"/>
                </a:lnTo>
                <a:lnTo>
                  <a:pt x="3750" y="7596"/>
                </a:lnTo>
                <a:lnTo>
                  <a:pt x="3748" y="7594"/>
                </a:lnTo>
                <a:lnTo>
                  <a:pt x="3746" y="7594"/>
                </a:lnTo>
                <a:lnTo>
                  <a:pt x="3742" y="7592"/>
                </a:lnTo>
                <a:lnTo>
                  <a:pt x="3740" y="7590"/>
                </a:lnTo>
                <a:lnTo>
                  <a:pt x="3734" y="7590"/>
                </a:lnTo>
                <a:lnTo>
                  <a:pt x="3732" y="7592"/>
                </a:lnTo>
                <a:lnTo>
                  <a:pt x="3736" y="7596"/>
                </a:lnTo>
                <a:lnTo>
                  <a:pt x="3740" y="7598"/>
                </a:lnTo>
                <a:lnTo>
                  <a:pt x="3742" y="7600"/>
                </a:lnTo>
                <a:lnTo>
                  <a:pt x="3742" y="7602"/>
                </a:lnTo>
                <a:lnTo>
                  <a:pt x="3738" y="7602"/>
                </a:lnTo>
                <a:lnTo>
                  <a:pt x="3736" y="7600"/>
                </a:lnTo>
                <a:lnTo>
                  <a:pt x="3732" y="7600"/>
                </a:lnTo>
                <a:lnTo>
                  <a:pt x="3730" y="7606"/>
                </a:lnTo>
                <a:lnTo>
                  <a:pt x="3730" y="7608"/>
                </a:lnTo>
                <a:lnTo>
                  <a:pt x="3730" y="7610"/>
                </a:lnTo>
                <a:lnTo>
                  <a:pt x="3734" y="7610"/>
                </a:lnTo>
                <a:lnTo>
                  <a:pt x="3738" y="7608"/>
                </a:lnTo>
                <a:lnTo>
                  <a:pt x="3738" y="7610"/>
                </a:lnTo>
                <a:lnTo>
                  <a:pt x="3736" y="7612"/>
                </a:lnTo>
                <a:lnTo>
                  <a:pt x="3738" y="7614"/>
                </a:lnTo>
                <a:lnTo>
                  <a:pt x="3740" y="7614"/>
                </a:lnTo>
                <a:lnTo>
                  <a:pt x="3742" y="7612"/>
                </a:lnTo>
                <a:close/>
                <a:moveTo>
                  <a:pt x="3758" y="7644"/>
                </a:moveTo>
                <a:lnTo>
                  <a:pt x="3758" y="7644"/>
                </a:lnTo>
                <a:lnTo>
                  <a:pt x="3754" y="7644"/>
                </a:lnTo>
                <a:lnTo>
                  <a:pt x="3750" y="7644"/>
                </a:lnTo>
                <a:lnTo>
                  <a:pt x="3750" y="7646"/>
                </a:lnTo>
                <a:lnTo>
                  <a:pt x="3752" y="7646"/>
                </a:lnTo>
                <a:lnTo>
                  <a:pt x="3756" y="7648"/>
                </a:lnTo>
                <a:lnTo>
                  <a:pt x="3756" y="7650"/>
                </a:lnTo>
                <a:lnTo>
                  <a:pt x="3756" y="7652"/>
                </a:lnTo>
                <a:lnTo>
                  <a:pt x="3760" y="7654"/>
                </a:lnTo>
                <a:lnTo>
                  <a:pt x="3762" y="7654"/>
                </a:lnTo>
                <a:lnTo>
                  <a:pt x="3764" y="7652"/>
                </a:lnTo>
                <a:lnTo>
                  <a:pt x="3768" y="7650"/>
                </a:lnTo>
                <a:lnTo>
                  <a:pt x="3770" y="7650"/>
                </a:lnTo>
                <a:lnTo>
                  <a:pt x="3772" y="7650"/>
                </a:lnTo>
                <a:lnTo>
                  <a:pt x="3772" y="7648"/>
                </a:lnTo>
                <a:lnTo>
                  <a:pt x="3772" y="7642"/>
                </a:lnTo>
                <a:lnTo>
                  <a:pt x="3770" y="7638"/>
                </a:lnTo>
                <a:lnTo>
                  <a:pt x="3766" y="7634"/>
                </a:lnTo>
                <a:lnTo>
                  <a:pt x="3764" y="7634"/>
                </a:lnTo>
                <a:lnTo>
                  <a:pt x="3762" y="7636"/>
                </a:lnTo>
                <a:lnTo>
                  <a:pt x="3764" y="7642"/>
                </a:lnTo>
                <a:lnTo>
                  <a:pt x="3764" y="7644"/>
                </a:lnTo>
                <a:lnTo>
                  <a:pt x="3758" y="7644"/>
                </a:lnTo>
                <a:close/>
                <a:moveTo>
                  <a:pt x="3752" y="7630"/>
                </a:moveTo>
                <a:lnTo>
                  <a:pt x="3752" y="7630"/>
                </a:lnTo>
                <a:lnTo>
                  <a:pt x="3750" y="7634"/>
                </a:lnTo>
                <a:lnTo>
                  <a:pt x="3752" y="7636"/>
                </a:lnTo>
                <a:lnTo>
                  <a:pt x="3754" y="7640"/>
                </a:lnTo>
                <a:lnTo>
                  <a:pt x="3758" y="7640"/>
                </a:lnTo>
                <a:lnTo>
                  <a:pt x="3760" y="7640"/>
                </a:lnTo>
                <a:lnTo>
                  <a:pt x="3760" y="7636"/>
                </a:lnTo>
                <a:lnTo>
                  <a:pt x="3756" y="7632"/>
                </a:lnTo>
                <a:lnTo>
                  <a:pt x="3754" y="7630"/>
                </a:lnTo>
                <a:lnTo>
                  <a:pt x="3752" y="7630"/>
                </a:lnTo>
                <a:close/>
                <a:moveTo>
                  <a:pt x="3770" y="7654"/>
                </a:moveTo>
                <a:lnTo>
                  <a:pt x="3770" y="7654"/>
                </a:lnTo>
                <a:lnTo>
                  <a:pt x="3768" y="7654"/>
                </a:lnTo>
                <a:lnTo>
                  <a:pt x="3766" y="7654"/>
                </a:lnTo>
                <a:lnTo>
                  <a:pt x="3766" y="7656"/>
                </a:lnTo>
                <a:lnTo>
                  <a:pt x="3770" y="7660"/>
                </a:lnTo>
                <a:lnTo>
                  <a:pt x="3772" y="7660"/>
                </a:lnTo>
                <a:lnTo>
                  <a:pt x="3772" y="7658"/>
                </a:lnTo>
                <a:lnTo>
                  <a:pt x="3772" y="7656"/>
                </a:lnTo>
                <a:lnTo>
                  <a:pt x="3770" y="7654"/>
                </a:lnTo>
                <a:close/>
                <a:moveTo>
                  <a:pt x="3750" y="7544"/>
                </a:moveTo>
                <a:lnTo>
                  <a:pt x="3750" y="7544"/>
                </a:lnTo>
                <a:lnTo>
                  <a:pt x="3752" y="7542"/>
                </a:lnTo>
                <a:lnTo>
                  <a:pt x="3752" y="7536"/>
                </a:lnTo>
                <a:lnTo>
                  <a:pt x="3750" y="7534"/>
                </a:lnTo>
                <a:lnTo>
                  <a:pt x="3746" y="7534"/>
                </a:lnTo>
                <a:lnTo>
                  <a:pt x="3742" y="7534"/>
                </a:lnTo>
                <a:lnTo>
                  <a:pt x="3740" y="7538"/>
                </a:lnTo>
                <a:lnTo>
                  <a:pt x="3740" y="7540"/>
                </a:lnTo>
                <a:lnTo>
                  <a:pt x="3742" y="7540"/>
                </a:lnTo>
                <a:lnTo>
                  <a:pt x="3746" y="7540"/>
                </a:lnTo>
                <a:lnTo>
                  <a:pt x="3750" y="7544"/>
                </a:lnTo>
                <a:close/>
                <a:moveTo>
                  <a:pt x="3750" y="7500"/>
                </a:moveTo>
                <a:lnTo>
                  <a:pt x="3750" y="7500"/>
                </a:lnTo>
                <a:lnTo>
                  <a:pt x="3748" y="7504"/>
                </a:lnTo>
                <a:lnTo>
                  <a:pt x="3750" y="7506"/>
                </a:lnTo>
                <a:lnTo>
                  <a:pt x="3762" y="7510"/>
                </a:lnTo>
                <a:lnTo>
                  <a:pt x="3768" y="7512"/>
                </a:lnTo>
                <a:lnTo>
                  <a:pt x="3770" y="7508"/>
                </a:lnTo>
                <a:lnTo>
                  <a:pt x="3772" y="7506"/>
                </a:lnTo>
                <a:lnTo>
                  <a:pt x="3770" y="7506"/>
                </a:lnTo>
                <a:lnTo>
                  <a:pt x="3768" y="7506"/>
                </a:lnTo>
                <a:lnTo>
                  <a:pt x="3766" y="7504"/>
                </a:lnTo>
                <a:lnTo>
                  <a:pt x="3766" y="7502"/>
                </a:lnTo>
                <a:lnTo>
                  <a:pt x="3766" y="7500"/>
                </a:lnTo>
                <a:lnTo>
                  <a:pt x="3766" y="7496"/>
                </a:lnTo>
                <a:lnTo>
                  <a:pt x="3766" y="7492"/>
                </a:lnTo>
                <a:lnTo>
                  <a:pt x="3762" y="7482"/>
                </a:lnTo>
                <a:lnTo>
                  <a:pt x="3760" y="7482"/>
                </a:lnTo>
                <a:lnTo>
                  <a:pt x="3758" y="7484"/>
                </a:lnTo>
                <a:lnTo>
                  <a:pt x="3758" y="7490"/>
                </a:lnTo>
                <a:lnTo>
                  <a:pt x="3758" y="7492"/>
                </a:lnTo>
                <a:lnTo>
                  <a:pt x="3760" y="7498"/>
                </a:lnTo>
                <a:lnTo>
                  <a:pt x="3758" y="7500"/>
                </a:lnTo>
                <a:lnTo>
                  <a:pt x="3756" y="7498"/>
                </a:lnTo>
                <a:lnTo>
                  <a:pt x="3754" y="7498"/>
                </a:lnTo>
                <a:lnTo>
                  <a:pt x="3750" y="7500"/>
                </a:lnTo>
                <a:close/>
                <a:moveTo>
                  <a:pt x="3790" y="7468"/>
                </a:moveTo>
                <a:lnTo>
                  <a:pt x="3790" y="7468"/>
                </a:lnTo>
                <a:lnTo>
                  <a:pt x="3794" y="7470"/>
                </a:lnTo>
                <a:lnTo>
                  <a:pt x="3796" y="7466"/>
                </a:lnTo>
                <a:lnTo>
                  <a:pt x="3794" y="7464"/>
                </a:lnTo>
                <a:lnTo>
                  <a:pt x="3788" y="7462"/>
                </a:lnTo>
                <a:lnTo>
                  <a:pt x="3784" y="7462"/>
                </a:lnTo>
                <a:lnTo>
                  <a:pt x="3778" y="7462"/>
                </a:lnTo>
                <a:lnTo>
                  <a:pt x="3772" y="7462"/>
                </a:lnTo>
                <a:lnTo>
                  <a:pt x="3770" y="7464"/>
                </a:lnTo>
                <a:lnTo>
                  <a:pt x="3770" y="7466"/>
                </a:lnTo>
                <a:lnTo>
                  <a:pt x="3772" y="7468"/>
                </a:lnTo>
                <a:lnTo>
                  <a:pt x="3778" y="7468"/>
                </a:lnTo>
                <a:lnTo>
                  <a:pt x="3784" y="7466"/>
                </a:lnTo>
                <a:lnTo>
                  <a:pt x="3790" y="7468"/>
                </a:lnTo>
                <a:close/>
                <a:moveTo>
                  <a:pt x="3742" y="7476"/>
                </a:moveTo>
                <a:lnTo>
                  <a:pt x="3742" y="7476"/>
                </a:lnTo>
                <a:lnTo>
                  <a:pt x="3740" y="7476"/>
                </a:lnTo>
                <a:lnTo>
                  <a:pt x="3738" y="7478"/>
                </a:lnTo>
                <a:lnTo>
                  <a:pt x="3740" y="7482"/>
                </a:lnTo>
                <a:lnTo>
                  <a:pt x="3746" y="7496"/>
                </a:lnTo>
                <a:lnTo>
                  <a:pt x="3748" y="7496"/>
                </a:lnTo>
                <a:lnTo>
                  <a:pt x="3750" y="7496"/>
                </a:lnTo>
                <a:lnTo>
                  <a:pt x="3754" y="7494"/>
                </a:lnTo>
                <a:lnTo>
                  <a:pt x="3754" y="7492"/>
                </a:lnTo>
                <a:lnTo>
                  <a:pt x="3754" y="7490"/>
                </a:lnTo>
                <a:lnTo>
                  <a:pt x="3756" y="7484"/>
                </a:lnTo>
                <a:lnTo>
                  <a:pt x="3754" y="7482"/>
                </a:lnTo>
                <a:lnTo>
                  <a:pt x="3752" y="7480"/>
                </a:lnTo>
                <a:lnTo>
                  <a:pt x="3742" y="7476"/>
                </a:lnTo>
                <a:close/>
                <a:moveTo>
                  <a:pt x="3730" y="7544"/>
                </a:moveTo>
                <a:lnTo>
                  <a:pt x="3730" y="7544"/>
                </a:lnTo>
                <a:lnTo>
                  <a:pt x="3730" y="7542"/>
                </a:lnTo>
                <a:lnTo>
                  <a:pt x="3732" y="7540"/>
                </a:lnTo>
                <a:lnTo>
                  <a:pt x="3734" y="7538"/>
                </a:lnTo>
                <a:lnTo>
                  <a:pt x="3734" y="7534"/>
                </a:lnTo>
                <a:lnTo>
                  <a:pt x="3734" y="7532"/>
                </a:lnTo>
                <a:lnTo>
                  <a:pt x="3732" y="7534"/>
                </a:lnTo>
                <a:lnTo>
                  <a:pt x="3730" y="7536"/>
                </a:lnTo>
                <a:lnTo>
                  <a:pt x="3726" y="7538"/>
                </a:lnTo>
                <a:lnTo>
                  <a:pt x="3724" y="7538"/>
                </a:lnTo>
                <a:lnTo>
                  <a:pt x="3722" y="7540"/>
                </a:lnTo>
                <a:lnTo>
                  <a:pt x="3722" y="7542"/>
                </a:lnTo>
                <a:lnTo>
                  <a:pt x="3724" y="7546"/>
                </a:lnTo>
                <a:lnTo>
                  <a:pt x="3728" y="7548"/>
                </a:lnTo>
                <a:lnTo>
                  <a:pt x="3730" y="7544"/>
                </a:lnTo>
                <a:close/>
                <a:moveTo>
                  <a:pt x="3742" y="7474"/>
                </a:moveTo>
                <a:lnTo>
                  <a:pt x="3742" y="7474"/>
                </a:lnTo>
                <a:lnTo>
                  <a:pt x="3746" y="7472"/>
                </a:lnTo>
                <a:lnTo>
                  <a:pt x="3748" y="7474"/>
                </a:lnTo>
                <a:lnTo>
                  <a:pt x="3750" y="7476"/>
                </a:lnTo>
                <a:lnTo>
                  <a:pt x="3754" y="7476"/>
                </a:lnTo>
                <a:lnTo>
                  <a:pt x="3756" y="7474"/>
                </a:lnTo>
                <a:lnTo>
                  <a:pt x="3758" y="7468"/>
                </a:lnTo>
                <a:lnTo>
                  <a:pt x="3756" y="7462"/>
                </a:lnTo>
                <a:lnTo>
                  <a:pt x="3756" y="7460"/>
                </a:lnTo>
                <a:lnTo>
                  <a:pt x="3754" y="7460"/>
                </a:lnTo>
                <a:lnTo>
                  <a:pt x="3752" y="7464"/>
                </a:lnTo>
                <a:lnTo>
                  <a:pt x="3750" y="7466"/>
                </a:lnTo>
                <a:lnTo>
                  <a:pt x="3744" y="7468"/>
                </a:lnTo>
                <a:lnTo>
                  <a:pt x="3740" y="7470"/>
                </a:lnTo>
                <a:lnTo>
                  <a:pt x="3738" y="7472"/>
                </a:lnTo>
                <a:lnTo>
                  <a:pt x="3738" y="7474"/>
                </a:lnTo>
                <a:lnTo>
                  <a:pt x="3742" y="7474"/>
                </a:lnTo>
                <a:close/>
                <a:moveTo>
                  <a:pt x="3732" y="7494"/>
                </a:moveTo>
                <a:lnTo>
                  <a:pt x="3732" y="7494"/>
                </a:lnTo>
                <a:lnTo>
                  <a:pt x="3734" y="7494"/>
                </a:lnTo>
                <a:lnTo>
                  <a:pt x="3736" y="7494"/>
                </a:lnTo>
                <a:lnTo>
                  <a:pt x="3736" y="7502"/>
                </a:lnTo>
                <a:lnTo>
                  <a:pt x="3738" y="7510"/>
                </a:lnTo>
                <a:lnTo>
                  <a:pt x="3738" y="7512"/>
                </a:lnTo>
                <a:lnTo>
                  <a:pt x="3740" y="7512"/>
                </a:lnTo>
                <a:lnTo>
                  <a:pt x="3744" y="7508"/>
                </a:lnTo>
                <a:lnTo>
                  <a:pt x="3746" y="7504"/>
                </a:lnTo>
                <a:lnTo>
                  <a:pt x="3740" y="7492"/>
                </a:lnTo>
                <a:lnTo>
                  <a:pt x="3738" y="7486"/>
                </a:lnTo>
                <a:lnTo>
                  <a:pt x="3736" y="7480"/>
                </a:lnTo>
                <a:lnTo>
                  <a:pt x="3734" y="7472"/>
                </a:lnTo>
                <a:lnTo>
                  <a:pt x="3732" y="7472"/>
                </a:lnTo>
                <a:lnTo>
                  <a:pt x="3728" y="7474"/>
                </a:lnTo>
                <a:lnTo>
                  <a:pt x="3726" y="7478"/>
                </a:lnTo>
                <a:lnTo>
                  <a:pt x="3726" y="7480"/>
                </a:lnTo>
                <a:lnTo>
                  <a:pt x="3728" y="7484"/>
                </a:lnTo>
                <a:lnTo>
                  <a:pt x="3728" y="7488"/>
                </a:lnTo>
                <a:lnTo>
                  <a:pt x="3726" y="7490"/>
                </a:lnTo>
                <a:lnTo>
                  <a:pt x="3726" y="7494"/>
                </a:lnTo>
                <a:lnTo>
                  <a:pt x="3728" y="7494"/>
                </a:lnTo>
                <a:lnTo>
                  <a:pt x="3732" y="7494"/>
                </a:lnTo>
                <a:close/>
                <a:moveTo>
                  <a:pt x="3722" y="7504"/>
                </a:moveTo>
                <a:lnTo>
                  <a:pt x="3722" y="7504"/>
                </a:lnTo>
                <a:lnTo>
                  <a:pt x="3722" y="7508"/>
                </a:lnTo>
                <a:lnTo>
                  <a:pt x="3724" y="7510"/>
                </a:lnTo>
                <a:lnTo>
                  <a:pt x="3728" y="7510"/>
                </a:lnTo>
                <a:lnTo>
                  <a:pt x="3732" y="7510"/>
                </a:lnTo>
                <a:lnTo>
                  <a:pt x="3734" y="7506"/>
                </a:lnTo>
                <a:lnTo>
                  <a:pt x="3734" y="7502"/>
                </a:lnTo>
                <a:lnTo>
                  <a:pt x="3732" y="7498"/>
                </a:lnTo>
                <a:lnTo>
                  <a:pt x="3730" y="7498"/>
                </a:lnTo>
                <a:lnTo>
                  <a:pt x="3728" y="7500"/>
                </a:lnTo>
                <a:lnTo>
                  <a:pt x="3724" y="7498"/>
                </a:lnTo>
                <a:lnTo>
                  <a:pt x="3722" y="7500"/>
                </a:lnTo>
                <a:lnTo>
                  <a:pt x="3722" y="7504"/>
                </a:lnTo>
                <a:close/>
                <a:moveTo>
                  <a:pt x="3732" y="7530"/>
                </a:moveTo>
                <a:lnTo>
                  <a:pt x="3732" y="7530"/>
                </a:lnTo>
                <a:lnTo>
                  <a:pt x="3734" y="7530"/>
                </a:lnTo>
                <a:lnTo>
                  <a:pt x="3736" y="7530"/>
                </a:lnTo>
                <a:lnTo>
                  <a:pt x="3738" y="7532"/>
                </a:lnTo>
                <a:lnTo>
                  <a:pt x="3738" y="7530"/>
                </a:lnTo>
                <a:lnTo>
                  <a:pt x="3738" y="7524"/>
                </a:lnTo>
                <a:lnTo>
                  <a:pt x="3732" y="7522"/>
                </a:lnTo>
                <a:lnTo>
                  <a:pt x="3728" y="7522"/>
                </a:lnTo>
                <a:lnTo>
                  <a:pt x="3724" y="7522"/>
                </a:lnTo>
                <a:lnTo>
                  <a:pt x="3722" y="7524"/>
                </a:lnTo>
                <a:lnTo>
                  <a:pt x="3722" y="7528"/>
                </a:lnTo>
                <a:lnTo>
                  <a:pt x="3722" y="7530"/>
                </a:lnTo>
                <a:lnTo>
                  <a:pt x="3726" y="7530"/>
                </a:lnTo>
                <a:lnTo>
                  <a:pt x="3732" y="7530"/>
                </a:lnTo>
                <a:close/>
                <a:moveTo>
                  <a:pt x="3746" y="7456"/>
                </a:moveTo>
                <a:lnTo>
                  <a:pt x="3746" y="7456"/>
                </a:lnTo>
                <a:lnTo>
                  <a:pt x="3742" y="7454"/>
                </a:lnTo>
                <a:lnTo>
                  <a:pt x="3740" y="7456"/>
                </a:lnTo>
                <a:lnTo>
                  <a:pt x="3738" y="7458"/>
                </a:lnTo>
                <a:lnTo>
                  <a:pt x="3740" y="7462"/>
                </a:lnTo>
                <a:lnTo>
                  <a:pt x="3742" y="7462"/>
                </a:lnTo>
                <a:lnTo>
                  <a:pt x="3744" y="7462"/>
                </a:lnTo>
                <a:lnTo>
                  <a:pt x="3746" y="7460"/>
                </a:lnTo>
                <a:lnTo>
                  <a:pt x="3746" y="7456"/>
                </a:lnTo>
                <a:close/>
                <a:moveTo>
                  <a:pt x="3788" y="7418"/>
                </a:moveTo>
                <a:lnTo>
                  <a:pt x="3788" y="7418"/>
                </a:lnTo>
                <a:lnTo>
                  <a:pt x="3788" y="7414"/>
                </a:lnTo>
                <a:lnTo>
                  <a:pt x="3784" y="7414"/>
                </a:lnTo>
                <a:lnTo>
                  <a:pt x="3780" y="7414"/>
                </a:lnTo>
                <a:lnTo>
                  <a:pt x="3780" y="7416"/>
                </a:lnTo>
                <a:lnTo>
                  <a:pt x="3780" y="7420"/>
                </a:lnTo>
                <a:lnTo>
                  <a:pt x="3782" y="7420"/>
                </a:lnTo>
                <a:lnTo>
                  <a:pt x="3786" y="7420"/>
                </a:lnTo>
                <a:lnTo>
                  <a:pt x="3788" y="7418"/>
                </a:lnTo>
                <a:close/>
                <a:moveTo>
                  <a:pt x="3732" y="7512"/>
                </a:moveTo>
                <a:lnTo>
                  <a:pt x="3732" y="7512"/>
                </a:lnTo>
                <a:lnTo>
                  <a:pt x="3724" y="7514"/>
                </a:lnTo>
                <a:lnTo>
                  <a:pt x="3722" y="7518"/>
                </a:lnTo>
                <a:lnTo>
                  <a:pt x="3724" y="7518"/>
                </a:lnTo>
                <a:lnTo>
                  <a:pt x="3732" y="7516"/>
                </a:lnTo>
                <a:lnTo>
                  <a:pt x="3736" y="7514"/>
                </a:lnTo>
                <a:lnTo>
                  <a:pt x="3736" y="7512"/>
                </a:lnTo>
                <a:lnTo>
                  <a:pt x="3734" y="7512"/>
                </a:lnTo>
                <a:lnTo>
                  <a:pt x="3732" y="7512"/>
                </a:lnTo>
                <a:close/>
                <a:moveTo>
                  <a:pt x="3746" y="7528"/>
                </a:moveTo>
                <a:lnTo>
                  <a:pt x="3746" y="7528"/>
                </a:lnTo>
                <a:lnTo>
                  <a:pt x="3746" y="7526"/>
                </a:lnTo>
                <a:lnTo>
                  <a:pt x="3740" y="7520"/>
                </a:lnTo>
                <a:lnTo>
                  <a:pt x="3738" y="7518"/>
                </a:lnTo>
                <a:lnTo>
                  <a:pt x="3738" y="7520"/>
                </a:lnTo>
                <a:lnTo>
                  <a:pt x="3740" y="7524"/>
                </a:lnTo>
                <a:lnTo>
                  <a:pt x="3742" y="7528"/>
                </a:lnTo>
                <a:lnTo>
                  <a:pt x="3744" y="7530"/>
                </a:lnTo>
                <a:lnTo>
                  <a:pt x="3746" y="7528"/>
                </a:lnTo>
                <a:close/>
                <a:moveTo>
                  <a:pt x="3772" y="7494"/>
                </a:moveTo>
                <a:lnTo>
                  <a:pt x="3772" y="7494"/>
                </a:lnTo>
                <a:lnTo>
                  <a:pt x="3782" y="7496"/>
                </a:lnTo>
                <a:lnTo>
                  <a:pt x="3786" y="7496"/>
                </a:lnTo>
                <a:lnTo>
                  <a:pt x="3780" y="7492"/>
                </a:lnTo>
                <a:lnTo>
                  <a:pt x="3772" y="7486"/>
                </a:lnTo>
                <a:lnTo>
                  <a:pt x="3768" y="7480"/>
                </a:lnTo>
                <a:lnTo>
                  <a:pt x="3766" y="7482"/>
                </a:lnTo>
                <a:lnTo>
                  <a:pt x="3766" y="7486"/>
                </a:lnTo>
                <a:lnTo>
                  <a:pt x="3768" y="7492"/>
                </a:lnTo>
                <a:lnTo>
                  <a:pt x="3772" y="7494"/>
                </a:lnTo>
                <a:close/>
                <a:moveTo>
                  <a:pt x="4194" y="7874"/>
                </a:moveTo>
                <a:lnTo>
                  <a:pt x="4194" y="7874"/>
                </a:lnTo>
                <a:lnTo>
                  <a:pt x="4188" y="7874"/>
                </a:lnTo>
                <a:lnTo>
                  <a:pt x="4184" y="7874"/>
                </a:lnTo>
                <a:lnTo>
                  <a:pt x="4180" y="7874"/>
                </a:lnTo>
                <a:lnTo>
                  <a:pt x="4176" y="7876"/>
                </a:lnTo>
                <a:lnTo>
                  <a:pt x="4166" y="7878"/>
                </a:lnTo>
                <a:lnTo>
                  <a:pt x="4164" y="7880"/>
                </a:lnTo>
                <a:lnTo>
                  <a:pt x="4166" y="7884"/>
                </a:lnTo>
                <a:lnTo>
                  <a:pt x="4170" y="7884"/>
                </a:lnTo>
                <a:lnTo>
                  <a:pt x="4174" y="7880"/>
                </a:lnTo>
                <a:lnTo>
                  <a:pt x="4178" y="7878"/>
                </a:lnTo>
                <a:lnTo>
                  <a:pt x="4180" y="7878"/>
                </a:lnTo>
                <a:lnTo>
                  <a:pt x="4182" y="7880"/>
                </a:lnTo>
                <a:lnTo>
                  <a:pt x="4186" y="7880"/>
                </a:lnTo>
                <a:lnTo>
                  <a:pt x="4190" y="7878"/>
                </a:lnTo>
                <a:lnTo>
                  <a:pt x="4192" y="7880"/>
                </a:lnTo>
                <a:lnTo>
                  <a:pt x="4196" y="7880"/>
                </a:lnTo>
                <a:lnTo>
                  <a:pt x="4200" y="7878"/>
                </a:lnTo>
                <a:lnTo>
                  <a:pt x="4200" y="7876"/>
                </a:lnTo>
                <a:lnTo>
                  <a:pt x="4198" y="7874"/>
                </a:lnTo>
                <a:lnTo>
                  <a:pt x="4194" y="7874"/>
                </a:lnTo>
                <a:close/>
                <a:moveTo>
                  <a:pt x="4054" y="7888"/>
                </a:moveTo>
                <a:lnTo>
                  <a:pt x="4054" y="7888"/>
                </a:lnTo>
                <a:lnTo>
                  <a:pt x="4026" y="7886"/>
                </a:lnTo>
                <a:lnTo>
                  <a:pt x="4018" y="7888"/>
                </a:lnTo>
                <a:lnTo>
                  <a:pt x="4020" y="7890"/>
                </a:lnTo>
                <a:lnTo>
                  <a:pt x="4022" y="7892"/>
                </a:lnTo>
                <a:lnTo>
                  <a:pt x="4024" y="7894"/>
                </a:lnTo>
                <a:lnTo>
                  <a:pt x="4024" y="7896"/>
                </a:lnTo>
                <a:lnTo>
                  <a:pt x="4024" y="7898"/>
                </a:lnTo>
                <a:lnTo>
                  <a:pt x="4026" y="7906"/>
                </a:lnTo>
                <a:lnTo>
                  <a:pt x="4028" y="7906"/>
                </a:lnTo>
                <a:lnTo>
                  <a:pt x="4032" y="7908"/>
                </a:lnTo>
                <a:lnTo>
                  <a:pt x="4042" y="7908"/>
                </a:lnTo>
                <a:lnTo>
                  <a:pt x="4046" y="7906"/>
                </a:lnTo>
                <a:lnTo>
                  <a:pt x="4046" y="7904"/>
                </a:lnTo>
                <a:lnTo>
                  <a:pt x="4046" y="7902"/>
                </a:lnTo>
                <a:lnTo>
                  <a:pt x="4050" y="7902"/>
                </a:lnTo>
                <a:lnTo>
                  <a:pt x="4054" y="7904"/>
                </a:lnTo>
                <a:lnTo>
                  <a:pt x="4054" y="7906"/>
                </a:lnTo>
                <a:lnTo>
                  <a:pt x="4054" y="7910"/>
                </a:lnTo>
                <a:lnTo>
                  <a:pt x="4058" y="7910"/>
                </a:lnTo>
                <a:lnTo>
                  <a:pt x="4062" y="7910"/>
                </a:lnTo>
                <a:lnTo>
                  <a:pt x="4066" y="7908"/>
                </a:lnTo>
                <a:lnTo>
                  <a:pt x="4068" y="7898"/>
                </a:lnTo>
                <a:lnTo>
                  <a:pt x="4070" y="7894"/>
                </a:lnTo>
                <a:lnTo>
                  <a:pt x="4068" y="7892"/>
                </a:lnTo>
                <a:lnTo>
                  <a:pt x="4064" y="7890"/>
                </a:lnTo>
                <a:lnTo>
                  <a:pt x="4060" y="7888"/>
                </a:lnTo>
                <a:lnTo>
                  <a:pt x="4054" y="7888"/>
                </a:lnTo>
                <a:close/>
                <a:moveTo>
                  <a:pt x="4070" y="7910"/>
                </a:moveTo>
                <a:lnTo>
                  <a:pt x="4070" y="7910"/>
                </a:lnTo>
                <a:lnTo>
                  <a:pt x="4070" y="7912"/>
                </a:lnTo>
                <a:lnTo>
                  <a:pt x="4074" y="7912"/>
                </a:lnTo>
                <a:lnTo>
                  <a:pt x="4076" y="7910"/>
                </a:lnTo>
                <a:lnTo>
                  <a:pt x="4078" y="7908"/>
                </a:lnTo>
                <a:lnTo>
                  <a:pt x="4076" y="7904"/>
                </a:lnTo>
                <a:lnTo>
                  <a:pt x="4074" y="7906"/>
                </a:lnTo>
                <a:lnTo>
                  <a:pt x="4070" y="7908"/>
                </a:lnTo>
                <a:lnTo>
                  <a:pt x="4070" y="7910"/>
                </a:lnTo>
                <a:close/>
                <a:moveTo>
                  <a:pt x="4088" y="7908"/>
                </a:moveTo>
                <a:lnTo>
                  <a:pt x="4088" y="7908"/>
                </a:lnTo>
                <a:lnTo>
                  <a:pt x="4092" y="7908"/>
                </a:lnTo>
                <a:lnTo>
                  <a:pt x="4094" y="7906"/>
                </a:lnTo>
                <a:lnTo>
                  <a:pt x="4094" y="7904"/>
                </a:lnTo>
                <a:lnTo>
                  <a:pt x="4092" y="7902"/>
                </a:lnTo>
                <a:lnTo>
                  <a:pt x="4090" y="7902"/>
                </a:lnTo>
                <a:lnTo>
                  <a:pt x="4088" y="7904"/>
                </a:lnTo>
                <a:lnTo>
                  <a:pt x="4086" y="7906"/>
                </a:lnTo>
                <a:lnTo>
                  <a:pt x="4088" y="7908"/>
                </a:lnTo>
                <a:close/>
                <a:moveTo>
                  <a:pt x="1488" y="2116"/>
                </a:moveTo>
                <a:lnTo>
                  <a:pt x="1488" y="2116"/>
                </a:lnTo>
                <a:lnTo>
                  <a:pt x="1490" y="2118"/>
                </a:lnTo>
                <a:lnTo>
                  <a:pt x="1492" y="2118"/>
                </a:lnTo>
                <a:lnTo>
                  <a:pt x="1494" y="2118"/>
                </a:lnTo>
                <a:lnTo>
                  <a:pt x="1498" y="2114"/>
                </a:lnTo>
                <a:lnTo>
                  <a:pt x="1498" y="2110"/>
                </a:lnTo>
                <a:lnTo>
                  <a:pt x="1496" y="2108"/>
                </a:lnTo>
                <a:lnTo>
                  <a:pt x="1492" y="2110"/>
                </a:lnTo>
                <a:lnTo>
                  <a:pt x="1490" y="2112"/>
                </a:lnTo>
                <a:lnTo>
                  <a:pt x="1488" y="2116"/>
                </a:lnTo>
                <a:close/>
                <a:moveTo>
                  <a:pt x="1514" y="2102"/>
                </a:moveTo>
                <a:lnTo>
                  <a:pt x="1514" y="2102"/>
                </a:lnTo>
                <a:lnTo>
                  <a:pt x="1518" y="2098"/>
                </a:lnTo>
                <a:lnTo>
                  <a:pt x="1522" y="2092"/>
                </a:lnTo>
                <a:lnTo>
                  <a:pt x="1524" y="2088"/>
                </a:lnTo>
                <a:lnTo>
                  <a:pt x="1522" y="2088"/>
                </a:lnTo>
                <a:lnTo>
                  <a:pt x="1516" y="2094"/>
                </a:lnTo>
                <a:lnTo>
                  <a:pt x="1508" y="2100"/>
                </a:lnTo>
                <a:lnTo>
                  <a:pt x="1506" y="2102"/>
                </a:lnTo>
                <a:lnTo>
                  <a:pt x="1508" y="2106"/>
                </a:lnTo>
                <a:lnTo>
                  <a:pt x="1510" y="2106"/>
                </a:lnTo>
                <a:lnTo>
                  <a:pt x="1514" y="2102"/>
                </a:lnTo>
                <a:close/>
                <a:moveTo>
                  <a:pt x="1474" y="2094"/>
                </a:moveTo>
                <a:lnTo>
                  <a:pt x="1474" y="2094"/>
                </a:lnTo>
                <a:lnTo>
                  <a:pt x="1476" y="2096"/>
                </a:lnTo>
                <a:lnTo>
                  <a:pt x="1480" y="2092"/>
                </a:lnTo>
                <a:lnTo>
                  <a:pt x="1478" y="2088"/>
                </a:lnTo>
                <a:lnTo>
                  <a:pt x="1474" y="2088"/>
                </a:lnTo>
                <a:lnTo>
                  <a:pt x="1470" y="2090"/>
                </a:lnTo>
                <a:lnTo>
                  <a:pt x="1470" y="2092"/>
                </a:lnTo>
                <a:lnTo>
                  <a:pt x="1474" y="2094"/>
                </a:lnTo>
                <a:close/>
                <a:moveTo>
                  <a:pt x="1420" y="2104"/>
                </a:moveTo>
                <a:lnTo>
                  <a:pt x="1420" y="2104"/>
                </a:lnTo>
                <a:lnTo>
                  <a:pt x="1418" y="2100"/>
                </a:lnTo>
                <a:lnTo>
                  <a:pt x="1416" y="2096"/>
                </a:lnTo>
                <a:lnTo>
                  <a:pt x="1408" y="2088"/>
                </a:lnTo>
                <a:lnTo>
                  <a:pt x="1406" y="2084"/>
                </a:lnTo>
                <a:lnTo>
                  <a:pt x="1406" y="2082"/>
                </a:lnTo>
                <a:lnTo>
                  <a:pt x="1408" y="2080"/>
                </a:lnTo>
                <a:lnTo>
                  <a:pt x="1406" y="2078"/>
                </a:lnTo>
                <a:lnTo>
                  <a:pt x="1404" y="2072"/>
                </a:lnTo>
                <a:lnTo>
                  <a:pt x="1402" y="2074"/>
                </a:lnTo>
                <a:lnTo>
                  <a:pt x="1400" y="2076"/>
                </a:lnTo>
                <a:lnTo>
                  <a:pt x="1398" y="2080"/>
                </a:lnTo>
                <a:lnTo>
                  <a:pt x="1402" y="2088"/>
                </a:lnTo>
                <a:lnTo>
                  <a:pt x="1410" y="2100"/>
                </a:lnTo>
                <a:lnTo>
                  <a:pt x="1414" y="2106"/>
                </a:lnTo>
                <a:lnTo>
                  <a:pt x="1418" y="2108"/>
                </a:lnTo>
                <a:lnTo>
                  <a:pt x="1420" y="2108"/>
                </a:lnTo>
                <a:lnTo>
                  <a:pt x="1420" y="2104"/>
                </a:lnTo>
                <a:close/>
                <a:moveTo>
                  <a:pt x="628" y="1922"/>
                </a:moveTo>
                <a:lnTo>
                  <a:pt x="628" y="1922"/>
                </a:lnTo>
                <a:lnTo>
                  <a:pt x="624" y="1918"/>
                </a:lnTo>
                <a:lnTo>
                  <a:pt x="624" y="1916"/>
                </a:lnTo>
                <a:lnTo>
                  <a:pt x="624" y="1912"/>
                </a:lnTo>
                <a:lnTo>
                  <a:pt x="622" y="1908"/>
                </a:lnTo>
                <a:lnTo>
                  <a:pt x="618" y="1906"/>
                </a:lnTo>
                <a:lnTo>
                  <a:pt x="616" y="1906"/>
                </a:lnTo>
                <a:lnTo>
                  <a:pt x="612" y="1908"/>
                </a:lnTo>
                <a:lnTo>
                  <a:pt x="608" y="1906"/>
                </a:lnTo>
                <a:lnTo>
                  <a:pt x="602" y="1902"/>
                </a:lnTo>
                <a:lnTo>
                  <a:pt x="596" y="1900"/>
                </a:lnTo>
                <a:lnTo>
                  <a:pt x="592" y="1900"/>
                </a:lnTo>
                <a:lnTo>
                  <a:pt x="592" y="1902"/>
                </a:lnTo>
                <a:lnTo>
                  <a:pt x="592" y="1904"/>
                </a:lnTo>
                <a:lnTo>
                  <a:pt x="594" y="1908"/>
                </a:lnTo>
                <a:lnTo>
                  <a:pt x="592" y="1910"/>
                </a:lnTo>
                <a:lnTo>
                  <a:pt x="588" y="1914"/>
                </a:lnTo>
                <a:lnTo>
                  <a:pt x="580" y="1914"/>
                </a:lnTo>
                <a:lnTo>
                  <a:pt x="578" y="1912"/>
                </a:lnTo>
                <a:lnTo>
                  <a:pt x="574" y="1908"/>
                </a:lnTo>
                <a:lnTo>
                  <a:pt x="570" y="1904"/>
                </a:lnTo>
                <a:lnTo>
                  <a:pt x="568" y="1906"/>
                </a:lnTo>
                <a:lnTo>
                  <a:pt x="566" y="1912"/>
                </a:lnTo>
                <a:lnTo>
                  <a:pt x="564" y="1918"/>
                </a:lnTo>
                <a:lnTo>
                  <a:pt x="564" y="1922"/>
                </a:lnTo>
                <a:lnTo>
                  <a:pt x="562" y="1924"/>
                </a:lnTo>
                <a:lnTo>
                  <a:pt x="558" y="1922"/>
                </a:lnTo>
                <a:lnTo>
                  <a:pt x="550" y="1922"/>
                </a:lnTo>
                <a:lnTo>
                  <a:pt x="544" y="1924"/>
                </a:lnTo>
                <a:lnTo>
                  <a:pt x="538" y="1926"/>
                </a:lnTo>
                <a:lnTo>
                  <a:pt x="534" y="1932"/>
                </a:lnTo>
                <a:lnTo>
                  <a:pt x="530" y="1936"/>
                </a:lnTo>
                <a:lnTo>
                  <a:pt x="530" y="1940"/>
                </a:lnTo>
                <a:lnTo>
                  <a:pt x="530" y="1944"/>
                </a:lnTo>
                <a:lnTo>
                  <a:pt x="534" y="1952"/>
                </a:lnTo>
                <a:lnTo>
                  <a:pt x="538" y="1962"/>
                </a:lnTo>
                <a:lnTo>
                  <a:pt x="542" y="1968"/>
                </a:lnTo>
                <a:lnTo>
                  <a:pt x="544" y="1970"/>
                </a:lnTo>
                <a:lnTo>
                  <a:pt x="548" y="1970"/>
                </a:lnTo>
                <a:lnTo>
                  <a:pt x="550" y="1968"/>
                </a:lnTo>
                <a:lnTo>
                  <a:pt x="556" y="1964"/>
                </a:lnTo>
                <a:lnTo>
                  <a:pt x="560" y="1964"/>
                </a:lnTo>
                <a:lnTo>
                  <a:pt x="562" y="1964"/>
                </a:lnTo>
                <a:lnTo>
                  <a:pt x="564" y="1966"/>
                </a:lnTo>
                <a:lnTo>
                  <a:pt x="562" y="1968"/>
                </a:lnTo>
                <a:lnTo>
                  <a:pt x="560" y="1972"/>
                </a:lnTo>
                <a:lnTo>
                  <a:pt x="556" y="1978"/>
                </a:lnTo>
                <a:lnTo>
                  <a:pt x="556" y="1980"/>
                </a:lnTo>
                <a:lnTo>
                  <a:pt x="560" y="1980"/>
                </a:lnTo>
                <a:lnTo>
                  <a:pt x="566" y="1976"/>
                </a:lnTo>
                <a:lnTo>
                  <a:pt x="574" y="1970"/>
                </a:lnTo>
                <a:lnTo>
                  <a:pt x="576" y="1966"/>
                </a:lnTo>
                <a:lnTo>
                  <a:pt x="576" y="1962"/>
                </a:lnTo>
                <a:lnTo>
                  <a:pt x="578" y="1956"/>
                </a:lnTo>
                <a:lnTo>
                  <a:pt x="580" y="1954"/>
                </a:lnTo>
                <a:lnTo>
                  <a:pt x="586" y="1950"/>
                </a:lnTo>
                <a:lnTo>
                  <a:pt x="596" y="1948"/>
                </a:lnTo>
                <a:lnTo>
                  <a:pt x="610" y="1946"/>
                </a:lnTo>
                <a:lnTo>
                  <a:pt x="620" y="1940"/>
                </a:lnTo>
                <a:lnTo>
                  <a:pt x="628" y="1936"/>
                </a:lnTo>
                <a:lnTo>
                  <a:pt x="632" y="1930"/>
                </a:lnTo>
                <a:lnTo>
                  <a:pt x="632" y="1924"/>
                </a:lnTo>
                <a:lnTo>
                  <a:pt x="632" y="1922"/>
                </a:lnTo>
                <a:lnTo>
                  <a:pt x="628" y="1922"/>
                </a:lnTo>
                <a:close/>
                <a:moveTo>
                  <a:pt x="620" y="1874"/>
                </a:moveTo>
                <a:lnTo>
                  <a:pt x="620" y="1874"/>
                </a:lnTo>
                <a:lnTo>
                  <a:pt x="616" y="1870"/>
                </a:lnTo>
                <a:lnTo>
                  <a:pt x="612" y="1868"/>
                </a:lnTo>
                <a:lnTo>
                  <a:pt x="608" y="1870"/>
                </a:lnTo>
                <a:lnTo>
                  <a:pt x="608" y="1876"/>
                </a:lnTo>
                <a:lnTo>
                  <a:pt x="608" y="1880"/>
                </a:lnTo>
                <a:lnTo>
                  <a:pt x="606" y="1880"/>
                </a:lnTo>
                <a:lnTo>
                  <a:pt x="602" y="1880"/>
                </a:lnTo>
                <a:lnTo>
                  <a:pt x="596" y="1882"/>
                </a:lnTo>
                <a:lnTo>
                  <a:pt x="592" y="1886"/>
                </a:lnTo>
                <a:lnTo>
                  <a:pt x="592" y="1890"/>
                </a:lnTo>
                <a:lnTo>
                  <a:pt x="594" y="1894"/>
                </a:lnTo>
                <a:lnTo>
                  <a:pt x="600" y="1898"/>
                </a:lnTo>
                <a:lnTo>
                  <a:pt x="606" y="1900"/>
                </a:lnTo>
                <a:lnTo>
                  <a:pt x="610" y="1898"/>
                </a:lnTo>
                <a:lnTo>
                  <a:pt x="614" y="1894"/>
                </a:lnTo>
                <a:lnTo>
                  <a:pt x="618" y="1890"/>
                </a:lnTo>
                <a:lnTo>
                  <a:pt x="622" y="1890"/>
                </a:lnTo>
                <a:lnTo>
                  <a:pt x="632" y="1888"/>
                </a:lnTo>
                <a:lnTo>
                  <a:pt x="636" y="1886"/>
                </a:lnTo>
                <a:lnTo>
                  <a:pt x="640" y="1884"/>
                </a:lnTo>
                <a:lnTo>
                  <a:pt x="640" y="1880"/>
                </a:lnTo>
                <a:lnTo>
                  <a:pt x="636" y="1874"/>
                </a:lnTo>
                <a:lnTo>
                  <a:pt x="634" y="1872"/>
                </a:lnTo>
                <a:lnTo>
                  <a:pt x="632" y="1872"/>
                </a:lnTo>
                <a:lnTo>
                  <a:pt x="628" y="1874"/>
                </a:lnTo>
                <a:lnTo>
                  <a:pt x="624" y="1876"/>
                </a:lnTo>
                <a:lnTo>
                  <a:pt x="622" y="1876"/>
                </a:lnTo>
                <a:lnTo>
                  <a:pt x="620" y="1874"/>
                </a:lnTo>
                <a:close/>
                <a:moveTo>
                  <a:pt x="830" y="1754"/>
                </a:moveTo>
                <a:lnTo>
                  <a:pt x="830" y="1754"/>
                </a:lnTo>
                <a:lnTo>
                  <a:pt x="820" y="1766"/>
                </a:lnTo>
                <a:lnTo>
                  <a:pt x="804" y="1784"/>
                </a:lnTo>
                <a:lnTo>
                  <a:pt x="802" y="1786"/>
                </a:lnTo>
                <a:lnTo>
                  <a:pt x="806" y="1786"/>
                </a:lnTo>
                <a:lnTo>
                  <a:pt x="818" y="1782"/>
                </a:lnTo>
                <a:lnTo>
                  <a:pt x="822" y="1780"/>
                </a:lnTo>
                <a:lnTo>
                  <a:pt x="826" y="1776"/>
                </a:lnTo>
                <a:lnTo>
                  <a:pt x="828" y="1772"/>
                </a:lnTo>
                <a:lnTo>
                  <a:pt x="834" y="1764"/>
                </a:lnTo>
                <a:lnTo>
                  <a:pt x="840" y="1756"/>
                </a:lnTo>
                <a:lnTo>
                  <a:pt x="840" y="1752"/>
                </a:lnTo>
                <a:lnTo>
                  <a:pt x="838" y="1752"/>
                </a:lnTo>
                <a:lnTo>
                  <a:pt x="836" y="1750"/>
                </a:lnTo>
                <a:lnTo>
                  <a:pt x="830" y="1754"/>
                </a:lnTo>
                <a:close/>
                <a:moveTo>
                  <a:pt x="864" y="1744"/>
                </a:moveTo>
                <a:lnTo>
                  <a:pt x="864" y="1744"/>
                </a:lnTo>
                <a:lnTo>
                  <a:pt x="856" y="1742"/>
                </a:lnTo>
                <a:lnTo>
                  <a:pt x="852" y="1744"/>
                </a:lnTo>
                <a:lnTo>
                  <a:pt x="852" y="1748"/>
                </a:lnTo>
                <a:lnTo>
                  <a:pt x="852" y="1756"/>
                </a:lnTo>
                <a:lnTo>
                  <a:pt x="856" y="1758"/>
                </a:lnTo>
                <a:lnTo>
                  <a:pt x="860" y="1756"/>
                </a:lnTo>
                <a:lnTo>
                  <a:pt x="870" y="1752"/>
                </a:lnTo>
                <a:lnTo>
                  <a:pt x="874" y="1750"/>
                </a:lnTo>
                <a:lnTo>
                  <a:pt x="874" y="1748"/>
                </a:lnTo>
                <a:lnTo>
                  <a:pt x="872" y="1746"/>
                </a:lnTo>
                <a:lnTo>
                  <a:pt x="864" y="1744"/>
                </a:lnTo>
                <a:close/>
                <a:moveTo>
                  <a:pt x="1368" y="1942"/>
                </a:moveTo>
                <a:lnTo>
                  <a:pt x="1368" y="1942"/>
                </a:lnTo>
                <a:lnTo>
                  <a:pt x="1372" y="1942"/>
                </a:lnTo>
                <a:lnTo>
                  <a:pt x="1372" y="1940"/>
                </a:lnTo>
                <a:lnTo>
                  <a:pt x="1372" y="1934"/>
                </a:lnTo>
                <a:lnTo>
                  <a:pt x="1370" y="1928"/>
                </a:lnTo>
                <a:lnTo>
                  <a:pt x="1370" y="1924"/>
                </a:lnTo>
                <a:lnTo>
                  <a:pt x="1372" y="1922"/>
                </a:lnTo>
                <a:lnTo>
                  <a:pt x="1372" y="1920"/>
                </a:lnTo>
                <a:lnTo>
                  <a:pt x="1370" y="1912"/>
                </a:lnTo>
                <a:lnTo>
                  <a:pt x="1360" y="1892"/>
                </a:lnTo>
                <a:lnTo>
                  <a:pt x="1358" y="1888"/>
                </a:lnTo>
                <a:lnTo>
                  <a:pt x="1356" y="1886"/>
                </a:lnTo>
                <a:lnTo>
                  <a:pt x="1350" y="1886"/>
                </a:lnTo>
                <a:lnTo>
                  <a:pt x="1344" y="1884"/>
                </a:lnTo>
                <a:lnTo>
                  <a:pt x="1342" y="1884"/>
                </a:lnTo>
                <a:lnTo>
                  <a:pt x="1338" y="1880"/>
                </a:lnTo>
                <a:lnTo>
                  <a:pt x="1332" y="1876"/>
                </a:lnTo>
                <a:lnTo>
                  <a:pt x="1332" y="1878"/>
                </a:lnTo>
                <a:lnTo>
                  <a:pt x="1334" y="1894"/>
                </a:lnTo>
                <a:lnTo>
                  <a:pt x="1338" y="1912"/>
                </a:lnTo>
                <a:lnTo>
                  <a:pt x="1340" y="1922"/>
                </a:lnTo>
                <a:lnTo>
                  <a:pt x="1344" y="1932"/>
                </a:lnTo>
                <a:lnTo>
                  <a:pt x="1348" y="1940"/>
                </a:lnTo>
                <a:lnTo>
                  <a:pt x="1346" y="1942"/>
                </a:lnTo>
                <a:lnTo>
                  <a:pt x="1342" y="1946"/>
                </a:lnTo>
                <a:lnTo>
                  <a:pt x="1342" y="1950"/>
                </a:lnTo>
                <a:lnTo>
                  <a:pt x="1342" y="1956"/>
                </a:lnTo>
                <a:lnTo>
                  <a:pt x="1342" y="1960"/>
                </a:lnTo>
                <a:lnTo>
                  <a:pt x="1346" y="1960"/>
                </a:lnTo>
                <a:lnTo>
                  <a:pt x="1358" y="1954"/>
                </a:lnTo>
                <a:lnTo>
                  <a:pt x="1360" y="1952"/>
                </a:lnTo>
                <a:lnTo>
                  <a:pt x="1362" y="1950"/>
                </a:lnTo>
                <a:lnTo>
                  <a:pt x="1362" y="1946"/>
                </a:lnTo>
                <a:lnTo>
                  <a:pt x="1362" y="1944"/>
                </a:lnTo>
                <a:lnTo>
                  <a:pt x="1368" y="1942"/>
                </a:lnTo>
                <a:close/>
                <a:moveTo>
                  <a:pt x="1338" y="1970"/>
                </a:moveTo>
                <a:lnTo>
                  <a:pt x="1338" y="1970"/>
                </a:lnTo>
                <a:lnTo>
                  <a:pt x="1334" y="1956"/>
                </a:lnTo>
                <a:lnTo>
                  <a:pt x="1332" y="1946"/>
                </a:lnTo>
                <a:lnTo>
                  <a:pt x="1326" y="1938"/>
                </a:lnTo>
                <a:lnTo>
                  <a:pt x="1316" y="1932"/>
                </a:lnTo>
                <a:lnTo>
                  <a:pt x="1312" y="1930"/>
                </a:lnTo>
                <a:lnTo>
                  <a:pt x="1308" y="1930"/>
                </a:lnTo>
                <a:lnTo>
                  <a:pt x="1304" y="1932"/>
                </a:lnTo>
                <a:lnTo>
                  <a:pt x="1302" y="1934"/>
                </a:lnTo>
                <a:lnTo>
                  <a:pt x="1302" y="1942"/>
                </a:lnTo>
                <a:lnTo>
                  <a:pt x="1302" y="1946"/>
                </a:lnTo>
                <a:lnTo>
                  <a:pt x="1310" y="1952"/>
                </a:lnTo>
                <a:lnTo>
                  <a:pt x="1312" y="1958"/>
                </a:lnTo>
                <a:lnTo>
                  <a:pt x="1312" y="1966"/>
                </a:lnTo>
                <a:lnTo>
                  <a:pt x="1312" y="1970"/>
                </a:lnTo>
                <a:lnTo>
                  <a:pt x="1312" y="1972"/>
                </a:lnTo>
                <a:lnTo>
                  <a:pt x="1316" y="1976"/>
                </a:lnTo>
                <a:lnTo>
                  <a:pt x="1320" y="1978"/>
                </a:lnTo>
                <a:lnTo>
                  <a:pt x="1320" y="1980"/>
                </a:lnTo>
                <a:lnTo>
                  <a:pt x="1320" y="1984"/>
                </a:lnTo>
                <a:lnTo>
                  <a:pt x="1322" y="1988"/>
                </a:lnTo>
                <a:lnTo>
                  <a:pt x="1324" y="1988"/>
                </a:lnTo>
                <a:lnTo>
                  <a:pt x="1326" y="1988"/>
                </a:lnTo>
                <a:lnTo>
                  <a:pt x="1326" y="1992"/>
                </a:lnTo>
                <a:lnTo>
                  <a:pt x="1326" y="1998"/>
                </a:lnTo>
                <a:lnTo>
                  <a:pt x="1326" y="2002"/>
                </a:lnTo>
                <a:lnTo>
                  <a:pt x="1332" y="2006"/>
                </a:lnTo>
                <a:lnTo>
                  <a:pt x="1338" y="2016"/>
                </a:lnTo>
                <a:lnTo>
                  <a:pt x="1340" y="2016"/>
                </a:lnTo>
                <a:lnTo>
                  <a:pt x="1342" y="2014"/>
                </a:lnTo>
                <a:lnTo>
                  <a:pt x="1342" y="2008"/>
                </a:lnTo>
                <a:lnTo>
                  <a:pt x="1340" y="1998"/>
                </a:lnTo>
                <a:lnTo>
                  <a:pt x="1340" y="1992"/>
                </a:lnTo>
                <a:lnTo>
                  <a:pt x="1340" y="1990"/>
                </a:lnTo>
                <a:lnTo>
                  <a:pt x="1342" y="1984"/>
                </a:lnTo>
                <a:lnTo>
                  <a:pt x="1338" y="1970"/>
                </a:lnTo>
                <a:close/>
                <a:moveTo>
                  <a:pt x="1294" y="1940"/>
                </a:moveTo>
                <a:lnTo>
                  <a:pt x="1294" y="1940"/>
                </a:lnTo>
                <a:lnTo>
                  <a:pt x="1292" y="1942"/>
                </a:lnTo>
                <a:lnTo>
                  <a:pt x="1292" y="1946"/>
                </a:lnTo>
                <a:lnTo>
                  <a:pt x="1292" y="1954"/>
                </a:lnTo>
                <a:lnTo>
                  <a:pt x="1292" y="1962"/>
                </a:lnTo>
                <a:lnTo>
                  <a:pt x="1294" y="1962"/>
                </a:lnTo>
                <a:lnTo>
                  <a:pt x="1298" y="1962"/>
                </a:lnTo>
                <a:lnTo>
                  <a:pt x="1300" y="1960"/>
                </a:lnTo>
                <a:lnTo>
                  <a:pt x="1300" y="1956"/>
                </a:lnTo>
                <a:lnTo>
                  <a:pt x="1300" y="1948"/>
                </a:lnTo>
                <a:lnTo>
                  <a:pt x="1296" y="1942"/>
                </a:lnTo>
                <a:lnTo>
                  <a:pt x="1294" y="1940"/>
                </a:lnTo>
                <a:close/>
                <a:moveTo>
                  <a:pt x="1300" y="1922"/>
                </a:moveTo>
                <a:lnTo>
                  <a:pt x="1300" y="1922"/>
                </a:lnTo>
                <a:lnTo>
                  <a:pt x="1298" y="1916"/>
                </a:lnTo>
                <a:lnTo>
                  <a:pt x="1300" y="1914"/>
                </a:lnTo>
                <a:lnTo>
                  <a:pt x="1304" y="1916"/>
                </a:lnTo>
                <a:lnTo>
                  <a:pt x="1314" y="1922"/>
                </a:lnTo>
                <a:lnTo>
                  <a:pt x="1324" y="1928"/>
                </a:lnTo>
                <a:lnTo>
                  <a:pt x="1330" y="1930"/>
                </a:lnTo>
                <a:lnTo>
                  <a:pt x="1332" y="1930"/>
                </a:lnTo>
                <a:lnTo>
                  <a:pt x="1334" y="1928"/>
                </a:lnTo>
                <a:lnTo>
                  <a:pt x="1332" y="1920"/>
                </a:lnTo>
                <a:lnTo>
                  <a:pt x="1328" y="1910"/>
                </a:lnTo>
                <a:lnTo>
                  <a:pt x="1328" y="1908"/>
                </a:lnTo>
                <a:lnTo>
                  <a:pt x="1330" y="1902"/>
                </a:lnTo>
                <a:lnTo>
                  <a:pt x="1330" y="1900"/>
                </a:lnTo>
                <a:lnTo>
                  <a:pt x="1328" y="1896"/>
                </a:lnTo>
                <a:lnTo>
                  <a:pt x="1320" y="1890"/>
                </a:lnTo>
                <a:lnTo>
                  <a:pt x="1302" y="1882"/>
                </a:lnTo>
                <a:lnTo>
                  <a:pt x="1294" y="1880"/>
                </a:lnTo>
                <a:lnTo>
                  <a:pt x="1288" y="1882"/>
                </a:lnTo>
                <a:lnTo>
                  <a:pt x="1284" y="1884"/>
                </a:lnTo>
                <a:lnTo>
                  <a:pt x="1278" y="1884"/>
                </a:lnTo>
                <a:lnTo>
                  <a:pt x="1274" y="1884"/>
                </a:lnTo>
                <a:lnTo>
                  <a:pt x="1272" y="1886"/>
                </a:lnTo>
                <a:lnTo>
                  <a:pt x="1268" y="1892"/>
                </a:lnTo>
                <a:lnTo>
                  <a:pt x="1266" y="1898"/>
                </a:lnTo>
                <a:lnTo>
                  <a:pt x="1266" y="1902"/>
                </a:lnTo>
                <a:lnTo>
                  <a:pt x="1268" y="1906"/>
                </a:lnTo>
                <a:lnTo>
                  <a:pt x="1276" y="1910"/>
                </a:lnTo>
                <a:lnTo>
                  <a:pt x="1278" y="1912"/>
                </a:lnTo>
                <a:lnTo>
                  <a:pt x="1280" y="1914"/>
                </a:lnTo>
                <a:lnTo>
                  <a:pt x="1280" y="1918"/>
                </a:lnTo>
                <a:lnTo>
                  <a:pt x="1280" y="1924"/>
                </a:lnTo>
                <a:lnTo>
                  <a:pt x="1284" y="1928"/>
                </a:lnTo>
                <a:lnTo>
                  <a:pt x="1288" y="1932"/>
                </a:lnTo>
                <a:lnTo>
                  <a:pt x="1294" y="1934"/>
                </a:lnTo>
                <a:lnTo>
                  <a:pt x="1298" y="1932"/>
                </a:lnTo>
                <a:lnTo>
                  <a:pt x="1302" y="1926"/>
                </a:lnTo>
                <a:lnTo>
                  <a:pt x="1302" y="1924"/>
                </a:lnTo>
                <a:lnTo>
                  <a:pt x="1300" y="1922"/>
                </a:lnTo>
                <a:close/>
                <a:moveTo>
                  <a:pt x="1404" y="1984"/>
                </a:moveTo>
                <a:lnTo>
                  <a:pt x="1404" y="1984"/>
                </a:lnTo>
                <a:lnTo>
                  <a:pt x="1406" y="1982"/>
                </a:lnTo>
                <a:lnTo>
                  <a:pt x="1408" y="1976"/>
                </a:lnTo>
                <a:lnTo>
                  <a:pt x="1410" y="1970"/>
                </a:lnTo>
                <a:lnTo>
                  <a:pt x="1408" y="1964"/>
                </a:lnTo>
                <a:lnTo>
                  <a:pt x="1404" y="1962"/>
                </a:lnTo>
                <a:lnTo>
                  <a:pt x="1400" y="1962"/>
                </a:lnTo>
                <a:lnTo>
                  <a:pt x="1394" y="1962"/>
                </a:lnTo>
                <a:lnTo>
                  <a:pt x="1388" y="1960"/>
                </a:lnTo>
                <a:lnTo>
                  <a:pt x="1382" y="1956"/>
                </a:lnTo>
                <a:lnTo>
                  <a:pt x="1374" y="1956"/>
                </a:lnTo>
                <a:lnTo>
                  <a:pt x="1370" y="1958"/>
                </a:lnTo>
                <a:lnTo>
                  <a:pt x="1370" y="1962"/>
                </a:lnTo>
                <a:lnTo>
                  <a:pt x="1370" y="1966"/>
                </a:lnTo>
                <a:lnTo>
                  <a:pt x="1370" y="1970"/>
                </a:lnTo>
                <a:lnTo>
                  <a:pt x="1372" y="1970"/>
                </a:lnTo>
                <a:lnTo>
                  <a:pt x="1378" y="1970"/>
                </a:lnTo>
                <a:lnTo>
                  <a:pt x="1380" y="1970"/>
                </a:lnTo>
                <a:lnTo>
                  <a:pt x="1382" y="1972"/>
                </a:lnTo>
                <a:lnTo>
                  <a:pt x="1382" y="1976"/>
                </a:lnTo>
                <a:lnTo>
                  <a:pt x="1382" y="1982"/>
                </a:lnTo>
                <a:lnTo>
                  <a:pt x="1382" y="1992"/>
                </a:lnTo>
                <a:lnTo>
                  <a:pt x="1384" y="1994"/>
                </a:lnTo>
                <a:lnTo>
                  <a:pt x="1386" y="1996"/>
                </a:lnTo>
                <a:lnTo>
                  <a:pt x="1390" y="1996"/>
                </a:lnTo>
                <a:lnTo>
                  <a:pt x="1398" y="1996"/>
                </a:lnTo>
                <a:lnTo>
                  <a:pt x="1402" y="1996"/>
                </a:lnTo>
                <a:lnTo>
                  <a:pt x="1404" y="1996"/>
                </a:lnTo>
                <a:lnTo>
                  <a:pt x="1404" y="1992"/>
                </a:lnTo>
                <a:lnTo>
                  <a:pt x="1404" y="1988"/>
                </a:lnTo>
                <a:lnTo>
                  <a:pt x="1404" y="1986"/>
                </a:lnTo>
                <a:lnTo>
                  <a:pt x="1404" y="1984"/>
                </a:lnTo>
                <a:close/>
                <a:moveTo>
                  <a:pt x="1376" y="1988"/>
                </a:moveTo>
                <a:lnTo>
                  <a:pt x="1376" y="1988"/>
                </a:lnTo>
                <a:lnTo>
                  <a:pt x="1378" y="1980"/>
                </a:lnTo>
                <a:lnTo>
                  <a:pt x="1376" y="1978"/>
                </a:lnTo>
                <a:lnTo>
                  <a:pt x="1374" y="1976"/>
                </a:lnTo>
                <a:lnTo>
                  <a:pt x="1370" y="1974"/>
                </a:lnTo>
                <a:lnTo>
                  <a:pt x="1366" y="1970"/>
                </a:lnTo>
                <a:lnTo>
                  <a:pt x="1364" y="1966"/>
                </a:lnTo>
                <a:lnTo>
                  <a:pt x="1360" y="1966"/>
                </a:lnTo>
                <a:lnTo>
                  <a:pt x="1356" y="1968"/>
                </a:lnTo>
                <a:lnTo>
                  <a:pt x="1352" y="1972"/>
                </a:lnTo>
                <a:lnTo>
                  <a:pt x="1350" y="1974"/>
                </a:lnTo>
                <a:lnTo>
                  <a:pt x="1350" y="1978"/>
                </a:lnTo>
                <a:lnTo>
                  <a:pt x="1354" y="1984"/>
                </a:lnTo>
                <a:lnTo>
                  <a:pt x="1364" y="1996"/>
                </a:lnTo>
                <a:lnTo>
                  <a:pt x="1366" y="2000"/>
                </a:lnTo>
                <a:lnTo>
                  <a:pt x="1364" y="2000"/>
                </a:lnTo>
                <a:lnTo>
                  <a:pt x="1362" y="2000"/>
                </a:lnTo>
                <a:lnTo>
                  <a:pt x="1358" y="2000"/>
                </a:lnTo>
                <a:lnTo>
                  <a:pt x="1356" y="2004"/>
                </a:lnTo>
                <a:lnTo>
                  <a:pt x="1356" y="2010"/>
                </a:lnTo>
                <a:lnTo>
                  <a:pt x="1358" y="2020"/>
                </a:lnTo>
                <a:lnTo>
                  <a:pt x="1360" y="2022"/>
                </a:lnTo>
                <a:lnTo>
                  <a:pt x="1362" y="2022"/>
                </a:lnTo>
                <a:lnTo>
                  <a:pt x="1362" y="2018"/>
                </a:lnTo>
                <a:lnTo>
                  <a:pt x="1364" y="2014"/>
                </a:lnTo>
                <a:lnTo>
                  <a:pt x="1364" y="2012"/>
                </a:lnTo>
                <a:lnTo>
                  <a:pt x="1366" y="2014"/>
                </a:lnTo>
                <a:lnTo>
                  <a:pt x="1368" y="2020"/>
                </a:lnTo>
                <a:lnTo>
                  <a:pt x="1370" y="2020"/>
                </a:lnTo>
                <a:lnTo>
                  <a:pt x="1372" y="2012"/>
                </a:lnTo>
                <a:lnTo>
                  <a:pt x="1374" y="2008"/>
                </a:lnTo>
                <a:lnTo>
                  <a:pt x="1374" y="2002"/>
                </a:lnTo>
                <a:lnTo>
                  <a:pt x="1374" y="1996"/>
                </a:lnTo>
                <a:lnTo>
                  <a:pt x="1376" y="1988"/>
                </a:lnTo>
                <a:close/>
                <a:moveTo>
                  <a:pt x="1392" y="2016"/>
                </a:moveTo>
                <a:lnTo>
                  <a:pt x="1392" y="2016"/>
                </a:lnTo>
                <a:lnTo>
                  <a:pt x="1384" y="2016"/>
                </a:lnTo>
                <a:lnTo>
                  <a:pt x="1382" y="2016"/>
                </a:lnTo>
                <a:lnTo>
                  <a:pt x="1384" y="2018"/>
                </a:lnTo>
                <a:lnTo>
                  <a:pt x="1384" y="2020"/>
                </a:lnTo>
                <a:lnTo>
                  <a:pt x="1382" y="2020"/>
                </a:lnTo>
                <a:lnTo>
                  <a:pt x="1378" y="2022"/>
                </a:lnTo>
                <a:lnTo>
                  <a:pt x="1376" y="2024"/>
                </a:lnTo>
                <a:lnTo>
                  <a:pt x="1376" y="2028"/>
                </a:lnTo>
                <a:lnTo>
                  <a:pt x="1376" y="2030"/>
                </a:lnTo>
                <a:lnTo>
                  <a:pt x="1378" y="2030"/>
                </a:lnTo>
                <a:lnTo>
                  <a:pt x="1384" y="2028"/>
                </a:lnTo>
                <a:lnTo>
                  <a:pt x="1386" y="2026"/>
                </a:lnTo>
                <a:lnTo>
                  <a:pt x="1392" y="2026"/>
                </a:lnTo>
                <a:lnTo>
                  <a:pt x="1396" y="2024"/>
                </a:lnTo>
                <a:lnTo>
                  <a:pt x="1396" y="2022"/>
                </a:lnTo>
                <a:lnTo>
                  <a:pt x="1396" y="2018"/>
                </a:lnTo>
                <a:lnTo>
                  <a:pt x="1392" y="2016"/>
                </a:lnTo>
                <a:close/>
                <a:moveTo>
                  <a:pt x="1406" y="2070"/>
                </a:moveTo>
                <a:lnTo>
                  <a:pt x="1406" y="2070"/>
                </a:lnTo>
                <a:lnTo>
                  <a:pt x="1410" y="2070"/>
                </a:lnTo>
                <a:lnTo>
                  <a:pt x="1410" y="2072"/>
                </a:lnTo>
                <a:lnTo>
                  <a:pt x="1412" y="2074"/>
                </a:lnTo>
                <a:lnTo>
                  <a:pt x="1416" y="2072"/>
                </a:lnTo>
                <a:lnTo>
                  <a:pt x="1418" y="2074"/>
                </a:lnTo>
                <a:lnTo>
                  <a:pt x="1424" y="2080"/>
                </a:lnTo>
                <a:lnTo>
                  <a:pt x="1426" y="2084"/>
                </a:lnTo>
                <a:lnTo>
                  <a:pt x="1426" y="2086"/>
                </a:lnTo>
                <a:lnTo>
                  <a:pt x="1426" y="2088"/>
                </a:lnTo>
                <a:lnTo>
                  <a:pt x="1428" y="2090"/>
                </a:lnTo>
                <a:lnTo>
                  <a:pt x="1430" y="2092"/>
                </a:lnTo>
                <a:lnTo>
                  <a:pt x="1432" y="2090"/>
                </a:lnTo>
                <a:lnTo>
                  <a:pt x="1434" y="2090"/>
                </a:lnTo>
                <a:lnTo>
                  <a:pt x="1434" y="2094"/>
                </a:lnTo>
                <a:lnTo>
                  <a:pt x="1436" y="2102"/>
                </a:lnTo>
                <a:lnTo>
                  <a:pt x="1440" y="2106"/>
                </a:lnTo>
                <a:lnTo>
                  <a:pt x="1444" y="2106"/>
                </a:lnTo>
                <a:lnTo>
                  <a:pt x="1448" y="2104"/>
                </a:lnTo>
                <a:lnTo>
                  <a:pt x="1450" y="2100"/>
                </a:lnTo>
                <a:lnTo>
                  <a:pt x="1450" y="2096"/>
                </a:lnTo>
                <a:lnTo>
                  <a:pt x="1450" y="2092"/>
                </a:lnTo>
                <a:lnTo>
                  <a:pt x="1450" y="2088"/>
                </a:lnTo>
                <a:lnTo>
                  <a:pt x="1450" y="2084"/>
                </a:lnTo>
                <a:lnTo>
                  <a:pt x="1448" y="2084"/>
                </a:lnTo>
                <a:lnTo>
                  <a:pt x="1448" y="2082"/>
                </a:lnTo>
                <a:lnTo>
                  <a:pt x="1448" y="2076"/>
                </a:lnTo>
                <a:lnTo>
                  <a:pt x="1450" y="2070"/>
                </a:lnTo>
                <a:lnTo>
                  <a:pt x="1448" y="2070"/>
                </a:lnTo>
                <a:lnTo>
                  <a:pt x="1446" y="2070"/>
                </a:lnTo>
                <a:lnTo>
                  <a:pt x="1444" y="2068"/>
                </a:lnTo>
                <a:lnTo>
                  <a:pt x="1444" y="2066"/>
                </a:lnTo>
                <a:lnTo>
                  <a:pt x="1442" y="2062"/>
                </a:lnTo>
                <a:lnTo>
                  <a:pt x="1440" y="2062"/>
                </a:lnTo>
                <a:lnTo>
                  <a:pt x="1438" y="2062"/>
                </a:lnTo>
                <a:lnTo>
                  <a:pt x="1434" y="2060"/>
                </a:lnTo>
                <a:lnTo>
                  <a:pt x="1432" y="2058"/>
                </a:lnTo>
                <a:lnTo>
                  <a:pt x="1428" y="2058"/>
                </a:lnTo>
                <a:lnTo>
                  <a:pt x="1424" y="2060"/>
                </a:lnTo>
                <a:lnTo>
                  <a:pt x="1422" y="2058"/>
                </a:lnTo>
                <a:lnTo>
                  <a:pt x="1422" y="2056"/>
                </a:lnTo>
                <a:lnTo>
                  <a:pt x="1424" y="2052"/>
                </a:lnTo>
                <a:lnTo>
                  <a:pt x="1430" y="2052"/>
                </a:lnTo>
                <a:lnTo>
                  <a:pt x="1436" y="2056"/>
                </a:lnTo>
                <a:lnTo>
                  <a:pt x="1440" y="2058"/>
                </a:lnTo>
                <a:lnTo>
                  <a:pt x="1442" y="2058"/>
                </a:lnTo>
                <a:lnTo>
                  <a:pt x="1434" y="2050"/>
                </a:lnTo>
                <a:lnTo>
                  <a:pt x="1430" y="2044"/>
                </a:lnTo>
                <a:lnTo>
                  <a:pt x="1428" y="2038"/>
                </a:lnTo>
                <a:lnTo>
                  <a:pt x="1426" y="2032"/>
                </a:lnTo>
                <a:lnTo>
                  <a:pt x="1422" y="2026"/>
                </a:lnTo>
                <a:lnTo>
                  <a:pt x="1416" y="2022"/>
                </a:lnTo>
                <a:lnTo>
                  <a:pt x="1410" y="2022"/>
                </a:lnTo>
                <a:lnTo>
                  <a:pt x="1406" y="2022"/>
                </a:lnTo>
                <a:lnTo>
                  <a:pt x="1404" y="2020"/>
                </a:lnTo>
                <a:lnTo>
                  <a:pt x="1404" y="2018"/>
                </a:lnTo>
                <a:lnTo>
                  <a:pt x="1404" y="2014"/>
                </a:lnTo>
                <a:lnTo>
                  <a:pt x="1404" y="2008"/>
                </a:lnTo>
                <a:lnTo>
                  <a:pt x="1402" y="2004"/>
                </a:lnTo>
                <a:lnTo>
                  <a:pt x="1400" y="2002"/>
                </a:lnTo>
                <a:lnTo>
                  <a:pt x="1398" y="2002"/>
                </a:lnTo>
                <a:lnTo>
                  <a:pt x="1396" y="2004"/>
                </a:lnTo>
                <a:lnTo>
                  <a:pt x="1390" y="2004"/>
                </a:lnTo>
                <a:lnTo>
                  <a:pt x="1386" y="2002"/>
                </a:lnTo>
                <a:lnTo>
                  <a:pt x="1386" y="2004"/>
                </a:lnTo>
                <a:lnTo>
                  <a:pt x="1384" y="2006"/>
                </a:lnTo>
                <a:lnTo>
                  <a:pt x="1382" y="2008"/>
                </a:lnTo>
                <a:lnTo>
                  <a:pt x="1382" y="2010"/>
                </a:lnTo>
                <a:lnTo>
                  <a:pt x="1390" y="2012"/>
                </a:lnTo>
                <a:lnTo>
                  <a:pt x="1396" y="2014"/>
                </a:lnTo>
                <a:lnTo>
                  <a:pt x="1398" y="2018"/>
                </a:lnTo>
                <a:lnTo>
                  <a:pt x="1398" y="2022"/>
                </a:lnTo>
                <a:lnTo>
                  <a:pt x="1398" y="2028"/>
                </a:lnTo>
                <a:lnTo>
                  <a:pt x="1400" y="2030"/>
                </a:lnTo>
                <a:lnTo>
                  <a:pt x="1402" y="2034"/>
                </a:lnTo>
                <a:lnTo>
                  <a:pt x="1402" y="2038"/>
                </a:lnTo>
                <a:lnTo>
                  <a:pt x="1400" y="2040"/>
                </a:lnTo>
                <a:lnTo>
                  <a:pt x="1398" y="2040"/>
                </a:lnTo>
                <a:lnTo>
                  <a:pt x="1396" y="2040"/>
                </a:lnTo>
                <a:lnTo>
                  <a:pt x="1394" y="2042"/>
                </a:lnTo>
                <a:lnTo>
                  <a:pt x="1392" y="2046"/>
                </a:lnTo>
                <a:lnTo>
                  <a:pt x="1394" y="2048"/>
                </a:lnTo>
                <a:lnTo>
                  <a:pt x="1402" y="2050"/>
                </a:lnTo>
                <a:lnTo>
                  <a:pt x="1406" y="2050"/>
                </a:lnTo>
                <a:lnTo>
                  <a:pt x="1404" y="2052"/>
                </a:lnTo>
                <a:lnTo>
                  <a:pt x="1404" y="2056"/>
                </a:lnTo>
                <a:lnTo>
                  <a:pt x="1406" y="2060"/>
                </a:lnTo>
                <a:lnTo>
                  <a:pt x="1408" y="2062"/>
                </a:lnTo>
                <a:lnTo>
                  <a:pt x="1406" y="2064"/>
                </a:lnTo>
                <a:lnTo>
                  <a:pt x="1404" y="2064"/>
                </a:lnTo>
                <a:lnTo>
                  <a:pt x="1398" y="2064"/>
                </a:lnTo>
                <a:lnTo>
                  <a:pt x="1398" y="2066"/>
                </a:lnTo>
                <a:lnTo>
                  <a:pt x="1398" y="2068"/>
                </a:lnTo>
                <a:lnTo>
                  <a:pt x="1400" y="2070"/>
                </a:lnTo>
                <a:lnTo>
                  <a:pt x="1406" y="2070"/>
                </a:lnTo>
                <a:close/>
                <a:moveTo>
                  <a:pt x="3826" y="3942"/>
                </a:moveTo>
                <a:lnTo>
                  <a:pt x="3826" y="3942"/>
                </a:lnTo>
                <a:lnTo>
                  <a:pt x="3824" y="3946"/>
                </a:lnTo>
                <a:lnTo>
                  <a:pt x="3822" y="3946"/>
                </a:lnTo>
                <a:lnTo>
                  <a:pt x="3818" y="3946"/>
                </a:lnTo>
                <a:lnTo>
                  <a:pt x="3812" y="3946"/>
                </a:lnTo>
                <a:lnTo>
                  <a:pt x="3808" y="3948"/>
                </a:lnTo>
                <a:lnTo>
                  <a:pt x="3804" y="3952"/>
                </a:lnTo>
                <a:lnTo>
                  <a:pt x="3802" y="3956"/>
                </a:lnTo>
                <a:lnTo>
                  <a:pt x="3802" y="3960"/>
                </a:lnTo>
                <a:lnTo>
                  <a:pt x="3806" y="3960"/>
                </a:lnTo>
                <a:lnTo>
                  <a:pt x="3818" y="3958"/>
                </a:lnTo>
                <a:lnTo>
                  <a:pt x="3824" y="3956"/>
                </a:lnTo>
                <a:lnTo>
                  <a:pt x="3828" y="3952"/>
                </a:lnTo>
                <a:lnTo>
                  <a:pt x="3830" y="3948"/>
                </a:lnTo>
                <a:lnTo>
                  <a:pt x="3830" y="3944"/>
                </a:lnTo>
                <a:lnTo>
                  <a:pt x="3830" y="3940"/>
                </a:lnTo>
                <a:lnTo>
                  <a:pt x="3828" y="3940"/>
                </a:lnTo>
                <a:lnTo>
                  <a:pt x="3826" y="3942"/>
                </a:lnTo>
                <a:close/>
                <a:moveTo>
                  <a:pt x="3640" y="3780"/>
                </a:moveTo>
                <a:lnTo>
                  <a:pt x="3640" y="3780"/>
                </a:lnTo>
                <a:lnTo>
                  <a:pt x="3642" y="3776"/>
                </a:lnTo>
                <a:lnTo>
                  <a:pt x="3644" y="3772"/>
                </a:lnTo>
                <a:lnTo>
                  <a:pt x="3642" y="3766"/>
                </a:lnTo>
                <a:lnTo>
                  <a:pt x="3636" y="3760"/>
                </a:lnTo>
                <a:lnTo>
                  <a:pt x="3632" y="3754"/>
                </a:lnTo>
                <a:lnTo>
                  <a:pt x="3630" y="3748"/>
                </a:lnTo>
                <a:lnTo>
                  <a:pt x="3630" y="3744"/>
                </a:lnTo>
                <a:lnTo>
                  <a:pt x="3626" y="3742"/>
                </a:lnTo>
                <a:lnTo>
                  <a:pt x="3622" y="3744"/>
                </a:lnTo>
                <a:lnTo>
                  <a:pt x="3622" y="3748"/>
                </a:lnTo>
                <a:lnTo>
                  <a:pt x="3622" y="3754"/>
                </a:lnTo>
                <a:lnTo>
                  <a:pt x="3620" y="3764"/>
                </a:lnTo>
                <a:lnTo>
                  <a:pt x="3616" y="3772"/>
                </a:lnTo>
                <a:lnTo>
                  <a:pt x="3618" y="3776"/>
                </a:lnTo>
                <a:lnTo>
                  <a:pt x="3622" y="3780"/>
                </a:lnTo>
                <a:lnTo>
                  <a:pt x="3628" y="3786"/>
                </a:lnTo>
                <a:lnTo>
                  <a:pt x="3632" y="3788"/>
                </a:lnTo>
                <a:lnTo>
                  <a:pt x="3634" y="3786"/>
                </a:lnTo>
                <a:lnTo>
                  <a:pt x="3640" y="3780"/>
                </a:lnTo>
                <a:close/>
                <a:moveTo>
                  <a:pt x="3646" y="3816"/>
                </a:moveTo>
                <a:lnTo>
                  <a:pt x="3646" y="3816"/>
                </a:lnTo>
                <a:lnTo>
                  <a:pt x="3650" y="3814"/>
                </a:lnTo>
                <a:lnTo>
                  <a:pt x="3652" y="3810"/>
                </a:lnTo>
                <a:lnTo>
                  <a:pt x="3652" y="3804"/>
                </a:lnTo>
                <a:lnTo>
                  <a:pt x="3650" y="3796"/>
                </a:lnTo>
                <a:lnTo>
                  <a:pt x="3646" y="3790"/>
                </a:lnTo>
                <a:lnTo>
                  <a:pt x="3644" y="3792"/>
                </a:lnTo>
                <a:lnTo>
                  <a:pt x="3642" y="3792"/>
                </a:lnTo>
                <a:lnTo>
                  <a:pt x="3640" y="3792"/>
                </a:lnTo>
                <a:lnTo>
                  <a:pt x="3638" y="3790"/>
                </a:lnTo>
                <a:lnTo>
                  <a:pt x="3636" y="3790"/>
                </a:lnTo>
                <a:lnTo>
                  <a:pt x="3634" y="3794"/>
                </a:lnTo>
                <a:lnTo>
                  <a:pt x="3634" y="3802"/>
                </a:lnTo>
                <a:lnTo>
                  <a:pt x="3640" y="3808"/>
                </a:lnTo>
                <a:lnTo>
                  <a:pt x="3642" y="3814"/>
                </a:lnTo>
                <a:lnTo>
                  <a:pt x="3644" y="3816"/>
                </a:lnTo>
                <a:lnTo>
                  <a:pt x="3646" y="3816"/>
                </a:lnTo>
                <a:close/>
                <a:moveTo>
                  <a:pt x="3596" y="3668"/>
                </a:moveTo>
                <a:lnTo>
                  <a:pt x="3596" y="3668"/>
                </a:lnTo>
                <a:lnTo>
                  <a:pt x="3590" y="3666"/>
                </a:lnTo>
                <a:lnTo>
                  <a:pt x="3590" y="3670"/>
                </a:lnTo>
                <a:lnTo>
                  <a:pt x="3596" y="3674"/>
                </a:lnTo>
                <a:lnTo>
                  <a:pt x="3598" y="3676"/>
                </a:lnTo>
                <a:lnTo>
                  <a:pt x="3602" y="3676"/>
                </a:lnTo>
                <a:lnTo>
                  <a:pt x="3616" y="3670"/>
                </a:lnTo>
                <a:lnTo>
                  <a:pt x="3624" y="3668"/>
                </a:lnTo>
                <a:lnTo>
                  <a:pt x="3630" y="3668"/>
                </a:lnTo>
                <a:lnTo>
                  <a:pt x="3632" y="3668"/>
                </a:lnTo>
                <a:lnTo>
                  <a:pt x="3634" y="3666"/>
                </a:lnTo>
                <a:lnTo>
                  <a:pt x="3634" y="3664"/>
                </a:lnTo>
                <a:lnTo>
                  <a:pt x="3632" y="3662"/>
                </a:lnTo>
                <a:lnTo>
                  <a:pt x="3626" y="3662"/>
                </a:lnTo>
                <a:lnTo>
                  <a:pt x="3618" y="3664"/>
                </a:lnTo>
                <a:lnTo>
                  <a:pt x="3608" y="3662"/>
                </a:lnTo>
                <a:lnTo>
                  <a:pt x="3604" y="3660"/>
                </a:lnTo>
                <a:lnTo>
                  <a:pt x="3602" y="3660"/>
                </a:lnTo>
                <a:lnTo>
                  <a:pt x="3602" y="3664"/>
                </a:lnTo>
                <a:lnTo>
                  <a:pt x="3602" y="3668"/>
                </a:lnTo>
                <a:lnTo>
                  <a:pt x="3600" y="3670"/>
                </a:lnTo>
                <a:lnTo>
                  <a:pt x="3596" y="3668"/>
                </a:lnTo>
                <a:close/>
                <a:moveTo>
                  <a:pt x="3666" y="3688"/>
                </a:moveTo>
                <a:lnTo>
                  <a:pt x="3666" y="3688"/>
                </a:lnTo>
                <a:lnTo>
                  <a:pt x="3668" y="3686"/>
                </a:lnTo>
                <a:lnTo>
                  <a:pt x="3668" y="3680"/>
                </a:lnTo>
                <a:lnTo>
                  <a:pt x="3668" y="3674"/>
                </a:lnTo>
                <a:lnTo>
                  <a:pt x="3664" y="3670"/>
                </a:lnTo>
                <a:lnTo>
                  <a:pt x="3658" y="3666"/>
                </a:lnTo>
                <a:lnTo>
                  <a:pt x="3654" y="3660"/>
                </a:lnTo>
                <a:lnTo>
                  <a:pt x="3648" y="3656"/>
                </a:lnTo>
                <a:lnTo>
                  <a:pt x="3640" y="3654"/>
                </a:lnTo>
                <a:lnTo>
                  <a:pt x="3634" y="3654"/>
                </a:lnTo>
                <a:lnTo>
                  <a:pt x="3644" y="3658"/>
                </a:lnTo>
                <a:lnTo>
                  <a:pt x="3648" y="3660"/>
                </a:lnTo>
                <a:lnTo>
                  <a:pt x="3650" y="3662"/>
                </a:lnTo>
                <a:lnTo>
                  <a:pt x="3654" y="3666"/>
                </a:lnTo>
                <a:lnTo>
                  <a:pt x="3658" y="3672"/>
                </a:lnTo>
                <a:lnTo>
                  <a:pt x="3662" y="3676"/>
                </a:lnTo>
                <a:lnTo>
                  <a:pt x="3662" y="3678"/>
                </a:lnTo>
                <a:lnTo>
                  <a:pt x="3660" y="3682"/>
                </a:lnTo>
                <a:lnTo>
                  <a:pt x="3658" y="3690"/>
                </a:lnTo>
                <a:lnTo>
                  <a:pt x="3658" y="3694"/>
                </a:lnTo>
                <a:lnTo>
                  <a:pt x="3656" y="3696"/>
                </a:lnTo>
                <a:lnTo>
                  <a:pt x="3654" y="3698"/>
                </a:lnTo>
                <a:lnTo>
                  <a:pt x="3652" y="3700"/>
                </a:lnTo>
                <a:lnTo>
                  <a:pt x="3658" y="3706"/>
                </a:lnTo>
                <a:lnTo>
                  <a:pt x="3660" y="3708"/>
                </a:lnTo>
                <a:lnTo>
                  <a:pt x="3660" y="3706"/>
                </a:lnTo>
                <a:lnTo>
                  <a:pt x="3662" y="3700"/>
                </a:lnTo>
                <a:lnTo>
                  <a:pt x="3664" y="3694"/>
                </a:lnTo>
                <a:lnTo>
                  <a:pt x="3666" y="3688"/>
                </a:lnTo>
                <a:close/>
                <a:moveTo>
                  <a:pt x="3840" y="3888"/>
                </a:moveTo>
                <a:lnTo>
                  <a:pt x="3840" y="3888"/>
                </a:lnTo>
                <a:lnTo>
                  <a:pt x="3838" y="3886"/>
                </a:lnTo>
                <a:lnTo>
                  <a:pt x="3834" y="3884"/>
                </a:lnTo>
                <a:lnTo>
                  <a:pt x="3828" y="3882"/>
                </a:lnTo>
                <a:lnTo>
                  <a:pt x="3824" y="3884"/>
                </a:lnTo>
                <a:lnTo>
                  <a:pt x="3824" y="3886"/>
                </a:lnTo>
                <a:lnTo>
                  <a:pt x="3826" y="3888"/>
                </a:lnTo>
                <a:lnTo>
                  <a:pt x="3830" y="3888"/>
                </a:lnTo>
                <a:lnTo>
                  <a:pt x="3834" y="3890"/>
                </a:lnTo>
                <a:lnTo>
                  <a:pt x="3838" y="3890"/>
                </a:lnTo>
                <a:lnTo>
                  <a:pt x="3840" y="3890"/>
                </a:lnTo>
                <a:lnTo>
                  <a:pt x="3840" y="3888"/>
                </a:lnTo>
                <a:close/>
                <a:moveTo>
                  <a:pt x="3700" y="3740"/>
                </a:moveTo>
                <a:lnTo>
                  <a:pt x="3700" y="3740"/>
                </a:lnTo>
                <a:lnTo>
                  <a:pt x="3686" y="3726"/>
                </a:lnTo>
                <a:lnTo>
                  <a:pt x="3680" y="3724"/>
                </a:lnTo>
                <a:lnTo>
                  <a:pt x="3678" y="3726"/>
                </a:lnTo>
                <a:lnTo>
                  <a:pt x="3682" y="3730"/>
                </a:lnTo>
                <a:lnTo>
                  <a:pt x="3686" y="3734"/>
                </a:lnTo>
                <a:lnTo>
                  <a:pt x="3694" y="3740"/>
                </a:lnTo>
                <a:lnTo>
                  <a:pt x="3700" y="3746"/>
                </a:lnTo>
                <a:lnTo>
                  <a:pt x="3702" y="3750"/>
                </a:lnTo>
                <a:lnTo>
                  <a:pt x="3702" y="3752"/>
                </a:lnTo>
                <a:lnTo>
                  <a:pt x="3698" y="3756"/>
                </a:lnTo>
                <a:lnTo>
                  <a:pt x="3694" y="3760"/>
                </a:lnTo>
                <a:lnTo>
                  <a:pt x="3694" y="3762"/>
                </a:lnTo>
                <a:lnTo>
                  <a:pt x="3696" y="3764"/>
                </a:lnTo>
                <a:lnTo>
                  <a:pt x="3702" y="3774"/>
                </a:lnTo>
                <a:lnTo>
                  <a:pt x="3702" y="3776"/>
                </a:lnTo>
                <a:lnTo>
                  <a:pt x="3704" y="3776"/>
                </a:lnTo>
                <a:lnTo>
                  <a:pt x="3702" y="3766"/>
                </a:lnTo>
                <a:lnTo>
                  <a:pt x="3704" y="3758"/>
                </a:lnTo>
                <a:lnTo>
                  <a:pt x="3706" y="3752"/>
                </a:lnTo>
                <a:lnTo>
                  <a:pt x="3704" y="3746"/>
                </a:lnTo>
                <a:lnTo>
                  <a:pt x="3700" y="3740"/>
                </a:lnTo>
                <a:close/>
                <a:moveTo>
                  <a:pt x="3780" y="3864"/>
                </a:moveTo>
                <a:lnTo>
                  <a:pt x="3780" y="3864"/>
                </a:lnTo>
                <a:lnTo>
                  <a:pt x="3776" y="3862"/>
                </a:lnTo>
                <a:lnTo>
                  <a:pt x="3774" y="3864"/>
                </a:lnTo>
                <a:lnTo>
                  <a:pt x="3776" y="3868"/>
                </a:lnTo>
                <a:lnTo>
                  <a:pt x="3780" y="3872"/>
                </a:lnTo>
                <a:lnTo>
                  <a:pt x="3782" y="3872"/>
                </a:lnTo>
                <a:lnTo>
                  <a:pt x="3786" y="3872"/>
                </a:lnTo>
                <a:lnTo>
                  <a:pt x="3788" y="3874"/>
                </a:lnTo>
                <a:lnTo>
                  <a:pt x="3790" y="3876"/>
                </a:lnTo>
                <a:lnTo>
                  <a:pt x="3790" y="3880"/>
                </a:lnTo>
                <a:lnTo>
                  <a:pt x="3786" y="3886"/>
                </a:lnTo>
                <a:lnTo>
                  <a:pt x="3782" y="3890"/>
                </a:lnTo>
                <a:lnTo>
                  <a:pt x="3780" y="3894"/>
                </a:lnTo>
                <a:lnTo>
                  <a:pt x="3780" y="3896"/>
                </a:lnTo>
                <a:lnTo>
                  <a:pt x="3786" y="3892"/>
                </a:lnTo>
                <a:lnTo>
                  <a:pt x="3792" y="3886"/>
                </a:lnTo>
                <a:lnTo>
                  <a:pt x="3796" y="3882"/>
                </a:lnTo>
                <a:lnTo>
                  <a:pt x="3796" y="3876"/>
                </a:lnTo>
                <a:lnTo>
                  <a:pt x="3796" y="3870"/>
                </a:lnTo>
                <a:lnTo>
                  <a:pt x="3794" y="3866"/>
                </a:lnTo>
                <a:lnTo>
                  <a:pt x="3792" y="3866"/>
                </a:lnTo>
                <a:lnTo>
                  <a:pt x="3788" y="3866"/>
                </a:lnTo>
                <a:lnTo>
                  <a:pt x="3780" y="3864"/>
                </a:lnTo>
                <a:close/>
                <a:moveTo>
                  <a:pt x="3708" y="3820"/>
                </a:moveTo>
                <a:lnTo>
                  <a:pt x="3708" y="3820"/>
                </a:lnTo>
                <a:lnTo>
                  <a:pt x="3708" y="3824"/>
                </a:lnTo>
                <a:lnTo>
                  <a:pt x="3714" y="3828"/>
                </a:lnTo>
                <a:lnTo>
                  <a:pt x="3718" y="3832"/>
                </a:lnTo>
                <a:lnTo>
                  <a:pt x="3720" y="3832"/>
                </a:lnTo>
                <a:lnTo>
                  <a:pt x="3720" y="3830"/>
                </a:lnTo>
                <a:lnTo>
                  <a:pt x="3718" y="3828"/>
                </a:lnTo>
                <a:lnTo>
                  <a:pt x="3712" y="3820"/>
                </a:lnTo>
                <a:lnTo>
                  <a:pt x="3710" y="3818"/>
                </a:lnTo>
                <a:lnTo>
                  <a:pt x="3708" y="3820"/>
                </a:lnTo>
                <a:close/>
                <a:moveTo>
                  <a:pt x="3724" y="3770"/>
                </a:moveTo>
                <a:lnTo>
                  <a:pt x="3724" y="3770"/>
                </a:lnTo>
                <a:lnTo>
                  <a:pt x="3720" y="3768"/>
                </a:lnTo>
                <a:lnTo>
                  <a:pt x="3720" y="3770"/>
                </a:lnTo>
                <a:lnTo>
                  <a:pt x="3722" y="3772"/>
                </a:lnTo>
                <a:lnTo>
                  <a:pt x="3724" y="3778"/>
                </a:lnTo>
                <a:lnTo>
                  <a:pt x="3730" y="3788"/>
                </a:lnTo>
                <a:lnTo>
                  <a:pt x="3732" y="3794"/>
                </a:lnTo>
                <a:lnTo>
                  <a:pt x="3730" y="3798"/>
                </a:lnTo>
                <a:lnTo>
                  <a:pt x="3730" y="3800"/>
                </a:lnTo>
                <a:lnTo>
                  <a:pt x="3734" y="3798"/>
                </a:lnTo>
                <a:lnTo>
                  <a:pt x="3736" y="3796"/>
                </a:lnTo>
                <a:lnTo>
                  <a:pt x="3736" y="3794"/>
                </a:lnTo>
                <a:lnTo>
                  <a:pt x="3732" y="3788"/>
                </a:lnTo>
                <a:lnTo>
                  <a:pt x="3730" y="3780"/>
                </a:lnTo>
                <a:lnTo>
                  <a:pt x="3724" y="3770"/>
                </a:lnTo>
                <a:close/>
                <a:moveTo>
                  <a:pt x="3748" y="3850"/>
                </a:moveTo>
                <a:lnTo>
                  <a:pt x="3748" y="3850"/>
                </a:lnTo>
                <a:lnTo>
                  <a:pt x="3754" y="3858"/>
                </a:lnTo>
                <a:lnTo>
                  <a:pt x="3756" y="3862"/>
                </a:lnTo>
                <a:lnTo>
                  <a:pt x="3756" y="3856"/>
                </a:lnTo>
                <a:lnTo>
                  <a:pt x="3750" y="3848"/>
                </a:lnTo>
                <a:lnTo>
                  <a:pt x="3748" y="3844"/>
                </a:lnTo>
                <a:lnTo>
                  <a:pt x="3748" y="3842"/>
                </a:lnTo>
                <a:lnTo>
                  <a:pt x="3744" y="3832"/>
                </a:lnTo>
                <a:lnTo>
                  <a:pt x="3740" y="3826"/>
                </a:lnTo>
                <a:lnTo>
                  <a:pt x="3736" y="3820"/>
                </a:lnTo>
                <a:lnTo>
                  <a:pt x="3734" y="3820"/>
                </a:lnTo>
                <a:lnTo>
                  <a:pt x="3736" y="3824"/>
                </a:lnTo>
                <a:lnTo>
                  <a:pt x="3742" y="3838"/>
                </a:lnTo>
                <a:lnTo>
                  <a:pt x="3744" y="3844"/>
                </a:lnTo>
                <a:lnTo>
                  <a:pt x="3742" y="3844"/>
                </a:lnTo>
                <a:lnTo>
                  <a:pt x="3742" y="3846"/>
                </a:lnTo>
                <a:lnTo>
                  <a:pt x="3748" y="3850"/>
                </a:lnTo>
                <a:close/>
                <a:moveTo>
                  <a:pt x="3494" y="4042"/>
                </a:moveTo>
                <a:lnTo>
                  <a:pt x="3494" y="4042"/>
                </a:lnTo>
                <a:lnTo>
                  <a:pt x="3502" y="4042"/>
                </a:lnTo>
                <a:lnTo>
                  <a:pt x="3506" y="4040"/>
                </a:lnTo>
                <a:lnTo>
                  <a:pt x="3506" y="4038"/>
                </a:lnTo>
                <a:lnTo>
                  <a:pt x="3504" y="4036"/>
                </a:lnTo>
                <a:lnTo>
                  <a:pt x="3500" y="4036"/>
                </a:lnTo>
                <a:lnTo>
                  <a:pt x="3496" y="4038"/>
                </a:lnTo>
                <a:lnTo>
                  <a:pt x="3494" y="4040"/>
                </a:lnTo>
                <a:lnTo>
                  <a:pt x="3494" y="4042"/>
                </a:lnTo>
                <a:close/>
                <a:moveTo>
                  <a:pt x="3432" y="3908"/>
                </a:moveTo>
                <a:lnTo>
                  <a:pt x="3432" y="3908"/>
                </a:lnTo>
                <a:lnTo>
                  <a:pt x="3428" y="3908"/>
                </a:lnTo>
                <a:lnTo>
                  <a:pt x="3426" y="3912"/>
                </a:lnTo>
                <a:lnTo>
                  <a:pt x="3426" y="3916"/>
                </a:lnTo>
                <a:lnTo>
                  <a:pt x="3426" y="3920"/>
                </a:lnTo>
                <a:lnTo>
                  <a:pt x="3428" y="3926"/>
                </a:lnTo>
                <a:lnTo>
                  <a:pt x="3432" y="3928"/>
                </a:lnTo>
                <a:lnTo>
                  <a:pt x="3438" y="3930"/>
                </a:lnTo>
                <a:lnTo>
                  <a:pt x="3444" y="3930"/>
                </a:lnTo>
                <a:lnTo>
                  <a:pt x="3448" y="3928"/>
                </a:lnTo>
                <a:lnTo>
                  <a:pt x="3448" y="3926"/>
                </a:lnTo>
                <a:lnTo>
                  <a:pt x="3446" y="3918"/>
                </a:lnTo>
                <a:lnTo>
                  <a:pt x="3440" y="3910"/>
                </a:lnTo>
                <a:lnTo>
                  <a:pt x="3436" y="3908"/>
                </a:lnTo>
                <a:lnTo>
                  <a:pt x="3432" y="3908"/>
                </a:lnTo>
                <a:close/>
                <a:moveTo>
                  <a:pt x="4328" y="4390"/>
                </a:moveTo>
                <a:lnTo>
                  <a:pt x="4328" y="4390"/>
                </a:lnTo>
                <a:lnTo>
                  <a:pt x="4326" y="4392"/>
                </a:lnTo>
                <a:lnTo>
                  <a:pt x="4324" y="4394"/>
                </a:lnTo>
                <a:lnTo>
                  <a:pt x="4324" y="4402"/>
                </a:lnTo>
                <a:lnTo>
                  <a:pt x="4326" y="4406"/>
                </a:lnTo>
                <a:lnTo>
                  <a:pt x="4328" y="4408"/>
                </a:lnTo>
                <a:lnTo>
                  <a:pt x="4332" y="4410"/>
                </a:lnTo>
                <a:lnTo>
                  <a:pt x="4338" y="4410"/>
                </a:lnTo>
                <a:lnTo>
                  <a:pt x="4340" y="4408"/>
                </a:lnTo>
                <a:lnTo>
                  <a:pt x="4340" y="4406"/>
                </a:lnTo>
                <a:lnTo>
                  <a:pt x="4338" y="4400"/>
                </a:lnTo>
                <a:lnTo>
                  <a:pt x="4334" y="4392"/>
                </a:lnTo>
                <a:lnTo>
                  <a:pt x="4330" y="4390"/>
                </a:lnTo>
                <a:lnTo>
                  <a:pt x="4328" y="4390"/>
                </a:lnTo>
                <a:close/>
                <a:moveTo>
                  <a:pt x="3606" y="3880"/>
                </a:moveTo>
                <a:lnTo>
                  <a:pt x="3606" y="3880"/>
                </a:lnTo>
                <a:lnTo>
                  <a:pt x="3610" y="3882"/>
                </a:lnTo>
                <a:lnTo>
                  <a:pt x="3614" y="3882"/>
                </a:lnTo>
                <a:lnTo>
                  <a:pt x="3616" y="3880"/>
                </a:lnTo>
                <a:lnTo>
                  <a:pt x="3614" y="3878"/>
                </a:lnTo>
                <a:lnTo>
                  <a:pt x="3604" y="3876"/>
                </a:lnTo>
                <a:lnTo>
                  <a:pt x="3602" y="3878"/>
                </a:lnTo>
                <a:lnTo>
                  <a:pt x="3606" y="3880"/>
                </a:lnTo>
                <a:close/>
                <a:moveTo>
                  <a:pt x="3620" y="3884"/>
                </a:moveTo>
                <a:lnTo>
                  <a:pt x="3620" y="3884"/>
                </a:lnTo>
                <a:lnTo>
                  <a:pt x="3618" y="3886"/>
                </a:lnTo>
                <a:lnTo>
                  <a:pt x="3620" y="3888"/>
                </a:lnTo>
                <a:lnTo>
                  <a:pt x="3630" y="3892"/>
                </a:lnTo>
                <a:lnTo>
                  <a:pt x="3632" y="3892"/>
                </a:lnTo>
                <a:lnTo>
                  <a:pt x="3628" y="3888"/>
                </a:lnTo>
                <a:lnTo>
                  <a:pt x="3624" y="3884"/>
                </a:lnTo>
                <a:lnTo>
                  <a:pt x="3620" y="3884"/>
                </a:lnTo>
                <a:close/>
                <a:moveTo>
                  <a:pt x="3838" y="4066"/>
                </a:moveTo>
                <a:lnTo>
                  <a:pt x="3838" y="4066"/>
                </a:lnTo>
                <a:lnTo>
                  <a:pt x="3838" y="4064"/>
                </a:lnTo>
                <a:lnTo>
                  <a:pt x="3836" y="4062"/>
                </a:lnTo>
                <a:lnTo>
                  <a:pt x="3828" y="4058"/>
                </a:lnTo>
                <a:lnTo>
                  <a:pt x="3822" y="4056"/>
                </a:lnTo>
                <a:lnTo>
                  <a:pt x="3818" y="4058"/>
                </a:lnTo>
                <a:lnTo>
                  <a:pt x="3818" y="4060"/>
                </a:lnTo>
                <a:lnTo>
                  <a:pt x="3820" y="4064"/>
                </a:lnTo>
                <a:lnTo>
                  <a:pt x="3826" y="4066"/>
                </a:lnTo>
                <a:lnTo>
                  <a:pt x="3834" y="4068"/>
                </a:lnTo>
                <a:lnTo>
                  <a:pt x="3836" y="4068"/>
                </a:lnTo>
                <a:lnTo>
                  <a:pt x="3838" y="4066"/>
                </a:lnTo>
                <a:close/>
                <a:moveTo>
                  <a:pt x="3986" y="4384"/>
                </a:moveTo>
                <a:lnTo>
                  <a:pt x="3986" y="4384"/>
                </a:lnTo>
                <a:lnTo>
                  <a:pt x="3982" y="4384"/>
                </a:lnTo>
                <a:lnTo>
                  <a:pt x="3984" y="4386"/>
                </a:lnTo>
                <a:lnTo>
                  <a:pt x="3986" y="4392"/>
                </a:lnTo>
                <a:lnTo>
                  <a:pt x="3992" y="4396"/>
                </a:lnTo>
                <a:lnTo>
                  <a:pt x="4000" y="4402"/>
                </a:lnTo>
                <a:lnTo>
                  <a:pt x="4000" y="4400"/>
                </a:lnTo>
                <a:lnTo>
                  <a:pt x="3998" y="4396"/>
                </a:lnTo>
                <a:lnTo>
                  <a:pt x="3994" y="4392"/>
                </a:lnTo>
                <a:lnTo>
                  <a:pt x="3992" y="4390"/>
                </a:lnTo>
                <a:lnTo>
                  <a:pt x="3990" y="4388"/>
                </a:lnTo>
                <a:lnTo>
                  <a:pt x="3988" y="4386"/>
                </a:lnTo>
                <a:lnTo>
                  <a:pt x="3986" y="4384"/>
                </a:lnTo>
                <a:close/>
                <a:moveTo>
                  <a:pt x="4018" y="4394"/>
                </a:moveTo>
                <a:lnTo>
                  <a:pt x="4018" y="4394"/>
                </a:lnTo>
                <a:lnTo>
                  <a:pt x="4018" y="4396"/>
                </a:lnTo>
                <a:lnTo>
                  <a:pt x="4020" y="4402"/>
                </a:lnTo>
                <a:lnTo>
                  <a:pt x="4020" y="4404"/>
                </a:lnTo>
                <a:lnTo>
                  <a:pt x="4022" y="4402"/>
                </a:lnTo>
                <a:lnTo>
                  <a:pt x="4024" y="4398"/>
                </a:lnTo>
                <a:lnTo>
                  <a:pt x="4024" y="4392"/>
                </a:lnTo>
                <a:lnTo>
                  <a:pt x="4022" y="4390"/>
                </a:lnTo>
                <a:lnTo>
                  <a:pt x="4020" y="4388"/>
                </a:lnTo>
                <a:lnTo>
                  <a:pt x="4016" y="4388"/>
                </a:lnTo>
                <a:lnTo>
                  <a:pt x="4014" y="4388"/>
                </a:lnTo>
                <a:lnTo>
                  <a:pt x="4014" y="4392"/>
                </a:lnTo>
                <a:lnTo>
                  <a:pt x="4018" y="4394"/>
                </a:lnTo>
                <a:close/>
                <a:moveTo>
                  <a:pt x="4194" y="4446"/>
                </a:moveTo>
                <a:lnTo>
                  <a:pt x="4194" y="4446"/>
                </a:lnTo>
                <a:lnTo>
                  <a:pt x="4192" y="4448"/>
                </a:lnTo>
                <a:lnTo>
                  <a:pt x="4190" y="4448"/>
                </a:lnTo>
                <a:lnTo>
                  <a:pt x="4186" y="4446"/>
                </a:lnTo>
                <a:lnTo>
                  <a:pt x="4182" y="4446"/>
                </a:lnTo>
                <a:lnTo>
                  <a:pt x="4180" y="4446"/>
                </a:lnTo>
                <a:lnTo>
                  <a:pt x="4178" y="4450"/>
                </a:lnTo>
                <a:lnTo>
                  <a:pt x="4178" y="4452"/>
                </a:lnTo>
                <a:lnTo>
                  <a:pt x="4180" y="4454"/>
                </a:lnTo>
                <a:lnTo>
                  <a:pt x="4186" y="4454"/>
                </a:lnTo>
                <a:lnTo>
                  <a:pt x="4194" y="4456"/>
                </a:lnTo>
                <a:lnTo>
                  <a:pt x="4198" y="4456"/>
                </a:lnTo>
                <a:lnTo>
                  <a:pt x="4202" y="4454"/>
                </a:lnTo>
                <a:lnTo>
                  <a:pt x="4204" y="4448"/>
                </a:lnTo>
                <a:lnTo>
                  <a:pt x="4202" y="4444"/>
                </a:lnTo>
                <a:lnTo>
                  <a:pt x="4198" y="4444"/>
                </a:lnTo>
                <a:lnTo>
                  <a:pt x="4194" y="4446"/>
                </a:lnTo>
                <a:close/>
                <a:moveTo>
                  <a:pt x="4316" y="4544"/>
                </a:moveTo>
                <a:lnTo>
                  <a:pt x="4316" y="4544"/>
                </a:lnTo>
                <a:lnTo>
                  <a:pt x="4316" y="4546"/>
                </a:lnTo>
                <a:lnTo>
                  <a:pt x="4318" y="4546"/>
                </a:lnTo>
                <a:lnTo>
                  <a:pt x="4320" y="4542"/>
                </a:lnTo>
                <a:lnTo>
                  <a:pt x="4320" y="4540"/>
                </a:lnTo>
                <a:lnTo>
                  <a:pt x="4318" y="4540"/>
                </a:lnTo>
                <a:lnTo>
                  <a:pt x="4316" y="4544"/>
                </a:lnTo>
                <a:close/>
                <a:moveTo>
                  <a:pt x="4310" y="4554"/>
                </a:moveTo>
                <a:lnTo>
                  <a:pt x="4310" y="4554"/>
                </a:lnTo>
                <a:lnTo>
                  <a:pt x="4312" y="4556"/>
                </a:lnTo>
                <a:lnTo>
                  <a:pt x="4316" y="4552"/>
                </a:lnTo>
                <a:lnTo>
                  <a:pt x="4318" y="4548"/>
                </a:lnTo>
                <a:lnTo>
                  <a:pt x="4318" y="4546"/>
                </a:lnTo>
                <a:lnTo>
                  <a:pt x="4316" y="4548"/>
                </a:lnTo>
                <a:lnTo>
                  <a:pt x="4314" y="4550"/>
                </a:lnTo>
                <a:lnTo>
                  <a:pt x="4310" y="4554"/>
                </a:lnTo>
                <a:close/>
                <a:moveTo>
                  <a:pt x="4316" y="4558"/>
                </a:moveTo>
                <a:lnTo>
                  <a:pt x="4316" y="4558"/>
                </a:lnTo>
                <a:lnTo>
                  <a:pt x="4312" y="4558"/>
                </a:lnTo>
                <a:lnTo>
                  <a:pt x="4310" y="4562"/>
                </a:lnTo>
                <a:lnTo>
                  <a:pt x="4308" y="4564"/>
                </a:lnTo>
                <a:lnTo>
                  <a:pt x="4308" y="4566"/>
                </a:lnTo>
                <a:lnTo>
                  <a:pt x="4314" y="4568"/>
                </a:lnTo>
                <a:lnTo>
                  <a:pt x="4316" y="4566"/>
                </a:lnTo>
                <a:lnTo>
                  <a:pt x="4318" y="4562"/>
                </a:lnTo>
                <a:lnTo>
                  <a:pt x="4318" y="4560"/>
                </a:lnTo>
                <a:lnTo>
                  <a:pt x="4316" y="4558"/>
                </a:lnTo>
                <a:close/>
                <a:moveTo>
                  <a:pt x="4306" y="4570"/>
                </a:moveTo>
                <a:lnTo>
                  <a:pt x="4306" y="4570"/>
                </a:lnTo>
                <a:lnTo>
                  <a:pt x="4304" y="4572"/>
                </a:lnTo>
                <a:lnTo>
                  <a:pt x="4306" y="4572"/>
                </a:lnTo>
                <a:lnTo>
                  <a:pt x="4310" y="4574"/>
                </a:lnTo>
                <a:lnTo>
                  <a:pt x="4312" y="4572"/>
                </a:lnTo>
                <a:lnTo>
                  <a:pt x="4314" y="4570"/>
                </a:lnTo>
                <a:lnTo>
                  <a:pt x="4312" y="4570"/>
                </a:lnTo>
                <a:lnTo>
                  <a:pt x="4306" y="4570"/>
                </a:lnTo>
                <a:close/>
                <a:moveTo>
                  <a:pt x="4322" y="4564"/>
                </a:moveTo>
                <a:lnTo>
                  <a:pt x="4322" y="4564"/>
                </a:lnTo>
                <a:lnTo>
                  <a:pt x="4320" y="4564"/>
                </a:lnTo>
                <a:lnTo>
                  <a:pt x="4318" y="4566"/>
                </a:lnTo>
                <a:lnTo>
                  <a:pt x="4318" y="4568"/>
                </a:lnTo>
                <a:lnTo>
                  <a:pt x="4322" y="4566"/>
                </a:lnTo>
                <a:lnTo>
                  <a:pt x="4322" y="4564"/>
                </a:lnTo>
                <a:close/>
                <a:moveTo>
                  <a:pt x="4320" y="4550"/>
                </a:moveTo>
                <a:lnTo>
                  <a:pt x="4320" y="4550"/>
                </a:lnTo>
                <a:lnTo>
                  <a:pt x="4316" y="4550"/>
                </a:lnTo>
                <a:lnTo>
                  <a:pt x="4316" y="4552"/>
                </a:lnTo>
                <a:lnTo>
                  <a:pt x="4316" y="4556"/>
                </a:lnTo>
                <a:lnTo>
                  <a:pt x="4320" y="4554"/>
                </a:lnTo>
                <a:lnTo>
                  <a:pt x="4320" y="4552"/>
                </a:lnTo>
                <a:lnTo>
                  <a:pt x="4320" y="4550"/>
                </a:lnTo>
                <a:close/>
                <a:moveTo>
                  <a:pt x="4334" y="4434"/>
                </a:moveTo>
                <a:lnTo>
                  <a:pt x="4334" y="4434"/>
                </a:lnTo>
                <a:lnTo>
                  <a:pt x="4334" y="4432"/>
                </a:lnTo>
                <a:lnTo>
                  <a:pt x="4330" y="4432"/>
                </a:lnTo>
                <a:lnTo>
                  <a:pt x="4324" y="4436"/>
                </a:lnTo>
                <a:lnTo>
                  <a:pt x="4322" y="4442"/>
                </a:lnTo>
                <a:lnTo>
                  <a:pt x="4326" y="4442"/>
                </a:lnTo>
                <a:lnTo>
                  <a:pt x="4332" y="4438"/>
                </a:lnTo>
                <a:lnTo>
                  <a:pt x="4334" y="4434"/>
                </a:lnTo>
                <a:close/>
                <a:moveTo>
                  <a:pt x="4296" y="4460"/>
                </a:moveTo>
                <a:lnTo>
                  <a:pt x="4296" y="4460"/>
                </a:lnTo>
                <a:lnTo>
                  <a:pt x="4288" y="4462"/>
                </a:lnTo>
                <a:lnTo>
                  <a:pt x="4288" y="4464"/>
                </a:lnTo>
                <a:lnTo>
                  <a:pt x="4290" y="4466"/>
                </a:lnTo>
                <a:lnTo>
                  <a:pt x="4294" y="4470"/>
                </a:lnTo>
                <a:lnTo>
                  <a:pt x="4296" y="4472"/>
                </a:lnTo>
                <a:lnTo>
                  <a:pt x="4296" y="4476"/>
                </a:lnTo>
                <a:lnTo>
                  <a:pt x="4296" y="4482"/>
                </a:lnTo>
                <a:lnTo>
                  <a:pt x="4294" y="4486"/>
                </a:lnTo>
                <a:lnTo>
                  <a:pt x="4282" y="4492"/>
                </a:lnTo>
                <a:lnTo>
                  <a:pt x="4278" y="4496"/>
                </a:lnTo>
                <a:lnTo>
                  <a:pt x="4280" y="4498"/>
                </a:lnTo>
                <a:lnTo>
                  <a:pt x="4300" y="4496"/>
                </a:lnTo>
                <a:lnTo>
                  <a:pt x="4308" y="4496"/>
                </a:lnTo>
                <a:lnTo>
                  <a:pt x="4314" y="4492"/>
                </a:lnTo>
                <a:lnTo>
                  <a:pt x="4316" y="4488"/>
                </a:lnTo>
                <a:lnTo>
                  <a:pt x="4316" y="4482"/>
                </a:lnTo>
                <a:lnTo>
                  <a:pt x="4314" y="4472"/>
                </a:lnTo>
                <a:lnTo>
                  <a:pt x="4314" y="4468"/>
                </a:lnTo>
                <a:lnTo>
                  <a:pt x="4316" y="4464"/>
                </a:lnTo>
                <a:lnTo>
                  <a:pt x="4320" y="4460"/>
                </a:lnTo>
                <a:lnTo>
                  <a:pt x="4316" y="4458"/>
                </a:lnTo>
                <a:lnTo>
                  <a:pt x="4296" y="4460"/>
                </a:lnTo>
                <a:close/>
                <a:moveTo>
                  <a:pt x="4290" y="4390"/>
                </a:moveTo>
                <a:lnTo>
                  <a:pt x="4290" y="4390"/>
                </a:lnTo>
                <a:lnTo>
                  <a:pt x="4286" y="4392"/>
                </a:lnTo>
                <a:lnTo>
                  <a:pt x="4284" y="4396"/>
                </a:lnTo>
                <a:lnTo>
                  <a:pt x="4284" y="4400"/>
                </a:lnTo>
                <a:lnTo>
                  <a:pt x="4288" y="4400"/>
                </a:lnTo>
                <a:lnTo>
                  <a:pt x="4290" y="4398"/>
                </a:lnTo>
                <a:lnTo>
                  <a:pt x="4292" y="4394"/>
                </a:lnTo>
                <a:lnTo>
                  <a:pt x="4292" y="4390"/>
                </a:lnTo>
                <a:lnTo>
                  <a:pt x="4290" y="4390"/>
                </a:lnTo>
                <a:close/>
                <a:moveTo>
                  <a:pt x="4308" y="4332"/>
                </a:moveTo>
                <a:lnTo>
                  <a:pt x="4308" y="4332"/>
                </a:lnTo>
                <a:lnTo>
                  <a:pt x="4306" y="4332"/>
                </a:lnTo>
                <a:lnTo>
                  <a:pt x="4304" y="4336"/>
                </a:lnTo>
                <a:lnTo>
                  <a:pt x="4304" y="4340"/>
                </a:lnTo>
                <a:lnTo>
                  <a:pt x="4306" y="4344"/>
                </a:lnTo>
                <a:lnTo>
                  <a:pt x="4308" y="4344"/>
                </a:lnTo>
                <a:lnTo>
                  <a:pt x="4310" y="4340"/>
                </a:lnTo>
                <a:lnTo>
                  <a:pt x="4310" y="4336"/>
                </a:lnTo>
                <a:lnTo>
                  <a:pt x="4308" y="4332"/>
                </a:lnTo>
                <a:close/>
                <a:moveTo>
                  <a:pt x="4316" y="4300"/>
                </a:moveTo>
                <a:lnTo>
                  <a:pt x="4316" y="4300"/>
                </a:lnTo>
                <a:lnTo>
                  <a:pt x="4314" y="4302"/>
                </a:lnTo>
                <a:lnTo>
                  <a:pt x="4312" y="4306"/>
                </a:lnTo>
                <a:lnTo>
                  <a:pt x="4312" y="4312"/>
                </a:lnTo>
                <a:lnTo>
                  <a:pt x="4314" y="4316"/>
                </a:lnTo>
                <a:lnTo>
                  <a:pt x="4318" y="4316"/>
                </a:lnTo>
                <a:lnTo>
                  <a:pt x="4320" y="4314"/>
                </a:lnTo>
                <a:lnTo>
                  <a:pt x="4322" y="4308"/>
                </a:lnTo>
                <a:lnTo>
                  <a:pt x="4322" y="4304"/>
                </a:lnTo>
                <a:lnTo>
                  <a:pt x="4320" y="4300"/>
                </a:lnTo>
                <a:lnTo>
                  <a:pt x="4320" y="4298"/>
                </a:lnTo>
                <a:lnTo>
                  <a:pt x="4316" y="4300"/>
                </a:lnTo>
                <a:close/>
                <a:moveTo>
                  <a:pt x="4296" y="4230"/>
                </a:moveTo>
                <a:lnTo>
                  <a:pt x="4296" y="4230"/>
                </a:lnTo>
                <a:lnTo>
                  <a:pt x="4298" y="4236"/>
                </a:lnTo>
                <a:lnTo>
                  <a:pt x="4300" y="4240"/>
                </a:lnTo>
                <a:lnTo>
                  <a:pt x="4300" y="4242"/>
                </a:lnTo>
                <a:lnTo>
                  <a:pt x="4304" y="4242"/>
                </a:lnTo>
                <a:lnTo>
                  <a:pt x="4304" y="4238"/>
                </a:lnTo>
                <a:lnTo>
                  <a:pt x="4304" y="4232"/>
                </a:lnTo>
                <a:lnTo>
                  <a:pt x="4304" y="4226"/>
                </a:lnTo>
                <a:lnTo>
                  <a:pt x="4300" y="4222"/>
                </a:lnTo>
                <a:lnTo>
                  <a:pt x="4296" y="4222"/>
                </a:lnTo>
                <a:lnTo>
                  <a:pt x="4296" y="4224"/>
                </a:lnTo>
                <a:lnTo>
                  <a:pt x="4296" y="4228"/>
                </a:lnTo>
                <a:lnTo>
                  <a:pt x="4296" y="4230"/>
                </a:lnTo>
                <a:close/>
                <a:moveTo>
                  <a:pt x="4370" y="4338"/>
                </a:moveTo>
                <a:lnTo>
                  <a:pt x="4370" y="4338"/>
                </a:lnTo>
                <a:lnTo>
                  <a:pt x="4370" y="4344"/>
                </a:lnTo>
                <a:lnTo>
                  <a:pt x="4372" y="4348"/>
                </a:lnTo>
                <a:lnTo>
                  <a:pt x="4374" y="4350"/>
                </a:lnTo>
                <a:lnTo>
                  <a:pt x="4378" y="4348"/>
                </a:lnTo>
                <a:lnTo>
                  <a:pt x="4378" y="4344"/>
                </a:lnTo>
                <a:lnTo>
                  <a:pt x="4378" y="4342"/>
                </a:lnTo>
                <a:lnTo>
                  <a:pt x="4374" y="4338"/>
                </a:lnTo>
                <a:lnTo>
                  <a:pt x="4372" y="4334"/>
                </a:lnTo>
                <a:lnTo>
                  <a:pt x="4370" y="4336"/>
                </a:lnTo>
                <a:lnTo>
                  <a:pt x="4370" y="4338"/>
                </a:lnTo>
                <a:close/>
                <a:moveTo>
                  <a:pt x="4316" y="4280"/>
                </a:moveTo>
                <a:lnTo>
                  <a:pt x="4316" y="4280"/>
                </a:lnTo>
                <a:lnTo>
                  <a:pt x="4320" y="4280"/>
                </a:lnTo>
                <a:lnTo>
                  <a:pt x="4320" y="4282"/>
                </a:lnTo>
                <a:lnTo>
                  <a:pt x="4320" y="4284"/>
                </a:lnTo>
                <a:lnTo>
                  <a:pt x="4322" y="4284"/>
                </a:lnTo>
                <a:lnTo>
                  <a:pt x="4324" y="4280"/>
                </a:lnTo>
                <a:lnTo>
                  <a:pt x="4324" y="4276"/>
                </a:lnTo>
                <a:lnTo>
                  <a:pt x="4322" y="4270"/>
                </a:lnTo>
                <a:lnTo>
                  <a:pt x="4316" y="4264"/>
                </a:lnTo>
                <a:lnTo>
                  <a:pt x="4312" y="4260"/>
                </a:lnTo>
                <a:lnTo>
                  <a:pt x="4308" y="4258"/>
                </a:lnTo>
                <a:lnTo>
                  <a:pt x="4306" y="4262"/>
                </a:lnTo>
                <a:lnTo>
                  <a:pt x="4308" y="4266"/>
                </a:lnTo>
                <a:lnTo>
                  <a:pt x="4310" y="4270"/>
                </a:lnTo>
                <a:lnTo>
                  <a:pt x="4310" y="4274"/>
                </a:lnTo>
                <a:lnTo>
                  <a:pt x="4312" y="4278"/>
                </a:lnTo>
                <a:lnTo>
                  <a:pt x="4316" y="4280"/>
                </a:lnTo>
                <a:close/>
                <a:moveTo>
                  <a:pt x="4284" y="4188"/>
                </a:moveTo>
                <a:lnTo>
                  <a:pt x="4284" y="4188"/>
                </a:lnTo>
                <a:lnTo>
                  <a:pt x="4284" y="4196"/>
                </a:lnTo>
                <a:lnTo>
                  <a:pt x="4284" y="4200"/>
                </a:lnTo>
                <a:lnTo>
                  <a:pt x="4288" y="4204"/>
                </a:lnTo>
                <a:lnTo>
                  <a:pt x="4292" y="4204"/>
                </a:lnTo>
                <a:lnTo>
                  <a:pt x="4292" y="4202"/>
                </a:lnTo>
                <a:lnTo>
                  <a:pt x="4292" y="4200"/>
                </a:lnTo>
                <a:lnTo>
                  <a:pt x="4292" y="4194"/>
                </a:lnTo>
                <a:lnTo>
                  <a:pt x="4290" y="4190"/>
                </a:lnTo>
                <a:lnTo>
                  <a:pt x="4288" y="4186"/>
                </a:lnTo>
                <a:lnTo>
                  <a:pt x="4286" y="4186"/>
                </a:lnTo>
                <a:lnTo>
                  <a:pt x="4284" y="4186"/>
                </a:lnTo>
                <a:lnTo>
                  <a:pt x="4284" y="4188"/>
                </a:lnTo>
                <a:close/>
                <a:moveTo>
                  <a:pt x="4294" y="4192"/>
                </a:moveTo>
                <a:lnTo>
                  <a:pt x="4294" y="4192"/>
                </a:lnTo>
                <a:lnTo>
                  <a:pt x="4296" y="4194"/>
                </a:lnTo>
                <a:lnTo>
                  <a:pt x="4300" y="4192"/>
                </a:lnTo>
                <a:lnTo>
                  <a:pt x="4304" y="4192"/>
                </a:lnTo>
                <a:lnTo>
                  <a:pt x="4306" y="4192"/>
                </a:lnTo>
                <a:lnTo>
                  <a:pt x="4308" y="4192"/>
                </a:lnTo>
                <a:lnTo>
                  <a:pt x="4308" y="4190"/>
                </a:lnTo>
                <a:lnTo>
                  <a:pt x="4306" y="4188"/>
                </a:lnTo>
                <a:lnTo>
                  <a:pt x="4304" y="4188"/>
                </a:lnTo>
                <a:lnTo>
                  <a:pt x="4302" y="4186"/>
                </a:lnTo>
                <a:lnTo>
                  <a:pt x="4300" y="4184"/>
                </a:lnTo>
                <a:lnTo>
                  <a:pt x="4298" y="4180"/>
                </a:lnTo>
                <a:lnTo>
                  <a:pt x="4296" y="4178"/>
                </a:lnTo>
                <a:lnTo>
                  <a:pt x="4294" y="4180"/>
                </a:lnTo>
                <a:lnTo>
                  <a:pt x="4294" y="4182"/>
                </a:lnTo>
                <a:lnTo>
                  <a:pt x="4294" y="4186"/>
                </a:lnTo>
                <a:lnTo>
                  <a:pt x="4294" y="4188"/>
                </a:lnTo>
                <a:lnTo>
                  <a:pt x="4292" y="4188"/>
                </a:lnTo>
                <a:lnTo>
                  <a:pt x="4294" y="4192"/>
                </a:lnTo>
                <a:close/>
                <a:moveTo>
                  <a:pt x="4306" y="4210"/>
                </a:moveTo>
                <a:lnTo>
                  <a:pt x="4306" y="4210"/>
                </a:lnTo>
                <a:lnTo>
                  <a:pt x="4306" y="4208"/>
                </a:lnTo>
                <a:lnTo>
                  <a:pt x="4306" y="4206"/>
                </a:lnTo>
                <a:lnTo>
                  <a:pt x="4306" y="4204"/>
                </a:lnTo>
                <a:lnTo>
                  <a:pt x="4304" y="4204"/>
                </a:lnTo>
                <a:lnTo>
                  <a:pt x="4302" y="4206"/>
                </a:lnTo>
                <a:lnTo>
                  <a:pt x="4302" y="4208"/>
                </a:lnTo>
                <a:lnTo>
                  <a:pt x="4304" y="4208"/>
                </a:lnTo>
                <a:lnTo>
                  <a:pt x="4306" y="4210"/>
                </a:lnTo>
                <a:close/>
                <a:moveTo>
                  <a:pt x="4108" y="4082"/>
                </a:moveTo>
                <a:lnTo>
                  <a:pt x="4108" y="4082"/>
                </a:lnTo>
                <a:lnTo>
                  <a:pt x="4088" y="4080"/>
                </a:lnTo>
                <a:lnTo>
                  <a:pt x="4074" y="4080"/>
                </a:lnTo>
                <a:lnTo>
                  <a:pt x="4070" y="4082"/>
                </a:lnTo>
                <a:lnTo>
                  <a:pt x="4066" y="4086"/>
                </a:lnTo>
                <a:lnTo>
                  <a:pt x="4066" y="4090"/>
                </a:lnTo>
                <a:lnTo>
                  <a:pt x="4066" y="4098"/>
                </a:lnTo>
                <a:lnTo>
                  <a:pt x="4066" y="4104"/>
                </a:lnTo>
                <a:lnTo>
                  <a:pt x="4068" y="4106"/>
                </a:lnTo>
                <a:lnTo>
                  <a:pt x="4072" y="4108"/>
                </a:lnTo>
                <a:lnTo>
                  <a:pt x="4082" y="4106"/>
                </a:lnTo>
                <a:lnTo>
                  <a:pt x="4094" y="4106"/>
                </a:lnTo>
                <a:lnTo>
                  <a:pt x="4098" y="4106"/>
                </a:lnTo>
                <a:lnTo>
                  <a:pt x="4104" y="4108"/>
                </a:lnTo>
                <a:lnTo>
                  <a:pt x="4114" y="4106"/>
                </a:lnTo>
                <a:lnTo>
                  <a:pt x="4124" y="4100"/>
                </a:lnTo>
                <a:lnTo>
                  <a:pt x="4128" y="4096"/>
                </a:lnTo>
                <a:lnTo>
                  <a:pt x="4130" y="4092"/>
                </a:lnTo>
                <a:lnTo>
                  <a:pt x="4128" y="4088"/>
                </a:lnTo>
                <a:lnTo>
                  <a:pt x="4124" y="4086"/>
                </a:lnTo>
                <a:lnTo>
                  <a:pt x="4118" y="4084"/>
                </a:lnTo>
                <a:lnTo>
                  <a:pt x="4108" y="4082"/>
                </a:lnTo>
                <a:close/>
                <a:moveTo>
                  <a:pt x="4132" y="4100"/>
                </a:moveTo>
                <a:lnTo>
                  <a:pt x="4132" y="4100"/>
                </a:lnTo>
                <a:lnTo>
                  <a:pt x="4134" y="4100"/>
                </a:lnTo>
                <a:lnTo>
                  <a:pt x="4138" y="4100"/>
                </a:lnTo>
                <a:lnTo>
                  <a:pt x="4142" y="4098"/>
                </a:lnTo>
                <a:lnTo>
                  <a:pt x="4142" y="4096"/>
                </a:lnTo>
                <a:lnTo>
                  <a:pt x="4140" y="4096"/>
                </a:lnTo>
                <a:lnTo>
                  <a:pt x="4136" y="4096"/>
                </a:lnTo>
                <a:lnTo>
                  <a:pt x="4132" y="4098"/>
                </a:lnTo>
                <a:lnTo>
                  <a:pt x="4132" y="4100"/>
                </a:lnTo>
                <a:close/>
                <a:moveTo>
                  <a:pt x="4158" y="4118"/>
                </a:moveTo>
                <a:lnTo>
                  <a:pt x="4158" y="4118"/>
                </a:lnTo>
                <a:lnTo>
                  <a:pt x="4158" y="4120"/>
                </a:lnTo>
                <a:lnTo>
                  <a:pt x="4160" y="4120"/>
                </a:lnTo>
                <a:lnTo>
                  <a:pt x="4166" y="4118"/>
                </a:lnTo>
                <a:lnTo>
                  <a:pt x="4170" y="4116"/>
                </a:lnTo>
                <a:lnTo>
                  <a:pt x="4170" y="4114"/>
                </a:lnTo>
                <a:lnTo>
                  <a:pt x="4162" y="4114"/>
                </a:lnTo>
                <a:lnTo>
                  <a:pt x="4158" y="4116"/>
                </a:lnTo>
                <a:lnTo>
                  <a:pt x="4158" y="4118"/>
                </a:lnTo>
                <a:close/>
                <a:moveTo>
                  <a:pt x="4228" y="4096"/>
                </a:moveTo>
                <a:lnTo>
                  <a:pt x="4228" y="4096"/>
                </a:lnTo>
                <a:lnTo>
                  <a:pt x="4230" y="4096"/>
                </a:lnTo>
                <a:lnTo>
                  <a:pt x="4232" y="4096"/>
                </a:lnTo>
                <a:lnTo>
                  <a:pt x="4234" y="4094"/>
                </a:lnTo>
                <a:lnTo>
                  <a:pt x="4236" y="4090"/>
                </a:lnTo>
                <a:lnTo>
                  <a:pt x="4234" y="4090"/>
                </a:lnTo>
                <a:lnTo>
                  <a:pt x="4232" y="4090"/>
                </a:lnTo>
                <a:lnTo>
                  <a:pt x="4228" y="4094"/>
                </a:lnTo>
                <a:lnTo>
                  <a:pt x="4228" y="4096"/>
                </a:lnTo>
                <a:close/>
                <a:moveTo>
                  <a:pt x="4232" y="4104"/>
                </a:moveTo>
                <a:lnTo>
                  <a:pt x="4232" y="4104"/>
                </a:lnTo>
                <a:lnTo>
                  <a:pt x="4234" y="4104"/>
                </a:lnTo>
                <a:lnTo>
                  <a:pt x="4234" y="4102"/>
                </a:lnTo>
                <a:lnTo>
                  <a:pt x="4234" y="4100"/>
                </a:lnTo>
                <a:lnTo>
                  <a:pt x="4234" y="4098"/>
                </a:lnTo>
                <a:lnTo>
                  <a:pt x="4232" y="4098"/>
                </a:lnTo>
                <a:lnTo>
                  <a:pt x="4230" y="4100"/>
                </a:lnTo>
                <a:lnTo>
                  <a:pt x="4230" y="4102"/>
                </a:lnTo>
                <a:lnTo>
                  <a:pt x="4232" y="4104"/>
                </a:lnTo>
                <a:close/>
                <a:moveTo>
                  <a:pt x="4266" y="4164"/>
                </a:moveTo>
                <a:lnTo>
                  <a:pt x="4266" y="4164"/>
                </a:lnTo>
                <a:lnTo>
                  <a:pt x="4266" y="4166"/>
                </a:lnTo>
                <a:lnTo>
                  <a:pt x="4264" y="4168"/>
                </a:lnTo>
                <a:lnTo>
                  <a:pt x="4266" y="4170"/>
                </a:lnTo>
                <a:lnTo>
                  <a:pt x="4268" y="4170"/>
                </a:lnTo>
                <a:lnTo>
                  <a:pt x="4268" y="4166"/>
                </a:lnTo>
                <a:lnTo>
                  <a:pt x="4268" y="4164"/>
                </a:lnTo>
                <a:lnTo>
                  <a:pt x="4266" y="4164"/>
                </a:lnTo>
                <a:close/>
                <a:moveTo>
                  <a:pt x="4250" y="4144"/>
                </a:moveTo>
                <a:lnTo>
                  <a:pt x="4250" y="4144"/>
                </a:lnTo>
                <a:lnTo>
                  <a:pt x="4250" y="4148"/>
                </a:lnTo>
                <a:lnTo>
                  <a:pt x="4252" y="4148"/>
                </a:lnTo>
                <a:lnTo>
                  <a:pt x="4254" y="4148"/>
                </a:lnTo>
                <a:lnTo>
                  <a:pt x="4254" y="4146"/>
                </a:lnTo>
                <a:lnTo>
                  <a:pt x="4254" y="4144"/>
                </a:lnTo>
                <a:lnTo>
                  <a:pt x="4252" y="4144"/>
                </a:lnTo>
                <a:lnTo>
                  <a:pt x="4250" y="4144"/>
                </a:lnTo>
                <a:close/>
                <a:moveTo>
                  <a:pt x="4242" y="4134"/>
                </a:moveTo>
                <a:lnTo>
                  <a:pt x="4242" y="4134"/>
                </a:lnTo>
                <a:lnTo>
                  <a:pt x="4242" y="4138"/>
                </a:lnTo>
                <a:lnTo>
                  <a:pt x="4244" y="4140"/>
                </a:lnTo>
                <a:lnTo>
                  <a:pt x="4246" y="4142"/>
                </a:lnTo>
                <a:lnTo>
                  <a:pt x="4248" y="4140"/>
                </a:lnTo>
                <a:lnTo>
                  <a:pt x="4248" y="4138"/>
                </a:lnTo>
                <a:lnTo>
                  <a:pt x="4246" y="4134"/>
                </a:lnTo>
                <a:lnTo>
                  <a:pt x="4242" y="4134"/>
                </a:lnTo>
                <a:close/>
                <a:moveTo>
                  <a:pt x="4282" y="4154"/>
                </a:moveTo>
                <a:lnTo>
                  <a:pt x="4282" y="4154"/>
                </a:lnTo>
                <a:lnTo>
                  <a:pt x="4286" y="4154"/>
                </a:lnTo>
                <a:lnTo>
                  <a:pt x="4288" y="4152"/>
                </a:lnTo>
                <a:lnTo>
                  <a:pt x="4288" y="4150"/>
                </a:lnTo>
                <a:lnTo>
                  <a:pt x="4286" y="4146"/>
                </a:lnTo>
                <a:lnTo>
                  <a:pt x="4282" y="4146"/>
                </a:lnTo>
                <a:lnTo>
                  <a:pt x="4280" y="4148"/>
                </a:lnTo>
                <a:lnTo>
                  <a:pt x="4280" y="4152"/>
                </a:lnTo>
                <a:lnTo>
                  <a:pt x="4282" y="4154"/>
                </a:lnTo>
                <a:close/>
                <a:moveTo>
                  <a:pt x="4284" y="4126"/>
                </a:moveTo>
                <a:lnTo>
                  <a:pt x="4284" y="4126"/>
                </a:lnTo>
                <a:lnTo>
                  <a:pt x="4286" y="4124"/>
                </a:lnTo>
                <a:lnTo>
                  <a:pt x="4286" y="4122"/>
                </a:lnTo>
                <a:lnTo>
                  <a:pt x="4284" y="4118"/>
                </a:lnTo>
                <a:lnTo>
                  <a:pt x="4282" y="4118"/>
                </a:lnTo>
                <a:lnTo>
                  <a:pt x="4280" y="4120"/>
                </a:lnTo>
                <a:lnTo>
                  <a:pt x="4280" y="4124"/>
                </a:lnTo>
                <a:lnTo>
                  <a:pt x="4284" y="4126"/>
                </a:lnTo>
                <a:close/>
                <a:moveTo>
                  <a:pt x="1780" y="2486"/>
                </a:moveTo>
                <a:lnTo>
                  <a:pt x="1780" y="2486"/>
                </a:lnTo>
                <a:lnTo>
                  <a:pt x="1790" y="2488"/>
                </a:lnTo>
                <a:lnTo>
                  <a:pt x="1794" y="2486"/>
                </a:lnTo>
                <a:lnTo>
                  <a:pt x="1796" y="2484"/>
                </a:lnTo>
                <a:lnTo>
                  <a:pt x="1800" y="2484"/>
                </a:lnTo>
                <a:lnTo>
                  <a:pt x="1802" y="2484"/>
                </a:lnTo>
                <a:lnTo>
                  <a:pt x="1802" y="2480"/>
                </a:lnTo>
                <a:lnTo>
                  <a:pt x="1800" y="2474"/>
                </a:lnTo>
                <a:lnTo>
                  <a:pt x="1796" y="2470"/>
                </a:lnTo>
                <a:lnTo>
                  <a:pt x="1794" y="2466"/>
                </a:lnTo>
                <a:lnTo>
                  <a:pt x="1794" y="2464"/>
                </a:lnTo>
                <a:lnTo>
                  <a:pt x="1792" y="2460"/>
                </a:lnTo>
                <a:lnTo>
                  <a:pt x="1788" y="2456"/>
                </a:lnTo>
                <a:lnTo>
                  <a:pt x="1782" y="2448"/>
                </a:lnTo>
                <a:lnTo>
                  <a:pt x="1778" y="2440"/>
                </a:lnTo>
                <a:lnTo>
                  <a:pt x="1774" y="2434"/>
                </a:lnTo>
                <a:lnTo>
                  <a:pt x="1770" y="2430"/>
                </a:lnTo>
                <a:lnTo>
                  <a:pt x="1766" y="2428"/>
                </a:lnTo>
                <a:lnTo>
                  <a:pt x="1754" y="2426"/>
                </a:lnTo>
                <a:lnTo>
                  <a:pt x="1744" y="2420"/>
                </a:lnTo>
                <a:lnTo>
                  <a:pt x="1738" y="2414"/>
                </a:lnTo>
                <a:lnTo>
                  <a:pt x="1738" y="2412"/>
                </a:lnTo>
                <a:lnTo>
                  <a:pt x="1738" y="2408"/>
                </a:lnTo>
                <a:lnTo>
                  <a:pt x="1740" y="2406"/>
                </a:lnTo>
                <a:lnTo>
                  <a:pt x="1738" y="2404"/>
                </a:lnTo>
                <a:lnTo>
                  <a:pt x="1732" y="2398"/>
                </a:lnTo>
                <a:lnTo>
                  <a:pt x="1724" y="2390"/>
                </a:lnTo>
                <a:lnTo>
                  <a:pt x="1720" y="2384"/>
                </a:lnTo>
                <a:lnTo>
                  <a:pt x="1716" y="2376"/>
                </a:lnTo>
                <a:lnTo>
                  <a:pt x="1712" y="2372"/>
                </a:lnTo>
                <a:lnTo>
                  <a:pt x="1704" y="2368"/>
                </a:lnTo>
                <a:lnTo>
                  <a:pt x="1680" y="2362"/>
                </a:lnTo>
                <a:lnTo>
                  <a:pt x="1656" y="2356"/>
                </a:lnTo>
                <a:lnTo>
                  <a:pt x="1646" y="2354"/>
                </a:lnTo>
                <a:lnTo>
                  <a:pt x="1640" y="2350"/>
                </a:lnTo>
                <a:lnTo>
                  <a:pt x="1632" y="2344"/>
                </a:lnTo>
                <a:lnTo>
                  <a:pt x="1620" y="2340"/>
                </a:lnTo>
                <a:lnTo>
                  <a:pt x="1608" y="2340"/>
                </a:lnTo>
                <a:lnTo>
                  <a:pt x="1602" y="2340"/>
                </a:lnTo>
                <a:lnTo>
                  <a:pt x="1596" y="2342"/>
                </a:lnTo>
                <a:lnTo>
                  <a:pt x="1596" y="2344"/>
                </a:lnTo>
                <a:lnTo>
                  <a:pt x="1596" y="2346"/>
                </a:lnTo>
                <a:lnTo>
                  <a:pt x="1600" y="2354"/>
                </a:lnTo>
                <a:lnTo>
                  <a:pt x="1608" y="2358"/>
                </a:lnTo>
                <a:lnTo>
                  <a:pt x="1612" y="2360"/>
                </a:lnTo>
                <a:lnTo>
                  <a:pt x="1618" y="2358"/>
                </a:lnTo>
                <a:lnTo>
                  <a:pt x="1626" y="2358"/>
                </a:lnTo>
                <a:lnTo>
                  <a:pt x="1632" y="2358"/>
                </a:lnTo>
                <a:lnTo>
                  <a:pt x="1634" y="2360"/>
                </a:lnTo>
                <a:lnTo>
                  <a:pt x="1630" y="2360"/>
                </a:lnTo>
                <a:lnTo>
                  <a:pt x="1624" y="2362"/>
                </a:lnTo>
                <a:lnTo>
                  <a:pt x="1618" y="2364"/>
                </a:lnTo>
                <a:lnTo>
                  <a:pt x="1616" y="2366"/>
                </a:lnTo>
                <a:lnTo>
                  <a:pt x="1616" y="2368"/>
                </a:lnTo>
                <a:lnTo>
                  <a:pt x="1618" y="2372"/>
                </a:lnTo>
                <a:lnTo>
                  <a:pt x="1622" y="2374"/>
                </a:lnTo>
                <a:lnTo>
                  <a:pt x="1622" y="2376"/>
                </a:lnTo>
                <a:lnTo>
                  <a:pt x="1620" y="2378"/>
                </a:lnTo>
                <a:lnTo>
                  <a:pt x="1616" y="2380"/>
                </a:lnTo>
                <a:lnTo>
                  <a:pt x="1614" y="2382"/>
                </a:lnTo>
                <a:lnTo>
                  <a:pt x="1616" y="2384"/>
                </a:lnTo>
                <a:lnTo>
                  <a:pt x="1618" y="2384"/>
                </a:lnTo>
                <a:lnTo>
                  <a:pt x="1620" y="2384"/>
                </a:lnTo>
                <a:lnTo>
                  <a:pt x="1624" y="2382"/>
                </a:lnTo>
                <a:lnTo>
                  <a:pt x="1630" y="2380"/>
                </a:lnTo>
                <a:lnTo>
                  <a:pt x="1632" y="2382"/>
                </a:lnTo>
                <a:lnTo>
                  <a:pt x="1634" y="2384"/>
                </a:lnTo>
                <a:lnTo>
                  <a:pt x="1636" y="2388"/>
                </a:lnTo>
                <a:lnTo>
                  <a:pt x="1638" y="2386"/>
                </a:lnTo>
                <a:lnTo>
                  <a:pt x="1642" y="2382"/>
                </a:lnTo>
                <a:lnTo>
                  <a:pt x="1644" y="2382"/>
                </a:lnTo>
                <a:lnTo>
                  <a:pt x="1646" y="2382"/>
                </a:lnTo>
                <a:lnTo>
                  <a:pt x="1648" y="2384"/>
                </a:lnTo>
                <a:lnTo>
                  <a:pt x="1646" y="2388"/>
                </a:lnTo>
                <a:lnTo>
                  <a:pt x="1644" y="2392"/>
                </a:lnTo>
                <a:lnTo>
                  <a:pt x="1644" y="2396"/>
                </a:lnTo>
                <a:lnTo>
                  <a:pt x="1646" y="2398"/>
                </a:lnTo>
                <a:lnTo>
                  <a:pt x="1648" y="2398"/>
                </a:lnTo>
                <a:lnTo>
                  <a:pt x="1652" y="2398"/>
                </a:lnTo>
                <a:lnTo>
                  <a:pt x="1656" y="2394"/>
                </a:lnTo>
                <a:lnTo>
                  <a:pt x="1662" y="2392"/>
                </a:lnTo>
                <a:lnTo>
                  <a:pt x="1664" y="2394"/>
                </a:lnTo>
                <a:lnTo>
                  <a:pt x="1666" y="2398"/>
                </a:lnTo>
                <a:lnTo>
                  <a:pt x="1668" y="2402"/>
                </a:lnTo>
                <a:lnTo>
                  <a:pt x="1670" y="2404"/>
                </a:lnTo>
                <a:lnTo>
                  <a:pt x="1676" y="2408"/>
                </a:lnTo>
                <a:lnTo>
                  <a:pt x="1678" y="2410"/>
                </a:lnTo>
                <a:lnTo>
                  <a:pt x="1674" y="2412"/>
                </a:lnTo>
                <a:lnTo>
                  <a:pt x="1670" y="2416"/>
                </a:lnTo>
                <a:lnTo>
                  <a:pt x="1668" y="2420"/>
                </a:lnTo>
                <a:lnTo>
                  <a:pt x="1670" y="2424"/>
                </a:lnTo>
                <a:lnTo>
                  <a:pt x="1676" y="2424"/>
                </a:lnTo>
                <a:lnTo>
                  <a:pt x="1688" y="2422"/>
                </a:lnTo>
                <a:lnTo>
                  <a:pt x="1692" y="2424"/>
                </a:lnTo>
                <a:lnTo>
                  <a:pt x="1694" y="2428"/>
                </a:lnTo>
                <a:lnTo>
                  <a:pt x="1696" y="2432"/>
                </a:lnTo>
                <a:lnTo>
                  <a:pt x="1700" y="2434"/>
                </a:lnTo>
                <a:lnTo>
                  <a:pt x="1702" y="2434"/>
                </a:lnTo>
                <a:lnTo>
                  <a:pt x="1702" y="2438"/>
                </a:lnTo>
                <a:lnTo>
                  <a:pt x="1702" y="2444"/>
                </a:lnTo>
                <a:lnTo>
                  <a:pt x="1706" y="2448"/>
                </a:lnTo>
                <a:lnTo>
                  <a:pt x="1710" y="2452"/>
                </a:lnTo>
                <a:lnTo>
                  <a:pt x="1716" y="2452"/>
                </a:lnTo>
                <a:lnTo>
                  <a:pt x="1722" y="2450"/>
                </a:lnTo>
                <a:lnTo>
                  <a:pt x="1728" y="2450"/>
                </a:lnTo>
                <a:lnTo>
                  <a:pt x="1730" y="2452"/>
                </a:lnTo>
                <a:lnTo>
                  <a:pt x="1728" y="2456"/>
                </a:lnTo>
                <a:lnTo>
                  <a:pt x="1728" y="2458"/>
                </a:lnTo>
                <a:lnTo>
                  <a:pt x="1728" y="2460"/>
                </a:lnTo>
                <a:lnTo>
                  <a:pt x="1730" y="2466"/>
                </a:lnTo>
                <a:lnTo>
                  <a:pt x="1738" y="2472"/>
                </a:lnTo>
                <a:lnTo>
                  <a:pt x="1750" y="2474"/>
                </a:lnTo>
                <a:lnTo>
                  <a:pt x="1758" y="2476"/>
                </a:lnTo>
                <a:lnTo>
                  <a:pt x="1764" y="2480"/>
                </a:lnTo>
                <a:lnTo>
                  <a:pt x="1770" y="2482"/>
                </a:lnTo>
                <a:lnTo>
                  <a:pt x="1780" y="2486"/>
                </a:lnTo>
                <a:close/>
                <a:moveTo>
                  <a:pt x="1446" y="2194"/>
                </a:moveTo>
                <a:lnTo>
                  <a:pt x="1446" y="2194"/>
                </a:lnTo>
                <a:lnTo>
                  <a:pt x="1450" y="2192"/>
                </a:lnTo>
                <a:lnTo>
                  <a:pt x="1452" y="2188"/>
                </a:lnTo>
                <a:lnTo>
                  <a:pt x="1454" y="2178"/>
                </a:lnTo>
                <a:lnTo>
                  <a:pt x="1452" y="2168"/>
                </a:lnTo>
                <a:lnTo>
                  <a:pt x="1454" y="2162"/>
                </a:lnTo>
                <a:lnTo>
                  <a:pt x="1454" y="2158"/>
                </a:lnTo>
                <a:lnTo>
                  <a:pt x="1460" y="2144"/>
                </a:lnTo>
                <a:lnTo>
                  <a:pt x="1460" y="2140"/>
                </a:lnTo>
                <a:lnTo>
                  <a:pt x="1458" y="2140"/>
                </a:lnTo>
                <a:lnTo>
                  <a:pt x="1452" y="2144"/>
                </a:lnTo>
                <a:lnTo>
                  <a:pt x="1446" y="2144"/>
                </a:lnTo>
                <a:lnTo>
                  <a:pt x="1442" y="2146"/>
                </a:lnTo>
                <a:lnTo>
                  <a:pt x="1444" y="2148"/>
                </a:lnTo>
                <a:lnTo>
                  <a:pt x="1446" y="2154"/>
                </a:lnTo>
                <a:lnTo>
                  <a:pt x="1446" y="2160"/>
                </a:lnTo>
                <a:lnTo>
                  <a:pt x="1442" y="2166"/>
                </a:lnTo>
                <a:lnTo>
                  <a:pt x="1434" y="2168"/>
                </a:lnTo>
                <a:lnTo>
                  <a:pt x="1428" y="2170"/>
                </a:lnTo>
                <a:lnTo>
                  <a:pt x="1422" y="2168"/>
                </a:lnTo>
                <a:lnTo>
                  <a:pt x="1422" y="2166"/>
                </a:lnTo>
                <a:lnTo>
                  <a:pt x="1428" y="2164"/>
                </a:lnTo>
                <a:lnTo>
                  <a:pt x="1436" y="2162"/>
                </a:lnTo>
                <a:lnTo>
                  <a:pt x="1440" y="2156"/>
                </a:lnTo>
                <a:lnTo>
                  <a:pt x="1440" y="2152"/>
                </a:lnTo>
                <a:lnTo>
                  <a:pt x="1436" y="2144"/>
                </a:lnTo>
                <a:lnTo>
                  <a:pt x="1432" y="2142"/>
                </a:lnTo>
                <a:lnTo>
                  <a:pt x="1430" y="2142"/>
                </a:lnTo>
                <a:lnTo>
                  <a:pt x="1428" y="2142"/>
                </a:lnTo>
                <a:lnTo>
                  <a:pt x="1426" y="2140"/>
                </a:lnTo>
                <a:lnTo>
                  <a:pt x="1422" y="2138"/>
                </a:lnTo>
                <a:lnTo>
                  <a:pt x="1420" y="2140"/>
                </a:lnTo>
                <a:lnTo>
                  <a:pt x="1418" y="2140"/>
                </a:lnTo>
                <a:lnTo>
                  <a:pt x="1414" y="2138"/>
                </a:lnTo>
                <a:lnTo>
                  <a:pt x="1410" y="2136"/>
                </a:lnTo>
                <a:lnTo>
                  <a:pt x="1406" y="2136"/>
                </a:lnTo>
                <a:lnTo>
                  <a:pt x="1404" y="2138"/>
                </a:lnTo>
                <a:lnTo>
                  <a:pt x="1406" y="2142"/>
                </a:lnTo>
                <a:lnTo>
                  <a:pt x="1404" y="2146"/>
                </a:lnTo>
                <a:lnTo>
                  <a:pt x="1404" y="2152"/>
                </a:lnTo>
                <a:lnTo>
                  <a:pt x="1404" y="2156"/>
                </a:lnTo>
                <a:lnTo>
                  <a:pt x="1406" y="2164"/>
                </a:lnTo>
                <a:lnTo>
                  <a:pt x="1410" y="2170"/>
                </a:lnTo>
                <a:lnTo>
                  <a:pt x="1408" y="2172"/>
                </a:lnTo>
                <a:lnTo>
                  <a:pt x="1410" y="2178"/>
                </a:lnTo>
                <a:lnTo>
                  <a:pt x="1414" y="2180"/>
                </a:lnTo>
                <a:lnTo>
                  <a:pt x="1418" y="2180"/>
                </a:lnTo>
                <a:lnTo>
                  <a:pt x="1422" y="2180"/>
                </a:lnTo>
                <a:lnTo>
                  <a:pt x="1426" y="2184"/>
                </a:lnTo>
                <a:lnTo>
                  <a:pt x="1428" y="2186"/>
                </a:lnTo>
                <a:lnTo>
                  <a:pt x="1426" y="2186"/>
                </a:lnTo>
                <a:lnTo>
                  <a:pt x="1422" y="2186"/>
                </a:lnTo>
                <a:lnTo>
                  <a:pt x="1418" y="2186"/>
                </a:lnTo>
                <a:lnTo>
                  <a:pt x="1418" y="2188"/>
                </a:lnTo>
                <a:lnTo>
                  <a:pt x="1422" y="2192"/>
                </a:lnTo>
                <a:lnTo>
                  <a:pt x="1426" y="2196"/>
                </a:lnTo>
                <a:lnTo>
                  <a:pt x="1426" y="2198"/>
                </a:lnTo>
                <a:lnTo>
                  <a:pt x="1428" y="2198"/>
                </a:lnTo>
                <a:lnTo>
                  <a:pt x="1434" y="2200"/>
                </a:lnTo>
                <a:lnTo>
                  <a:pt x="1438" y="2198"/>
                </a:lnTo>
                <a:lnTo>
                  <a:pt x="1440" y="2198"/>
                </a:lnTo>
                <a:lnTo>
                  <a:pt x="1442" y="2196"/>
                </a:lnTo>
                <a:lnTo>
                  <a:pt x="1446" y="2194"/>
                </a:lnTo>
                <a:close/>
                <a:moveTo>
                  <a:pt x="1478" y="2250"/>
                </a:moveTo>
                <a:lnTo>
                  <a:pt x="1478" y="2250"/>
                </a:lnTo>
                <a:lnTo>
                  <a:pt x="1480" y="2246"/>
                </a:lnTo>
                <a:lnTo>
                  <a:pt x="1480" y="2244"/>
                </a:lnTo>
                <a:lnTo>
                  <a:pt x="1478" y="2244"/>
                </a:lnTo>
                <a:lnTo>
                  <a:pt x="1476" y="2244"/>
                </a:lnTo>
                <a:lnTo>
                  <a:pt x="1472" y="2246"/>
                </a:lnTo>
                <a:lnTo>
                  <a:pt x="1472" y="2244"/>
                </a:lnTo>
                <a:lnTo>
                  <a:pt x="1470" y="2242"/>
                </a:lnTo>
                <a:lnTo>
                  <a:pt x="1468" y="2240"/>
                </a:lnTo>
                <a:lnTo>
                  <a:pt x="1464" y="2238"/>
                </a:lnTo>
                <a:lnTo>
                  <a:pt x="1460" y="2234"/>
                </a:lnTo>
                <a:lnTo>
                  <a:pt x="1458" y="2230"/>
                </a:lnTo>
                <a:lnTo>
                  <a:pt x="1460" y="2224"/>
                </a:lnTo>
                <a:lnTo>
                  <a:pt x="1460" y="2222"/>
                </a:lnTo>
                <a:lnTo>
                  <a:pt x="1458" y="2222"/>
                </a:lnTo>
                <a:lnTo>
                  <a:pt x="1454" y="2220"/>
                </a:lnTo>
                <a:lnTo>
                  <a:pt x="1452" y="2216"/>
                </a:lnTo>
                <a:lnTo>
                  <a:pt x="1456" y="2216"/>
                </a:lnTo>
                <a:lnTo>
                  <a:pt x="1460" y="2216"/>
                </a:lnTo>
                <a:lnTo>
                  <a:pt x="1464" y="2214"/>
                </a:lnTo>
                <a:lnTo>
                  <a:pt x="1464" y="2212"/>
                </a:lnTo>
                <a:lnTo>
                  <a:pt x="1464" y="2210"/>
                </a:lnTo>
                <a:lnTo>
                  <a:pt x="1462" y="2210"/>
                </a:lnTo>
                <a:lnTo>
                  <a:pt x="1464" y="2206"/>
                </a:lnTo>
                <a:lnTo>
                  <a:pt x="1464" y="2204"/>
                </a:lnTo>
                <a:lnTo>
                  <a:pt x="1462" y="2202"/>
                </a:lnTo>
                <a:lnTo>
                  <a:pt x="1460" y="2200"/>
                </a:lnTo>
                <a:lnTo>
                  <a:pt x="1458" y="2198"/>
                </a:lnTo>
                <a:lnTo>
                  <a:pt x="1458" y="2196"/>
                </a:lnTo>
                <a:lnTo>
                  <a:pt x="1456" y="2194"/>
                </a:lnTo>
                <a:lnTo>
                  <a:pt x="1454" y="2194"/>
                </a:lnTo>
                <a:lnTo>
                  <a:pt x="1448" y="2198"/>
                </a:lnTo>
                <a:lnTo>
                  <a:pt x="1446" y="2200"/>
                </a:lnTo>
                <a:lnTo>
                  <a:pt x="1442" y="2202"/>
                </a:lnTo>
                <a:lnTo>
                  <a:pt x="1434" y="2204"/>
                </a:lnTo>
                <a:lnTo>
                  <a:pt x="1428" y="2204"/>
                </a:lnTo>
                <a:lnTo>
                  <a:pt x="1426" y="2204"/>
                </a:lnTo>
                <a:lnTo>
                  <a:pt x="1428" y="2206"/>
                </a:lnTo>
                <a:lnTo>
                  <a:pt x="1430" y="2208"/>
                </a:lnTo>
                <a:lnTo>
                  <a:pt x="1436" y="2208"/>
                </a:lnTo>
                <a:lnTo>
                  <a:pt x="1440" y="2208"/>
                </a:lnTo>
                <a:lnTo>
                  <a:pt x="1442" y="2210"/>
                </a:lnTo>
                <a:lnTo>
                  <a:pt x="1442" y="2212"/>
                </a:lnTo>
                <a:lnTo>
                  <a:pt x="1438" y="2212"/>
                </a:lnTo>
                <a:lnTo>
                  <a:pt x="1436" y="2214"/>
                </a:lnTo>
                <a:lnTo>
                  <a:pt x="1436" y="2218"/>
                </a:lnTo>
                <a:lnTo>
                  <a:pt x="1440" y="2222"/>
                </a:lnTo>
                <a:lnTo>
                  <a:pt x="1444" y="2222"/>
                </a:lnTo>
                <a:lnTo>
                  <a:pt x="1448" y="2222"/>
                </a:lnTo>
                <a:lnTo>
                  <a:pt x="1448" y="2224"/>
                </a:lnTo>
                <a:lnTo>
                  <a:pt x="1446" y="2226"/>
                </a:lnTo>
                <a:lnTo>
                  <a:pt x="1446" y="2228"/>
                </a:lnTo>
                <a:lnTo>
                  <a:pt x="1450" y="2232"/>
                </a:lnTo>
                <a:lnTo>
                  <a:pt x="1460" y="2242"/>
                </a:lnTo>
                <a:lnTo>
                  <a:pt x="1466" y="2246"/>
                </a:lnTo>
                <a:lnTo>
                  <a:pt x="1466" y="2248"/>
                </a:lnTo>
                <a:lnTo>
                  <a:pt x="1466" y="2250"/>
                </a:lnTo>
                <a:lnTo>
                  <a:pt x="1468" y="2252"/>
                </a:lnTo>
                <a:lnTo>
                  <a:pt x="1470" y="2256"/>
                </a:lnTo>
                <a:lnTo>
                  <a:pt x="1472" y="2258"/>
                </a:lnTo>
                <a:lnTo>
                  <a:pt x="1476" y="2260"/>
                </a:lnTo>
                <a:lnTo>
                  <a:pt x="1480" y="2262"/>
                </a:lnTo>
                <a:lnTo>
                  <a:pt x="1486" y="2262"/>
                </a:lnTo>
                <a:lnTo>
                  <a:pt x="1488" y="2260"/>
                </a:lnTo>
                <a:lnTo>
                  <a:pt x="1488" y="2258"/>
                </a:lnTo>
                <a:lnTo>
                  <a:pt x="1486" y="2254"/>
                </a:lnTo>
                <a:lnTo>
                  <a:pt x="1482" y="2252"/>
                </a:lnTo>
                <a:lnTo>
                  <a:pt x="1480" y="2252"/>
                </a:lnTo>
                <a:lnTo>
                  <a:pt x="1478" y="2252"/>
                </a:lnTo>
                <a:lnTo>
                  <a:pt x="1478" y="2250"/>
                </a:lnTo>
                <a:close/>
                <a:moveTo>
                  <a:pt x="1658" y="2400"/>
                </a:moveTo>
                <a:lnTo>
                  <a:pt x="1658" y="2400"/>
                </a:lnTo>
                <a:lnTo>
                  <a:pt x="1656" y="2402"/>
                </a:lnTo>
                <a:lnTo>
                  <a:pt x="1656" y="2406"/>
                </a:lnTo>
                <a:lnTo>
                  <a:pt x="1660" y="2410"/>
                </a:lnTo>
                <a:lnTo>
                  <a:pt x="1664" y="2412"/>
                </a:lnTo>
                <a:lnTo>
                  <a:pt x="1668" y="2412"/>
                </a:lnTo>
                <a:lnTo>
                  <a:pt x="1668" y="2408"/>
                </a:lnTo>
                <a:lnTo>
                  <a:pt x="1666" y="2402"/>
                </a:lnTo>
                <a:lnTo>
                  <a:pt x="1662" y="2400"/>
                </a:lnTo>
                <a:lnTo>
                  <a:pt x="1660" y="2398"/>
                </a:lnTo>
                <a:lnTo>
                  <a:pt x="1658" y="2400"/>
                </a:lnTo>
                <a:close/>
                <a:moveTo>
                  <a:pt x="1514" y="2172"/>
                </a:moveTo>
                <a:lnTo>
                  <a:pt x="1514" y="2172"/>
                </a:lnTo>
                <a:lnTo>
                  <a:pt x="1508" y="2170"/>
                </a:lnTo>
                <a:lnTo>
                  <a:pt x="1508" y="2172"/>
                </a:lnTo>
                <a:lnTo>
                  <a:pt x="1512" y="2182"/>
                </a:lnTo>
                <a:lnTo>
                  <a:pt x="1516" y="2184"/>
                </a:lnTo>
                <a:lnTo>
                  <a:pt x="1520" y="2186"/>
                </a:lnTo>
                <a:lnTo>
                  <a:pt x="1524" y="2190"/>
                </a:lnTo>
                <a:lnTo>
                  <a:pt x="1528" y="2196"/>
                </a:lnTo>
                <a:lnTo>
                  <a:pt x="1532" y="2200"/>
                </a:lnTo>
                <a:lnTo>
                  <a:pt x="1534" y="2200"/>
                </a:lnTo>
                <a:lnTo>
                  <a:pt x="1536" y="2196"/>
                </a:lnTo>
                <a:lnTo>
                  <a:pt x="1536" y="2190"/>
                </a:lnTo>
                <a:lnTo>
                  <a:pt x="1532" y="2186"/>
                </a:lnTo>
                <a:lnTo>
                  <a:pt x="1528" y="2180"/>
                </a:lnTo>
                <a:lnTo>
                  <a:pt x="1514" y="2172"/>
                </a:lnTo>
                <a:close/>
                <a:moveTo>
                  <a:pt x="1548" y="2182"/>
                </a:moveTo>
                <a:lnTo>
                  <a:pt x="1548" y="2182"/>
                </a:lnTo>
                <a:lnTo>
                  <a:pt x="1538" y="2170"/>
                </a:lnTo>
                <a:lnTo>
                  <a:pt x="1526" y="2158"/>
                </a:lnTo>
                <a:lnTo>
                  <a:pt x="1520" y="2156"/>
                </a:lnTo>
                <a:lnTo>
                  <a:pt x="1518" y="2156"/>
                </a:lnTo>
                <a:lnTo>
                  <a:pt x="1518" y="2160"/>
                </a:lnTo>
                <a:lnTo>
                  <a:pt x="1520" y="2164"/>
                </a:lnTo>
                <a:lnTo>
                  <a:pt x="1524" y="2172"/>
                </a:lnTo>
                <a:lnTo>
                  <a:pt x="1526" y="2174"/>
                </a:lnTo>
                <a:lnTo>
                  <a:pt x="1530" y="2176"/>
                </a:lnTo>
                <a:lnTo>
                  <a:pt x="1532" y="2176"/>
                </a:lnTo>
                <a:lnTo>
                  <a:pt x="1536" y="2180"/>
                </a:lnTo>
                <a:lnTo>
                  <a:pt x="1542" y="2194"/>
                </a:lnTo>
                <a:lnTo>
                  <a:pt x="1544" y="2196"/>
                </a:lnTo>
                <a:lnTo>
                  <a:pt x="1548" y="2196"/>
                </a:lnTo>
                <a:lnTo>
                  <a:pt x="1550" y="2196"/>
                </a:lnTo>
                <a:lnTo>
                  <a:pt x="1550" y="2194"/>
                </a:lnTo>
                <a:lnTo>
                  <a:pt x="1548" y="2192"/>
                </a:lnTo>
                <a:lnTo>
                  <a:pt x="1550" y="2190"/>
                </a:lnTo>
                <a:lnTo>
                  <a:pt x="1550" y="2186"/>
                </a:lnTo>
                <a:lnTo>
                  <a:pt x="1548" y="2182"/>
                </a:lnTo>
                <a:close/>
                <a:moveTo>
                  <a:pt x="1518" y="2154"/>
                </a:moveTo>
                <a:lnTo>
                  <a:pt x="1518" y="2154"/>
                </a:lnTo>
                <a:lnTo>
                  <a:pt x="1520" y="2152"/>
                </a:lnTo>
                <a:lnTo>
                  <a:pt x="1518" y="2148"/>
                </a:lnTo>
                <a:lnTo>
                  <a:pt x="1516" y="2144"/>
                </a:lnTo>
                <a:lnTo>
                  <a:pt x="1510" y="2144"/>
                </a:lnTo>
                <a:lnTo>
                  <a:pt x="1506" y="2144"/>
                </a:lnTo>
                <a:lnTo>
                  <a:pt x="1502" y="2146"/>
                </a:lnTo>
                <a:lnTo>
                  <a:pt x="1500" y="2150"/>
                </a:lnTo>
                <a:lnTo>
                  <a:pt x="1500" y="2156"/>
                </a:lnTo>
                <a:lnTo>
                  <a:pt x="1500" y="2158"/>
                </a:lnTo>
                <a:lnTo>
                  <a:pt x="1502" y="2156"/>
                </a:lnTo>
                <a:lnTo>
                  <a:pt x="1504" y="2154"/>
                </a:lnTo>
                <a:lnTo>
                  <a:pt x="1508" y="2154"/>
                </a:lnTo>
                <a:lnTo>
                  <a:pt x="1512" y="2158"/>
                </a:lnTo>
                <a:lnTo>
                  <a:pt x="1514" y="2158"/>
                </a:lnTo>
                <a:lnTo>
                  <a:pt x="1518" y="2154"/>
                </a:lnTo>
                <a:close/>
                <a:moveTo>
                  <a:pt x="1568" y="2192"/>
                </a:moveTo>
                <a:lnTo>
                  <a:pt x="1568" y="2192"/>
                </a:lnTo>
                <a:lnTo>
                  <a:pt x="1566" y="2192"/>
                </a:lnTo>
                <a:lnTo>
                  <a:pt x="1566" y="2194"/>
                </a:lnTo>
                <a:lnTo>
                  <a:pt x="1566" y="2198"/>
                </a:lnTo>
                <a:lnTo>
                  <a:pt x="1566" y="2204"/>
                </a:lnTo>
                <a:lnTo>
                  <a:pt x="1564" y="2206"/>
                </a:lnTo>
                <a:lnTo>
                  <a:pt x="1562" y="2208"/>
                </a:lnTo>
                <a:lnTo>
                  <a:pt x="1560" y="2212"/>
                </a:lnTo>
                <a:lnTo>
                  <a:pt x="1560" y="2216"/>
                </a:lnTo>
                <a:lnTo>
                  <a:pt x="1562" y="2216"/>
                </a:lnTo>
                <a:lnTo>
                  <a:pt x="1566" y="2216"/>
                </a:lnTo>
                <a:lnTo>
                  <a:pt x="1570" y="2212"/>
                </a:lnTo>
                <a:lnTo>
                  <a:pt x="1572" y="2208"/>
                </a:lnTo>
                <a:lnTo>
                  <a:pt x="1574" y="2206"/>
                </a:lnTo>
                <a:lnTo>
                  <a:pt x="1576" y="2208"/>
                </a:lnTo>
                <a:lnTo>
                  <a:pt x="1576" y="2210"/>
                </a:lnTo>
                <a:lnTo>
                  <a:pt x="1576" y="2212"/>
                </a:lnTo>
                <a:lnTo>
                  <a:pt x="1572" y="2216"/>
                </a:lnTo>
                <a:lnTo>
                  <a:pt x="1566" y="2220"/>
                </a:lnTo>
                <a:lnTo>
                  <a:pt x="1566" y="2222"/>
                </a:lnTo>
                <a:lnTo>
                  <a:pt x="1568" y="2226"/>
                </a:lnTo>
                <a:lnTo>
                  <a:pt x="1572" y="2228"/>
                </a:lnTo>
                <a:lnTo>
                  <a:pt x="1576" y="2228"/>
                </a:lnTo>
                <a:lnTo>
                  <a:pt x="1578" y="2224"/>
                </a:lnTo>
                <a:lnTo>
                  <a:pt x="1580" y="2222"/>
                </a:lnTo>
                <a:lnTo>
                  <a:pt x="1580" y="2224"/>
                </a:lnTo>
                <a:lnTo>
                  <a:pt x="1580" y="2230"/>
                </a:lnTo>
                <a:lnTo>
                  <a:pt x="1580" y="2232"/>
                </a:lnTo>
                <a:lnTo>
                  <a:pt x="1582" y="2234"/>
                </a:lnTo>
                <a:lnTo>
                  <a:pt x="1586" y="2232"/>
                </a:lnTo>
                <a:lnTo>
                  <a:pt x="1586" y="2230"/>
                </a:lnTo>
                <a:lnTo>
                  <a:pt x="1588" y="2214"/>
                </a:lnTo>
                <a:lnTo>
                  <a:pt x="1586" y="2210"/>
                </a:lnTo>
                <a:lnTo>
                  <a:pt x="1584" y="2206"/>
                </a:lnTo>
                <a:lnTo>
                  <a:pt x="1578" y="2198"/>
                </a:lnTo>
                <a:lnTo>
                  <a:pt x="1572" y="2194"/>
                </a:lnTo>
                <a:lnTo>
                  <a:pt x="1568" y="2192"/>
                </a:lnTo>
                <a:close/>
                <a:moveTo>
                  <a:pt x="1560" y="2224"/>
                </a:moveTo>
                <a:lnTo>
                  <a:pt x="1560" y="2224"/>
                </a:lnTo>
                <a:lnTo>
                  <a:pt x="1562" y="2232"/>
                </a:lnTo>
                <a:lnTo>
                  <a:pt x="1570" y="2242"/>
                </a:lnTo>
                <a:lnTo>
                  <a:pt x="1572" y="2242"/>
                </a:lnTo>
                <a:lnTo>
                  <a:pt x="1572" y="2240"/>
                </a:lnTo>
                <a:lnTo>
                  <a:pt x="1572" y="2236"/>
                </a:lnTo>
                <a:lnTo>
                  <a:pt x="1568" y="2230"/>
                </a:lnTo>
                <a:lnTo>
                  <a:pt x="1562" y="2224"/>
                </a:lnTo>
                <a:lnTo>
                  <a:pt x="1560" y="2224"/>
                </a:lnTo>
                <a:close/>
                <a:moveTo>
                  <a:pt x="1582" y="2244"/>
                </a:moveTo>
                <a:lnTo>
                  <a:pt x="1582" y="2244"/>
                </a:lnTo>
                <a:lnTo>
                  <a:pt x="1580" y="2244"/>
                </a:lnTo>
                <a:lnTo>
                  <a:pt x="1580" y="2248"/>
                </a:lnTo>
                <a:lnTo>
                  <a:pt x="1582" y="2252"/>
                </a:lnTo>
                <a:lnTo>
                  <a:pt x="1584" y="2254"/>
                </a:lnTo>
                <a:lnTo>
                  <a:pt x="1586" y="2252"/>
                </a:lnTo>
                <a:lnTo>
                  <a:pt x="1586" y="2248"/>
                </a:lnTo>
                <a:lnTo>
                  <a:pt x="1586" y="2244"/>
                </a:lnTo>
                <a:lnTo>
                  <a:pt x="1582" y="2244"/>
                </a:lnTo>
                <a:close/>
                <a:moveTo>
                  <a:pt x="4140" y="1656"/>
                </a:moveTo>
                <a:lnTo>
                  <a:pt x="4140" y="1656"/>
                </a:lnTo>
                <a:lnTo>
                  <a:pt x="4136" y="1658"/>
                </a:lnTo>
                <a:lnTo>
                  <a:pt x="4134" y="1662"/>
                </a:lnTo>
                <a:lnTo>
                  <a:pt x="4136" y="1668"/>
                </a:lnTo>
                <a:lnTo>
                  <a:pt x="4142" y="1674"/>
                </a:lnTo>
                <a:lnTo>
                  <a:pt x="4148" y="1678"/>
                </a:lnTo>
                <a:lnTo>
                  <a:pt x="4154" y="1680"/>
                </a:lnTo>
                <a:lnTo>
                  <a:pt x="4160" y="1680"/>
                </a:lnTo>
                <a:lnTo>
                  <a:pt x="4164" y="1678"/>
                </a:lnTo>
                <a:lnTo>
                  <a:pt x="4166" y="1672"/>
                </a:lnTo>
                <a:lnTo>
                  <a:pt x="4168" y="1668"/>
                </a:lnTo>
                <a:lnTo>
                  <a:pt x="4166" y="1664"/>
                </a:lnTo>
                <a:lnTo>
                  <a:pt x="4164" y="1660"/>
                </a:lnTo>
                <a:lnTo>
                  <a:pt x="4160" y="1658"/>
                </a:lnTo>
                <a:lnTo>
                  <a:pt x="4154" y="1656"/>
                </a:lnTo>
                <a:lnTo>
                  <a:pt x="4148" y="1654"/>
                </a:lnTo>
                <a:lnTo>
                  <a:pt x="4140" y="1656"/>
                </a:lnTo>
                <a:close/>
                <a:moveTo>
                  <a:pt x="4268" y="2596"/>
                </a:moveTo>
                <a:lnTo>
                  <a:pt x="4268" y="2596"/>
                </a:lnTo>
                <a:lnTo>
                  <a:pt x="4260" y="2594"/>
                </a:lnTo>
                <a:lnTo>
                  <a:pt x="4244" y="2596"/>
                </a:lnTo>
                <a:lnTo>
                  <a:pt x="4226" y="2596"/>
                </a:lnTo>
                <a:lnTo>
                  <a:pt x="4216" y="2594"/>
                </a:lnTo>
                <a:lnTo>
                  <a:pt x="4206" y="2592"/>
                </a:lnTo>
                <a:lnTo>
                  <a:pt x="4198" y="2588"/>
                </a:lnTo>
                <a:lnTo>
                  <a:pt x="4194" y="2584"/>
                </a:lnTo>
                <a:lnTo>
                  <a:pt x="4192" y="2578"/>
                </a:lnTo>
                <a:lnTo>
                  <a:pt x="4190" y="2572"/>
                </a:lnTo>
                <a:lnTo>
                  <a:pt x="4190" y="2568"/>
                </a:lnTo>
                <a:lnTo>
                  <a:pt x="4188" y="2566"/>
                </a:lnTo>
                <a:lnTo>
                  <a:pt x="4186" y="2568"/>
                </a:lnTo>
                <a:lnTo>
                  <a:pt x="4180" y="2574"/>
                </a:lnTo>
                <a:lnTo>
                  <a:pt x="4174" y="2586"/>
                </a:lnTo>
                <a:lnTo>
                  <a:pt x="4174" y="2588"/>
                </a:lnTo>
                <a:lnTo>
                  <a:pt x="4176" y="2588"/>
                </a:lnTo>
                <a:lnTo>
                  <a:pt x="4180" y="2590"/>
                </a:lnTo>
                <a:lnTo>
                  <a:pt x="4182" y="2592"/>
                </a:lnTo>
                <a:lnTo>
                  <a:pt x="4184" y="2596"/>
                </a:lnTo>
                <a:lnTo>
                  <a:pt x="4184" y="2600"/>
                </a:lnTo>
                <a:lnTo>
                  <a:pt x="4184" y="2602"/>
                </a:lnTo>
                <a:lnTo>
                  <a:pt x="4190" y="2602"/>
                </a:lnTo>
                <a:lnTo>
                  <a:pt x="4196" y="2602"/>
                </a:lnTo>
                <a:lnTo>
                  <a:pt x="4198" y="2604"/>
                </a:lnTo>
                <a:lnTo>
                  <a:pt x="4202" y="2606"/>
                </a:lnTo>
                <a:lnTo>
                  <a:pt x="4208" y="2612"/>
                </a:lnTo>
                <a:lnTo>
                  <a:pt x="4214" y="2614"/>
                </a:lnTo>
                <a:lnTo>
                  <a:pt x="4226" y="2616"/>
                </a:lnTo>
                <a:lnTo>
                  <a:pt x="4248" y="2624"/>
                </a:lnTo>
                <a:lnTo>
                  <a:pt x="4252" y="2626"/>
                </a:lnTo>
                <a:lnTo>
                  <a:pt x="4256" y="2626"/>
                </a:lnTo>
                <a:lnTo>
                  <a:pt x="4256" y="2620"/>
                </a:lnTo>
                <a:lnTo>
                  <a:pt x="4256" y="2612"/>
                </a:lnTo>
                <a:lnTo>
                  <a:pt x="4256" y="2608"/>
                </a:lnTo>
                <a:lnTo>
                  <a:pt x="4258" y="2604"/>
                </a:lnTo>
                <a:lnTo>
                  <a:pt x="4264" y="2600"/>
                </a:lnTo>
                <a:lnTo>
                  <a:pt x="4268" y="2598"/>
                </a:lnTo>
                <a:lnTo>
                  <a:pt x="4270" y="2596"/>
                </a:lnTo>
                <a:lnTo>
                  <a:pt x="4268" y="2596"/>
                </a:lnTo>
                <a:close/>
                <a:moveTo>
                  <a:pt x="4356" y="2612"/>
                </a:moveTo>
                <a:lnTo>
                  <a:pt x="4356" y="2612"/>
                </a:lnTo>
                <a:lnTo>
                  <a:pt x="4346" y="2608"/>
                </a:lnTo>
                <a:lnTo>
                  <a:pt x="4342" y="2606"/>
                </a:lnTo>
                <a:lnTo>
                  <a:pt x="4340" y="2604"/>
                </a:lnTo>
                <a:lnTo>
                  <a:pt x="4338" y="2596"/>
                </a:lnTo>
                <a:lnTo>
                  <a:pt x="4340" y="2582"/>
                </a:lnTo>
                <a:lnTo>
                  <a:pt x="4340" y="2568"/>
                </a:lnTo>
                <a:lnTo>
                  <a:pt x="4338" y="2566"/>
                </a:lnTo>
                <a:lnTo>
                  <a:pt x="4336" y="2564"/>
                </a:lnTo>
                <a:lnTo>
                  <a:pt x="4334" y="2564"/>
                </a:lnTo>
                <a:lnTo>
                  <a:pt x="4330" y="2568"/>
                </a:lnTo>
                <a:lnTo>
                  <a:pt x="4318" y="2582"/>
                </a:lnTo>
                <a:lnTo>
                  <a:pt x="4306" y="2598"/>
                </a:lnTo>
                <a:lnTo>
                  <a:pt x="4298" y="2612"/>
                </a:lnTo>
                <a:lnTo>
                  <a:pt x="4296" y="2620"/>
                </a:lnTo>
                <a:lnTo>
                  <a:pt x="4294" y="2628"/>
                </a:lnTo>
                <a:lnTo>
                  <a:pt x="4296" y="2636"/>
                </a:lnTo>
                <a:lnTo>
                  <a:pt x="4298" y="2646"/>
                </a:lnTo>
                <a:lnTo>
                  <a:pt x="4302" y="2652"/>
                </a:lnTo>
                <a:lnTo>
                  <a:pt x="4304" y="2652"/>
                </a:lnTo>
                <a:lnTo>
                  <a:pt x="4306" y="2652"/>
                </a:lnTo>
                <a:lnTo>
                  <a:pt x="4312" y="2644"/>
                </a:lnTo>
                <a:lnTo>
                  <a:pt x="4314" y="2632"/>
                </a:lnTo>
                <a:lnTo>
                  <a:pt x="4320" y="2622"/>
                </a:lnTo>
                <a:lnTo>
                  <a:pt x="4322" y="2620"/>
                </a:lnTo>
                <a:lnTo>
                  <a:pt x="4324" y="2618"/>
                </a:lnTo>
                <a:lnTo>
                  <a:pt x="4326" y="2620"/>
                </a:lnTo>
                <a:lnTo>
                  <a:pt x="4326" y="2622"/>
                </a:lnTo>
                <a:lnTo>
                  <a:pt x="4324" y="2634"/>
                </a:lnTo>
                <a:lnTo>
                  <a:pt x="4324" y="2646"/>
                </a:lnTo>
                <a:lnTo>
                  <a:pt x="4324" y="2648"/>
                </a:lnTo>
                <a:lnTo>
                  <a:pt x="4326" y="2650"/>
                </a:lnTo>
                <a:lnTo>
                  <a:pt x="4334" y="2646"/>
                </a:lnTo>
                <a:lnTo>
                  <a:pt x="4344" y="2640"/>
                </a:lnTo>
                <a:lnTo>
                  <a:pt x="4354" y="2632"/>
                </a:lnTo>
                <a:lnTo>
                  <a:pt x="4362" y="2622"/>
                </a:lnTo>
                <a:lnTo>
                  <a:pt x="4364" y="2620"/>
                </a:lnTo>
                <a:lnTo>
                  <a:pt x="4364" y="2616"/>
                </a:lnTo>
                <a:lnTo>
                  <a:pt x="4360" y="2614"/>
                </a:lnTo>
                <a:lnTo>
                  <a:pt x="4356" y="2612"/>
                </a:lnTo>
                <a:close/>
                <a:moveTo>
                  <a:pt x="4284" y="2440"/>
                </a:moveTo>
                <a:lnTo>
                  <a:pt x="4284" y="2440"/>
                </a:lnTo>
                <a:lnTo>
                  <a:pt x="4286" y="2438"/>
                </a:lnTo>
                <a:lnTo>
                  <a:pt x="4284" y="2436"/>
                </a:lnTo>
                <a:lnTo>
                  <a:pt x="4280" y="2430"/>
                </a:lnTo>
                <a:lnTo>
                  <a:pt x="4272" y="2424"/>
                </a:lnTo>
                <a:lnTo>
                  <a:pt x="4260" y="2416"/>
                </a:lnTo>
                <a:lnTo>
                  <a:pt x="4246" y="2410"/>
                </a:lnTo>
                <a:lnTo>
                  <a:pt x="4230" y="2404"/>
                </a:lnTo>
                <a:lnTo>
                  <a:pt x="4212" y="2398"/>
                </a:lnTo>
                <a:lnTo>
                  <a:pt x="4194" y="2396"/>
                </a:lnTo>
                <a:lnTo>
                  <a:pt x="4178" y="2394"/>
                </a:lnTo>
                <a:lnTo>
                  <a:pt x="4170" y="2394"/>
                </a:lnTo>
                <a:lnTo>
                  <a:pt x="4168" y="2396"/>
                </a:lnTo>
                <a:lnTo>
                  <a:pt x="4172" y="2398"/>
                </a:lnTo>
                <a:lnTo>
                  <a:pt x="4186" y="2408"/>
                </a:lnTo>
                <a:lnTo>
                  <a:pt x="4202" y="2418"/>
                </a:lnTo>
                <a:lnTo>
                  <a:pt x="4220" y="2430"/>
                </a:lnTo>
                <a:lnTo>
                  <a:pt x="4246" y="2442"/>
                </a:lnTo>
                <a:lnTo>
                  <a:pt x="4258" y="2446"/>
                </a:lnTo>
                <a:lnTo>
                  <a:pt x="4270" y="2446"/>
                </a:lnTo>
                <a:lnTo>
                  <a:pt x="4278" y="2446"/>
                </a:lnTo>
                <a:lnTo>
                  <a:pt x="4282" y="2444"/>
                </a:lnTo>
                <a:lnTo>
                  <a:pt x="4284" y="2440"/>
                </a:lnTo>
                <a:close/>
                <a:moveTo>
                  <a:pt x="4640" y="2510"/>
                </a:moveTo>
                <a:lnTo>
                  <a:pt x="4640" y="2510"/>
                </a:lnTo>
                <a:lnTo>
                  <a:pt x="4646" y="2502"/>
                </a:lnTo>
                <a:lnTo>
                  <a:pt x="4646" y="2496"/>
                </a:lnTo>
                <a:lnTo>
                  <a:pt x="4644" y="2496"/>
                </a:lnTo>
                <a:lnTo>
                  <a:pt x="4640" y="2496"/>
                </a:lnTo>
                <a:lnTo>
                  <a:pt x="4628" y="2506"/>
                </a:lnTo>
                <a:lnTo>
                  <a:pt x="4622" y="2514"/>
                </a:lnTo>
                <a:lnTo>
                  <a:pt x="4616" y="2522"/>
                </a:lnTo>
                <a:lnTo>
                  <a:pt x="4612" y="2528"/>
                </a:lnTo>
                <a:lnTo>
                  <a:pt x="4608" y="2528"/>
                </a:lnTo>
                <a:lnTo>
                  <a:pt x="4608" y="2526"/>
                </a:lnTo>
                <a:lnTo>
                  <a:pt x="4608" y="2520"/>
                </a:lnTo>
                <a:lnTo>
                  <a:pt x="4608" y="2512"/>
                </a:lnTo>
                <a:lnTo>
                  <a:pt x="4612" y="2504"/>
                </a:lnTo>
                <a:lnTo>
                  <a:pt x="4616" y="2498"/>
                </a:lnTo>
                <a:lnTo>
                  <a:pt x="4622" y="2492"/>
                </a:lnTo>
                <a:lnTo>
                  <a:pt x="4630" y="2488"/>
                </a:lnTo>
                <a:lnTo>
                  <a:pt x="4634" y="2484"/>
                </a:lnTo>
                <a:lnTo>
                  <a:pt x="4636" y="2480"/>
                </a:lnTo>
                <a:lnTo>
                  <a:pt x="4638" y="2476"/>
                </a:lnTo>
                <a:lnTo>
                  <a:pt x="4636" y="2474"/>
                </a:lnTo>
                <a:lnTo>
                  <a:pt x="4634" y="2472"/>
                </a:lnTo>
                <a:lnTo>
                  <a:pt x="4630" y="2472"/>
                </a:lnTo>
                <a:lnTo>
                  <a:pt x="4626" y="2474"/>
                </a:lnTo>
                <a:lnTo>
                  <a:pt x="4620" y="2476"/>
                </a:lnTo>
                <a:lnTo>
                  <a:pt x="4614" y="2476"/>
                </a:lnTo>
                <a:lnTo>
                  <a:pt x="4608" y="2474"/>
                </a:lnTo>
                <a:lnTo>
                  <a:pt x="4602" y="2470"/>
                </a:lnTo>
                <a:lnTo>
                  <a:pt x="4600" y="2466"/>
                </a:lnTo>
                <a:lnTo>
                  <a:pt x="4600" y="2460"/>
                </a:lnTo>
                <a:lnTo>
                  <a:pt x="4602" y="2456"/>
                </a:lnTo>
                <a:lnTo>
                  <a:pt x="4610" y="2448"/>
                </a:lnTo>
                <a:lnTo>
                  <a:pt x="4616" y="2442"/>
                </a:lnTo>
                <a:lnTo>
                  <a:pt x="4618" y="2436"/>
                </a:lnTo>
                <a:lnTo>
                  <a:pt x="4614" y="2430"/>
                </a:lnTo>
                <a:lnTo>
                  <a:pt x="4610" y="2426"/>
                </a:lnTo>
                <a:lnTo>
                  <a:pt x="4602" y="2424"/>
                </a:lnTo>
                <a:lnTo>
                  <a:pt x="4590" y="2422"/>
                </a:lnTo>
                <a:lnTo>
                  <a:pt x="4578" y="2422"/>
                </a:lnTo>
                <a:lnTo>
                  <a:pt x="4566" y="2426"/>
                </a:lnTo>
                <a:lnTo>
                  <a:pt x="4554" y="2428"/>
                </a:lnTo>
                <a:lnTo>
                  <a:pt x="4548" y="2428"/>
                </a:lnTo>
                <a:lnTo>
                  <a:pt x="4546" y="2428"/>
                </a:lnTo>
                <a:lnTo>
                  <a:pt x="4546" y="2426"/>
                </a:lnTo>
                <a:lnTo>
                  <a:pt x="4546" y="2422"/>
                </a:lnTo>
                <a:lnTo>
                  <a:pt x="4542" y="2420"/>
                </a:lnTo>
                <a:lnTo>
                  <a:pt x="4536" y="2422"/>
                </a:lnTo>
                <a:lnTo>
                  <a:pt x="4528" y="2422"/>
                </a:lnTo>
                <a:lnTo>
                  <a:pt x="4524" y="2420"/>
                </a:lnTo>
                <a:lnTo>
                  <a:pt x="4520" y="2418"/>
                </a:lnTo>
                <a:lnTo>
                  <a:pt x="4518" y="2414"/>
                </a:lnTo>
                <a:lnTo>
                  <a:pt x="4518" y="2408"/>
                </a:lnTo>
                <a:lnTo>
                  <a:pt x="4520" y="2404"/>
                </a:lnTo>
                <a:lnTo>
                  <a:pt x="4524" y="2400"/>
                </a:lnTo>
                <a:lnTo>
                  <a:pt x="4528" y="2398"/>
                </a:lnTo>
                <a:lnTo>
                  <a:pt x="4532" y="2396"/>
                </a:lnTo>
                <a:lnTo>
                  <a:pt x="4532" y="2392"/>
                </a:lnTo>
                <a:lnTo>
                  <a:pt x="4530" y="2388"/>
                </a:lnTo>
                <a:lnTo>
                  <a:pt x="4526" y="2386"/>
                </a:lnTo>
                <a:lnTo>
                  <a:pt x="4522" y="2384"/>
                </a:lnTo>
                <a:lnTo>
                  <a:pt x="4514" y="2384"/>
                </a:lnTo>
                <a:lnTo>
                  <a:pt x="4506" y="2388"/>
                </a:lnTo>
                <a:lnTo>
                  <a:pt x="4496" y="2394"/>
                </a:lnTo>
                <a:lnTo>
                  <a:pt x="4490" y="2400"/>
                </a:lnTo>
                <a:lnTo>
                  <a:pt x="4486" y="2402"/>
                </a:lnTo>
                <a:lnTo>
                  <a:pt x="4484" y="2400"/>
                </a:lnTo>
                <a:lnTo>
                  <a:pt x="4486" y="2394"/>
                </a:lnTo>
                <a:lnTo>
                  <a:pt x="4496" y="2374"/>
                </a:lnTo>
                <a:lnTo>
                  <a:pt x="4508" y="2354"/>
                </a:lnTo>
                <a:lnTo>
                  <a:pt x="4518" y="2336"/>
                </a:lnTo>
                <a:lnTo>
                  <a:pt x="4526" y="2322"/>
                </a:lnTo>
                <a:lnTo>
                  <a:pt x="4536" y="2308"/>
                </a:lnTo>
                <a:lnTo>
                  <a:pt x="4538" y="2304"/>
                </a:lnTo>
                <a:lnTo>
                  <a:pt x="4540" y="2298"/>
                </a:lnTo>
                <a:lnTo>
                  <a:pt x="4538" y="2294"/>
                </a:lnTo>
                <a:lnTo>
                  <a:pt x="4536" y="2292"/>
                </a:lnTo>
                <a:lnTo>
                  <a:pt x="4530" y="2290"/>
                </a:lnTo>
                <a:lnTo>
                  <a:pt x="4524" y="2292"/>
                </a:lnTo>
                <a:lnTo>
                  <a:pt x="4514" y="2294"/>
                </a:lnTo>
                <a:lnTo>
                  <a:pt x="4504" y="2298"/>
                </a:lnTo>
                <a:lnTo>
                  <a:pt x="4494" y="2304"/>
                </a:lnTo>
                <a:lnTo>
                  <a:pt x="4488" y="2310"/>
                </a:lnTo>
                <a:lnTo>
                  <a:pt x="4484" y="2316"/>
                </a:lnTo>
                <a:lnTo>
                  <a:pt x="4482" y="2320"/>
                </a:lnTo>
                <a:lnTo>
                  <a:pt x="4480" y="2328"/>
                </a:lnTo>
                <a:lnTo>
                  <a:pt x="4478" y="2332"/>
                </a:lnTo>
                <a:lnTo>
                  <a:pt x="4472" y="2336"/>
                </a:lnTo>
                <a:lnTo>
                  <a:pt x="4466" y="2342"/>
                </a:lnTo>
                <a:lnTo>
                  <a:pt x="4460" y="2350"/>
                </a:lnTo>
                <a:lnTo>
                  <a:pt x="4448" y="2376"/>
                </a:lnTo>
                <a:lnTo>
                  <a:pt x="4434" y="2408"/>
                </a:lnTo>
                <a:lnTo>
                  <a:pt x="4420" y="2440"/>
                </a:lnTo>
                <a:lnTo>
                  <a:pt x="4410" y="2460"/>
                </a:lnTo>
                <a:lnTo>
                  <a:pt x="4408" y="2464"/>
                </a:lnTo>
                <a:lnTo>
                  <a:pt x="4406" y="2462"/>
                </a:lnTo>
                <a:lnTo>
                  <a:pt x="4406" y="2460"/>
                </a:lnTo>
                <a:lnTo>
                  <a:pt x="4402" y="2462"/>
                </a:lnTo>
                <a:lnTo>
                  <a:pt x="4396" y="2464"/>
                </a:lnTo>
                <a:lnTo>
                  <a:pt x="4386" y="2474"/>
                </a:lnTo>
                <a:lnTo>
                  <a:pt x="4384" y="2476"/>
                </a:lnTo>
                <a:lnTo>
                  <a:pt x="4384" y="2478"/>
                </a:lnTo>
                <a:lnTo>
                  <a:pt x="4384" y="2480"/>
                </a:lnTo>
                <a:lnTo>
                  <a:pt x="4388" y="2482"/>
                </a:lnTo>
                <a:lnTo>
                  <a:pt x="4402" y="2484"/>
                </a:lnTo>
                <a:lnTo>
                  <a:pt x="4406" y="2486"/>
                </a:lnTo>
                <a:lnTo>
                  <a:pt x="4406" y="2488"/>
                </a:lnTo>
                <a:lnTo>
                  <a:pt x="4394" y="2498"/>
                </a:lnTo>
                <a:lnTo>
                  <a:pt x="4386" y="2504"/>
                </a:lnTo>
                <a:lnTo>
                  <a:pt x="4380" y="2510"/>
                </a:lnTo>
                <a:lnTo>
                  <a:pt x="4378" y="2514"/>
                </a:lnTo>
                <a:lnTo>
                  <a:pt x="4378" y="2516"/>
                </a:lnTo>
                <a:lnTo>
                  <a:pt x="4378" y="2520"/>
                </a:lnTo>
                <a:lnTo>
                  <a:pt x="4382" y="2524"/>
                </a:lnTo>
                <a:lnTo>
                  <a:pt x="4384" y="2528"/>
                </a:lnTo>
                <a:lnTo>
                  <a:pt x="4390" y="2530"/>
                </a:lnTo>
                <a:lnTo>
                  <a:pt x="4398" y="2530"/>
                </a:lnTo>
                <a:lnTo>
                  <a:pt x="4416" y="2526"/>
                </a:lnTo>
                <a:lnTo>
                  <a:pt x="4426" y="2524"/>
                </a:lnTo>
                <a:lnTo>
                  <a:pt x="4434" y="2524"/>
                </a:lnTo>
                <a:lnTo>
                  <a:pt x="4446" y="2528"/>
                </a:lnTo>
                <a:lnTo>
                  <a:pt x="4452" y="2530"/>
                </a:lnTo>
                <a:lnTo>
                  <a:pt x="4462" y="2532"/>
                </a:lnTo>
                <a:lnTo>
                  <a:pt x="4474" y="2532"/>
                </a:lnTo>
                <a:lnTo>
                  <a:pt x="4490" y="2530"/>
                </a:lnTo>
                <a:lnTo>
                  <a:pt x="4504" y="2528"/>
                </a:lnTo>
                <a:lnTo>
                  <a:pt x="4512" y="2528"/>
                </a:lnTo>
                <a:lnTo>
                  <a:pt x="4514" y="2530"/>
                </a:lnTo>
                <a:lnTo>
                  <a:pt x="4512" y="2532"/>
                </a:lnTo>
                <a:lnTo>
                  <a:pt x="4512" y="2534"/>
                </a:lnTo>
                <a:lnTo>
                  <a:pt x="4514" y="2536"/>
                </a:lnTo>
                <a:lnTo>
                  <a:pt x="4520" y="2538"/>
                </a:lnTo>
                <a:lnTo>
                  <a:pt x="4532" y="2536"/>
                </a:lnTo>
                <a:lnTo>
                  <a:pt x="4544" y="2536"/>
                </a:lnTo>
                <a:lnTo>
                  <a:pt x="4548" y="2538"/>
                </a:lnTo>
                <a:lnTo>
                  <a:pt x="4546" y="2542"/>
                </a:lnTo>
                <a:lnTo>
                  <a:pt x="4540" y="2548"/>
                </a:lnTo>
                <a:lnTo>
                  <a:pt x="4522" y="2560"/>
                </a:lnTo>
                <a:lnTo>
                  <a:pt x="4516" y="2564"/>
                </a:lnTo>
                <a:lnTo>
                  <a:pt x="4514" y="2570"/>
                </a:lnTo>
                <a:lnTo>
                  <a:pt x="4514" y="2574"/>
                </a:lnTo>
                <a:lnTo>
                  <a:pt x="4518" y="2576"/>
                </a:lnTo>
                <a:lnTo>
                  <a:pt x="4522" y="2578"/>
                </a:lnTo>
                <a:lnTo>
                  <a:pt x="4526" y="2578"/>
                </a:lnTo>
                <a:lnTo>
                  <a:pt x="4532" y="2576"/>
                </a:lnTo>
                <a:lnTo>
                  <a:pt x="4540" y="2572"/>
                </a:lnTo>
                <a:lnTo>
                  <a:pt x="4546" y="2566"/>
                </a:lnTo>
                <a:lnTo>
                  <a:pt x="4552" y="2558"/>
                </a:lnTo>
                <a:lnTo>
                  <a:pt x="4558" y="2550"/>
                </a:lnTo>
                <a:lnTo>
                  <a:pt x="4564" y="2546"/>
                </a:lnTo>
                <a:lnTo>
                  <a:pt x="4566" y="2544"/>
                </a:lnTo>
                <a:lnTo>
                  <a:pt x="4570" y="2544"/>
                </a:lnTo>
                <a:lnTo>
                  <a:pt x="4572" y="2542"/>
                </a:lnTo>
                <a:lnTo>
                  <a:pt x="4576" y="2540"/>
                </a:lnTo>
                <a:lnTo>
                  <a:pt x="4578" y="2538"/>
                </a:lnTo>
                <a:lnTo>
                  <a:pt x="4582" y="2530"/>
                </a:lnTo>
                <a:lnTo>
                  <a:pt x="4586" y="2524"/>
                </a:lnTo>
                <a:lnTo>
                  <a:pt x="4590" y="2520"/>
                </a:lnTo>
                <a:lnTo>
                  <a:pt x="4594" y="2518"/>
                </a:lnTo>
                <a:lnTo>
                  <a:pt x="4596" y="2520"/>
                </a:lnTo>
                <a:lnTo>
                  <a:pt x="4598" y="2524"/>
                </a:lnTo>
                <a:lnTo>
                  <a:pt x="4598" y="2530"/>
                </a:lnTo>
                <a:lnTo>
                  <a:pt x="4598" y="2538"/>
                </a:lnTo>
                <a:lnTo>
                  <a:pt x="4594" y="2548"/>
                </a:lnTo>
                <a:lnTo>
                  <a:pt x="4590" y="2564"/>
                </a:lnTo>
                <a:lnTo>
                  <a:pt x="4588" y="2574"/>
                </a:lnTo>
                <a:lnTo>
                  <a:pt x="4588" y="2576"/>
                </a:lnTo>
                <a:lnTo>
                  <a:pt x="4592" y="2576"/>
                </a:lnTo>
                <a:lnTo>
                  <a:pt x="4600" y="2570"/>
                </a:lnTo>
                <a:lnTo>
                  <a:pt x="4606" y="2566"/>
                </a:lnTo>
                <a:lnTo>
                  <a:pt x="4608" y="2566"/>
                </a:lnTo>
                <a:lnTo>
                  <a:pt x="4610" y="2568"/>
                </a:lnTo>
                <a:lnTo>
                  <a:pt x="4612" y="2572"/>
                </a:lnTo>
                <a:lnTo>
                  <a:pt x="4614" y="2576"/>
                </a:lnTo>
                <a:lnTo>
                  <a:pt x="4618" y="2580"/>
                </a:lnTo>
                <a:lnTo>
                  <a:pt x="4624" y="2584"/>
                </a:lnTo>
                <a:lnTo>
                  <a:pt x="4630" y="2586"/>
                </a:lnTo>
                <a:lnTo>
                  <a:pt x="4638" y="2584"/>
                </a:lnTo>
                <a:lnTo>
                  <a:pt x="4642" y="2582"/>
                </a:lnTo>
                <a:lnTo>
                  <a:pt x="4644" y="2580"/>
                </a:lnTo>
                <a:lnTo>
                  <a:pt x="4644" y="2574"/>
                </a:lnTo>
                <a:lnTo>
                  <a:pt x="4644" y="2560"/>
                </a:lnTo>
                <a:lnTo>
                  <a:pt x="4644" y="2550"/>
                </a:lnTo>
                <a:lnTo>
                  <a:pt x="4648" y="2536"/>
                </a:lnTo>
                <a:lnTo>
                  <a:pt x="4650" y="2526"/>
                </a:lnTo>
                <a:lnTo>
                  <a:pt x="4650" y="2522"/>
                </a:lnTo>
                <a:lnTo>
                  <a:pt x="4648" y="2520"/>
                </a:lnTo>
                <a:lnTo>
                  <a:pt x="4644" y="2520"/>
                </a:lnTo>
                <a:lnTo>
                  <a:pt x="4640" y="2522"/>
                </a:lnTo>
                <a:lnTo>
                  <a:pt x="4636" y="2520"/>
                </a:lnTo>
                <a:lnTo>
                  <a:pt x="4636" y="2518"/>
                </a:lnTo>
                <a:lnTo>
                  <a:pt x="4640" y="2510"/>
                </a:lnTo>
                <a:close/>
                <a:moveTo>
                  <a:pt x="3266" y="1234"/>
                </a:moveTo>
                <a:lnTo>
                  <a:pt x="3266" y="1234"/>
                </a:lnTo>
                <a:lnTo>
                  <a:pt x="3276" y="1242"/>
                </a:lnTo>
                <a:lnTo>
                  <a:pt x="3278" y="1244"/>
                </a:lnTo>
                <a:lnTo>
                  <a:pt x="3280" y="1244"/>
                </a:lnTo>
                <a:lnTo>
                  <a:pt x="3284" y="1240"/>
                </a:lnTo>
                <a:lnTo>
                  <a:pt x="3286" y="1234"/>
                </a:lnTo>
                <a:lnTo>
                  <a:pt x="3286" y="1218"/>
                </a:lnTo>
                <a:lnTo>
                  <a:pt x="3282" y="1206"/>
                </a:lnTo>
                <a:lnTo>
                  <a:pt x="3280" y="1204"/>
                </a:lnTo>
                <a:lnTo>
                  <a:pt x="3276" y="1206"/>
                </a:lnTo>
                <a:lnTo>
                  <a:pt x="3272" y="1208"/>
                </a:lnTo>
                <a:lnTo>
                  <a:pt x="3268" y="1210"/>
                </a:lnTo>
                <a:lnTo>
                  <a:pt x="3264" y="1216"/>
                </a:lnTo>
                <a:lnTo>
                  <a:pt x="3262" y="1220"/>
                </a:lnTo>
                <a:lnTo>
                  <a:pt x="3264" y="1228"/>
                </a:lnTo>
                <a:lnTo>
                  <a:pt x="3266" y="1234"/>
                </a:lnTo>
                <a:close/>
                <a:moveTo>
                  <a:pt x="1702" y="940"/>
                </a:moveTo>
                <a:lnTo>
                  <a:pt x="1702" y="940"/>
                </a:lnTo>
                <a:lnTo>
                  <a:pt x="1718" y="944"/>
                </a:lnTo>
                <a:lnTo>
                  <a:pt x="1736" y="950"/>
                </a:lnTo>
                <a:lnTo>
                  <a:pt x="1766" y="960"/>
                </a:lnTo>
                <a:lnTo>
                  <a:pt x="1776" y="966"/>
                </a:lnTo>
                <a:lnTo>
                  <a:pt x="1784" y="972"/>
                </a:lnTo>
                <a:lnTo>
                  <a:pt x="1790" y="978"/>
                </a:lnTo>
                <a:lnTo>
                  <a:pt x="1794" y="984"/>
                </a:lnTo>
                <a:lnTo>
                  <a:pt x="1800" y="996"/>
                </a:lnTo>
                <a:lnTo>
                  <a:pt x="1804" y="1002"/>
                </a:lnTo>
                <a:lnTo>
                  <a:pt x="1808" y="1004"/>
                </a:lnTo>
                <a:lnTo>
                  <a:pt x="1814" y="1006"/>
                </a:lnTo>
                <a:lnTo>
                  <a:pt x="1820" y="1006"/>
                </a:lnTo>
                <a:lnTo>
                  <a:pt x="1832" y="1002"/>
                </a:lnTo>
                <a:lnTo>
                  <a:pt x="1846" y="994"/>
                </a:lnTo>
                <a:lnTo>
                  <a:pt x="1860" y="984"/>
                </a:lnTo>
                <a:lnTo>
                  <a:pt x="1866" y="982"/>
                </a:lnTo>
                <a:lnTo>
                  <a:pt x="1870" y="980"/>
                </a:lnTo>
                <a:lnTo>
                  <a:pt x="1878" y="982"/>
                </a:lnTo>
                <a:lnTo>
                  <a:pt x="1882" y="982"/>
                </a:lnTo>
                <a:lnTo>
                  <a:pt x="1888" y="984"/>
                </a:lnTo>
                <a:lnTo>
                  <a:pt x="1896" y="982"/>
                </a:lnTo>
                <a:lnTo>
                  <a:pt x="1906" y="978"/>
                </a:lnTo>
                <a:lnTo>
                  <a:pt x="1912" y="976"/>
                </a:lnTo>
                <a:lnTo>
                  <a:pt x="1914" y="972"/>
                </a:lnTo>
                <a:lnTo>
                  <a:pt x="1920" y="964"/>
                </a:lnTo>
                <a:lnTo>
                  <a:pt x="1922" y="954"/>
                </a:lnTo>
                <a:lnTo>
                  <a:pt x="1922" y="946"/>
                </a:lnTo>
                <a:lnTo>
                  <a:pt x="1922" y="936"/>
                </a:lnTo>
                <a:lnTo>
                  <a:pt x="1926" y="930"/>
                </a:lnTo>
                <a:lnTo>
                  <a:pt x="1932" y="924"/>
                </a:lnTo>
                <a:lnTo>
                  <a:pt x="1942" y="920"/>
                </a:lnTo>
                <a:lnTo>
                  <a:pt x="1952" y="918"/>
                </a:lnTo>
                <a:lnTo>
                  <a:pt x="1958" y="914"/>
                </a:lnTo>
                <a:lnTo>
                  <a:pt x="1962" y="910"/>
                </a:lnTo>
                <a:lnTo>
                  <a:pt x="1964" y="904"/>
                </a:lnTo>
                <a:lnTo>
                  <a:pt x="1966" y="898"/>
                </a:lnTo>
                <a:lnTo>
                  <a:pt x="1970" y="892"/>
                </a:lnTo>
                <a:lnTo>
                  <a:pt x="1978" y="886"/>
                </a:lnTo>
                <a:lnTo>
                  <a:pt x="1992" y="880"/>
                </a:lnTo>
                <a:lnTo>
                  <a:pt x="2020" y="868"/>
                </a:lnTo>
                <a:lnTo>
                  <a:pt x="2046" y="856"/>
                </a:lnTo>
                <a:lnTo>
                  <a:pt x="2070" y="846"/>
                </a:lnTo>
                <a:lnTo>
                  <a:pt x="2090" y="840"/>
                </a:lnTo>
                <a:lnTo>
                  <a:pt x="2106" y="836"/>
                </a:lnTo>
                <a:lnTo>
                  <a:pt x="2116" y="832"/>
                </a:lnTo>
                <a:lnTo>
                  <a:pt x="2122" y="826"/>
                </a:lnTo>
                <a:lnTo>
                  <a:pt x="2124" y="822"/>
                </a:lnTo>
                <a:lnTo>
                  <a:pt x="2122" y="818"/>
                </a:lnTo>
                <a:lnTo>
                  <a:pt x="2118" y="814"/>
                </a:lnTo>
                <a:lnTo>
                  <a:pt x="2106" y="810"/>
                </a:lnTo>
                <a:lnTo>
                  <a:pt x="2096" y="806"/>
                </a:lnTo>
                <a:lnTo>
                  <a:pt x="2088" y="800"/>
                </a:lnTo>
                <a:lnTo>
                  <a:pt x="2068" y="786"/>
                </a:lnTo>
                <a:lnTo>
                  <a:pt x="2058" y="778"/>
                </a:lnTo>
                <a:lnTo>
                  <a:pt x="2046" y="772"/>
                </a:lnTo>
                <a:lnTo>
                  <a:pt x="2032" y="768"/>
                </a:lnTo>
                <a:lnTo>
                  <a:pt x="2016" y="766"/>
                </a:lnTo>
                <a:lnTo>
                  <a:pt x="2002" y="768"/>
                </a:lnTo>
                <a:lnTo>
                  <a:pt x="1992" y="770"/>
                </a:lnTo>
                <a:lnTo>
                  <a:pt x="1986" y="772"/>
                </a:lnTo>
                <a:lnTo>
                  <a:pt x="1982" y="776"/>
                </a:lnTo>
                <a:lnTo>
                  <a:pt x="1980" y="782"/>
                </a:lnTo>
                <a:lnTo>
                  <a:pt x="1978" y="784"/>
                </a:lnTo>
                <a:lnTo>
                  <a:pt x="1974" y="786"/>
                </a:lnTo>
                <a:lnTo>
                  <a:pt x="1970" y="786"/>
                </a:lnTo>
                <a:lnTo>
                  <a:pt x="1972" y="782"/>
                </a:lnTo>
                <a:lnTo>
                  <a:pt x="1972" y="776"/>
                </a:lnTo>
                <a:lnTo>
                  <a:pt x="1970" y="774"/>
                </a:lnTo>
                <a:lnTo>
                  <a:pt x="1968" y="772"/>
                </a:lnTo>
                <a:lnTo>
                  <a:pt x="1964" y="770"/>
                </a:lnTo>
                <a:lnTo>
                  <a:pt x="1958" y="770"/>
                </a:lnTo>
                <a:lnTo>
                  <a:pt x="1948" y="770"/>
                </a:lnTo>
                <a:lnTo>
                  <a:pt x="1932" y="766"/>
                </a:lnTo>
                <a:lnTo>
                  <a:pt x="1918" y="762"/>
                </a:lnTo>
                <a:lnTo>
                  <a:pt x="1906" y="756"/>
                </a:lnTo>
                <a:lnTo>
                  <a:pt x="1890" y="748"/>
                </a:lnTo>
                <a:lnTo>
                  <a:pt x="1884" y="746"/>
                </a:lnTo>
                <a:lnTo>
                  <a:pt x="1876" y="744"/>
                </a:lnTo>
                <a:lnTo>
                  <a:pt x="1866" y="744"/>
                </a:lnTo>
                <a:lnTo>
                  <a:pt x="1854" y="748"/>
                </a:lnTo>
                <a:lnTo>
                  <a:pt x="1836" y="752"/>
                </a:lnTo>
                <a:lnTo>
                  <a:pt x="1818" y="754"/>
                </a:lnTo>
                <a:lnTo>
                  <a:pt x="1780" y="758"/>
                </a:lnTo>
                <a:lnTo>
                  <a:pt x="1754" y="760"/>
                </a:lnTo>
                <a:lnTo>
                  <a:pt x="1748" y="762"/>
                </a:lnTo>
                <a:lnTo>
                  <a:pt x="1746" y="764"/>
                </a:lnTo>
                <a:lnTo>
                  <a:pt x="1748" y="766"/>
                </a:lnTo>
                <a:lnTo>
                  <a:pt x="1752" y="770"/>
                </a:lnTo>
                <a:lnTo>
                  <a:pt x="1754" y="774"/>
                </a:lnTo>
                <a:lnTo>
                  <a:pt x="1758" y="782"/>
                </a:lnTo>
                <a:lnTo>
                  <a:pt x="1760" y="786"/>
                </a:lnTo>
                <a:lnTo>
                  <a:pt x="1762" y="790"/>
                </a:lnTo>
                <a:lnTo>
                  <a:pt x="1768" y="794"/>
                </a:lnTo>
                <a:lnTo>
                  <a:pt x="1774" y="798"/>
                </a:lnTo>
                <a:lnTo>
                  <a:pt x="1782" y="800"/>
                </a:lnTo>
                <a:lnTo>
                  <a:pt x="1784" y="804"/>
                </a:lnTo>
                <a:lnTo>
                  <a:pt x="1784" y="806"/>
                </a:lnTo>
                <a:lnTo>
                  <a:pt x="1782" y="808"/>
                </a:lnTo>
                <a:lnTo>
                  <a:pt x="1774" y="814"/>
                </a:lnTo>
                <a:lnTo>
                  <a:pt x="1772" y="818"/>
                </a:lnTo>
                <a:lnTo>
                  <a:pt x="1772" y="822"/>
                </a:lnTo>
                <a:lnTo>
                  <a:pt x="1770" y="824"/>
                </a:lnTo>
                <a:lnTo>
                  <a:pt x="1768" y="826"/>
                </a:lnTo>
                <a:lnTo>
                  <a:pt x="1764" y="828"/>
                </a:lnTo>
                <a:lnTo>
                  <a:pt x="1758" y="828"/>
                </a:lnTo>
                <a:lnTo>
                  <a:pt x="1756" y="832"/>
                </a:lnTo>
                <a:lnTo>
                  <a:pt x="1754" y="836"/>
                </a:lnTo>
                <a:lnTo>
                  <a:pt x="1754" y="840"/>
                </a:lnTo>
                <a:lnTo>
                  <a:pt x="1752" y="844"/>
                </a:lnTo>
                <a:lnTo>
                  <a:pt x="1746" y="850"/>
                </a:lnTo>
                <a:lnTo>
                  <a:pt x="1742" y="856"/>
                </a:lnTo>
                <a:lnTo>
                  <a:pt x="1742" y="858"/>
                </a:lnTo>
                <a:lnTo>
                  <a:pt x="1744" y="860"/>
                </a:lnTo>
                <a:lnTo>
                  <a:pt x="1752" y="864"/>
                </a:lnTo>
                <a:lnTo>
                  <a:pt x="1754" y="868"/>
                </a:lnTo>
                <a:lnTo>
                  <a:pt x="1752" y="870"/>
                </a:lnTo>
                <a:lnTo>
                  <a:pt x="1742" y="872"/>
                </a:lnTo>
                <a:lnTo>
                  <a:pt x="1732" y="874"/>
                </a:lnTo>
                <a:lnTo>
                  <a:pt x="1728" y="876"/>
                </a:lnTo>
                <a:lnTo>
                  <a:pt x="1728" y="880"/>
                </a:lnTo>
                <a:lnTo>
                  <a:pt x="1732" y="886"/>
                </a:lnTo>
                <a:lnTo>
                  <a:pt x="1732" y="890"/>
                </a:lnTo>
                <a:lnTo>
                  <a:pt x="1730" y="894"/>
                </a:lnTo>
                <a:lnTo>
                  <a:pt x="1720" y="906"/>
                </a:lnTo>
                <a:lnTo>
                  <a:pt x="1710" y="918"/>
                </a:lnTo>
                <a:lnTo>
                  <a:pt x="1706" y="922"/>
                </a:lnTo>
                <a:lnTo>
                  <a:pt x="1704" y="928"/>
                </a:lnTo>
                <a:lnTo>
                  <a:pt x="1702" y="934"/>
                </a:lnTo>
                <a:lnTo>
                  <a:pt x="1700" y="936"/>
                </a:lnTo>
                <a:lnTo>
                  <a:pt x="1698" y="938"/>
                </a:lnTo>
                <a:lnTo>
                  <a:pt x="1702" y="940"/>
                </a:lnTo>
                <a:close/>
                <a:moveTo>
                  <a:pt x="2646" y="1098"/>
                </a:moveTo>
                <a:lnTo>
                  <a:pt x="2646" y="1098"/>
                </a:lnTo>
                <a:lnTo>
                  <a:pt x="2652" y="1096"/>
                </a:lnTo>
                <a:lnTo>
                  <a:pt x="2656" y="1096"/>
                </a:lnTo>
                <a:lnTo>
                  <a:pt x="2660" y="1100"/>
                </a:lnTo>
                <a:lnTo>
                  <a:pt x="2664" y="1102"/>
                </a:lnTo>
                <a:lnTo>
                  <a:pt x="2670" y="1108"/>
                </a:lnTo>
                <a:lnTo>
                  <a:pt x="2672" y="1108"/>
                </a:lnTo>
                <a:lnTo>
                  <a:pt x="2676" y="1106"/>
                </a:lnTo>
                <a:lnTo>
                  <a:pt x="2680" y="1102"/>
                </a:lnTo>
                <a:lnTo>
                  <a:pt x="2684" y="1104"/>
                </a:lnTo>
                <a:lnTo>
                  <a:pt x="2688" y="1108"/>
                </a:lnTo>
                <a:lnTo>
                  <a:pt x="2692" y="1108"/>
                </a:lnTo>
                <a:lnTo>
                  <a:pt x="2696" y="1110"/>
                </a:lnTo>
                <a:lnTo>
                  <a:pt x="2700" y="1108"/>
                </a:lnTo>
                <a:lnTo>
                  <a:pt x="2704" y="1106"/>
                </a:lnTo>
                <a:lnTo>
                  <a:pt x="2706" y="1104"/>
                </a:lnTo>
                <a:lnTo>
                  <a:pt x="2706" y="1100"/>
                </a:lnTo>
                <a:lnTo>
                  <a:pt x="2706" y="1090"/>
                </a:lnTo>
                <a:lnTo>
                  <a:pt x="2704" y="1078"/>
                </a:lnTo>
                <a:lnTo>
                  <a:pt x="2702" y="1074"/>
                </a:lnTo>
                <a:lnTo>
                  <a:pt x="2698" y="1072"/>
                </a:lnTo>
                <a:lnTo>
                  <a:pt x="2690" y="1074"/>
                </a:lnTo>
                <a:lnTo>
                  <a:pt x="2682" y="1074"/>
                </a:lnTo>
                <a:lnTo>
                  <a:pt x="2678" y="1072"/>
                </a:lnTo>
                <a:lnTo>
                  <a:pt x="2678" y="1070"/>
                </a:lnTo>
                <a:lnTo>
                  <a:pt x="2676" y="1066"/>
                </a:lnTo>
                <a:lnTo>
                  <a:pt x="2676" y="1064"/>
                </a:lnTo>
                <a:lnTo>
                  <a:pt x="2668" y="1064"/>
                </a:lnTo>
                <a:lnTo>
                  <a:pt x="2662" y="1062"/>
                </a:lnTo>
                <a:lnTo>
                  <a:pt x="2654" y="1060"/>
                </a:lnTo>
                <a:lnTo>
                  <a:pt x="2644" y="1054"/>
                </a:lnTo>
                <a:lnTo>
                  <a:pt x="2630" y="1044"/>
                </a:lnTo>
                <a:lnTo>
                  <a:pt x="2624" y="1038"/>
                </a:lnTo>
                <a:lnTo>
                  <a:pt x="2618" y="1036"/>
                </a:lnTo>
                <a:lnTo>
                  <a:pt x="2616" y="1036"/>
                </a:lnTo>
                <a:lnTo>
                  <a:pt x="2616" y="1042"/>
                </a:lnTo>
                <a:lnTo>
                  <a:pt x="2616" y="1044"/>
                </a:lnTo>
                <a:lnTo>
                  <a:pt x="2612" y="1046"/>
                </a:lnTo>
                <a:lnTo>
                  <a:pt x="2602" y="1042"/>
                </a:lnTo>
                <a:lnTo>
                  <a:pt x="2588" y="1036"/>
                </a:lnTo>
                <a:lnTo>
                  <a:pt x="2582" y="1030"/>
                </a:lnTo>
                <a:lnTo>
                  <a:pt x="2578" y="1026"/>
                </a:lnTo>
                <a:lnTo>
                  <a:pt x="2574" y="1020"/>
                </a:lnTo>
                <a:lnTo>
                  <a:pt x="2568" y="1016"/>
                </a:lnTo>
                <a:lnTo>
                  <a:pt x="2560" y="1010"/>
                </a:lnTo>
                <a:lnTo>
                  <a:pt x="2556" y="1006"/>
                </a:lnTo>
                <a:lnTo>
                  <a:pt x="2556" y="1004"/>
                </a:lnTo>
                <a:lnTo>
                  <a:pt x="2556" y="1002"/>
                </a:lnTo>
                <a:lnTo>
                  <a:pt x="2558" y="998"/>
                </a:lnTo>
                <a:lnTo>
                  <a:pt x="2564" y="988"/>
                </a:lnTo>
                <a:lnTo>
                  <a:pt x="2566" y="982"/>
                </a:lnTo>
                <a:lnTo>
                  <a:pt x="2566" y="976"/>
                </a:lnTo>
                <a:lnTo>
                  <a:pt x="2566" y="970"/>
                </a:lnTo>
                <a:lnTo>
                  <a:pt x="2562" y="964"/>
                </a:lnTo>
                <a:lnTo>
                  <a:pt x="2558" y="958"/>
                </a:lnTo>
                <a:lnTo>
                  <a:pt x="2552" y="952"/>
                </a:lnTo>
                <a:lnTo>
                  <a:pt x="2546" y="946"/>
                </a:lnTo>
                <a:lnTo>
                  <a:pt x="2542" y="938"/>
                </a:lnTo>
                <a:lnTo>
                  <a:pt x="2536" y="916"/>
                </a:lnTo>
                <a:lnTo>
                  <a:pt x="2530" y="894"/>
                </a:lnTo>
                <a:lnTo>
                  <a:pt x="2526" y="882"/>
                </a:lnTo>
                <a:lnTo>
                  <a:pt x="2520" y="874"/>
                </a:lnTo>
                <a:lnTo>
                  <a:pt x="2510" y="864"/>
                </a:lnTo>
                <a:lnTo>
                  <a:pt x="2502" y="860"/>
                </a:lnTo>
                <a:lnTo>
                  <a:pt x="2494" y="856"/>
                </a:lnTo>
                <a:lnTo>
                  <a:pt x="2476" y="846"/>
                </a:lnTo>
                <a:lnTo>
                  <a:pt x="2468" y="840"/>
                </a:lnTo>
                <a:lnTo>
                  <a:pt x="2464" y="838"/>
                </a:lnTo>
                <a:lnTo>
                  <a:pt x="2460" y="840"/>
                </a:lnTo>
                <a:lnTo>
                  <a:pt x="2460" y="842"/>
                </a:lnTo>
                <a:lnTo>
                  <a:pt x="2456" y="844"/>
                </a:lnTo>
                <a:lnTo>
                  <a:pt x="2454" y="846"/>
                </a:lnTo>
                <a:lnTo>
                  <a:pt x="2446" y="844"/>
                </a:lnTo>
                <a:lnTo>
                  <a:pt x="2434" y="840"/>
                </a:lnTo>
                <a:lnTo>
                  <a:pt x="2422" y="838"/>
                </a:lnTo>
                <a:lnTo>
                  <a:pt x="2416" y="838"/>
                </a:lnTo>
                <a:lnTo>
                  <a:pt x="2412" y="840"/>
                </a:lnTo>
                <a:lnTo>
                  <a:pt x="2408" y="844"/>
                </a:lnTo>
                <a:lnTo>
                  <a:pt x="2406" y="848"/>
                </a:lnTo>
                <a:lnTo>
                  <a:pt x="2408" y="854"/>
                </a:lnTo>
                <a:lnTo>
                  <a:pt x="2410" y="864"/>
                </a:lnTo>
                <a:lnTo>
                  <a:pt x="2414" y="872"/>
                </a:lnTo>
                <a:lnTo>
                  <a:pt x="2416" y="882"/>
                </a:lnTo>
                <a:lnTo>
                  <a:pt x="2422" y="904"/>
                </a:lnTo>
                <a:lnTo>
                  <a:pt x="2424" y="914"/>
                </a:lnTo>
                <a:lnTo>
                  <a:pt x="2428" y="924"/>
                </a:lnTo>
                <a:lnTo>
                  <a:pt x="2434" y="934"/>
                </a:lnTo>
                <a:lnTo>
                  <a:pt x="2444" y="942"/>
                </a:lnTo>
                <a:lnTo>
                  <a:pt x="2448" y="946"/>
                </a:lnTo>
                <a:lnTo>
                  <a:pt x="2448" y="950"/>
                </a:lnTo>
                <a:lnTo>
                  <a:pt x="2448" y="952"/>
                </a:lnTo>
                <a:lnTo>
                  <a:pt x="2446" y="954"/>
                </a:lnTo>
                <a:lnTo>
                  <a:pt x="2438" y="958"/>
                </a:lnTo>
                <a:lnTo>
                  <a:pt x="2432" y="962"/>
                </a:lnTo>
                <a:lnTo>
                  <a:pt x="2428" y="966"/>
                </a:lnTo>
                <a:lnTo>
                  <a:pt x="2426" y="966"/>
                </a:lnTo>
                <a:lnTo>
                  <a:pt x="2424" y="964"/>
                </a:lnTo>
                <a:lnTo>
                  <a:pt x="2416" y="956"/>
                </a:lnTo>
                <a:lnTo>
                  <a:pt x="2404" y="940"/>
                </a:lnTo>
                <a:lnTo>
                  <a:pt x="2400" y="928"/>
                </a:lnTo>
                <a:lnTo>
                  <a:pt x="2396" y="918"/>
                </a:lnTo>
                <a:lnTo>
                  <a:pt x="2392" y="902"/>
                </a:lnTo>
                <a:lnTo>
                  <a:pt x="2388" y="896"/>
                </a:lnTo>
                <a:lnTo>
                  <a:pt x="2384" y="890"/>
                </a:lnTo>
                <a:lnTo>
                  <a:pt x="2376" y="886"/>
                </a:lnTo>
                <a:lnTo>
                  <a:pt x="2366" y="882"/>
                </a:lnTo>
                <a:lnTo>
                  <a:pt x="2354" y="876"/>
                </a:lnTo>
                <a:lnTo>
                  <a:pt x="2352" y="874"/>
                </a:lnTo>
                <a:lnTo>
                  <a:pt x="2354" y="874"/>
                </a:lnTo>
                <a:lnTo>
                  <a:pt x="2354" y="872"/>
                </a:lnTo>
                <a:lnTo>
                  <a:pt x="2354" y="870"/>
                </a:lnTo>
                <a:lnTo>
                  <a:pt x="2350" y="868"/>
                </a:lnTo>
                <a:lnTo>
                  <a:pt x="2344" y="866"/>
                </a:lnTo>
                <a:lnTo>
                  <a:pt x="2324" y="860"/>
                </a:lnTo>
                <a:lnTo>
                  <a:pt x="2312" y="862"/>
                </a:lnTo>
                <a:lnTo>
                  <a:pt x="2308" y="862"/>
                </a:lnTo>
                <a:lnTo>
                  <a:pt x="2308" y="864"/>
                </a:lnTo>
                <a:lnTo>
                  <a:pt x="2310" y="868"/>
                </a:lnTo>
                <a:lnTo>
                  <a:pt x="2316" y="872"/>
                </a:lnTo>
                <a:lnTo>
                  <a:pt x="2324" y="876"/>
                </a:lnTo>
                <a:lnTo>
                  <a:pt x="2326" y="878"/>
                </a:lnTo>
                <a:lnTo>
                  <a:pt x="2328" y="882"/>
                </a:lnTo>
                <a:lnTo>
                  <a:pt x="2328" y="884"/>
                </a:lnTo>
                <a:lnTo>
                  <a:pt x="2326" y="886"/>
                </a:lnTo>
                <a:lnTo>
                  <a:pt x="2332" y="888"/>
                </a:lnTo>
                <a:lnTo>
                  <a:pt x="2342" y="892"/>
                </a:lnTo>
                <a:lnTo>
                  <a:pt x="2346" y="896"/>
                </a:lnTo>
                <a:lnTo>
                  <a:pt x="2346" y="898"/>
                </a:lnTo>
                <a:lnTo>
                  <a:pt x="2342" y="900"/>
                </a:lnTo>
                <a:lnTo>
                  <a:pt x="2326" y="896"/>
                </a:lnTo>
                <a:lnTo>
                  <a:pt x="2314" y="894"/>
                </a:lnTo>
                <a:lnTo>
                  <a:pt x="2306" y="896"/>
                </a:lnTo>
                <a:lnTo>
                  <a:pt x="2302" y="900"/>
                </a:lnTo>
                <a:lnTo>
                  <a:pt x="2300" y="906"/>
                </a:lnTo>
                <a:lnTo>
                  <a:pt x="2298" y="910"/>
                </a:lnTo>
                <a:lnTo>
                  <a:pt x="2296" y="914"/>
                </a:lnTo>
                <a:lnTo>
                  <a:pt x="2292" y="914"/>
                </a:lnTo>
                <a:lnTo>
                  <a:pt x="2288" y="910"/>
                </a:lnTo>
                <a:lnTo>
                  <a:pt x="2284" y="904"/>
                </a:lnTo>
                <a:lnTo>
                  <a:pt x="2284" y="900"/>
                </a:lnTo>
                <a:lnTo>
                  <a:pt x="2288" y="892"/>
                </a:lnTo>
                <a:lnTo>
                  <a:pt x="2290" y="888"/>
                </a:lnTo>
                <a:lnTo>
                  <a:pt x="2288" y="884"/>
                </a:lnTo>
                <a:lnTo>
                  <a:pt x="2280" y="880"/>
                </a:lnTo>
                <a:lnTo>
                  <a:pt x="2266" y="876"/>
                </a:lnTo>
                <a:lnTo>
                  <a:pt x="2240" y="868"/>
                </a:lnTo>
                <a:lnTo>
                  <a:pt x="2222" y="866"/>
                </a:lnTo>
                <a:lnTo>
                  <a:pt x="2210" y="866"/>
                </a:lnTo>
                <a:lnTo>
                  <a:pt x="2200" y="870"/>
                </a:lnTo>
                <a:lnTo>
                  <a:pt x="2196" y="874"/>
                </a:lnTo>
                <a:lnTo>
                  <a:pt x="2194" y="876"/>
                </a:lnTo>
                <a:lnTo>
                  <a:pt x="2196" y="880"/>
                </a:lnTo>
                <a:lnTo>
                  <a:pt x="2196" y="884"/>
                </a:lnTo>
                <a:lnTo>
                  <a:pt x="2192" y="886"/>
                </a:lnTo>
                <a:lnTo>
                  <a:pt x="2168" y="894"/>
                </a:lnTo>
                <a:lnTo>
                  <a:pt x="2160" y="894"/>
                </a:lnTo>
                <a:lnTo>
                  <a:pt x="2158" y="894"/>
                </a:lnTo>
                <a:lnTo>
                  <a:pt x="2162" y="890"/>
                </a:lnTo>
                <a:lnTo>
                  <a:pt x="2174" y="880"/>
                </a:lnTo>
                <a:lnTo>
                  <a:pt x="2176" y="876"/>
                </a:lnTo>
                <a:lnTo>
                  <a:pt x="2178" y="872"/>
                </a:lnTo>
                <a:lnTo>
                  <a:pt x="2176" y="868"/>
                </a:lnTo>
                <a:lnTo>
                  <a:pt x="2178" y="864"/>
                </a:lnTo>
                <a:lnTo>
                  <a:pt x="2180" y="856"/>
                </a:lnTo>
                <a:lnTo>
                  <a:pt x="2180" y="852"/>
                </a:lnTo>
                <a:lnTo>
                  <a:pt x="2178" y="848"/>
                </a:lnTo>
                <a:lnTo>
                  <a:pt x="2174" y="842"/>
                </a:lnTo>
                <a:lnTo>
                  <a:pt x="2166" y="838"/>
                </a:lnTo>
                <a:lnTo>
                  <a:pt x="2158" y="836"/>
                </a:lnTo>
                <a:lnTo>
                  <a:pt x="2146" y="836"/>
                </a:lnTo>
                <a:lnTo>
                  <a:pt x="2134" y="838"/>
                </a:lnTo>
                <a:lnTo>
                  <a:pt x="2120" y="842"/>
                </a:lnTo>
                <a:lnTo>
                  <a:pt x="2094" y="854"/>
                </a:lnTo>
                <a:lnTo>
                  <a:pt x="2070" y="862"/>
                </a:lnTo>
                <a:lnTo>
                  <a:pt x="2052" y="868"/>
                </a:lnTo>
                <a:lnTo>
                  <a:pt x="2036" y="876"/>
                </a:lnTo>
                <a:lnTo>
                  <a:pt x="2004" y="896"/>
                </a:lnTo>
                <a:lnTo>
                  <a:pt x="1996" y="900"/>
                </a:lnTo>
                <a:lnTo>
                  <a:pt x="1992" y="904"/>
                </a:lnTo>
                <a:lnTo>
                  <a:pt x="1992" y="908"/>
                </a:lnTo>
                <a:lnTo>
                  <a:pt x="1996" y="910"/>
                </a:lnTo>
                <a:lnTo>
                  <a:pt x="2006" y="914"/>
                </a:lnTo>
                <a:lnTo>
                  <a:pt x="2010" y="916"/>
                </a:lnTo>
                <a:lnTo>
                  <a:pt x="2012" y="918"/>
                </a:lnTo>
                <a:lnTo>
                  <a:pt x="2012" y="920"/>
                </a:lnTo>
                <a:lnTo>
                  <a:pt x="2010" y="922"/>
                </a:lnTo>
                <a:lnTo>
                  <a:pt x="2002" y="924"/>
                </a:lnTo>
                <a:lnTo>
                  <a:pt x="1992" y="928"/>
                </a:lnTo>
                <a:lnTo>
                  <a:pt x="1986" y="932"/>
                </a:lnTo>
                <a:lnTo>
                  <a:pt x="1980" y="938"/>
                </a:lnTo>
                <a:lnTo>
                  <a:pt x="1976" y="946"/>
                </a:lnTo>
                <a:lnTo>
                  <a:pt x="1972" y="952"/>
                </a:lnTo>
                <a:lnTo>
                  <a:pt x="1972" y="958"/>
                </a:lnTo>
                <a:lnTo>
                  <a:pt x="1972" y="962"/>
                </a:lnTo>
                <a:lnTo>
                  <a:pt x="1972" y="966"/>
                </a:lnTo>
                <a:lnTo>
                  <a:pt x="1976" y="966"/>
                </a:lnTo>
                <a:lnTo>
                  <a:pt x="1980" y="966"/>
                </a:lnTo>
                <a:lnTo>
                  <a:pt x="1986" y="964"/>
                </a:lnTo>
                <a:lnTo>
                  <a:pt x="1990" y="962"/>
                </a:lnTo>
                <a:lnTo>
                  <a:pt x="1994" y="962"/>
                </a:lnTo>
                <a:lnTo>
                  <a:pt x="1996" y="964"/>
                </a:lnTo>
                <a:lnTo>
                  <a:pt x="1998" y="966"/>
                </a:lnTo>
                <a:lnTo>
                  <a:pt x="2000" y="974"/>
                </a:lnTo>
                <a:lnTo>
                  <a:pt x="2004" y="982"/>
                </a:lnTo>
                <a:lnTo>
                  <a:pt x="2008" y="984"/>
                </a:lnTo>
                <a:lnTo>
                  <a:pt x="2016" y="986"/>
                </a:lnTo>
                <a:lnTo>
                  <a:pt x="2036" y="984"/>
                </a:lnTo>
                <a:lnTo>
                  <a:pt x="2058" y="980"/>
                </a:lnTo>
                <a:lnTo>
                  <a:pt x="2074" y="976"/>
                </a:lnTo>
                <a:lnTo>
                  <a:pt x="2086" y="976"/>
                </a:lnTo>
                <a:lnTo>
                  <a:pt x="2090" y="976"/>
                </a:lnTo>
                <a:lnTo>
                  <a:pt x="2092" y="978"/>
                </a:lnTo>
                <a:lnTo>
                  <a:pt x="2092" y="982"/>
                </a:lnTo>
                <a:lnTo>
                  <a:pt x="2084" y="986"/>
                </a:lnTo>
                <a:lnTo>
                  <a:pt x="2070" y="990"/>
                </a:lnTo>
                <a:lnTo>
                  <a:pt x="2046" y="996"/>
                </a:lnTo>
                <a:lnTo>
                  <a:pt x="2016" y="1002"/>
                </a:lnTo>
                <a:lnTo>
                  <a:pt x="2008" y="1006"/>
                </a:lnTo>
                <a:lnTo>
                  <a:pt x="2004" y="1010"/>
                </a:lnTo>
                <a:lnTo>
                  <a:pt x="2002" y="1014"/>
                </a:lnTo>
                <a:lnTo>
                  <a:pt x="2004" y="1018"/>
                </a:lnTo>
                <a:lnTo>
                  <a:pt x="2008" y="1022"/>
                </a:lnTo>
                <a:lnTo>
                  <a:pt x="2014" y="1028"/>
                </a:lnTo>
                <a:lnTo>
                  <a:pt x="2028" y="1036"/>
                </a:lnTo>
                <a:lnTo>
                  <a:pt x="2036" y="1040"/>
                </a:lnTo>
                <a:lnTo>
                  <a:pt x="2048" y="1042"/>
                </a:lnTo>
                <a:lnTo>
                  <a:pt x="2066" y="1040"/>
                </a:lnTo>
                <a:lnTo>
                  <a:pt x="2082" y="1038"/>
                </a:lnTo>
                <a:lnTo>
                  <a:pt x="2090" y="1040"/>
                </a:lnTo>
                <a:lnTo>
                  <a:pt x="2102" y="1042"/>
                </a:lnTo>
                <a:lnTo>
                  <a:pt x="2124" y="1044"/>
                </a:lnTo>
                <a:lnTo>
                  <a:pt x="2148" y="1042"/>
                </a:lnTo>
                <a:lnTo>
                  <a:pt x="2164" y="1038"/>
                </a:lnTo>
                <a:lnTo>
                  <a:pt x="2180" y="1036"/>
                </a:lnTo>
                <a:lnTo>
                  <a:pt x="2190" y="1038"/>
                </a:lnTo>
                <a:lnTo>
                  <a:pt x="2202" y="1040"/>
                </a:lnTo>
                <a:lnTo>
                  <a:pt x="2220" y="1044"/>
                </a:lnTo>
                <a:lnTo>
                  <a:pt x="2232" y="1044"/>
                </a:lnTo>
                <a:lnTo>
                  <a:pt x="2238" y="1044"/>
                </a:lnTo>
                <a:lnTo>
                  <a:pt x="2248" y="1050"/>
                </a:lnTo>
                <a:lnTo>
                  <a:pt x="2260" y="1056"/>
                </a:lnTo>
                <a:lnTo>
                  <a:pt x="2272" y="1062"/>
                </a:lnTo>
                <a:lnTo>
                  <a:pt x="2276" y="1064"/>
                </a:lnTo>
                <a:lnTo>
                  <a:pt x="2276" y="1066"/>
                </a:lnTo>
                <a:lnTo>
                  <a:pt x="2264" y="1066"/>
                </a:lnTo>
                <a:lnTo>
                  <a:pt x="2252" y="1066"/>
                </a:lnTo>
                <a:lnTo>
                  <a:pt x="2246" y="1066"/>
                </a:lnTo>
                <a:lnTo>
                  <a:pt x="2238" y="1068"/>
                </a:lnTo>
                <a:lnTo>
                  <a:pt x="2218" y="1066"/>
                </a:lnTo>
                <a:lnTo>
                  <a:pt x="2180" y="1064"/>
                </a:lnTo>
                <a:lnTo>
                  <a:pt x="2138" y="1066"/>
                </a:lnTo>
                <a:lnTo>
                  <a:pt x="2096" y="1070"/>
                </a:lnTo>
                <a:lnTo>
                  <a:pt x="2060" y="1076"/>
                </a:lnTo>
                <a:lnTo>
                  <a:pt x="2048" y="1080"/>
                </a:lnTo>
                <a:lnTo>
                  <a:pt x="2042" y="1084"/>
                </a:lnTo>
                <a:lnTo>
                  <a:pt x="2040" y="1088"/>
                </a:lnTo>
                <a:lnTo>
                  <a:pt x="2040" y="1090"/>
                </a:lnTo>
                <a:lnTo>
                  <a:pt x="2044" y="1096"/>
                </a:lnTo>
                <a:lnTo>
                  <a:pt x="2048" y="1104"/>
                </a:lnTo>
                <a:lnTo>
                  <a:pt x="2056" y="1110"/>
                </a:lnTo>
                <a:lnTo>
                  <a:pt x="2072" y="1124"/>
                </a:lnTo>
                <a:lnTo>
                  <a:pt x="2080" y="1130"/>
                </a:lnTo>
                <a:lnTo>
                  <a:pt x="2092" y="1134"/>
                </a:lnTo>
                <a:lnTo>
                  <a:pt x="2108" y="1138"/>
                </a:lnTo>
                <a:lnTo>
                  <a:pt x="2126" y="1138"/>
                </a:lnTo>
                <a:lnTo>
                  <a:pt x="2160" y="1140"/>
                </a:lnTo>
                <a:lnTo>
                  <a:pt x="2184" y="1140"/>
                </a:lnTo>
                <a:lnTo>
                  <a:pt x="2190" y="1140"/>
                </a:lnTo>
                <a:lnTo>
                  <a:pt x="2194" y="1144"/>
                </a:lnTo>
                <a:lnTo>
                  <a:pt x="2194" y="1150"/>
                </a:lnTo>
                <a:lnTo>
                  <a:pt x="2194" y="1154"/>
                </a:lnTo>
                <a:lnTo>
                  <a:pt x="2192" y="1166"/>
                </a:lnTo>
                <a:lnTo>
                  <a:pt x="2192" y="1172"/>
                </a:lnTo>
                <a:lnTo>
                  <a:pt x="2196" y="1178"/>
                </a:lnTo>
                <a:lnTo>
                  <a:pt x="2202" y="1184"/>
                </a:lnTo>
                <a:lnTo>
                  <a:pt x="2208" y="1190"/>
                </a:lnTo>
                <a:lnTo>
                  <a:pt x="2216" y="1194"/>
                </a:lnTo>
                <a:lnTo>
                  <a:pt x="2230" y="1194"/>
                </a:lnTo>
                <a:lnTo>
                  <a:pt x="2254" y="1192"/>
                </a:lnTo>
                <a:lnTo>
                  <a:pt x="2270" y="1192"/>
                </a:lnTo>
                <a:lnTo>
                  <a:pt x="2284" y="1194"/>
                </a:lnTo>
                <a:lnTo>
                  <a:pt x="2294" y="1192"/>
                </a:lnTo>
                <a:lnTo>
                  <a:pt x="2312" y="1188"/>
                </a:lnTo>
                <a:lnTo>
                  <a:pt x="2340" y="1182"/>
                </a:lnTo>
                <a:lnTo>
                  <a:pt x="2370" y="1176"/>
                </a:lnTo>
                <a:lnTo>
                  <a:pt x="2382" y="1172"/>
                </a:lnTo>
                <a:lnTo>
                  <a:pt x="2392" y="1168"/>
                </a:lnTo>
                <a:lnTo>
                  <a:pt x="2398" y="1164"/>
                </a:lnTo>
                <a:lnTo>
                  <a:pt x="2406" y="1162"/>
                </a:lnTo>
                <a:lnTo>
                  <a:pt x="2420" y="1160"/>
                </a:lnTo>
                <a:lnTo>
                  <a:pt x="2434" y="1158"/>
                </a:lnTo>
                <a:lnTo>
                  <a:pt x="2440" y="1156"/>
                </a:lnTo>
                <a:lnTo>
                  <a:pt x="2450" y="1152"/>
                </a:lnTo>
                <a:lnTo>
                  <a:pt x="2456" y="1148"/>
                </a:lnTo>
                <a:lnTo>
                  <a:pt x="2460" y="1144"/>
                </a:lnTo>
                <a:lnTo>
                  <a:pt x="2460" y="1140"/>
                </a:lnTo>
                <a:lnTo>
                  <a:pt x="2460" y="1138"/>
                </a:lnTo>
                <a:lnTo>
                  <a:pt x="2460" y="1134"/>
                </a:lnTo>
                <a:lnTo>
                  <a:pt x="2460" y="1132"/>
                </a:lnTo>
                <a:lnTo>
                  <a:pt x="2464" y="1128"/>
                </a:lnTo>
                <a:lnTo>
                  <a:pt x="2470" y="1126"/>
                </a:lnTo>
                <a:lnTo>
                  <a:pt x="2478" y="1124"/>
                </a:lnTo>
                <a:lnTo>
                  <a:pt x="2482" y="1124"/>
                </a:lnTo>
                <a:lnTo>
                  <a:pt x="2484" y="1126"/>
                </a:lnTo>
                <a:lnTo>
                  <a:pt x="2486" y="1130"/>
                </a:lnTo>
                <a:lnTo>
                  <a:pt x="2484" y="1140"/>
                </a:lnTo>
                <a:lnTo>
                  <a:pt x="2484" y="1146"/>
                </a:lnTo>
                <a:lnTo>
                  <a:pt x="2486" y="1146"/>
                </a:lnTo>
                <a:lnTo>
                  <a:pt x="2488" y="1146"/>
                </a:lnTo>
                <a:lnTo>
                  <a:pt x="2500" y="1146"/>
                </a:lnTo>
                <a:lnTo>
                  <a:pt x="2510" y="1146"/>
                </a:lnTo>
                <a:lnTo>
                  <a:pt x="2524" y="1150"/>
                </a:lnTo>
                <a:lnTo>
                  <a:pt x="2534" y="1152"/>
                </a:lnTo>
                <a:lnTo>
                  <a:pt x="2540" y="1156"/>
                </a:lnTo>
                <a:lnTo>
                  <a:pt x="2538" y="1156"/>
                </a:lnTo>
                <a:lnTo>
                  <a:pt x="2536" y="1158"/>
                </a:lnTo>
                <a:lnTo>
                  <a:pt x="2532" y="1160"/>
                </a:lnTo>
                <a:lnTo>
                  <a:pt x="2532" y="1162"/>
                </a:lnTo>
                <a:lnTo>
                  <a:pt x="2540" y="1164"/>
                </a:lnTo>
                <a:lnTo>
                  <a:pt x="2548" y="1166"/>
                </a:lnTo>
                <a:lnTo>
                  <a:pt x="2552" y="1168"/>
                </a:lnTo>
                <a:lnTo>
                  <a:pt x="2558" y="1166"/>
                </a:lnTo>
                <a:lnTo>
                  <a:pt x="2562" y="1164"/>
                </a:lnTo>
                <a:lnTo>
                  <a:pt x="2566" y="1164"/>
                </a:lnTo>
                <a:lnTo>
                  <a:pt x="2572" y="1164"/>
                </a:lnTo>
                <a:lnTo>
                  <a:pt x="2582" y="1166"/>
                </a:lnTo>
                <a:lnTo>
                  <a:pt x="2600" y="1170"/>
                </a:lnTo>
                <a:lnTo>
                  <a:pt x="2606" y="1170"/>
                </a:lnTo>
                <a:lnTo>
                  <a:pt x="2610" y="1170"/>
                </a:lnTo>
                <a:lnTo>
                  <a:pt x="2618" y="1172"/>
                </a:lnTo>
                <a:lnTo>
                  <a:pt x="2624" y="1172"/>
                </a:lnTo>
                <a:lnTo>
                  <a:pt x="2630" y="1172"/>
                </a:lnTo>
                <a:lnTo>
                  <a:pt x="2638" y="1166"/>
                </a:lnTo>
                <a:lnTo>
                  <a:pt x="2646" y="1160"/>
                </a:lnTo>
                <a:lnTo>
                  <a:pt x="2650" y="1158"/>
                </a:lnTo>
                <a:lnTo>
                  <a:pt x="2656" y="1158"/>
                </a:lnTo>
                <a:lnTo>
                  <a:pt x="2664" y="1156"/>
                </a:lnTo>
                <a:lnTo>
                  <a:pt x="2670" y="1152"/>
                </a:lnTo>
                <a:lnTo>
                  <a:pt x="2672" y="1148"/>
                </a:lnTo>
                <a:lnTo>
                  <a:pt x="2672" y="1146"/>
                </a:lnTo>
                <a:lnTo>
                  <a:pt x="2670" y="1142"/>
                </a:lnTo>
                <a:lnTo>
                  <a:pt x="2666" y="1138"/>
                </a:lnTo>
                <a:lnTo>
                  <a:pt x="2662" y="1136"/>
                </a:lnTo>
                <a:lnTo>
                  <a:pt x="2660" y="1134"/>
                </a:lnTo>
                <a:lnTo>
                  <a:pt x="2662" y="1128"/>
                </a:lnTo>
                <a:lnTo>
                  <a:pt x="2664" y="1126"/>
                </a:lnTo>
                <a:lnTo>
                  <a:pt x="2662" y="1124"/>
                </a:lnTo>
                <a:lnTo>
                  <a:pt x="2658" y="1122"/>
                </a:lnTo>
                <a:lnTo>
                  <a:pt x="2652" y="1122"/>
                </a:lnTo>
                <a:lnTo>
                  <a:pt x="2644" y="1124"/>
                </a:lnTo>
                <a:lnTo>
                  <a:pt x="2630" y="1132"/>
                </a:lnTo>
                <a:lnTo>
                  <a:pt x="2620" y="1136"/>
                </a:lnTo>
                <a:lnTo>
                  <a:pt x="2618" y="1136"/>
                </a:lnTo>
                <a:lnTo>
                  <a:pt x="2620" y="1132"/>
                </a:lnTo>
                <a:lnTo>
                  <a:pt x="2622" y="1126"/>
                </a:lnTo>
                <a:lnTo>
                  <a:pt x="2620" y="1122"/>
                </a:lnTo>
                <a:lnTo>
                  <a:pt x="2616" y="1118"/>
                </a:lnTo>
                <a:lnTo>
                  <a:pt x="2612" y="1116"/>
                </a:lnTo>
                <a:lnTo>
                  <a:pt x="2604" y="1112"/>
                </a:lnTo>
                <a:lnTo>
                  <a:pt x="2600" y="1110"/>
                </a:lnTo>
                <a:lnTo>
                  <a:pt x="2602" y="1108"/>
                </a:lnTo>
                <a:lnTo>
                  <a:pt x="2604" y="1108"/>
                </a:lnTo>
                <a:lnTo>
                  <a:pt x="2608" y="1108"/>
                </a:lnTo>
                <a:lnTo>
                  <a:pt x="2620" y="1112"/>
                </a:lnTo>
                <a:lnTo>
                  <a:pt x="2632" y="1116"/>
                </a:lnTo>
                <a:lnTo>
                  <a:pt x="2636" y="1118"/>
                </a:lnTo>
                <a:lnTo>
                  <a:pt x="2640" y="1116"/>
                </a:lnTo>
                <a:lnTo>
                  <a:pt x="2644" y="1112"/>
                </a:lnTo>
                <a:lnTo>
                  <a:pt x="2640" y="1108"/>
                </a:lnTo>
                <a:lnTo>
                  <a:pt x="2638" y="1106"/>
                </a:lnTo>
                <a:lnTo>
                  <a:pt x="2638" y="1104"/>
                </a:lnTo>
                <a:lnTo>
                  <a:pt x="2640" y="1102"/>
                </a:lnTo>
                <a:lnTo>
                  <a:pt x="2646" y="1098"/>
                </a:lnTo>
                <a:close/>
                <a:moveTo>
                  <a:pt x="2506" y="806"/>
                </a:moveTo>
                <a:lnTo>
                  <a:pt x="2506" y="806"/>
                </a:lnTo>
                <a:lnTo>
                  <a:pt x="2492" y="808"/>
                </a:lnTo>
                <a:lnTo>
                  <a:pt x="2480" y="812"/>
                </a:lnTo>
                <a:lnTo>
                  <a:pt x="2470" y="814"/>
                </a:lnTo>
                <a:lnTo>
                  <a:pt x="2464" y="818"/>
                </a:lnTo>
                <a:lnTo>
                  <a:pt x="2460" y="822"/>
                </a:lnTo>
                <a:lnTo>
                  <a:pt x="2460" y="824"/>
                </a:lnTo>
                <a:lnTo>
                  <a:pt x="2462" y="828"/>
                </a:lnTo>
                <a:lnTo>
                  <a:pt x="2468" y="830"/>
                </a:lnTo>
                <a:lnTo>
                  <a:pt x="2480" y="834"/>
                </a:lnTo>
                <a:lnTo>
                  <a:pt x="2488" y="836"/>
                </a:lnTo>
                <a:lnTo>
                  <a:pt x="2492" y="840"/>
                </a:lnTo>
                <a:lnTo>
                  <a:pt x="2494" y="846"/>
                </a:lnTo>
                <a:lnTo>
                  <a:pt x="2498" y="850"/>
                </a:lnTo>
                <a:lnTo>
                  <a:pt x="2504" y="856"/>
                </a:lnTo>
                <a:lnTo>
                  <a:pt x="2514" y="862"/>
                </a:lnTo>
                <a:lnTo>
                  <a:pt x="2524" y="872"/>
                </a:lnTo>
                <a:lnTo>
                  <a:pt x="2530" y="874"/>
                </a:lnTo>
                <a:lnTo>
                  <a:pt x="2530" y="870"/>
                </a:lnTo>
                <a:lnTo>
                  <a:pt x="2532" y="868"/>
                </a:lnTo>
                <a:lnTo>
                  <a:pt x="2534" y="866"/>
                </a:lnTo>
                <a:lnTo>
                  <a:pt x="2540" y="862"/>
                </a:lnTo>
                <a:lnTo>
                  <a:pt x="2546" y="852"/>
                </a:lnTo>
                <a:lnTo>
                  <a:pt x="2560" y="830"/>
                </a:lnTo>
                <a:lnTo>
                  <a:pt x="2562" y="826"/>
                </a:lnTo>
                <a:lnTo>
                  <a:pt x="2562" y="822"/>
                </a:lnTo>
                <a:lnTo>
                  <a:pt x="2560" y="818"/>
                </a:lnTo>
                <a:lnTo>
                  <a:pt x="2554" y="816"/>
                </a:lnTo>
                <a:lnTo>
                  <a:pt x="2546" y="812"/>
                </a:lnTo>
                <a:lnTo>
                  <a:pt x="2540" y="808"/>
                </a:lnTo>
                <a:lnTo>
                  <a:pt x="2530" y="806"/>
                </a:lnTo>
                <a:lnTo>
                  <a:pt x="2506" y="806"/>
                </a:lnTo>
                <a:close/>
                <a:moveTo>
                  <a:pt x="4290" y="1312"/>
                </a:moveTo>
                <a:lnTo>
                  <a:pt x="4290" y="1312"/>
                </a:lnTo>
                <a:lnTo>
                  <a:pt x="4284" y="1304"/>
                </a:lnTo>
                <a:lnTo>
                  <a:pt x="4280" y="1300"/>
                </a:lnTo>
                <a:lnTo>
                  <a:pt x="4274" y="1296"/>
                </a:lnTo>
                <a:lnTo>
                  <a:pt x="4268" y="1296"/>
                </a:lnTo>
                <a:lnTo>
                  <a:pt x="4256" y="1296"/>
                </a:lnTo>
                <a:lnTo>
                  <a:pt x="4246" y="1300"/>
                </a:lnTo>
                <a:lnTo>
                  <a:pt x="4236" y="1304"/>
                </a:lnTo>
                <a:lnTo>
                  <a:pt x="4230" y="1304"/>
                </a:lnTo>
                <a:lnTo>
                  <a:pt x="4228" y="1304"/>
                </a:lnTo>
                <a:lnTo>
                  <a:pt x="4228" y="1302"/>
                </a:lnTo>
                <a:lnTo>
                  <a:pt x="4230" y="1292"/>
                </a:lnTo>
                <a:lnTo>
                  <a:pt x="4232" y="1282"/>
                </a:lnTo>
                <a:lnTo>
                  <a:pt x="4232" y="1280"/>
                </a:lnTo>
                <a:lnTo>
                  <a:pt x="4230" y="1278"/>
                </a:lnTo>
                <a:lnTo>
                  <a:pt x="4224" y="1278"/>
                </a:lnTo>
                <a:lnTo>
                  <a:pt x="4216" y="1280"/>
                </a:lnTo>
                <a:lnTo>
                  <a:pt x="4202" y="1284"/>
                </a:lnTo>
                <a:lnTo>
                  <a:pt x="4200" y="1284"/>
                </a:lnTo>
                <a:lnTo>
                  <a:pt x="4198" y="1282"/>
                </a:lnTo>
                <a:lnTo>
                  <a:pt x="4200" y="1276"/>
                </a:lnTo>
                <a:lnTo>
                  <a:pt x="4202" y="1268"/>
                </a:lnTo>
                <a:lnTo>
                  <a:pt x="4202" y="1264"/>
                </a:lnTo>
                <a:lnTo>
                  <a:pt x="4200" y="1258"/>
                </a:lnTo>
                <a:lnTo>
                  <a:pt x="4196" y="1254"/>
                </a:lnTo>
                <a:lnTo>
                  <a:pt x="4182" y="1248"/>
                </a:lnTo>
                <a:lnTo>
                  <a:pt x="4162" y="1234"/>
                </a:lnTo>
                <a:lnTo>
                  <a:pt x="4150" y="1228"/>
                </a:lnTo>
                <a:lnTo>
                  <a:pt x="4136" y="1224"/>
                </a:lnTo>
                <a:lnTo>
                  <a:pt x="4124" y="1224"/>
                </a:lnTo>
                <a:lnTo>
                  <a:pt x="4112" y="1224"/>
                </a:lnTo>
                <a:lnTo>
                  <a:pt x="4100" y="1224"/>
                </a:lnTo>
                <a:lnTo>
                  <a:pt x="4090" y="1222"/>
                </a:lnTo>
                <a:lnTo>
                  <a:pt x="4084" y="1216"/>
                </a:lnTo>
                <a:lnTo>
                  <a:pt x="4082" y="1214"/>
                </a:lnTo>
                <a:lnTo>
                  <a:pt x="4080" y="1208"/>
                </a:lnTo>
                <a:lnTo>
                  <a:pt x="4080" y="1204"/>
                </a:lnTo>
                <a:lnTo>
                  <a:pt x="4076" y="1200"/>
                </a:lnTo>
                <a:lnTo>
                  <a:pt x="4072" y="1196"/>
                </a:lnTo>
                <a:lnTo>
                  <a:pt x="4066" y="1194"/>
                </a:lnTo>
                <a:lnTo>
                  <a:pt x="4054" y="1192"/>
                </a:lnTo>
                <a:lnTo>
                  <a:pt x="4040" y="1192"/>
                </a:lnTo>
                <a:lnTo>
                  <a:pt x="4030" y="1192"/>
                </a:lnTo>
                <a:lnTo>
                  <a:pt x="4024" y="1192"/>
                </a:lnTo>
                <a:lnTo>
                  <a:pt x="4022" y="1190"/>
                </a:lnTo>
                <a:lnTo>
                  <a:pt x="4022" y="1188"/>
                </a:lnTo>
                <a:lnTo>
                  <a:pt x="4032" y="1182"/>
                </a:lnTo>
                <a:lnTo>
                  <a:pt x="4038" y="1178"/>
                </a:lnTo>
                <a:lnTo>
                  <a:pt x="4040" y="1172"/>
                </a:lnTo>
                <a:lnTo>
                  <a:pt x="4042" y="1168"/>
                </a:lnTo>
                <a:lnTo>
                  <a:pt x="4042" y="1164"/>
                </a:lnTo>
                <a:lnTo>
                  <a:pt x="4040" y="1156"/>
                </a:lnTo>
                <a:lnTo>
                  <a:pt x="4036" y="1150"/>
                </a:lnTo>
                <a:lnTo>
                  <a:pt x="4030" y="1144"/>
                </a:lnTo>
                <a:lnTo>
                  <a:pt x="4028" y="1142"/>
                </a:lnTo>
                <a:lnTo>
                  <a:pt x="4032" y="1140"/>
                </a:lnTo>
                <a:lnTo>
                  <a:pt x="4042" y="1142"/>
                </a:lnTo>
                <a:lnTo>
                  <a:pt x="4056" y="1144"/>
                </a:lnTo>
                <a:lnTo>
                  <a:pt x="4068" y="1144"/>
                </a:lnTo>
                <a:lnTo>
                  <a:pt x="4078" y="1142"/>
                </a:lnTo>
                <a:lnTo>
                  <a:pt x="4084" y="1140"/>
                </a:lnTo>
                <a:lnTo>
                  <a:pt x="4084" y="1138"/>
                </a:lnTo>
                <a:lnTo>
                  <a:pt x="4084" y="1136"/>
                </a:lnTo>
                <a:lnTo>
                  <a:pt x="4078" y="1130"/>
                </a:lnTo>
                <a:lnTo>
                  <a:pt x="4066" y="1126"/>
                </a:lnTo>
                <a:lnTo>
                  <a:pt x="4046" y="1122"/>
                </a:lnTo>
                <a:lnTo>
                  <a:pt x="4018" y="1116"/>
                </a:lnTo>
                <a:lnTo>
                  <a:pt x="4016" y="1116"/>
                </a:lnTo>
                <a:lnTo>
                  <a:pt x="4016" y="1114"/>
                </a:lnTo>
                <a:lnTo>
                  <a:pt x="4020" y="1112"/>
                </a:lnTo>
                <a:lnTo>
                  <a:pt x="4040" y="1110"/>
                </a:lnTo>
                <a:lnTo>
                  <a:pt x="4052" y="1106"/>
                </a:lnTo>
                <a:lnTo>
                  <a:pt x="4062" y="1102"/>
                </a:lnTo>
                <a:lnTo>
                  <a:pt x="4064" y="1098"/>
                </a:lnTo>
                <a:lnTo>
                  <a:pt x="4066" y="1094"/>
                </a:lnTo>
                <a:lnTo>
                  <a:pt x="4066" y="1092"/>
                </a:lnTo>
                <a:lnTo>
                  <a:pt x="4066" y="1088"/>
                </a:lnTo>
                <a:lnTo>
                  <a:pt x="4062" y="1082"/>
                </a:lnTo>
                <a:lnTo>
                  <a:pt x="4054" y="1074"/>
                </a:lnTo>
                <a:lnTo>
                  <a:pt x="4044" y="1070"/>
                </a:lnTo>
                <a:lnTo>
                  <a:pt x="4036" y="1066"/>
                </a:lnTo>
                <a:lnTo>
                  <a:pt x="4026" y="1066"/>
                </a:lnTo>
                <a:lnTo>
                  <a:pt x="4020" y="1068"/>
                </a:lnTo>
                <a:lnTo>
                  <a:pt x="4014" y="1070"/>
                </a:lnTo>
                <a:lnTo>
                  <a:pt x="4004" y="1074"/>
                </a:lnTo>
                <a:lnTo>
                  <a:pt x="3988" y="1074"/>
                </a:lnTo>
                <a:lnTo>
                  <a:pt x="3982" y="1072"/>
                </a:lnTo>
                <a:lnTo>
                  <a:pt x="3980" y="1070"/>
                </a:lnTo>
                <a:lnTo>
                  <a:pt x="3982" y="1066"/>
                </a:lnTo>
                <a:lnTo>
                  <a:pt x="3994" y="1062"/>
                </a:lnTo>
                <a:lnTo>
                  <a:pt x="4014" y="1054"/>
                </a:lnTo>
                <a:lnTo>
                  <a:pt x="4020" y="1052"/>
                </a:lnTo>
                <a:lnTo>
                  <a:pt x="4022" y="1050"/>
                </a:lnTo>
                <a:lnTo>
                  <a:pt x="4018" y="1046"/>
                </a:lnTo>
                <a:lnTo>
                  <a:pt x="4012" y="1042"/>
                </a:lnTo>
                <a:lnTo>
                  <a:pt x="3984" y="1030"/>
                </a:lnTo>
                <a:lnTo>
                  <a:pt x="3966" y="1024"/>
                </a:lnTo>
                <a:lnTo>
                  <a:pt x="3952" y="1022"/>
                </a:lnTo>
                <a:lnTo>
                  <a:pt x="3942" y="1024"/>
                </a:lnTo>
                <a:lnTo>
                  <a:pt x="3934" y="1028"/>
                </a:lnTo>
                <a:lnTo>
                  <a:pt x="3930" y="1030"/>
                </a:lnTo>
                <a:lnTo>
                  <a:pt x="3926" y="1030"/>
                </a:lnTo>
                <a:lnTo>
                  <a:pt x="3926" y="1026"/>
                </a:lnTo>
                <a:lnTo>
                  <a:pt x="3928" y="1018"/>
                </a:lnTo>
                <a:lnTo>
                  <a:pt x="3928" y="1008"/>
                </a:lnTo>
                <a:lnTo>
                  <a:pt x="3926" y="1004"/>
                </a:lnTo>
                <a:lnTo>
                  <a:pt x="3922" y="1002"/>
                </a:lnTo>
                <a:lnTo>
                  <a:pt x="3916" y="1002"/>
                </a:lnTo>
                <a:lnTo>
                  <a:pt x="3908" y="1004"/>
                </a:lnTo>
                <a:lnTo>
                  <a:pt x="3904" y="1002"/>
                </a:lnTo>
                <a:lnTo>
                  <a:pt x="3904" y="996"/>
                </a:lnTo>
                <a:lnTo>
                  <a:pt x="3902" y="988"/>
                </a:lnTo>
                <a:lnTo>
                  <a:pt x="3896" y="982"/>
                </a:lnTo>
                <a:lnTo>
                  <a:pt x="3888" y="974"/>
                </a:lnTo>
                <a:lnTo>
                  <a:pt x="3880" y="970"/>
                </a:lnTo>
                <a:lnTo>
                  <a:pt x="3868" y="968"/>
                </a:lnTo>
                <a:lnTo>
                  <a:pt x="3858" y="968"/>
                </a:lnTo>
                <a:lnTo>
                  <a:pt x="3846" y="972"/>
                </a:lnTo>
                <a:lnTo>
                  <a:pt x="3836" y="980"/>
                </a:lnTo>
                <a:lnTo>
                  <a:pt x="3826" y="986"/>
                </a:lnTo>
                <a:lnTo>
                  <a:pt x="3820" y="988"/>
                </a:lnTo>
                <a:lnTo>
                  <a:pt x="3814" y="988"/>
                </a:lnTo>
                <a:lnTo>
                  <a:pt x="3810" y="982"/>
                </a:lnTo>
                <a:lnTo>
                  <a:pt x="3806" y="976"/>
                </a:lnTo>
                <a:lnTo>
                  <a:pt x="3802" y="966"/>
                </a:lnTo>
                <a:lnTo>
                  <a:pt x="3792" y="944"/>
                </a:lnTo>
                <a:lnTo>
                  <a:pt x="3788" y="936"/>
                </a:lnTo>
                <a:lnTo>
                  <a:pt x="3784" y="932"/>
                </a:lnTo>
                <a:lnTo>
                  <a:pt x="3778" y="930"/>
                </a:lnTo>
                <a:lnTo>
                  <a:pt x="3774" y="932"/>
                </a:lnTo>
                <a:lnTo>
                  <a:pt x="3768" y="932"/>
                </a:lnTo>
                <a:lnTo>
                  <a:pt x="3762" y="930"/>
                </a:lnTo>
                <a:lnTo>
                  <a:pt x="3758" y="926"/>
                </a:lnTo>
                <a:lnTo>
                  <a:pt x="3750" y="918"/>
                </a:lnTo>
                <a:lnTo>
                  <a:pt x="3744" y="908"/>
                </a:lnTo>
                <a:lnTo>
                  <a:pt x="3736" y="902"/>
                </a:lnTo>
                <a:lnTo>
                  <a:pt x="3726" y="898"/>
                </a:lnTo>
                <a:lnTo>
                  <a:pt x="3718" y="896"/>
                </a:lnTo>
                <a:lnTo>
                  <a:pt x="3700" y="896"/>
                </a:lnTo>
                <a:lnTo>
                  <a:pt x="3692" y="894"/>
                </a:lnTo>
                <a:lnTo>
                  <a:pt x="3686" y="892"/>
                </a:lnTo>
                <a:lnTo>
                  <a:pt x="3668" y="884"/>
                </a:lnTo>
                <a:lnTo>
                  <a:pt x="3658" y="882"/>
                </a:lnTo>
                <a:lnTo>
                  <a:pt x="3646" y="880"/>
                </a:lnTo>
                <a:lnTo>
                  <a:pt x="3636" y="882"/>
                </a:lnTo>
                <a:lnTo>
                  <a:pt x="3624" y="884"/>
                </a:lnTo>
                <a:lnTo>
                  <a:pt x="3614" y="892"/>
                </a:lnTo>
                <a:lnTo>
                  <a:pt x="3606" y="904"/>
                </a:lnTo>
                <a:lnTo>
                  <a:pt x="3604" y="908"/>
                </a:lnTo>
                <a:lnTo>
                  <a:pt x="3600" y="912"/>
                </a:lnTo>
                <a:lnTo>
                  <a:pt x="3596" y="914"/>
                </a:lnTo>
                <a:lnTo>
                  <a:pt x="3592" y="916"/>
                </a:lnTo>
                <a:lnTo>
                  <a:pt x="3584" y="914"/>
                </a:lnTo>
                <a:lnTo>
                  <a:pt x="3578" y="908"/>
                </a:lnTo>
                <a:lnTo>
                  <a:pt x="3570" y="904"/>
                </a:lnTo>
                <a:lnTo>
                  <a:pt x="3560" y="900"/>
                </a:lnTo>
                <a:lnTo>
                  <a:pt x="3556" y="900"/>
                </a:lnTo>
                <a:lnTo>
                  <a:pt x="3552" y="900"/>
                </a:lnTo>
                <a:lnTo>
                  <a:pt x="3548" y="902"/>
                </a:lnTo>
                <a:lnTo>
                  <a:pt x="3544" y="906"/>
                </a:lnTo>
                <a:lnTo>
                  <a:pt x="3536" y="916"/>
                </a:lnTo>
                <a:lnTo>
                  <a:pt x="3528" y="922"/>
                </a:lnTo>
                <a:lnTo>
                  <a:pt x="3520" y="926"/>
                </a:lnTo>
                <a:lnTo>
                  <a:pt x="3516" y="928"/>
                </a:lnTo>
                <a:lnTo>
                  <a:pt x="3512" y="930"/>
                </a:lnTo>
                <a:lnTo>
                  <a:pt x="3510" y="928"/>
                </a:lnTo>
                <a:lnTo>
                  <a:pt x="3512" y="922"/>
                </a:lnTo>
                <a:lnTo>
                  <a:pt x="3518" y="916"/>
                </a:lnTo>
                <a:lnTo>
                  <a:pt x="3522" y="908"/>
                </a:lnTo>
                <a:lnTo>
                  <a:pt x="3526" y="898"/>
                </a:lnTo>
                <a:lnTo>
                  <a:pt x="3528" y="888"/>
                </a:lnTo>
                <a:lnTo>
                  <a:pt x="3528" y="878"/>
                </a:lnTo>
                <a:lnTo>
                  <a:pt x="3526" y="870"/>
                </a:lnTo>
                <a:lnTo>
                  <a:pt x="3522" y="862"/>
                </a:lnTo>
                <a:lnTo>
                  <a:pt x="3516" y="856"/>
                </a:lnTo>
                <a:lnTo>
                  <a:pt x="3508" y="850"/>
                </a:lnTo>
                <a:lnTo>
                  <a:pt x="3500" y="848"/>
                </a:lnTo>
                <a:lnTo>
                  <a:pt x="3498" y="842"/>
                </a:lnTo>
                <a:lnTo>
                  <a:pt x="3496" y="836"/>
                </a:lnTo>
                <a:lnTo>
                  <a:pt x="3494" y="828"/>
                </a:lnTo>
                <a:lnTo>
                  <a:pt x="3494" y="822"/>
                </a:lnTo>
                <a:lnTo>
                  <a:pt x="3492" y="816"/>
                </a:lnTo>
                <a:lnTo>
                  <a:pt x="3488" y="812"/>
                </a:lnTo>
                <a:lnTo>
                  <a:pt x="3480" y="808"/>
                </a:lnTo>
                <a:lnTo>
                  <a:pt x="3466" y="808"/>
                </a:lnTo>
                <a:lnTo>
                  <a:pt x="3446" y="808"/>
                </a:lnTo>
                <a:lnTo>
                  <a:pt x="3424" y="810"/>
                </a:lnTo>
                <a:lnTo>
                  <a:pt x="3400" y="816"/>
                </a:lnTo>
                <a:lnTo>
                  <a:pt x="3376" y="822"/>
                </a:lnTo>
                <a:lnTo>
                  <a:pt x="3358" y="830"/>
                </a:lnTo>
                <a:lnTo>
                  <a:pt x="3350" y="834"/>
                </a:lnTo>
                <a:lnTo>
                  <a:pt x="3344" y="840"/>
                </a:lnTo>
                <a:lnTo>
                  <a:pt x="3340" y="846"/>
                </a:lnTo>
                <a:lnTo>
                  <a:pt x="3340" y="854"/>
                </a:lnTo>
                <a:lnTo>
                  <a:pt x="3338" y="858"/>
                </a:lnTo>
                <a:lnTo>
                  <a:pt x="3336" y="864"/>
                </a:lnTo>
                <a:lnTo>
                  <a:pt x="3334" y="866"/>
                </a:lnTo>
                <a:lnTo>
                  <a:pt x="3332" y="868"/>
                </a:lnTo>
                <a:lnTo>
                  <a:pt x="3326" y="868"/>
                </a:lnTo>
                <a:lnTo>
                  <a:pt x="3320" y="868"/>
                </a:lnTo>
                <a:lnTo>
                  <a:pt x="3314" y="868"/>
                </a:lnTo>
                <a:lnTo>
                  <a:pt x="3312" y="870"/>
                </a:lnTo>
                <a:lnTo>
                  <a:pt x="3312" y="872"/>
                </a:lnTo>
                <a:lnTo>
                  <a:pt x="3314" y="880"/>
                </a:lnTo>
                <a:lnTo>
                  <a:pt x="3322" y="898"/>
                </a:lnTo>
                <a:lnTo>
                  <a:pt x="3328" y="914"/>
                </a:lnTo>
                <a:lnTo>
                  <a:pt x="3330" y="920"/>
                </a:lnTo>
                <a:lnTo>
                  <a:pt x="3330" y="924"/>
                </a:lnTo>
                <a:lnTo>
                  <a:pt x="3328" y="926"/>
                </a:lnTo>
                <a:lnTo>
                  <a:pt x="3326" y="928"/>
                </a:lnTo>
                <a:lnTo>
                  <a:pt x="3320" y="930"/>
                </a:lnTo>
                <a:lnTo>
                  <a:pt x="3314" y="930"/>
                </a:lnTo>
                <a:lnTo>
                  <a:pt x="3310" y="932"/>
                </a:lnTo>
                <a:lnTo>
                  <a:pt x="3308" y="934"/>
                </a:lnTo>
                <a:lnTo>
                  <a:pt x="3310" y="936"/>
                </a:lnTo>
                <a:lnTo>
                  <a:pt x="3316" y="946"/>
                </a:lnTo>
                <a:lnTo>
                  <a:pt x="3324" y="956"/>
                </a:lnTo>
                <a:lnTo>
                  <a:pt x="3334" y="960"/>
                </a:lnTo>
                <a:lnTo>
                  <a:pt x="3340" y="962"/>
                </a:lnTo>
                <a:lnTo>
                  <a:pt x="3348" y="962"/>
                </a:lnTo>
                <a:lnTo>
                  <a:pt x="3354" y="962"/>
                </a:lnTo>
                <a:lnTo>
                  <a:pt x="3358" y="962"/>
                </a:lnTo>
                <a:lnTo>
                  <a:pt x="3362" y="966"/>
                </a:lnTo>
                <a:lnTo>
                  <a:pt x="3364" y="974"/>
                </a:lnTo>
                <a:lnTo>
                  <a:pt x="3362" y="978"/>
                </a:lnTo>
                <a:lnTo>
                  <a:pt x="3360" y="980"/>
                </a:lnTo>
                <a:lnTo>
                  <a:pt x="3356" y="982"/>
                </a:lnTo>
                <a:lnTo>
                  <a:pt x="3350" y="982"/>
                </a:lnTo>
                <a:lnTo>
                  <a:pt x="3336" y="978"/>
                </a:lnTo>
                <a:lnTo>
                  <a:pt x="3320" y="970"/>
                </a:lnTo>
                <a:lnTo>
                  <a:pt x="3304" y="960"/>
                </a:lnTo>
                <a:lnTo>
                  <a:pt x="3294" y="948"/>
                </a:lnTo>
                <a:lnTo>
                  <a:pt x="3290" y="940"/>
                </a:lnTo>
                <a:lnTo>
                  <a:pt x="3288" y="934"/>
                </a:lnTo>
                <a:lnTo>
                  <a:pt x="3288" y="926"/>
                </a:lnTo>
                <a:lnTo>
                  <a:pt x="3290" y="920"/>
                </a:lnTo>
                <a:lnTo>
                  <a:pt x="3294" y="908"/>
                </a:lnTo>
                <a:lnTo>
                  <a:pt x="3294" y="900"/>
                </a:lnTo>
                <a:lnTo>
                  <a:pt x="3290" y="894"/>
                </a:lnTo>
                <a:lnTo>
                  <a:pt x="3286" y="890"/>
                </a:lnTo>
                <a:lnTo>
                  <a:pt x="3282" y="886"/>
                </a:lnTo>
                <a:lnTo>
                  <a:pt x="3280" y="880"/>
                </a:lnTo>
                <a:lnTo>
                  <a:pt x="3284" y="872"/>
                </a:lnTo>
                <a:lnTo>
                  <a:pt x="3294" y="856"/>
                </a:lnTo>
                <a:lnTo>
                  <a:pt x="3308" y="842"/>
                </a:lnTo>
                <a:lnTo>
                  <a:pt x="3320" y="832"/>
                </a:lnTo>
                <a:lnTo>
                  <a:pt x="3330" y="824"/>
                </a:lnTo>
                <a:lnTo>
                  <a:pt x="3338" y="820"/>
                </a:lnTo>
                <a:lnTo>
                  <a:pt x="3348" y="814"/>
                </a:lnTo>
                <a:lnTo>
                  <a:pt x="3352" y="812"/>
                </a:lnTo>
                <a:lnTo>
                  <a:pt x="3354" y="808"/>
                </a:lnTo>
                <a:lnTo>
                  <a:pt x="3352" y="804"/>
                </a:lnTo>
                <a:lnTo>
                  <a:pt x="3350" y="802"/>
                </a:lnTo>
                <a:lnTo>
                  <a:pt x="3340" y="800"/>
                </a:lnTo>
                <a:lnTo>
                  <a:pt x="3324" y="798"/>
                </a:lnTo>
                <a:lnTo>
                  <a:pt x="3304" y="798"/>
                </a:lnTo>
                <a:lnTo>
                  <a:pt x="3280" y="800"/>
                </a:lnTo>
                <a:lnTo>
                  <a:pt x="3256" y="806"/>
                </a:lnTo>
                <a:lnTo>
                  <a:pt x="3232" y="814"/>
                </a:lnTo>
                <a:lnTo>
                  <a:pt x="3210" y="824"/>
                </a:lnTo>
                <a:lnTo>
                  <a:pt x="3192" y="836"/>
                </a:lnTo>
                <a:lnTo>
                  <a:pt x="3182" y="846"/>
                </a:lnTo>
                <a:lnTo>
                  <a:pt x="3176" y="852"/>
                </a:lnTo>
                <a:lnTo>
                  <a:pt x="3172" y="858"/>
                </a:lnTo>
                <a:lnTo>
                  <a:pt x="3172" y="868"/>
                </a:lnTo>
                <a:lnTo>
                  <a:pt x="3170" y="874"/>
                </a:lnTo>
                <a:lnTo>
                  <a:pt x="3164" y="880"/>
                </a:lnTo>
                <a:lnTo>
                  <a:pt x="3158" y="886"/>
                </a:lnTo>
                <a:lnTo>
                  <a:pt x="3154" y="894"/>
                </a:lnTo>
                <a:lnTo>
                  <a:pt x="3148" y="910"/>
                </a:lnTo>
                <a:lnTo>
                  <a:pt x="3146" y="928"/>
                </a:lnTo>
                <a:lnTo>
                  <a:pt x="3142" y="954"/>
                </a:lnTo>
                <a:lnTo>
                  <a:pt x="3140" y="966"/>
                </a:lnTo>
                <a:lnTo>
                  <a:pt x="3140" y="976"/>
                </a:lnTo>
                <a:lnTo>
                  <a:pt x="3142" y="982"/>
                </a:lnTo>
                <a:lnTo>
                  <a:pt x="3148" y="986"/>
                </a:lnTo>
                <a:lnTo>
                  <a:pt x="3156" y="990"/>
                </a:lnTo>
                <a:lnTo>
                  <a:pt x="3166" y="992"/>
                </a:lnTo>
                <a:lnTo>
                  <a:pt x="3198" y="994"/>
                </a:lnTo>
                <a:lnTo>
                  <a:pt x="3216" y="996"/>
                </a:lnTo>
                <a:lnTo>
                  <a:pt x="3230" y="1000"/>
                </a:lnTo>
                <a:lnTo>
                  <a:pt x="3240" y="1004"/>
                </a:lnTo>
                <a:lnTo>
                  <a:pt x="3246" y="1008"/>
                </a:lnTo>
                <a:lnTo>
                  <a:pt x="3246" y="1012"/>
                </a:lnTo>
                <a:lnTo>
                  <a:pt x="3244" y="1016"/>
                </a:lnTo>
                <a:lnTo>
                  <a:pt x="3234" y="1016"/>
                </a:lnTo>
                <a:lnTo>
                  <a:pt x="3220" y="1016"/>
                </a:lnTo>
                <a:lnTo>
                  <a:pt x="3190" y="1014"/>
                </a:lnTo>
                <a:lnTo>
                  <a:pt x="3180" y="1014"/>
                </a:lnTo>
                <a:lnTo>
                  <a:pt x="3174" y="1016"/>
                </a:lnTo>
                <a:lnTo>
                  <a:pt x="3172" y="1018"/>
                </a:lnTo>
                <a:lnTo>
                  <a:pt x="3172" y="1020"/>
                </a:lnTo>
                <a:lnTo>
                  <a:pt x="3174" y="1026"/>
                </a:lnTo>
                <a:lnTo>
                  <a:pt x="3180" y="1036"/>
                </a:lnTo>
                <a:lnTo>
                  <a:pt x="3192" y="1048"/>
                </a:lnTo>
                <a:lnTo>
                  <a:pt x="3208" y="1060"/>
                </a:lnTo>
                <a:lnTo>
                  <a:pt x="3222" y="1066"/>
                </a:lnTo>
                <a:lnTo>
                  <a:pt x="3234" y="1068"/>
                </a:lnTo>
                <a:lnTo>
                  <a:pt x="3248" y="1068"/>
                </a:lnTo>
                <a:lnTo>
                  <a:pt x="3260" y="1066"/>
                </a:lnTo>
                <a:lnTo>
                  <a:pt x="3270" y="1066"/>
                </a:lnTo>
                <a:lnTo>
                  <a:pt x="3282" y="1068"/>
                </a:lnTo>
                <a:lnTo>
                  <a:pt x="3292" y="1074"/>
                </a:lnTo>
                <a:lnTo>
                  <a:pt x="3304" y="1082"/>
                </a:lnTo>
                <a:lnTo>
                  <a:pt x="3314" y="1086"/>
                </a:lnTo>
                <a:lnTo>
                  <a:pt x="3324" y="1086"/>
                </a:lnTo>
                <a:lnTo>
                  <a:pt x="3334" y="1086"/>
                </a:lnTo>
                <a:lnTo>
                  <a:pt x="3350" y="1084"/>
                </a:lnTo>
                <a:lnTo>
                  <a:pt x="3360" y="1082"/>
                </a:lnTo>
                <a:lnTo>
                  <a:pt x="3374" y="1086"/>
                </a:lnTo>
                <a:lnTo>
                  <a:pt x="3386" y="1088"/>
                </a:lnTo>
                <a:lnTo>
                  <a:pt x="3400" y="1088"/>
                </a:lnTo>
                <a:lnTo>
                  <a:pt x="3408" y="1086"/>
                </a:lnTo>
                <a:lnTo>
                  <a:pt x="3416" y="1088"/>
                </a:lnTo>
                <a:lnTo>
                  <a:pt x="3428" y="1090"/>
                </a:lnTo>
                <a:lnTo>
                  <a:pt x="3444" y="1094"/>
                </a:lnTo>
                <a:lnTo>
                  <a:pt x="3456" y="1096"/>
                </a:lnTo>
                <a:lnTo>
                  <a:pt x="3464" y="1096"/>
                </a:lnTo>
                <a:lnTo>
                  <a:pt x="3470" y="1094"/>
                </a:lnTo>
                <a:lnTo>
                  <a:pt x="3472" y="1090"/>
                </a:lnTo>
                <a:lnTo>
                  <a:pt x="3476" y="1088"/>
                </a:lnTo>
                <a:lnTo>
                  <a:pt x="3480" y="1086"/>
                </a:lnTo>
                <a:lnTo>
                  <a:pt x="3486" y="1088"/>
                </a:lnTo>
                <a:lnTo>
                  <a:pt x="3496" y="1096"/>
                </a:lnTo>
                <a:lnTo>
                  <a:pt x="3514" y="1108"/>
                </a:lnTo>
                <a:lnTo>
                  <a:pt x="3518" y="1110"/>
                </a:lnTo>
                <a:lnTo>
                  <a:pt x="3520" y="1110"/>
                </a:lnTo>
                <a:lnTo>
                  <a:pt x="3520" y="1108"/>
                </a:lnTo>
                <a:lnTo>
                  <a:pt x="3516" y="1102"/>
                </a:lnTo>
                <a:lnTo>
                  <a:pt x="3504" y="1088"/>
                </a:lnTo>
                <a:lnTo>
                  <a:pt x="3498" y="1082"/>
                </a:lnTo>
                <a:lnTo>
                  <a:pt x="3498" y="1080"/>
                </a:lnTo>
                <a:lnTo>
                  <a:pt x="3500" y="1080"/>
                </a:lnTo>
                <a:lnTo>
                  <a:pt x="3508" y="1078"/>
                </a:lnTo>
                <a:lnTo>
                  <a:pt x="3520" y="1080"/>
                </a:lnTo>
                <a:lnTo>
                  <a:pt x="3550" y="1088"/>
                </a:lnTo>
                <a:lnTo>
                  <a:pt x="3584" y="1094"/>
                </a:lnTo>
                <a:lnTo>
                  <a:pt x="3590" y="1094"/>
                </a:lnTo>
                <a:lnTo>
                  <a:pt x="3596" y="1094"/>
                </a:lnTo>
                <a:lnTo>
                  <a:pt x="3598" y="1092"/>
                </a:lnTo>
                <a:lnTo>
                  <a:pt x="3600" y="1088"/>
                </a:lnTo>
                <a:lnTo>
                  <a:pt x="3602" y="1080"/>
                </a:lnTo>
                <a:lnTo>
                  <a:pt x="3600" y="1072"/>
                </a:lnTo>
                <a:lnTo>
                  <a:pt x="3596" y="1058"/>
                </a:lnTo>
                <a:lnTo>
                  <a:pt x="3596" y="1056"/>
                </a:lnTo>
                <a:lnTo>
                  <a:pt x="3598" y="1056"/>
                </a:lnTo>
                <a:lnTo>
                  <a:pt x="3604" y="1062"/>
                </a:lnTo>
                <a:lnTo>
                  <a:pt x="3612" y="1068"/>
                </a:lnTo>
                <a:lnTo>
                  <a:pt x="3618" y="1070"/>
                </a:lnTo>
                <a:lnTo>
                  <a:pt x="3626" y="1070"/>
                </a:lnTo>
                <a:lnTo>
                  <a:pt x="3630" y="1070"/>
                </a:lnTo>
                <a:lnTo>
                  <a:pt x="3636" y="1070"/>
                </a:lnTo>
                <a:lnTo>
                  <a:pt x="3638" y="1070"/>
                </a:lnTo>
                <a:lnTo>
                  <a:pt x="3640" y="1074"/>
                </a:lnTo>
                <a:lnTo>
                  <a:pt x="3642" y="1082"/>
                </a:lnTo>
                <a:lnTo>
                  <a:pt x="3642" y="1092"/>
                </a:lnTo>
                <a:lnTo>
                  <a:pt x="3644" y="1100"/>
                </a:lnTo>
                <a:lnTo>
                  <a:pt x="3648" y="1104"/>
                </a:lnTo>
                <a:lnTo>
                  <a:pt x="3652" y="1108"/>
                </a:lnTo>
                <a:lnTo>
                  <a:pt x="3670" y="1114"/>
                </a:lnTo>
                <a:lnTo>
                  <a:pt x="3696" y="1124"/>
                </a:lnTo>
                <a:lnTo>
                  <a:pt x="3710" y="1130"/>
                </a:lnTo>
                <a:lnTo>
                  <a:pt x="3720" y="1136"/>
                </a:lnTo>
                <a:lnTo>
                  <a:pt x="3724" y="1142"/>
                </a:lnTo>
                <a:lnTo>
                  <a:pt x="3724" y="1146"/>
                </a:lnTo>
                <a:lnTo>
                  <a:pt x="3722" y="1150"/>
                </a:lnTo>
                <a:lnTo>
                  <a:pt x="3716" y="1152"/>
                </a:lnTo>
                <a:lnTo>
                  <a:pt x="3708" y="1154"/>
                </a:lnTo>
                <a:lnTo>
                  <a:pt x="3698" y="1154"/>
                </a:lnTo>
                <a:lnTo>
                  <a:pt x="3690" y="1156"/>
                </a:lnTo>
                <a:lnTo>
                  <a:pt x="3684" y="1158"/>
                </a:lnTo>
                <a:lnTo>
                  <a:pt x="3680" y="1162"/>
                </a:lnTo>
                <a:lnTo>
                  <a:pt x="3678" y="1168"/>
                </a:lnTo>
                <a:lnTo>
                  <a:pt x="3678" y="1172"/>
                </a:lnTo>
                <a:lnTo>
                  <a:pt x="3684" y="1176"/>
                </a:lnTo>
                <a:lnTo>
                  <a:pt x="3692" y="1176"/>
                </a:lnTo>
                <a:lnTo>
                  <a:pt x="3704" y="1174"/>
                </a:lnTo>
                <a:lnTo>
                  <a:pt x="3718" y="1172"/>
                </a:lnTo>
                <a:lnTo>
                  <a:pt x="3732" y="1172"/>
                </a:lnTo>
                <a:lnTo>
                  <a:pt x="3746" y="1174"/>
                </a:lnTo>
                <a:lnTo>
                  <a:pt x="3760" y="1176"/>
                </a:lnTo>
                <a:lnTo>
                  <a:pt x="3772" y="1182"/>
                </a:lnTo>
                <a:lnTo>
                  <a:pt x="3782" y="1186"/>
                </a:lnTo>
                <a:lnTo>
                  <a:pt x="3788" y="1192"/>
                </a:lnTo>
                <a:lnTo>
                  <a:pt x="3794" y="1198"/>
                </a:lnTo>
                <a:lnTo>
                  <a:pt x="3798" y="1202"/>
                </a:lnTo>
                <a:lnTo>
                  <a:pt x="3802" y="1206"/>
                </a:lnTo>
                <a:lnTo>
                  <a:pt x="3816" y="1210"/>
                </a:lnTo>
                <a:lnTo>
                  <a:pt x="3822" y="1214"/>
                </a:lnTo>
                <a:lnTo>
                  <a:pt x="3828" y="1218"/>
                </a:lnTo>
                <a:lnTo>
                  <a:pt x="3832" y="1226"/>
                </a:lnTo>
                <a:lnTo>
                  <a:pt x="3836" y="1236"/>
                </a:lnTo>
                <a:lnTo>
                  <a:pt x="3838" y="1248"/>
                </a:lnTo>
                <a:lnTo>
                  <a:pt x="3844" y="1256"/>
                </a:lnTo>
                <a:lnTo>
                  <a:pt x="3852" y="1272"/>
                </a:lnTo>
                <a:lnTo>
                  <a:pt x="3856" y="1278"/>
                </a:lnTo>
                <a:lnTo>
                  <a:pt x="3858" y="1282"/>
                </a:lnTo>
                <a:lnTo>
                  <a:pt x="3856" y="1288"/>
                </a:lnTo>
                <a:lnTo>
                  <a:pt x="3850" y="1292"/>
                </a:lnTo>
                <a:lnTo>
                  <a:pt x="3836" y="1302"/>
                </a:lnTo>
                <a:lnTo>
                  <a:pt x="3824" y="1314"/>
                </a:lnTo>
                <a:lnTo>
                  <a:pt x="3808" y="1330"/>
                </a:lnTo>
                <a:lnTo>
                  <a:pt x="3788" y="1346"/>
                </a:lnTo>
                <a:lnTo>
                  <a:pt x="3784" y="1350"/>
                </a:lnTo>
                <a:lnTo>
                  <a:pt x="3782" y="1356"/>
                </a:lnTo>
                <a:lnTo>
                  <a:pt x="3780" y="1362"/>
                </a:lnTo>
                <a:lnTo>
                  <a:pt x="3782" y="1366"/>
                </a:lnTo>
                <a:lnTo>
                  <a:pt x="3786" y="1378"/>
                </a:lnTo>
                <a:lnTo>
                  <a:pt x="3794" y="1388"/>
                </a:lnTo>
                <a:lnTo>
                  <a:pt x="3806" y="1402"/>
                </a:lnTo>
                <a:lnTo>
                  <a:pt x="3806" y="1404"/>
                </a:lnTo>
                <a:lnTo>
                  <a:pt x="3798" y="1402"/>
                </a:lnTo>
                <a:lnTo>
                  <a:pt x="3786" y="1400"/>
                </a:lnTo>
                <a:lnTo>
                  <a:pt x="3776" y="1402"/>
                </a:lnTo>
                <a:lnTo>
                  <a:pt x="3768" y="1406"/>
                </a:lnTo>
                <a:lnTo>
                  <a:pt x="3760" y="1410"/>
                </a:lnTo>
                <a:lnTo>
                  <a:pt x="3750" y="1414"/>
                </a:lnTo>
                <a:lnTo>
                  <a:pt x="3736" y="1416"/>
                </a:lnTo>
                <a:lnTo>
                  <a:pt x="3716" y="1416"/>
                </a:lnTo>
                <a:lnTo>
                  <a:pt x="3692" y="1412"/>
                </a:lnTo>
                <a:lnTo>
                  <a:pt x="3670" y="1408"/>
                </a:lnTo>
                <a:lnTo>
                  <a:pt x="3656" y="1406"/>
                </a:lnTo>
                <a:lnTo>
                  <a:pt x="3650" y="1406"/>
                </a:lnTo>
                <a:lnTo>
                  <a:pt x="3650" y="1410"/>
                </a:lnTo>
                <a:lnTo>
                  <a:pt x="3650" y="1414"/>
                </a:lnTo>
                <a:lnTo>
                  <a:pt x="3650" y="1420"/>
                </a:lnTo>
                <a:lnTo>
                  <a:pt x="3646" y="1428"/>
                </a:lnTo>
                <a:lnTo>
                  <a:pt x="3634" y="1436"/>
                </a:lnTo>
                <a:lnTo>
                  <a:pt x="3628" y="1440"/>
                </a:lnTo>
                <a:lnTo>
                  <a:pt x="3624" y="1444"/>
                </a:lnTo>
                <a:lnTo>
                  <a:pt x="3622" y="1450"/>
                </a:lnTo>
                <a:lnTo>
                  <a:pt x="3622" y="1456"/>
                </a:lnTo>
                <a:lnTo>
                  <a:pt x="3622" y="1460"/>
                </a:lnTo>
                <a:lnTo>
                  <a:pt x="3624" y="1466"/>
                </a:lnTo>
                <a:lnTo>
                  <a:pt x="3634" y="1476"/>
                </a:lnTo>
                <a:lnTo>
                  <a:pt x="3646" y="1484"/>
                </a:lnTo>
                <a:lnTo>
                  <a:pt x="3654" y="1486"/>
                </a:lnTo>
                <a:lnTo>
                  <a:pt x="3664" y="1488"/>
                </a:lnTo>
                <a:lnTo>
                  <a:pt x="3672" y="1488"/>
                </a:lnTo>
                <a:lnTo>
                  <a:pt x="3682" y="1486"/>
                </a:lnTo>
                <a:lnTo>
                  <a:pt x="3692" y="1484"/>
                </a:lnTo>
                <a:lnTo>
                  <a:pt x="3702" y="1480"/>
                </a:lnTo>
                <a:lnTo>
                  <a:pt x="3720" y="1472"/>
                </a:lnTo>
                <a:lnTo>
                  <a:pt x="3732" y="1472"/>
                </a:lnTo>
                <a:lnTo>
                  <a:pt x="3742" y="1474"/>
                </a:lnTo>
                <a:lnTo>
                  <a:pt x="3748" y="1478"/>
                </a:lnTo>
                <a:lnTo>
                  <a:pt x="3752" y="1482"/>
                </a:lnTo>
                <a:lnTo>
                  <a:pt x="3758" y="1484"/>
                </a:lnTo>
                <a:lnTo>
                  <a:pt x="3762" y="1484"/>
                </a:lnTo>
                <a:lnTo>
                  <a:pt x="3768" y="1478"/>
                </a:lnTo>
                <a:lnTo>
                  <a:pt x="3776" y="1472"/>
                </a:lnTo>
                <a:lnTo>
                  <a:pt x="3780" y="1470"/>
                </a:lnTo>
                <a:lnTo>
                  <a:pt x="3782" y="1474"/>
                </a:lnTo>
                <a:lnTo>
                  <a:pt x="3784" y="1478"/>
                </a:lnTo>
                <a:lnTo>
                  <a:pt x="3786" y="1486"/>
                </a:lnTo>
                <a:lnTo>
                  <a:pt x="3788" y="1486"/>
                </a:lnTo>
                <a:lnTo>
                  <a:pt x="3792" y="1482"/>
                </a:lnTo>
                <a:lnTo>
                  <a:pt x="3796" y="1472"/>
                </a:lnTo>
                <a:lnTo>
                  <a:pt x="3798" y="1470"/>
                </a:lnTo>
                <a:lnTo>
                  <a:pt x="3802" y="1468"/>
                </a:lnTo>
                <a:lnTo>
                  <a:pt x="3806" y="1470"/>
                </a:lnTo>
                <a:lnTo>
                  <a:pt x="3812" y="1476"/>
                </a:lnTo>
                <a:lnTo>
                  <a:pt x="3836" y="1502"/>
                </a:lnTo>
                <a:lnTo>
                  <a:pt x="3848" y="1516"/>
                </a:lnTo>
                <a:lnTo>
                  <a:pt x="3858" y="1524"/>
                </a:lnTo>
                <a:lnTo>
                  <a:pt x="3864" y="1526"/>
                </a:lnTo>
                <a:lnTo>
                  <a:pt x="3868" y="1524"/>
                </a:lnTo>
                <a:lnTo>
                  <a:pt x="3872" y="1522"/>
                </a:lnTo>
                <a:lnTo>
                  <a:pt x="3876" y="1522"/>
                </a:lnTo>
                <a:lnTo>
                  <a:pt x="3882" y="1524"/>
                </a:lnTo>
                <a:lnTo>
                  <a:pt x="3890" y="1530"/>
                </a:lnTo>
                <a:lnTo>
                  <a:pt x="3896" y="1536"/>
                </a:lnTo>
                <a:lnTo>
                  <a:pt x="3896" y="1538"/>
                </a:lnTo>
                <a:lnTo>
                  <a:pt x="3896" y="1540"/>
                </a:lnTo>
                <a:lnTo>
                  <a:pt x="3890" y="1540"/>
                </a:lnTo>
                <a:lnTo>
                  <a:pt x="3882" y="1542"/>
                </a:lnTo>
                <a:lnTo>
                  <a:pt x="3876" y="1542"/>
                </a:lnTo>
                <a:lnTo>
                  <a:pt x="3872" y="1544"/>
                </a:lnTo>
                <a:lnTo>
                  <a:pt x="3872" y="1546"/>
                </a:lnTo>
                <a:lnTo>
                  <a:pt x="3872" y="1550"/>
                </a:lnTo>
                <a:lnTo>
                  <a:pt x="3874" y="1554"/>
                </a:lnTo>
                <a:lnTo>
                  <a:pt x="3884" y="1566"/>
                </a:lnTo>
                <a:lnTo>
                  <a:pt x="3896" y="1572"/>
                </a:lnTo>
                <a:lnTo>
                  <a:pt x="3908" y="1578"/>
                </a:lnTo>
                <a:lnTo>
                  <a:pt x="3934" y="1584"/>
                </a:lnTo>
                <a:lnTo>
                  <a:pt x="3956" y="1590"/>
                </a:lnTo>
                <a:lnTo>
                  <a:pt x="3966" y="1596"/>
                </a:lnTo>
                <a:lnTo>
                  <a:pt x="3974" y="1602"/>
                </a:lnTo>
                <a:lnTo>
                  <a:pt x="3982" y="1610"/>
                </a:lnTo>
                <a:lnTo>
                  <a:pt x="3994" y="1616"/>
                </a:lnTo>
                <a:lnTo>
                  <a:pt x="4008" y="1620"/>
                </a:lnTo>
                <a:lnTo>
                  <a:pt x="4024" y="1626"/>
                </a:lnTo>
                <a:lnTo>
                  <a:pt x="4058" y="1634"/>
                </a:lnTo>
                <a:lnTo>
                  <a:pt x="4090" y="1644"/>
                </a:lnTo>
                <a:lnTo>
                  <a:pt x="4102" y="1648"/>
                </a:lnTo>
                <a:lnTo>
                  <a:pt x="4110" y="1648"/>
                </a:lnTo>
                <a:lnTo>
                  <a:pt x="4112" y="1646"/>
                </a:lnTo>
                <a:lnTo>
                  <a:pt x="4114" y="1644"/>
                </a:lnTo>
                <a:lnTo>
                  <a:pt x="4114" y="1638"/>
                </a:lnTo>
                <a:lnTo>
                  <a:pt x="4112" y="1630"/>
                </a:lnTo>
                <a:lnTo>
                  <a:pt x="4106" y="1620"/>
                </a:lnTo>
                <a:lnTo>
                  <a:pt x="4098" y="1610"/>
                </a:lnTo>
                <a:lnTo>
                  <a:pt x="4088" y="1600"/>
                </a:lnTo>
                <a:lnTo>
                  <a:pt x="4076" y="1588"/>
                </a:lnTo>
                <a:lnTo>
                  <a:pt x="4060" y="1578"/>
                </a:lnTo>
                <a:lnTo>
                  <a:pt x="4028" y="1556"/>
                </a:lnTo>
                <a:lnTo>
                  <a:pt x="4014" y="1546"/>
                </a:lnTo>
                <a:lnTo>
                  <a:pt x="4002" y="1536"/>
                </a:lnTo>
                <a:lnTo>
                  <a:pt x="3994" y="1528"/>
                </a:lnTo>
                <a:lnTo>
                  <a:pt x="3994" y="1526"/>
                </a:lnTo>
                <a:lnTo>
                  <a:pt x="3994" y="1522"/>
                </a:lnTo>
                <a:lnTo>
                  <a:pt x="3996" y="1520"/>
                </a:lnTo>
                <a:lnTo>
                  <a:pt x="3998" y="1520"/>
                </a:lnTo>
                <a:lnTo>
                  <a:pt x="4004" y="1522"/>
                </a:lnTo>
                <a:lnTo>
                  <a:pt x="4020" y="1534"/>
                </a:lnTo>
                <a:lnTo>
                  <a:pt x="4036" y="1544"/>
                </a:lnTo>
                <a:lnTo>
                  <a:pt x="4040" y="1546"/>
                </a:lnTo>
                <a:lnTo>
                  <a:pt x="4042" y="1544"/>
                </a:lnTo>
                <a:lnTo>
                  <a:pt x="4042" y="1542"/>
                </a:lnTo>
                <a:lnTo>
                  <a:pt x="4044" y="1540"/>
                </a:lnTo>
                <a:lnTo>
                  <a:pt x="4048" y="1540"/>
                </a:lnTo>
                <a:lnTo>
                  <a:pt x="4064" y="1552"/>
                </a:lnTo>
                <a:lnTo>
                  <a:pt x="4074" y="1560"/>
                </a:lnTo>
                <a:lnTo>
                  <a:pt x="4084" y="1568"/>
                </a:lnTo>
                <a:lnTo>
                  <a:pt x="4096" y="1574"/>
                </a:lnTo>
                <a:lnTo>
                  <a:pt x="4108" y="1576"/>
                </a:lnTo>
                <a:lnTo>
                  <a:pt x="4120" y="1580"/>
                </a:lnTo>
                <a:lnTo>
                  <a:pt x="4130" y="1586"/>
                </a:lnTo>
                <a:lnTo>
                  <a:pt x="4138" y="1594"/>
                </a:lnTo>
                <a:lnTo>
                  <a:pt x="4146" y="1602"/>
                </a:lnTo>
                <a:lnTo>
                  <a:pt x="4150" y="1610"/>
                </a:lnTo>
                <a:lnTo>
                  <a:pt x="4154" y="1612"/>
                </a:lnTo>
                <a:lnTo>
                  <a:pt x="4154" y="1610"/>
                </a:lnTo>
                <a:lnTo>
                  <a:pt x="4154" y="1600"/>
                </a:lnTo>
                <a:lnTo>
                  <a:pt x="4152" y="1590"/>
                </a:lnTo>
                <a:lnTo>
                  <a:pt x="4152" y="1586"/>
                </a:lnTo>
                <a:lnTo>
                  <a:pt x="4154" y="1584"/>
                </a:lnTo>
                <a:lnTo>
                  <a:pt x="4156" y="1586"/>
                </a:lnTo>
                <a:lnTo>
                  <a:pt x="4158" y="1586"/>
                </a:lnTo>
                <a:lnTo>
                  <a:pt x="4160" y="1584"/>
                </a:lnTo>
                <a:lnTo>
                  <a:pt x="4160" y="1576"/>
                </a:lnTo>
                <a:lnTo>
                  <a:pt x="4158" y="1564"/>
                </a:lnTo>
                <a:lnTo>
                  <a:pt x="4158" y="1548"/>
                </a:lnTo>
                <a:lnTo>
                  <a:pt x="4160" y="1552"/>
                </a:lnTo>
                <a:lnTo>
                  <a:pt x="4162" y="1556"/>
                </a:lnTo>
                <a:lnTo>
                  <a:pt x="4166" y="1556"/>
                </a:lnTo>
                <a:lnTo>
                  <a:pt x="4168" y="1554"/>
                </a:lnTo>
                <a:lnTo>
                  <a:pt x="4172" y="1544"/>
                </a:lnTo>
                <a:lnTo>
                  <a:pt x="4172" y="1532"/>
                </a:lnTo>
                <a:lnTo>
                  <a:pt x="4170" y="1524"/>
                </a:lnTo>
                <a:lnTo>
                  <a:pt x="4166" y="1522"/>
                </a:lnTo>
                <a:lnTo>
                  <a:pt x="4162" y="1520"/>
                </a:lnTo>
                <a:lnTo>
                  <a:pt x="4158" y="1520"/>
                </a:lnTo>
                <a:lnTo>
                  <a:pt x="4154" y="1520"/>
                </a:lnTo>
                <a:lnTo>
                  <a:pt x="4156" y="1516"/>
                </a:lnTo>
                <a:lnTo>
                  <a:pt x="4158" y="1510"/>
                </a:lnTo>
                <a:lnTo>
                  <a:pt x="4162" y="1504"/>
                </a:lnTo>
                <a:lnTo>
                  <a:pt x="4162" y="1500"/>
                </a:lnTo>
                <a:lnTo>
                  <a:pt x="4158" y="1498"/>
                </a:lnTo>
                <a:lnTo>
                  <a:pt x="4152" y="1498"/>
                </a:lnTo>
                <a:lnTo>
                  <a:pt x="4146" y="1496"/>
                </a:lnTo>
                <a:lnTo>
                  <a:pt x="4142" y="1494"/>
                </a:lnTo>
                <a:lnTo>
                  <a:pt x="4140" y="1492"/>
                </a:lnTo>
                <a:lnTo>
                  <a:pt x="4142" y="1486"/>
                </a:lnTo>
                <a:lnTo>
                  <a:pt x="4148" y="1478"/>
                </a:lnTo>
                <a:lnTo>
                  <a:pt x="4150" y="1474"/>
                </a:lnTo>
                <a:lnTo>
                  <a:pt x="4150" y="1468"/>
                </a:lnTo>
                <a:lnTo>
                  <a:pt x="4146" y="1464"/>
                </a:lnTo>
                <a:lnTo>
                  <a:pt x="4140" y="1460"/>
                </a:lnTo>
                <a:lnTo>
                  <a:pt x="4132" y="1456"/>
                </a:lnTo>
                <a:lnTo>
                  <a:pt x="4106" y="1446"/>
                </a:lnTo>
                <a:lnTo>
                  <a:pt x="4092" y="1438"/>
                </a:lnTo>
                <a:lnTo>
                  <a:pt x="4082" y="1430"/>
                </a:lnTo>
                <a:lnTo>
                  <a:pt x="4076" y="1420"/>
                </a:lnTo>
                <a:lnTo>
                  <a:pt x="4072" y="1408"/>
                </a:lnTo>
                <a:lnTo>
                  <a:pt x="4068" y="1400"/>
                </a:lnTo>
                <a:lnTo>
                  <a:pt x="4064" y="1394"/>
                </a:lnTo>
                <a:lnTo>
                  <a:pt x="4060" y="1390"/>
                </a:lnTo>
                <a:lnTo>
                  <a:pt x="4052" y="1390"/>
                </a:lnTo>
                <a:lnTo>
                  <a:pt x="4044" y="1392"/>
                </a:lnTo>
                <a:lnTo>
                  <a:pt x="4038" y="1392"/>
                </a:lnTo>
                <a:lnTo>
                  <a:pt x="4032" y="1390"/>
                </a:lnTo>
                <a:lnTo>
                  <a:pt x="4030" y="1388"/>
                </a:lnTo>
                <a:lnTo>
                  <a:pt x="4030" y="1384"/>
                </a:lnTo>
                <a:lnTo>
                  <a:pt x="4034" y="1380"/>
                </a:lnTo>
                <a:lnTo>
                  <a:pt x="4040" y="1378"/>
                </a:lnTo>
                <a:lnTo>
                  <a:pt x="4048" y="1376"/>
                </a:lnTo>
                <a:lnTo>
                  <a:pt x="4054" y="1374"/>
                </a:lnTo>
                <a:lnTo>
                  <a:pt x="4056" y="1372"/>
                </a:lnTo>
                <a:lnTo>
                  <a:pt x="4058" y="1370"/>
                </a:lnTo>
                <a:lnTo>
                  <a:pt x="4058" y="1368"/>
                </a:lnTo>
                <a:lnTo>
                  <a:pt x="4054" y="1360"/>
                </a:lnTo>
                <a:lnTo>
                  <a:pt x="4050" y="1354"/>
                </a:lnTo>
                <a:lnTo>
                  <a:pt x="4042" y="1344"/>
                </a:lnTo>
                <a:lnTo>
                  <a:pt x="4042" y="1342"/>
                </a:lnTo>
                <a:lnTo>
                  <a:pt x="4044" y="1342"/>
                </a:lnTo>
                <a:lnTo>
                  <a:pt x="4050" y="1344"/>
                </a:lnTo>
                <a:lnTo>
                  <a:pt x="4058" y="1344"/>
                </a:lnTo>
                <a:lnTo>
                  <a:pt x="4064" y="1342"/>
                </a:lnTo>
                <a:lnTo>
                  <a:pt x="4068" y="1340"/>
                </a:lnTo>
                <a:lnTo>
                  <a:pt x="4070" y="1336"/>
                </a:lnTo>
                <a:lnTo>
                  <a:pt x="4072" y="1332"/>
                </a:lnTo>
                <a:lnTo>
                  <a:pt x="4074" y="1332"/>
                </a:lnTo>
                <a:lnTo>
                  <a:pt x="4078" y="1334"/>
                </a:lnTo>
                <a:lnTo>
                  <a:pt x="4084" y="1342"/>
                </a:lnTo>
                <a:lnTo>
                  <a:pt x="4090" y="1350"/>
                </a:lnTo>
                <a:lnTo>
                  <a:pt x="4094" y="1354"/>
                </a:lnTo>
                <a:lnTo>
                  <a:pt x="4100" y="1356"/>
                </a:lnTo>
                <a:lnTo>
                  <a:pt x="4104" y="1356"/>
                </a:lnTo>
                <a:lnTo>
                  <a:pt x="4110" y="1356"/>
                </a:lnTo>
                <a:lnTo>
                  <a:pt x="4112" y="1360"/>
                </a:lnTo>
                <a:lnTo>
                  <a:pt x="4114" y="1364"/>
                </a:lnTo>
                <a:lnTo>
                  <a:pt x="4116" y="1370"/>
                </a:lnTo>
                <a:lnTo>
                  <a:pt x="4120" y="1374"/>
                </a:lnTo>
                <a:lnTo>
                  <a:pt x="4126" y="1376"/>
                </a:lnTo>
                <a:lnTo>
                  <a:pt x="4130" y="1378"/>
                </a:lnTo>
                <a:lnTo>
                  <a:pt x="4132" y="1380"/>
                </a:lnTo>
                <a:lnTo>
                  <a:pt x="4134" y="1384"/>
                </a:lnTo>
                <a:lnTo>
                  <a:pt x="4134" y="1388"/>
                </a:lnTo>
                <a:lnTo>
                  <a:pt x="4134" y="1394"/>
                </a:lnTo>
                <a:lnTo>
                  <a:pt x="4138" y="1398"/>
                </a:lnTo>
                <a:lnTo>
                  <a:pt x="4148" y="1410"/>
                </a:lnTo>
                <a:lnTo>
                  <a:pt x="4162" y="1424"/>
                </a:lnTo>
                <a:lnTo>
                  <a:pt x="4180" y="1434"/>
                </a:lnTo>
                <a:lnTo>
                  <a:pt x="4196" y="1442"/>
                </a:lnTo>
                <a:lnTo>
                  <a:pt x="4204" y="1444"/>
                </a:lnTo>
                <a:lnTo>
                  <a:pt x="4210" y="1446"/>
                </a:lnTo>
                <a:lnTo>
                  <a:pt x="4216" y="1444"/>
                </a:lnTo>
                <a:lnTo>
                  <a:pt x="4218" y="1440"/>
                </a:lnTo>
                <a:lnTo>
                  <a:pt x="4220" y="1434"/>
                </a:lnTo>
                <a:lnTo>
                  <a:pt x="4220" y="1426"/>
                </a:lnTo>
                <a:lnTo>
                  <a:pt x="4218" y="1416"/>
                </a:lnTo>
                <a:lnTo>
                  <a:pt x="4218" y="1408"/>
                </a:lnTo>
                <a:lnTo>
                  <a:pt x="4220" y="1404"/>
                </a:lnTo>
                <a:lnTo>
                  <a:pt x="4224" y="1400"/>
                </a:lnTo>
                <a:lnTo>
                  <a:pt x="4228" y="1396"/>
                </a:lnTo>
                <a:lnTo>
                  <a:pt x="4232" y="1396"/>
                </a:lnTo>
                <a:lnTo>
                  <a:pt x="4242" y="1394"/>
                </a:lnTo>
                <a:lnTo>
                  <a:pt x="4260" y="1394"/>
                </a:lnTo>
                <a:lnTo>
                  <a:pt x="4262" y="1394"/>
                </a:lnTo>
                <a:lnTo>
                  <a:pt x="4264" y="1392"/>
                </a:lnTo>
                <a:lnTo>
                  <a:pt x="4264" y="1390"/>
                </a:lnTo>
                <a:lnTo>
                  <a:pt x="4262" y="1386"/>
                </a:lnTo>
                <a:lnTo>
                  <a:pt x="4258" y="1378"/>
                </a:lnTo>
                <a:lnTo>
                  <a:pt x="4258" y="1374"/>
                </a:lnTo>
                <a:lnTo>
                  <a:pt x="4260" y="1372"/>
                </a:lnTo>
                <a:lnTo>
                  <a:pt x="4262" y="1370"/>
                </a:lnTo>
                <a:lnTo>
                  <a:pt x="4268" y="1368"/>
                </a:lnTo>
                <a:lnTo>
                  <a:pt x="4270" y="1366"/>
                </a:lnTo>
                <a:lnTo>
                  <a:pt x="4268" y="1360"/>
                </a:lnTo>
                <a:lnTo>
                  <a:pt x="4266" y="1358"/>
                </a:lnTo>
                <a:lnTo>
                  <a:pt x="4266" y="1356"/>
                </a:lnTo>
                <a:lnTo>
                  <a:pt x="4270" y="1352"/>
                </a:lnTo>
                <a:lnTo>
                  <a:pt x="4284" y="1346"/>
                </a:lnTo>
                <a:lnTo>
                  <a:pt x="4290" y="1340"/>
                </a:lnTo>
                <a:lnTo>
                  <a:pt x="4294" y="1334"/>
                </a:lnTo>
                <a:lnTo>
                  <a:pt x="4296" y="1330"/>
                </a:lnTo>
                <a:lnTo>
                  <a:pt x="4296" y="1324"/>
                </a:lnTo>
                <a:lnTo>
                  <a:pt x="4290" y="1312"/>
                </a:lnTo>
                <a:close/>
                <a:moveTo>
                  <a:pt x="3666" y="1230"/>
                </a:moveTo>
                <a:lnTo>
                  <a:pt x="3666" y="1230"/>
                </a:lnTo>
                <a:lnTo>
                  <a:pt x="3660" y="1240"/>
                </a:lnTo>
                <a:lnTo>
                  <a:pt x="3656" y="1250"/>
                </a:lnTo>
                <a:lnTo>
                  <a:pt x="3656" y="1258"/>
                </a:lnTo>
                <a:lnTo>
                  <a:pt x="3658" y="1266"/>
                </a:lnTo>
                <a:lnTo>
                  <a:pt x="3664" y="1272"/>
                </a:lnTo>
                <a:lnTo>
                  <a:pt x="3674" y="1278"/>
                </a:lnTo>
                <a:lnTo>
                  <a:pt x="3690" y="1280"/>
                </a:lnTo>
                <a:lnTo>
                  <a:pt x="3710" y="1280"/>
                </a:lnTo>
                <a:lnTo>
                  <a:pt x="3730" y="1278"/>
                </a:lnTo>
                <a:lnTo>
                  <a:pt x="3742" y="1274"/>
                </a:lnTo>
                <a:lnTo>
                  <a:pt x="3748" y="1268"/>
                </a:lnTo>
                <a:lnTo>
                  <a:pt x="3750" y="1262"/>
                </a:lnTo>
                <a:lnTo>
                  <a:pt x="3750" y="1252"/>
                </a:lnTo>
                <a:lnTo>
                  <a:pt x="3748" y="1244"/>
                </a:lnTo>
                <a:lnTo>
                  <a:pt x="3746" y="1234"/>
                </a:lnTo>
                <a:lnTo>
                  <a:pt x="3748" y="1226"/>
                </a:lnTo>
                <a:lnTo>
                  <a:pt x="3748" y="1220"/>
                </a:lnTo>
                <a:lnTo>
                  <a:pt x="3746" y="1216"/>
                </a:lnTo>
                <a:lnTo>
                  <a:pt x="3744" y="1212"/>
                </a:lnTo>
                <a:lnTo>
                  <a:pt x="3740" y="1210"/>
                </a:lnTo>
                <a:lnTo>
                  <a:pt x="3730" y="1206"/>
                </a:lnTo>
                <a:lnTo>
                  <a:pt x="3716" y="1204"/>
                </a:lnTo>
                <a:lnTo>
                  <a:pt x="3702" y="1204"/>
                </a:lnTo>
                <a:lnTo>
                  <a:pt x="3688" y="1208"/>
                </a:lnTo>
                <a:lnTo>
                  <a:pt x="3676" y="1218"/>
                </a:lnTo>
                <a:lnTo>
                  <a:pt x="3670" y="1222"/>
                </a:lnTo>
                <a:lnTo>
                  <a:pt x="3666" y="1230"/>
                </a:lnTo>
                <a:close/>
                <a:moveTo>
                  <a:pt x="3526" y="1508"/>
                </a:moveTo>
                <a:lnTo>
                  <a:pt x="3526" y="1508"/>
                </a:lnTo>
                <a:lnTo>
                  <a:pt x="3516" y="1498"/>
                </a:lnTo>
                <a:lnTo>
                  <a:pt x="3512" y="1496"/>
                </a:lnTo>
                <a:lnTo>
                  <a:pt x="3510" y="1498"/>
                </a:lnTo>
                <a:lnTo>
                  <a:pt x="3504" y="1500"/>
                </a:lnTo>
                <a:lnTo>
                  <a:pt x="3498" y="1502"/>
                </a:lnTo>
                <a:lnTo>
                  <a:pt x="3490" y="1500"/>
                </a:lnTo>
                <a:lnTo>
                  <a:pt x="3484" y="1496"/>
                </a:lnTo>
                <a:lnTo>
                  <a:pt x="3478" y="1490"/>
                </a:lnTo>
                <a:lnTo>
                  <a:pt x="3474" y="1478"/>
                </a:lnTo>
                <a:lnTo>
                  <a:pt x="3472" y="1470"/>
                </a:lnTo>
                <a:lnTo>
                  <a:pt x="3466" y="1464"/>
                </a:lnTo>
                <a:lnTo>
                  <a:pt x="3458" y="1458"/>
                </a:lnTo>
                <a:lnTo>
                  <a:pt x="3446" y="1452"/>
                </a:lnTo>
                <a:lnTo>
                  <a:pt x="3432" y="1446"/>
                </a:lnTo>
                <a:lnTo>
                  <a:pt x="3418" y="1438"/>
                </a:lnTo>
                <a:lnTo>
                  <a:pt x="3396" y="1420"/>
                </a:lnTo>
                <a:lnTo>
                  <a:pt x="3386" y="1414"/>
                </a:lnTo>
                <a:lnTo>
                  <a:pt x="3376" y="1408"/>
                </a:lnTo>
                <a:lnTo>
                  <a:pt x="3368" y="1408"/>
                </a:lnTo>
                <a:lnTo>
                  <a:pt x="3364" y="1408"/>
                </a:lnTo>
                <a:lnTo>
                  <a:pt x="3362" y="1412"/>
                </a:lnTo>
                <a:lnTo>
                  <a:pt x="3358" y="1414"/>
                </a:lnTo>
                <a:lnTo>
                  <a:pt x="3356" y="1416"/>
                </a:lnTo>
                <a:lnTo>
                  <a:pt x="3352" y="1414"/>
                </a:lnTo>
                <a:lnTo>
                  <a:pt x="3350" y="1414"/>
                </a:lnTo>
                <a:lnTo>
                  <a:pt x="3346" y="1408"/>
                </a:lnTo>
                <a:lnTo>
                  <a:pt x="3340" y="1400"/>
                </a:lnTo>
                <a:lnTo>
                  <a:pt x="3336" y="1390"/>
                </a:lnTo>
                <a:lnTo>
                  <a:pt x="3330" y="1382"/>
                </a:lnTo>
                <a:lnTo>
                  <a:pt x="3324" y="1378"/>
                </a:lnTo>
                <a:lnTo>
                  <a:pt x="3320" y="1376"/>
                </a:lnTo>
                <a:lnTo>
                  <a:pt x="3316" y="1376"/>
                </a:lnTo>
                <a:lnTo>
                  <a:pt x="3312" y="1378"/>
                </a:lnTo>
                <a:lnTo>
                  <a:pt x="3308" y="1380"/>
                </a:lnTo>
                <a:lnTo>
                  <a:pt x="3302" y="1390"/>
                </a:lnTo>
                <a:lnTo>
                  <a:pt x="3296" y="1402"/>
                </a:lnTo>
                <a:lnTo>
                  <a:pt x="3292" y="1416"/>
                </a:lnTo>
                <a:lnTo>
                  <a:pt x="3290" y="1434"/>
                </a:lnTo>
                <a:lnTo>
                  <a:pt x="3288" y="1450"/>
                </a:lnTo>
                <a:lnTo>
                  <a:pt x="3290" y="1466"/>
                </a:lnTo>
                <a:lnTo>
                  <a:pt x="3292" y="1480"/>
                </a:lnTo>
                <a:lnTo>
                  <a:pt x="3292" y="1488"/>
                </a:lnTo>
                <a:lnTo>
                  <a:pt x="3292" y="1492"/>
                </a:lnTo>
                <a:lnTo>
                  <a:pt x="3290" y="1496"/>
                </a:lnTo>
                <a:lnTo>
                  <a:pt x="3288" y="1500"/>
                </a:lnTo>
                <a:lnTo>
                  <a:pt x="3282" y="1506"/>
                </a:lnTo>
                <a:lnTo>
                  <a:pt x="3272" y="1510"/>
                </a:lnTo>
                <a:lnTo>
                  <a:pt x="3264" y="1514"/>
                </a:lnTo>
                <a:lnTo>
                  <a:pt x="3258" y="1518"/>
                </a:lnTo>
                <a:lnTo>
                  <a:pt x="3256" y="1522"/>
                </a:lnTo>
                <a:lnTo>
                  <a:pt x="3256" y="1524"/>
                </a:lnTo>
                <a:lnTo>
                  <a:pt x="3256" y="1528"/>
                </a:lnTo>
                <a:lnTo>
                  <a:pt x="3258" y="1534"/>
                </a:lnTo>
                <a:lnTo>
                  <a:pt x="3260" y="1536"/>
                </a:lnTo>
                <a:lnTo>
                  <a:pt x="3262" y="1536"/>
                </a:lnTo>
                <a:lnTo>
                  <a:pt x="3270" y="1536"/>
                </a:lnTo>
                <a:lnTo>
                  <a:pt x="3294" y="1532"/>
                </a:lnTo>
                <a:lnTo>
                  <a:pt x="3304" y="1530"/>
                </a:lnTo>
                <a:lnTo>
                  <a:pt x="3314" y="1530"/>
                </a:lnTo>
                <a:lnTo>
                  <a:pt x="3318" y="1532"/>
                </a:lnTo>
                <a:lnTo>
                  <a:pt x="3320" y="1534"/>
                </a:lnTo>
                <a:lnTo>
                  <a:pt x="3322" y="1536"/>
                </a:lnTo>
                <a:lnTo>
                  <a:pt x="3322" y="1542"/>
                </a:lnTo>
                <a:lnTo>
                  <a:pt x="3322" y="1550"/>
                </a:lnTo>
                <a:lnTo>
                  <a:pt x="3324" y="1558"/>
                </a:lnTo>
                <a:lnTo>
                  <a:pt x="3330" y="1562"/>
                </a:lnTo>
                <a:lnTo>
                  <a:pt x="3336" y="1566"/>
                </a:lnTo>
                <a:lnTo>
                  <a:pt x="3344" y="1566"/>
                </a:lnTo>
                <a:lnTo>
                  <a:pt x="3350" y="1564"/>
                </a:lnTo>
                <a:lnTo>
                  <a:pt x="3358" y="1560"/>
                </a:lnTo>
                <a:lnTo>
                  <a:pt x="3364" y="1550"/>
                </a:lnTo>
                <a:lnTo>
                  <a:pt x="3368" y="1542"/>
                </a:lnTo>
                <a:lnTo>
                  <a:pt x="3374" y="1538"/>
                </a:lnTo>
                <a:lnTo>
                  <a:pt x="3378" y="1534"/>
                </a:lnTo>
                <a:lnTo>
                  <a:pt x="3384" y="1534"/>
                </a:lnTo>
                <a:lnTo>
                  <a:pt x="3388" y="1534"/>
                </a:lnTo>
                <a:lnTo>
                  <a:pt x="3392" y="1530"/>
                </a:lnTo>
                <a:lnTo>
                  <a:pt x="3396" y="1526"/>
                </a:lnTo>
                <a:lnTo>
                  <a:pt x="3400" y="1518"/>
                </a:lnTo>
                <a:lnTo>
                  <a:pt x="3404" y="1508"/>
                </a:lnTo>
                <a:lnTo>
                  <a:pt x="3410" y="1502"/>
                </a:lnTo>
                <a:lnTo>
                  <a:pt x="3416" y="1500"/>
                </a:lnTo>
                <a:lnTo>
                  <a:pt x="3424" y="1500"/>
                </a:lnTo>
                <a:lnTo>
                  <a:pt x="3432" y="1502"/>
                </a:lnTo>
                <a:lnTo>
                  <a:pt x="3438" y="1506"/>
                </a:lnTo>
                <a:lnTo>
                  <a:pt x="3444" y="1512"/>
                </a:lnTo>
                <a:lnTo>
                  <a:pt x="3446" y="1518"/>
                </a:lnTo>
                <a:lnTo>
                  <a:pt x="3448" y="1524"/>
                </a:lnTo>
                <a:lnTo>
                  <a:pt x="3450" y="1528"/>
                </a:lnTo>
                <a:lnTo>
                  <a:pt x="3452" y="1530"/>
                </a:lnTo>
                <a:lnTo>
                  <a:pt x="3456" y="1530"/>
                </a:lnTo>
                <a:lnTo>
                  <a:pt x="3468" y="1532"/>
                </a:lnTo>
                <a:lnTo>
                  <a:pt x="3488" y="1534"/>
                </a:lnTo>
                <a:lnTo>
                  <a:pt x="3498" y="1536"/>
                </a:lnTo>
                <a:lnTo>
                  <a:pt x="3508" y="1538"/>
                </a:lnTo>
                <a:lnTo>
                  <a:pt x="3518" y="1536"/>
                </a:lnTo>
                <a:lnTo>
                  <a:pt x="3526" y="1534"/>
                </a:lnTo>
                <a:lnTo>
                  <a:pt x="3532" y="1528"/>
                </a:lnTo>
                <a:lnTo>
                  <a:pt x="3534" y="1522"/>
                </a:lnTo>
                <a:lnTo>
                  <a:pt x="3532" y="1516"/>
                </a:lnTo>
                <a:lnTo>
                  <a:pt x="3526" y="1508"/>
                </a:lnTo>
                <a:close/>
                <a:moveTo>
                  <a:pt x="3466" y="1576"/>
                </a:moveTo>
                <a:lnTo>
                  <a:pt x="3466" y="1576"/>
                </a:lnTo>
                <a:lnTo>
                  <a:pt x="3462" y="1574"/>
                </a:lnTo>
                <a:lnTo>
                  <a:pt x="3456" y="1572"/>
                </a:lnTo>
                <a:lnTo>
                  <a:pt x="3442" y="1574"/>
                </a:lnTo>
                <a:lnTo>
                  <a:pt x="3428" y="1578"/>
                </a:lnTo>
                <a:lnTo>
                  <a:pt x="3412" y="1584"/>
                </a:lnTo>
                <a:lnTo>
                  <a:pt x="3400" y="1594"/>
                </a:lnTo>
                <a:lnTo>
                  <a:pt x="3392" y="1604"/>
                </a:lnTo>
                <a:lnTo>
                  <a:pt x="3390" y="1608"/>
                </a:lnTo>
                <a:lnTo>
                  <a:pt x="3388" y="1614"/>
                </a:lnTo>
                <a:lnTo>
                  <a:pt x="3390" y="1620"/>
                </a:lnTo>
                <a:lnTo>
                  <a:pt x="3394" y="1624"/>
                </a:lnTo>
                <a:lnTo>
                  <a:pt x="3398" y="1628"/>
                </a:lnTo>
                <a:lnTo>
                  <a:pt x="3404" y="1630"/>
                </a:lnTo>
                <a:lnTo>
                  <a:pt x="3410" y="1630"/>
                </a:lnTo>
                <a:lnTo>
                  <a:pt x="3416" y="1628"/>
                </a:lnTo>
                <a:lnTo>
                  <a:pt x="3432" y="1622"/>
                </a:lnTo>
                <a:lnTo>
                  <a:pt x="3446" y="1614"/>
                </a:lnTo>
                <a:lnTo>
                  <a:pt x="3458" y="1602"/>
                </a:lnTo>
                <a:lnTo>
                  <a:pt x="3466" y="1592"/>
                </a:lnTo>
                <a:lnTo>
                  <a:pt x="3468" y="1586"/>
                </a:lnTo>
                <a:lnTo>
                  <a:pt x="3470" y="1582"/>
                </a:lnTo>
                <a:lnTo>
                  <a:pt x="3468" y="1578"/>
                </a:lnTo>
                <a:lnTo>
                  <a:pt x="3466" y="1576"/>
                </a:lnTo>
                <a:close/>
                <a:moveTo>
                  <a:pt x="3512" y="820"/>
                </a:moveTo>
                <a:lnTo>
                  <a:pt x="3512" y="820"/>
                </a:lnTo>
                <a:lnTo>
                  <a:pt x="3510" y="830"/>
                </a:lnTo>
                <a:lnTo>
                  <a:pt x="3512" y="836"/>
                </a:lnTo>
                <a:lnTo>
                  <a:pt x="3516" y="840"/>
                </a:lnTo>
                <a:lnTo>
                  <a:pt x="3528" y="844"/>
                </a:lnTo>
                <a:lnTo>
                  <a:pt x="3534" y="848"/>
                </a:lnTo>
                <a:lnTo>
                  <a:pt x="3536" y="850"/>
                </a:lnTo>
                <a:lnTo>
                  <a:pt x="3538" y="858"/>
                </a:lnTo>
                <a:lnTo>
                  <a:pt x="3538" y="862"/>
                </a:lnTo>
                <a:lnTo>
                  <a:pt x="3542" y="866"/>
                </a:lnTo>
                <a:lnTo>
                  <a:pt x="3546" y="872"/>
                </a:lnTo>
                <a:lnTo>
                  <a:pt x="3556" y="878"/>
                </a:lnTo>
                <a:lnTo>
                  <a:pt x="3568" y="882"/>
                </a:lnTo>
                <a:lnTo>
                  <a:pt x="3576" y="882"/>
                </a:lnTo>
                <a:lnTo>
                  <a:pt x="3582" y="880"/>
                </a:lnTo>
                <a:lnTo>
                  <a:pt x="3590" y="878"/>
                </a:lnTo>
                <a:lnTo>
                  <a:pt x="3604" y="872"/>
                </a:lnTo>
                <a:lnTo>
                  <a:pt x="3614" y="872"/>
                </a:lnTo>
                <a:lnTo>
                  <a:pt x="3628" y="872"/>
                </a:lnTo>
                <a:lnTo>
                  <a:pt x="3658" y="876"/>
                </a:lnTo>
                <a:lnTo>
                  <a:pt x="3686" y="876"/>
                </a:lnTo>
                <a:lnTo>
                  <a:pt x="3696" y="876"/>
                </a:lnTo>
                <a:lnTo>
                  <a:pt x="3702" y="872"/>
                </a:lnTo>
                <a:lnTo>
                  <a:pt x="3704" y="870"/>
                </a:lnTo>
                <a:lnTo>
                  <a:pt x="3704" y="868"/>
                </a:lnTo>
                <a:lnTo>
                  <a:pt x="3698" y="862"/>
                </a:lnTo>
                <a:lnTo>
                  <a:pt x="3684" y="846"/>
                </a:lnTo>
                <a:lnTo>
                  <a:pt x="3676" y="838"/>
                </a:lnTo>
                <a:lnTo>
                  <a:pt x="3666" y="830"/>
                </a:lnTo>
                <a:lnTo>
                  <a:pt x="3654" y="824"/>
                </a:lnTo>
                <a:lnTo>
                  <a:pt x="3642" y="818"/>
                </a:lnTo>
                <a:lnTo>
                  <a:pt x="3626" y="814"/>
                </a:lnTo>
                <a:lnTo>
                  <a:pt x="3606" y="814"/>
                </a:lnTo>
                <a:lnTo>
                  <a:pt x="3586" y="814"/>
                </a:lnTo>
                <a:lnTo>
                  <a:pt x="3568" y="812"/>
                </a:lnTo>
                <a:lnTo>
                  <a:pt x="3540" y="806"/>
                </a:lnTo>
                <a:lnTo>
                  <a:pt x="3528" y="806"/>
                </a:lnTo>
                <a:lnTo>
                  <a:pt x="3520" y="808"/>
                </a:lnTo>
                <a:lnTo>
                  <a:pt x="3518" y="808"/>
                </a:lnTo>
                <a:lnTo>
                  <a:pt x="3516" y="812"/>
                </a:lnTo>
                <a:lnTo>
                  <a:pt x="3512" y="820"/>
                </a:lnTo>
                <a:close/>
                <a:moveTo>
                  <a:pt x="3202" y="736"/>
                </a:moveTo>
                <a:lnTo>
                  <a:pt x="3202" y="736"/>
                </a:lnTo>
                <a:lnTo>
                  <a:pt x="3202" y="744"/>
                </a:lnTo>
                <a:lnTo>
                  <a:pt x="3202" y="748"/>
                </a:lnTo>
                <a:lnTo>
                  <a:pt x="3204" y="750"/>
                </a:lnTo>
                <a:lnTo>
                  <a:pt x="3212" y="752"/>
                </a:lnTo>
                <a:lnTo>
                  <a:pt x="3224" y="752"/>
                </a:lnTo>
                <a:lnTo>
                  <a:pt x="3266" y="752"/>
                </a:lnTo>
                <a:lnTo>
                  <a:pt x="3332" y="752"/>
                </a:lnTo>
                <a:lnTo>
                  <a:pt x="3366" y="750"/>
                </a:lnTo>
                <a:lnTo>
                  <a:pt x="3390" y="746"/>
                </a:lnTo>
                <a:lnTo>
                  <a:pt x="3406" y="740"/>
                </a:lnTo>
                <a:lnTo>
                  <a:pt x="3414" y="734"/>
                </a:lnTo>
                <a:lnTo>
                  <a:pt x="3420" y="730"/>
                </a:lnTo>
                <a:lnTo>
                  <a:pt x="3420" y="726"/>
                </a:lnTo>
                <a:lnTo>
                  <a:pt x="3422" y="726"/>
                </a:lnTo>
                <a:lnTo>
                  <a:pt x="3424" y="732"/>
                </a:lnTo>
                <a:lnTo>
                  <a:pt x="3426" y="736"/>
                </a:lnTo>
                <a:lnTo>
                  <a:pt x="3430" y="740"/>
                </a:lnTo>
                <a:lnTo>
                  <a:pt x="3444" y="746"/>
                </a:lnTo>
                <a:lnTo>
                  <a:pt x="3464" y="748"/>
                </a:lnTo>
                <a:lnTo>
                  <a:pt x="3486" y="750"/>
                </a:lnTo>
                <a:lnTo>
                  <a:pt x="3506" y="750"/>
                </a:lnTo>
                <a:lnTo>
                  <a:pt x="3524" y="746"/>
                </a:lnTo>
                <a:lnTo>
                  <a:pt x="3536" y="742"/>
                </a:lnTo>
                <a:lnTo>
                  <a:pt x="3540" y="738"/>
                </a:lnTo>
                <a:lnTo>
                  <a:pt x="3542" y="734"/>
                </a:lnTo>
                <a:lnTo>
                  <a:pt x="3544" y="728"/>
                </a:lnTo>
                <a:lnTo>
                  <a:pt x="3548" y="724"/>
                </a:lnTo>
                <a:lnTo>
                  <a:pt x="3554" y="722"/>
                </a:lnTo>
                <a:lnTo>
                  <a:pt x="3562" y="720"/>
                </a:lnTo>
                <a:lnTo>
                  <a:pt x="3566" y="718"/>
                </a:lnTo>
                <a:lnTo>
                  <a:pt x="3570" y="716"/>
                </a:lnTo>
                <a:lnTo>
                  <a:pt x="3568" y="714"/>
                </a:lnTo>
                <a:lnTo>
                  <a:pt x="3560" y="710"/>
                </a:lnTo>
                <a:lnTo>
                  <a:pt x="3554" y="706"/>
                </a:lnTo>
                <a:lnTo>
                  <a:pt x="3552" y="704"/>
                </a:lnTo>
                <a:lnTo>
                  <a:pt x="3552" y="700"/>
                </a:lnTo>
                <a:lnTo>
                  <a:pt x="3556" y="698"/>
                </a:lnTo>
                <a:lnTo>
                  <a:pt x="3560" y="694"/>
                </a:lnTo>
                <a:lnTo>
                  <a:pt x="3562" y="688"/>
                </a:lnTo>
                <a:lnTo>
                  <a:pt x="3564" y="682"/>
                </a:lnTo>
                <a:lnTo>
                  <a:pt x="3560" y="674"/>
                </a:lnTo>
                <a:lnTo>
                  <a:pt x="3554" y="668"/>
                </a:lnTo>
                <a:lnTo>
                  <a:pt x="3548" y="664"/>
                </a:lnTo>
                <a:lnTo>
                  <a:pt x="3540" y="660"/>
                </a:lnTo>
                <a:lnTo>
                  <a:pt x="3532" y="660"/>
                </a:lnTo>
                <a:lnTo>
                  <a:pt x="3516" y="658"/>
                </a:lnTo>
                <a:lnTo>
                  <a:pt x="3508" y="656"/>
                </a:lnTo>
                <a:lnTo>
                  <a:pt x="3502" y="652"/>
                </a:lnTo>
                <a:lnTo>
                  <a:pt x="3496" y="648"/>
                </a:lnTo>
                <a:lnTo>
                  <a:pt x="3486" y="646"/>
                </a:lnTo>
                <a:lnTo>
                  <a:pt x="3474" y="644"/>
                </a:lnTo>
                <a:lnTo>
                  <a:pt x="3460" y="644"/>
                </a:lnTo>
                <a:lnTo>
                  <a:pt x="3420" y="648"/>
                </a:lnTo>
                <a:lnTo>
                  <a:pt x="3366" y="654"/>
                </a:lnTo>
                <a:lnTo>
                  <a:pt x="3340" y="658"/>
                </a:lnTo>
                <a:lnTo>
                  <a:pt x="3324" y="664"/>
                </a:lnTo>
                <a:lnTo>
                  <a:pt x="3314" y="668"/>
                </a:lnTo>
                <a:lnTo>
                  <a:pt x="3308" y="672"/>
                </a:lnTo>
                <a:lnTo>
                  <a:pt x="3302" y="676"/>
                </a:lnTo>
                <a:lnTo>
                  <a:pt x="3298" y="678"/>
                </a:lnTo>
                <a:lnTo>
                  <a:pt x="3290" y="676"/>
                </a:lnTo>
                <a:lnTo>
                  <a:pt x="3276" y="672"/>
                </a:lnTo>
                <a:lnTo>
                  <a:pt x="3262" y="668"/>
                </a:lnTo>
                <a:lnTo>
                  <a:pt x="3250" y="666"/>
                </a:lnTo>
                <a:lnTo>
                  <a:pt x="3242" y="668"/>
                </a:lnTo>
                <a:lnTo>
                  <a:pt x="3236" y="670"/>
                </a:lnTo>
                <a:lnTo>
                  <a:pt x="3228" y="672"/>
                </a:lnTo>
                <a:lnTo>
                  <a:pt x="3222" y="672"/>
                </a:lnTo>
                <a:lnTo>
                  <a:pt x="3216" y="670"/>
                </a:lnTo>
                <a:lnTo>
                  <a:pt x="3206" y="664"/>
                </a:lnTo>
                <a:lnTo>
                  <a:pt x="3198" y="658"/>
                </a:lnTo>
                <a:lnTo>
                  <a:pt x="3194" y="658"/>
                </a:lnTo>
                <a:lnTo>
                  <a:pt x="3190" y="660"/>
                </a:lnTo>
                <a:lnTo>
                  <a:pt x="3190" y="664"/>
                </a:lnTo>
                <a:lnTo>
                  <a:pt x="3188" y="668"/>
                </a:lnTo>
                <a:lnTo>
                  <a:pt x="3186" y="672"/>
                </a:lnTo>
                <a:lnTo>
                  <a:pt x="3184" y="674"/>
                </a:lnTo>
                <a:lnTo>
                  <a:pt x="3178" y="672"/>
                </a:lnTo>
                <a:lnTo>
                  <a:pt x="3172" y="668"/>
                </a:lnTo>
                <a:lnTo>
                  <a:pt x="3170" y="664"/>
                </a:lnTo>
                <a:lnTo>
                  <a:pt x="3170" y="662"/>
                </a:lnTo>
                <a:lnTo>
                  <a:pt x="3170" y="658"/>
                </a:lnTo>
                <a:lnTo>
                  <a:pt x="3172" y="654"/>
                </a:lnTo>
                <a:lnTo>
                  <a:pt x="3170" y="650"/>
                </a:lnTo>
                <a:lnTo>
                  <a:pt x="3168" y="646"/>
                </a:lnTo>
                <a:lnTo>
                  <a:pt x="3162" y="638"/>
                </a:lnTo>
                <a:lnTo>
                  <a:pt x="3154" y="634"/>
                </a:lnTo>
                <a:lnTo>
                  <a:pt x="3146" y="630"/>
                </a:lnTo>
                <a:lnTo>
                  <a:pt x="3142" y="630"/>
                </a:lnTo>
                <a:lnTo>
                  <a:pt x="3136" y="632"/>
                </a:lnTo>
                <a:lnTo>
                  <a:pt x="3128" y="634"/>
                </a:lnTo>
                <a:lnTo>
                  <a:pt x="3126" y="632"/>
                </a:lnTo>
                <a:lnTo>
                  <a:pt x="3124" y="628"/>
                </a:lnTo>
                <a:lnTo>
                  <a:pt x="3124" y="624"/>
                </a:lnTo>
                <a:lnTo>
                  <a:pt x="3124" y="622"/>
                </a:lnTo>
                <a:lnTo>
                  <a:pt x="3130" y="620"/>
                </a:lnTo>
                <a:lnTo>
                  <a:pt x="3150" y="622"/>
                </a:lnTo>
                <a:lnTo>
                  <a:pt x="3170" y="622"/>
                </a:lnTo>
                <a:lnTo>
                  <a:pt x="3176" y="620"/>
                </a:lnTo>
                <a:lnTo>
                  <a:pt x="3176" y="618"/>
                </a:lnTo>
                <a:lnTo>
                  <a:pt x="3176" y="616"/>
                </a:lnTo>
                <a:lnTo>
                  <a:pt x="3174" y="610"/>
                </a:lnTo>
                <a:lnTo>
                  <a:pt x="3170" y="608"/>
                </a:lnTo>
                <a:lnTo>
                  <a:pt x="3156" y="604"/>
                </a:lnTo>
                <a:lnTo>
                  <a:pt x="3138" y="602"/>
                </a:lnTo>
                <a:lnTo>
                  <a:pt x="3130" y="598"/>
                </a:lnTo>
                <a:lnTo>
                  <a:pt x="3120" y="594"/>
                </a:lnTo>
                <a:lnTo>
                  <a:pt x="3100" y="584"/>
                </a:lnTo>
                <a:lnTo>
                  <a:pt x="3092" y="582"/>
                </a:lnTo>
                <a:lnTo>
                  <a:pt x="3084" y="580"/>
                </a:lnTo>
                <a:lnTo>
                  <a:pt x="3066" y="580"/>
                </a:lnTo>
                <a:lnTo>
                  <a:pt x="3042" y="584"/>
                </a:lnTo>
                <a:lnTo>
                  <a:pt x="3030" y="586"/>
                </a:lnTo>
                <a:lnTo>
                  <a:pt x="3022" y="582"/>
                </a:lnTo>
                <a:lnTo>
                  <a:pt x="3014" y="578"/>
                </a:lnTo>
                <a:lnTo>
                  <a:pt x="3008" y="574"/>
                </a:lnTo>
                <a:lnTo>
                  <a:pt x="2996" y="562"/>
                </a:lnTo>
                <a:lnTo>
                  <a:pt x="2990" y="560"/>
                </a:lnTo>
                <a:lnTo>
                  <a:pt x="2984" y="558"/>
                </a:lnTo>
                <a:lnTo>
                  <a:pt x="2974" y="560"/>
                </a:lnTo>
                <a:lnTo>
                  <a:pt x="2964" y="558"/>
                </a:lnTo>
                <a:lnTo>
                  <a:pt x="2938" y="556"/>
                </a:lnTo>
                <a:lnTo>
                  <a:pt x="2908" y="552"/>
                </a:lnTo>
                <a:lnTo>
                  <a:pt x="2876" y="550"/>
                </a:lnTo>
                <a:lnTo>
                  <a:pt x="2870" y="550"/>
                </a:lnTo>
                <a:lnTo>
                  <a:pt x="2866" y="552"/>
                </a:lnTo>
                <a:lnTo>
                  <a:pt x="2862" y="554"/>
                </a:lnTo>
                <a:lnTo>
                  <a:pt x="2860" y="558"/>
                </a:lnTo>
                <a:lnTo>
                  <a:pt x="2862" y="562"/>
                </a:lnTo>
                <a:lnTo>
                  <a:pt x="2864" y="568"/>
                </a:lnTo>
                <a:lnTo>
                  <a:pt x="2870" y="574"/>
                </a:lnTo>
                <a:lnTo>
                  <a:pt x="2878" y="582"/>
                </a:lnTo>
                <a:lnTo>
                  <a:pt x="2888" y="588"/>
                </a:lnTo>
                <a:lnTo>
                  <a:pt x="2896" y="592"/>
                </a:lnTo>
                <a:lnTo>
                  <a:pt x="2910" y="598"/>
                </a:lnTo>
                <a:lnTo>
                  <a:pt x="2920" y="602"/>
                </a:lnTo>
                <a:lnTo>
                  <a:pt x="2922" y="604"/>
                </a:lnTo>
                <a:lnTo>
                  <a:pt x="2924" y="610"/>
                </a:lnTo>
                <a:lnTo>
                  <a:pt x="2926" y="614"/>
                </a:lnTo>
                <a:lnTo>
                  <a:pt x="2930" y="618"/>
                </a:lnTo>
                <a:lnTo>
                  <a:pt x="2938" y="620"/>
                </a:lnTo>
                <a:lnTo>
                  <a:pt x="2948" y="620"/>
                </a:lnTo>
                <a:lnTo>
                  <a:pt x="2972" y="616"/>
                </a:lnTo>
                <a:lnTo>
                  <a:pt x="3000" y="610"/>
                </a:lnTo>
                <a:lnTo>
                  <a:pt x="3012" y="608"/>
                </a:lnTo>
                <a:lnTo>
                  <a:pt x="3020" y="610"/>
                </a:lnTo>
                <a:lnTo>
                  <a:pt x="3026" y="612"/>
                </a:lnTo>
                <a:lnTo>
                  <a:pt x="3030" y="616"/>
                </a:lnTo>
                <a:lnTo>
                  <a:pt x="3040" y="626"/>
                </a:lnTo>
                <a:lnTo>
                  <a:pt x="3046" y="634"/>
                </a:lnTo>
                <a:lnTo>
                  <a:pt x="3054" y="640"/>
                </a:lnTo>
                <a:lnTo>
                  <a:pt x="3060" y="644"/>
                </a:lnTo>
                <a:lnTo>
                  <a:pt x="3062" y="648"/>
                </a:lnTo>
                <a:lnTo>
                  <a:pt x="3064" y="650"/>
                </a:lnTo>
                <a:lnTo>
                  <a:pt x="3064" y="654"/>
                </a:lnTo>
                <a:lnTo>
                  <a:pt x="3060" y="662"/>
                </a:lnTo>
                <a:lnTo>
                  <a:pt x="3056" y="670"/>
                </a:lnTo>
                <a:lnTo>
                  <a:pt x="3050" y="678"/>
                </a:lnTo>
                <a:lnTo>
                  <a:pt x="3046" y="684"/>
                </a:lnTo>
                <a:lnTo>
                  <a:pt x="3046" y="690"/>
                </a:lnTo>
                <a:lnTo>
                  <a:pt x="3046" y="692"/>
                </a:lnTo>
                <a:lnTo>
                  <a:pt x="3050" y="694"/>
                </a:lnTo>
                <a:lnTo>
                  <a:pt x="3056" y="698"/>
                </a:lnTo>
                <a:lnTo>
                  <a:pt x="3058" y="704"/>
                </a:lnTo>
                <a:lnTo>
                  <a:pt x="3060" y="714"/>
                </a:lnTo>
                <a:lnTo>
                  <a:pt x="3060" y="720"/>
                </a:lnTo>
                <a:lnTo>
                  <a:pt x="3062" y="724"/>
                </a:lnTo>
                <a:lnTo>
                  <a:pt x="3068" y="730"/>
                </a:lnTo>
                <a:lnTo>
                  <a:pt x="3076" y="736"/>
                </a:lnTo>
                <a:lnTo>
                  <a:pt x="3086" y="740"/>
                </a:lnTo>
                <a:lnTo>
                  <a:pt x="3092" y="740"/>
                </a:lnTo>
                <a:lnTo>
                  <a:pt x="3096" y="740"/>
                </a:lnTo>
                <a:lnTo>
                  <a:pt x="3100" y="738"/>
                </a:lnTo>
                <a:lnTo>
                  <a:pt x="3104" y="736"/>
                </a:lnTo>
                <a:lnTo>
                  <a:pt x="3110" y="736"/>
                </a:lnTo>
                <a:lnTo>
                  <a:pt x="3120" y="738"/>
                </a:lnTo>
                <a:lnTo>
                  <a:pt x="3134" y="744"/>
                </a:lnTo>
                <a:lnTo>
                  <a:pt x="3142" y="746"/>
                </a:lnTo>
                <a:lnTo>
                  <a:pt x="3150" y="748"/>
                </a:lnTo>
                <a:lnTo>
                  <a:pt x="3164" y="748"/>
                </a:lnTo>
                <a:lnTo>
                  <a:pt x="3176" y="744"/>
                </a:lnTo>
                <a:lnTo>
                  <a:pt x="3186" y="738"/>
                </a:lnTo>
                <a:lnTo>
                  <a:pt x="3200" y="730"/>
                </a:lnTo>
                <a:lnTo>
                  <a:pt x="3202" y="730"/>
                </a:lnTo>
                <a:lnTo>
                  <a:pt x="3202" y="736"/>
                </a:lnTo>
                <a:close/>
                <a:moveTo>
                  <a:pt x="2978" y="738"/>
                </a:moveTo>
                <a:lnTo>
                  <a:pt x="2978" y="738"/>
                </a:lnTo>
                <a:lnTo>
                  <a:pt x="2992" y="738"/>
                </a:lnTo>
                <a:lnTo>
                  <a:pt x="3004" y="734"/>
                </a:lnTo>
                <a:lnTo>
                  <a:pt x="3008" y="728"/>
                </a:lnTo>
                <a:lnTo>
                  <a:pt x="3010" y="720"/>
                </a:lnTo>
                <a:lnTo>
                  <a:pt x="3008" y="710"/>
                </a:lnTo>
                <a:lnTo>
                  <a:pt x="3004" y="700"/>
                </a:lnTo>
                <a:lnTo>
                  <a:pt x="2996" y="688"/>
                </a:lnTo>
                <a:lnTo>
                  <a:pt x="2986" y="678"/>
                </a:lnTo>
                <a:lnTo>
                  <a:pt x="2974" y="668"/>
                </a:lnTo>
                <a:lnTo>
                  <a:pt x="2964" y="664"/>
                </a:lnTo>
                <a:lnTo>
                  <a:pt x="2952" y="660"/>
                </a:lnTo>
                <a:lnTo>
                  <a:pt x="2940" y="662"/>
                </a:lnTo>
                <a:lnTo>
                  <a:pt x="2928" y="664"/>
                </a:lnTo>
                <a:lnTo>
                  <a:pt x="2918" y="670"/>
                </a:lnTo>
                <a:lnTo>
                  <a:pt x="2908" y="676"/>
                </a:lnTo>
                <a:lnTo>
                  <a:pt x="2898" y="684"/>
                </a:lnTo>
                <a:lnTo>
                  <a:pt x="2888" y="698"/>
                </a:lnTo>
                <a:lnTo>
                  <a:pt x="2884" y="704"/>
                </a:lnTo>
                <a:lnTo>
                  <a:pt x="2882" y="708"/>
                </a:lnTo>
                <a:lnTo>
                  <a:pt x="2884" y="714"/>
                </a:lnTo>
                <a:lnTo>
                  <a:pt x="2886" y="718"/>
                </a:lnTo>
                <a:lnTo>
                  <a:pt x="2894" y="720"/>
                </a:lnTo>
                <a:lnTo>
                  <a:pt x="2904" y="722"/>
                </a:lnTo>
                <a:lnTo>
                  <a:pt x="2914" y="724"/>
                </a:lnTo>
                <a:lnTo>
                  <a:pt x="2924" y="726"/>
                </a:lnTo>
                <a:lnTo>
                  <a:pt x="2936" y="732"/>
                </a:lnTo>
                <a:lnTo>
                  <a:pt x="2950" y="736"/>
                </a:lnTo>
                <a:lnTo>
                  <a:pt x="2962" y="738"/>
                </a:lnTo>
                <a:lnTo>
                  <a:pt x="2978" y="738"/>
                </a:lnTo>
                <a:close/>
                <a:moveTo>
                  <a:pt x="3076" y="866"/>
                </a:moveTo>
                <a:lnTo>
                  <a:pt x="3076" y="866"/>
                </a:lnTo>
                <a:lnTo>
                  <a:pt x="3086" y="852"/>
                </a:lnTo>
                <a:lnTo>
                  <a:pt x="3098" y="840"/>
                </a:lnTo>
                <a:lnTo>
                  <a:pt x="3118" y="818"/>
                </a:lnTo>
                <a:lnTo>
                  <a:pt x="3126" y="810"/>
                </a:lnTo>
                <a:lnTo>
                  <a:pt x="3128" y="806"/>
                </a:lnTo>
                <a:lnTo>
                  <a:pt x="3128" y="802"/>
                </a:lnTo>
                <a:lnTo>
                  <a:pt x="3128" y="798"/>
                </a:lnTo>
                <a:lnTo>
                  <a:pt x="3126" y="794"/>
                </a:lnTo>
                <a:lnTo>
                  <a:pt x="3122" y="792"/>
                </a:lnTo>
                <a:lnTo>
                  <a:pt x="3114" y="790"/>
                </a:lnTo>
                <a:lnTo>
                  <a:pt x="3102" y="786"/>
                </a:lnTo>
                <a:lnTo>
                  <a:pt x="3090" y="784"/>
                </a:lnTo>
                <a:lnTo>
                  <a:pt x="3084" y="786"/>
                </a:lnTo>
                <a:lnTo>
                  <a:pt x="3076" y="788"/>
                </a:lnTo>
                <a:lnTo>
                  <a:pt x="3066" y="790"/>
                </a:lnTo>
                <a:lnTo>
                  <a:pt x="3058" y="790"/>
                </a:lnTo>
                <a:lnTo>
                  <a:pt x="3050" y="786"/>
                </a:lnTo>
                <a:lnTo>
                  <a:pt x="3034" y="778"/>
                </a:lnTo>
                <a:lnTo>
                  <a:pt x="3026" y="776"/>
                </a:lnTo>
                <a:lnTo>
                  <a:pt x="3016" y="774"/>
                </a:lnTo>
                <a:lnTo>
                  <a:pt x="3006" y="772"/>
                </a:lnTo>
                <a:lnTo>
                  <a:pt x="2994" y="774"/>
                </a:lnTo>
                <a:lnTo>
                  <a:pt x="2958" y="780"/>
                </a:lnTo>
                <a:lnTo>
                  <a:pt x="2940" y="784"/>
                </a:lnTo>
                <a:lnTo>
                  <a:pt x="2932" y="788"/>
                </a:lnTo>
                <a:lnTo>
                  <a:pt x="2928" y="792"/>
                </a:lnTo>
                <a:lnTo>
                  <a:pt x="2928" y="796"/>
                </a:lnTo>
                <a:lnTo>
                  <a:pt x="2932" y="802"/>
                </a:lnTo>
                <a:lnTo>
                  <a:pt x="2932" y="804"/>
                </a:lnTo>
                <a:lnTo>
                  <a:pt x="2928" y="804"/>
                </a:lnTo>
                <a:lnTo>
                  <a:pt x="2918" y="804"/>
                </a:lnTo>
                <a:lnTo>
                  <a:pt x="2916" y="806"/>
                </a:lnTo>
                <a:lnTo>
                  <a:pt x="2914" y="808"/>
                </a:lnTo>
                <a:lnTo>
                  <a:pt x="2910" y="822"/>
                </a:lnTo>
                <a:lnTo>
                  <a:pt x="2910" y="846"/>
                </a:lnTo>
                <a:lnTo>
                  <a:pt x="2910" y="860"/>
                </a:lnTo>
                <a:lnTo>
                  <a:pt x="2912" y="872"/>
                </a:lnTo>
                <a:lnTo>
                  <a:pt x="2916" y="880"/>
                </a:lnTo>
                <a:lnTo>
                  <a:pt x="2920" y="888"/>
                </a:lnTo>
                <a:lnTo>
                  <a:pt x="2928" y="900"/>
                </a:lnTo>
                <a:lnTo>
                  <a:pt x="2930" y="906"/>
                </a:lnTo>
                <a:lnTo>
                  <a:pt x="2930" y="916"/>
                </a:lnTo>
                <a:lnTo>
                  <a:pt x="2930" y="924"/>
                </a:lnTo>
                <a:lnTo>
                  <a:pt x="2932" y="928"/>
                </a:lnTo>
                <a:lnTo>
                  <a:pt x="2936" y="930"/>
                </a:lnTo>
                <a:lnTo>
                  <a:pt x="2942" y="930"/>
                </a:lnTo>
                <a:lnTo>
                  <a:pt x="2956" y="928"/>
                </a:lnTo>
                <a:lnTo>
                  <a:pt x="2964" y="930"/>
                </a:lnTo>
                <a:lnTo>
                  <a:pt x="2974" y="934"/>
                </a:lnTo>
                <a:lnTo>
                  <a:pt x="2978" y="936"/>
                </a:lnTo>
                <a:lnTo>
                  <a:pt x="2980" y="934"/>
                </a:lnTo>
                <a:lnTo>
                  <a:pt x="2986" y="918"/>
                </a:lnTo>
                <a:lnTo>
                  <a:pt x="2988" y="914"/>
                </a:lnTo>
                <a:lnTo>
                  <a:pt x="2992" y="910"/>
                </a:lnTo>
                <a:lnTo>
                  <a:pt x="2998" y="908"/>
                </a:lnTo>
                <a:lnTo>
                  <a:pt x="3000" y="906"/>
                </a:lnTo>
                <a:lnTo>
                  <a:pt x="3002" y="902"/>
                </a:lnTo>
                <a:lnTo>
                  <a:pt x="3000" y="896"/>
                </a:lnTo>
                <a:lnTo>
                  <a:pt x="2996" y="888"/>
                </a:lnTo>
                <a:lnTo>
                  <a:pt x="2994" y="882"/>
                </a:lnTo>
                <a:lnTo>
                  <a:pt x="2994" y="880"/>
                </a:lnTo>
                <a:lnTo>
                  <a:pt x="2996" y="878"/>
                </a:lnTo>
                <a:lnTo>
                  <a:pt x="2998" y="876"/>
                </a:lnTo>
                <a:lnTo>
                  <a:pt x="3010" y="878"/>
                </a:lnTo>
                <a:lnTo>
                  <a:pt x="3022" y="880"/>
                </a:lnTo>
                <a:lnTo>
                  <a:pt x="3038" y="880"/>
                </a:lnTo>
                <a:lnTo>
                  <a:pt x="3052" y="880"/>
                </a:lnTo>
                <a:lnTo>
                  <a:pt x="3060" y="878"/>
                </a:lnTo>
                <a:lnTo>
                  <a:pt x="3066" y="876"/>
                </a:lnTo>
                <a:lnTo>
                  <a:pt x="3072" y="872"/>
                </a:lnTo>
                <a:lnTo>
                  <a:pt x="3076" y="866"/>
                </a:lnTo>
                <a:close/>
                <a:moveTo>
                  <a:pt x="2888" y="892"/>
                </a:moveTo>
                <a:lnTo>
                  <a:pt x="2888" y="892"/>
                </a:lnTo>
                <a:lnTo>
                  <a:pt x="2884" y="884"/>
                </a:lnTo>
                <a:lnTo>
                  <a:pt x="2880" y="882"/>
                </a:lnTo>
                <a:lnTo>
                  <a:pt x="2876" y="882"/>
                </a:lnTo>
                <a:lnTo>
                  <a:pt x="2872" y="884"/>
                </a:lnTo>
                <a:lnTo>
                  <a:pt x="2868" y="886"/>
                </a:lnTo>
                <a:lnTo>
                  <a:pt x="2864" y="888"/>
                </a:lnTo>
                <a:lnTo>
                  <a:pt x="2858" y="884"/>
                </a:lnTo>
                <a:lnTo>
                  <a:pt x="2852" y="876"/>
                </a:lnTo>
                <a:lnTo>
                  <a:pt x="2846" y="868"/>
                </a:lnTo>
                <a:lnTo>
                  <a:pt x="2838" y="862"/>
                </a:lnTo>
                <a:lnTo>
                  <a:pt x="2824" y="854"/>
                </a:lnTo>
                <a:lnTo>
                  <a:pt x="2820" y="850"/>
                </a:lnTo>
                <a:lnTo>
                  <a:pt x="2820" y="848"/>
                </a:lnTo>
                <a:lnTo>
                  <a:pt x="2826" y="846"/>
                </a:lnTo>
                <a:lnTo>
                  <a:pt x="2838" y="842"/>
                </a:lnTo>
                <a:lnTo>
                  <a:pt x="2850" y="838"/>
                </a:lnTo>
                <a:lnTo>
                  <a:pt x="2856" y="836"/>
                </a:lnTo>
                <a:lnTo>
                  <a:pt x="2856" y="832"/>
                </a:lnTo>
                <a:lnTo>
                  <a:pt x="2852" y="830"/>
                </a:lnTo>
                <a:lnTo>
                  <a:pt x="2848" y="828"/>
                </a:lnTo>
                <a:lnTo>
                  <a:pt x="2846" y="826"/>
                </a:lnTo>
                <a:lnTo>
                  <a:pt x="2846" y="822"/>
                </a:lnTo>
                <a:lnTo>
                  <a:pt x="2852" y="818"/>
                </a:lnTo>
                <a:lnTo>
                  <a:pt x="2860" y="814"/>
                </a:lnTo>
                <a:lnTo>
                  <a:pt x="2862" y="808"/>
                </a:lnTo>
                <a:lnTo>
                  <a:pt x="2862" y="804"/>
                </a:lnTo>
                <a:lnTo>
                  <a:pt x="2856" y="800"/>
                </a:lnTo>
                <a:lnTo>
                  <a:pt x="2848" y="798"/>
                </a:lnTo>
                <a:lnTo>
                  <a:pt x="2838" y="796"/>
                </a:lnTo>
                <a:lnTo>
                  <a:pt x="2824" y="798"/>
                </a:lnTo>
                <a:lnTo>
                  <a:pt x="2810" y="802"/>
                </a:lnTo>
                <a:lnTo>
                  <a:pt x="2796" y="806"/>
                </a:lnTo>
                <a:lnTo>
                  <a:pt x="2782" y="806"/>
                </a:lnTo>
                <a:lnTo>
                  <a:pt x="2770" y="804"/>
                </a:lnTo>
                <a:lnTo>
                  <a:pt x="2760" y="800"/>
                </a:lnTo>
                <a:lnTo>
                  <a:pt x="2750" y="796"/>
                </a:lnTo>
                <a:lnTo>
                  <a:pt x="2740" y="794"/>
                </a:lnTo>
                <a:lnTo>
                  <a:pt x="2728" y="794"/>
                </a:lnTo>
                <a:lnTo>
                  <a:pt x="2718" y="798"/>
                </a:lnTo>
                <a:lnTo>
                  <a:pt x="2694" y="808"/>
                </a:lnTo>
                <a:lnTo>
                  <a:pt x="2686" y="812"/>
                </a:lnTo>
                <a:lnTo>
                  <a:pt x="2680" y="818"/>
                </a:lnTo>
                <a:lnTo>
                  <a:pt x="2676" y="822"/>
                </a:lnTo>
                <a:lnTo>
                  <a:pt x="2678" y="826"/>
                </a:lnTo>
                <a:lnTo>
                  <a:pt x="2682" y="832"/>
                </a:lnTo>
                <a:lnTo>
                  <a:pt x="2694" y="838"/>
                </a:lnTo>
                <a:lnTo>
                  <a:pt x="2702" y="840"/>
                </a:lnTo>
                <a:lnTo>
                  <a:pt x="2712" y="846"/>
                </a:lnTo>
                <a:lnTo>
                  <a:pt x="2718" y="850"/>
                </a:lnTo>
                <a:lnTo>
                  <a:pt x="2724" y="856"/>
                </a:lnTo>
                <a:lnTo>
                  <a:pt x="2726" y="862"/>
                </a:lnTo>
                <a:lnTo>
                  <a:pt x="2724" y="866"/>
                </a:lnTo>
                <a:lnTo>
                  <a:pt x="2722" y="872"/>
                </a:lnTo>
                <a:lnTo>
                  <a:pt x="2716" y="876"/>
                </a:lnTo>
                <a:lnTo>
                  <a:pt x="2710" y="880"/>
                </a:lnTo>
                <a:lnTo>
                  <a:pt x="2704" y="882"/>
                </a:lnTo>
                <a:lnTo>
                  <a:pt x="2698" y="882"/>
                </a:lnTo>
                <a:lnTo>
                  <a:pt x="2688" y="880"/>
                </a:lnTo>
                <a:lnTo>
                  <a:pt x="2678" y="874"/>
                </a:lnTo>
                <a:lnTo>
                  <a:pt x="2668" y="866"/>
                </a:lnTo>
                <a:lnTo>
                  <a:pt x="2660" y="860"/>
                </a:lnTo>
                <a:lnTo>
                  <a:pt x="2650" y="856"/>
                </a:lnTo>
                <a:lnTo>
                  <a:pt x="2646" y="856"/>
                </a:lnTo>
                <a:lnTo>
                  <a:pt x="2642" y="858"/>
                </a:lnTo>
                <a:lnTo>
                  <a:pt x="2636" y="860"/>
                </a:lnTo>
                <a:lnTo>
                  <a:pt x="2632" y="864"/>
                </a:lnTo>
                <a:lnTo>
                  <a:pt x="2630" y="872"/>
                </a:lnTo>
                <a:lnTo>
                  <a:pt x="2632" y="880"/>
                </a:lnTo>
                <a:lnTo>
                  <a:pt x="2636" y="888"/>
                </a:lnTo>
                <a:lnTo>
                  <a:pt x="2646" y="896"/>
                </a:lnTo>
                <a:lnTo>
                  <a:pt x="2656" y="904"/>
                </a:lnTo>
                <a:lnTo>
                  <a:pt x="2672" y="912"/>
                </a:lnTo>
                <a:lnTo>
                  <a:pt x="2688" y="918"/>
                </a:lnTo>
                <a:lnTo>
                  <a:pt x="2704" y="924"/>
                </a:lnTo>
                <a:lnTo>
                  <a:pt x="2722" y="932"/>
                </a:lnTo>
                <a:lnTo>
                  <a:pt x="2734" y="940"/>
                </a:lnTo>
                <a:lnTo>
                  <a:pt x="2746" y="952"/>
                </a:lnTo>
                <a:lnTo>
                  <a:pt x="2756" y="962"/>
                </a:lnTo>
                <a:lnTo>
                  <a:pt x="2772" y="982"/>
                </a:lnTo>
                <a:lnTo>
                  <a:pt x="2782" y="988"/>
                </a:lnTo>
                <a:lnTo>
                  <a:pt x="2792" y="992"/>
                </a:lnTo>
                <a:lnTo>
                  <a:pt x="2800" y="992"/>
                </a:lnTo>
                <a:lnTo>
                  <a:pt x="2806" y="988"/>
                </a:lnTo>
                <a:lnTo>
                  <a:pt x="2810" y="984"/>
                </a:lnTo>
                <a:lnTo>
                  <a:pt x="2810" y="978"/>
                </a:lnTo>
                <a:lnTo>
                  <a:pt x="2812" y="972"/>
                </a:lnTo>
                <a:lnTo>
                  <a:pt x="2814" y="966"/>
                </a:lnTo>
                <a:lnTo>
                  <a:pt x="2816" y="964"/>
                </a:lnTo>
                <a:lnTo>
                  <a:pt x="2822" y="964"/>
                </a:lnTo>
                <a:lnTo>
                  <a:pt x="2830" y="966"/>
                </a:lnTo>
                <a:lnTo>
                  <a:pt x="2840" y="966"/>
                </a:lnTo>
                <a:lnTo>
                  <a:pt x="2850" y="964"/>
                </a:lnTo>
                <a:lnTo>
                  <a:pt x="2860" y="960"/>
                </a:lnTo>
                <a:lnTo>
                  <a:pt x="2868" y="956"/>
                </a:lnTo>
                <a:lnTo>
                  <a:pt x="2876" y="948"/>
                </a:lnTo>
                <a:lnTo>
                  <a:pt x="2880" y="940"/>
                </a:lnTo>
                <a:lnTo>
                  <a:pt x="2882" y="932"/>
                </a:lnTo>
                <a:lnTo>
                  <a:pt x="2882" y="922"/>
                </a:lnTo>
                <a:lnTo>
                  <a:pt x="2884" y="918"/>
                </a:lnTo>
                <a:lnTo>
                  <a:pt x="2888" y="910"/>
                </a:lnTo>
                <a:lnTo>
                  <a:pt x="2888" y="908"/>
                </a:lnTo>
                <a:lnTo>
                  <a:pt x="2890" y="904"/>
                </a:lnTo>
                <a:lnTo>
                  <a:pt x="2890" y="900"/>
                </a:lnTo>
                <a:lnTo>
                  <a:pt x="2888" y="892"/>
                </a:lnTo>
                <a:close/>
                <a:moveTo>
                  <a:pt x="2794" y="1126"/>
                </a:moveTo>
                <a:lnTo>
                  <a:pt x="2794" y="1126"/>
                </a:lnTo>
                <a:lnTo>
                  <a:pt x="2784" y="1136"/>
                </a:lnTo>
                <a:lnTo>
                  <a:pt x="2776" y="1142"/>
                </a:lnTo>
                <a:lnTo>
                  <a:pt x="2768" y="1146"/>
                </a:lnTo>
                <a:lnTo>
                  <a:pt x="2760" y="1148"/>
                </a:lnTo>
                <a:lnTo>
                  <a:pt x="2756" y="1150"/>
                </a:lnTo>
                <a:lnTo>
                  <a:pt x="2754" y="1152"/>
                </a:lnTo>
                <a:lnTo>
                  <a:pt x="2756" y="1154"/>
                </a:lnTo>
                <a:lnTo>
                  <a:pt x="2762" y="1162"/>
                </a:lnTo>
                <a:lnTo>
                  <a:pt x="2772" y="1168"/>
                </a:lnTo>
                <a:lnTo>
                  <a:pt x="2786" y="1172"/>
                </a:lnTo>
                <a:lnTo>
                  <a:pt x="2826" y="1180"/>
                </a:lnTo>
                <a:lnTo>
                  <a:pt x="2836" y="1182"/>
                </a:lnTo>
                <a:lnTo>
                  <a:pt x="2848" y="1186"/>
                </a:lnTo>
                <a:lnTo>
                  <a:pt x="2864" y="1194"/>
                </a:lnTo>
                <a:lnTo>
                  <a:pt x="2872" y="1196"/>
                </a:lnTo>
                <a:lnTo>
                  <a:pt x="2880" y="1196"/>
                </a:lnTo>
                <a:lnTo>
                  <a:pt x="2888" y="1194"/>
                </a:lnTo>
                <a:lnTo>
                  <a:pt x="2896" y="1190"/>
                </a:lnTo>
                <a:lnTo>
                  <a:pt x="2902" y="1184"/>
                </a:lnTo>
                <a:lnTo>
                  <a:pt x="2908" y="1182"/>
                </a:lnTo>
                <a:lnTo>
                  <a:pt x="2916" y="1180"/>
                </a:lnTo>
                <a:lnTo>
                  <a:pt x="2924" y="1180"/>
                </a:lnTo>
                <a:lnTo>
                  <a:pt x="2926" y="1176"/>
                </a:lnTo>
                <a:lnTo>
                  <a:pt x="2930" y="1172"/>
                </a:lnTo>
                <a:lnTo>
                  <a:pt x="2932" y="1166"/>
                </a:lnTo>
                <a:lnTo>
                  <a:pt x="2932" y="1164"/>
                </a:lnTo>
                <a:lnTo>
                  <a:pt x="2928" y="1164"/>
                </a:lnTo>
                <a:lnTo>
                  <a:pt x="2922" y="1164"/>
                </a:lnTo>
                <a:lnTo>
                  <a:pt x="2916" y="1162"/>
                </a:lnTo>
                <a:lnTo>
                  <a:pt x="2910" y="1158"/>
                </a:lnTo>
                <a:lnTo>
                  <a:pt x="2904" y="1150"/>
                </a:lnTo>
                <a:lnTo>
                  <a:pt x="2900" y="1142"/>
                </a:lnTo>
                <a:lnTo>
                  <a:pt x="2896" y="1138"/>
                </a:lnTo>
                <a:lnTo>
                  <a:pt x="2892" y="1136"/>
                </a:lnTo>
                <a:lnTo>
                  <a:pt x="2888" y="1134"/>
                </a:lnTo>
                <a:lnTo>
                  <a:pt x="2876" y="1130"/>
                </a:lnTo>
                <a:lnTo>
                  <a:pt x="2868" y="1124"/>
                </a:lnTo>
                <a:lnTo>
                  <a:pt x="2858" y="1114"/>
                </a:lnTo>
                <a:lnTo>
                  <a:pt x="2848" y="1102"/>
                </a:lnTo>
                <a:lnTo>
                  <a:pt x="2838" y="1096"/>
                </a:lnTo>
                <a:lnTo>
                  <a:pt x="2830" y="1094"/>
                </a:lnTo>
                <a:lnTo>
                  <a:pt x="2822" y="1094"/>
                </a:lnTo>
                <a:lnTo>
                  <a:pt x="2816" y="1098"/>
                </a:lnTo>
                <a:lnTo>
                  <a:pt x="2808" y="1104"/>
                </a:lnTo>
                <a:lnTo>
                  <a:pt x="2794" y="1126"/>
                </a:lnTo>
                <a:close/>
                <a:moveTo>
                  <a:pt x="2544" y="400"/>
                </a:moveTo>
                <a:lnTo>
                  <a:pt x="2544" y="400"/>
                </a:lnTo>
                <a:lnTo>
                  <a:pt x="2544" y="408"/>
                </a:lnTo>
                <a:lnTo>
                  <a:pt x="2546" y="410"/>
                </a:lnTo>
                <a:lnTo>
                  <a:pt x="2550" y="408"/>
                </a:lnTo>
                <a:lnTo>
                  <a:pt x="2554" y="406"/>
                </a:lnTo>
                <a:lnTo>
                  <a:pt x="2560" y="404"/>
                </a:lnTo>
                <a:lnTo>
                  <a:pt x="2566" y="402"/>
                </a:lnTo>
                <a:lnTo>
                  <a:pt x="2572" y="406"/>
                </a:lnTo>
                <a:lnTo>
                  <a:pt x="2580" y="412"/>
                </a:lnTo>
                <a:lnTo>
                  <a:pt x="2586" y="422"/>
                </a:lnTo>
                <a:lnTo>
                  <a:pt x="2586" y="426"/>
                </a:lnTo>
                <a:lnTo>
                  <a:pt x="2582" y="428"/>
                </a:lnTo>
                <a:lnTo>
                  <a:pt x="2576" y="428"/>
                </a:lnTo>
                <a:lnTo>
                  <a:pt x="2558" y="428"/>
                </a:lnTo>
                <a:lnTo>
                  <a:pt x="2548" y="428"/>
                </a:lnTo>
                <a:lnTo>
                  <a:pt x="2540" y="430"/>
                </a:lnTo>
                <a:lnTo>
                  <a:pt x="2538" y="432"/>
                </a:lnTo>
                <a:lnTo>
                  <a:pt x="2538" y="436"/>
                </a:lnTo>
                <a:lnTo>
                  <a:pt x="2538" y="442"/>
                </a:lnTo>
                <a:lnTo>
                  <a:pt x="2542" y="446"/>
                </a:lnTo>
                <a:lnTo>
                  <a:pt x="2550" y="450"/>
                </a:lnTo>
                <a:lnTo>
                  <a:pt x="2560" y="452"/>
                </a:lnTo>
                <a:lnTo>
                  <a:pt x="2574" y="450"/>
                </a:lnTo>
                <a:lnTo>
                  <a:pt x="2592" y="446"/>
                </a:lnTo>
                <a:lnTo>
                  <a:pt x="2612" y="442"/>
                </a:lnTo>
                <a:lnTo>
                  <a:pt x="2622" y="440"/>
                </a:lnTo>
                <a:lnTo>
                  <a:pt x="2628" y="442"/>
                </a:lnTo>
                <a:lnTo>
                  <a:pt x="2628" y="444"/>
                </a:lnTo>
                <a:lnTo>
                  <a:pt x="2630" y="448"/>
                </a:lnTo>
                <a:lnTo>
                  <a:pt x="2634" y="450"/>
                </a:lnTo>
                <a:lnTo>
                  <a:pt x="2644" y="452"/>
                </a:lnTo>
                <a:lnTo>
                  <a:pt x="2660" y="450"/>
                </a:lnTo>
                <a:lnTo>
                  <a:pt x="2670" y="450"/>
                </a:lnTo>
                <a:lnTo>
                  <a:pt x="2678" y="450"/>
                </a:lnTo>
                <a:lnTo>
                  <a:pt x="2684" y="452"/>
                </a:lnTo>
                <a:lnTo>
                  <a:pt x="2688" y="454"/>
                </a:lnTo>
                <a:lnTo>
                  <a:pt x="2696" y="462"/>
                </a:lnTo>
                <a:lnTo>
                  <a:pt x="2700" y="470"/>
                </a:lnTo>
                <a:lnTo>
                  <a:pt x="2708" y="478"/>
                </a:lnTo>
                <a:lnTo>
                  <a:pt x="2712" y="482"/>
                </a:lnTo>
                <a:lnTo>
                  <a:pt x="2718" y="486"/>
                </a:lnTo>
                <a:lnTo>
                  <a:pt x="2724" y="488"/>
                </a:lnTo>
                <a:lnTo>
                  <a:pt x="2734" y="490"/>
                </a:lnTo>
                <a:lnTo>
                  <a:pt x="2746" y="490"/>
                </a:lnTo>
                <a:lnTo>
                  <a:pt x="2758" y="488"/>
                </a:lnTo>
                <a:lnTo>
                  <a:pt x="2768" y="486"/>
                </a:lnTo>
                <a:lnTo>
                  <a:pt x="2776" y="484"/>
                </a:lnTo>
                <a:lnTo>
                  <a:pt x="2780" y="480"/>
                </a:lnTo>
                <a:lnTo>
                  <a:pt x="2782" y="478"/>
                </a:lnTo>
                <a:lnTo>
                  <a:pt x="2780" y="474"/>
                </a:lnTo>
                <a:lnTo>
                  <a:pt x="2778" y="470"/>
                </a:lnTo>
                <a:lnTo>
                  <a:pt x="2772" y="462"/>
                </a:lnTo>
                <a:lnTo>
                  <a:pt x="2754" y="446"/>
                </a:lnTo>
                <a:lnTo>
                  <a:pt x="2750" y="442"/>
                </a:lnTo>
                <a:lnTo>
                  <a:pt x="2750" y="440"/>
                </a:lnTo>
                <a:lnTo>
                  <a:pt x="2752" y="438"/>
                </a:lnTo>
                <a:lnTo>
                  <a:pt x="2758" y="436"/>
                </a:lnTo>
                <a:lnTo>
                  <a:pt x="2762" y="432"/>
                </a:lnTo>
                <a:lnTo>
                  <a:pt x="2762" y="428"/>
                </a:lnTo>
                <a:lnTo>
                  <a:pt x="2762" y="422"/>
                </a:lnTo>
                <a:lnTo>
                  <a:pt x="2756" y="418"/>
                </a:lnTo>
                <a:lnTo>
                  <a:pt x="2750" y="414"/>
                </a:lnTo>
                <a:lnTo>
                  <a:pt x="2738" y="410"/>
                </a:lnTo>
                <a:lnTo>
                  <a:pt x="2724" y="408"/>
                </a:lnTo>
                <a:lnTo>
                  <a:pt x="2704" y="404"/>
                </a:lnTo>
                <a:lnTo>
                  <a:pt x="2702" y="402"/>
                </a:lnTo>
                <a:lnTo>
                  <a:pt x="2700" y="400"/>
                </a:lnTo>
                <a:lnTo>
                  <a:pt x="2698" y="398"/>
                </a:lnTo>
                <a:lnTo>
                  <a:pt x="2696" y="396"/>
                </a:lnTo>
                <a:lnTo>
                  <a:pt x="2690" y="392"/>
                </a:lnTo>
                <a:lnTo>
                  <a:pt x="2678" y="388"/>
                </a:lnTo>
                <a:lnTo>
                  <a:pt x="2664" y="384"/>
                </a:lnTo>
                <a:lnTo>
                  <a:pt x="2656" y="384"/>
                </a:lnTo>
                <a:lnTo>
                  <a:pt x="2648" y="388"/>
                </a:lnTo>
                <a:lnTo>
                  <a:pt x="2644" y="392"/>
                </a:lnTo>
                <a:lnTo>
                  <a:pt x="2642" y="394"/>
                </a:lnTo>
                <a:lnTo>
                  <a:pt x="2638" y="396"/>
                </a:lnTo>
                <a:lnTo>
                  <a:pt x="2636" y="394"/>
                </a:lnTo>
                <a:lnTo>
                  <a:pt x="2632" y="386"/>
                </a:lnTo>
                <a:lnTo>
                  <a:pt x="2630" y="382"/>
                </a:lnTo>
                <a:lnTo>
                  <a:pt x="2624" y="378"/>
                </a:lnTo>
                <a:lnTo>
                  <a:pt x="2610" y="370"/>
                </a:lnTo>
                <a:lnTo>
                  <a:pt x="2592" y="364"/>
                </a:lnTo>
                <a:lnTo>
                  <a:pt x="2574" y="360"/>
                </a:lnTo>
                <a:lnTo>
                  <a:pt x="2554" y="358"/>
                </a:lnTo>
                <a:lnTo>
                  <a:pt x="2536" y="360"/>
                </a:lnTo>
                <a:lnTo>
                  <a:pt x="2530" y="364"/>
                </a:lnTo>
                <a:lnTo>
                  <a:pt x="2524" y="366"/>
                </a:lnTo>
                <a:lnTo>
                  <a:pt x="2520" y="372"/>
                </a:lnTo>
                <a:lnTo>
                  <a:pt x="2516" y="378"/>
                </a:lnTo>
                <a:lnTo>
                  <a:pt x="2516" y="388"/>
                </a:lnTo>
                <a:lnTo>
                  <a:pt x="2516" y="390"/>
                </a:lnTo>
                <a:lnTo>
                  <a:pt x="2518" y="392"/>
                </a:lnTo>
                <a:lnTo>
                  <a:pt x="2522" y="392"/>
                </a:lnTo>
                <a:lnTo>
                  <a:pt x="2528" y="392"/>
                </a:lnTo>
                <a:lnTo>
                  <a:pt x="2534" y="390"/>
                </a:lnTo>
                <a:lnTo>
                  <a:pt x="2540" y="390"/>
                </a:lnTo>
                <a:lnTo>
                  <a:pt x="2544" y="392"/>
                </a:lnTo>
                <a:lnTo>
                  <a:pt x="2544" y="400"/>
                </a:lnTo>
                <a:close/>
                <a:moveTo>
                  <a:pt x="3116" y="190"/>
                </a:moveTo>
                <a:lnTo>
                  <a:pt x="3116" y="190"/>
                </a:lnTo>
                <a:lnTo>
                  <a:pt x="3124" y="194"/>
                </a:lnTo>
                <a:lnTo>
                  <a:pt x="3132" y="196"/>
                </a:lnTo>
                <a:lnTo>
                  <a:pt x="3146" y="194"/>
                </a:lnTo>
                <a:lnTo>
                  <a:pt x="3154" y="194"/>
                </a:lnTo>
                <a:lnTo>
                  <a:pt x="3152" y="196"/>
                </a:lnTo>
                <a:lnTo>
                  <a:pt x="3146" y="200"/>
                </a:lnTo>
                <a:lnTo>
                  <a:pt x="3140" y="206"/>
                </a:lnTo>
                <a:lnTo>
                  <a:pt x="3136" y="210"/>
                </a:lnTo>
                <a:lnTo>
                  <a:pt x="3134" y="216"/>
                </a:lnTo>
                <a:lnTo>
                  <a:pt x="3134" y="220"/>
                </a:lnTo>
                <a:lnTo>
                  <a:pt x="3138" y="226"/>
                </a:lnTo>
                <a:lnTo>
                  <a:pt x="3144" y="230"/>
                </a:lnTo>
                <a:lnTo>
                  <a:pt x="3154" y="234"/>
                </a:lnTo>
                <a:lnTo>
                  <a:pt x="3168" y="238"/>
                </a:lnTo>
                <a:lnTo>
                  <a:pt x="3182" y="242"/>
                </a:lnTo>
                <a:lnTo>
                  <a:pt x="3194" y="248"/>
                </a:lnTo>
                <a:lnTo>
                  <a:pt x="3216" y="256"/>
                </a:lnTo>
                <a:lnTo>
                  <a:pt x="3228" y="258"/>
                </a:lnTo>
                <a:lnTo>
                  <a:pt x="3240" y="258"/>
                </a:lnTo>
                <a:lnTo>
                  <a:pt x="3252" y="254"/>
                </a:lnTo>
                <a:lnTo>
                  <a:pt x="3264" y="246"/>
                </a:lnTo>
                <a:lnTo>
                  <a:pt x="3280" y="238"/>
                </a:lnTo>
                <a:lnTo>
                  <a:pt x="3294" y="232"/>
                </a:lnTo>
                <a:lnTo>
                  <a:pt x="3306" y="228"/>
                </a:lnTo>
                <a:lnTo>
                  <a:pt x="3318" y="226"/>
                </a:lnTo>
                <a:lnTo>
                  <a:pt x="3326" y="226"/>
                </a:lnTo>
                <a:lnTo>
                  <a:pt x="3330" y="226"/>
                </a:lnTo>
                <a:lnTo>
                  <a:pt x="3328" y="228"/>
                </a:lnTo>
                <a:lnTo>
                  <a:pt x="3322" y="230"/>
                </a:lnTo>
                <a:lnTo>
                  <a:pt x="3296" y="238"/>
                </a:lnTo>
                <a:lnTo>
                  <a:pt x="3286" y="244"/>
                </a:lnTo>
                <a:lnTo>
                  <a:pt x="3278" y="248"/>
                </a:lnTo>
                <a:lnTo>
                  <a:pt x="3276" y="252"/>
                </a:lnTo>
                <a:lnTo>
                  <a:pt x="3276" y="254"/>
                </a:lnTo>
                <a:lnTo>
                  <a:pt x="3276" y="256"/>
                </a:lnTo>
                <a:lnTo>
                  <a:pt x="3280" y="260"/>
                </a:lnTo>
                <a:lnTo>
                  <a:pt x="3296" y="264"/>
                </a:lnTo>
                <a:lnTo>
                  <a:pt x="3326" y="268"/>
                </a:lnTo>
                <a:lnTo>
                  <a:pt x="3356" y="268"/>
                </a:lnTo>
                <a:lnTo>
                  <a:pt x="3376" y="266"/>
                </a:lnTo>
                <a:lnTo>
                  <a:pt x="3390" y="264"/>
                </a:lnTo>
                <a:lnTo>
                  <a:pt x="3398" y="260"/>
                </a:lnTo>
                <a:lnTo>
                  <a:pt x="3406" y="254"/>
                </a:lnTo>
                <a:lnTo>
                  <a:pt x="3410" y="254"/>
                </a:lnTo>
                <a:lnTo>
                  <a:pt x="3418" y="256"/>
                </a:lnTo>
                <a:lnTo>
                  <a:pt x="3430" y="260"/>
                </a:lnTo>
                <a:lnTo>
                  <a:pt x="3446" y="262"/>
                </a:lnTo>
                <a:lnTo>
                  <a:pt x="3468" y="260"/>
                </a:lnTo>
                <a:lnTo>
                  <a:pt x="3490" y="256"/>
                </a:lnTo>
                <a:lnTo>
                  <a:pt x="3514" y="248"/>
                </a:lnTo>
                <a:lnTo>
                  <a:pt x="3540" y="240"/>
                </a:lnTo>
                <a:lnTo>
                  <a:pt x="3568" y="230"/>
                </a:lnTo>
                <a:lnTo>
                  <a:pt x="3592" y="216"/>
                </a:lnTo>
                <a:lnTo>
                  <a:pt x="3618" y="204"/>
                </a:lnTo>
                <a:lnTo>
                  <a:pt x="3618" y="206"/>
                </a:lnTo>
                <a:lnTo>
                  <a:pt x="3612" y="212"/>
                </a:lnTo>
                <a:lnTo>
                  <a:pt x="3608" y="220"/>
                </a:lnTo>
                <a:lnTo>
                  <a:pt x="3606" y="224"/>
                </a:lnTo>
                <a:lnTo>
                  <a:pt x="3606" y="226"/>
                </a:lnTo>
                <a:lnTo>
                  <a:pt x="3608" y="230"/>
                </a:lnTo>
                <a:lnTo>
                  <a:pt x="3612" y="232"/>
                </a:lnTo>
                <a:lnTo>
                  <a:pt x="3620" y="234"/>
                </a:lnTo>
                <a:lnTo>
                  <a:pt x="3630" y="236"/>
                </a:lnTo>
                <a:lnTo>
                  <a:pt x="3648" y="238"/>
                </a:lnTo>
                <a:lnTo>
                  <a:pt x="3656" y="238"/>
                </a:lnTo>
                <a:lnTo>
                  <a:pt x="3656" y="240"/>
                </a:lnTo>
                <a:lnTo>
                  <a:pt x="3654" y="240"/>
                </a:lnTo>
                <a:lnTo>
                  <a:pt x="3642" y="244"/>
                </a:lnTo>
                <a:lnTo>
                  <a:pt x="3596" y="252"/>
                </a:lnTo>
                <a:lnTo>
                  <a:pt x="3524" y="266"/>
                </a:lnTo>
                <a:lnTo>
                  <a:pt x="3460" y="278"/>
                </a:lnTo>
                <a:lnTo>
                  <a:pt x="3442" y="282"/>
                </a:lnTo>
                <a:lnTo>
                  <a:pt x="3434" y="284"/>
                </a:lnTo>
                <a:lnTo>
                  <a:pt x="3432" y="286"/>
                </a:lnTo>
                <a:lnTo>
                  <a:pt x="3430" y="288"/>
                </a:lnTo>
                <a:lnTo>
                  <a:pt x="3436" y="292"/>
                </a:lnTo>
                <a:lnTo>
                  <a:pt x="3458" y="308"/>
                </a:lnTo>
                <a:lnTo>
                  <a:pt x="3474" y="318"/>
                </a:lnTo>
                <a:lnTo>
                  <a:pt x="3490" y="326"/>
                </a:lnTo>
                <a:lnTo>
                  <a:pt x="3514" y="336"/>
                </a:lnTo>
                <a:lnTo>
                  <a:pt x="3522" y="340"/>
                </a:lnTo>
                <a:lnTo>
                  <a:pt x="3524" y="342"/>
                </a:lnTo>
                <a:lnTo>
                  <a:pt x="3520" y="344"/>
                </a:lnTo>
                <a:lnTo>
                  <a:pt x="3508" y="346"/>
                </a:lnTo>
                <a:lnTo>
                  <a:pt x="3494" y="348"/>
                </a:lnTo>
                <a:lnTo>
                  <a:pt x="3484" y="346"/>
                </a:lnTo>
                <a:lnTo>
                  <a:pt x="3474" y="342"/>
                </a:lnTo>
                <a:lnTo>
                  <a:pt x="3466" y="334"/>
                </a:lnTo>
                <a:lnTo>
                  <a:pt x="3452" y="318"/>
                </a:lnTo>
                <a:lnTo>
                  <a:pt x="3440" y="310"/>
                </a:lnTo>
                <a:lnTo>
                  <a:pt x="3428" y="304"/>
                </a:lnTo>
                <a:lnTo>
                  <a:pt x="3410" y="298"/>
                </a:lnTo>
                <a:lnTo>
                  <a:pt x="3388" y="292"/>
                </a:lnTo>
                <a:lnTo>
                  <a:pt x="3364" y="288"/>
                </a:lnTo>
                <a:lnTo>
                  <a:pt x="3340" y="284"/>
                </a:lnTo>
                <a:lnTo>
                  <a:pt x="3318" y="284"/>
                </a:lnTo>
                <a:lnTo>
                  <a:pt x="3300" y="286"/>
                </a:lnTo>
                <a:lnTo>
                  <a:pt x="3294" y="288"/>
                </a:lnTo>
                <a:lnTo>
                  <a:pt x="3288" y="290"/>
                </a:lnTo>
                <a:lnTo>
                  <a:pt x="3284" y="294"/>
                </a:lnTo>
                <a:lnTo>
                  <a:pt x="3282" y="298"/>
                </a:lnTo>
                <a:lnTo>
                  <a:pt x="3282" y="312"/>
                </a:lnTo>
                <a:lnTo>
                  <a:pt x="3284" y="316"/>
                </a:lnTo>
                <a:lnTo>
                  <a:pt x="3286" y="320"/>
                </a:lnTo>
                <a:lnTo>
                  <a:pt x="3300" y="326"/>
                </a:lnTo>
                <a:lnTo>
                  <a:pt x="3322" y="336"/>
                </a:lnTo>
                <a:lnTo>
                  <a:pt x="3336" y="342"/>
                </a:lnTo>
                <a:lnTo>
                  <a:pt x="3348" y="348"/>
                </a:lnTo>
                <a:lnTo>
                  <a:pt x="3366" y="362"/>
                </a:lnTo>
                <a:lnTo>
                  <a:pt x="3372" y="368"/>
                </a:lnTo>
                <a:lnTo>
                  <a:pt x="3376" y="374"/>
                </a:lnTo>
                <a:lnTo>
                  <a:pt x="3374" y="378"/>
                </a:lnTo>
                <a:lnTo>
                  <a:pt x="3370" y="380"/>
                </a:lnTo>
                <a:lnTo>
                  <a:pt x="3362" y="382"/>
                </a:lnTo>
                <a:lnTo>
                  <a:pt x="3358" y="384"/>
                </a:lnTo>
                <a:lnTo>
                  <a:pt x="3356" y="386"/>
                </a:lnTo>
                <a:lnTo>
                  <a:pt x="3358" y="390"/>
                </a:lnTo>
                <a:lnTo>
                  <a:pt x="3362" y="392"/>
                </a:lnTo>
                <a:lnTo>
                  <a:pt x="3370" y="394"/>
                </a:lnTo>
                <a:lnTo>
                  <a:pt x="3380" y="396"/>
                </a:lnTo>
                <a:lnTo>
                  <a:pt x="3394" y="398"/>
                </a:lnTo>
                <a:lnTo>
                  <a:pt x="3408" y="400"/>
                </a:lnTo>
                <a:lnTo>
                  <a:pt x="3420" y="402"/>
                </a:lnTo>
                <a:lnTo>
                  <a:pt x="3430" y="406"/>
                </a:lnTo>
                <a:lnTo>
                  <a:pt x="3434" y="408"/>
                </a:lnTo>
                <a:lnTo>
                  <a:pt x="3436" y="410"/>
                </a:lnTo>
                <a:lnTo>
                  <a:pt x="3434" y="412"/>
                </a:lnTo>
                <a:lnTo>
                  <a:pt x="3424" y="412"/>
                </a:lnTo>
                <a:lnTo>
                  <a:pt x="3412" y="410"/>
                </a:lnTo>
                <a:lnTo>
                  <a:pt x="3392" y="408"/>
                </a:lnTo>
                <a:lnTo>
                  <a:pt x="3370" y="408"/>
                </a:lnTo>
                <a:lnTo>
                  <a:pt x="3322" y="410"/>
                </a:lnTo>
                <a:lnTo>
                  <a:pt x="3300" y="412"/>
                </a:lnTo>
                <a:lnTo>
                  <a:pt x="3280" y="414"/>
                </a:lnTo>
                <a:lnTo>
                  <a:pt x="3264" y="420"/>
                </a:lnTo>
                <a:lnTo>
                  <a:pt x="3254" y="424"/>
                </a:lnTo>
                <a:lnTo>
                  <a:pt x="3250" y="430"/>
                </a:lnTo>
                <a:lnTo>
                  <a:pt x="3244" y="438"/>
                </a:lnTo>
                <a:lnTo>
                  <a:pt x="3242" y="446"/>
                </a:lnTo>
                <a:lnTo>
                  <a:pt x="3240" y="452"/>
                </a:lnTo>
                <a:lnTo>
                  <a:pt x="3242" y="458"/>
                </a:lnTo>
                <a:lnTo>
                  <a:pt x="3248" y="462"/>
                </a:lnTo>
                <a:lnTo>
                  <a:pt x="3256" y="464"/>
                </a:lnTo>
                <a:lnTo>
                  <a:pt x="3268" y="464"/>
                </a:lnTo>
                <a:lnTo>
                  <a:pt x="3280" y="460"/>
                </a:lnTo>
                <a:lnTo>
                  <a:pt x="3288" y="460"/>
                </a:lnTo>
                <a:lnTo>
                  <a:pt x="3294" y="462"/>
                </a:lnTo>
                <a:lnTo>
                  <a:pt x="3296" y="464"/>
                </a:lnTo>
                <a:lnTo>
                  <a:pt x="3298" y="466"/>
                </a:lnTo>
                <a:lnTo>
                  <a:pt x="3302" y="468"/>
                </a:lnTo>
                <a:lnTo>
                  <a:pt x="3308" y="468"/>
                </a:lnTo>
                <a:lnTo>
                  <a:pt x="3318" y="466"/>
                </a:lnTo>
                <a:lnTo>
                  <a:pt x="3328" y="464"/>
                </a:lnTo>
                <a:lnTo>
                  <a:pt x="3332" y="464"/>
                </a:lnTo>
                <a:lnTo>
                  <a:pt x="3332" y="468"/>
                </a:lnTo>
                <a:lnTo>
                  <a:pt x="3332" y="472"/>
                </a:lnTo>
                <a:lnTo>
                  <a:pt x="3330" y="476"/>
                </a:lnTo>
                <a:lnTo>
                  <a:pt x="3330" y="484"/>
                </a:lnTo>
                <a:lnTo>
                  <a:pt x="3332" y="494"/>
                </a:lnTo>
                <a:lnTo>
                  <a:pt x="3338" y="504"/>
                </a:lnTo>
                <a:lnTo>
                  <a:pt x="3342" y="508"/>
                </a:lnTo>
                <a:lnTo>
                  <a:pt x="3348" y="512"/>
                </a:lnTo>
                <a:lnTo>
                  <a:pt x="3354" y="514"/>
                </a:lnTo>
                <a:lnTo>
                  <a:pt x="3360" y="514"/>
                </a:lnTo>
                <a:lnTo>
                  <a:pt x="3374" y="514"/>
                </a:lnTo>
                <a:lnTo>
                  <a:pt x="3388" y="510"/>
                </a:lnTo>
                <a:lnTo>
                  <a:pt x="3402" y="502"/>
                </a:lnTo>
                <a:lnTo>
                  <a:pt x="3416" y="494"/>
                </a:lnTo>
                <a:lnTo>
                  <a:pt x="3428" y="484"/>
                </a:lnTo>
                <a:lnTo>
                  <a:pt x="3438" y="474"/>
                </a:lnTo>
                <a:lnTo>
                  <a:pt x="3444" y="470"/>
                </a:lnTo>
                <a:lnTo>
                  <a:pt x="3444" y="474"/>
                </a:lnTo>
                <a:lnTo>
                  <a:pt x="3438" y="482"/>
                </a:lnTo>
                <a:lnTo>
                  <a:pt x="3428" y="494"/>
                </a:lnTo>
                <a:lnTo>
                  <a:pt x="3414" y="508"/>
                </a:lnTo>
                <a:lnTo>
                  <a:pt x="3398" y="520"/>
                </a:lnTo>
                <a:lnTo>
                  <a:pt x="3388" y="524"/>
                </a:lnTo>
                <a:lnTo>
                  <a:pt x="3380" y="528"/>
                </a:lnTo>
                <a:lnTo>
                  <a:pt x="3370" y="530"/>
                </a:lnTo>
                <a:lnTo>
                  <a:pt x="3358" y="530"/>
                </a:lnTo>
                <a:lnTo>
                  <a:pt x="3342" y="526"/>
                </a:lnTo>
                <a:lnTo>
                  <a:pt x="3330" y="520"/>
                </a:lnTo>
                <a:lnTo>
                  <a:pt x="3318" y="512"/>
                </a:lnTo>
                <a:lnTo>
                  <a:pt x="3310" y="504"/>
                </a:lnTo>
                <a:lnTo>
                  <a:pt x="3300" y="496"/>
                </a:lnTo>
                <a:lnTo>
                  <a:pt x="3290" y="488"/>
                </a:lnTo>
                <a:lnTo>
                  <a:pt x="3278" y="484"/>
                </a:lnTo>
                <a:lnTo>
                  <a:pt x="3262" y="482"/>
                </a:lnTo>
                <a:lnTo>
                  <a:pt x="3234" y="482"/>
                </a:lnTo>
                <a:lnTo>
                  <a:pt x="3224" y="484"/>
                </a:lnTo>
                <a:lnTo>
                  <a:pt x="3216" y="486"/>
                </a:lnTo>
                <a:lnTo>
                  <a:pt x="3212" y="490"/>
                </a:lnTo>
                <a:lnTo>
                  <a:pt x="3212" y="494"/>
                </a:lnTo>
                <a:lnTo>
                  <a:pt x="3216" y="500"/>
                </a:lnTo>
                <a:lnTo>
                  <a:pt x="3222" y="506"/>
                </a:lnTo>
                <a:lnTo>
                  <a:pt x="3240" y="520"/>
                </a:lnTo>
                <a:lnTo>
                  <a:pt x="3254" y="532"/>
                </a:lnTo>
                <a:lnTo>
                  <a:pt x="3256" y="538"/>
                </a:lnTo>
                <a:lnTo>
                  <a:pt x="3256" y="540"/>
                </a:lnTo>
                <a:lnTo>
                  <a:pt x="3254" y="542"/>
                </a:lnTo>
                <a:lnTo>
                  <a:pt x="3246" y="544"/>
                </a:lnTo>
                <a:lnTo>
                  <a:pt x="3232" y="544"/>
                </a:lnTo>
                <a:lnTo>
                  <a:pt x="3214" y="546"/>
                </a:lnTo>
                <a:lnTo>
                  <a:pt x="3198" y="550"/>
                </a:lnTo>
                <a:lnTo>
                  <a:pt x="3182" y="556"/>
                </a:lnTo>
                <a:lnTo>
                  <a:pt x="3172" y="562"/>
                </a:lnTo>
                <a:lnTo>
                  <a:pt x="3164" y="570"/>
                </a:lnTo>
                <a:lnTo>
                  <a:pt x="3160" y="578"/>
                </a:lnTo>
                <a:lnTo>
                  <a:pt x="3160" y="582"/>
                </a:lnTo>
                <a:lnTo>
                  <a:pt x="3162" y="586"/>
                </a:lnTo>
                <a:lnTo>
                  <a:pt x="3164" y="590"/>
                </a:lnTo>
                <a:lnTo>
                  <a:pt x="3168" y="594"/>
                </a:lnTo>
                <a:lnTo>
                  <a:pt x="3172" y="596"/>
                </a:lnTo>
                <a:lnTo>
                  <a:pt x="3178" y="596"/>
                </a:lnTo>
                <a:lnTo>
                  <a:pt x="3186" y="596"/>
                </a:lnTo>
                <a:lnTo>
                  <a:pt x="3198" y="596"/>
                </a:lnTo>
                <a:lnTo>
                  <a:pt x="3204" y="598"/>
                </a:lnTo>
                <a:lnTo>
                  <a:pt x="3210" y="602"/>
                </a:lnTo>
                <a:lnTo>
                  <a:pt x="3218" y="606"/>
                </a:lnTo>
                <a:lnTo>
                  <a:pt x="3226" y="608"/>
                </a:lnTo>
                <a:lnTo>
                  <a:pt x="3234" y="608"/>
                </a:lnTo>
                <a:lnTo>
                  <a:pt x="3242" y="608"/>
                </a:lnTo>
                <a:lnTo>
                  <a:pt x="3258" y="602"/>
                </a:lnTo>
                <a:lnTo>
                  <a:pt x="3272" y="596"/>
                </a:lnTo>
                <a:lnTo>
                  <a:pt x="3278" y="594"/>
                </a:lnTo>
                <a:lnTo>
                  <a:pt x="3284" y="596"/>
                </a:lnTo>
                <a:lnTo>
                  <a:pt x="3298" y="600"/>
                </a:lnTo>
                <a:lnTo>
                  <a:pt x="3316" y="606"/>
                </a:lnTo>
                <a:lnTo>
                  <a:pt x="3328" y="608"/>
                </a:lnTo>
                <a:lnTo>
                  <a:pt x="3344" y="610"/>
                </a:lnTo>
                <a:lnTo>
                  <a:pt x="3358" y="610"/>
                </a:lnTo>
                <a:lnTo>
                  <a:pt x="3366" y="606"/>
                </a:lnTo>
                <a:lnTo>
                  <a:pt x="3372" y="604"/>
                </a:lnTo>
                <a:lnTo>
                  <a:pt x="3374" y="600"/>
                </a:lnTo>
                <a:lnTo>
                  <a:pt x="3378" y="596"/>
                </a:lnTo>
                <a:lnTo>
                  <a:pt x="3384" y="596"/>
                </a:lnTo>
                <a:lnTo>
                  <a:pt x="3394" y="596"/>
                </a:lnTo>
                <a:lnTo>
                  <a:pt x="3410" y="600"/>
                </a:lnTo>
                <a:lnTo>
                  <a:pt x="3418" y="602"/>
                </a:lnTo>
                <a:lnTo>
                  <a:pt x="3428" y="604"/>
                </a:lnTo>
                <a:lnTo>
                  <a:pt x="3448" y="604"/>
                </a:lnTo>
                <a:lnTo>
                  <a:pt x="3466" y="600"/>
                </a:lnTo>
                <a:lnTo>
                  <a:pt x="3484" y="596"/>
                </a:lnTo>
                <a:lnTo>
                  <a:pt x="3498" y="592"/>
                </a:lnTo>
                <a:lnTo>
                  <a:pt x="3508" y="590"/>
                </a:lnTo>
                <a:lnTo>
                  <a:pt x="3510" y="592"/>
                </a:lnTo>
                <a:lnTo>
                  <a:pt x="3512" y="594"/>
                </a:lnTo>
                <a:lnTo>
                  <a:pt x="3514" y="598"/>
                </a:lnTo>
                <a:lnTo>
                  <a:pt x="3512" y="602"/>
                </a:lnTo>
                <a:lnTo>
                  <a:pt x="3512" y="608"/>
                </a:lnTo>
                <a:lnTo>
                  <a:pt x="3512" y="612"/>
                </a:lnTo>
                <a:lnTo>
                  <a:pt x="3512" y="616"/>
                </a:lnTo>
                <a:lnTo>
                  <a:pt x="3516" y="618"/>
                </a:lnTo>
                <a:lnTo>
                  <a:pt x="3522" y="620"/>
                </a:lnTo>
                <a:lnTo>
                  <a:pt x="3534" y="620"/>
                </a:lnTo>
                <a:lnTo>
                  <a:pt x="3546" y="618"/>
                </a:lnTo>
                <a:lnTo>
                  <a:pt x="3558" y="612"/>
                </a:lnTo>
                <a:lnTo>
                  <a:pt x="3582" y="600"/>
                </a:lnTo>
                <a:lnTo>
                  <a:pt x="3592" y="596"/>
                </a:lnTo>
                <a:lnTo>
                  <a:pt x="3600" y="594"/>
                </a:lnTo>
                <a:lnTo>
                  <a:pt x="3616" y="594"/>
                </a:lnTo>
                <a:lnTo>
                  <a:pt x="3622" y="592"/>
                </a:lnTo>
                <a:lnTo>
                  <a:pt x="3628" y="588"/>
                </a:lnTo>
                <a:lnTo>
                  <a:pt x="3632" y="582"/>
                </a:lnTo>
                <a:lnTo>
                  <a:pt x="3634" y="570"/>
                </a:lnTo>
                <a:lnTo>
                  <a:pt x="3634" y="564"/>
                </a:lnTo>
                <a:lnTo>
                  <a:pt x="3634" y="560"/>
                </a:lnTo>
                <a:lnTo>
                  <a:pt x="3630" y="558"/>
                </a:lnTo>
                <a:lnTo>
                  <a:pt x="3628" y="556"/>
                </a:lnTo>
                <a:lnTo>
                  <a:pt x="3620" y="556"/>
                </a:lnTo>
                <a:lnTo>
                  <a:pt x="3610" y="556"/>
                </a:lnTo>
                <a:lnTo>
                  <a:pt x="3598" y="558"/>
                </a:lnTo>
                <a:lnTo>
                  <a:pt x="3590" y="558"/>
                </a:lnTo>
                <a:lnTo>
                  <a:pt x="3584" y="556"/>
                </a:lnTo>
                <a:lnTo>
                  <a:pt x="3582" y="552"/>
                </a:lnTo>
                <a:lnTo>
                  <a:pt x="3582" y="550"/>
                </a:lnTo>
                <a:lnTo>
                  <a:pt x="3582" y="542"/>
                </a:lnTo>
                <a:lnTo>
                  <a:pt x="3584" y="538"/>
                </a:lnTo>
                <a:lnTo>
                  <a:pt x="3588" y="534"/>
                </a:lnTo>
                <a:lnTo>
                  <a:pt x="3592" y="530"/>
                </a:lnTo>
                <a:lnTo>
                  <a:pt x="3604" y="524"/>
                </a:lnTo>
                <a:lnTo>
                  <a:pt x="3622" y="514"/>
                </a:lnTo>
                <a:lnTo>
                  <a:pt x="3626" y="512"/>
                </a:lnTo>
                <a:lnTo>
                  <a:pt x="3628" y="508"/>
                </a:lnTo>
                <a:lnTo>
                  <a:pt x="3630" y="504"/>
                </a:lnTo>
                <a:lnTo>
                  <a:pt x="3628" y="500"/>
                </a:lnTo>
                <a:lnTo>
                  <a:pt x="3626" y="492"/>
                </a:lnTo>
                <a:lnTo>
                  <a:pt x="3620" y="484"/>
                </a:lnTo>
                <a:lnTo>
                  <a:pt x="3618" y="478"/>
                </a:lnTo>
                <a:lnTo>
                  <a:pt x="3620" y="476"/>
                </a:lnTo>
                <a:lnTo>
                  <a:pt x="3622" y="474"/>
                </a:lnTo>
                <a:lnTo>
                  <a:pt x="3632" y="474"/>
                </a:lnTo>
                <a:lnTo>
                  <a:pt x="3654" y="476"/>
                </a:lnTo>
                <a:lnTo>
                  <a:pt x="3674" y="478"/>
                </a:lnTo>
                <a:lnTo>
                  <a:pt x="3692" y="476"/>
                </a:lnTo>
                <a:lnTo>
                  <a:pt x="3708" y="474"/>
                </a:lnTo>
                <a:lnTo>
                  <a:pt x="3722" y="468"/>
                </a:lnTo>
                <a:lnTo>
                  <a:pt x="3732" y="460"/>
                </a:lnTo>
                <a:lnTo>
                  <a:pt x="3738" y="454"/>
                </a:lnTo>
                <a:lnTo>
                  <a:pt x="3740" y="446"/>
                </a:lnTo>
                <a:lnTo>
                  <a:pt x="3740" y="442"/>
                </a:lnTo>
                <a:lnTo>
                  <a:pt x="3738" y="440"/>
                </a:lnTo>
                <a:lnTo>
                  <a:pt x="3736" y="436"/>
                </a:lnTo>
                <a:lnTo>
                  <a:pt x="3736" y="434"/>
                </a:lnTo>
                <a:lnTo>
                  <a:pt x="3740" y="430"/>
                </a:lnTo>
                <a:lnTo>
                  <a:pt x="3752" y="424"/>
                </a:lnTo>
                <a:lnTo>
                  <a:pt x="3756" y="420"/>
                </a:lnTo>
                <a:lnTo>
                  <a:pt x="3756" y="418"/>
                </a:lnTo>
                <a:lnTo>
                  <a:pt x="3756" y="416"/>
                </a:lnTo>
                <a:lnTo>
                  <a:pt x="3750" y="410"/>
                </a:lnTo>
                <a:lnTo>
                  <a:pt x="3734" y="400"/>
                </a:lnTo>
                <a:lnTo>
                  <a:pt x="3720" y="392"/>
                </a:lnTo>
                <a:lnTo>
                  <a:pt x="3718" y="390"/>
                </a:lnTo>
                <a:lnTo>
                  <a:pt x="3722" y="390"/>
                </a:lnTo>
                <a:lnTo>
                  <a:pt x="3734" y="390"/>
                </a:lnTo>
                <a:lnTo>
                  <a:pt x="3746" y="392"/>
                </a:lnTo>
                <a:lnTo>
                  <a:pt x="3758" y="392"/>
                </a:lnTo>
                <a:lnTo>
                  <a:pt x="3764" y="392"/>
                </a:lnTo>
                <a:lnTo>
                  <a:pt x="3766" y="390"/>
                </a:lnTo>
                <a:lnTo>
                  <a:pt x="3768" y="386"/>
                </a:lnTo>
                <a:lnTo>
                  <a:pt x="3766" y="384"/>
                </a:lnTo>
                <a:lnTo>
                  <a:pt x="3762" y="376"/>
                </a:lnTo>
                <a:lnTo>
                  <a:pt x="3758" y="370"/>
                </a:lnTo>
                <a:lnTo>
                  <a:pt x="3752" y="368"/>
                </a:lnTo>
                <a:lnTo>
                  <a:pt x="3746" y="368"/>
                </a:lnTo>
                <a:lnTo>
                  <a:pt x="3732" y="368"/>
                </a:lnTo>
                <a:lnTo>
                  <a:pt x="3712" y="372"/>
                </a:lnTo>
                <a:lnTo>
                  <a:pt x="3688" y="372"/>
                </a:lnTo>
                <a:lnTo>
                  <a:pt x="3666" y="372"/>
                </a:lnTo>
                <a:lnTo>
                  <a:pt x="3656" y="372"/>
                </a:lnTo>
                <a:lnTo>
                  <a:pt x="3650" y="370"/>
                </a:lnTo>
                <a:lnTo>
                  <a:pt x="3650" y="368"/>
                </a:lnTo>
                <a:lnTo>
                  <a:pt x="3652" y="364"/>
                </a:lnTo>
                <a:lnTo>
                  <a:pt x="3660" y="360"/>
                </a:lnTo>
                <a:lnTo>
                  <a:pt x="3676" y="358"/>
                </a:lnTo>
                <a:lnTo>
                  <a:pt x="3718" y="354"/>
                </a:lnTo>
                <a:lnTo>
                  <a:pt x="3764" y="352"/>
                </a:lnTo>
                <a:lnTo>
                  <a:pt x="3804" y="350"/>
                </a:lnTo>
                <a:lnTo>
                  <a:pt x="3816" y="348"/>
                </a:lnTo>
                <a:lnTo>
                  <a:pt x="3822" y="344"/>
                </a:lnTo>
                <a:lnTo>
                  <a:pt x="3824" y="338"/>
                </a:lnTo>
                <a:lnTo>
                  <a:pt x="3826" y="334"/>
                </a:lnTo>
                <a:lnTo>
                  <a:pt x="3824" y="328"/>
                </a:lnTo>
                <a:lnTo>
                  <a:pt x="3828" y="328"/>
                </a:lnTo>
                <a:lnTo>
                  <a:pt x="3834" y="330"/>
                </a:lnTo>
                <a:lnTo>
                  <a:pt x="3842" y="334"/>
                </a:lnTo>
                <a:lnTo>
                  <a:pt x="3852" y="336"/>
                </a:lnTo>
                <a:lnTo>
                  <a:pt x="3862" y="336"/>
                </a:lnTo>
                <a:lnTo>
                  <a:pt x="3872" y="336"/>
                </a:lnTo>
                <a:lnTo>
                  <a:pt x="3884" y="334"/>
                </a:lnTo>
                <a:lnTo>
                  <a:pt x="3894" y="330"/>
                </a:lnTo>
                <a:lnTo>
                  <a:pt x="3904" y="322"/>
                </a:lnTo>
                <a:lnTo>
                  <a:pt x="3914" y="312"/>
                </a:lnTo>
                <a:lnTo>
                  <a:pt x="3924" y="302"/>
                </a:lnTo>
                <a:lnTo>
                  <a:pt x="3938" y="292"/>
                </a:lnTo>
                <a:lnTo>
                  <a:pt x="3954" y="282"/>
                </a:lnTo>
                <a:lnTo>
                  <a:pt x="3974" y="272"/>
                </a:lnTo>
                <a:lnTo>
                  <a:pt x="4026" y="248"/>
                </a:lnTo>
                <a:lnTo>
                  <a:pt x="4092" y="222"/>
                </a:lnTo>
                <a:lnTo>
                  <a:pt x="4150" y="198"/>
                </a:lnTo>
                <a:lnTo>
                  <a:pt x="4164" y="190"/>
                </a:lnTo>
                <a:lnTo>
                  <a:pt x="4170" y="186"/>
                </a:lnTo>
                <a:lnTo>
                  <a:pt x="4170" y="184"/>
                </a:lnTo>
                <a:lnTo>
                  <a:pt x="4168" y="182"/>
                </a:lnTo>
                <a:lnTo>
                  <a:pt x="4156" y="182"/>
                </a:lnTo>
                <a:lnTo>
                  <a:pt x="4110" y="186"/>
                </a:lnTo>
                <a:lnTo>
                  <a:pt x="4086" y="188"/>
                </a:lnTo>
                <a:lnTo>
                  <a:pt x="4074" y="186"/>
                </a:lnTo>
                <a:lnTo>
                  <a:pt x="4072" y="186"/>
                </a:lnTo>
                <a:lnTo>
                  <a:pt x="4072" y="184"/>
                </a:lnTo>
                <a:lnTo>
                  <a:pt x="4078" y="182"/>
                </a:lnTo>
                <a:lnTo>
                  <a:pt x="4106" y="172"/>
                </a:lnTo>
                <a:lnTo>
                  <a:pt x="4144" y="164"/>
                </a:lnTo>
                <a:lnTo>
                  <a:pt x="4190" y="156"/>
                </a:lnTo>
                <a:lnTo>
                  <a:pt x="4244" y="144"/>
                </a:lnTo>
                <a:lnTo>
                  <a:pt x="4270" y="136"/>
                </a:lnTo>
                <a:lnTo>
                  <a:pt x="4290" y="128"/>
                </a:lnTo>
                <a:lnTo>
                  <a:pt x="4304" y="120"/>
                </a:lnTo>
                <a:lnTo>
                  <a:pt x="4308" y="116"/>
                </a:lnTo>
                <a:lnTo>
                  <a:pt x="4310" y="112"/>
                </a:lnTo>
                <a:lnTo>
                  <a:pt x="4308" y="108"/>
                </a:lnTo>
                <a:lnTo>
                  <a:pt x="4306" y="106"/>
                </a:lnTo>
                <a:lnTo>
                  <a:pt x="4296" y="102"/>
                </a:lnTo>
                <a:lnTo>
                  <a:pt x="4284" y="100"/>
                </a:lnTo>
                <a:lnTo>
                  <a:pt x="4268" y="100"/>
                </a:lnTo>
                <a:lnTo>
                  <a:pt x="4254" y="100"/>
                </a:lnTo>
                <a:lnTo>
                  <a:pt x="4240" y="98"/>
                </a:lnTo>
                <a:lnTo>
                  <a:pt x="4232" y="94"/>
                </a:lnTo>
                <a:lnTo>
                  <a:pt x="4230" y="90"/>
                </a:lnTo>
                <a:lnTo>
                  <a:pt x="4228" y="88"/>
                </a:lnTo>
                <a:lnTo>
                  <a:pt x="4228" y="84"/>
                </a:lnTo>
                <a:lnTo>
                  <a:pt x="4226" y="80"/>
                </a:lnTo>
                <a:lnTo>
                  <a:pt x="4218" y="74"/>
                </a:lnTo>
                <a:lnTo>
                  <a:pt x="4208" y="70"/>
                </a:lnTo>
                <a:lnTo>
                  <a:pt x="4194" y="66"/>
                </a:lnTo>
                <a:lnTo>
                  <a:pt x="4168" y="64"/>
                </a:lnTo>
                <a:lnTo>
                  <a:pt x="4150" y="64"/>
                </a:lnTo>
                <a:lnTo>
                  <a:pt x="4134" y="66"/>
                </a:lnTo>
                <a:lnTo>
                  <a:pt x="4124" y="64"/>
                </a:lnTo>
                <a:lnTo>
                  <a:pt x="4112" y="66"/>
                </a:lnTo>
                <a:lnTo>
                  <a:pt x="4092" y="72"/>
                </a:lnTo>
                <a:lnTo>
                  <a:pt x="4076" y="78"/>
                </a:lnTo>
                <a:lnTo>
                  <a:pt x="4062" y="82"/>
                </a:lnTo>
                <a:lnTo>
                  <a:pt x="4034" y="84"/>
                </a:lnTo>
                <a:lnTo>
                  <a:pt x="4020" y="84"/>
                </a:lnTo>
                <a:lnTo>
                  <a:pt x="4020" y="82"/>
                </a:lnTo>
                <a:lnTo>
                  <a:pt x="4022" y="82"/>
                </a:lnTo>
                <a:lnTo>
                  <a:pt x="4030" y="80"/>
                </a:lnTo>
                <a:lnTo>
                  <a:pt x="4058" y="74"/>
                </a:lnTo>
                <a:lnTo>
                  <a:pt x="4078" y="68"/>
                </a:lnTo>
                <a:lnTo>
                  <a:pt x="4082" y="64"/>
                </a:lnTo>
                <a:lnTo>
                  <a:pt x="4080" y="64"/>
                </a:lnTo>
                <a:lnTo>
                  <a:pt x="4080" y="62"/>
                </a:lnTo>
                <a:lnTo>
                  <a:pt x="4070" y="60"/>
                </a:lnTo>
                <a:lnTo>
                  <a:pt x="4052" y="60"/>
                </a:lnTo>
                <a:lnTo>
                  <a:pt x="4032" y="60"/>
                </a:lnTo>
                <a:lnTo>
                  <a:pt x="4014" y="56"/>
                </a:lnTo>
                <a:lnTo>
                  <a:pt x="3986" y="50"/>
                </a:lnTo>
                <a:lnTo>
                  <a:pt x="3972" y="46"/>
                </a:lnTo>
                <a:lnTo>
                  <a:pt x="3960" y="44"/>
                </a:lnTo>
                <a:lnTo>
                  <a:pt x="3946" y="44"/>
                </a:lnTo>
                <a:lnTo>
                  <a:pt x="3930" y="44"/>
                </a:lnTo>
                <a:lnTo>
                  <a:pt x="3902" y="48"/>
                </a:lnTo>
                <a:lnTo>
                  <a:pt x="3880" y="46"/>
                </a:lnTo>
                <a:lnTo>
                  <a:pt x="3860" y="48"/>
                </a:lnTo>
                <a:lnTo>
                  <a:pt x="3848" y="50"/>
                </a:lnTo>
                <a:lnTo>
                  <a:pt x="3834" y="54"/>
                </a:lnTo>
                <a:lnTo>
                  <a:pt x="3818" y="58"/>
                </a:lnTo>
                <a:lnTo>
                  <a:pt x="3800" y="58"/>
                </a:lnTo>
                <a:lnTo>
                  <a:pt x="3762" y="54"/>
                </a:lnTo>
                <a:lnTo>
                  <a:pt x="3738" y="52"/>
                </a:lnTo>
                <a:lnTo>
                  <a:pt x="3712" y="52"/>
                </a:lnTo>
                <a:lnTo>
                  <a:pt x="3682" y="56"/>
                </a:lnTo>
                <a:lnTo>
                  <a:pt x="3646" y="62"/>
                </a:lnTo>
                <a:lnTo>
                  <a:pt x="3630" y="66"/>
                </a:lnTo>
                <a:lnTo>
                  <a:pt x="3614" y="64"/>
                </a:lnTo>
                <a:lnTo>
                  <a:pt x="3598" y="62"/>
                </a:lnTo>
                <a:lnTo>
                  <a:pt x="3586" y="60"/>
                </a:lnTo>
                <a:lnTo>
                  <a:pt x="3574" y="56"/>
                </a:lnTo>
                <a:lnTo>
                  <a:pt x="3562" y="56"/>
                </a:lnTo>
                <a:lnTo>
                  <a:pt x="3550" y="56"/>
                </a:lnTo>
                <a:lnTo>
                  <a:pt x="3538" y="62"/>
                </a:lnTo>
                <a:lnTo>
                  <a:pt x="3526" y="66"/>
                </a:lnTo>
                <a:lnTo>
                  <a:pt x="3516" y="68"/>
                </a:lnTo>
                <a:lnTo>
                  <a:pt x="3504" y="68"/>
                </a:lnTo>
                <a:lnTo>
                  <a:pt x="3494" y="66"/>
                </a:lnTo>
                <a:lnTo>
                  <a:pt x="3488" y="66"/>
                </a:lnTo>
                <a:lnTo>
                  <a:pt x="3486" y="68"/>
                </a:lnTo>
                <a:lnTo>
                  <a:pt x="3488" y="72"/>
                </a:lnTo>
                <a:lnTo>
                  <a:pt x="3496" y="80"/>
                </a:lnTo>
                <a:lnTo>
                  <a:pt x="3502" y="88"/>
                </a:lnTo>
                <a:lnTo>
                  <a:pt x="3504" y="90"/>
                </a:lnTo>
                <a:lnTo>
                  <a:pt x="3502" y="90"/>
                </a:lnTo>
                <a:lnTo>
                  <a:pt x="3496" y="90"/>
                </a:lnTo>
                <a:lnTo>
                  <a:pt x="3486" y="88"/>
                </a:lnTo>
                <a:lnTo>
                  <a:pt x="3476" y="86"/>
                </a:lnTo>
                <a:lnTo>
                  <a:pt x="3464" y="86"/>
                </a:lnTo>
                <a:lnTo>
                  <a:pt x="3456" y="88"/>
                </a:lnTo>
                <a:lnTo>
                  <a:pt x="3452" y="90"/>
                </a:lnTo>
                <a:lnTo>
                  <a:pt x="3450" y="92"/>
                </a:lnTo>
                <a:lnTo>
                  <a:pt x="3448" y="100"/>
                </a:lnTo>
                <a:lnTo>
                  <a:pt x="3444" y="106"/>
                </a:lnTo>
                <a:lnTo>
                  <a:pt x="3438" y="110"/>
                </a:lnTo>
                <a:lnTo>
                  <a:pt x="3432" y="112"/>
                </a:lnTo>
                <a:lnTo>
                  <a:pt x="3424" y="114"/>
                </a:lnTo>
                <a:lnTo>
                  <a:pt x="3412" y="114"/>
                </a:lnTo>
                <a:lnTo>
                  <a:pt x="3384" y="110"/>
                </a:lnTo>
                <a:lnTo>
                  <a:pt x="3372" y="108"/>
                </a:lnTo>
                <a:lnTo>
                  <a:pt x="3366" y="106"/>
                </a:lnTo>
                <a:lnTo>
                  <a:pt x="3364" y="104"/>
                </a:lnTo>
                <a:lnTo>
                  <a:pt x="3364" y="102"/>
                </a:lnTo>
                <a:lnTo>
                  <a:pt x="3362" y="100"/>
                </a:lnTo>
                <a:lnTo>
                  <a:pt x="3360" y="98"/>
                </a:lnTo>
                <a:lnTo>
                  <a:pt x="3352" y="96"/>
                </a:lnTo>
                <a:lnTo>
                  <a:pt x="3336" y="94"/>
                </a:lnTo>
                <a:lnTo>
                  <a:pt x="3322" y="94"/>
                </a:lnTo>
                <a:lnTo>
                  <a:pt x="3316" y="96"/>
                </a:lnTo>
                <a:lnTo>
                  <a:pt x="3316" y="100"/>
                </a:lnTo>
                <a:lnTo>
                  <a:pt x="3318" y="104"/>
                </a:lnTo>
                <a:lnTo>
                  <a:pt x="3320" y="108"/>
                </a:lnTo>
                <a:lnTo>
                  <a:pt x="3322" y="110"/>
                </a:lnTo>
                <a:lnTo>
                  <a:pt x="3320" y="112"/>
                </a:lnTo>
                <a:lnTo>
                  <a:pt x="3312" y="116"/>
                </a:lnTo>
                <a:lnTo>
                  <a:pt x="3296" y="118"/>
                </a:lnTo>
                <a:lnTo>
                  <a:pt x="3280" y="120"/>
                </a:lnTo>
                <a:lnTo>
                  <a:pt x="3278" y="122"/>
                </a:lnTo>
                <a:lnTo>
                  <a:pt x="3278" y="124"/>
                </a:lnTo>
                <a:lnTo>
                  <a:pt x="3284" y="126"/>
                </a:lnTo>
                <a:lnTo>
                  <a:pt x="3296" y="130"/>
                </a:lnTo>
                <a:lnTo>
                  <a:pt x="3320" y="134"/>
                </a:lnTo>
                <a:lnTo>
                  <a:pt x="3326" y="138"/>
                </a:lnTo>
                <a:lnTo>
                  <a:pt x="3324" y="140"/>
                </a:lnTo>
                <a:lnTo>
                  <a:pt x="3322" y="140"/>
                </a:lnTo>
                <a:lnTo>
                  <a:pt x="3310" y="142"/>
                </a:lnTo>
                <a:lnTo>
                  <a:pt x="3300" y="142"/>
                </a:lnTo>
                <a:lnTo>
                  <a:pt x="3280" y="136"/>
                </a:lnTo>
                <a:lnTo>
                  <a:pt x="3268" y="134"/>
                </a:lnTo>
                <a:lnTo>
                  <a:pt x="3254" y="130"/>
                </a:lnTo>
                <a:lnTo>
                  <a:pt x="3238" y="130"/>
                </a:lnTo>
                <a:lnTo>
                  <a:pt x="3218" y="132"/>
                </a:lnTo>
                <a:lnTo>
                  <a:pt x="3202" y="134"/>
                </a:lnTo>
                <a:lnTo>
                  <a:pt x="3192" y="138"/>
                </a:lnTo>
                <a:lnTo>
                  <a:pt x="3184" y="142"/>
                </a:lnTo>
                <a:lnTo>
                  <a:pt x="3180" y="146"/>
                </a:lnTo>
                <a:lnTo>
                  <a:pt x="3176" y="148"/>
                </a:lnTo>
                <a:lnTo>
                  <a:pt x="3172" y="150"/>
                </a:lnTo>
                <a:lnTo>
                  <a:pt x="3164" y="150"/>
                </a:lnTo>
                <a:lnTo>
                  <a:pt x="3152" y="148"/>
                </a:lnTo>
                <a:lnTo>
                  <a:pt x="3138" y="148"/>
                </a:lnTo>
                <a:lnTo>
                  <a:pt x="3122" y="148"/>
                </a:lnTo>
                <a:lnTo>
                  <a:pt x="3108" y="152"/>
                </a:lnTo>
                <a:lnTo>
                  <a:pt x="3094" y="156"/>
                </a:lnTo>
                <a:lnTo>
                  <a:pt x="3084" y="162"/>
                </a:lnTo>
                <a:lnTo>
                  <a:pt x="3076" y="168"/>
                </a:lnTo>
                <a:lnTo>
                  <a:pt x="3074" y="174"/>
                </a:lnTo>
                <a:lnTo>
                  <a:pt x="3074" y="178"/>
                </a:lnTo>
                <a:lnTo>
                  <a:pt x="3076" y="180"/>
                </a:lnTo>
                <a:lnTo>
                  <a:pt x="3080" y="186"/>
                </a:lnTo>
                <a:lnTo>
                  <a:pt x="3084" y="188"/>
                </a:lnTo>
                <a:lnTo>
                  <a:pt x="3090" y="188"/>
                </a:lnTo>
                <a:lnTo>
                  <a:pt x="3094" y="188"/>
                </a:lnTo>
                <a:lnTo>
                  <a:pt x="3104" y="186"/>
                </a:lnTo>
                <a:lnTo>
                  <a:pt x="3110" y="188"/>
                </a:lnTo>
                <a:lnTo>
                  <a:pt x="3116" y="190"/>
                </a:lnTo>
                <a:close/>
                <a:moveTo>
                  <a:pt x="2922" y="360"/>
                </a:moveTo>
                <a:lnTo>
                  <a:pt x="2922" y="360"/>
                </a:lnTo>
                <a:lnTo>
                  <a:pt x="2936" y="368"/>
                </a:lnTo>
                <a:lnTo>
                  <a:pt x="2946" y="370"/>
                </a:lnTo>
                <a:lnTo>
                  <a:pt x="2956" y="368"/>
                </a:lnTo>
                <a:lnTo>
                  <a:pt x="2966" y="364"/>
                </a:lnTo>
                <a:lnTo>
                  <a:pt x="2978" y="360"/>
                </a:lnTo>
                <a:lnTo>
                  <a:pt x="2978" y="366"/>
                </a:lnTo>
                <a:lnTo>
                  <a:pt x="2976" y="368"/>
                </a:lnTo>
                <a:lnTo>
                  <a:pt x="2978" y="370"/>
                </a:lnTo>
                <a:lnTo>
                  <a:pt x="2986" y="370"/>
                </a:lnTo>
                <a:lnTo>
                  <a:pt x="3012" y="364"/>
                </a:lnTo>
                <a:lnTo>
                  <a:pt x="3038" y="358"/>
                </a:lnTo>
                <a:lnTo>
                  <a:pt x="3044" y="358"/>
                </a:lnTo>
                <a:lnTo>
                  <a:pt x="3046" y="360"/>
                </a:lnTo>
                <a:lnTo>
                  <a:pt x="3044" y="364"/>
                </a:lnTo>
                <a:lnTo>
                  <a:pt x="3042" y="366"/>
                </a:lnTo>
                <a:lnTo>
                  <a:pt x="3038" y="370"/>
                </a:lnTo>
                <a:lnTo>
                  <a:pt x="3026" y="376"/>
                </a:lnTo>
                <a:lnTo>
                  <a:pt x="3000" y="384"/>
                </a:lnTo>
                <a:lnTo>
                  <a:pt x="2986" y="388"/>
                </a:lnTo>
                <a:lnTo>
                  <a:pt x="2978" y="390"/>
                </a:lnTo>
                <a:lnTo>
                  <a:pt x="2974" y="394"/>
                </a:lnTo>
                <a:lnTo>
                  <a:pt x="2974" y="396"/>
                </a:lnTo>
                <a:lnTo>
                  <a:pt x="2976" y="398"/>
                </a:lnTo>
                <a:lnTo>
                  <a:pt x="2990" y="408"/>
                </a:lnTo>
                <a:lnTo>
                  <a:pt x="3002" y="420"/>
                </a:lnTo>
                <a:lnTo>
                  <a:pt x="3018" y="434"/>
                </a:lnTo>
                <a:lnTo>
                  <a:pt x="3036" y="444"/>
                </a:lnTo>
                <a:lnTo>
                  <a:pt x="3062" y="456"/>
                </a:lnTo>
                <a:lnTo>
                  <a:pt x="3092" y="464"/>
                </a:lnTo>
                <a:lnTo>
                  <a:pt x="3106" y="464"/>
                </a:lnTo>
                <a:lnTo>
                  <a:pt x="3118" y="464"/>
                </a:lnTo>
                <a:lnTo>
                  <a:pt x="3126" y="462"/>
                </a:lnTo>
                <a:lnTo>
                  <a:pt x="3128" y="458"/>
                </a:lnTo>
                <a:lnTo>
                  <a:pt x="3130" y="454"/>
                </a:lnTo>
                <a:lnTo>
                  <a:pt x="3132" y="448"/>
                </a:lnTo>
                <a:lnTo>
                  <a:pt x="3136" y="448"/>
                </a:lnTo>
                <a:lnTo>
                  <a:pt x="3142" y="448"/>
                </a:lnTo>
                <a:lnTo>
                  <a:pt x="3148" y="452"/>
                </a:lnTo>
                <a:lnTo>
                  <a:pt x="3154" y="454"/>
                </a:lnTo>
                <a:lnTo>
                  <a:pt x="3156" y="454"/>
                </a:lnTo>
                <a:lnTo>
                  <a:pt x="3158" y="452"/>
                </a:lnTo>
                <a:lnTo>
                  <a:pt x="3154" y="446"/>
                </a:lnTo>
                <a:lnTo>
                  <a:pt x="3150" y="436"/>
                </a:lnTo>
                <a:lnTo>
                  <a:pt x="3148" y="432"/>
                </a:lnTo>
                <a:lnTo>
                  <a:pt x="3150" y="430"/>
                </a:lnTo>
                <a:lnTo>
                  <a:pt x="3154" y="432"/>
                </a:lnTo>
                <a:lnTo>
                  <a:pt x="3166" y="440"/>
                </a:lnTo>
                <a:lnTo>
                  <a:pt x="3182" y="456"/>
                </a:lnTo>
                <a:lnTo>
                  <a:pt x="3188" y="462"/>
                </a:lnTo>
                <a:lnTo>
                  <a:pt x="3192" y="462"/>
                </a:lnTo>
                <a:lnTo>
                  <a:pt x="3192" y="460"/>
                </a:lnTo>
                <a:lnTo>
                  <a:pt x="3196" y="456"/>
                </a:lnTo>
                <a:lnTo>
                  <a:pt x="3196" y="450"/>
                </a:lnTo>
                <a:lnTo>
                  <a:pt x="3196" y="442"/>
                </a:lnTo>
                <a:lnTo>
                  <a:pt x="3198" y="434"/>
                </a:lnTo>
                <a:lnTo>
                  <a:pt x="3202" y="430"/>
                </a:lnTo>
                <a:lnTo>
                  <a:pt x="3204" y="430"/>
                </a:lnTo>
                <a:lnTo>
                  <a:pt x="3208" y="430"/>
                </a:lnTo>
                <a:lnTo>
                  <a:pt x="3216" y="430"/>
                </a:lnTo>
                <a:lnTo>
                  <a:pt x="3224" y="430"/>
                </a:lnTo>
                <a:lnTo>
                  <a:pt x="3234" y="426"/>
                </a:lnTo>
                <a:lnTo>
                  <a:pt x="3242" y="420"/>
                </a:lnTo>
                <a:lnTo>
                  <a:pt x="3282" y="394"/>
                </a:lnTo>
                <a:lnTo>
                  <a:pt x="3294" y="386"/>
                </a:lnTo>
                <a:lnTo>
                  <a:pt x="3308" y="382"/>
                </a:lnTo>
                <a:lnTo>
                  <a:pt x="3334" y="374"/>
                </a:lnTo>
                <a:lnTo>
                  <a:pt x="3342" y="372"/>
                </a:lnTo>
                <a:lnTo>
                  <a:pt x="3348" y="370"/>
                </a:lnTo>
                <a:lnTo>
                  <a:pt x="3348" y="368"/>
                </a:lnTo>
                <a:lnTo>
                  <a:pt x="3348" y="366"/>
                </a:lnTo>
                <a:lnTo>
                  <a:pt x="3340" y="362"/>
                </a:lnTo>
                <a:lnTo>
                  <a:pt x="3332" y="356"/>
                </a:lnTo>
                <a:lnTo>
                  <a:pt x="3324" y="352"/>
                </a:lnTo>
                <a:lnTo>
                  <a:pt x="3314" y="344"/>
                </a:lnTo>
                <a:lnTo>
                  <a:pt x="3306" y="342"/>
                </a:lnTo>
                <a:lnTo>
                  <a:pt x="3298" y="340"/>
                </a:lnTo>
                <a:lnTo>
                  <a:pt x="3286" y="340"/>
                </a:lnTo>
                <a:lnTo>
                  <a:pt x="3270" y="342"/>
                </a:lnTo>
                <a:lnTo>
                  <a:pt x="3256" y="344"/>
                </a:lnTo>
                <a:lnTo>
                  <a:pt x="3252" y="344"/>
                </a:lnTo>
                <a:lnTo>
                  <a:pt x="3254" y="342"/>
                </a:lnTo>
                <a:lnTo>
                  <a:pt x="3260" y="336"/>
                </a:lnTo>
                <a:lnTo>
                  <a:pt x="3266" y="332"/>
                </a:lnTo>
                <a:lnTo>
                  <a:pt x="3268" y="324"/>
                </a:lnTo>
                <a:lnTo>
                  <a:pt x="3270" y="320"/>
                </a:lnTo>
                <a:lnTo>
                  <a:pt x="3268" y="318"/>
                </a:lnTo>
                <a:lnTo>
                  <a:pt x="3264" y="314"/>
                </a:lnTo>
                <a:lnTo>
                  <a:pt x="3260" y="310"/>
                </a:lnTo>
                <a:lnTo>
                  <a:pt x="3250" y="302"/>
                </a:lnTo>
                <a:lnTo>
                  <a:pt x="3246" y="296"/>
                </a:lnTo>
                <a:lnTo>
                  <a:pt x="3244" y="290"/>
                </a:lnTo>
                <a:lnTo>
                  <a:pt x="3244" y="286"/>
                </a:lnTo>
                <a:lnTo>
                  <a:pt x="3244" y="282"/>
                </a:lnTo>
                <a:lnTo>
                  <a:pt x="3242" y="278"/>
                </a:lnTo>
                <a:lnTo>
                  <a:pt x="3234" y="274"/>
                </a:lnTo>
                <a:lnTo>
                  <a:pt x="3220" y="272"/>
                </a:lnTo>
                <a:lnTo>
                  <a:pt x="3206" y="272"/>
                </a:lnTo>
                <a:lnTo>
                  <a:pt x="3200" y="276"/>
                </a:lnTo>
                <a:lnTo>
                  <a:pt x="3196" y="280"/>
                </a:lnTo>
                <a:lnTo>
                  <a:pt x="3196" y="286"/>
                </a:lnTo>
                <a:lnTo>
                  <a:pt x="3198" y="292"/>
                </a:lnTo>
                <a:lnTo>
                  <a:pt x="3198" y="296"/>
                </a:lnTo>
                <a:lnTo>
                  <a:pt x="3196" y="298"/>
                </a:lnTo>
                <a:lnTo>
                  <a:pt x="3194" y="298"/>
                </a:lnTo>
                <a:lnTo>
                  <a:pt x="3186" y="296"/>
                </a:lnTo>
                <a:lnTo>
                  <a:pt x="3178" y="292"/>
                </a:lnTo>
                <a:lnTo>
                  <a:pt x="3174" y="286"/>
                </a:lnTo>
                <a:lnTo>
                  <a:pt x="3174" y="282"/>
                </a:lnTo>
                <a:lnTo>
                  <a:pt x="3176" y="278"/>
                </a:lnTo>
                <a:lnTo>
                  <a:pt x="3176" y="272"/>
                </a:lnTo>
                <a:lnTo>
                  <a:pt x="3174" y="270"/>
                </a:lnTo>
                <a:lnTo>
                  <a:pt x="3166" y="266"/>
                </a:lnTo>
                <a:lnTo>
                  <a:pt x="3152" y="264"/>
                </a:lnTo>
                <a:lnTo>
                  <a:pt x="3144" y="264"/>
                </a:lnTo>
                <a:lnTo>
                  <a:pt x="3134" y="260"/>
                </a:lnTo>
                <a:lnTo>
                  <a:pt x="3118" y="252"/>
                </a:lnTo>
                <a:lnTo>
                  <a:pt x="3082" y="228"/>
                </a:lnTo>
                <a:lnTo>
                  <a:pt x="3062" y="216"/>
                </a:lnTo>
                <a:lnTo>
                  <a:pt x="3040" y="204"/>
                </a:lnTo>
                <a:lnTo>
                  <a:pt x="3028" y="200"/>
                </a:lnTo>
                <a:lnTo>
                  <a:pt x="3014" y="198"/>
                </a:lnTo>
                <a:lnTo>
                  <a:pt x="3002" y="196"/>
                </a:lnTo>
                <a:lnTo>
                  <a:pt x="2988" y="196"/>
                </a:lnTo>
                <a:lnTo>
                  <a:pt x="2972" y="198"/>
                </a:lnTo>
                <a:lnTo>
                  <a:pt x="2970" y="200"/>
                </a:lnTo>
                <a:lnTo>
                  <a:pt x="2968" y="202"/>
                </a:lnTo>
                <a:lnTo>
                  <a:pt x="2970" y="206"/>
                </a:lnTo>
                <a:lnTo>
                  <a:pt x="2976" y="210"/>
                </a:lnTo>
                <a:lnTo>
                  <a:pt x="2982" y="214"/>
                </a:lnTo>
                <a:lnTo>
                  <a:pt x="2984" y="218"/>
                </a:lnTo>
                <a:lnTo>
                  <a:pt x="2982" y="220"/>
                </a:lnTo>
                <a:lnTo>
                  <a:pt x="2980" y="222"/>
                </a:lnTo>
                <a:lnTo>
                  <a:pt x="2966" y="222"/>
                </a:lnTo>
                <a:lnTo>
                  <a:pt x="2950" y="224"/>
                </a:lnTo>
                <a:lnTo>
                  <a:pt x="2940" y="226"/>
                </a:lnTo>
                <a:lnTo>
                  <a:pt x="2936" y="228"/>
                </a:lnTo>
                <a:lnTo>
                  <a:pt x="2932" y="232"/>
                </a:lnTo>
                <a:lnTo>
                  <a:pt x="2926" y="244"/>
                </a:lnTo>
                <a:lnTo>
                  <a:pt x="2924" y="250"/>
                </a:lnTo>
                <a:lnTo>
                  <a:pt x="2920" y="254"/>
                </a:lnTo>
                <a:lnTo>
                  <a:pt x="2910" y="260"/>
                </a:lnTo>
                <a:lnTo>
                  <a:pt x="2900" y="266"/>
                </a:lnTo>
                <a:lnTo>
                  <a:pt x="2894" y="272"/>
                </a:lnTo>
                <a:lnTo>
                  <a:pt x="2888" y="280"/>
                </a:lnTo>
                <a:lnTo>
                  <a:pt x="2886" y="284"/>
                </a:lnTo>
                <a:lnTo>
                  <a:pt x="2886" y="286"/>
                </a:lnTo>
                <a:lnTo>
                  <a:pt x="2888" y="290"/>
                </a:lnTo>
                <a:lnTo>
                  <a:pt x="2892" y="292"/>
                </a:lnTo>
                <a:lnTo>
                  <a:pt x="2904" y="294"/>
                </a:lnTo>
                <a:lnTo>
                  <a:pt x="2918" y="296"/>
                </a:lnTo>
                <a:lnTo>
                  <a:pt x="2946" y="296"/>
                </a:lnTo>
                <a:lnTo>
                  <a:pt x="2954" y="298"/>
                </a:lnTo>
                <a:lnTo>
                  <a:pt x="2958" y="298"/>
                </a:lnTo>
                <a:lnTo>
                  <a:pt x="2958" y="300"/>
                </a:lnTo>
                <a:lnTo>
                  <a:pt x="2954" y="302"/>
                </a:lnTo>
                <a:lnTo>
                  <a:pt x="2950" y="306"/>
                </a:lnTo>
                <a:lnTo>
                  <a:pt x="2940" y="308"/>
                </a:lnTo>
                <a:lnTo>
                  <a:pt x="2926" y="306"/>
                </a:lnTo>
                <a:lnTo>
                  <a:pt x="2910" y="304"/>
                </a:lnTo>
                <a:lnTo>
                  <a:pt x="2882" y="300"/>
                </a:lnTo>
                <a:lnTo>
                  <a:pt x="2874" y="302"/>
                </a:lnTo>
                <a:lnTo>
                  <a:pt x="2870" y="302"/>
                </a:lnTo>
                <a:lnTo>
                  <a:pt x="2870" y="306"/>
                </a:lnTo>
                <a:lnTo>
                  <a:pt x="2870" y="312"/>
                </a:lnTo>
                <a:lnTo>
                  <a:pt x="2872" y="318"/>
                </a:lnTo>
                <a:lnTo>
                  <a:pt x="2876" y="324"/>
                </a:lnTo>
                <a:lnTo>
                  <a:pt x="2884" y="330"/>
                </a:lnTo>
                <a:lnTo>
                  <a:pt x="2900" y="344"/>
                </a:lnTo>
                <a:lnTo>
                  <a:pt x="2922" y="360"/>
                </a:lnTo>
                <a:close/>
                <a:moveTo>
                  <a:pt x="2814" y="444"/>
                </a:moveTo>
                <a:lnTo>
                  <a:pt x="2814" y="444"/>
                </a:lnTo>
                <a:lnTo>
                  <a:pt x="2818" y="448"/>
                </a:lnTo>
                <a:lnTo>
                  <a:pt x="2820" y="450"/>
                </a:lnTo>
                <a:lnTo>
                  <a:pt x="2826" y="454"/>
                </a:lnTo>
                <a:lnTo>
                  <a:pt x="2842" y="458"/>
                </a:lnTo>
                <a:lnTo>
                  <a:pt x="2850" y="462"/>
                </a:lnTo>
                <a:lnTo>
                  <a:pt x="2850" y="464"/>
                </a:lnTo>
                <a:lnTo>
                  <a:pt x="2846" y="466"/>
                </a:lnTo>
                <a:lnTo>
                  <a:pt x="2840" y="468"/>
                </a:lnTo>
                <a:lnTo>
                  <a:pt x="2830" y="472"/>
                </a:lnTo>
                <a:lnTo>
                  <a:pt x="2832" y="474"/>
                </a:lnTo>
                <a:lnTo>
                  <a:pt x="2838" y="474"/>
                </a:lnTo>
                <a:lnTo>
                  <a:pt x="2848" y="476"/>
                </a:lnTo>
                <a:lnTo>
                  <a:pt x="2852" y="478"/>
                </a:lnTo>
                <a:lnTo>
                  <a:pt x="2856" y="482"/>
                </a:lnTo>
                <a:lnTo>
                  <a:pt x="2856" y="486"/>
                </a:lnTo>
                <a:lnTo>
                  <a:pt x="2858" y="490"/>
                </a:lnTo>
                <a:lnTo>
                  <a:pt x="2860" y="490"/>
                </a:lnTo>
                <a:lnTo>
                  <a:pt x="2864" y="490"/>
                </a:lnTo>
                <a:lnTo>
                  <a:pt x="2872" y="488"/>
                </a:lnTo>
                <a:lnTo>
                  <a:pt x="2884" y="484"/>
                </a:lnTo>
                <a:lnTo>
                  <a:pt x="2896" y="482"/>
                </a:lnTo>
                <a:lnTo>
                  <a:pt x="2920" y="478"/>
                </a:lnTo>
                <a:lnTo>
                  <a:pt x="2930" y="476"/>
                </a:lnTo>
                <a:lnTo>
                  <a:pt x="2938" y="474"/>
                </a:lnTo>
                <a:lnTo>
                  <a:pt x="2940" y="470"/>
                </a:lnTo>
                <a:lnTo>
                  <a:pt x="2938" y="466"/>
                </a:lnTo>
                <a:lnTo>
                  <a:pt x="2936" y="460"/>
                </a:lnTo>
                <a:lnTo>
                  <a:pt x="2938" y="456"/>
                </a:lnTo>
                <a:lnTo>
                  <a:pt x="2946" y="450"/>
                </a:lnTo>
                <a:lnTo>
                  <a:pt x="2948" y="448"/>
                </a:lnTo>
                <a:lnTo>
                  <a:pt x="2950" y="446"/>
                </a:lnTo>
                <a:lnTo>
                  <a:pt x="2946" y="442"/>
                </a:lnTo>
                <a:lnTo>
                  <a:pt x="2938" y="436"/>
                </a:lnTo>
                <a:lnTo>
                  <a:pt x="2928" y="432"/>
                </a:lnTo>
                <a:lnTo>
                  <a:pt x="2920" y="430"/>
                </a:lnTo>
                <a:lnTo>
                  <a:pt x="2908" y="430"/>
                </a:lnTo>
                <a:lnTo>
                  <a:pt x="2898" y="428"/>
                </a:lnTo>
                <a:lnTo>
                  <a:pt x="2890" y="424"/>
                </a:lnTo>
                <a:lnTo>
                  <a:pt x="2880" y="420"/>
                </a:lnTo>
                <a:lnTo>
                  <a:pt x="2868" y="412"/>
                </a:lnTo>
                <a:lnTo>
                  <a:pt x="2854" y="408"/>
                </a:lnTo>
                <a:lnTo>
                  <a:pt x="2840" y="406"/>
                </a:lnTo>
                <a:lnTo>
                  <a:pt x="2828" y="404"/>
                </a:lnTo>
                <a:lnTo>
                  <a:pt x="2816" y="406"/>
                </a:lnTo>
                <a:lnTo>
                  <a:pt x="2810" y="408"/>
                </a:lnTo>
                <a:lnTo>
                  <a:pt x="2806" y="414"/>
                </a:lnTo>
                <a:lnTo>
                  <a:pt x="2806" y="416"/>
                </a:lnTo>
                <a:lnTo>
                  <a:pt x="2806" y="420"/>
                </a:lnTo>
                <a:lnTo>
                  <a:pt x="2808" y="426"/>
                </a:lnTo>
                <a:lnTo>
                  <a:pt x="2808" y="430"/>
                </a:lnTo>
                <a:lnTo>
                  <a:pt x="2804" y="432"/>
                </a:lnTo>
                <a:lnTo>
                  <a:pt x="2802" y="434"/>
                </a:lnTo>
                <a:lnTo>
                  <a:pt x="2800" y="436"/>
                </a:lnTo>
                <a:lnTo>
                  <a:pt x="2800" y="438"/>
                </a:lnTo>
                <a:lnTo>
                  <a:pt x="2814" y="444"/>
                </a:lnTo>
                <a:close/>
                <a:moveTo>
                  <a:pt x="2764" y="326"/>
                </a:moveTo>
                <a:lnTo>
                  <a:pt x="2764" y="326"/>
                </a:lnTo>
                <a:lnTo>
                  <a:pt x="2774" y="334"/>
                </a:lnTo>
                <a:lnTo>
                  <a:pt x="2780" y="334"/>
                </a:lnTo>
                <a:lnTo>
                  <a:pt x="2784" y="334"/>
                </a:lnTo>
                <a:lnTo>
                  <a:pt x="2788" y="332"/>
                </a:lnTo>
                <a:lnTo>
                  <a:pt x="2790" y="330"/>
                </a:lnTo>
                <a:lnTo>
                  <a:pt x="2792" y="324"/>
                </a:lnTo>
                <a:lnTo>
                  <a:pt x="2792" y="316"/>
                </a:lnTo>
                <a:lnTo>
                  <a:pt x="2788" y="308"/>
                </a:lnTo>
                <a:lnTo>
                  <a:pt x="2780" y="302"/>
                </a:lnTo>
                <a:lnTo>
                  <a:pt x="2770" y="298"/>
                </a:lnTo>
                <a:lnTo>
                  <a:pt x="2760" y="296"/>
                </a:lnTo>
                <a:lnTo>
                  <a:pt x="2750" y="296"/>
                </a:lnTo>
                <a:lnTo>
                  <a:pt x="2742" y="298"/>
                </a:lnTo>
                <a:lnTo>
                  <a:pt x="2736" y="302"/>
                </a:lnTo>
                <a:lnTo>
                  <a:pt x="2734" y="306"/>
                </a:lnTo>
                <a:lnTo>
                  <a:pt x="2734" y="310"/>
                </a:lnTo>
                <a:lnTo>
                  <a:pt x="2736" y="314"/>
                </a:lnTo>
                <a:lnTo>
                  <a:pt x="2738" y="316"/>
                </a:lnTo>
                <a:lnTo>
                  <a:pt x="2744" y="320"/>
                </a:lnTo>
                <a:lnTo>
                  <a:pt x="2752" y="320"/>
                </a:lnTo>
                <a:lnTo>
                  <a:pt x="2758" y="322"/>
                </a:lnTo>
                <a:lnTo>
                  <a:pt x="2764" y="326"/>
                </a:lnTo>
                <a:close/>
                <a:moveTo>
                  <a:pt x="2352" y="636"/>
                </a:moveTo>
                <a:lnTo>
                  <a:pt x="2352" y="636"/>
                </a:lnTo>
                <a:lnTo>
                  <a:pt x="2346" y="642"/>
                </a:lnTo>
                <a:lnTo>
                  <a:pt x="2344" y="644"/>
                </a:lnTo>
                <a:lnTo>
                  <a:pt x="2346" y="646"/>
                </a:lnTo>
                <a:lnTo>
                  <a:pt x="2350" y="648"/>
                </a:lnTo>
                <a:lnTo>
                  <a:pt x="2360" y="650"/>
                </a:lnTo>
                <a:lnTo>
                  <a:pt x="2370" y="652"/>
                </a:lnTo>
                <a:lnTo>
                  <a:pt x="2378" y="654"/>
                </a:lnTo>
                <a:lnTo>
                  <a:pt x="2384" y="658"/>
                </a:lnTo>
                <a:lnTo>
                  <a:pt x="2386" y="662"/>
                </a:lnTo>
                <a:lnTo>
                  <a:pt x="2386" y="664"/>
                </a:lnTo>
                <a:lnTo>
                  <a:pt x="2382" y="670"/>
                </a:lnTo>
                <a:lnTo>
                  <a:pt x="2378" y="672"/>
                </a:lnTo>
                <a:lnTo>
                  <a:pt x="2370" y="672"/>
                </a:lnTo>
                <a:lnTo>
                  <a:pt x="2362" y="670"/>
                </a:lnTo>
                <a:lnTo>
                  <a:pt x="2340" y="666"/>
                </a:lnTo>
                <a:lnTo>
                  <a:pt x="2326" y="666"/>
                </a:lnTo>
                <a:lnTo>
                  <a:pt x="2312" y="668"/>
                </a:lnTo>
                <a:lnTo>
                  <a:pt x="2298" y="670"/>
                </a:lnTo>
                <a:lnTo>
                  <a:pt x="2292" y="670"/>
                </a:lnTo>
                <a:lnTo>
                  <a:pt x="2288" y="666"/>
                </a:lnTo>
                <a:lnTo>
                  <a:pt x="2286" y="662"/>
                </a:lnTo>
                <a:lnTo>
                  <a:pt x="2282" y="656"/>
                </a:lnTo>
                <a:lnTo>
                  <a:pt x="2278" y="648"/>
                </a:lnTo>
                <a:lnTo>
                  <a:pt x="2266" y="638"/>
                </a:lnTo>
                <a:lnTo>
                  <a:pt x="2250" y="624"/>
                </a:lnTo>
                <a:lnTo>
                  <a:pt x="2230" y="616"/>
                </a:lnTo>
                <a:lnTo>
                  <a:pt x="2216" y="612"/>
                </a:lnTo>
                <a:lnTo>
                  <a:pt x="2206" y="612"/>
                </a:lnTo>
                <a:lnTo>
                  <a:pt x="2196" y="614"/>
                </a:lnTo>
                <a:lnTo>
                  <a:pt x="2190" y="618"/>
                </a:lnTo>
                <a:lnTo>
                  <a:pt x="2186" y="620"/>
                </a:lnTo>
                <a:lnTo>
                  <a:pt x="2180" y="618"/>
                </a:lnTo>
                <a:lnTo>
                  <a:pt x="2174" y="610"/>
                </a:lnTo>
                <a:lnTo>
                  <a:pt x="2168" y="602"/>
                </a:lnTo>
                <a:lnTo>
                  <a:pt x="2160" y="596"/>
                </a:lnTo>
                <a:lnTo>
                  <a:pt x="2152" y="594"/>
                </a:lnTo>
                <a:lnTo>
                  <a:pt x="2142" y="596"/>
                </a:lnTo>
                <a:lnTo>
                  <a:pt x="2132" y="598"/>
                </a:lnTo>
                <a:lnTo>
                  <a:pt x="2120" y="602"/>
                </a:lnTo>
                <a:lnTo>
                  <a:pt x="2090" y="614"/>
                </a:lnTo>
                <a:lnTo>
                  <a:pt x="2072" y="622"/>
                </a:lnTo>
                <a:lnTo>
                  <a:pt x="2072" y="624"/>
                </a:lnTo>
                <a:lnTo>
                  <a:pt x="2072" y="626"/>
                </a:lnTo>
                <a:lnTo>
                  <a:pt x="2076" y="628"/>
                </a:lnTo>
                <a:lnTo>
                  <a:pt x="2076" y="632"/>
                </a:lnTo>
                <a:lnTo>
                  <a:pt x="2072" y="638"/>
                </a:lnTo>
                <a:lnTo>
                  <a:pt x="2062" y="646"/>
                </a:lnTo>
                <a:lnTo>
                  <a:pt x="2054" y="654"/>
                </a:lnTo>
                <a:lnTo>
                  <a:pt x="2050" y="658"/>
                </a:lnTo>
                <a:lnTo>
                  <a:pt x="2050" y="662"/>
                </a:lnTo>
                <a:lnTo>
                  <a:pt x="2052" y="662"/>
                </a:lnTo>
                <a:lnTo>
                  <a:pt x="2056" y="664"/>
                </a:lnTo>
                <a:lnTo>
                  <a:pt x="2056" y="666"/>
                </a:lnTo>
                <a:lnTo>
                  <a:pt x="2052" y="670"/>
                </a:lnTo>
                <a:lnTo>
                  <a:pt x="2044" y="676"/>
                </a:lnTo>
                <a:lnTo>
                  <a:pt x="2034" y="684"/>
                </a:lnTo>
                <a:lnTo>
                  <a:pt x="2030" y="690"/>
                </a:lnTo>
                <a:lnTo>
                  <a:pt x="2032" y="694"/>
                </a:lnTo>
                <a:lnTo>
                  <a:pt x="2036" y="696"/>
                </a:lnTo>
                <a:lnTo>
                  <a:pt x="2056" y="702"/>
                </a:lnTo>
                <a:lnTo>
                  <a:pt x="2084" y="710"/>
                </a:lnTo>
                <a:lnTo>
                  <a:pt x="2096" y="712"/>
                </a:lnTo>
                <a:lnTo>
                  <a:pt x="2106" y="712"/>
                </a:lnTo>
                <a:lnTo>
                  <a:pt x="2114" y="710"/>
                </a:lnTo>
                <a:lnTo>
                  <a:pt x="2118" y="708"/>
                </a:lnTo>
                <a:lnTo>
                  <a:pt x="2124" y="702"/>
                </a:lnTo>
                <a:lnTo>
                  <a:pt x="2126" y="702"/>
                </a:lnTo>
                <a:lnTo>
                  <a:pt x="2130" y="704"/>
                </a:lnTo>
                <a:lnTo>
                  <a:pt x="2136" y="712"/>
                </a:lnTo>
                <a:lnTo>
                  <a:pt x="2140" y="714"/>
                </a:lnTo>
                <a:lnTo>
                  <a:pt x="2144" y="716"/>
                </a:lnTo>
                <a:lnTo>
                  <a:pt x="2148" y="714"/>
                </a:lnTo>
                <a:lnTo>
                  <a:pt x="2154" y="714"/>
                </a:lnTo>
                <a:lnTo>
                  <a:pt x="2158" y="710"/>
                </a:lnTo>
                <a:lnTo>
                  <a:pt x="2164" y="704"/>
                </a:lnTo>
                <a:lnTo>
                  <a:pt x="2174" y="692"/>
                </a:lnTo>
                <a:lnTo>
                  <a:pt x="2180" y="686"/>
                </a:lnTo>
                <a:lnTo>
                  <a:pt x="2182" y="686"/>
                </a:lnTo>
                <a:lnTo>
                  <a:pt x="2184" y="688"/>
                </a:lnTo>
                <a:lnTo>
                  <a:pt x="2182" y="696"/>
                </a:lnTo>
                <a:lnTo>
                  <a:pt x="2182" y="700"/>
                </a:lnTo>
                <a:lnTo>
                  <a:pt x="2184" y="704"/>
                </a:lnTo>
                <a:lnTo>
                  <a:pt x="2188" y="706"/>
                </a:lnTo>
                <a:lnTo>
                  <a:pt x="2196" y="706"/>
                </a:lnTo>
                <a:lnTo>
                  <a:pt x="2222" y="704"/>
                </a:lnTo>
                <a:lnTo>
                  <a:pt x="2262" y="698"/>
                </a:lnTo>
                <a:lnTo>
                  <a:pt x="2282" y="694"/>
                </a:lnTo>
                <a:lnTo>
                  <a:pt x="2292" y="694"/>
                </a:lnTo>
                <a:lnTo>
                  <a:pt x="2296" y="696"/>
                </a:lnTo>
                <a:lnTo>
                  <a:pt x="2294" y="700"/>
                </a:lnTo>
                <a:lnTo>
                  <a:pt x="2286" y="702"/>
                </a:lnTo>
                <a:lnTo>
                  <a:pt x="2274" y="706"/>
                </a:lnTo>
                <a:lnTo>
                  <a:pt x="2258" y="710"/>
                </a:lnTo>
                <a:lnTo>
                  <a:pt x="2242" y="712"/>
                </a:lnTo>
                <a:lnTo>
                  <a:pt x="2206" y="718"/>
                </a:lnTo>
                <a:lnTo>
                  <a:pt x="2188" y="722"/>
                </a:lnTo>
                <a:lnTo>
                  <a:pt x="2176" y="726"/>
                </a:lnTo>
                <a:lnTo>
                  <a:pt x="2166" y="732"/>
                </a:lnTo>
                <a:lnTo>
                  <a:pt x="2164" y="734"/>
                </a:lnTo>
                <a:lnTo>
                  <a:pt x="2164" y="738"/>
                </a:lnTo>
                <a:lnTo>
                  <a:pt x="2164" y="740"/>
                </a:lnTo>
                <a:lnTo>
                  <a:pt x="2168" y="744"/>
                </a:lnTo>
                <a:lnTo>
                  <a:pt x="2184" y="752"/>
                </a:lnTo>
                <a:lnTo>
                  <a:pt x="2196" y="756"/>
                </a:lnTo>
                <a:lnTo>
                  <a:pt x="2210" y="758"/>
                </a:lnTo>
                <a:lnTo>
                  <a:pt x="2222" y="756"/>
                </a:lnTo>
                <a:lnTo>
                  <a:pt x="2236" y="756"/>
                </a:lnTo>
                <a:lnTo>
                  <a:pt x="2266" y="748"/>
                </a:lnTo>
                <a:lnTo>
                  <a:pt x="2298" y="740"/>
                </a:lnTo>
                <a:lnTo>
                  <a:pt x="2312" y="736"/>
                </a:lnTo>
                <a:lnTo>
                  <a:pt x="2326" y="730"/>
                </a:lnTo>
                <a:lnTo>
                  <a:pt x="2348" y="718"/>
                </a:lnTo>
                <a:lnTo>
                  <a:pt x="2360" y="714"/>
                </a:lnTo>
                <a:lnTo>
                  <a:pt x="2370" y="712"/>
                </a:lnTo>
                <a:lnTo>
                  <a:pt x="2380" y="712"/>
                </a:lnTo>
                <a:lnTo>
                  <a:pt x="2390" y="714"/>
                </a:lnTo>
                <a:lnTo>
                  <a:pt x="2400" y="716"/>
                </a:lnTo>
                <a:lnTo>
                  <a:pt x="2408" y="716"/>
                </a:lnTo>
                <a:lnTo>
                  <a:pt x="2412" y="716"/>
                </a:lnTo>
                <a:lnTo>
                  <a:pt x="2416" y="714"/>
                </a:lnTo>
                <a:lnTo>
                  <a:pt x="2420" y="712"/>
                </a:lnTo>
                <a:lnTo>
                  <a:pt x="2424" y="710"/>
                </a:lnTo>
                <a:lnTo>
                  <a:pt x="2430" y="710"/>
                </a:lnTo>
                <a:lnTo>
                  <a:pt x="2440" y="712"/>
                </a:lnTo>
                <a:lnTo>
                  <a:pt x="2450" y="714"/>
                </a:lnTo>
                <a:lnTo>
                  <a:pt x="2460" y="716"/>
                </a:lnTo>
                <a:lnTo>
                  <a:pt x="2472" y="714"/>
                </a:lnTo>
                <a:lnTo>
                  <a:pt x="2480" y="710"/>
                </a:lnTo>
                <a:lnTo>
                  <a:pt x="2490" y="704"/>
                </a:lnTo>
                <a:lnTo>
                  <a:pt x="2500" y="696"/>
                </a:lnTo>
                <a:lnTo>
                  <a:pt x="2512" y="684"/>
                </a:lnTo>
                <a:lnTo>
                  <a:pt x="2522" y="672"/>
                </a:lnTo>
                <a:lnTo>
                  <a:pt x="2526" y="664"/>
                </a:lnTo>
                <a:lnTo>
                  <a:pt x="2530" y="658"/>
                </a:lnTo>
                <a:lnTo>
                  <a:pt x="2530" y="654"/>
                </a:lnTo>
                <a:lnTo>
                  <a:pt x="2530" y="648"/>
                </a:lnTo>
                <a:lnTo>
                  <a:pt x="2526" y="644"/>
                </a:lnTo>
                <a:lnTo>
                  <a:pt x="2522" y="642"/>
                </a:lnTo>
                <a:lnTo>
                  <a:pt x="2512" y="636"/>
                </a:lnTo>
                <a:lnTo>
                  <a:pt x="2500" y="634"/>
                </a:lnTo>
                <a:lnTo>
                  <a:pt x="2486" y="632"/>
                </a:lnTo>
                <a:lnTo>
                  <a:pt x="2474" y="632"/>
                </a:lnTo>
                <a:lnTo>
                  <a:pt x="2466" y="634"/>
                </a:lnTo>
                <a:lnTo>
                  <a:pt x="2450" y="640"/>
                </a:lnTo>
                <a:lnTo>
                  <a:pt x="2436" y="646"/>
                </a:lnTo>
                <a:lnTo>
                  <a:pt x="2432" y="646"/>
                </a:lnTo>
                <a:lnTo>
                  <a:pt x="2428" y="646"/>
                </a:lnTo>
                <a:lnTo>
                  <a:pt x="2428" y="644"/>
                </a:lnTo>
                <a:lnTo>
                  <a:pt x="2430" y="638"/>
                </a:lnTo>
                <a:lnTo>
                  <a:pt x="2432" y="632"/>
                </a:lnTo>
                <a:lnTo>
                  <a:pt x="2430" y="630"/>
                </a:lnTo>
                <a:lnTo>
                  <a:pt x="2424" y="628"/>
                </a:lnTo>
                <a:lnTo>
                  <a:pt x="2420" y="626"/>
                </a:lnTo>
                <a:lnTo>
                  <a:pt x="2414" y="626"/>
                </a:lnTo>
                <a:lnTo>
                  <a:pt x="2412" y="624"/>
                </a:lnTo>
                <a:lnTo>
                  <a:pt x="2410" y="622"/>
                </a:lnTo>
                <a:lnTo>
                  <a:pt x="2414" y="618"/>
                </a:lnTo>
                <a:lnTo>
                  <a:pt x="2418" y="612"/>
                </a:lnTo>
                <a:lnTo>
                  <a:pt x="2418" y="610"/>
                </a:lnTo>
                <a:lnTo>
                  <a:pt x="2416" y="608"/>
                </a:lnTo>
                <a:lnTo>
                  <a:pt x="2414" y="606"/>
                </a:lnTo>
                <a:lnTo>
                  <a:pt x="2410" y="604"/>
                </a:lnTo>
                <a:lnTo>
                  <a:pt x="2406" y="600"/>
                </a:lnTo>
                <a:lnTo>
                  <a:pt x="2402" y="592"/>
                </a:lnTo>
                <a:lnTo>
                  <a:pt x="2400" y="582"/>
                </a:lnTo>
                <a:lnTo>
                  <a:pt x="2398" y="574"/>
                </a:lnTo>
                <a:lnTo>
                  <a:pt x="2394" y="568"/>
                </a:lnTo>
                <a:lnTo>
                  <a:pt x="2388" y="566"/>
                </a:lnTo>
                <a:lnTo>
                  <a:pt x="2380" y="568"/>
                </a:lnTo>
                <a:lnTo>
                  <a:pt x="2370" y="570"/>
                </a:lnTo>
                <a:lnTo>
                  <a:pt x="2358" y="576"/>
                </a:lnTo>
                <a:lnTo>
                  <a:pt x="2332" y="594"/>
                </a:lnTo>
                <a:lnTo>
                  <a:pt x="2324" y="598"/>
                </a:lnTo>
                <a:lnTo>
                  <a:pt x="2322" y="602"/>
                </a:lnTo>
                <a:lnTo>
                  <a:pt x="2320" y="604"/>
                </a:lnTo>
                <a:lnTo>
                  <a:pt x="2322" y="608"/>
                </a:lnTo>
                <a:lnTo>
                  <a:pt x="2328" y="612"/>
                </a:lnTo>
                <a:lnTo>
                  <a:pt x="2338" y="616"/>
                </a:lnTo>
                <a:lnTo>
                  <a:pt x="2350" y="620"/>
                </a:lnTo>
                <a:lnTo>
                  <a:pt x="2358" y="624"/>
                </a:lnTo>
                <a:lnTo>
                  <a:pt x="2360" y="626"/>
                </a:lnTo>
                <a:lnTo>
                  <a:pt x="2360" y="628"/>
                </a:lnTo>
                <a:lnTo>
                  <a:pt x="2358" y="632"/>
                </a:lnTo>
                <a:lnTo>
                  <a:pt x="2352" y="636"/>
                </a:lnTo>
                <a:close/>
                <a:moveTo>
                  <a:pt x="2556" y="544"/>
                </a:moveTo>
                <a:lnTo>
                  <a:pt x="2556" y="544"/>
                </a:lnTo>
                <a:lnTo>
                  <a:pt x="2566" y="544"/>
                </a:lnTo>
                <a:lnTo>
                  <a:pt x="2568" y="542"/>
                </a:lnTo>
                <a:lnTo>
                  <a:pt x="2570" y="540"/>
                </a:lnTo>
                <a:lnTo>
                  <a:pt x="2570" y="536"/>
                </a:lnTo>
                <a:lnTo>
                  <a:pt x="2568" y="532"/>
                </a:lnTo>
                <a:lnTo>
                  <a:pt x="2556" y="520"/>
                </a:lnTo>
                <a:lnTo>
                  <a:pt x="2546" y="512"/>
                </a:lnTo>
                <a:lnTo>
                  <a:pt x="2536" y="504"/>
                </a:lnTo>
                <a:lnTo>
                  <a:pt x="2526" y="500"/>
                </a:lnTo>
                <a:lnTo>
                  <a:pt x="2516" y="496"/>
                </a:lnTo>
                <a:lnTo>
                  <a:pt x="2508" y="494"/>
                </a:lnTo>
                <a:lnTo>
                  <a:pt x="2502" y="494"/>
                </a:lnTo>
                <a:lnTo>
                  <a:pt x="2500" y="496"/>
                </a:lnTo>
                <a:lnTo>
                  <a:pt x="2500" y="500"/>
                </a:lnTo>
                <a:lnTo>
                  <a:pt x="2508" y="514"/>
                </a:lnTo>
                <a:lnTo>
                  <a:pt x="2518" y="530"/>
                </a:lnTo>
                <a:lnTo>
                  <a:pt x="2524" y="536"/>
                </a:lnTo>
                <a:lnTo>
                  <a:pt x="2534" y="542"/>
                </a:lnTo>
                <a:lnTo>
                  <a:pt x="2544" y="544"/>
                </a:lnTo>
                <a:lnTo>
                  <a:pt x="2556" y="544"/>
                </a:lnTo>
                <a:close/>
                <a:moveTo>
                  <a:pt x="1828" y="630"/>
                </a:moveTo>
                <a:lnTo>
                  <a:pt x="1828" y="630"/>
                </a:lnTo>
                <a:lnTo>
                  <a:pt x="1826" y="636"/>
                </a:lnTo>
                <a:lnTo>
                  <a:pt x="1826" y="638"/>
                </a:lnTo>
                <a:lnTo>
                  <a:pt x="1828" y="640"/>
                </a:lnTo>
                <a:lnTo>
                  <a:pt x="1830" y="640"/>
                </a:lnTo>
                <a:lnTo>
                  <a:pt x="1838" y="638"/>
                </a:lnTo>
                <a:lnTo>
                  <a:pt x="1850" y="632"/>
                </a:lnTo>
                <a:lnTo>
                  <a:pt x="1856" y="628"/>
                </a:lnTo>
                <a:lnTo>
                  <a:pt x="1860" y="628"/>
                </a:lnTo>
                <a:lnTo>
                  <a:pt x="1864" y="628"/>
                </a:lnTo>
                <a:lnTo>
                  <a:pt x="1868" y="630"/>
                </a:lnTo>
                <a:lnTo>
                  <a:pt x="1874" y="634"/>
                </a:lnTo>
                <a:lnTo>
                  <a:pt x="1880" y="636"/>
                </a:lnTo>
                <a:lnTo>
                  <a:pt x="1886" y="636"/>
                </a:lnTo>
                <a:lnTo>
                  <a:pt x="1892" y="636"/>
                </a:lnTo>
                <a:lnTo>
                  <a:pt x="1896" y="632"/>
                </a:lnTo>
                <a:lnTo>
                  <a:pt x="1900" y="626"/>
                </a:lnTo>
                <a:lnTo>
                  <a:pt x="1902" y="626"/>
                </a:lnTo>
                <a:lnTo>
                  <a:pt x="1904" y="626"/>
                </a:lnTo>
                <a:lnTo>
                  <a:pt x="1908" y="634"/>
                </a:lnTo>
                <a:lnTo>
                  <a:pt x="1914" y="642"/>
                </a:lnTo>
                <a:lnTo>
                  <a:pt x="1920" y="646"/>
                </a:lnTo>
                <a:lnTo>
                  <a:pt x="1926" y="650"/>
                </a:lnTo>
                <a:lnTo>
                  <a:pt x="1934" y="650"/>
                </a:lnTo>
                <a:lnTo>
                  <a:pt x="1940" y="648"/>
                </a:lnTo>
                <a:lnTo>
                  <a:pt x="1946" y="642"/>
                </a:lnTo>
                <a:lnTo>
                  <a:pt x="1950" y="636"/>
                </a:lnTo>
                <a:lnTo>
                  <a:pt x="1952" y="624"/>
                </a:lnTo>
                <a:lnTo>
                  <a:pt x="1952" y="616"/>
                </a:lnTo>
                <a:lnTo>
                  <a:pt x="1954" y="614"/>
                </a:lnTo>
                <a:lnTo>
                  <a:pt x="1960" y="622"/>
                </a:lnTo>
                <a:lnTo>
                  <a:pt x="1964" y="626"/>
                </a:lnTo>
                <a:lnTo>
                  <a:pt x="1968" y="626"/>
                </a:lnTo>
                <a:lnTo>
                  <a:pt x="1970" y="626"/>
                </a:lnTo>
                <a:lnTo>
                  <a:pt x="1974" y="624"/>
                </a:lnTo>
                <a:lnTo>
                  <a:pt x="1978" y="620"/>
                </a:lnTo>
                <a:lnTo>
                  <a:pt x="1988" y="606"/>
                </a:lnTo>
                <a:lnTo>
                  <a:pt x="1994" y="594"/>
                </a:lnTo>
                <a:lnTo>
                  <a:pt x="1996" y="586"/>
                </a:lnTo>
                <a:lnTo>
                  <a:pt x="1996" y="580"/>
                </a:lnTo>
                <a:lnTo>
                  <a:pt x="1998" y="578"/>
                </a:lnTo>
                <a:lnTo>
                  <a:pt x="2000" y="576"/>
                </a:lnTo>
                <a:lnTo>
                  <a:pt x="2014" y="570"/>
                </a:lnTo>
                <a:lnTo>
                  <a:pt x="2020" y="568"/>
                </a:lnTo>
                <a:lnTo>
                  <a:pt x="2022" y="568"/>
                </a:lnTo>
                <a:lnTo>
                  <a:pt x="2024" y="570"/>
                </a:lnTo>
                <a:lnTo>
                  <a:pt x="2022" y="576"/>
                </a:lnTo>
                <a:lnTo>
                  <a:pt x="2020" y="582"/>
                </a:lnTo>
                <a:lnTo>
                  <a:pt x="2020" y="590"/>
                </a:lnTo>
                <a:lnTo>
                  <a:pt x="2020" y="600"/>
                </a:lnTo>
                <a:lnTo>
                  <a:pt x="2022" y="602"/>
                </a:lnTo>
                <a:lnTo>
                  <a:pt x="2024" y="606"/>
                </a:lnTo>
                <a:lnTo>
                  <a:pt x="2030" y="608"/>
                </a:lnTo>
                <a:lnTo>
                  <a:pt x="2036" y="610"/>
                </a:lnTo>
                <a:lnTo>
                  <a:pt x="2050" y="612"/>
                </a:lnTo>
                <a:lnTo>
                  <a:pt x="2056" y="610"/>
                </a:lnTo>
                <a:lnTo>
                  <a:pt x="2060" y="608"/>
                </a:lnTo>
                <a:lnTo>
                  <a:pt x="2060" y="602"/>
                </a:lnTo>
                <a:lnTo>
                  <a:pt x="2058" y="598"/>
                </a:lnTo>
                <a:lnTo>
                  <a:pt x="2058" y="594"/>
                </a:lnTo>
                <a:lnTo>
                  <a:pt x="2060" y="590"/>
                </a:lnTo>
                <a:lnTo>
                  <a:pt x="2068" y="588"/>
                </a:lnTo>
                <a:lnTo>
                  <a:pt x="2090" y="584"/>
                </a:lnTo>
                <a:lnTo>
                  <a:pt x="2098" y="580"/>
                </a:lnTo>
                <a:lnTo>
                  <a:pt x="2104" y="576"/>
                </a:lnTo>
                <a:lnTo>
                  <a:pt x="2108" y="572"/>
                </a:lnTo>
                <a:lnTo>
                  <a:pt x="2108" y="566"/>
                </a:lnTo>
                <a:lnTo>
                  <a:pt x="2104" y="560"/>
                </a:lnTo>
                <a:lnTo>
                  <a:pt x="2094" y="552"/>
                </a:lnTo>
                <a:lnTo>
                  <a:pt x="2088" y="550"/>
                </a:lnTo>
                <a:lnTo>
                  <a:pt x="2086" y="548"/>
                </a:lnTo>
                <a:lnTo>
                  <a:pt x="2086" y="544"/>
                </a:lnTo>
                <a:lnTo>
                  <a:pt x="2088" y="542"/>
                </a:lnTo>
                <a:lnTo>
                  <a:pt x="2094" y="538"/>
                </a:lnTo>
                <a:lnTo>
                  <a:pt x="2102" y="536"/>
                </a:lnTo>
                <a:lnTo>
                  <a:pt x="2110" y="532"/>
                </a:lnTo>
                <a:lnTo>
                  <a:pt x="2114" y="530"/>
                </a:lnTo>
                <a:lnTo>
                  <a:pt x="2114" y="528"/>
                </a:lnTo>
                <a:lnTo>
                  <a:pt x="2112" y="524"/>
                </a:lnTo>
                <a:lnTo>
                  <a:pt x="2102" y="520"/>
                </a:lnTo>
                <a:lnTo>
                  <a:pt x="2080" y="512"/>
                </a:lnTo>
                <a:lnTo>
                  <a:pt x="2074" y="510"/>
                </a:lnTo>
                <a:lnTo>
                  <a:pt x="2068" y="512"/>
                </a:lnTo>
                <a:lnTo>
                  <a:pt x="2064" y="512"/>
                </a:lnTo>
                <a:lnTo>
                  <a:pt x="2060" y="516"/>
                </a:lnTo>
                <a:lnTo>
                  <a:pt x="2052" y="524"/>
                </a:lnTo>
                <a:lnTo>
                  <a:pt x="2050" y="526"/>
                </a:lnTo>
                <a:lnTo>
                  <a:pt x="2046" y="528"/>
                </a:lnTo>
                <a:lnTo>
                  <a:pt x="2038" y="528"/>
                </a:lnTo>
                <a:lnTo>
                  <a:pt x="2016" y="522"/>
                </a:lnTo>
                <a:lnTo>
                  <a:pt x="2002" y="522"/>
                </a:lnTo>
                <a:lnTo>
                  <a:pt x="1984" y="526"/>
                </a:lnTo>
                <a:lnTo>
                  <a:pt x="1974" y="528"/>
                </a:lnTo>
                <a:lnTo>
                  <a:pt x="1964" y="534"/>
                </a:lnTo>
                <a:lnTo>
                  <a:pt x="1954" y="540"/>
                </a:lnTo>
                <a:lnTo>
                  <a:pt x="1942" y="548"/>
                </a:lnTo>
                <a:lnTo>
                  <a:pt x="1926" y="562"/>
                </a:lnTo>
                <a:lnTo>
                  <a:pt x="1916" y="568"/>
                </a:lnTo>
                <a:lnTo>
                  <a:pt x="1908" y="572"/>
                </a:lnTo>
                <a:lnTo>
                  <a:pt x="1904" y="574"/>
                </a:lnTo>
                <a:lnTo>
                  <a:pt x="1896" y="576"/>
                </a:lnTo>
                <a:lnTo>
                  <a:pt x="1890" y="580"/>
                </a:lnTo>
                <a:lnTo>
                  <a:pt x="1882" y="588"/>
                </a:lnTo>
                <a:lnTo>
                  <a:pt x="1872" y="596"/>
                </a:lnTo>
                <a:lnTo>
                  <a:pt x="1864" y="600"/>
                </a:lnTo>
                <a:lnTo>
                  <a:pt x="1858" y="600"/>
                </a:lnTo>
                <a:lnTo>
                  <a:pt x="1852" y="600"/>
                </a:lnTo>
                <a:lnTo>
                  <a:pt x="1848" y="598"/>
                </a:lnTo>
                <a:lnTo>
                  <a:pt x="1842" y="598"/>
                </a:lnTo>
                <a:lnTo>
                  <a:pt x="1834" y="600"/>
                </a:lnTo>
                <a:lnTo>
                  <a:pt x="1826" y="608"/>
                </a:lnTo>
                <a:lnTo>
                  <a:pt x="1818" y="616"/>
                </a:lnTo>
                <a:lnTo>
                  <a:pt x="1816" y="620"/>
                </a:lnTo>
                <a:lnTo>
                  <a:pt x="1816" y="622"/>
                </a:lnTo>
                <a:lnTo>
                  <a:pt x="1818" y="624"/>
                </a:lnTo>
                <a:lnTo>
                  <a:pt x="1826" y="626"/>
                </a:lnTo>
                <a:lnTo>
                  <a:pt x="1828" y="628"/>
                </a:lnTo>
                <a:lnTo>
                  <a:pt x="1828" y="630"/>
                </a:lnTo>
                <a:close/>
                <a:moveTo>
                  <a:pt x="2226" y="448"/>
                </a:moveTo>
                <a:lnTo>
                  <a:pt x="2226" y="448"/>
                </a:lnTo>
                <a:lnTo>
                  <a:pt x="2232" y="448"/>
                </a:lnTo>
                <a:lnTo>
                  <a:pt x="2240" y="448"/>
                </a:lnTo>
                <a:lnTo>
                  <a:pt x="2268" y="452"/>
                </a:lnTo>
                <a:lnTo>
                  <a:pt x="2278" y="452"/>
                </a:lnTo>
                <a:lnTo>
                  <a:pt x="2282" y="450"/>
                </a:lnTo>
                <a:lnTo>
                  <a:pt x="2290" y="448"/>
                </a:lnTo>
                <a:lnTo>
                  <a:pt x="2314" y="450"/>
                </a:lnTo>
                <a:lnTo>
                  <a:pt x="2330" y="450"/>
                </a:lnTo>
                <a:lnTo>
                  <a:pt x="2346" y="450"/>
                </a:lnTo>
                <a:lnTo>
                  <a:pt x="2358" y="448"/>
                </a:lnTo>
                <a:lnTo>
                  <a:pt x="2366" y="444"/>
                </a:lnTo>
                <a:lnTo>
                  <a:pt x="2368" y="440"/>
                </a:lnTo>
                <a:lnTo>
                  <a:pt x="2368" y="436"/>
                </a:lnTo>
                <a:lnTo>
                  <a:pt x="2368" y="434"/>
                </a:lnTo>
                <a:lnTo>
                  <a:pt x="2360" y="428"/>
                </a:lnTo>
                <a:lnTo>
                  <a:pt x="2344" y="422"/>
                </a:lnTo>
                <a:lnTo>
                  <a:pt x="2328" y="416"/>
                </a:lnTo>
                <a:lnTo>
                  <a:pt x="2314" y="414"/>
                </a:lnTo>
                <a:lnTo>
                  <a:pt x="2302" y="416"/>
                </a:lnTo>
                <a:lnTo>
                  <a:pt x="2292" y="418"/>
                </a:lnTo>
                <a:lnTo>
                  <a:pt x="2270" y="426"/>
                </a:lnTo>
                <a:lnTo>
                  <a:pt x="2258" y="430"/>
                </a:lnTo>
                <a:lnTo>
                  <a:pt x="2242" y="432"/>
                </a:lnTo>
                <a:lnTo>
                  <a:pt x="2228" y="434"/>
                </a:lnTo>
                <a:lnTo>
                  <a:pt x="2216" y="438"/>
                </a:lnTo>
                <a:lnTo>
                  <a:pt x="2210" y="442"/>
                </a:lnTo>
                <a:lnTo>
                  <a:pt x="2206" y="446"/>
                </a:lnTo>
                <a:lnTo>
                  <a:pt x="2208" y="450"/>
                </a:lnTo>
                <a:lnTo>
                  <a:pt x="2210" y="450"/>
                </a:lnTo>
                <a:lnTo>
                  <a:pt x="2218" y="450"/>
                </a:lnTo>
                <a:lnTo>
                  <a:pt x="2226" y="448"/>
                </a:lnTo>
                <a:close/>
                <a:moveTo>
                  <a:pt x="2308" y="518"/>
                </a:moveTo>
                <a:lnTo>
                  <a:pt x="2308" y="518"/>
                </a:lnTo>
                <a:lnTo>
                  <a:pt x="2322" y="516"/>
                </a:lnTo>
                <a:lnTo>
                  <a:pt x="2332" y="512"/>
                </a:lnTo>
                <a:lnTo>
                  <a:pt x="2338" y="508"/>
                </a:lnTo>
                <a:lnTo>
                  <a:pt x="2340" y="502"/>
                </a:lnTo>
                <a:lnTo>
                  <a:pt x="2340" y="498"/>
                </a:lnTo>
                <a:lnTo>
                  <a:pt x="2336" y="494"/>
                </a:lnTo>
                <a:lnTo>
                  <a:pt x="2328" y="490"/>
                </a:lnTo>
                <a:lnTo>
                  <a:pt x="2316" y="488"/>
                </a:lnTo>
                <a:lnTo>
                  <a:pt x="2308" y="488"/>
                </a:lnTo>
                <a:lnTo>
                  <a:pt x="2306" y="486"/>
                </a:lnTo>
                <a:lnTo>
                  <a:pt x="2320" y="484"/>
                </a:lnTo>
                <a:lnTo>
                  <a:pt x="2340" y="480"/>
                </a:lnTo>
                <a:lnTo>
                  <a:pt x="2350" y="476"/>
                </a:lnTo>
                <a:lnTo>
                  <a:pt x="2356" y="470"/>
                </a:lnTo>
                <a:lnTo>
                  <a:pt x="2356" y="468"/>
                </a:lnTo>
                <a:lnTo>
                  <a:pt x="2356" y="466"/>
                </a:lnTo>
                <a:lnTo>
                  <a:pt x="2350" y="464"/>
                </a:lnTo>
                <a:lnTo>
                  <a:pt x="2340" y="462"/>
                </a:lnTo>
                <a:lnTo>
                  <a:pt x="2326" y="462"/>
                </a:lnTo>
                <a:lnTo>
                  <a:pt x="2292" y="466"/>
                </a:lnTo>
                <a:lnTo>
                  <a:pt x="2252" y="472"/>
                </a:lnTo>
                <a:lnTo>
                  <a:pt x="2220" y="478"/>
                </a:lnTo>
                <a:lnTo>
                  <a:pt x="2212" y="482"/>
                </a:lnTo>
                <a:lnTo>
                  <a:pt x="2206" y="484"/>
                </a:lnTo>
                <a:lnTo>
                  <a:pt x="2204" y="488"/>
                </a:lnTo>
                <a:lnTo>
                  <a:pt x="2204" y="494"/>
                </a:lnTo>
                <a:lnTo>
                  <a:pt x="2210" y="508"/>
                </a:lnTo>
                <a:lnTo>
                  <a:pt x="2216" y="516"/>
                </a:lnTo>
                <a:lnTo>
                  <a:pt x="2224" y="522"/>
                </a:lnTo>
                <a:lnTo>
                  <a:pt x="2236" y="524"/>
                </a:lnTo>
                <a:lnTo>
                  <a:pt x="2248" y="526"/>
                </a:lnTo>
                <a:lnTo>
                  <a:pt x="2278" y="524"/>
                </a:lnTo>
                <a:lnTo>
                  <a:pt x="2308" y="518"/>
                </a:lnTo>
                <a:close/>
                <a:moveTo>
                  <a:pt x="2768" y="590"/>
                </a:moveTo>
                <a:lnTo>
                  <a:pt x="2768" y="590"/>
                </a:lnTo>
                <a:lnTo>
                  <a:pt x="2762" y="586"/>
                </a:lnTo>
                <a:lnTo>
                  <a:pt x="2756" y="584"/>
                </a:lnTo>
                <a:lnTo>
                  <a:pt x="2742" y="582"/>
                </a:lnTo>
                <a:lnTo>
                  <a:pt x="2728" y="584"/>
                </a:lnTo>
                <a:lnTo>
                  <a:pt x="2712" y="588"/>
                </a:lnTo>
                <a:lnTo>
                  <a:pt x="2706" y="590"/>
                </a:lnTo>
                <a:lnTo>
                  <a:pt x="2704" y="592"/>
                </a:lnTo>
                <a:lnTo>
                  <a:pt x="2704" y="596"/>
                </a:lnTo>
                <a:lnTo>
                  <a:pt x="2710" y="602"/>
                </a:lnTo>
                <a:lnTo>
                  <a:pt x="2726" y="618"/>
                </a:lnTo>
                <a:lnTo>
                  <a:pt x="2748" y="640"/>
                </a:lnTo>
                <a:lnTo>
                  <a:pt x="2728" y="630"/>
                </a:lnTo>
                <a:lnTo>
                  <a:pt x="2714" y="620"/>
                </a:lnTo>
                <a:lnTo>
                  <a:pt x="2706" y="614"/>
                </a:lnTo>
                <a:lnTo>
                  <a:pt x="2702" y="608"/>
                </a:lnTo>
                <a:lnTo>
                  <a:pt x="2698" y="604"/>
                </a:lnTo>
                <a:lnTo>
                  <a:pt x="2696" y="600"/>
                </a:lnTo>
                <a:lnTo>
                  <a:pt x="2688" y="598"/>
                </a:lnTo>
                <a:lnTo>
                  <a:pt x="2678" y="598"/>
                </a:lnTo>
                <a:lnTo>
                  <a:pt x="2666" y="598"/>
                </a:lnTo>
                <a:lnTo>
                  <a:pt x="2656" y="600"/>
                </a:lnTo>
                <a:lnTo>
                  <a:pt x="2652" y="602"/>
                </a:lnTo>
                <a:lnTo>
                  <a:pt x="2650" y="604"/>
                </a:lnTo>
                <a:lnTo>
                  <a:pt x="2652" y="610"/>
                </a:lnTo>
                <a:lnTo>
                  <a:pt x="2656" y="616"/>
                </a:lnTo>
                <a:lnTo>
                  <a:pt x="2670" y="632"/>
                </a:lnTo>
                <a:lnTo>
                  <a:pt x="2680" y="642"/>
                </a:lnTo>
                <a:lnTo>
                  <a:pt x="2680" y="644"/>
                </a:lnTo>
                <a:lnTo>
                  <a:pt x="2676" y="642"/>
                </a:lnTo>
                <a:lnTo>
                  <a:pt x="2666" y="638"/>
                </a:lnTo>
                <a:lnTo>
                  <a:pt x="2660" y="640"/>
                </a:lnTo>
                <a:lnTo>
                  <a:pt x="2656" y="642"/>
                </a:lnTo>
                <a:lnTo>
                  <a:pt x="2650" y="646"/>
                </a:lnTo>
                <a:lnTo>
                  <a:pt x="2644" y="648"/>
                </a:lnTo>
                <a:lnTo>
                  <a:pt x="2632" y="654"/>
                </a:lnTo>
                <a:lnTo>
                  <a:pt x="2628" y="656"/>
                </a:lnTo>
                <a:lnTo>
                  <a:pt x="2624" y="658"/>
                </a:lnTo>
                <a:lnTo>
                  <a:pt x="2624" y="662"/>
                </a:lnTo>
                <a:lnTo>
                  <a:pt x="2628" y="666"/>
                </a:lnTo>
                <a:lnTo>
                  <a:pt x="2632" y="668"/>
                </a:lnTo>
                <a:lnTo>
                  <a:pt x="2636" y="670"/>
                </a:lnTo>
                <a:lnTo>
                  <a:pt x="2652" y="670"/>
                </a:lnTo>
                <a:lnTo>
                  <a:pt x="2670" y="668"/>
                </a:lnTo>
                <a:lnTo>
                  <a:pt x="2690" y="664"/>
                </a:lnTo>
                <a:lnTo>
                  <a:pt x="2730" y="658"/>
                </a:lnTo>
                <a:lnTo>
                  <a:pt x="2748" y="656"/>
                </a:lnTo>
                <a:lnTo>
                  <a:pt x="2760" y="656"/>
                </a:lnTo>
                <a:lnTo>
                  <a:pt x="2766" y="656"/>
                </a:lnTo>
                <a:lnTo>
                  <a:pt x="2762" y="658"/>
                </a:lnTo>
                <a:lnTo>
                  <a:pt x="2742" y="664"/>
                </a:lnTo>
                <a:lnTo>
                  <a:pt x="2730" y="670"/>
                </a:lnTo>
                <a:lnTo>
                  <a:pt x="2720" y="674"/>
                </a:lnTo>
                <a:lnTo>
                  <a:pt x="2718" y="676"/>
                </a:lnTo>
                <a:lnTo>
                  <a:pt x="2716" y="680"/>
                </a:lnTo>
                <a:lnTo>
                  <a:pt x="2716" y="682"/>
                </a:lnTo>
                <a:lnTo>
                  <a:pt x="2718" y="686"/>
                </a:lnTo>
                <a:lnTo>
                  <a:pt x="2722" y="694"/>
                </a:lnTo>
                <a:lnTo>
                  <a:pt x="2724" y="700"/>
                </a:lnTo>
                <a:lnTo>
                  <a:pt x="2728" y="712"/>
                </a:lnTo>
                <a:lnTo>
                  <a:pt x="2730" y="716"/>
                </a:lnTo>
                <a:lnTo>
                  <a:pt x="2734" y="716"/>
                </a:lnTo>
                <a:lnTo>
                  <a:pt x="2740" y="716"/>
                </a:lnTo>
                <a:lnTo>
                  <a:pt x="2752" y="712"/>
                </a:lnTo>
                <a:lnTo>
                  <a:pt x="2760" y="710"/>
                </a:lnTo>
                <a:lnTo>
                  <a:pt x="2768" y="708"/>
                </a:lnTo>
                <a:lnTo>
                  <a:pt x="2790" y="710"/>
                </a:lnTo>
                <a:lnTo>
                  <a:pt x="2808" y="712"/>
                </a:lnTo>
                <a:lnTo>
                  <a:pt x="2824" y="708"/>
                </a:lnTo>
                <a:lnTo>
                  <a:pt x="2830" y="706"/>
                </a:lnTo>
                <a:lnTo>
                  <a:pt x="2834" y="702"/>
                </a:lnTo>
                <a:lnTo>
                  <a:pt x="2834" y="698"/>
                </a:lnTo>
                <a:lnTo>
                  <a:pt x="2832" y="692"/>
                </a:lnTo>
                <a:lnTo>
                  <a:pt x="2826" y="680"/>
                </a:lnTo>
                <a:lnTo>
                  <a:pt x="2826" y="670"/>
                </a:lnTo>
                <a:lnTo>
                  <a:pt x="2826" y="668"/>
                </a:lnTo>
                <a:lnTo>
                  <a:pt x="2830" y="668"/>
                </a:lnTo>
                <a:lnTo>
                  <a:pt x="2834" y="668"/>
                </a:lnTo>
                <a:lnTo>
                  <a:pt x="2840" y="672"/>
                </a:lnTo>
                <a:lnTo>
                  <a:pt x="2848" y="678"/>
                </a:lnTo>
                <a:lnTo>
                  <a:pt x="2850" y="678"/>
                </a:lnTo>
                <a:lnTo>
                  <a:pt x="2852" y="676"/>
                </a:lnTo>
                <a:lnTo>
                  <a:pt x="2848" y="668"/>
                </a:lnTo>
                <a:lnTo>
                  <a:pt x="2842" y="656"/>
                </a:lnTo>
                <a:lnTo>
                  <a:pt x="2838" y="648"/>
                </a:lnTo>
                <a:lnTo>
                  <a:pt x="2836" y="638"/>
                </a:lnTo>
                <a:lnTo>
                  <a:pt x="2834" y="618"/>
                </a:lnTo>
                <a:lnTo>
                  <a:pt x="2832" y="608"/>
                </a:lnTo>
                <a:lnTo>
                  <a:pt x="2828" y="598"/>
                </a:lnTo>
                <a:lnTo>
                  <a:pt x="2820" y="590"/>
                </a:lnTo>
                <a:lnTo>
                  <a:pt x="2808" y="582"/>
                </a:lnTo>
                <a:lnTo>
                  <a:pt x="2796" y="578"/>
                </a:lnTo>
                <a:lnTo>
                  <a:pt x="2788" y="578"/>
                </a:lnTo>
                <a:lnTo>
                  <a:pt x="2784" y="582"/>
                </a:lnTo>
                <a:lnTo>
                  <a:pt x="2780" y="586"/>
                </a:lnTo>
                <a:lnTo>
                  <a:pt x="2776" y="592"/>
                </a:lnTo>
                <a:lnTo>
                  <a:pt x="2774" y="594"/>
                </a:lnTo>
                <a:lnTo>
                  <a:pt x="2768" y="590"/>
                </a:lnTo>
                <a:close/>
                <a:moveTo>
                  <a:pt x="3556" y="1666"/>
                </a:moveTo>
                <a:lnTo>
                  <a:pt x="3556" y="1666"/>
                </a:lnTo>
                <a:lnTo>
                  <a:pt x="3562" y="1664"/>
                </a:lnTo>
                <a:lnTo>
                  <a:pt x="3566" y="1656"/>
                </a:lnTo>
                <a:lnTo>
                  <a:pt x="3570" y="1646"/>
                </a:lnTo>
                <a:lnTo>
                  <a:pt x="3572" y="1636"/>
                </a:lnTo>
                <a:lnTo>
                  <a:pt x="3572" y="1626"/>
                </a:lnTo>
                <a:lnTo>
                  <a:pt x="3570" y="1618"/>
                </a:lnTo>
                <a:lnTo>
                  <a:pt x="3568" y="1614"/>
                </a:lnTo>
                <a:lnTo>
                  <a:pt x="3564" y="1614"/>
                </a:lnTo>
                <a:lnTo>
                  <a:pt x="3560" y="1612"/>
                </a:lnTo>
                <a:lnTo>
                  <a:pt x="3554" y="1614"/>
                </a:lnTo>
                <a:lnTo>
                  <a:pt x="3550" y="1616"/>
                </a:lnTo>
                <a:lnTo>
                  <a:pt x="3546" y="1618"/>
                </a:lnTo>
                <a:lnTo>
                  <a:pt x="3540" y="1626"/>
                </a:lnTo>
                <a:lnTo>
                  <a:pt x="3538" y="1634"/>
                </a:lnTo>
                <a:lnTo>
                  <a:pt x="3538" y="1644"/>
                </a:lnTo>
                <a:lnTo>
                  <a:pt x="3540" y="1654"/>
                </a:lnTo>
                <a:lnTo>
                  <a:pt x="3546" y="1660"/>
                </a:lnTo>
                <a:lnTo>
                  <a:pt x="3550" y="1666"/>
                </a:lnTo>
                <a:lnTo>
                  <a:pt x="3556" y="1666"/>
                </a:lnTo>
                <a:close/>
                <a:moveTo>
                  <a:pt x="2980" y="518"/>
                </a:moveTo>
                <a:lnTo>
                  <a:pt x="2980" y="518"/>
                </a:lnTo>
                <a:lnTo>
                  <a:pt x="2998" y="516"/>
                </a:lnTo>
                <a:lnTo>
                  <a:pt x="3008" y="514"/>
                </a:lnTo>
                <a:lnTo>
                  <a:pt x="3014" y="510"/>
                </a:lnTo>
                <a:lnTo>
                  <a:pt x="3014" y="508"/>
                </a:lnTo>
                <a:lnTo>
                  <a:pt x="3014" y="506"/>
                </a:lnTo>
                <a:lnTo>
                  <a:pt x="3010" y="502"/>
                </a:lnTo>
                <a:lnTo>
                  <a:pt x="3000" y="496"/>
                </a:lnTo>
                <a:lnTo>
                  <a:pt x="2988" y="494"/>
                </a:lnTo>
                <a:lnTo>
                  <a:pt x="2972" y="492"/>
                </a:lnTo>
                <a:lnTo>
                  <a:pt x="2938" y="490"/>
                </a:lnTo>
                <a:lnTo>
                  <a:pt x="2912" y="492"/>
                </a:lnTo>
                <a:lnTo>
                  <a:pt x="2902" y="494"/>
                </a:lnTo>
                <a:lnTo>
                  <a:pt x="2894" y="498"/>
                </a:lnTo>
                <a:lnTo>
                  <a:pt x="2890" y="502"/>
                </a:lnTo>
                <a:lnTo>
                  <a:pt x="2888" y="508"/>
                </a:lnTo>
                <a:lnTo>
                  <a:pt x="2890" y="512"/>
                </a:lnTo>
                <a:lnTo>
                  <a:pt x="2896" y="516"/>
                </a:lnTo>
                <a:lnTo>
                  <a:pt x="2904" y="518"/>
                </a:lnTo>
                <a:lnTo>
                  <a:pt x="2914" y="518"/>
                </a:lnTo>
                <a:lnTo>
                  <a:pt x="2944" y="518"/>
                </a:lnTo>
                <a:lnTo>
                  <a:pt x="2980" y="518"/>
                </a:lnTo>
                <a:close/>
                <a:moveTo>
                  <a:pt x="2546" y="696"/>
                </a:moveTo>
                <a:lnTo>
                  <a:pt x="2546" y="696"/>
                </a:lnTo>
                <a:lnTo>
                  <a:pt x="2546" y="700"/>
                </a:lnTo>
                <a:lnTo>
                  <a:pt x="2548" y="704"/>
                </a:lnTo>
                <a:lnTo>
                  <a:pt x="2554" y="708"/>
                </a:lnTo>
                <a:lnTo>
                  <a:pt x="2562" y="710"/>
                </a:lnTo>
                <a:lnTo>
                  <a:pt x="2572" y="710"/>
                </a:lnTo>
                <a:lnTo>
                  <a:pt x="2580" y="708"/>
                </a:lnTo>
                <a:lnTo>
                  <a:pt x="2588" y="704"/>
                </a:lnTo>
                <a:lnTo>
                  <a:pt x="2594" y="700"/>
                </a:lnTo>
                <a:lnTo>
                  <a:pt x="2594" y="698"/>
                </a:lnTo>
                <a:lnTo>
                  <a:pt x="2594" y="694"/>
                </a:lnTo>
                <a:lnTo>
                  <a:pt x="2590" y="690"/>
                </a:lnTo>
                <a:lnTo>
                  <a:pt x="2584" y="684"/>
                </a:lnTo>
                <a:lnTo>
                  <a:pt x="2576" y="680"/>
                </a:lnTo>
                <a:lnTo>
                  <a:pt x="2568" y="678"/>
                </a:lnTo>
                <a:lnTo>
                  <a:pt x="2560" y="678"/>
                </a:lnTo>
                <a:lnTo>
                  <a:pt x="2552" y="680"/>
                </a:lnTo>
                <a:lnTo>
                  <a:pt x="2548" y="686"/>
                </a:lnTo>
                <a:lnTo>
                  <a:pt x="2546" y="696"/>
                </a:lnTo>
                <a:close/>
                <a:moveTo>
                  <a:pt x="2018" y="630"/>
                </a:moveTo>
                <a:lnTo>
                  <a:pt x="2018" y="630"/>
                </a:lnTo>
                <a:lnTo>
                  <a:pt x="1994" y="640"/>
                </a:lnTo>
                <a:lnTo>
                  <a:pt x="1972" y="654"/>
                </a:lnTo>
                <a:lnTo>
                  <a:pt x="1966" y="660"/>
                </a:lnTo>
                <a:lnTo>
                  <a:pt x="1964" y="666"/>
                </a:lnTo>
                <a:lnTo>
                  <a:pt x="1964" y="668"/>
                </a:lnTo>
                <a:lnTo>
                  <a:pt x="1966" y="670"/>
                </a:lnTo>
                <a:lnTo>
                  <a:pt x="1978" y="672"/>
                </a:lnTo>
                <a:lnTo>
                  <a:pt x="1984" y="672"/>
                </a:lnTo>
                <a:lnTo>
                  <a:pt x="1992" y="670"/>
                </a:lnTo>
                <a:lnTo>
                  <a:pt x="2002" y="666"/>
                </a:lnTo>
                <a:lnTo>
                  <a:pt x="2012" y="658"/>
                </a:lnTo>
                <a:lnTo>
                  <a:pt x="2020" y="648"/>
                </a:lnTo>
                <a:lnTo>
                  <a:pt x="2026" y="640"/>
                </a:lnTo>
                <a:lnTo>
                  <a:pt x="2026" y="634"/>
                </a:lnTo>
                <a:lnTo>
                  <a:pt x="2026" y="630"/>
                </a:lnTo>
                <a:lnTo>
                  <a:pt x="2024" y="630"/>
                </a:lnTo>
                <a:lnTo>
                  <a:pt x="2022" y="630"/>
                </a:lnTo>
                <a:lnTo>
                  <a:pt x="2018" y="630"/>
                </a:lnTo>
                <a:close/>
                <a:moveTo>
                  <a:pt x="2144" y="570"/>
                </a:moveTo>
                <a:lnTo>
                  <a:pt x="2144" y="570"/>
                </a:lnTo>
                <a:lnTo>
                  <a:pt x="2144" y="572"/>
                </a:lnTo>
                <a:lnTo>
                  <a:pt x="2148" y="574"/>
                </a:lnTo>
                <a:lnTo>
                  <a:pt x="2162" y="578"/>
                </a:lnTo>
                <a:lnTo>
                  <a:pt x="2182" y="578"/>
                </a:lnTo>
                <a:lnTo>
                  <a:pt x="2190" y="576"/>
                </a:lnTo>
                <a:lnTo>
                  <a:pt x="2198" y="574"/>
                </a:lnTo>
                <a:lnTo>
                  <a:pt x="2200" y="572"/>
                </a:lnTo>
                <a:lnTo>
                  <a:pt x="2200" y="570"/>
                </a:lnTo>
                <a:lnTo>
                  <a:pt x="2198" y="566"/>
                </a:lnTo>
                <a:lnTo>
                  <a:pt x="2190" y="564"/>
                </a:lnTo>
                <a:lnTo>
                  <a:pt x="2182" y="562"/>
                </a:lnTo>
                <a:lnTo>
                  <a:pt x="2170" y="562"/>
                </a:lnTo>
                <a:lnTo>
                  <a:pt x="2160" y="562"/>
                </a:lnTo>
                <a:lnTo>
                  <a:pt x="2150" y="566"/>
                </a:lnTo>
                <a:lnTo>
                  <a:pt x="2144" y="570"/>
                </a:lnTo>
                <a:close/>
                <a:moveTo>
                  <a:pt x="2180" y="496"/>
                </a:moveTo>
                <a:lnTo>
                  <a:pt x="2180" y="496"/>
                </a:lnTo>
                <a:lnTo>
                  <a:pt x="2190" y="496"/>
                </a:lnTo>
                <a:lnTo>
                  <a:pt x="2192" y="494"/>
                </a:lnTo>
                <a:lnTo>
                  <a:pt x="2192" y="492"/>
                </a:lnTo>
                <a:lnTo>
                  <a:pt x="2188" y="486"/>
                </a:lnTo>
                <a:lnTo>
                  <a:pt x="2178" y="476"/>
                </a:lnTo>
                <a:lnTo>
                  <a:pt x="2172" y="470"/>
                </a:lnTo>
                <a:lnTo>
                  <a:pt x="2166" y="468"/>
                </a:lnTo>
                <a:lnTo>
                  <a:pt x="2160" y="468"/>
                </a:lnTo>
                <a:lnTo>
                  <a:pt x="2154" y="468"/>
                </a:lnTo>
                <a:lnTo>
                  <a:pt x="2146" y="472"/>
                </a:lnTo>
                <a:lnTo>
                  <a:pt x="2138" y="476"/>
                </a:lnTo>
                <a:lnTo>
                  <a:pt x="2138" y="478"/>
                </a:lnTo>
                <a:lnTo>
                  <a:pt x="2138" y="482"/>
                </a:lnTo>
                <a:lnTo>
                  <a:pt x="2148" y="488"/>
                </a:lnTo>
                <a:lnTo>
                  <a:pt x="2162" y="494"/>
                </a:lnTo>
                <a:lnTo>
                  <a:pt x="2170" y="496"/>
                </a:lnTo>
                <a:lnTo>
                  <a:pt x="2180" y="496"/>
                </a:lnTo>
                <a:close/>
                <a:moveTo>
                  <a:pt x="2616" y="594"/>
                </a:moveTo>
                <a:lnTo>
                  <a:pt x="2616" y="594"/>
                </a:lnTo>
                <a:lnTo>
                  <a:pt x="2606" y="592"/>
                </a:lnTo>
                <a:lnTo>
                  <a:pt x="2600" y="588"/>
                </a:lnTo>
                <a:lnTo>
                  <a:pt x="2588" y="580"/>
                </a:lnTo>
                <a:lnTo>
                  <a:pt x="2584" y="578"/>
                </a:lnTo>
                <a:lnTo>
                  <a:pt x="2578" y="576"/>
                </a:lnTo>
                <a:lnTo>
                  <a:pt x="2572" y="576"/>
                </a:lnTo>
                <a:lnTo>
                  <a:pt x="2562" y="580"/>
                </a:lnTo>
                <a:lnTo>
                  <a:pt x="2556" y="584"/>
                </a:lnTo>
                <a:lnTo>
                  <a:pt x="2554" y="588"/>
                </a:lnTo>
                <a:lnTo>
                  <a:pt x="2556" y="592"/>
                </a:lnTo>
                <a:lnTo>
                  <a:pt x="2562" y="602"/>
                </a:lnTo>
                <a:lnTo>
                  <a:pt x="2566" y="606"/>
                </a:lnTo>
                <a:lnTo>
                  <a:pt x="2570" y="608"/>
                </a:lnTo>
                <a:lnTo>
                  <a:pt x="2582" y="608"/>
                </a:lnTo>
                <a:lnTo>
                  <a:pt x="2594" y="608"/>
                </a:lnTo>
                <a:lnTo>
                  <a:pt x="2606" y="606"/>
                </a:lnTo>
                <a:lnTo>
                  <a:pt x="2616" y="602"/>
                </a:lnTo>
                <a:lnTo>
                  <a:pt x="2624" y="600"/>
                </a:lnTo>
                <a:lnTo>
                  <a:pt x="2624" y="598"/>
                </a:lnTo>
                <a:lnTo>
                  <a:pt x="2624" y="596"/>
                </a:lnTo>
                <a:lnTo>
                  <a:pt x="2616" y="594"/>
                </a:lnTo>
                <a:close/>
                <a:moveTo>
                  <a:pt x="2638" y="612"/>
                </a:moveTo>
                <a:lnTo>
                  <a:pt x="2638" y="612"/>
                </a:lnTo>
                <a:lnTo>
                  <a:pt x="2630" y="610"/>
                </a:lnTo>
                <a:lnTo>
                  <a:pt x="2620" y="610"/>
                </a:lnTo>
                <a:lnTo>
                  <a:pt x="2592" y="614"/>
                </a:lnTo>
                <a:lnTo>
                  <a:pt x="2578" y="616"/>
                </a:lnTo>
                <a:lnTo>
                  <a:pt x="2568" y="620"/>
                </a:lnTo>
                <a:lnTo>
                  <a:pt x="2564" y="622"/>
                </a:lnTo>
                <a:lnTo>
                  <a:pt x="2562" y="624"/>
                </a:lnTo>
                <a:lnTo>
                  <a:pt x="2564" y="626"/>
                </a:lnTo>
                <a:lnTo>
                  <a:pt x="2570" y="628"/>
                </a:lnTo>
                <a:lnTo>
                  <a:pt x="2582" y="628"/>
                </a:lnTo>
                <a:lnTo>
                  <a:pt x="2610" y="624"/>
                </a:lnTo>
                <a:lnTo>
                  <a:pt x="2634" y="618"/>
                </a:lnTo>
                <a:lnTo>
                  <a:pt x="2638" y="616"/>
                </a:lnTo>
                <a:lnTo>
                  <a:pt x="2640" y="614"/>
                </a:lnTo>
                <a:lnTo>
                  <a:pt x="2638" y="612"/>
                </a:lnTo>
                <a:close/>
                <a:moveTo>
                  <a:pt x="2590" y="642"/>
                </a:moveTo>
                <a:lnTo>
                  <a:pt x="2590" y="642"/>
                </a:lnTo>
                <a:lnTo>
                  <a:pt x="2596" y="642"/>
                </a:lnTo>
                <a:lnTo>
                  <a:pt x="2604" y="642"/>
                </a:lnTo>
                <a:lnTo>
                  <a:pt x="2624" y="638"/>
                </a:lnTo>
                <a:lnTo>
                  <a:pt x="2640" y="632"/>
                </a:lnTo>
                <a:lnTo>
                  <a:pt x="2642" y="630"/>
                </a:lnTo>
                <a:lnTo>
                  <a:pt x="2642" y="628"/>
                </a:lnTo>
                <a:lnTo>
                  <a:pt x="2636" y="628"/>
                </a:lnTo>
                <a:lnTo>
                  <a:pt x="2628" y="628"/>
                </a:lnTo>
                <a:lnTo>
                  <a:pt x="2606" y="632"/>
                </a:lnTo>
                <a:lnTo>
                  <a:pt x="2590" y="636"/>
                </a:lnTo>
                <a:lnTo>
                  <a:pt x="2588" y="640"/>
                </a:lnTo>
                <a:lnTo>
                  <a:pt x="2590" y="642"/>
                </a:lnTo>
                <a:close/>
                <a:moveTo>
                  <a:pt x="2610" y="654"/>
                </a:moveTo>
                <a:lnTo>
                  <a:pt x="2610" y="654"/>
                </a:lnTo>
                <a:lnTo>
                  <a:pt x="2616" y="654"/>
                </a:lnTo>
                <a:lnTo>
                  <a:pt x="2622" y="652"/>
                </a:lnTo>
                <a:lnTo>
                  <a:pt x="2638" y="646"/>
                </a:lnTo>
                <a:lnTo>
                  <a:pt x="2650" y="640"/>
                </a:lnTo>
                <a:lnTo>
                  <a:pt x="2654" y="636"/>
                </a:lnTo>
                <a:lnTo>
                  <a:pt x="2652" y="636"/>
                </a:lnTo>
                <a:lnTo>
                  <a:pt x="2642" y="636"/>
                </a:lnTo>
                <a:lnTo>
                  <a:pt x="2624" y="642"/>
                </a:lnTo>
                <a:lnTo>
                  <a:pt x="2610" y="648"/>
                </a:lnTo>
                <a:lnTo>
                  <a:pt x="2608" y="652"/>
                </a:lnTo>
                <a:lnTo>
                  <a:pt x="2610" y="654"/>
                </a:lnTo>
                <a:close/>
                <a:moveTo>
                  <a:pt x="3342" y="390"/>
                </a:moveTo>
                <a:lnTo>
                  <a:pt x="3342" y="390"/>
                </a:lnTo>
                <a:lnTo>
                  <a:pt x="3342" y="386"/>
                </a:lnTo>
                <a:lnTo>
                  <a:pt x="3338" y="386"/>
                </a:lnTo>
                <a:lnTo>
                  <a:pt x="3324" y="386"/>
                </a:lnTo>
                <a:lnTo>
                  <a:pt x="3306" y="392"/>
                </a:lnTo>
                <a:lnTo>
                  <a:pt x="3298" y="396"/>
                </a:lnTo>
                <a:lnTo>
                  <a:pt x="3290" y="400"/>
                </a:lnTo>
                <a:lnTo>
                  <a:pt x="3288" y="404"/>
                </a:lnTo>
                <a:lnTo>
                  <a:pt x="3292" y="404"/>
                </a:lnTo>
                <a:lnTo>
                  <a:pt x="3308" y="402"/>
                </a:lnTo>
                <a:lnTo>
                  <a:pt x="3330" y="398"/>
                </a:lnTo>
                <a:lnTo>
                  <a:pt x="3338" y="394"/>
                </a:lnTo>
                <a:lnTo>
                  <a:pt x="3342" y="390"/>
                </a:lnTo>
                <a:close/>
                <a:moveTo>
                  <a:pt x="3480" y="2214"/>
                </a:moveTo>
                <a:lnTo>
                  <a:pt x="3480" y="2214"/>
                </a:lnTo>
                <a:lnTo>
                  <a:pt x="3504" y="2224"/>
                </a:lnTo>
                <a:lnTo>
                  <a:pt x="3514" y="2226"/>
                </a:lnTo>
                <a:lnTo>
                  <a:pt x="3518" y="2226"/>
                </a:lnTo>
                <a:lnTo>
                  <a:pt x="3520" y="2226"/>
                </a:lnTo>
                <a:lnTo>
                  <a:pt x="3522" y="2222"/>
                </a:lnTo>
                <a:lnTo>
                  <a:pt x="3522" y="2218"/>
                </a:lnTo>
                <a:lnTo>
                  <a:pt x="3516" y="2210"/>
                </a:lnTo>
                <a:lnTo>
                  <a:pt x="3506" y="2196"/>
                </a:lnTo>
                <a:lnTo>
                  <a:pt x="3498" y="2194"/>
                </a:lnTo>
                <a:lnTo>
                  <a:pt x="3486" y="2194"/>
                </a:lnTo>
                <a:lnTo>
                  <a:pt x="3474" y="2196"/>
                </a:lnTo>
                <a:lnTo>
                  <a:pt x="3470" y="2198"/>
                </a:lnTo>
                <a:lnTo>
                  <a:pt x="3466" y="2202"/>
                </a:lnTo>
                <a:lnTo>
                  <a:pt x="3466" y="2204"/>
                </a:lnTo>
                <a:lnTo>
                  <a:pt x="3466" y="2208"/>
                </a:lnTo>
                <a:lnTo>
                  <a:pt x="3480" y="2214"/>
                </a:lnTo>
                <a:close/>
                <a:moveTo>
                  <a:pt x="3576" y="2034"/>
                </a:moveTo>
                <a:lnTo>
                  <a:pt x="3576" y="2034"/>
                </a:lnTo>
                <a:lnTo>
                  <a:pt x="3580" y="2032"/>
                </a:lnTo>
                <a:lnTo>
                  <a:pt x="3582" y="2028"/>
                </a:lnTo>
                <a:lnTo>
                  <a:pt x="3586" y="2010"/>
                </a:lnTo>
                <a:lnTo>
                  <a:pt x="3588" y="2002"/>
                </a:lnTo>
                <a:lnTo>
                  <a:pt x="3588" y="1998"/>
                </a:lnTo>
                <a:lnTo>
                  <a:pt x="3582" y="1992"/>
                </a:lnTo>
                <a:lnTo>
                  <a:pt x="3578" y="1988"/>
                </a:lnTo>
                <a:lnTo>
                  <a:pt x="3576" y="1988"/>
                </a:lnTo>
                <a:lnTo>
                  <a:pt x="3574" y="1996"/>
                </a:lnTo>
                <a:lnTo>
                  <a:pt x="3570" y="2006"/>
                </a:lnTo>
                <a:lnTo>
                  <a:pt x="3568" y="2006"/>
                </a:lnTo>
                <a:lnTo>
                  <a:pt x="3568" y="2002"/>
                </a:lnTo>
                <a:lnTo>
                  <a:pt x="3568" y="1994"/>
                </a:lnTo>
                <a:lnTo>
                  <a:pt x="3568" y="1992"/>
                </a:lnTo>
                <a:lnTo>
                  <a:pt x="3566" y="1992"/>
                </a:lnTo>
                <a:lnTo>
                  <a:pt x="3566" y="1994"/>
                </a:lnTo>
                <a:lnTo>
                  <a:pt x="3566" y="1996"/>
                </a:lnTo>
                <a:lnTo>
                  <a:pt x="3566" y="2000"/>
                </a:lnTo>
                <a:lnTo>
                  <a:pt x="3566" y="2004"/>
                </a:lnTo>
                <a:lnTo>
                  <a:pt x="3564" y="2008"/>
                </a:lnTo>
                <a:lnTo>
                  <a:pt x="3560" y="2010"/>
                </a:lnTo>
                <a:lnTo>
                  <a:pt x="3558" y="2014"/>
                </a:lnTo>
                <a:lnTo>
                  <a:pt x="3554" y="2018"/>
                </a:lnTo>
                <a:lnTo>
                  <a:pt x="3546" y="2028"/>
                </a:lnTo>
                <a:lnTo>
                  <a:pt x="3546" y="2030"/>
                </a:lnTo>
                <a:lnTo>
                  <a:pt x="3546" y="2034"/>
                </a:lnTo>
                <a:lnTo>
                  <a:pt x="3548" y="2036"/>
                </a:lnTo>
                <a:lnTo>
                  <a:pt x="3550" y="2034"/>
                </a:lnTo>
                <a:lnTo>
                  <a:pt x="3558" y="2024"/>
                </a:lnTo>
                <a:lnTo>
                  <a:pt x="3564" y="2018"/>
                </a:lnTo>
                <a:lnTo>
                  <a:pt x="3564" y="2020"/>
                </a:lnTo>
                <a:lnTo>
                  <a:pt x="3562" y="2026"/>
                </a:lnTo>
                <a:lnTo>
                  <a:pt x="3556" y="2036"/>
                </a:lnTo>
                <a:lnTo>
                  <a:pt x="3562" y="2034"/>
                </a:lnTo>
                <a:lnTo>
                  <a:pt x="3566" y="2032"/>
                </a:lnTo>
                <a:lnTo>
                  <a:pt x="3568" y="2030"/>
                </a:lnTo>
                <a:lnTo>
                  <a:pt x="3572" y="2024"/>
                </a:lnTo>
                <a:lnTo>
                  <a:pt x="3574" y="2016"/>
                </a:lnTo>
                <a:lnTo>
                  <a:pt x="3578" y="2012"/>
                </a:lnTo>
                <a:lnTo>
                  <a:pt x="3580" y="2012"/>
                </a:lnTo>
                <a:lnTo>
                  <a:pt x="3580" y="2016"/>
                </a:lnTo>
                <a:lnTo>
                  <a:pt x="3578" y="2024"/>
                </a:lnTo>
                <a:lnTo>
                  <a:pt x="3576" y="2032"/>
                </a:lnTo>
                <a:lnTo>
                  <a:pt x="3576" y="2034"/>
                </a:lnTo>
                <a:close/>
                <a:moveTo>
                  <a:pt x="3596" y="2016"/>
                </a:moveTo>
                <a:lnTo>
                  <a:pt x="3596" y="2016"/>
                </a:lnTo>
                <a:lnTo>
                  <a:pt x="3600" y="2012"/>
                </a:lnTo>
                <a:lnTo>
                  <a:pt x="3600" y="2004"/>
                </a:lnTo>
                <a:lnTo>
                  <a:pt x="3600" y="2000"/>
                </a:lnTo>
                <a:lnTo>
                  <a:pt x="3600" y="1998"/>
                </a:lnTo>
                <a:lnTo>
                  <a:pt x="3598" y="1998"/>
                </a:lnTo>
                <a:lnTo>
                  <a:pt x="3594" y="2000"/>
                </a:lnTo>
                <a:lnTo>
                  <a:pt x="3594" y="2004"/>
                </a:lnTo>
                <a:lnTo>
                  <a:pt x="3590" y="2016"/>
                </a:lnTo>
                <a:lnTo>
                  <a:pt x="3588" y="2018"/>
                </a:lnTo>
                <a:lnTo>
                  <a:pt x="3590" y="2018"/>
                </a:lnTo>
                <a:lnTo>
                  <a:pt x="3596" y="2016"/>
                </a:lnTo>
                <a:close/>
                <a:moveTo>
                  <a:pt x="3554" y="2010"/>
                </a:moveTo>
                <a:lnTo>
                  <a:pt x="3554" y="2010"/>
                </a:lnTo>
                <a:lnTo>
                  <a:pt x="3558" y="2004"/>
                </a:lnTo>
                <a:lnTo>
                  <a:pt x="3560" y="2000"/>
                </a:lnTo>
                <a:lnTo>
                  <a:pt x="3560" y="1998"/>
                </a:lnTo>
                <a:lnTo>
                  <a:pt x="3558" y="1998"/>
                </a:lnTo>
                <a:lnTo>
                  <a:pt x="3556" y="2002"/>
                </a:lnTo>
                <a:lnTo>
                  <a:pt x="3550" y="2002"/>
                </a:lnTo>
                <a:lnTo>
                  <a:pt x="3544" y="2004"/>
                </a:lnTo>
                <a:lnTo>
                  <a:pt x="3542" y="2006"/>
                </a:lnTo>
                <a:lnTo>
                  <a:pt x="3542" y="2010"/>
                </a:lnTo>
                <a:lnTo>
                  <a:pt x="3542" y="2014"/>
                </a:lnTo>
                <a:lnTo>
                  <a:pt x="3544" y="2014"/>
                </a:lnTo>
                <a:lnTo>
                  <a:pt x="3554" y="2010"/>
                </a:lnTo>
                <a:close/>
                <a:moveTo>
                  <a:pt x="4022" y="1754"/>
                </a:moveTo>
                <a:lnTo>
                  <a:pt x="4022" y="1754"/>
                </a:lnTo>
                <a:lnTo>
                  <a:pt x="4028" y="1754"/>
                </a:lnTo>
                <a:lnTo>
                  <a:pt x="4036" y="1748"/>
                </a:lnTo>
                <a:lnTo>
                  <a:pt x="4038" y="1744"/>
                </a:lnTo>
                <a:lnTo>
                  <a:pt x="4038" y="1740"/>
                </a:lnTo>
                <a:lnTo>
                  <a:pt x="4038" y="1736"/>
                </a:lnTo>
                <a:lnTo>
                  <a:pt x="4034" y="1734"/>
                </a:lnTo>
                <a:lnTo>
                  <a:pt x="4030" y="1732"/>
                </a:lnTo>
                <a:lnTo>
                  <a:pt x="4026" y="1734"/>
                </a:lnTo>
                <a:lnTo>
                  <a:pt x="4022" y="1736"/>
                </a:lnTo>
                <a:lnTo>
                  <a:pt x="4020" y="1740"/>
                </a:lnTo>
                <a:lnTo>
                  <a:pt x="4018" y="1746"/>
                </a:lnTo>
                <a:lnTo>
                  <a:pt x="4016" y="1750"/>
                </a:lnTo>
                <a:lnTo>
                  <a:pt x="4018" y="1754"/>
                </a:lnTo>
                <a:lnTo>
                  <a:pt x="4022" y="1754"/>
                </a:lnTo>
                <a:close/>
                <a:moveTo>
                  <a:pt x="4738" y="4884"/>
                </a:moveTo>
                <a:lnTo>
                  <a:pt x="4738" y="4884"/>
                </a:lnTo>
                <a:lnTo>
                  <a:pt x="4736" y="4888"/>
                </a:lnTo>
                <a:lnTo>
                  <a:pt x="4738" y="4892"/>
                </a:lnTo>
                <a:lnTo>
                  <a:pt x="4742" y="4896"/>
                </a:lnTo>
                <a:lnTo>
                  <a:pt x="4746" y="4896"/>
                </a:lnTo>
                <a:lnTo>
                  <a:pt x="4746" y="4894"/>
                </a:lnTo>
                <a:lnTo>
                  <a:pt x="4746" y="4890"/>
                </a:lnTo>
                <a:lnTo>
                  <a:pt x="4742" y="4884"/>
                </a:lnTo>
                <a:lnTo>
                  <a:pt x="4740" y="4884"/>
                </a:lnTo>
                <a:lnTo>
                  <a:pt x="4738" y="4884"/>
                </a:lnTo>
                <a:close/>
                <a:moveTo>
                  <a:pt x="4752" y="4972"/>
                </a:moveTo>
                <a:lnTo>
                  <a:pt x="4752" y="4972"/>
                </a:lnTo>
                <a:lnTo>
                  <a:pt x="4754" y="4968"/>
                </a:lnTo>
                <a:lnTo>
                  <a:pt x="4756" y="4962"/>
                </a:lnTo>
                <a:lnTo>
                  <a:pt x="4754" y="4958"/>
                </a:lnTo>
                <a:lnTo>
                  <a:pt x="4752" y="4958"/>
                </a:lnTo>
                <a:lnTo>
                  <a:pt x="4750" y="4958"/>
                </a:lnTo>
                <a:lnTo>
                  <a:pt x="4748" y="4960"/>
                </a:lnTo>
                <a:lnTo>
                  <a:pt x="4746" y="4964"/>
                </a:lnTo>
                <a:lnTo>
                  <a:pt x="4744" y="4968"/>
                </a:lnTo>
                <a:lnTo>
                  <a:pt x="4748" y="4972"/>
                </a:lnTo>
                <a:lnTo>
                  <a:pt x="4752" y="4972"/>
                </a:lnTo>
                <a:close/>
                <a:moveTo>
                  <a:pt x="4742" y="4980"/>
                </a:moveTo>
                <a:lnTo>
                  <a:pt x="4742" y="4980"/>
                </a:lnTo>
                <a:lnTo>
                  <a:pt x="4744" y="4978"/>
                </a:lnTo>
                <a:lnTo>
                  <a:pt x="4746" y="4976"/>
                </a:lnTo>
                <a:lnTo>
                  <a:pt x="4742" y="4966"/>
                </a:lnTo>
                <a:lnTo>
                  <a:pt x="4740" y="4962"/>
                </a:lnTo>
                <a:lnTo>
                  <a:pt x="4740" y="4964"/>
                </a:lnTo>
                <a:lnTo>
                  <a:pt x="4740" y="4970"/>
                </a:lnTo>
                <a:lnTo>
                  <a:pt x="4738" y="4974"/>
                </a:lnTo>
                <a:lnTo>
                  <a:pt x="4738" y="4976"/>
                </a:lnTo>
                <a:lnTo>
                  <a:pt x="4738" y="4980"/>
                </a:lnTo>
                <a:lnTo>
                  <a:pt x="4742" y="4980"/>
                </a:lnTo>
                <a:close/>
                <a:moveTo>
                  <a:pt x="4710" y="4996"/>
                </a:moveTo>
                <a:lnTo>
                  <a:pt x="4710" y="4996"/>
                </a:lnTo>
                <a:lnTo>
                  <a:pt x="4706" y="5000"/>
                </a:lnTo>
                <a:lnTo>
                  <a:pt x="4702" y="5006"/>
                </a:lnTo>
                <a:lnTo>
                  <a:pt x="4702" y="5010"/>
                </a:lnTo>
                <a:lnTo>
                  <a:pt x="4702" y="5012"/>
                </a:lnTo>
                <a:lnTo>
                  <a:pt x="4704" y="5012"/>
                </a:lnTo>
                <a:lnTo>
                  <a:pt x="4706" y="5008"/>
                </a:lnTo>
                <a:lnTo>
                  <a:pt x="4710" y="5002"/>
                </a:lnTo>
                <a:lnTo>
                  <a:pt x="4710" y="4998"/>
                </a:lnTo>
                <a:lnTo>
                  <a:pt x="4710" y="4996"/>
                </a:lnTo>
                <a:close/>
                <a:moveTo>
                  <a:pt x="4722" y="5018"/>
                </a:moveTo>
                <a:lnTo>
                  <a:pt x="4722" y="5018"/>
                </a:lnTo>
                <a:lnTo>
                  <a:pt x="4720" y="5018"/>
                </a:lnTo>
                <a:lnTo>
                  <a:pt x="4716" y="5020"/>
                </a:lnTo>
                <a:lnTo>
                  <a:pt x="4714" y="5024"/>
                </a:lnTo>
                <a:lnTo>
                  <a:pt x="4714" y="5026"/>
                </a:lnTo>
                <a:lnTo>
                  <a:pt x="4714" y="5028"/>
                </a:lnTo>
                <a:lnTo>
                  <a:pt x="4718" y="5026"/>
                </a:lnTo>
                <a:lnTo>
                  <a:pt x="4720" y="5024"/>
                </a:lnTo>
                <a:lnTo>
                  <a:pt x="4722" y="5022"/>
                </a:lnTo>
                <a:lnTo>
                  <a:pt x="4722" y="5018"/>
                </a:lnTo>
                <a:close/>
                <a:moveTo>
                  <a:pt x="4720" y="5008"/>
                </a:moveTo>
                <a:lnTo>
                  <a:pt x="4720" y="5008"/>
                </a:lnTo>
                <a:lnTo>
                  <a:pt x="4716" y="5008"/>
                </a:lnTo>
                <a:lnTo>
                  <a:pt x="4714" y="5012"/>
                </a:lnTo>
                <a:lnTo>
                  <a:pt x="4712" y="5014"/>
                </a:lnTo>
                <a:lnTo>
                  <a:pt x="4714" y="5016"/>
                </a:lnTo>
                <a:lnTo>
                  <a:pt x="4716" y="5014"/>
                </a:lnTo>
                <a:lnTo>
                  <a:pt x="4718" y="5012"/>
                </a:lnTo>
                <a:lnTo>
                  <a:pt x="4720" y="5010"/>
                </a:lnTo>
                <a:lnTo>
                  <a:pt x="4720" y="5008"/>
                </a:lnTo>
                <a:close/>
                <a:moveTo>
                  <a:pt x="4746" y="4952"/>
                </a:moveTo>
                <a:lnTo>
                  <a:pt x="4746" y="4952"/>
                </a:lnTo>
                <a:lnTo>
                  <a:pt x="4746" y="4954"/>
                </a:lnTo>
                <a:lnTo>
                  <a:pt x="4748" y="4954"/>
                </a:lnTo>
                <a:lnTo>
                  <a:pt x="4752" y="4952"/>
                </a:lnTo>
                <a:lnTo>
                  <a:pt x="4754" y="4950"/>
                </a:lnTo>
                <a:lnTo>
                  <a:pt x="4756" y="4948"/>
                </a:lnTo>
                <a:lnTo>
                  <a:pt x="4754" y="4946"/>
                </a:lnTo>
                <a:lnTo>
                  <a:pt x="4752" y="4948"/>
                </a:lnTo>
                <a:lnTo>
                  <a:pt x="4748" y="4950"/>
                </a:lnTo>
                <a:lnTo>
                  <a:pt x="4746" y="4952"/>
                </a:lnTo>
                <a:close/>
                <a:moveTo>
                  <a:pt x="6938" y="500"/>
                </a:moveTo>
                <a:lnTo>
                  <a:pt x="6938" y="500"/>
                </a:lnTo>
                <a:lnTo>
                  <a:pt x="6940" y="502"/>
                </a:lnTo>
                <a:lnTo>
                  <a:pt x="6942" y="504"/>
                </a:lnTo>
                <a:lnTo>
                  <a:pt x="6942" y="508"/>
                </a:lnTo>
                <a:lnTo>
                  <a:pt x="6944" y="510"/>
                </a:lnTo>
                <a:lnTo>
                  <a:pt x="6946" y="510"/>
                </a:lnTo>
                <a:lnTo>
                  <a:pt x="6958" y="506"/>
                </a:lnTo>
                <a:lnTo>
                  <a:pt x="6974" y="504"/>
                </a:lnTo>
                <a:lnTo>
                  <a:pt x="6990" y="502"/>
                </a:lnTo>
                <a:lnTo>
                  <a:pt x="6996" y="502"/>
                </a:lnTo>
                <a:lnTo>
                  <a:pt x="7000" y="500"/>
                </a:lnTo>
                <a:lnTo>
                  <a:pt x="7002" y="496"/>
                </a:lnTo>
                <a:lnTo>
                  <a:pt x="7002" y="490"/>
                </a:lnTo>
                <a:lnTo>
                  <a:pt x="7000" y="484"/>
                </a:lnTo>
                <a:lnTo>
                  <a:pt x="6996" y="480"/>
                </a:lnTo>
                <a:lnTo>
                  <a:pt x="6992" y="476"/>
                </a:lnTo>
                <a:lnTo>
                  <a:pt x="6984" y="474"/>
                </a:lnTo>
                <a:lnTo>
                  <a:pt x="6968" y="474"/>
                </a:lnTo>
                <a:lnTo>
                  <a:pt x="6950" y="478"/>
                </a:lnTo>
                <a:lnTo>
                  <a:pt x="6934" y="482"/>
                </a:lnTo>
                <a:lnTo>
                  <a:pt x="6924" y="486"/>
                </a:lnTo>
                <a:lnTo>
                  <a:pt x="6922" y="488"/>
                </a:lnTo>
                <a:lnTo>
                  <a:pt x="6924" y="490"/>
                </a:lnTo>
                <a:lnTo>
                  <a:pt x="6938" y="500"/>
                </a:lnTo>
                <a:close/>
                <a:moveTo>
                  <a:pt x="7100" y="536"/>
                </a:moveTo>
                <a:lnTo>
                  <a:pt x="7100" y="536"/>
                </a:lnTo>
                <a:lnTo>
                  <a:pt x="7092" y="534"/>
                </a:lnTo>
                <a:lnTo>
                  <a:pt x="7086" y="534"/>
                </a:lnTo>
                <a:lnTo>
                  <a:pt x="7078" y="536"/>
                </a:lnTo>
                <a:lnTo>
                  <a:pt x="7072" y="538"/>
                </a:lnTo>
                <a:lnTo>
                  <a:pt x="7066" y="538"/>
                </a:lnTo>
                <a:lnTo>
                  <a:pt x="7058" y="536"/>
                </a:lnTo>
                <a:lnTo>
                  <a:pt x="7048" y="530"/>
                </a:lnTo>
                <a:lnTo>
                  <a:pt x="7040" y="526"/>
                </a:lnTo>
                <a:lnTo>
                  <a:pt x="7038" y="520"/>
                </a:lnTo>
                <a:lnTo>
                  <a:pt x="7040" y="518"/>
                </a:lnTo>
                <a:lnTo>
                  <a:pt x="7046" y="514"/>
                </a:lnTo>
                <a:lnTo>
                  <a:pt x="7054" y="510"/>
                </a:lnTo>
                <a:lnTo>
                  <a:pt x="7054" y="508"/>
                </a:lnTo>
                <a:lnTo>
                  <a:pt x="7050" y="506"/>
                </a:lnTo>
                <a:lnTo>
                  <a:pt x="7038" y="504"/>
                </a:lnTo>
                <a:lnTo>
                  <a:pt x="7020" y="504"/>
                </a:lnTo>
                <a:lnTo>
                  <a:pt x="7000" y="506"/>
                </a:lnTo>
                <a:lnTo>
                  <a:pt x="6980" y="508"/>
                </a:lnTo>
                <a:lnTo>
                  <a:pt x="6964" y="512"/>
                </a:lnTo>
                <a:lnTo>
                  <a:pt x="6958" y="514"/>
                </a:lnTo>
                <a:lnTo>
                  <a:pt x="6954" y="516"/>
                </a:lnTo>
                <a:lnTo>
                  <a:pt x="6954" y="518"/>
                </a:lnTo>
                <a:lnTo>
                  <a:pt x="6956" y="522"/>
                </a:lnTo>
                <a:lnTo>
                  <a:pt x="6960" y="526"/>
                </a:lnTo>
                <a:lnTo>
                  <a:pt x="6970" y="528"/>
                </a:lnTo>
                <a:lnTo>
                  <a:pt x="6976" y="532"/>
                </a:lnTo>
                <a:lnTo>
                  <a:pt x="6976" y="534"/>
                </a:lnTo>
                <a:lnTo>
                  <a:pt x="6976" y="536"/>
                </a:lnTo>
                <a:lnTo>
                  <a:pt x="6970" y="542"/>
                </a:lnTo>
                <a:lnTo>
                  <a:pt x="6956" y="554"/>
                </a:lnTo>
                <a:lnTo>
                  <a:pt x="6950" y="560"/>
                </a:lnTo>
                <a:lnTo>
                  <a:pt x="6946" y="564"/>
                </a:lnTo>
                <a:lnTo>
                  <a:pt x="6948" y="566"/>
                </a:lnTo>
                <a:lnTo>
                  <a:pt x="6954" y="568"/>
                </a:lnTo>
                <a:lnTo>
                  <a:pt x="6972" y="566"/>
                </a:lnTo>
                <a:lnTo>
                  <a:pt x="6998" y="564"/>
                </a:lnTo>
                <a:lnTo>
                  <a:pt x="7010" y="564"/>
                </a:lnTo>
                <a:lnTo>
                  <a:pt x="7012" y="566"/>
                </a:lnTo>
                <a:lnTo>
                  <a:pt x="7014" y="568"/>
                </a:lnTo>
                <a:lnTo>
                  <a:pt x="7014" y="572"/>
                </a:lnTo>
                <a:lnTo>
                  <a:pt x="7012" y="578"/>
                </a:lnTo>
                <a:lnTo>
                  <a:pt x="7010" y="582"/>
                </a:lnTo>
                <a:lnTo>
                  <a:pt x="7010" y="584"/>
                </a:lnTo>
                <a:lnTo>
                  <a:pt x="7012" y="584"/>
                </a:lnTo>
                <a:lnTo>
                  <a:pt x="7020" y="582"/>
                </a:lnTo>
                <a:lnTo>
                  <a:pt x="7034" y="578"/>
                </a:lnTo>
                <a:lnTo>
                  <a:pt x="7062" y="566"/>
                </a:lnTo>
                <a:lnTo>
                  <a:pt x="7088" y="556"/>
                </a:lnTo>
                <a:lnTo>
                  <a:pt x="7096" y="550"/>
                </a:lnTo>
                <a:lnTo>
                  <a:pt x="7102" y="546"/>
                </a:lnTo>
                <a:lnTo>
                  <a:pt x="7104" y="544"/>
                </a:lnTo>
                <a:lnTo>
                  <a:pt x="7104" y="540"/>
                </a:lnTo>
                <a:lnTo>
                  <a:pt x="7102" y="538"/>
                </a:lnTo>
                <a:lnTo>
                  <a:pt x="7100" y="536"/>
                </a:lnTo>
                <a:close/>
                <a:moveTo>
                  <a:pt x="13128" y="7142"/>
                </a:moveTo>
                <a:lnTo>
                  <a:pt x="13128" y="7142"/>
                </a:lnTo>
                <a:lnTo>
                  <a:pt x="13130" y="7134"/>
                </a:lnTo>
                <a:lnTo>
                  <a:pt x="13130" y="7128"/>
                </a:lnTo>
                <a:lnTo>
                  <a:pt x="13130" y="7124"/>
                </a:lnTo>
                <a:lnTo>
                  <a:pt x="13126" y="7122"/>
                </a:lnTo>
                <a:lnTo>
                  <a:pt x="13120" y="7120"/>
                </a:lnTo>
                <a:lnTo>
                  <a:pt x="13114" y="7122"/>
                </a:lnTo>
                <a:lnTo>
                  <a:pt x="13104" y="7126"/>
                </a:lnTo>
                <a:lnTo>
                  <a:pt x="13096" y="7134"/>
                </a:lnTo>
                <a:lnTo>
                  <a:pt x="13088" y="7140"/>
                </a:lnTo>
                <a:lnTo>
                  <a:pt x="13084" y="7140"/>
                </a:lnTo>
                <a:lnTo>
                  <a:pt x="13082" y="7138"/>
                </a:lnTo>
                <a:lnTo>
                  <a:pt x="13080" y="7132"/>
                </a:lnTo>
                <a:lnTo>
                  <a:pt x="13082" y="7120"/>
                </a:lnTo>
                <a:lnTo>
                  <a:pt x="13080" y="7116"/>
                </a:lnTo>
                <a:lnTo>
                  <a:pt x="13078" y="7112"/>
                </a:lnTo>
                <a:lnTo>
                  <a:pt x="13072" y="7112"/>
                </a:lnTo>
                <a:lnTo>
                  <a:pt x="13068" y="7110"/>
                </a:lnTo>
                <a:lnTo>
                  <a:pt x="13070" y="7106"/>
                </a:lnTo>
                <a:lnTo>
                  <a:pt x="13074" y="7102"/>
                </a:lnTo>
                <a:lnTo>
                  <a:pt x="13078" y="7100"/>
                </a:lnTo>
                <a:lnTo>
                  <a:pt x="13078" y="7098"/>
                </a:lnTo>
                <a:lnTo>
                  <a:pt x="13078" y="7096"/>
                </a:lnTo>
                <a:lnTo>
                  <a:pt x="13076" y="7094"/>
                </a:lnTo>
                <a:lnTo>
                  <a:pt x="13072" y="7094"/>
                </a:lnTo>
                <a:lnTo>
                  <a:pt x="13066" y="7096"/>
                </a:lnTo>
                <a:lnTo>
                  <a:pt x="13058" y="7100"/>
                </a:lnTo>
                <a:lnTo>
                  <a:pt x="13050" y="7106"/>
                </a:lnTo>
                <a:lnTo>
                  <a:pt x="13046" y="7114"/>
                </a:lnTo>
                <a:lnTo>
                  <a:pt x="13044" y="7120"/>
                </a:lnTo>
                <a:lnTo>
                  <a:pt x="13044" y="7136"/>
                </a:lnTo>
                <a:lnTo>
                  <a:pt x="13044" y="7142"/>
                </a:lnTo>
                <a:lnTo>
                  <a:pt x="13042" y="7150"/>
                </a:lnTo>
                <a:lnTo>
                  <a:pt x="13036" y="7156"/>
                </a:lnTo>
                <a:lnTo>
                  <a:pt x="13028" y="7160"/>
                </a:lnTo>
                <a:lnTo>
                  <a:pt x="13022" y="7164"/>
                </a:lnTo>
                <a:lnTo>
                  <a:pt x="13016" y="7174"/>
                </a:lnTo>
                <a:lnTo>
                  <a:pt x="13006" y="7196"/>
                </a:lnTo>
                <a:lnTo>
                  <a:pt x="12994" y="7220"/>
                </a:lnTo>
                <a:lnTo>
                  <a:pt x="12988" y="7228"/>
                </a:lnTo>
                <a:lnTo>
                  <a:pt x="12982" y="7236"/>
                </a:lnTo>
                <a:lnTo>
                  <a:pt x="12968" y="7246"/>
                </a:lnTo>
                <a:lnTo>
                  <a:pt x="12956" y="7258"/>
                </a:lnTo>
                <a:lnTo>
                  <a:pt x="12946" y="7266"/>
                </a:lnTo>
                <a:lnTo>
                  <a:pt x="12940" y="7270"/>
                </a:lnTo>
                <a:lnTo>
                  <a:pt x="12934" y="7272"/>
                </a:lnTo>
                <a:lnTo>
                  <a:pt x="12930" y="7272"/>
                </a:lnTo>
                <a:lnTo>
                  <a:pt x="12926" y="7276"/>
                </a:lnTo>
                <a:lnTo>
                  <a:pt x="12922" y="7282"/>
                </a:lnTo>
                <a:lnTo>
                  <a:pt x="12916" y="7288"/>
                </a:lnTo>
                <a:lnTo>
                  <a:pt x="12912" y="7288"/>
                </a:lnTo>
                <a:lnTo>
                  <a:pt x="12906" y="7290"/>
                </a:lnTo>
                <a:lnTo>
                  <a:pt x="12900" y="7290"/>
                </a:lnTo>
                <a:lnTo>
                  <a:pt x="12894" y="7294"/>
                </a:lnTo>
                <a:lnTo>
                  <a:pt x="12888" y="7300"/>
                </a:lnTo>
                <a:lnTo>
                  <a:pt x="12882" y="7306"/>
                </a:lnTo>
                <a:lnTo>
                  <a:pt x="12870" y="7322"/>
                </a:lnTo>
                <a:lnTo>
                  <a:pt x="12856" y="7336"/>
                </a:lnTo>
                <a:lnTo>
                  <a:pt x="12844" y="7350"/>
                </a:lnTo>
                <a:lnTo>
                  <a:pt x="12834" y="7362"/>
                </a:lnTo>
                <a:lnTo>
                  <a:pt x="12830" y="7368"/>
                </a:lnTo>
                <a:lnTo>
                  <a:pt x="12828" y="7372"/>
                </a:lnTo>
                <a:lnTo>
                  <a:pt x="12826" y="7378"/>
                </a:lnTo>
                <a:lnTo>
                  <a:pt x="12828" y="7384"/>
                </a:lnTo>
                <a:lnTo>
                  <a:pt x="12830" y="7388"/>
                </a:lnTo>
                <a:lnTo>
                  <a:pt x="12828" y="7392"/>
                </a:lnTo>
                <a:lnTo>
                  <a:pt x="12822" y="7396"/>
                </a:lnTo>
                <a:lnTo>
                  <a:pt x="12816" y="7400"/>
                </a:lnTo>
                <a:lnTo>
                  <a:pt x="12816" y="7402"/>
                </a:lnTo>
                <a:lnTo>
                  <a:pt x="12816" y="7406"/>
                </a:lnTo>
                <a:lnTo>
                  <a:pt x="12824" y="7416"/>
                </a:lnTo>
                <a:lnTo>
                  <a:pt x="12832" y="7422"/>
                </a:lnTo>
                <a:lnTo>
                  <a:pt x="12838" y="7422"/>
                </a:lnTo>
                <a:lnTo>
                  <a:pt x="12844" y="7422"/>
                </a:lnTo>
                <a:lnTo>
                  <a:pt x="12848" y="7420"/>
                </a:lnTo>
                <a:lnTo>
                  <a:pt x="12854" y="7418"/>
                </a:lnTo>
                <a:lnTo>
                  <a:pt x="12860" y="7414"/>
                </a:lnTo>
                <a:lnTo>
                  <a:pt x="12862" y="7414"/>
                </a:lnTo>
                <a:lnTo>
                  <a:pt x="12864" y="7416"/>
                </a:lnTo>
                <a:lnTo>
                  <a:pt x="12866" y="7418"/>
                </a:lnTo>
                <a:lnTo>
                  <a:pt x="12870" y="7424"/>
                </a:lnTo>
                <a:lnTo>
                  <a:pt x="12872" y="7426"/>
                </a:lnTo>
                <a:lnTo>
                  <a:pt x="12878" y="7426"/>
                </a:lnTo>
                <a:lnTo>
                  <a:pt x="12884" y="7426"/>
                </a:lnTo>
                <a:lnTo>
                  <a:pt x="12886" y="7428"/>
                </a:lnTo>
                <a:lnTo>
                  <a:pt x="12888" y="7432"/>
                </a:lnTo>
                <a:lnTo>
                  <a:pt x="12888" y="7436"/>
                </a:lnTo>
                <a:lnTo>
                  <a:pt x="12890" y="7438"/>
                </a:lnTo>
                <a:lnTo>
                  <a:pt x="12896" y="7440"/>
                </a:lnTo>
                <a:lnTo>
                  <a:pt x="12902" y="7442"/>
                </a:lnTo>
                <a:lnTo>
                  <a:pt x="12918" y="7444"/>
                </a:lnTo>
                <a:lnTo>
                  <a:pt x="12926" y="7444"/>
                </a:lnTo>
                <a:lnTo>
                  <a:pt x="12932" y="7444"/>
                </a:lnTo>
                <a:lnTo>
                  <a:pt x="12938" y="7440"/>
                </a:lnTo>
                <a:lnTo>
                  <a:pt x="12946" y="7436"/>
                </a:lnTo>
                <a:lnTo>
                  <a:pt x="12952" y="7430"/>
                </a:lnTo>
                <a:lnTo>
                  <a:pt x="12958" y="7420"/>
                </a:lnTo>
                <a:lnTo>
                  <a:pt x="12966" y="7412"/>
                </a:lnTo>
                <a:lnTo>
                  <a:pt x="12972" y="7406"/>
                </a:lnTo>
                <a:lnTo>
                  <a:pt x="12978" y="7402"/>
                </a:lnTo>
                <a:lnTo>
                  <a:pt x="12984" y="7400"/>
                </a:lnTo>
                <a:lnTo>
                  <a:pt x="12990" y="7396"/>
                </a:lnTo>
                <a:lnTo>
                  <a:pt x="12992" y="7394"/>
                </a:lnTo>
                <a:lnTo>
                  <a:pt x="12990" y="7390"/>
                </a:lnTo>
                <a:lnTo>
                  <a:pt x="12988" y="7386"/>
                </a:lnTo>
                <a:lnTo>
                  <a:pt x="12988" y="7380"/>
                </a:lnTo>
                <a:lnTo>
                  <a:pt x="12996" y="7368"/>
                </a:lnTo>
                <a:lnTo>
                  <a:pt x="13004" y="7350"/>
                </a:lnTo>
                <a:lnTo>
                  <a:pt x="13006" y="7340"/>
                </a:lnTo>
                <a:lnTo>
                  <a:pt x="13008" y="7328"/>
                </a:lnTo>
                <a:lnTo>
                  <a:pt x="13010" y="7316"/>
                </a:lnTo>
                <a:lnTo>
                  <a:pt x="13016" y="7306"/>
                </a:lnTo>
                <a:lnTo>
                  <a:pt x="13024" y="7298"/>
                </a:lnTo>
                <a:lnTo>
                  <a:pt x="13034" y="7292"/>
                </a:lnTo>
                <a:lnTo>
                  <a:pt x="13046" y="7288"/>
                </a:lnTo>
                <a:lnTo>
                  <a:pt x="13056" y="7284"/>
                </a:lnTo>
                <a:lnTo>
                  <a:pt x="13064" y="7284"/>
                </a:lnTo>
                <a:lnTo>
                  <a:pt x="13070" y="7286"/>
                </a:lnTo>
                <a:lnTo>
                  <a:pt x="13076" y="7286"/>
                </a:lnTo>
                <a:lnTo>
                  <a:pt x="13080" y="7286"/>
                </a:lnTo>
                <a:lnTo>
                  <a:pt x="13084" y="7284"/>
                </a:lnTo>
                <a:lnTo>
                  <a:pt x="13086" y="7282"/>
                </a:lnTo>
                <a:lnTo>
                  <a:pt x="13088" y="7278"/>
                </a:lnTo>
                <a:lnTo>
                  <a:pt x="13088" y="7274"/>
                </a:lnTo>
                <a:lnTo>
                  <a:pt x="13086" y="7272"/>
                </a:lnTo>
                <a:lnTo>
                  <a:pt x="13080" y="7270"/>
                </a:lnTo>
                <a:lnTo>
                  <a:pt x="13076" y="7266"/>
                </a:lnTo>
                <a:lnTo>
                  <a:pt x="13072" y="7264"/>
                </a:lnTo>
                <a:lnTo>
                  <a:pt x="13070" y="7258"/>
                </a:lnTo>
                <a:lnTo>
                  <a:pt x="13070" y="7252"/>
                </a:lnTo>
                <a:lnTo>
                  <a:pt x="13070" y="7248"/>
                </a:lnTo>
                <a:lnTo>
                  <a:pt x="13074" y="7244"/>
                </a:lnTo>
                <a:lnTo>
                  <a:pt x="13076" y="7240"/>
                </a:lnTo>
                <a:lnTo>
                  <a:pt x="13082" y="7238"/>
                </a:lnTo>
                <a:lnTo>
                  <a:pt x="13086" y="7236"/>
                </a:lnTo>
                <a:lnTo>
                  <a:pt x="13090" y="7232"/>
                </a:lnTo>
                <a:lnTo>
                  <a:pt x="13100" y="7218"/>
                </a:lnTo>
                <a:lnTo>
                  <a:pt x="13110" y="7200"/>
                </a:lnTo>
                <a:lnTo>
                  <a:pt x="13126" y="7178"/>
                </a:lnTo>
                <a:lnTo>
                  <a:pt x="13132" y="7170"/>
                </a:lnTo>
                <a:lnTo>
                  <a:pt x="13134" y="7164"/>
                </a:lnTo>
                <a:lnTo>
                  <a:pt x="13132" y="7160"/>
                </a:lnTo>
                <a:lnTo>
                  <a:pt x="13130" y="7158"/>
                </a:lnTo>
                <a:lnTo>
                  <a:pt x="13128" y="7156"/>
                </a:lnTo>
                <a:lnTo>
                  <a:pt x="13124" y="7152"/>
                </a:lnTo>
                <a:lnTo>
                  <a:pt x="13124" y="7148"/>
                </a:lnTo>
                <a:lnTo>
                  <a:pt x="13128" y="7142"/>
                </a:lnTo>
                <a:close/>
                <a:moveTo>
                  <a:pt x="13270" y="6944"/>
                </a:moveTo>
                <a:lnTo>
                  <a:pt x="13270" y="6944"/>
                </a:lnTo>
                <a:lnTo>
                  <a:pt x="13266" y="6950"/>
                </a:lnTo>
                <a:lnTo>
                  <a:pt x="13262" y="6954"/>
                </a:lnTo>
                <a:lnTo>
                  <a:pt x="13258" y="6956"/>
                </a:lnTo>
                <a:lnTo>
                  <a:pt x="13250" y="6958"/>
                </a:lnTo>
                <a:lnTo>
                  <a:pt x="13244" y="6956"/>
                </a:lnTo>
                <a:lnTo>
                  <a:pt x="13236" y="6954"/>
                </a:lnTo>
                <a:lnTo>
                  <a:pt x="13218" y="6946"/>
                </a:lnTo>
                <a:lnTo>
                  <a:pt x="13210" y="6940"/>
                </a:lnTo>
                <a:lnTo>
                  <a:pt x="13204" y="6932"/>
                </a:lnTo>
                <a:lnTo>
                  <a:pt x="13200" y="6924"/>
                </a:lnTo>
                <a:lnTo>
                  <a:pt x="13198" y="6914"/>
                </a:lnTo>
                <a:lnTo>
                  <a:pt x="13192" y="6896"/>
                </a:lnTo>
                <a:lnTo>
                  <a:pt x="13190" y="6888"/>
                </a:lnTo>
                <a:lnTo>
                  <a:pt x="13184" y="6880"/>
                </a:lnTo>
                <a:lnTo>
                  <a:pt x="13178" y="6874"/>
                </a:lnTo>
                <a:lnTo>
                  <a:pt x="13176" y="6872"/>
                </a:lnTo>
                <a:lnTo>
                  <a:pt x="13174" y="6874"/>
                </a:lnTo>
                <a:lnTo>
                  <a:pt x="13174" y="6878"/>
                </a:lnTo>
                <a:lnTo>
                  <a:pt x="13176" y="6890"/>
                </a:lnTo>
                <a:lnTo>
                  <a:pt x="13184" y="6908"/>
                </a:lnTo>
                <a:lnTo>
                  <a:pt x="13184" y="6914"/>
                </a:lnTo>
                <a:lnTo>
                  <a:pt x="13182" y="6914"/>
                </a:lnTo>
                <a:lnTo>
                  <a:pt x="13176" y="6912"/>
                </a:lnTo>
                <a:lnTo>
                  <a:pt x="13168" y="6908"/>
                </a:lnTo>
                <a:lnTo>
                  <a:pt x="13162" y="6900"/>
                </a:lnTo>
                <a:lnTo>
                  <a:pt x="13156" y="6892"/>
                </a:lnTo>
                <a:lnTo>
                  <a:pt x="13152" y="6884"/>
                </a:lnTo>
                <a:lnTo>
                  <a:pt x="13152" y="6876"/>
                </a:lnTo>
                <a:lnTo>
                  <a:pt x="13152" y="6870"/>
                </a:lnTo>
                <a:lnTo>
                  <a:pt x="13152" y="6864"/>
                </a:lnTo>
                <a:lnTo>
                  <a:pt x="13148" y="6856"/>
                </a:lnTo>
                <a:lnTo>
                  <a:pt x="13144" y="6850"/>
                </a:lnTo>
                <a:lnTo>
                  <a:pt x="13142" y="6846"/>
                </a:lnTo>
                <a:lnTo>
                  <a:pt x="13142" y="6842"/>
                </a:lnTo>
                <a:lnTo>
                  <a:pt x="13142" y="6832"/>
                </a:lnTo>
                <a:lnTo>
                  <a:pt x="13140" y="6826"/>
                </a:lnTo>
                <a:lnTo>
                  <a:pt x="13138" y="6818"/>
                </a:lnTo>
                <a:lnTo>
                  <a:pt x="13132" y="6810"/>
                </a:lnTo>
                <a:lnTo>
                  <a:pt x="13124" y="6802"/>
                </a:lnTo>
                <a:lnTo>
                  <a:pt x="13118" y="6796"/>
                </a:lnTo>
                <a:lnTo>
                  <a:pt x="13110" y="6794"/>
                </a:lnTo>
                <a:lnTo>
                  <a:pt x="13100" y="6792"/>
                </a:lnTo>
                <a:lnTo>
                  <a:pt x="13096" y="6790"/>
                </a:lnTo>
                <a:lnTo>
                  <a:pt x="13092" y="6786"/>
                </a:lnTo>
                <a:lnTo>
                  <a:pt x="13088" y="6778"/>
                </a:lnTo>
                <a:lnTo>
                  <a:pt x="13082" y="6768"/>
                </a:lnTo>
                <a:lnTo>
                  <a:pt x="13078" y="6766"/>
                </a:lnTo>
                <a:lnTo>
                  <a:pt x="13074" y="6764"/>
                </a:lnTo>
                <a:lnTo>
                  <a:pt x="13064" y="6766"/>
                </a:lnTo>
                <a:lnTo>
                  <a:pt x="13064" y="6768"/>
                </a:lnTo>
                <a:lnTo>
                  <a:pt x="13070" y="6774"/>
                </a:lnTo>
                <a:lnTo>
                  <a:pt x="13080" y="6786"/>
                </a:lnTo>
                <a:lnTo>
                  <a:pt x="13084" y="6794"/>
                </a:lnTo>
                <a:lnTo>
                  <a:pt x="13086" y="6798"/>
                </a:lnTo>
                <a:lnTo>
                  <a:pt x="13086" y="6800"/>
                </a:lnTo>
                <a:lnTo>
                  <a:pt x="13086" y="6802"/>
                </a:lnTo>
                <a:lnTo>
                  <a:pt x="13084" y="6806"/>
                </a:lnTo>
                <a:lnTo>
                  <a:pt x="13090" y="6816"/>
                </a:lnTo>
                <a:lnTo>
                  <a:pt x="13096" y="6824"/>
                </a:lnTo>
                <a:lnTo>
                  <a:pt x="13102" y="6834"/>
                </a:lnTo>
                <a:lnTo>
                  <a:pt x="13110" y="6854"/>
                </a:lnTo>
                <a:lnTo>
                  <a:pt x="13116" y="6862"/>
                </a:lnTo>
                <a:lnTo>
                  <a:pt x="13120" y="6868"/>
                </a:lnTo>
                <a:lnTo>
                  <a:pt x="13122" y="6868"/>
                </a:lnTo>
                <a:lnTo>
                  <a:pt x="13126" y="6864"/>
                </a:lnTo>
                <a:lnTo>
                  <a:pt x="13128" y="6862"/>
                </a:lnTo>
                <a:lnTo>
                  <a:pt x="13130" y="6862"/>
                </a:lnTo>
                <a:lnTo>
                  <a:pt x="13134" y="6870"/>
                </a:lnTo>
                <a:lnTo>
                  <a:pt x="13136" y="6878"/>
                </a:lnTo>
                <a:lnTo>
                  <a:pt x="13136" y="6880"/>
                </a:lnTo>
                <a:lnTo>
                  <a:pt x="13134" y="6880"/>
                </a:lnTo>
                <a:lnTo>
                  <a:pt x="13128" y="6878"/>
                </a:lnTo>
                <a:lnTo>
                  <a:pt x="13130" y="6882"/>
                </a:lnTo>
                <a:lnTo>
                  <a:pt x="13144" y="6918"/>
                </a:lnTo>
                <a:lnTo>
                  <a:pt x="13150" y="6932"/>
                </a:lnTo>
                <a:lnTo>
                  <a:pt x="13152" y="6942"/>
                </a:lnTo>
                <a:lnTo>
                  <a:pt x="13152" y="6950"/>
                </a:lnTo>
                <a:lnTo>
                  <a:pt x="13152" y="6956"/>
                </a:lnTo>
                <a:lnTo>
                  <a:pt x="13148" y="6968"/>
                </a:lnTo>
                <a:lnTo>
                  <a:pt x="13146" y="6976"/>
                </a:lnTo>
                <a:lnTo>
                  <a:pt x="13146" y="6984"/>
                </a:lnTo>
                <a:lnTo>
                  <a:pt x="13146" y="6994"/>
                </a:lnTo>
                <a:lnTo>
                  <a:pt x="13142" y="7002"/>
                </a:lnTo>
                <a:lnTo>
                  <a:pt x="13138" y="7008"/>
                </a:lnTo>
                <a:lnTo>
                  <a:pt x="13130" y="7012"/>
                </a:lnTo>
                <a:lnTo>
                  <a:pt x="13118" y="7020"/>
                </a:lnTo>
                <a:lnTo>
                  <a:pt x="13112" y="7024"/>
                </a:lnTo>
                <a:lnTo>
                  <a:pt x="13110" y="7028"/>
                </a:lnTo>
                <a:lnTo>
                  <a:pt x="13110" y="7034"/>
                </a:lnTo>
                <a:lnTo>
                  <a:pt x="13114" y="7038"/>
                </a:lnTo>
                <a:lnTo>
                  <a:pt x="13126" y="7050"/>
                </a:lnTo>
                <a:lnTo>
                  <a:pt x="13144" y="7058"/>
                </a:lnTo>
                <a:lnTo>
                  <a:pt x="13158" y="7066"/>
                </a:lnTo>
                <a:lnTo>
                  <a:pt x="13164" y="7072"/>
                </a:lnTo>
                <a:lnTo>
                  <a:pt x="13166" y="7078"/>
                </a:lnTo>
                <a:lnTo>
                  <a:pt x="13168" y="7088"/>
                </a:lnTo>
                <a:lnTo>
                  <a:pt x="13166" y="7096"/>
                </a:lnTo>
                <a:lnTo>
                  <a:pt x="13162" y="7114"/>
                </a:lnTo>
                <a:lnTo>
                  <a:pt x="13158" y="7122"/>
                </a:lnTo>
                <a:lnTo>
                  <a:pt x="13154" y="7126"/>
                </a:lnTo>
                <a:lnTo>
                  <a:pt x="13148" y="7132"/>
                </a:lnTo>
                <a:lnTo>
                  <a:pt x="13144" y="7136"/>
                </a:lnTo>
                <a:lnTo>
                  <a:pt x="13144" y="7138"/>
                </a:lnTo>
                <a:lnTo>
                  <a:pt x="13146" y="7140"/>
                </a:lnTo>
                <a:lnTo>
                  <a:pt x="13158" y="7144"/>
                </a:lnTo>
                <a:lnTo>
                  <a:pt x="13162" y="7146"/>
                </a:lnTo>
                <a:lnTo>
                  <a:pt x="13164" y="7150"/>
                </a:lnTo>
                <a:lnTo>
                  <a:pt x="13168" y="7156"/>
                </a:lnTo>
                <a:lnTo>
                  <a:pt x="13170" y="7158"/>
                </a:lnTo>
                <a:lnTo>
                  <a:pt x="13172" y="7160"/>
                </a:lnTo>
                <a:lnTo>
                  <a:pt x="13176" y="7158"/>
                </a:lnTo>
                <a:lnTo>
                  <a:pt x="13182" y="7154"/>
                </a:lnTo>
                <a:lnTo>
                  <a:pt x="13190" y="7146"/>
                </a:lnTo>
                <a:lnTo>
                  <a:pt x="13200" y="7134"/>
                </a:lnTo>
                <a:lnTo>
                  <a:pt x="13222" y="7102"/>
                </a:lnTo>
                <a:lnTo>
                  <a:pt x="13232" y="7084"/>
                </a:lnTo>
                <a:lnTo>
                  <a:pt x="13238" y="7068"/>
                </a:lnTo>
                <a:lnTo>
                  <a:pt x="13242" y="7054"/>
                </a:lnTo>
                <a:lnTo>
                  <a:pt x="13240" y="7050"/>
                </a:lnTo>
                <a:lnTo>
                  <a:pt x="13238" y="7046"/>
                </a:lnTo>
                <a:lnTo>
                  <a:pt x="13238" y="7042"/>
                </a:lnTo>
                <a:lnTo>
                  <a:pt x="13238" y="7036"/>
                </a:lnTo>
                <a:lnTo>
                  <a:pt x="13240" y="7032"/>
                </a:lnTo>
                <a:lnTo>
                  <a:pt x="13244" y="7026"/>
                </a:lnTo>
                <a:lnTo>
                  <a:pt x="13250" y="7022"/>
                </a:lnTo>
                <a:lnTo>
                  <a:pt x="13258" y="7020"/>
                </a:lnTo>
                <a:lnTo>
                  <a:pt x="13264" y="7020"/>
                </a:lnTo>
                <a:lnTo>
                  <a:pt x="13274" y="7024"/>
                </a:lnTo>
                <a:lnTo>
                  <a:pt x="13280" y="7028"/>
                </a:lnTo>
                <a:lnTo>
                  <a:pt x="13282" y="7030"/>
                </a:lnTo>
                <a:lnTo>
                  <a:pt x="13282" y="7028"/>
                </a:lnTo>
                <a:lnTo>
                  <a:pt x="13282" y="7024"/>
                </a:lnTo>
                <a:lnTo>
                  <a:pt x="13280" y="7018"/>
                </a:lnTo>
                <a:lnTo>
                  <a:pt x="13280" y="7010"/>
                </a:lnTo>
                <a:lnTo>
                  <a:pt x="13278" y="7002"/>
                </a:lnTo>
                <a:lnTo>
                  <a:pt x="13280" y="6998"/>
                </a:lnTo>
                <a:lnTo>
                  <a:pt x="13282" y="6996"/>
                </a:lnTo>
                <a:lnTo>
                  <a:pt x="13286" y="6994"/>
                </a:lnTo>
                <a:lnTo>
                  <a:pt x="13290" y="6992"/>
                </a:lnTo>
                <a:lnTo>
                  <a:pt x="13294" y="6986"/>
                </a:lnTo>
                <a:lnTo>
                  <a:pt x="13296" y="6980"/>
                </a:lnTo>
                <a:lnTo>
                  <a:pt x="13296" y="6974"/>
                </a:lnTo>
                <a:lnTo>
                  <a:pt x="13298" y="6958"/>
                </a:lnTo>
                <a:lnTo>
                  <a:pt x="13298" y="6952"/>
                </a:lnTo>
                <a:lnTo>
                  <a:pt x="13300" y="6948"/>
                </a:lnTo>
                <a:lnTo>
                  <a:pt x="13302" y="6942"/>
                </a:lnTo>
                <a:lnTo>
                  <a:pt x="13300" y="6940"/>
                </a:lnTo>
                <a:lnTo>
                  <a:pt x="13296" y="6936"/>
                </a:lnTo>
                <a:lnTo>
                  <a:pt x="13292" y="6934"/>
                </a:lnTo>
                <a:lnTo>
                  <a:pt x="13286" y="6934"/>
                </a:lnTo>
                <a:lnTo>
                  <a:pt x="13280" y="6936"/>
                </a:lnTo>
                <a:lnTo>
                  <a:pt x="13274" y="6938"/>
                </a:lnTo>
                <a:lnTo>
                  <a:pt x="13270" y="6944"/>
                </a:lnTo>
                <a:close/>
                <a:moveTo>
                  <a:pt x="8116" y="5660"/>
                </a:moveTo>
                <a:lnTo>
                  <a:pt x="8116" y="5660"/>
                </a:lnTo>
                <a:lnTo>
                  <a:pt x="8110" y="5654"/>
                </a:lnTo>
                <a:lnTo>
                  <a:pt x="8106" y="5648"/>
                </a:lnTo>
                <a:lnTo>
                  <a:pt x="8102" y="5632"/>
                </a:lnTo>
                <a:lnTo>
                  <a:pt x="8100" y="5626"/>
                </a:lnTo>
                <a:lnTo>
                  <a:pt x="8096" y="5622"/>
                </a:lnTo>
                <a:lnTo>
                  <a:pt x="8094" y="5622"/>
                </a:lnTo>
                <a:lnTo>
                  <a:pt x="8090" y="5628"/>
                </a:lnTo>
                <a:lnTo>
                  <a:pt x="8084" y="5636"/>
                </a:lnTo>
                <a:lnTo>
                  <a:pt x="8082" y="5642"/>
                </a:lnTo>
                <a:lnTo>
                  <a:pt x="8080" y="5662"/>
                </a:lnTo>
                <a:lnTo>
                  <a:pt x="8078" y="5672"/>
                </a:lnTo>
                <a:lnTo>
                  <a:pt x="8076" y="5680"/>
                </a:lnTo>
                <a:lnTo>
                  <a:pt x="8072" y="5688"/>
                </a:lnTo>
                <a:lnTo>
                  <a:pt x="8070" y="5692"/>
                </a:lnTo>
                <a:lnTo>
                  <a:pt x="8062" y="5698"/>
                </a:lnTo>
                <a:lnTo>
                  <a:pt x="8052" y="5700"/>
                </a:lnTo>
                <a:lnTo>
                  <a:pt x="8040" y="5702"/>
                </a:lnTo>
                <a:lnTo>
                  <a:pt x="8036" y="5704"/>
                </a:lnTo>
                <a:lnTo>
                  <a:pt x="8038" y="5710"/>
                </a:lnTo>
                <a:lnTo>
                  <a:pt x="8042" y="5722"/>
                </a:lnTo>
                <a:lnTo>
                  <a:pt x="8042" y="5728"/>
                </a:lnTo>
                <a:lnTo>
                  <a:pt x="8040" y="5732"/>
                </a:lnTo>
                <a:lnTo>
                  <a:pt x="8030" y="5744"/>
                </a:lnTo>
                <a:lnTo>
                  <a:pt x="8010" y="5762"/>
                </a:lnTo>
                <a:lnTo>
                  <a:pt x="8000" y="5774"/>
                </a:lnTo>
                <a:lnTo>
                  <a:pt x="7992" y="5782"/>
                </a:lnTo>
                <a:lnTo>
                  <a:pt x="7982" y="5796"/>
                </a:lnTo>
                <a:lnTo>
                  <a:pt x="7976" y="5802"/>
                </a:lnTo>
                <a:lnTo>
                  <a:pt x="7970" y="5806"/>
                </a:lnTo>
                <a:lnTo>
                  <a:pt x="7958" y="5808"/>
                </a:lnTo>
                <a:lnTo>
                  <a:pt x="7942" y="5810"/>
                </a:lnTo>
                <a:lnTo>
                  <a:pt x="7934" y="5812"/>
                </a:lnTo>
                <a:lnTo>
                  <a:pt x="7930" y="5814"/>
                </a:lnTo>
                <a:lnTo>
                  <a:pt x="7926" y="5820"/>
                </a:lnTo>
                <a:lnTo>
                  <a:pt x="7924" y="5822"/>
                </a:lnTo>
                <a:lnTo>
                  <a:pt x="7922" y="5824"/>
                </a:lnTo>
                <a:lnTo>
                  <a:pt x="7918" y="5826"/>
                </a:lnTo>
                <a:lnTo>
                  <a:pt x="7910" y="5826"/>
                </a:lnTo>
                <a:lnTo>
                  <a:pt x="7904" y="5826"/>
                </a:lnTo>
                <a:lnTo>
                  <a:pt x="7902" y="5826"/>
                </a:lnTo>
                <a:lnTo>
                  <a:pt x="7900" y="5828"/>
                </a:lnTo>
                <a:lnTo>
                  <a:pt x="7900" y="5832"/>
                </a:lnTo>
                <a:lnTo>
                  <a:pt x="7898" y="5844"/>
                </a:lnTo>
                <a:lnTo>
                  <a:pt x="7896" y="5854"/>
                </a:lnTo>
                <a:lnTo>
                  <a:pt x="7890" y="5868"/>
                </a:lnTo>
                <a:lnTo>
                  <a:pt x="7884" y="5880"/>
                </a:lnTo>
                <a:lnTo>
                  <a:pt x="7882" y="5888"/>
                </a:lnTo>
                <a:lnTo>
                  <a:pt x="7882" y="5892"/>
                </a:lnTo>
                <a:lnTo>
                  <a:pt x="7882" y="5898"/>
                </a:lnTo>
                <a:lnTo>
                  <a:pt x="7886" y="5904"/>
                </a:lnTo>
                <a:lnTo>
                  <a:pt x="7886" y="5910"/>
                </a:lnTo>
                <a:lnTo>
                  <a:pt x="7886" y="5918"/>
                </a:lnTo>
                <a:lnTo>
                  <a:pt x="7884" y="5926"/>
                </a:lnTo>
                <a:lnTo>
                  <a:pt x="7886" y="5934"/>
                </a:lnTo>
                <a:lnTo>
                  <a:pt x="7888" y="5944"/>
                </a:lnTo>
                <a:lnTo>
                  <a:pt x="7892" y="5952"/>
                </a:lnTo>
                <a:lnTo>
                  <a:pt x="7892" y="5956"/>
                </a:lnTo>
                <a:lnTo>
                  <a:pt x="7892" y="5962"/>
                </a:lnTo>
                <a:lnTo>
                  <a:pt x="7892" y="5970"/>
                </a:lnTo>
                <a:lnTo>
                  <a:pt x="7894" y="5976"/>
                </a:lnTo>
                <a:lnTo>
                  <a:pt x="7898" y="5986"/>
                </a:lnTo>
                <a:lnTo>
                  <a:pt x="7902" y="6004"/>
                </a:lnTo>
                <a:lnTo>
                  <a:pt x="7902" y="6014"/>
                </a:lnTo>
                <a:lnTo>
                  <a:pt x="7900" y="6024"/>
                </a:lnTo>
                <a:lnTo>
                  <a:pt x="7898" y="6032"/>
                </a:lnTo>
                <a:lnTo>
                  <a:pt x="7894" y="6040"/>
                </a:lnTo>
                <a:lnTo>
                  <a:pt x="7884" y="6054"/>
                </a:lnTo>
                <a:lnTo>
                  <a:pt x="7880" y="6062"/>
                </a:lnTo>
                <a:lnTo>
                  <a:pt x="7878" y="6072"/>
                </a:lnTo>
                <a:lnTo>
                  <a:pt x="7876" y="6080"/>
                </a:lnTo>
                <a:lnTo>
                  <a:pt x="7874" y="6082"/>
                </a:lnTo>
                <a:lnTo>
                  <a:pt x="7872" y="6084"/>
                </a:lnTo>
                <a:lnTo>
                  <a:pt x="7868" y="6084"/>
                </a:lnTo>
                <a:lnTo>
                  <a:pt x="7866" y="6086"/>
                </a:lnTo>
                <a:lnTo>
                  <a:pt x="7862" y="6088"/>
                </a:lnTo>
                <a:lnTo>
                  <a:pt x="7858" y="6096"/>
                </a:lnTo>
                <a:lnTo>
                  <a:pt x="7856" y="6110"/>
                </a:lnTo>
                <a:lnTo>
                  <a:pt x="7852" y="6124"/>
                </a:lnTo>
                <a:lnTo>
                  <a:pt x="7852" y="6136"/>
                </a:lnTo>
                <a:lnTo>
                  <a:pt x="7852" y="6146"/>
                </a:lnTo>
                <a:lnTo>
                  <a:pt x="7854" y="6154"/>
                </a:lnTo>
                <a:lnTo>
                  <a:pt x="7860" y="6166"/>
                </a:lnTo>
                <a:lnTo>
                  <a:pt x="7868" y="6182"/>
                </a:lnTo>
                <a:lnTo>
                  <a:pt x="7870" y="6190"/>
                </a:lnTo>
                <a:lnTo>
                  <a:pt x="7872" y="6196"/>
                </a:lnTo>
                <a:lnTo>
                  <a:pt x="7870" y="6208"/>
                </a:lnTo>
                <a:lnTo>
                  <a:pt x="7868" y="6216"/>
                </a:lnTo>
                <a:lnTo>
                  <a:pt x="7870" y="6226"/>
                </a:lnTo>
                <a:lnTo>
                  <a:pt x="7872" y="6240"/>
                </a:lnTo>
                <a:lnTo>
                  <a:pt x="7878" y="6256"/>
                </a:lnTo>
                <a:lnTo>
                  <a:pt x="7886" y="6268"/>
                </a:lnTo>
                <a:lnTo>
                  <a:pt x="7892" y="6278"/>
                </a:lnTo>
                <a:lnTo>
                  <a:pt x="7898" y="6282"/>
                </a:lnTo>
                <a:lnTo>
                  <a:pt x="7902" y="6286"/>
                </a:lnTo>
                <a:lnTo>
                  <a:pt x="7914" y="6288"/>
                </a:lnTo>
                <a:lnTo>
                  <a:pt x="7920" y="6292"/>
                </a:lnTo>
                <a:lnTo>
                  <a:pt x="7924" y="6296"/>
                </a:lnTo>
                <a:lnTo>
                  <a:pt x="7926" y="6300"/>
                </a:lnTo>
                <a:lnTo>
                  <a:pt x="7930" y="6300"/>
                </a:lnTo>
                <a:lnTo>
                  <a:pt x="7938" y="6302"/>
                </a:lnTo>
                <a:lnTo>
                  <a:pt x="7948" y="6298"/>
                </a:lnTo>
                <a:lnTo>
                  <a:pt x="7958" y="6294"/>
                </a:lnTo>
                <a:lnTo>
                  <a:pt x="7978" y="6284"/>
                </a:lnTo>
                <a:lnTo>
                  <a:pt x="7988" y="6280"/>
                </a:lnTo>
                <a:lnTo>
                  <a:pt x="7998" y="6278"/>
                </a:lnTo>
                <a:lnTo>
                  <a:pt x="8002" y="6276"/>
                </a:lnTo>
                <a:lnTo>
                  <a:pt x="8006" y="6270"/>
                </a:lnTo>
                <a:lnTo>
                  <a:pt x="8014" y="6252"/>
                </a:lnTo>
                <a:lnTo>
                  <a:pt x="8024" y="6224"/>
                </a:lnTo>
                <a:lnTo>
                  <a:pt x="8032" y="6188"/>
                </a:lnTo>
                <a:lnTo>
                  <a:pt x="8052" y="6108"/>
                </a:lnTo>
                <a:lnTo>
                  <a:pt x="8072" y="6024"/>
                </a:lnTo>
                <a:lnTo>
                  <a:pt x="8086" y="5978"/>
                </a:lnTo>
                <a:lnTo>
                  <a:pt x="8098" y="5946"/>
                </a:lnTo>
                <a:lnTo>
                  <a:pt x="8102" y="5934"/>
                </a:lnTo>
                <a:lnTo>
                  <a:pt x="8104" y="5922"/>
                </a:lnTo>
                <a:lnTo>
                  <a:pt x="8104" y="5910"/>
                </a:lnTo>
                <a:lnTo>
                  <a:pt x="8102" y="5898"/>
                </a:lnTo>
                <a:lnTo>
                  <a:pt x="8102" y="5886"/>
                </a:lnTo>
                <a:lnTo>
                  <a:pt x="8102" y="5878"/>
                </a:lnTo>
                <a:lnTo>
                  <a:pt x="8104" y="5872"/>
                </a:lnTo>
                <a:lnTo>
                  <a:pt x="8108" y="5870"/>
                </a:lnTo>
                <a:lnTo>
                  <a:pt x="8114" y="5864"/>
                </a:lnTo>
                <a:lnTo>
                  <a:pt x="8116" y="5862"/>
                </a:lnTo>
                <a:lnTo>
                  <a:pt x="8116" y="5856"/>
                </a:lnTo>
                <a:lnTo>
                  <a:pt x="8114" y="5846"/>
                </a:lnTo>
                <a:lnTo>
                  <a:pt x="8116" y="5838"/>
                </a:lnTo>
                <a:lnTo>
                  <a:pt x="8118" y="5830"/>
                </a:lnTo>
                <a:lnTo>
                  <a:pt x="8116" y="5824"/>
                </a:lnTo>
                <a:lnTo>
                  <a:pt x="8114" y="5818"/>
                </a:lnTo>
                <a:lnTo>
                  <a:pt x="8112" y="5810"/>
                </a:lnTo>
                <a:lnTo>
                  <a:pt x="8110" y="5802"/>
                </a:lnTo>
                <a:lnTo>
                  <a:pt x="8110" y="5796"/>
                </a:lnTo>
                <a:lnTo>
                  <a:pt x="8112" y="5792"/>
                </a:lnTo>
                <a:lnTo>
                  <a:pt x="8114" y="5792"/>
                </a:lnTo>
                <a:lnTo>
                  <a:pt x="8118" y="5794"/>
                </a:lnTo>
                <a:lnTo>
                  <a:pt x="8122" y="5802"/>
                </a:lnTo>
                <a:lnTo>
                  <a:pt x="8126" y="5814"/>
                </a:lnTo>
                <a:lnTo>
                  <a:pt x="8130" y="5818"/>
                </a:lnTo>
                <a:lnTo>
                  <a:pt x="8132" y="5818"/>
                </a:lnTo>
                <a:lnTo>
                  <a:pt x="8136" y="5814"/>
                </a:lnTo>
                <a:lnTo>
                  <a:pt x="8138" y="5808"/>
                </a:lnTo>
                <a:lnTo>
                  <a:pt x="8140" y="5798"/>
                </a:lnTo>
                <a:lnTo>
                  <a:pt x="8142" y="5788"/>
                </a:lnTo>
                <a:lnTo>
                  <a:pt x="8142" y="5778"/>
                </a:lnTo>
                <a:lnTo>
                  <a:pt x="8138" y="5770"/>
                </a:lnTo>
                <a:lnTo>
                  <a:pt x="8136" y="5760"/>
                </a:lnTo>
                <a:lnTo>
                  <a:pt x="8134" y="5746"/>
                </a:lnTo>
                <a:lnTo>
                  <a:pt x="8130" y="5710"/>
                </a:lnTo>
                <a:lnTo>
                  <a:pt x="8124" y="5678"/>
                </a:lnTo>
                <a:lnTo>
                  <a:pt x="8120" y="5666"/>
                </a:lnTo>
                <a:lnTo>
                  <a:pt x="8116" y="5660"/>
                </a:lnTo>
                <a:close/>
                <a:moveTo>
                  <a:pt x="11994" y="2764"/>
                </a:moveTo>
                <a:lnTo>
                  <a:pt x="11994" y="2764"/>
                </a:lnTo>
                <a:lnTo>
                  <a:pt x="11986" y="2776"/>
                </a:lnTo>
                <a:lnTo>
                  <a:pt x="11978" y="2784"/>
                </a:lnTo>
                <a:lnTo>
                  <a:pt x="11972" y="2794"/>
                </a:lnTo>
                <a:lnTo>
                  <a:pt x="11972" y="2798"/>
                </a:lnTo>
                <a:lnTo>
                  <a:pt x="11974" y="2802"/>
                </a:lnTo>
                <a:lnTo>
                  <a:pt x="11976" y="2800"/>
                </a:lnTo>
                <a:lnTo>
                  <a:pt x="11982" y="2792"/>
                </a:lnTo>
                <a:lnTo>
                  <a:pt x="11988" y="2784"/>
                </a:lnTo>
                <a:lnTo>
                  <a:pt x="11994" y="2778"/>
                </a:lnTo>
                <a:lnTo>
                  <a:pt x="12000" y="2772"/>
                </a:lnTo>
                <a:lnTo>
                  <a:pt x="12010" y="2768"/>
                </a:lnTo>
                <a:lnTo>
                  <a:pt x="12014" y="2766"/>
                </a:lnTo>
                <a:lnTo>
                  <a:pt x="12008" y="2762"/>
                </a:lnTo>
                <a:lnTo>
                  <a:pt x="12000" y="2762"/>
                </a:lnTo>
                <a:lnTo>
                  <a:pt x="11996" y="2762"/>
                </a:lnTo>
                <a:lnTo>
                  <a:pt x="11994" y="2764"/>
                </a:lnTo>
                <a:close/>
                <a:moveTo>
                  <a:pt x="12064" y="2720"/>
                </a:moveTo>
                <a:lnTo>
                  <a:pt x="12064" y="2720"/>
                </a:lnTo>
                <a:lnTo>
                  <a:pt x="12054" y="2726"/>
                </a:lnTo>
                <a:lnTo>
                  <a:pt x="12046" y="2734"/>
                </a:lnTo>
                <a:lnTo>
                  <a:pt x="12036" y="2744"/>
                </a:lnTo>
                <a:lnTo>
                  <a:pt x="12030" y="2756"/>
                </a:lnTo>
                <a:lnTo>
                  <a:pt x="12028" y="2760"/>
                </a:lnTo>
                <a:lnTo>
                  <a:pt x="12028" y="2762"/>
                </a:lnTo>
                <a:lnTo>
                  <a:pt x="12030" y="2762"/>
                </a:lnTo>
                <a:lnTo>
                  <a:pt x="12032" y="2762"/>
                </a:lnTo>
                <a:lnTo>
                  <a:pt x="12040" y="2756"/>
                </a:lnTo>
                <a:lnTo>
                  <a:pt x="12050" y="2744"/>
                </a:lnTo>
                <a:lnTo>
                  <a:pt x="12058" y="2736"/>
                </a:lnTo>
                <a:lnTo>
                  <a:pt x="12064" y="2730"/>
                </a:lnTo>
                <a:lnTo>
                  <a:pt x="12072" y="2728"/>
                </a:lnTo>
                <a:lnTo>
                  <a:pt x="12080" y="2722"/>
                </a:lnTo>
                <a:lnTo>
                  <a:pt x="12084" y="2718"/>
                </a:lnTo>
                <a:lnTo>
                  <a:pt x="12090" y="2714"/>
                </a:lnTo>
                <a:lnTo>
                  <a:pt x="12100" y="2712"/>
                </a:lnTo>
                <a:lnTo>
                  <a:pt x="12104" y="2710"/>
                </a:lnTo>
                <a:lnTo>
                  <a:pt x="12106" y="2708"/>
                </a:lnTo>
                <a:lnTo>
                  <a:pt x="12108" y="2706"/>
                </a:lnTo>
                <a:lnTo>
                  <a:pt x="12104" y="2700"/>
                </a:lnTo>
                <a:lnTo>
                  <a:pt x="12102" y="2698"/>
                </a:lnTo>
                <a:lnTo>
                  <a:pt x="12098" y="2700"/>
                </a:lnTo>
                <a:lnTo>
                  <a:pt x="12092" y="2704"/>
                </a:lnTo>
                <a:lnTo>
                  <a:pt x="12084" y="2710"/>
                </a:lnTo>
                <a:lnTo>
                  <a:pt x="12078" y="2710"/>
                </a:lnTo>
                <a:lnTo>
                  <a:pt x="12074" y="2708"/>
                </a:lnTo>
                <a:lnTo>
                  <a:pt x="12070" y="2706"/>
                </a:lnTo>
                <a:lnTo>
                  <a:pt x="12070" y="2710"/>
                </a:lnTo>
                <a:lnTo>
                  <a:pt x="12070" y="2716"/>
                </a:lnTo>
                <a:lnTo>
                  <a:pt x="12068" y="2718"/>
                </a:lnTo>
                <a:lnTo>
                  <a:pt x="12064" y="2720"/>
                </a:lnTo>
                <a:close/>
                <a:moveTo>
                  <a:pt x="12172" y="2660"/>
                </a:moveTo>
                <a:lnTo>
                  <a:pt x="12172" y="2660"/>
                </a:lnTo>
                <a:lnTo>
                  <a:pt x="12170" y="2660"/>
                </a:lnTo>
                <a:lnTo>
                  <a:pt x="12166" y="2660"/>
                </a:lnTo>
                <a:lnTo>
                  <a:pt x="12154" y="2666"/>
                </a:lnTo>
                <a:lnTo>
                  <a:pt x="12142" y="2676"/>
                </a:lnTo>
                <a:lnTo>
                  <a:pt x="12138" y="2682"/>
                </a:lnTo>
                <a:lnTo>
                  <a:pt x="12134" y="2690"/>
                </a:lnTo>
                <a:lnTo>
                  <a:pt x="12132" y="2696"/>
                </a:lnTo>
                <a:lnTo>
                  <a:pt x="12136" y="2696"/>
                </a:lnTo>
                <a:lnTo>
                  <a:pt x="12144" y="2692"/>
                </a:lnTo>
                <a:lnTo>
                  <a:pt x="12152" y="2686"/>
                </a:lnTo>
                <a:lnTo>
                  <a:pt x="12168" y="2670"/>
                </a:lnTo>
                <a:lnTo>
                  <a:pt x="12172" y="2664"/>
                </a:lnTo>
                <a:lnTo>
                  <a:pt x="12172" y="2660"/>
                </a:lnTo>
                <a:close/>
                <a:moveTo>
                  <a:pt x="12350" y="2462"/>
                </a:moveTo>
                <a:lnTo>
                  <a:pt x="12350" y="2462"/>
                </a:lnTo>
                <a:lnTo>
                  <a:pt x="12348" y="2460"/>
                </a:lnTo>
                <a:lnTo>
                  <a:pt x="12344" y="2462"/>
                </a:lnTo>
                <a:lnTo>
                  <a:pt x="12340" y="2470"/>
                </a:lnTo>
                <a:lnTo>
                  <a:pt x="12336" y="2484"/>
                </a:lnTo>
                <a:lnTo>
                  <a:pt x="12336" y="2492"/>
                </a:lnTo>
                <a:lnTo>
                  <a:pt x="12338" y="2492"/>
                </a:lnTo>
                <a:lnTo>
                  <a:pt x="12340" y="2490"/>
                </a:lnTo>
                <a:lnTo>
                  <a:pt x="12346" y="2482"/>
                </a:lnTo>
                <a:lnTo>
                  <a:pt x="12350" y="2470"/>
                </a:lnTo>
                <a:lnTo>
                  <a:pt x="12352" y="2466"/>
                </a:lnTo>
                <a:lnTo>
                  <a:pt x="12350" y="2462"/>
                </a:lnTo>
                <a:close/>
                <a:moveTo>
                  <a:pt x="12316" y="2512"/>
                </a:moveTo>
                <a:lnTo>
                  <a:pt x="12316" y="2512"/>
                </a:lnTo>
                <a:lnTo>
                  <a:pt x="12316" y="2514"/>
                </a:lnTo>
                <a:lnTo>
                  <a:pt x="12316" y="2512"/>
                </a:lnTo>
                <a:lnTo>
                  <a:pt x="12320" y="2510"/>
                </a:lnTo>
                <a:lnTo>
                  <a:pt x="12324" y="2506"/>
                </a:lnTo>
                <a:lnTo>
                  <a:pt x="12326" y="2502"/>
                </a:lnTo>
                <a:lnTo>
                  <a:pt x="12324" y="2502"/>
                </a:lnTo>
                <a:lnTo>
                  <a:pt x="12322" y="2504"/>
                </a:lnTo>
                <a:lnTo>
                  <a:pt x="12316" y="2512"/>
                </a:lnTo>
                <a:close/>
                <a:moveTo>
                  <a:pt x="12280" y="2566"/>
                </a:moveTo>
                <a:lnTo>
                  <a:pt x="12280" y="2566"/>
                </a:lnTo>
                <a:lnTo>
                  <a:pt x="12278" y="2566"/>
                </a:lnTo>
                <a:lnTo>
                  <a:pt x="12276" y="2568"/>
                </a:lnTo>
                <a:lnTo>
                  <a:pt x="12276" y="2572"/>
                </a:lnTo>
                <a:lnTo>
                  <a:pt x="12278" y="2574"/>
                </a:lnTo>
                <a:lnTo>
                  <a:pt x="12280" y="2576"/>
                </a:lnTo>
                <a:lnTo>
                  <a:pt x="12282" y="2574"/>
                </a:lnTo>
                <a:lnTo>
                  <a:pt x="12282" y="2570"/>
                </a:lnTo>
                <a:lnTo>
                  <a:pt x="12280" y="2566"/>
                </a:lnTo>
                <a:close/>
                <a:moveTo>
                  <a:pt x="12258" y="2590"/>
                </a:moveTo>
                <a:lnTo>
                  <a:pt x="12258" y="2590"/>
                </a:lnTo>
                <a:lnTo>
                  <a:pt x="12254" y="2590"/>
                </a:lnTo>
                <a:lnTo>
                  <a:pt x="12252" y="2590"/>
                </a:lnTo>
                <a:lnTo>
                  <a:pt x="12252" y="2594"/>
                </a:lnTo>
                <a:lnTo>
                  <a:pt x="12252" y="2596"/>
                </a:lnTo>
                <a:lnTo>
                  <a:pt x="12256" y="2598"/>
                </a:lnTo>
                <a:lnTo>
                  <a:pt x="12258" y="2596"/>
                </a:lnTo>
                <a:lnTo>
                  <a:pt x="12258" y="2594"/>
                </a:lnTo>
                <a:lnTo>
                  <a:pt x="12258" y="2590"/>
                </a:lnTo>
                <a:close/>
                <a:moveTo>
                  <a:pt x="12416" y="2388"/>
                </a:moveTo>
                <a:lnTo>
                  <a:pt x="12416" y="2388"/>
                </a:lnTo>
                <a:lnTo>
                  <a:pt x="12414" y="2386"/>
                </a:lnTo>
                <a:lnTo>
                  <a:pt x="12408" y="2390"/>
                </a:lnTo>
                <a:lnTo>
                  <a:pt x="12406" y="2394"/>
                </a:lnTo>
                <a:lnTo>
                  <a:pt x="12406" y="2396"/>
                </a:lnTo>
                <a:lnTo>
                  <a:pt x="12408" y="2398"/>
                </a:lnTo>
                <a:lnTo>
                  <a:pt x="12410" y="2400"/>
                </a:lnTo>
                <a:lnTo>
                  <a:pt x="12412" y="2400"/>
                </a:lnTo>
                <a:lnTo>
                  <a:pt x="12416" y="2396"/>
                </a:lnTo>
                <a:lnTo>
                  <a:pt x="12418" y="2392"/>
                </a:lnTo>
                <a:lnTo>
                  <a:pt x="12416" y="2388"/>
                </a:lnTo>
                <a:close/>
                <a:moveTo>
                  <a:pt x="11190" y="3374"/>
                </a:moveTo>
                <a:lnTo>
                  <a:pt x="11190" y="3374"/>
                </a:lnTo>
                <a:lnTo>
                  <a:pt x="11194" y="3376"/>
                </a:lnTo>
                <a:lnTo>
                  <a:pt x="11198" y="3378"/>
                </a:lnTo>
                <a:lnTo>
                  <a:pt x="11210" y="3374"/>
                </a:lnTo>
                <a:lnTo>
                  <a:pt x="11220" y="3368"/>
                </a:lnTo>
                <a:lnTo>
                  <a:pt x="11222" y="3364"/>
                </a:lnTo>
                <a:lnTo>
                  <a:pt x="11222" y="3360"/>
                </a:lnTo>
                <a:lnTo>
                  <a:pt x="11220" y="3358"/>
                </a:lnTo>
                <a:lnTo>
                  <a:pt x="11216" y="3356"/>
                </a:lnTo>
                <a:lnTo>
                  <a:pt x="11210" y="3358"/>
                </a:lnTo>
                <a:lnTo>
                  <a:pt x="11204" y="3360"/>
                </a:lnTo>
                <a:lnTo>
                  <a:pt x="11198" y="3362"/>
                </a:lnTo>
                <a:lnTo>
                  <a:pt x="11192" y="3366"/>
                </a:lnTo>
                <a:lnTo>
                  <a:pt x="11190" y="3370"/>
                </a:lnTo>
                <a:lnTo>
                  <a:pt x="11190" y="3374"/>
                </a:lnTo>
                <a:close/>
                <a:moveTo>
                  <a:pt x="11324" y="3298"/>
                </a:moveTo>
                <a:lnTo>
                  <a:pt x="11324" y="3298"/>
                </a:lnTo>
                <a:lnTo>
                  <a:pt x="11320" y="3302"/>
                </a:lnTo>
                <a:lnTo>
                  <a:pt x="11318" y="3306"/>
                </a:lnTo>
                <a:lnTo>
                  <a:pt x="11318" y="3310"/>
                </a:lnTo>
                <a:lnTo>
                  <a:pt x="11318" y="3314"/>
                </a:lnTo>
                <a:lnTo>
                  <a:pt x="11314" y="3324"/>
                </a:lnTo>
                <a:lnTo>
                  <a:pt x="11314" y="3328"/>
                </a:lnTo>
                <a:lnTo>
                  <a:pt x="11314" y="3330"/>
                </a:lnTo>
                <a:lnTo>
                  <a:pt x="11318" y="3328"/>
                </a:lnTo>
                <a:lnTo>
                  <a:pt x="11318" y="3324"/>
                </a:lnTo>
                <a:lnTo>
                  <a:pt x="11320" y="3318"/>
                </a:lnTo>
                <a:lnTo>
                  <a:pt x="11322" y="3314"/>
                </a:lnTo>
                <a:lnTo>
                  <a:pt x="11324" y="3308"/>
                </a:lnTo>
                <a:lnTo>
                  <a:pt x="11326" y="3304"/>
                </a:lnTo>
                <a:lnTo>
                  <a:pt x="11326" y="3300"/>
                </a:lnTo>
                <a:lnTo>
                  <a:pt x="11324" y="3298"/>
                </a:lnTo>
                <a:close/>
                <a:moveTo>
                  <a:pt x="11190" y="3314"/>
                </a:moveTo>
                <a:lnTo>
                  <a:pt x="11190" y="3314"/>
                </a:lnTo>
                <a:lnTo>
                  <a:pt x="11192" y="3314"/>
                </a:lnTo>
                <a:lnTo>
                  <a:pt x="11196" y="3314"/>
                </a:lnTo>
                <a:lnTo>
                  <a:pt x="11200" y="3312"/>
                </a:lnTo>
                <a:lnTo>
                  <a:pt x="11198" y="3308"/>
                </a:lnTo>
                <a:lnTo>
                  <a:pt x="11194" y="3306"/>
                </a:lnTo>
                <a:lnTo>
                  <a:pt x="11192" y="3308"/>
                </a:lnTo>
                <a:lnTo>
                  <a:pt x="11190" y="3312"/>
                </a:lnTo>
                <a:lnTo>
                  <a:pt x="11190" y="3314"/>
                </a:lnTo>
                <a:close/>
                <a:moveTo>
                  <a:pt x="11180" y="3298"/>
                </a:moveTo>
                <a:lnTo>
                  <a:pt x="11180" y="3298"/>
                </a:lnTo>
                <a:lnTo>
                  <a:pt x="11182" y="3300"/>
                </a:lnTo>
                <a:lnTo>
                  <a:pt x="11184" y="3298"/>
                </a:lnTo>
                <a:lnTo>
                  <a:pt x="11184" y="3294"/>
                </a:lnTo>
                <a:lnTo>
                  <a:pt x="11184" y="3292"/>
                </a:lnTo>
                <a:lnTo>
                  <a:pt x="11182" y="3292"/>
                </a:lnTo>
                <a:lnTo>
                  <a:pt x="11180" y="3294"/>
                </a:lnTo>
                <a:lnTo>
                  <a:pt x="11180" y="3298"/>
                </a:lnTo>
                <a:close/>
                <a:moveTo>
                  <a:pt x="11186" y="3286"/>
                </a:moveTo>
                <a:lnTo>
                  <a:pt x="11186" y="3286"/>
                </a:lnTo>
                <a:lnTo>
                  <a:pt x="11184" y="3288"/>
                </a:lnTo>
                <a:lnTo>
                  <a:pt x="11186" y="3290"/>
                </a:lnTo>
                <a:lnTo>
                  <a:pt x="11190" y="3296"/>
                </a:lnTo>
                <a:lnTo>
                  <a:pt x="11192" y="3296"/>
                </a:lnTo>
                <a:lnTo>
                  <a:pt x="11192" y="3294"/>
                </a:lnTo>
                <a:lnTo>
                  <a:pt x="11190" y="3288"/>
                </a:lnTo>
                <a:lnTo>
                  <a:pt x="11188" y="3286"/>
                </a:lnTo>
                <a:lnTo>
                  <a:pt x="11186" y="3286"/>
                </a:lnTo>
                <a:close/>
                <a:moveTo>
                  <a:pt x="11198" y="3196"/>
                </a:moveTo>
                <a:lnTo>
                  <a:pt x="11198" y="3196"/>
                </a:lnTo>
                <a:lnTo>
                  <a:pt x="11196" y="3198"/>
                </a:lnTo>
                <a:lnTo>
                  <a:pt x="11196" y="3200"/>
                </a:lnTo>
                <a:lnTo>
                  <a:pt x="11198" y="3204"/>
                </a:lnTo>
                <a:lnTo>
                  <a:pt x="11202" y="3206"/>
                </a:lnTo>
                <a:lnTo>
                  <a:pt x="11202" y="3204"/>
                </a:lnTo>
                <a:lnTo>
                  <a:pt x="11202" y="3202"/>
                </a:lnTo>
                <a:lnTo>
                  <a:pt x="11200" y="3198"/>
                </a:lnTo>
                <a:lnTo>
                  <a:pt x="11198" y="3196"/>
                </a:lnTo>
                <a:close/>
                <a:moveTo>
                  <a:pt x="11290" y="3284"/>
                </a:moveTo>
                <a:lnTo>
                  <a:pt x="11290" y="3284"/>
                </a:lnTo>
                <a:lnTo>
                  <a:pt x="11288" y="3288"/>
                </a:lnTo>
                <a:lnTo>
                  <a:pt x="11286" y="3292"/>
                </a:lnTo>
                <a:lnTo>
                  <a:pt x="11288" y="3296"/>
                </a:lnTo>
                <a:lnTo>
                  <a:pt x="11290" y="3296"/>
                </a:lnTo>
                <a:lnTo>
                  <a:pt x="11292" y="3296"/>
                </a:lnTo>
                <a:lnTo>
                  <a:pt x="11294" y="3292"/>
                </a:lnTo>
                <a:lnTo>
                  <a:pt x="11296" y="3286"/>
                </a:lnTo>
                <a:lnTo>
                  <a:pt x="11294" y="3284"/>
                </a:lnTo>
                <a:lnTo>
                  <a:pt x="11292" y="3282"/>
                </a:lnTo>
                <a:lnTo>
                  <a:pt x="11290" y="3284"/>
                </a:lnTo>
                <a:close/>
                <a:moveTo>
                  <a:pt x="11268" y="3290"/>
                </a:moveTo>
                <a:lnTo>
                  <a:pt x="11268" y="3290"/>
                </a:lnTo>
                <a:lnTo>
                  <a:pt x="11266" y="3288"/>
                </a:lnTo>
                <a:lnTo>
                  <a:pt x="11264" y="3286"/>
                </a:lnTo>
                <a:lnTo>
                  <a:pt x="11260" y="3286"/>
                </a:lnTo>
                <a:lnTo>
                  <a:pt x="11258" y="3288"/>
                </a:lnTo>
                <a:lnTo>
                  <a:pt x="11260" y="3290"/>
                </a:lnTo>
                <a:lnTo>
                  <a:pt x="11264" y="3296"/>
                </a:lnTo>
                <a:lnTo>
                  <a:pt x="11266" y="3296"/>
                </a:lnTo>
                <a:lnTo>
                  <a:pt x="11268" y="3294"/>
                </a:lnTo>
                <a:lnTo>
                  <a:pt x="11268" y="3290"/>
                </a:lnTo>
                <a:close/>
                <a:moveTo>
                  <a:pt x="11210" y="3328"/>
                </a:moveTo>
                <a:lnTo>
                  <a:pt x="11210" y="3328"/>
                </a:lnTo>
                <a:lnTo>
                  <a:pt x="11212" y="3326"/>
                </a:lnTo>
                <a:lnTo>
                  <a:pt x="11206" y="3326"/>
                </a:lnTo>
                <a:lnTo>
                  <a:pt x="11206" y="3328"/>
                </a:lnTo>
                <a:lnTo>
                  <a:pt x="11208" y="3330"/>
                </a:lnTo>
                <a:lnTo>
                  <a:pt x="11210" y="3328"/>
                </a:lnTo>
                <a:close/>
                <a:moveTo>
                  <a:pt x="11204" y="3142"/>
                </a:moveTo>
                <a:lnTo>
                  <a:pt x="11204" y="3142"/>
                </a:lnTo>
                <a:lnTo>
                  <a:pt x="11206" y="3140"/>
                </a:lnTo>
                <a:lnTo>
                  <a:pt x="11206" y="3136"/>
                </a:lnTo>
                <a:lnTo>
                  <a:pt x="11204" y="3132"/>
                </a:lnTo>
                <a:lnTo>
                  <a:pt x="11200" y="3130"/>
                </a:lnTo>
                <a:lnTo>
                  <a:pt x="11198" y="3130"/>
                </a:lnTo>
                <a:lnTo>
                  <a:pt x="11198" y="3134"/>
                </a:lnTo>
                <a:lnTo>
                  <a:pt x="11200" y="3138"/>
                </a:lnTo>
                <a:lnTo>
                  <a:pt x="11204" y="3142"/>
                </a:lnTo>
                <a:close/>
                <a:moveTo>
                  <a:pt x="11018" y="4302"/>
                </a:moveTo>
                <a:lnTo>
                  <a:pt x="11018" y="4302"/>
                </a:lnTo>
                <a:lnTo>
                  <a:pt x="11016" y="4304"/>
                </a:lnTo>
                <a:lnTo>
                  <a:pt x="11016" y="4308"/>
                </a:lnTo>
                <a:lnTo>
                  <a:pt x="11020" y="4318"/>
                </a:lnTo>
                <a:lnTo>
                  <a:pt x="11022" y="4324"/>
                </a:lnTo>
                <a:lnTo>
                  <a:pt x="11024" y="4324"/>
                </a:lnTo>
                <a:lnTo>
                  <a:pt x="11026" y="4320"/>
                </a:lnTo>
                <a:lnTo>
                  <a:pt x="11024" y="4314"/>
                </a:lnTo>
                <a:lnTo>
                  <a:pt x="11022" y="4304"/>
                </a:lnTo>
                <a:lnTo>
                  <a:pt x="11020" y="4302"/>
                </a:lnTo>
                <a:lnTo>
                  <a:pt x="11018" y="4302"/>
                </a:lnTo>
                <a:close/>
                <a:moveTo>
                  <a:pt x="11110" y="4376"/>
                </a:moveTo>
                <a:lnTo>
                  <a:pt x="11110" y="4376"/>
                </a:lnTo>
                <a:lnTo>
                  <a:pt x="11112" y="4378"/>
                </a:lnTo>
                <a:lnTo>
                  <a:pt x="11116" y="4376"/>
                </a:lnTo>
                <a:lnTo>
                  <a:pt x="11120" y="4372"/>
                </a:lnTo>
                <a:lnTo>
                  <a:pt x="11122" y="4366"/>
                </a:lnTo>
                <a:lnTo>
                  <a:pt x="11122" y="4362"/>
                </a:lnTo>
                <a:lnTo>
                  <a:pt x="11120" y="4360"/>
                </a:lnTo>
                <a:lnTo>
                  <a:pt x="11118" y="4358"/>
                </a:lnTo>
                <a:lnTo>
                  <a:pt x="11116" y="4356"/>
                </a:lnTo>
                <a:lnTo>
                  <a:pt x="11114" y="4352"/>
                </a:lnTo>
                <a:lnTo>
                  <a:pt x="11112" y="4350"/>
                </a:lnTo>
                <a:lnTo>
                  <a:pt x="11110" y="4352"/>
                </a:lnTo>
                <a:lnTo>
                  <a:pt x="11110" y="4360"/>
                </a:lnTo>
                <a:lnTo>
                  <a:pt x="11110" y="4368"/>
                </a:lnTo>
                <a:lnTo>
                  <a:pt x="11108" y="4370"/>
                </a:lnTo>
                <a:lnTo>
                  <a:pt x="11108" y="4372"/>
                </a:lnTo>
                <a:lnTo>
                  <a:pt x="11110" y="4376"/>
                </a:lnTo>
                <a:close/>
                <a:moveTo>
                  <a:pt x="11116" y="4478"/>
                </a:moveTo>
                <a:lnTo>
                  <a:pt x="11116" y="4478"/>
                </a:lnTo>
                <a:lnTo>
                  <a:pt x="11118" y="4480"/>
                </a:lnTo>
                <a:lnTo>
                  <a:pt x="11120" y="4484"/>
                </a:lnTo>
                <a:lnTo>
                  <a:pt x="11122" y="4490"/>
                </a:lnTo>
                <a:lnTo>
                  <a:pt x="11122" y="4494"/>
                </a:lnTo>
                <a:lnTo>
                  <a:pt x="11122" y="4498"/>
                </a:lnTo>
                <a:lnTo>
                  <a:pt x="11122" y="4500"/>
                </a:lnTo>
                <a:lnTo>
                  <a:pt x="11120" y="4504"/>
                </a:lnTo>
                <a:lnTo>
                  <a:pt x="11120" y="4506"/>
                </a:lnTo>
                <a:lnTo>
                  <a:pt x="11122" y="4508"/>
                </a:lnTo>
                <a:lnTo>
                  <a:pt x="11126" y="4508"/>
                </a:lnTo>
                <a:lnTo>
                  <a:pt x="11128" y="4506"/>
                </a:lnTo>
                <a:lnTo>
                  <a:pt x="11128" y="4504"/>
                </a:lnTo>
                <a:lnTo>
                  <a:pt x="11130" y="4504"/>
                </a:lnTo>
                <a:lnTo>
                  <a:pt x="11134" y="4506"/>
                </a:lnTo>
                <a:lnTo>
                  <a:pt x="11136" y="4514"/>
                </a:lnTo>
                <a:lnTo>
                  <a:pt x="11136" y="4518"/>
                </a:lnTo>
                <a:lnTo>
                  <a:pt x="11136" y="4522"/>
                </a:lnTo>
                <a:lnTo>
                  <a:pt x="11134" y="4528"/>
                </a:lnTo>
                <a:lnTo>
                  <a:pt x="11136" y="4530"/>
                </a:lnTo>
                <a:lnTo>
                  <a:pt x="11136" y="4534"/>
                </a:lnTo>
                <a:lnTo>
                  <a:pt x="11136" y="4538"/>
                </a:lnTo>
                <a:lnTo>
                  <a:pt x="11134" y="4542"/>
                </a:lnTo>
                <a:lnTo>
                  <a:pt x="11136" y="4544"/>
                </a:lnTo>
                <a:lnTo>
                  <a:pt x="11144" y="4548"/>
                </a:lnTo>
                <a:lnTo>
                  <a:pt x="11146" y="4550"/>
                </a:lnTo>
                <a:lnTo>
                  <a:pt x="11146" y="4548"/>
                </a:lnTo>
                <a:lnTo>
                  <a:pt x="11146" y="4544"/>
                </a:lnTo>
                <a:lnTo>
                  <a:pt x="11144" y="4538"/>
                </a:lnTo>
                <a:lnTo>
                  <a:pt x="11144" y="4534"/>
                </a:lnTo>
                <a:lnTo>
                  <a:pt x="11146" y="4534"/>
                </a:lnTo>
                <a:lnTo>
                  <a:pt x="11148" y="4536"/>
                </a:lnTo>
                <a:lnTo>
                  <a:pt x="11148" y="4542"/>
                </a:lnTo>
                <a:lnTo>
                  <a:pt x="11152" y="4548"/>
                </a:lnTo>
                <a:lnTo>
                  <a:pt x="11154" y="4552"/>
                </a:lnTo>
                <a:lnTo>
                  <a:pt x="11158" y="4554"/>
                </a:lnTo>
                <a:lnTo>
                  <a:pt x="11158" y="4552"/>
                </a:lnTo>
                <a:lnTo>
                  <a:pt x="11154" y="4544"/>
                </a:lnTo>
                <a:lnTo>
                  <a:pt x="11154" y="4542"/>
                </a:lnTo>
                <a:lnTo>
                  <a:pt x="11154" y="4540"/>
                </a:lnTo>
                <a:lnTo>
                  <a:pt x="11156" y="4538"/>
                </a:lnTo>
                <a:lnTo>
                  <a:pt x="11158" y="4536"/>
                </a:lnTo>
                <a:lnTo>
                  <a:pt x="11156" y="4532"/>
                </a:lnTo>
                <a:lnTo>
                  <a:pt x="11154" y="4528"/>
                </a:lnTo>
                <a:lnTo>
                  <a:pt x="11154" y="4524"/>
                </a:lnTo>
                <a:lnTo>
                  <a:pt x="11152" y="4522"/>
                </a:lnTo>
                <a:lnTo>
                  <a:pt x="11150" y="4518"/>
                </a:lnTo>
                <a:lnTo>
                  <a:pt x="11148" y="4516"/>
                </a:lnTo>
                <a:lnTo>
                  <a:pt x="11148" y="4512"/>
                </a:lnTo>
                <a:lnTo>
                  <a:pt x="11148" y="4504"/>
                </a:lnTo>
                <a:lnTo>
                  <a:pt x="11148" y="4496"/>
                </a:lnTo>
                <a:lnTo>
                  <a:pt x="11146" y="4492"/>
                </a:lnTo>
                <a:lnTo>
                  <a:pt x="11144" y="4490"/>
                </a:lnTo>
                <a:lnTo>
                  <a:pt x="11144" y="4488"/>
                </a:lnTo>
                <a:lnTo>
                  <a:pt x="11144" y="4486"/>
                </a:lnTo>
                <a:lnTo>
                  <a:pt x="11144" y="4484"/>
                </a:lnTo>
                <a:lnTo>
                  <a:pt x="11140" y="4482"/>
                </a:lnTo>
                <a:lnTo>
                  <a:pt x="11136" y="4484"/>
                </a:lnTo>
                <a:lnTo>
                  <a:pt x="11134" y="4486"/>
                </a:lnTo>
                <a:lnTo>
                  <a:pt x="11132" y="4488"/>
                </a:lnTo>
                <a:lnTo>
                  <a:pt x="11128" y="4486"/>
                </a:lnTo>
                <a:lnTo>
                  <a:pt x="11122" y="4480"/>
                </a:lnTo>
                <a:lnTo>
                  <a:pt x="11120" y="4476"/>
                </a:lnTo>
                <a:lnTo>
                  <a:pt x="11116" y="4478"/>
                </a:lnTo>
                <a:close/>
                <a:moveTo>
                  <a:pt x="11048" y="4532"/>
                </a:moveTo>
                <a:lnTo>
                  <a:pt x="11048" y="4532"/>
                </a:lnTo>
                <a:lnTo>
                  <a:pt x="11050" y="4530"/>
                </a:lnTo>
                <a:lnTo>
                  <a:pt x="11054" y="4526"/>
                </a:lnTo>
                <a:lnTo>
                  <a:pt x="11056" y="4522"/>
                </a:lnTo>
                <a:lnTo>
                  <a:pt x="11054" y="4518"/>
                </a:lnTo>
                <a:lnTo>
                  <a:pt x="11052" y="4516"/>
                </a:lnTo>
                <a:lnTo>
                  <a:pt x="11050" y="4518"/>
                </a:lnTo>
                <a:lnTo>
                  <a:pt x="11048" y="4522"/>
                </a:lnTo>
                <a:lnTo>
                  <a:pt x="11048" y="4524"/>
                </a:lnTo>
                <a:lnTo>
                  <a:pt x="11048" y="4526"/>
                </a:lnTo>
                <a:lnTo>
                  <a:pt x="11046" y="4528"/>
                </a:lnTo>
                <a:lnTo>
                  <a:pt x="11046" y="4530"/>
                </a:lnTo>
                <a:lnTo>
                  <a:pt x="11048" y="4532"/>
                </a:lnTo>
                <a:close/>
                <a:moveTo>
                  <a:pt x="11128" y="4478"/>
                </a:moveTo>
                <a:lnTo>
                  <a:pt x="11128" y="4478"/>
                </a:lnTo>
                <a:lnTo>
                  <a:pt x="11130" y="4478"/>
                </a:lnTo>
                <a:lnTo>
                  <a:pt x="11130" y="4474"/>
                </a:lnTo>
                <a:lnTo>
                  <a:pt x="11128" y="4470"/>
                </a:lnTo>
                <a:lnTo>
                  <a:pt x="11124" y="4468"/>
                </a:lnTo>
                <a:lnTo>
                  <a:pt x="11122" y="4470"/>
                </a:lnTo>
                <a:lnTo>
                  <a:pt x="11122" y="4474"/>
                </a:lnTo>
                <a:lnTo>
                  <a:pt x="11124" y="4476"/>
                </a:lnTo>
                <a:lnTo>
                  <a:pt x="11128" y="4478"/>
                </a:lnTo>
                <a:close/>
                <a:moveTo>
                  <a:pt x="11174" y="4512"/>
                </a:moveTo>
                <a:lnTo>
                  <a:pt x="11174" y="4512"/>
                </a:lnTo>
                <a:lnTo>
                  <a:pt x="11172" y="4514"/>
                </a:lnTo>
                <a:lnTo>
                  <a:pt x="11174" y="4516"/>
                </a:lnTo>
                <a:lnTo>
                  <a:pt x="11176" y="4518"/>
                </a:lnTo>
                <a:lnTo>
                  <a:pt x="11178" y="4518"/>
                </a:lnTo>
                <a:lnTo>
                  <a:pt x="11180" y="4516"/>
                </a:lnTo>
                <a:lnTo>
                  <a:pt x="11178" y="4514"/>
                </a:lnTo>
                <a:lnTo>
                  <a:pt x="11176" y="4512"/>
                </a:lnTo>
                <a:lnTo>
                  <a:pt x="11174" y="4512"/>
                </a:lnTo>
                <a:close/>
                <a:moveTo>
                  <a:pt x="11094" y="4488"/>
                </a:moveTo>
                <a:lnTo>
                  <a:pt x="11094" y="4488"/>
                </a:lnTo>
                <a:lnTo>
                  <a:pt x="11092" y="4490"/>
                </a:lnTo>
                <a:lnTo>
                  <a:pt x="11092" y="4492"/>
                </a:lnTo>
                <a:lnTo>
                  <a:pt x="11094" y="4494"/>
                </a:lnTo>
                <a:lnTo>
                  <a:pt x="11096" y="4496"/>
                </a:lnTo>
                <a:lnTo>
                  <a:pt x="11096" y="4494"/>
                </a:lnTo>
                <a:lnTo>
                  <a:pt x="11096" y="4490"/>
                </a:lnTo>
                <a:lnTo>
                  <a:pt x="11096" y="4488"/>
                </a:lnTo>
                <a:lnTo>
                  <a:pt x="11094" y="4488"/>
                </a:lnTo>
                <a:close/>
                <a:moveTo>
                  <a:pt x="11036" y="4720"/>
                </a:moveTo>
                <a:lnTo>
                  <a:pt x="11036" y="4720"/>
                </a:lnTo>
                <a:lnTo>
                  <a:pt x="11034" y="4716"/>
                </a:lnTo>
                <a:lnTo>
                  <a:pt x="11026" y="4712"/>
                </a:lnTo>
                <a:lnTo>
                  <a:pt x="11024" y="4712"/>
                </a:lnTo>
                <a:lnTo>
                  <a:pt x="11020" y="4712"/>
                </a:lnTo>
                <a:lnTo>
                  <a:pt x="11018" y="4714"/>
                </a:lnTo>
                <a:lnTo>
                  <a:pt x="11018" y="4718"/>
                </a:lnTo>
                <a:lnTo>
                  <a:pt x="11020" y="4724"/>
                </a:lnTo>
                <a:lnTo>
                  <a:pt x="11022" y="4726"/>
                </a:lnTo>
                <a:lnTo>
                  <a:pt x="11024" y="4726"/>
                </a:lnTo>
                <a:lnTo>
                  <a:pt x="11028" y="4726"/>
                </a:lnTo>
                <a:lnTo>
                  <a:pt x="11034" y="4724"/>
                </a:lnTo>
                <a:lnTo>
                  <a:pt x="11036" y="4720"/>
                </a:lnTo>
                <a:close/>
                <a:moveTo>
                  <a:pt x="10980" y="4746"/>
                </a:moveTo>
                <a:lnTo>
                  <a:pt x="10980" y="4746"/>
                </a:lnTo>
                <a:lnTo>
                  <a:pt x="10978" y="4750"/>
                </a:lnTo>
                <a:lnTo>
                  <a:pt x="10980" y="4752"/>
                </a:lnTo>
                <a:lnTo>
                  <a:pt x="10982" y="4752"/>
                </a:lnTo>
                <a:lnTo>
                  <a:pt x="10988" y="4752"/>
                </a:lnTo>
                <a:lnTo>
                  <a:pt x="10992" y="4752"/>
                </a:lnTo>
                <a:lnTo>
                  <a:pt x="10996" y="4752"/>
                </a:lnTo>
                <a:lnTo>
                  <a:pt x="11000" y="4750"/>
                </a:lnTo>
                <a:lnTo>
                  <a:pt x="11000" y="4748"/>
                </a:lnTo>
                <a:lnTo>
                  <a:pt x="10998" y="4746"/>
                </a:lnTo>
                <a:lnTo>
                  <a:pt x="10994" y="4744"/>
                </a:lnTo>
                <a:lnTo>
                  <a:pt x="10992" y="4740"/>
                </a:lnTo>
                <a:lnTo>
                  <a:pt x="10988" y="4740"/>
                </a:lnTo>
                <a:lnTo>
                  <a:pt x="10986" y="4740"/>
                </a:lnTo>
                <a:lnTo>
                  <a:pt x="10984" y="4742"/>
                </a:lnTo>
                <a:lnTo>
                  <a:pt x="10980" y="4746"/>
                </a:lnTo>
                <a:close/>
                <a:moveTo>
                  <a:pt x="11090" y="4588"/>
                </a:moveTo>
                <a:lnTo>
                  <a:pt x="11090" y="4588"/>
                </a:lnTo>
                <a:lnTo>
                  <a:pt x="11088" y="4590"/>
                </a:lnTo>
                <a:lnTo>
                  <a:pt x="11084" y="4590"/>
                </a:lnTo>
                <a:lnTo>
                  <a:pt x="11084" y="4592"/>
                </a:lnTo>
                <a:lnTo>
                  <a:pt x="11086" y="4594"/>
                </a:lnTo>
                <a:lnTo>
                  <a:pt x="11090" y="4596"/>
                </a:lnTo>
                <a:lnTo>
                  <a:pt x="11092" y="4596"/>
                </a:lnTo>
                <a:lnTo>
                  <a:pt x="11094" y="4592"/>
                </a:lnTo>
                <a:lnTo>
                  <a:pt x="11094" y="4590"/>
                </a:lnTo>
                <a:lnTo>
                  <a:pt x="11092" y="4588"/>
                </a:lnTo>
                <a:lnTo>
                  <a:pt x="11090" y="4588"/>
                </a:lnTo>
                <a:close/>
                <a:moveTo>
                  <a:pt x="11132" y="4588"/>
                </a:moveTo>
                <a:lnTo>
                  <a:pt x="11132" y="4588"/>
                </a:lnTo>
                <a:lnTo>
                  <a:pt x="11130" y="4592"/>
                </a:lnTo>
                <a:lnTo>
                  <a:pt x="11132" y="4594"/>
                </a:lnTo>
                <a:lnTo>
                  <a:pt x="11134" y="4596"/>
                </a:lnTo>
                <a:lnTo>
                  <a:pt x="11138" y="4596"/>
                </a:lnTo>
                <a:lnTo>
                  <a:pt x="11140" y="4594"/>
                </a:lnTo>
                <a:lnTo>
                  <a:pt x="11138" y="4590"/>
                </a:lnTo>
                <a:lnTo>
                  <a:pt x="11134" y="4588"/>
                </a:lnTo>
                <a:lnTo>
                  <a:pt x="11132" y="4588"/>
                </a:lnTo>
                <a:close/>
                <a:moveTo>
                  <a:pt x="11030" y="4434"/>
                </a:moveTo>
                <a:lnTo>
                  <a:pt x="11030" y="4434"/>
                </a:lnTo>
                <a:lnTo>
                  <a:pt x="11032" y="4424"/>
                </a:lnTo>
                <a:lnTo>
                  <a:pt x="11030" y="4422"/>
                </a:lnTo>
                <a:lnTo>
                  <a:pt x="11026" y="4422"/>
                </a:lnTo>
                <a:lnTo>
                  <a:pt x="11024" y="4424"/>
                </a:lnTo>
                <a:lnTo>
                  <a:pt x="11024" y="4426"/>
                </a:lnTo>
                <a:lnTo>
                  <a:pt x="11026" y="4430"/>
                </a:lnTo>
                <a:lnTo>
                  <a:pt x="11022" y="4436"/>
                </a:lnTo>
                <a:lnTo>
                  <a:pt x="11022" y="4440"/>
                </a:lnTo>
                <a:lnTo>
                  <a:pt x="11024" y="4442"/>
                </a:lnTo>
                <a:lnTo>
                  <a:pt x="11028" y="4440"/>
                </a:lnTo>
                <a:lnTo>
                  <a:pt x="11030" y="4434"/>
                </a:lnTo>
                <a:close/>
                <a:moveTo>
                  <a:pt x="11026" y="4392"/>
                </a:moveTo>
                <a:lnTo>
                  <a:pt x="11026" y="4392"/>
                </a:lnTo>
                <a:lnTo>
                  <a:pt x="11028" y="4390"/>
                </a:lnTo>
                <a:lnTo>
                  <a:pt x="11030" y="4384"/>
                </a:lnTo>
                <a:lnTo>
                  <a:pt x="11028" y="4380"/>
                </a:lnTo>
                <a:lnTo>
                  <a:pt x="11026" y="4378"/>
                </a:lnTo>
                <a:lnTo>
                  <a:pt x="11024" y="4378"/>
                </a:lnTo>
                <a:lnTo>
                  <a:pt x="11020" y="4376"/>
                </a:lnTo>
                <a:lnTo>
                  <a:pt x="11018" y="4378"/>
                </a:lnTo>
                <a:lnTo>
                  <a:pt x="11018" y="4384"/>
                </a:lnTo>
                <a:lnTo>
                  <a:pt x="11018" y="4388"/>
                </a:lnTo>
                <a:lnTo>
                  <a:pt x="11020" y="4392"/>
                </a:lnTo>
                <a:lnTo>
                  <a:pt x="11024" y="4392"/>
                </a:lnTo>
                <a:lnTo>
                  <a:pt x="11026" y="4392"/>
                </a:lnTo>
                <a:close/>
                <a:moveTo>
                  <a:pt x="11052" y="4436"/>
                </a:moveTo>
                <a:lnTo>
                  <a:pt x="11052" y="4436"/>
                </a:lnTo>
                <a:lnTo>
                  <a:pt x="11052" y="4432"/>
                </a:lnTo>
                <a:lnTo>
                  <a:pt x="11050" y="4428"/>
                </a:lnTo>
                <a:lnTo>
                  <a:pt x="11046" y="4428"/>
                </a:lnTo>
                <a:lnTo>
                  <a:pt x="11042" y="4430"/>
                </a:lnTo>
                <a:lnTo>
                  <a:pt x="11042" y="4432"/>
                </a:lnTo>
                <a:lnTo>
                  <a:pt x="11042" y="4434"/>
                </a:lnTo>
                <a:lnTo>
                  <a:pt x="11044" y="4436"/>
                </a:lnTo>
                <a:lnTo>
                  <a:pt x="11048" y="4440"/>
                </a:lnTo>
                <a:lnTo>
                  <a:pt x="11050" y="4440"/>
                </a:lnTo>
                <a:lnTo>
                  <a:pt x="11052" y="4436"/>
                </a:lnTo>
                <a:close/>
                <a:moveTo>
                  <a:pt x="11074" y="4410"/>
                </a:moveTo>
                <a:lnTo>
                  <a:pt x="11074" y="4410"/>
                </a:lnTo>
                <a:lnTo>
                  <a:pt x="11072" y="4406"/>
                </a:lnTo>
                <a:lnTo>
                  <a:pt x="11070" y="4402"/>
                </a:lnTo>
                <a:lnTo>
                  <a:pt x="11066" y="4398"/>
                </a:lnTo>
                <a:lnTo>
                  <a:pt x="11064" y="4398"/>
                </a:lnTo>
                <a:lnTo>
                  <a:pt x="11062" y="4400"/>
                </a:lnTo>
                <a:lnTo>
                  <a:pt x="11062" y="4402"/>
                </a:lnTo>
                <a:lnTo>
                  <a:pt x="11066" y="4406"/>
                </a:lnTo>
                <a:lnTo>
                  <a:pt x="11068" y="4410"/>
                </a:lnTo>
                <a:lnTo>
                  <a:pt x="11072" y="4414"/>
                </a:lnTo>
                <a:lnTo>
                  <a:pt x="11078" y="4420"/>
                </a:lnTo>
                <a:lnTo>
                  <a:pt x="11080" y="4420"/>
                </a:lnTo>
                <a:lnTo>
                  <a:pt x="11080" y="4418"/>
                </a:lnTo>
                <a:lnTo>
                  <a:pt x="11078" y="4416"/>
                </a:lnTo>
                <a:lnTo>
                  <a:pt x="11076" y="4412"/>
                </a:lnTo>
                <a:lnTo>
                  <a:pt x="11074" y="4410"/>
                </a:lnTo>
                <a:close/>
                <a:moveTo>
                  <a:pt x="11098" y="4436"/>
                </a:moveTo>
                <a:lnTo>
                  <a:pt x="11098" y="4436"/>
                </a:lnTo>
                <a:lnTo>
                  <a:pt x="11098" y="4434"/>
                </a:lnTo>
                <a:lnTo>
                  <a:pt x="11096" y="4428"/>
                </a:lnTo>
                <a:lnTo>
                  <a:pt x="11092" y="4422"/>
                </a:lnTo>
                <a:lnTo>
                  <a:pt x="11090" y="4420"/>
                </a:lnTo>
                <a:lnTo>
                  <a:pt x="11088" y="4422"/>
                </a:lnTo>
                <a:lnTo>
                  <a:pt x="11090" y="4424"/>
                </a:lnTo>
                <a:lnTo>
                  <a:pt x="11092" y="4430"/>
                </a:lnTo>
                <a:lnTo>
                  <a:pt x="11098" y="4436"/>
                </a:lnTo>
                <a:close/>
                <a:moveTo>
                  <a:pt x="10946" y="4524"/>
                </a:moveTo>
                <a:lnTo>
                  <a:pt x="10946" y="4524"/>
                </a:lnTo>
                <a:lnTo>
                  <a:pt x="10946" y="4522"/>
                </a:lnTo>
                <a:lnTo>
                  <a:pt x="10944" y="4520"/>
                </a:lnTo>
                <a:lnTo>
                  <a:pt x="10940" y="4520"/>
                </a:lnTo>
                <a:lnTo>
                  <a:pt x="10936" y="4526"/>
                </a:lnTo>
                <a:lnTo>
                  <a:pt x="10936" y="4530"/>
                </a:lnTo>
                <a:lnTo>
                  <a:pt x="10940" y="4528"/>
                </a:lnTo>
                <a:lnTo>
                  <a:pt x="10946" y="4524"/>
                </a:lnTo>
                <a:close/>
                <a:moveTo>
                  <a:pt x="11172" y="4532"/>
                </a:moveTo>
                <a:lnTo>
                  <a:pt x="11172" y="4532"/>
                </a:lnTo>
                <a:lnTo>
                  <a:pt x="11172" y="4530"/>
                </a:lnTo>
                <a:lnTo>
                  <a:pt x="11170" y="4528"/>
                </a:lnTo>
                <a:lnTo>
                  <a:pt x="11168" y="4534"/>
                </a:lnTo>
                <a:lnTo>
                  <a:pt x="11166" y="4544"/>
                </a:lnTo>
                <a:lnTo>
                  <a:pt x="11168" y="4550"/>
                </a:lnTo>
                <a:lnTo>
                  <a:pt x="11170" y="4554"/>
                </a:lnTo>
                <a:lnTo>
                  <a:pt x="11174" y="4556"/>
                </a:lnTo>
                <a:lnTo>
                  <a:pt x="11174" y="4558"/>
                </a:lnTo>
                <a:lnTo>
                  <a:pt x="11176" y="4552"/>
                </a:lnTo>
                <a:lnTo>
                  <a:pt x="11172" y="4532"/>
                </a:lnTo>
                <a:close/>
                <a:moveTo>
                  <a:pt x="11186" y="4554"/>
                </a:moveTo>
                <a:lnTo>
                  <a:pt x="11186" y="4554"/>
                </a:lnTo>
                <a:lnTo>
                  <a:pt x="11184" y="4558"/>
                </a:lnTo>
                <a:lnTo>
                  <a:pt x="11184" y="4560"/>
                </a:lnTo>
                <a:lnTo>
                  <a:pt x="11186" y="4562"/>
                </a:lnTo>
                <a:lnTo>
                  <a:pt x="11188" y="4562"/>
                </a:lnTo>
                <a:lnTo>
                  <a:pt x="11192" y="4562"/>
                </a:lnTo>
                <a:lnTo>
                  <a:pt x="11192" y="4558"/>
                </a:lnTo>
                <a:lnTo>
                  <a:pt x="11192" y="4556"/>
                </a:lnTo>
                <a:lnTo>
                  <a:pt x="11188" y="4548"/>
                </a:lnTo>
                <a:lnTo>
                  <a:pt x="11186" y="4554"/>
                </a:lnTo>
                <a:close/>
                <a:moveTo>
                  <a:pt x="11082" y="4530"/>
                </a:moveTo>
                <a:lnTo>
                  <a:pt x="11082" y="4530"/>
                </a:lnTo>
                <a:lnTo>
                  <a:pt x="11086" y="4520"/>
                </a:lnTo>
                <a:lnTo>
                  <a:pt x="11086" y="4512"/>
                </a:lnTo>
                <a:lnTo>
                  <a:pt x="11086" y="4506"/>
                </a:lnTo>
                <a:lnTo>
                  <a:pt x="11084" y="4504"/>
                </a:lnTo>
                <a:lnTo>
                  <a:pt x="11082" y="4504"/>
                </a:lnTo>
                <a:lnTo>
                  <a:pt x="11078" y="4504"/>
                </a:lnTo>
                <a:lnTo>
                  <a:pt x="11076" y="4504"/>
                </a:lnTo>
                <a:lnTo>
                  <a:pt x="11072" y="4504"/>
                </a:lnTo>
                <a:lnTo>
                  <a:pt x="11068" y="4506"/>
                </a:lnTo>
                <a:lnTo>
                  <a:pt x="11064" y="4508"/>
                </a:lnTo>
                <a:lnTo>
                  <a:pt x="11064" y="4510"/>
                </a:lnTo>
                <a:lnTo>
                  <a:pt x="11064" y="4516"/>
                </a:lnTo>
                <a:lnTo>
                  <a:pt x="11064" y="4520"/>
                </a:lnTo>
                <a:lnTo>
                  <a:pt x="11062" y="4522"/>
                </a:lnTo>
                <a:lnTo>
                  <a:pt x="11060" y="4524"/>
                </a:lnTo>
                <a:lnTo>
                  <a:pt x="11058" y="4526"/>
                </a:lnTo>
                <a:lnTo>
                  <a:pt x="11058" y="4528"/>
                </a:lnTo>
                <a:lnTo>
                  <a:pt x="11060" y="4536"/>
                </a:lnTo>
                <a:lnTo>
                  <a:pt x="11062" y="4544"/>
                </a:lnTo>
                <a:lnTo>
                  <a:pt x="11060" y="4548"/>
                </a:lnTo>
                <a:lnTo>
                  <a:pt x="11056" y="4550"/>
                </a:lnTo>
                <a:lnTo>
                  <a:pt x="11052" y="4552"/>
                </a:lnTo>
                <a:lnTo>
                  <a:pt x="11050" y="4552"/>
                </a:lnTo>
                <a:lnTo>
                  <a:pt x="11046" y="4552"/>
                </a:lnTo>
                <a:lnTo>
                  <a:pt x="11044" y="4552"/>
                </a:lnTo>
                <a:lnTo>
                  <a:pt x="11040" y="4558"/>
                </a:lnTo>
                <a:lnTo>
                  <a:pt x="11040" y="4562"/>
                </a:lnTo>
                <a:lnTo>
                  <a:pt x="11044" y="4570"/>
                </a:lnTo>
                <a:lnTo>
                  <a:pt x="11050" y="4578"/>
                </a:lnTo>
                <a:lnTo>
                  <a:pt x="11054" y="4582"/>
                </a:lnTo>
                <a:lnTo>
                  <a:pt x="11058" y="4584"/>
                </a:lnTo>
                <a:lnTo>
                  <a:pt x="11062" y="4590"/>
                </a:lnTo>
                <a:lnTo>
                  <a:pt x="11064" y="4598"/>
                </a:lnTo>
                <a:lnTo>
                  <a:pt x="11066" y="4598"/>
                </a:lnTo>
                <a:lnTo>
                  <a:pt x="11068" y="4598"/>
                </a:lnTo>
                <a:lnTo>
                  <a:pt x="11072" y="4596"/>
                </a:lnTo>
                <a:lnTo>
                  <a:pt x="11076" y="4590"/>
                </a:lnTo>
                <a:lnTo>
                  <a:pt x="11078" y="4588"/>
                </a:lnTo>
                <a:lnTo>
                  <a:pt x="11078" y="4584"/>
                </a:lnTo>
                <a:lnTo>
                  <a:pt x="11074" y="4574"/>
                </a:lnTo>
                <a:lnTo>
                  <a:pt x="11072" y="4564"/>
                </a:lnTo>
                <a:lnTo>
                  <a:pt x="11072" y="4560"/>
                </a:lnTo>
                <a:lnTo>
                  <a:pt x="11074" y="4554"/>
                </a:lnTo>
                <a:lnTo>
                  <a:pt x="11076" y="4548"/>
                </a:lnTo>
                <a:lnTo>
                  <a:pt x="11076" y="4542"/>
                </a:lnTo>
                <a:lnTo>
                  <a:pt x="11078" y="4538"/>
                </a:lnTo>
                <a:lnTo>
                  <a:pt x="11082" y="4530"/>
                </a:lnTo>
                <a:close/>
                <a:moveTo>
                  <a:pt x="11084" y="4428"/>
                </a:moveTo>
                <a:lnTo>
                  <a:pt x="11084" y="4428"/>
                </a:lnTo>
                <a:lnTo>
                  <a:pt x="11082" y="4428"/>
                </a:lnTo>
                <a:lnTo>
                  <a:pt x="11078" y="4428"/>
                </a:lnTo>
                <a:lnTo>
                  <a:pt x="11076" y="4428"/>
                </a:lnTo>
                <a:lnTo>
                  <a:pt x="11076" y="4430"/>
                </a:lnTo>
                <a:lnTo>
                  <a:pt x="11076" y="4436"/>
                </a:lnTo>
                <a:lnTo>
                  <a:pt x="11076" y="4442"/>
                </a:lnTo>
                <a:lnTo>
                  <a:pt x="11070" y="4456"/>
                </a:lnTo>
                <a:lnTo>
                  <a:pt x="11070" y="4458"/>
                </a:lnTo>
                <a:lnTo>
                  <a:pt x="11072" y="4456"/>
                </a:lnTo>
                <a:lnTo>
                  <a:pt x="11076" y="4454"/>
                </a:lnTo>
                <a:lnTo>
                  <a:pt x="11084" y="4444"/>
                </a:lnTo>
                <a:lnTo>
                  <a:pt x="11086" y="4444"/>
                </a:lnTo>
                <a:lnTo>
                  <a:pt x="11088" y="4444"/>
                </a:lnTo>
                <a:lnTo>
                  <a:pt x="11090" y="4450"/>
                </a:lnTo>
                <a:lnTo>
                  <a:pt x="11094" y="4456"/>
                </a:lnTo>
                <a:lnTo>
                  <a:pt x="11094" y="4458"/>
                </a:lnTo>
                <a:lnTo>
                  <a:pt x="11096" y="4458"/>
                </a:lnTo>
                <a:lnTo>
                  <a:pt x="11102" y="4462"/>
                </a:lnTo>
                <a:lnTo>
                  <a:pt x="11106" y="4464"/>
                </a:lnTo>
                <a:lnTo>
                  <a:pt x="11110" y="4468"/>
                </a:lnTo>
                <a:lnTo>
                  <a:pt x="11108" y="4464"/>
                </a:lnTo>
                <a:lnTo>
                  <a:pt x="11106" y="4458"/>
                </a:lnTo>
                <a:lnTo>
                  <a:pt x="11104" y="4450"/>
                </a:lnTo>
                <a:lnTo>
                  <a:pt x="11102" y="4446"/>
                </a:lnTo>
                <a:lnTo>
                  <a:pt x="11098" y="4442"/>
                </a:lnTo>
                <a:lnTo>
                  <a:pt x="11094" y="4438"/>
                </a:lnTo>
                <a:lnTo>
                  <a:pt x="11090" y="4434"/>
                </a:lnTo>
                <a:lnTo>
                  <a:pt x="11086" y="4430"/>
                </a:lnTo>
                <a:lnTo>
                  <a:pt x="11084" y="4428"/>
                </a:lnTo>
                <a:close/>
                <a:moveTo>
                  <a:pt x="11108" y="4522"/>
                </a:moveTo>
                <a:lnTo>
                  <a:pt x="11108" y="4522"/>
                </a:lnTo>
                <a:lnTo>
                  <a:pt x="11108" y="4518"/>
                </a:lnTo>
                <a:lnTo>
                  <a:pt x="11108" y="4512"/>
                </a:lnTo>
                <a:lnTo>
                  <a:pt x="11110" y="4510"/>
                </a:lnTo>
                <a:lnTo>
                  <a:pt x="11110" y="4506"/>
                </a:lnTo>
                <a:lnTo>
                  <a:pt x="11108" y="4500"/>
                </a:lnTo>
                <a:lnTo>
                  <a:pt x="11108" y="4492"/>
                </a:lnTo>
                <a:lnTo>
                  <a:pt x="11108" y="4490"/>
                </a:lnTo>
                <a:lnTo>
                  <a:pt x="11106" y="4488"/>
                </a:lnTo>
                <a:lnTo>
                  <a:pt x="11104" y="4498"/>
                </a:lnTo>
                <a:lnTo>
                  <a:pt x="11098" y="4512"/>
                </a:lnTo>
                <a:lnTo>
                  <a:pt x="11096" y="4516"/>
                </a:lnTo>
                <a:lnTo>
                  <a:pt x="11094" y="4524"/>
                </a:lnTo>
                <a:lnTo>
                  <a:pt x="11092" y="4534"/>
                </a:lnTo>
                <a:lnTo>
                  <a:pt x="11088" y="4542"/>
                </a:lnTo>
                <a:lnTo>
                  <a:pt x="11084" y="4548"/>
                </a:lnTo>
                <a:lnTo>
                  <a:pt x="11082" y="4552"/>
                </a:lnTo>
                <a:lnTo>
                  <a:pt x="11080" y="4562"/>
                </a:lnTo>
                <a:lnTo>
                  <a:pt x="11078" y="4574"/>
                </a:lnTo>
                <a:lnTo>
                  <a:pt x="11080" y="4578"/>
                </a:lnTo>
                <a:lnTo>
                  <a:pt x="11080" y="4580"/>
                </a:lnTo>
                <a:lnTo>
                  <a:pt x="11080" y="4578"/>
                </a:lnTo>
                <a:lnTo>
                  <a:pt x="11084" y="4574"/>
                </a:lnTo>
                <a:lnTo>
                  <a:pt x="11086" y="4568"/>
                </a:lnTo>
                <a:lnTo>
                  <a:pt x="11088" y="4562"/>
                </a:lnTo>
                <a:lnTo>
                  <a:pt x="11090" y="4558"/>
                </a:lnTo>
                <a:lnTo>
                  <a:pt x="11092" y="4556"/>
                </a:lnTo>
                <a:lnTo>
                  <a:pt x="11092" y="4550"/>
                </a:lnTo>
                <a:lnTo>
                  <a:pt x="11092" y="4548"/>
                </a:lnTo>
                <a:lnTo>
                  <a:pt x="11094" y="4544"/>
                </a:lnTo>
                <a:lnTo>
                  <a:pt x="11100" y="4538"/>
                </a:lnTo>
                <a:lnTo>
                  <a:pt x="11106" y="4532"/>
                </a:lnTo>
                <a:lnTo>
                  <a:pt x="11108" y="4528"/>
                </a:lnTo>
                <a:lnTo>
                  <a:pt x="11108" y="4522"/>
                </a:lnTo>
                <a:close/>
                <a:moveTo>
                  <a:pt x="11114" y="4542"/>
                </a:moveTo>
                <a:lnTo>
                  <a:pt x="11114" y="4542"/>
                </a:lnTo>
                <a:lnTo>
                  <a:pt x="11110" y="4548"/>
                </a:lnTo>
                <a:lnTo>
                  <a:pt x="11104" y="4554"/>
                </a:lnTo>
                <a:lnTo>
                  <a:pt x="11102" y="4556"/>
                </a:lnTo>
                <a:lnTo>
                  <a:pt x="11100" y="4558"/>
                </a:lnTo>
                <a:lnTo>
                  <a:pt x="11098" y="4562"/>
                </a:lnTo>
                <a:lnTo>
                  <a:pt x="11100" y="4568"/>
                </a:lnTo>
                <a:lnTo>
                  <a:pt x="11102" y="4570"/>
                </a:lnTo>
                <a:lnTo>
                  <a:pt x="11106" y="4572"/>
                </a:lnTo>
                <a:lnTo>
                  <a:pt x="11112" y="4572"/>
                </a:lnTo>
                <a:lnTo>
                  <a:pt x="11118" y="4570"/>
                </a:lnTo>
                <a:lnTo>
                  <a:pt x="11122" y="4568"/>
                </a:lnTo>
                <a:lnTo>
                  <a:pt x="11126" y="4566"/>
                </a:lnTo>
                <a:lnTo>
                  <a:pt x="11128" y="4564"/>
                </a:lnTo>
                <a:lnTo>
                  <a:pt x="11130" y="4564"/>
                </a:lnTo>
                <a:lnTo>
                  <a:pt x="11128" y="4560"/>
                </a:lnTo>
                <a:lnTo>
                  <a:pt x="11128" y="4556"/>
                </a:lnTo>
                <a:lnTo>
                  <a:pt x="11130" y="4550"/>
                </a:lnTo>
                <a:lnTo>
                  <a:pt x="11130" y="4546"/>
                </a:lnTo>
                <a:lnTo>
                  <a:pt x="11130" y="4544"/>
                </a:lnTo>
                <a:lnTo>
                  <a:pt x="11128" y="4544"/>
                </a:lnTo>
                <a:lnTo>
                  <a:pt x="11128" y="4546"/>
                </a:lnTo>
                <a:lnTo>
                  <a:pt x="11126" y="4546"/>
                </a:lnTo>
                <a:lnTo>
                  <a:pt x="11122" y="4546"/>
                </a:lnTo>
                <a:lnTo>
                  <a:pt x="11120" y="4544"/>
                </a:lnTo>
                <a:lnTo>
                  <a:pt x="11118" y="4542"/>
                </a:lnTo>
                <a:lnTo>
                  <a:pt x="11116" y="4540"/>
                </a:lnTo>
                <a:lnTo>
                  <a:pt x="11114" y="4542"/>
                </a:lnTo>
                <a:close/>
                <a:moveTo>
                  <a:pt x="11168" y="4562"/>
                </a:moveTo>
                <a:lnTo>
                  <a:pt x="11168" y="4562"/>
                </a:lnTo>
                <a:lnTo>
                  <a:pt x="11164" y="4560"/>
                </a:lnTo>
                <a:lnTo>
                  <a:pt x="11162" y="4560"/>
                </a:lnTo>
                <a:lnTo>
                  <a:pt x="11162" y="4562"/>
                </a:lnTo>
                <a:lnTo>
                  <a:pt x="11166" y="4582"/>
                </a:lnTo>
                <a:lnTo>
                  <a:pt x="11166" y="4596"/>
                </a:lnTo>
                <a:lnTo>
                  <a:pt x="11166" y="4600"/>
                </a:lnTo>
                <a:lnTo>
                  <a:pt x="11164" y="4602"/>
                </a:lnTo>
                <a:lnTo>
                  <a:pt x="11160" y="4600"/>
                </a:lnTo>
                <a:lnTo>
                  <a:pt x="11156" y="4598"/>
                </a:lnTo>
                <a:lnTo>
                  <a:pt x="11154" y="4598"/>
                </a:lnTo>
                <a:lnTo>
                  <a:pt x="11152" y="4598"/>
                </a:lnTo>
                <a:lnTo>
                  <a:pt x="11152" y="4604"/>
                </a:lnTo>
                <a:lnTo>
                  <a:pt x="11150" y="4608"/>
                </a:lnTo>
                <a:lnTo>
                  <a:pt x="11148" y="4608"/>
                </a:lnTo>
                <a:lnTo>
                  <a:pt x="11146" y="4604"/>
                </a:lnTo>
                <a:lnTo>
                  <a:pt x="11142" y="4600"/>
                </a:lnTo>
                <a:lnTo>
                  <a:pt x="11140" y="4600"/>
                </a:lnTo>
                <a:lnTo>
                  <a:pt x="11138" y="4600"/>
                </a:lnTo>
                <a:lnTo>
                  <a:pt x="11138" y="4604"/>
                </a:lnTo>
                <a:lnTo>
                  <a:pt x="11136" y="4622"/>
                </a:lnTo>
                <a:lnTo>
                  <a:pt x="11136" y="4626"/>
                </a:lnTo>
                <a:lnTo>
                  <a:pt x="11134" y="4626"/>
                </a:lnTo>
                <a:lnTo>
                  <a:pt x="11128" y="4622"/>
                </a:lnTo>
                <a:lnTo>
                  <a:pt x="11126" y="4620"/>
                </a:lnTo>
                <a:lnTo>
                  <a:pt x="11122" y="4620"/>
                </a:lnTo>
                <a:lnTo>
                  <a:pt x="11120" y="4622"/>
                </a:lnTo>
                <a:lnTo>
                  <a:pt x="11118" y="4628"/>
                </a:lnTo>
                <a:lnTo>
                  <a:pt x="11114" y="4636"/>
                </a:lnTo>
                <a:lnTo>
                  <a:pt x="11112" y="4640"/>
                </a:lnTo>
                <a:lnTo>
                  <a:pt x="11110" y="4640"/>
                </a:lnTo>
                <a:lnTo>
                  <a:pt x="11104" y="4644"/>
                </a:lnTo>
                <a:lnTo>
                  <a:pt x="11098" y="4646"/>
                </a:lnTo>
                <a:lnTo>
                  <a:pt x="11098" y="4644"/>
                </a:lnTo>
                <a:lnTo>
                  <a:pt x="11100" y="4640"/>
                </a:lnTo>
                <a:lnTo>
                  <a:pt x="11100" y="4632"/>
                </a:lnTo>
                <a:lnTo>
                  <a:pt x="11098" y="4624"/>
                </a:lnTo>
                <a:lnTo>
                  <a:pt x="11096" y="4620"/>
                </a:lnTo>
                <a:lnTo>
                  <a:pt x="11092" y="4618"/>
                </a:lnTo>
                <a:lnTo>
                  <a:pt x="11088" y="4618"/>
                </a:lnTo>
                <a:lnTo>
                  <a:pt x="11086" y="4618"/>
                </a:lnTo>
                <a:lnTo>
                  <a:pt x="11086" y="4616"/>
                </a:lnTo>
                <a:lnTo>
                  <a:pt x="11086" y="4614"/>
                </a:lnTo>
                <a:lnTo>
                  <a:pt x="11084" y="4614"/>
                </a:lnTo>
                <a:lnTo>
                  <a:pt x="11082" y="4614"/>
                </a:lnTo>
                <a:lnTo>
                  <a:pt x="11080" y="4618"/>
                </a:lnTo>
                <a:lnTo>
                  <a:pt x="11078" y="4622"/>
                </a:lnTo>
                <a:lnTo>
                  <a:pt x="11074" y="4622"/>
                </a:lnTo>
                <a:lnTo>
                  <a:pt x="11070" y="4624"/>
                </a:lnTo>
                <a:lnTo>
                  <a:pt x="11066" y="4628"/>
                </a:lnTo>
                <a:lnTo>
                  <a:pt x="11064" y="4632"/>
                </a:lnTo>
                <a:lnTo>
                  <a:pt x="11066" y="4636"/>
                </a:lnTo>
                <a:lnTo>
                  <a:pt x="11066" y="4640"/>
                </a:lnTo>
                <a:lnTo>
                  <a:pt x="11064" y="4642"/>
                </a:lnTo>
                <a:lnTo>
                  <a:pt x="11058" y="4642"/>
                </a:lnTo>
                <a:lnTo>
                  <a:pt x="11054" y="4642"/>
                </a:lnTo>
                <a:lnTo>
                  <a:pt x="11052" y="4640"/>
                </a:lnTo>
                <a:lnTo>
                  <a:pt x="11050" y="4642"/>
                </a:lnTo>
                <a:lnTo>
                  <a:pt x="11048" y="4644"/>
                </a:lnTo>
                <a:lnTo>
                  <a:pt x="11044" y="4646"/>
                </a:lnTo>
                <a:lnTo>
                  <a:pt x="11038" y="4648"/>
                </a:lnTo>
                <a:lnTo>
                  <a:pt x="11034" y="4652"/>
                </a:lnTo>
                <a:lnTo>
                  <a:pt x="11030" y="4658"/>
                </a:lnTo>
                <a:lnTo>
                  <a:pt x="11030" y="4662"/>
                </a:lnTo>
                <a:lnTo>
                  <a:pt x="11028" y="4672"/>
                </a:lnTo>
                <a:lnTo>
                  <a:pt x="11026" y="4678"/>
                </a:lnTo>
                <a:lnTo>
                  <a:pt x="11022" y="4686"/>
                </a:lnTo>
                <a:lnTo>
                  <a:pt x="11022" y="4692"/>
                </a:lnTo>
                <a:lnTo>
                  <a:pt x="11022" y="4694"/>
                </a:lnTo>
                <a:lnTo>
                  <a:pt x="11024" y="4700"/>
                </a:lnTo>
                <a:lnTo>
                  <a:pt x="11028" y="4702"/>
                </a:lnTo>
                <a:lnTo>
                  <a:pt x="11030" y="4704"/>
                </a:lnTo>
                <a:lnTo>
                  <a:pt x="11032" y="4700"/>
                </a:lnTo>
                <a:lnTo>
                  <a:pt x="11036" y="4686"/>
                </a:lnTo>
                <a:lnTo>
                  <a:pt x="11040" y="4680"/>
                </a:lnTo>
                <a:lnTo>
                  <a:pt x="11040" y="4676"/>
                </a:lnTo>
                <a:lnTo>
                  <a:pt x="11040" y="4674"/>
                </a:lnTo>
                <a:lnTo>
                  <a:pt x="11042" y="4674"/>
                </a:lnTo>
                <a:lnTo>
                  <a:pt x="11044" y="4672"/>
                </a:lnTo>
                <a:lnTo>
                  <a:pt x="11046" y="4668"/>
                </a:lnTo>
                <a:lnTo>
                  <a:pt x="11046" y="4666"/>
                </a:lnTo>
                <a:lnTo>
                  <a:pt x="11048" y="4662"/>
                </a:lnTo>
                <a:lnTo>
                  <a:pt x="11052" y="4658"/>
                </a:lnTo>
                <a:lnTo>
                  <a:pt x="11056" y="4660"/>
                </a:lnTo>
                <a:lnTo>
                  <a:pt x="11058" y="4666"/>
                </a:lnTo>
                <a:lnTo>
                  <a:pt x="11056" y="4670"/>
                </a:lnTo>
                <a:lnTo>
                  <a:pt x="11058" y="4674"/>
                </a:lnTo>
                <a:lnTo>
                  <a:pt x="11060" y="4674"/>
                </a:lnTo>
                <a:lnTo>
                  <a:pt x="11066" y="4670"/>
                </a:lnTo>
                <a:lnTo>
                  <a:pt x="11070" y="4664"/>
                </a:lnTo>
                <a:lnTo>
                  <a:pt x="11072" y="4662"/>
                </a:lnTo>
                <a:lnTo>
                  <a:pt x="11072" y="4666"/>
                </a:lnTo>
                <a:lnTo>
                  <a:pt x="11072" y="4672"/>
                </a:lnTo>
                <a:lnTo>
                  <a:pt x="11072" y="4674"/>
                </a:lnTo>
                <a:lnTo>
                  <a:pt x="11074" y="4674"/>
                </a:lnTo>
                <a:lnTo>
                  <a:pt x="11080" y="4678"/>
                </a:lnTo>
                <a:lnTo>
                  <a:pt x="11084" y="4678"/>
                </a:lnTo>
                <a:lnTo>
                  <a:pt x="11082" y="4674"/>
                </a:lnTo>
                <a:lnTo>
                  <a:pt x="11082" y="4670"/>
                </a:lnTo>
                <a:lnTo>
                  <a:pt x="11084" y="4666"/>
                </a:lnTo>
                <a:lnTo>
                  <a:pt x="11086" y="4664"/>
                </a:lnTo>
                <a:lnTo>
                  <a:pt x="11084" y="4662"/>
                </a:lnTo>
                <a:lnTo>
                  <a:pt x="11082" y="4658"/>
                </a:lnTo>
                <a:lnTo>
                  <a:pt x="11084" y="4656"/>
                </a:lnTo>
                <a:lnTo>
                  <a:pt x="11088" y="4656"/>
                </a:lnTo>
                <a:lnTo>
                  <a:pt x="11094" y="4660"/>
                </a:lnTo>
                <a:lnTo>
                  <a:pt x="11098" y="4662"/>
                </a:lnTo>
                <a:lnTo>
                  <a:pt x="11104" y="4664"/>
                </a:lnTo>
                <a:lnTo>
                  <a:pt x="11108" y="4666"/>
                </a:lnTo>
                <a:lnTo>
                  <a:pt x="11110" y="4672"/>
                </a:lnTo>
                <a:lnTo>
                  <a:pt x="11112" y="4676"/>
                </a:lnTo>
                <a:lnTo>
                  <a:pt x="11112" y="4678"/>
                </a:lnTo>
                <a:lnTo>
                  <a:pt x="11114" y="4678"/>
                </a:lnTo>
                <a:lnTo>
                  <a:pt x="11114" y="4680"/>
                </a:lnTo>
                <a:lnTo>
                  <a:pt x="11112" y="4686"/>
                </a:lnTo>
                <a:lnTo>
                  <a:pt x="11108" y="4692"/>
                </a:lnTo>
                <a:lnTo>
                  <a:pt x="11104" y="4698"/>
                </a:lnTo>
                <a:lnTo>
                  <a:pt x="11104" y="4702"/>
                </a:lnTo>
                <a:lnTo>
                  <a:pt x="11104" y="4706"/>
                </a:lnTo>
                <a:lnTo>
                  <a:pt x="11106" y="4718"/>
                </a:lnTo>
                <a:lnTo>
                  <a:pt x="11108" y="4726"/>
                </a:lnTo>
                <a:lnTo>
                  <a:pt x="11110" y="4730"/>
                </a:lnTo>
                <a:lnTo>
                  <a:pt x="11112" y="4734"/>
                </a:lnTo>
                <a:lnTo>
                  <a:pt x="11114" y="4736"/>
                </a:lnTo>
                <a:lnTo>
                  <a:pt x="11116" y="4738"/>
                </a:lnTo>
                <a:lnTo>
                  <a:pt x="11122" y="4742"/>
                </a:lnTo>
                <a:lnTo>
                  <a:pt x="11140" y="4752"/>
                </a:lnTo>
                <a:lnTo>
                  <a:pt x="11146" y="4752"/>
                </a:lnTo>
                <a:lnTo>
                  <a:pt x="11150" y="4748"/>
                </a:lnTo>
                <a:lnTo>
                  <a:pt x="11152" y="4742"/>
                </a:lnTo>
                <a:lnTo>
                  <a:pt x="11154" y="4742"/>
                </a:lnTo>
                <a:lnTo>
                  <a:pt x="11156" y="4744"/>
                </a:lnTo>
                <a:lnTo>
                  <a:pt x="11156" y="4748"/>
                </a:lnTo>
                <a:lnTo>
                  <a:pt x="11154" y="4756"/>
                </a:lnTo>
                <a:lnTo>
                  <a:pt x="11156" y="4764"/>
                </a:lnTo>
                <a:lnTo>
                  <a:pt x="11158" y="4766"/>
                </a:lnTo>
                <a:lnTo>
                  <a:pt x="11160" y="4768"/>
                </a:lnTo>
                <a:lnTo>
                  <a:pt x="11162" y="4766"/>
                </a:lnTo>
                <a:lnTo>
                  <a:pt x="11166" y="4762"/>
                </a:lnTo>
                <a:lnTo>
                  <a:pt x="11170" y="4754"/>
                </a:lnTo>
                <a:lnTo>
                  <a:pt x="11174" y="4746"/>
                </a:lnTo>
                <a:lnTo>
                  <a:pt x="11174" y="4738"/>
                </a:lnTo>
                <a:lnTo>
                  <a:pt x="11172" y="4732"/>
                </a:lnTo>
                <a:lnTo>
                  <a:pt x="11170" y="4722"/>
                </a:lnTo>
                <a:lnTo>
                  <a:pt x="11166" y="4718"/>
                </a:lnTo>
                <a:lnTo>
                  <a:pt x="11164" y="4716"/>
                </a:lnTo>
                <a:lnTo>
                  <a:pt x="11162" y="4716"/>
                </a:lnTo>
                <a:lnTo>
                  <a:pt x="11162" y="4714"/>
                </a:lnTo>
                <a:lnTo>
                  <a:pt x="11162" y="4706"/>
                </a:lnTo>
                <a:lnTo>
                  <a:pt x="11164" y="4700"/>
                </a:lnTo>
                <a:lnTo>
                  <a:pt x="11168" y="4696"/>
                </a:lnTo>
                <a:lnTo>
                  <a:pt x="11172" y="4694"/>
                </a:lnTo>
                <a:lnTo>
                  <a:pt x="11172" y="4690"/>
                </a:lnTo>
                <a:lnTo>
                  <a:pt x="11172" y="4686"/>
                </a:lnTo>
                <a:lnTo>
                  <a:pt x="11176" y="4682"/>
                </a:lnTo>
                <a:lnTo>
                  <a:pt x="11180" y="4682"/>
                </a:lnTo>
                <a:lnTo>
                  <a:pt x="11182" y="4688"/>
                </a:lnTo>
                <a:lnTo>
                  <a:pt x="11184" y="4696"/>
                </a:lnTo>
                <a:lnTo>
                  <a:pt x="11184" y="4700"/>
                </a:lnTo>
                <a:lnTo>
                  <a:pt x="11188" y="4706"/>
                </a:lnTo>
                <a:lnTo>
                  <a:pt x="11190" y="4708"/>
                </a:lnTo>
                <a:lnTo>
                  <a:pt x="11188" y="4712"/>
                </a:lnTo>
                <a:lnTo>
                  <a:pt x="11188" y="4718"/>
                </a:lnTo>
                <a:lnTo>
                  <a:pt x="11192" y="4728"/>
                </a:lnTo>
                <a:lnTo>
                  <a:pt x="11192" y="4730"/>
                </a:lnTo>
                <a:lnTo>
                  <a:pt x="11194" y="4730"/>
                </a:lnTo>
                <a:lnTo>
                  <a:pt x="11196" y="4726"/>
                </a:lnTo>
                <a:lnTo>
                  <a:pt x="11196" y="4716"/>
                </a:lnTo>
                <a:lnTo>
                  <a:pt x="11194" y="4706"/>
                </a:lnTo>
                <a:lnTo>
                  <a:pt x="11194" y="4702"/>
                </a:lnTo>
                <a:lnTo>
                  <a:pt x="11196" y="4702"/>
                </a:lnTo>
                <a:lnTo>
                  <a:pt x="11198" y="4704"/>
                </a:lnTo>
                <a:lnTo>
                  <a:pt x="11200" y="4704"/>
                </a:lnTo>
                <a:lnTo>
                  <a:pt x="11200" y="4702"/>
                </a:lnTo>
                <a:lnTo>
                  <a:pt x="11198" y="4698"/>
                </a:lnTo>
                <a:lnTo>
                  <a:pt x="11200" y="4698"/>
                </a:lnTo>
                <a:lnTo>
                  <a:pt x="11204" y="4698"/>
                </a:lnTo>
                <a:lnTo>
                  <a:pt x="11208" y="4692"/>
                </a:lnTo>
                <a:lnTo>
                  <a:pt x="11210" y="4686"/>
                </a:lnTo>
                <a:lnTo>
                  <a:pt x="11210" y="4682"/>
                </a:lnTo>
                <a:lnTo>
                  <a:pt x="11210" y="4668"/>
                </a:lnTo>
                <a:lnTo>
                  <a:pt x="11208" y="4662"/>
                </a:lnTo>
                <a:lnTo>
                  <a:pt x="11206" y="4660"/>
                </a:lnTo>
                <a:lnTo>
                  <a:pt x="11204" y="4660"/>
                </a:lnTo>
                <a:lnTo>
                  <a:pt x="11202" y="4656"/>
                </a:lnTo>
                <a:lnTo>
                  <a:pt x="11202" y="4652"/>
                </a:lnTo>
                <a:lnTo>
                  <a:pt x="11204" y="4646"/>
                </a:lnTo>
                <a:lnTo>
                  <a:pt x="11206" y="4640"/>
                </a:lnTo>
                <a:lnTo>
                  <a:pt x="11204" y="4636"/>
                </a:lnTo>
                <a:lnTo>
                  <a:pt x="11202" y="4632"/>
                </a:lnTo>
                <a:lnTo>
                  <a:pt x="11202" y="4628"/>
                </a:lnTo>
                <a:lnTo>
                  <a:pt x="11200" y="4624"/>
                </a:lnTo>
                <a:lnTo>
                  <a:pt x="11200" y="4622"/>
                </a:lnTo>
                <a:lnTo>
                  <a:pt x="11196" y="4622"/>
                </a:lnTo>
                <a:lnTo>
                  <a:pt x="11192" y="4622"/>
                </a:lnTo>
                <a:lnTo>
                  <a:pt x="11190" y="4620"/>
                </a:lnTo>
                <a:lnTo>
                  <a:pt x="11190" y="4618"/>
                </a:lnTo>
                <a:lnTo>
                  <a:pt x="11192" y="4618"/>
                </a:lnTo>
                <a:lnTo>
                  <a:pt x="11196" y="4614"/>
                </a:lnTo>
                <a:lnTo>
                  <a:pt x="11198" y="4610"/>
                </a:lnTo>
                <a:lnTo>
                  <a:pt x="11200" y="4606"/>
                </a:lnTo>
                <a:lnTo>
                  <a:pt x="11198" y="4600"/>
                </a:lnTo>
                <a:lnTo>
                  <a:pt x="11194" y="4594"/>
                </a:lnTo>
                <a:lnTo>
                  <a:pt x="11194" y="4588"/>
                </a:lnTo>
                <a:lnTo>
                  <a:pt x="11194" y="4586"/>
                </a:lnTo>
                <a:lnTo>
                  <a:pt x="11192" y="4586"/>
                </a:lnTo>
                <a:lnTo>
                  <a:pt x="11188" y="4588"/>
                </a:lnTo>
                <a:lnTo>
                  <a:pt x="11186" y="4584"/>
                </a:lnTo>
                <a:lnTo>
                  <a:pt x="11184" y="4578"/>
                </a:lnTo>
                <a:lnTo>
                  <a:pt x="11182" y="4576"/>
                </a:lnTo>
                <a:lnTo>
                  <a:pt x="11178" y="4574"/>
                </a:lnTo>
                <a:lnTo>
                  <a:pt x="11172" y="4570"/>
                </a:lnTo>
                <a:lnTo>
                  <a:pt x="11170" y="4568"/>
                </a:lnTo>
                <a:lnTo>
                  <a:pt x="11170" y="4566"/>
                </a:lnTo>
                <a:lnTo>
                  <a:pt x="11168" y="4562"/>
                </a:lnTo>
                <a:close/>
                <a:moveTo>
                  <a:pt x="11152" y="4426"/>
                </a:moveTo>
                <a:lnTo>
                  <a:pt x="11152" y="4426"/>
                </a:lnTo>
                <a:lnTo>
                  <a:pt x="11146" y="4424"/>
                </a:lnTo>
                <a:lnTo>
                  <a:pt x="11138" y="4426"/>
                </a:lnTo>
                <a:lnTo>
                  <a:pt x="11130" y="4428"/>
                </a:lnTo>
                <a:lnTo>
                  <a:pt x="11122" y="4426"/>
                </a:lnTo>
                <a:lnTo>
                  <a:pt x="11118" y="4426"/>
                </a:lnTo>
                <a:lnTo>
                  <a:pt x="11116" y="4426"/>
                </a:lnTo>
                <a:lnTo>
                  <a:pt x="11118" y="4434"/>
                </a:lnTo>
                <a:lnTo>
                  <a:pt x="11122" y="4444"/>
                </a:lnTo>
                <a:lnTo>
                  <a:pt x="11130" y="4452"/>
                </a:lnTo>
                <a:lnTo>
                  <a:pt x="11134" y="4456"/>
                </a:lnTo>
                <a:lnTo>
                  <a:pt x="11136" y="4460"/>
                </a:lnTo>
                <a:lnTo>
                  <a:pt x="11138" y="4462"/>
                </a:lnTo>
                <a:lnTo>
                  <a:pt x="11142" y="4464"/>
                </a:lnTo>
                <a:lnTo>
                  <a:pt x="11146" y="4466"/>
                </a:lnTo>
                <a:lnTo>
                  <a:pt x="11148" y="4468"/>
                </a:lnTo>
                <a:lnTo>
                  <a:pt x="11146" y="4472"/>
                </a:lnTo>
                <a:lnTo>
                  <a:pt x="11142" y="4474"/>
                </a:lnTo>
                <a:lnTo>
                  <a:pt x="11142" y="4476"/>
                </a:lnTo>
                <a:lnTo>
                  <a:pt x="11142" y="4478"/>
                </a:lnTo>
                <a:lnTo>
                  <a:pt x="11144" y="4480"/>
                </a:lnTo>
                <a:lnTo>
                  <a:pt x="11150" y="4486"/>
                </a:lnTo>
                <a:lnTo>
                  <a:pt x="11152" y="4496"/>
                </a:lnTo>
                <a:lnTo>
                  <a:pt x="11154" y="4498"/>
                </a:lnTo>
                <a:lnTo>
                  <a:pt x="11156" y="4498"/>
                </a:lnTo>
                <a:lnTo>
                  <a:pt x="11160" y="4498"/>
                </a:lnTo>
                <a:lnTo>
                  <a:pt x="11164" y="4498"/>
                </a:lnTo>
                <a:lnTo>
                  <a:pt x="11168" y="4498"/>
                </a:lnTo>
                <a:lnTo>
                  <a:pt x="11170" y="4500"/>
                </a:lnTo>
                <a:lnTo>
                  <a:pt x="11174" y="4502"/>
                </a:lnTo>
                <a:lnTo>
                  <a:pt x="11176" y="4500"/>
                </a:lnTo>
                <a:lnTo>
                  <a:pt x="11174" y="4494"/>
                </a:lnTo>
                <a:lnTo>
                  <a:pt x="11172" y="4492"/>
                </a:lnTo>
                <a:lnTo>
                  <a:pt x="11170" y="4488"/>
                </a:lnTo>
                <a:lnTo>
                  <a:pt x="11170" y="4486"/>
                </a:lnTo>
                <a:lnTo>
                  <a:pt x="11170" y="4484"/>
                </a:lnTo>
                <a:lnTo>
                  <a:pt x="11166" y="4480"/>
                </a:lnTo>
                <a:lnTo>
                  <a:pt x="11164" y="4476"/>
                </a:lnTo>
                <a:lnTo>
                  <a:pt x="11164" y="4472"/>
                </a:lnTo>
                <a:lnTo>
                  <a:pt x="11164" y="4458"/>
                </a:lnTo>
                <a:lnTo>
                  <a:pt x="11166" y="4446"/>
                </a:lnTo>
                <a:lnTo>
                  <a:pt x="11164" y="4442"/>
                </a:lnTo>
                <a:lnTo>
                  <a:pt x="11162" y="4440"/>
                </a:lnTo>
                <a:lnTo>
                  <a:pt x="11158" y="4436"/>
                </a:lnTo>
                <a:lnTo>
                  <a:pt x="11158" y="4432"/>
                </a:lnTo>
                <a:lnTo>
                  <a:pt x="11156" y="4428"/>
                </a:lnTo>
                <a:lnTo>
                  <a:pt x="11152" y="4426"/>
                </a:lnTo>
                <a:close/>
                <a:moveTo>
                  <a:pt x="11024" y="4468"/>
                </a:moveTo>
                <a:lnTo>
                  <a:pt x="11024" y="4468"/>
                </a:lnTo>
                <a:lnTo>
                  <a:pt x="11026" y="4470"/>
                </a:lnTo>
                <a:lnTo>
                  <a:pt x="11028" y="4472"/>
                </a:lnTo>
                <a:lnTo>
                  <a:pt x="11028" y="4478"/>
                </a:lnTo>
                <a:lnTo>
                  <a:pt x="11026" y="4486"/>
                </a:lnTo>
                <a:lnTo>
                  <a:pt x="11028" y="4494"/>
                </a:lnTo>
                <a:lnTo>
                  <a:pt x="11028" y="4502"/>
                </a:lnTo>
                <a:lnTo>
                  <a:pt x="11026" y="4506"/>
                </a:lnTo>
                <a:lnTo>
                  <a:pt x="11022" y="4510"/>
                </a:lnTo>
                <a:lnTo>
                  <a:pt x="11022" y="4522"/>
                </a:lnTo>
                <a:lnTo>
                  <a:pt x="11022" y="4528"/>
                </a:lnTo>
                <a:lnTo>
                  <a:pt x="11024" y="4530"/>
                </a:lnTo>
                <a:lnTo>
                  <a:pt x="11026" y="4530"/>
                </a:lnTo>
                <a:lnTo>
                  <a:pt x="11028" y="4528"/>
                </a:lnTo>
                <a:lnTo>
                  <a:pt x="11034" y="4522"/>
                </a:lnTo>
                <a:lnTo>
                  <a:pt x="11036" y="4520"/>
                </a:lnTo>
                <a:lnTo>
                  <a:pt x="11040" y="4520"/>
                </a:lnTo>
                <a:lnTo>
                  <a:pt x="11046" y="4516"/>
                </a:lnTo>
                <a:lnTo>
                  <a:pt x="11054" y="4512"/>
                </a:lnTo>
                <a:lnTo>
                  <a:pt x="11066" y="4498"/>
                </a:lnTo>
                <a:lnTo>
                  <a:pt x="11070" y="4494"/>
                </a:lnTo>
                <a:lnTo>
                  <a:pt x="11072" y="4490"/>
                </a:lnTo>
                <a:lnTo>
                  <a:pt x="11072" y="4482"/>
                </a:lnTo>
                <a:lnTo>
                  <a:pt x="11070" y="4476"/>
                </a:lnTo>
                <a:lnTo>
                  <a:pt x="11068" y="4476"/>
                </a:lnTo>
                <a:lnTo>
                  <a:pt x="11066" y="4478"/>
                </a:lnTo>
                <a:lnTo>
                  <a:pt x="11064" y="4478"/>
                </a:lnTo>
                <a:lnTo>
                  <a:pt x="11060" y="4474"/>
                </a:lnTo>
                <a:lnTo>
                  <a:pt x="11056" y="4472"/>
                </a:lnTo>
                <a:lnTo>
                  <a:pt x="11054" y="4474"/>
                </a:lnTo>
                <a:lnTo>
                  <a:pt x="11050" y="4474"/>
                </a:lnTo>
                <a:lnTo>
                  <a:pt x="11048" y="4474"/>
                </a:lnTo>
                <a:lnTo>
                  <a:pt x="11042" y="4470"/>
                </a:lnTo>
                <a:lnTo>
                  <a:pt x="11036" y="4464"/>
                </a:lnTo>
                <a:lnTo>
                  <a:pt x="11028" y="4458"/>
                </a:lnTo>
                <a:lnTo>
                  <a:pt x="11020" y="4458"/>
                </a:lnTo>
                <a:lnTo>
                  <a:pt x="11018" y="4460"/>
                </a:lnTo>
                <a:lnTo>
                  <a:pt x="11018" y="4464"/>
                </a:lnTo>
                <a:lnTo>
                  <a:pt x="11024" y="4468"/>
                </a:lnTo>
                <a:close/>
                <a:moveTo>
                  <a:pt x="10976" y="4378"/>
                </a:moveTo>
                <a:lnTo>
                  <a:pt x="10976" y="4378"/>
                </a:lnTo>
                <a:lnTo>
                  <a:pt x="10964" y="4378"/>
                </a:lnTo>
                <a:lnTo>
                  <a:pt x="10958" y="4380"/>
                </a:lnTo>
                <a:lnTo>
                  <a:pt x="10956" y="4382"/>
                </a:lnTo>
                <a:lnTo>
                  <a:pt x="10960" y="4384"/>
                </a:lnTo>
                <a:lnTo>
                  <a:pt x="10964" y="4386"/>
                </a:lnTo>
                <a:lnTo>
                  <a:pt x="10966" y="4390"/>
                </a:lnTo>
                <a:lnTo>
                  <a:pt x="10966" y="4392"/>
                </a:lnTo>
                <a:lnTo>
                  <a:pt x="10970" y="4396"/>
                </a:lnTo>
                <a:lnTo>
                  <a:pt x="10974" y="4400"/>
                </a:lnTo>
                <a:lnTo>
                  <a:pt x="10976" y="4410"/>
                </a:lnTo>
                <a:lnTo>
                  <a:pt x="10980" y="4424"/>
                </a:lnTo>
                <a:lnTo>
                  <a:pt x="10986" y="4436"/>
                </a:lnTo>
                <a:lnTo>
                  <a:pt x="10990" y="4442"/>
                </a:lnTo>
                <a:lnTo>
                  <a:pt x="10992" y="4444"/>
                </a:lnTo>
                <a:lnTo>
                  <a:pt x="10996" y="4444"/>
                </a:lnTo>
                <a:lnTo>
                  <a:pt x="11000" y="4440"/>
                </a:lnTo>
                <a:lnTo>
                  <a:pt x="11004" y="4430"/>
                </a:lnTo>
                <a:lnTo>
                  <a:pt x="11006" y="4424"/>
                </a:lnTo>
                <a:lnTo>
                  <a:pt x="11006" y="4420"/>
                </a:lnTo>
                <a:lnTo>
                  <a:pt x="11004" y="4416"/>
                </a:lnTo>
                <a:lnTo>
                  <a:pt x="11006" y="4408"/>
                </a:lnTo>
                <a:lnTo>
                  <a:pt x="11006" y="4402"/>
                </a:lnTo>
                <a:lnTo>
                  <a:pt x="11004" y="4398"/>
                </a:lnTo>
                <a:lnTo>
                  <a:pt x="11002" y="4394"/>
                </a:lnTo>
                <a:lnTo>
                  <a:pt x="11000" y="4388"/>
                </a:lnTo>
                <a:lnTo>
                  <a:pt x="10988" y="4382"/>
                </a:lnTo>
                <a:lnTo>
                  <a:pt x="10976" y="4378"/>
                </a:lnTo>
                <a:close/>
                <a:moveTo>
                  <a:pt x="10900" y="4536"/>
                </a:moveTo>
                <a:lnTo>
                  <a:pt x="10900" y="4536"/>
                </a:lnTo>
                <a:lnTo>
                  <a:pt x="10884" y="4562"/>
                </a:lnTo>
                <a:lnTo>
                  <a:pt x="10866" y="4584"/>
                </a:lnTo>
                <a:lnTo>
                  <a:pt x="10848" y="4600"/>
                </a:lnTo>
                <a:lnTo>
                  <a:pt x="10840" y="4612"/>
                </a:lnTo>
                <a:lnTo>
                  <a:pt x="10836" y="4618"/>
                </a:lnTo>
                <a:lnTo>
                  <a:pt x="10834" y="4628"/>
                </a:lnTo>
                <a:lnTo>
                  <a:pt x="10832" y="4630"/>
                </a:lnTo>
                <a:lnTo>
                  <a:pt x="10834" y="4632"/>
                </a:lnTo>
                <a:lnTo>
                  <a:pt x="10836" y="4632"/>
                </a:lnTo>
                <a:lnTo>
                  <a:pt x="10838" y="4632"/>
                </a:lnTo>
                <a:lnTo>
                  <a:pt x="10844" y="4626"/>
                </a:lnTo>
                <a:lnTo>
                  <a:pt x="10848" y="4620"/>
                </a:lnTo>
                <a:lnTo>
                  <a:pt x="10858" y="4610"/>
                </a:lnTo>
                <a:lnTo>
                  <a:pt x="10882" y="4586"/>
                </a:lnTo>
                <a:lnTo>
                  <a:pt x="10890" y="4578"/>
                </a:lnTo>
                <a:lnTo>
                  <a:pt x="10894" y="4572"/>
                </a:lnTo>
                <a:lnTo>
                  <a:pt x="10896" y="4566"/>
                </a:lnTo>
                <a:lnTo>
                  <a:pt x="10898" y="4562"/>
                </a:lnTo>
                <a:lnTo>
                  <a:pt x="10898" y="4558"/>
                </a:lnTo>
                <a:lnTo>
                  <a:pt x="10900" y="4556"/>
                </a:lnTo>
                <a:lnTo>
                  <a:pt x="10904" y="4554"/>
                </a:lnTo>
                <a:lnTo>
                  <a:pt x="10910" y="4552"/>
                </a:lnTo>
                <a:lnTo>
                  <a:pt x="10914" y="4550"/>
                </a:lnTo>
                <a:lnTo>
                  <a:pt x="10916" y="4544"/>
                </a:lnTo>
                <a:lnTo>
                  <a:pt x="10918" y="4538"/>
                </a:lnTo>
                <a:lnTo>
                  <a:pt x="10920" y="4536"/>
                </a:lnTo>
                <a:lnTo>
                  <a:pt x="10922" y="4534"/>
                </a:lnTo>
                <a:lnTo>
                  <a:pt x="10928" y="4534"/>
                </a:lnTo>
                <a:lnTo>
                  <a:pt x="10930" y="4530"/>
                </a:lnTo>
                <a:lnTo>
                  <a:pt x="10932" y="4524"/>
                </a:lnTo>
                <a:lnTo>
                  <a:pt x="10930" y="4516"/>
                </a:lnTo>
                <a:lnTo>
                  <a:pt x="10928" y="4510"/>
                </a:lnTo>
                <a:lnTo>
                  <a:pt x="10928" y="4506"/>
                </a:lnTo>
                <a:lnTo>
                  <a:pt x="10928" y="4496"/>
                </a:lnTo>
                <a:lnTo>
                  <a:pt x="10928" y="4488"/>
                </a:lnTo>
                <a:lnTo>
                  <a:pt x="10928" y="4484"/>
                </a:lnTo>
                <a:lnTo>
                  <a:pt x="10924" y="4484"/>
                </a:lnTo>
                <a:lnTo>
                  <a:pt x="10922" y="4484"/>
                </a:lnTo>
                <a:lnTo>
                  <a:pt x="10920" y="4486"/>
                </a:lnTo>
                <a:lnTo>
                  <a:pt x="10920" y="4492"/>
                </a:lnTo>
                <a:lnTo>
                  <a:pt x="10918" y="4500"/>
                </a:lnTo>
                <a:lnTo>
                  <a:pt x="10918" y="4504"/>
                </a:lnTo>
                <a:lnTo>
                  <a:pt x="10914" y="4506"/>
                </a:lnTo>
                <a:lnTo>
                  <a:pt x="10912" y="4506"/>
                </a:lnTo>
                <a:lnTo>
                  <a:pt x="10912" y="4508"/>
                </a:lnTo>
                <a:lnTo>
                  <a:pt x="10914" y="4512"/>
                </a:lnTo>
                <a:lnTo>
                  <a:pt x="10916" y="4518"/>
                </a:lnTo>
                <a:lnTo>
                  <a:pt x="10916" y="4522"/>
                </a:lnTo>
                <a:lnTo>
                  <a:pt x="10914" y="4526"/>
                </a:lnTo>
                <a:lnTo>
                  <a:pt x="10912" y="4528"/>
                </a:lnTo>
                <a:lnTo>
                  <a:pt x="10908" y="4528"/>
                </a:lnTo>
                <a:lnTo>
                  <a:pt x="10906" y="4528"/>
                </a:lnTo>
                <a:lnTo>
                  <a:pt x="10900" y="4536"/>
                </a:lnTo>
                <a:close/>
                <a:moveTo>
                  <a:pt x="10936" y="4240"/>
                </a:moveTo>
                <a:lnTo>
                  <a:pt x="10936" y="4240"/>
                </a:lnTo>
                <a:lnTo>
                  <a:pt x="10934" y="4240"/>
                </a:lnTo>
                <a:lnTo>
                  <a:pt x="10932" y="4242"/>
                </a:lnTo>
                <a:lnTo>
                  <a:pt x="10930" y="4248"/>
                </a:lnTo>
                <a:lnTo>
                  <a:pt x="10932" y="4256"/>
                </a:lnTo>
                <a:lnTo>
                  <a:pt x="10934" y="4260"/>
                </a:lnTo>
                <a:lnTo>
                  <a:pt x="10938" y="4264"/>
                </a:lnTo>
                <a:lnTo>
                  <a:pt x="10938" y="4268"/>
                </a:lnTo>
                <a:lnTo>
                  <a:pt x="10940" y="4298"/>
                </a:lnTo>
                <a:lnTo>
                  <a:pt x="10942" y="4316"/>
                </a:lnTo>
                <a:lnTo>
                  <a:pt x="10944" y="4318"/>
                </a:lnTo>
                <a:lnTo>
                  <a:pt x="10946" y="4320"/>
                </a:lnTo>
                <a:lnTo>
                  <a:pt x="10950" y="4320"/>
                </a:lnTo>
                <a:lnTo>
                  <a:pt x="10952" y="4320"/>
                </a:lnTo>
                <a:lnTo>
                  <a:pt x="10954" y="4326"/>
                </a:lnTo>
                <a:lnTo>
                  <a:pt x="10958" y="4334"/>
                </a:lnTo>
                <a:lnTo>
                  <a:pt x="10962" y="4336"/>
                </a:lnTo>
                <a:lnTo>
                  <a:pt x="10964" y="4334"/>
                </a:lnTo>
                <a:lnTo>
                  <a:pt x="10966" y="4326"/>
                </a:lnTo>
                <a:lnTo>
                  <a:pt x="10966" y="4320"/>
                </a:lnTo>
                <a:lnTo>
                  <a:pt x="10966" y="4318"/>
                </a:lnTo>
                <a:lnTo>
                  <a:pt x="10970" y="4318"/>
                </a:lnTo>
                <a:lnTo>
                  <a:pt x="10974" y="4322"/>
                </a:lnTo>
                <a:lnTo>
                  <a:pt x="10980" y="4326"/>
                </a:lnTo>
                <a:lnTo>
                  <a:pt x="10980" y="4330"/>
                </a:lnTo>
                <a:lnTo>
                  <a:pt x="10978" y="4334"/>
                </a:lnTo>
                <a:lnTo>
                  <a:pt x="10974" y="4338"/>
                </a:lnTo>
                <a:lnTo>
                  <a:pt x="10968" y="4346"/>
                </a:lnTo>
                <a:lnTo>
                  <a:pt x="10966" y="4356"/>
                </a:lnTo>
                <a:lnTo>
                  <a:pt x="10966" y="4364"/>
                </a:lnTo>
                <a:lnTo>
                  <a:pt x="10968" y="4366"/>
                </a:lnTo>
                <a:lnTo>
                  <a:pt x="10970" y="4364"/>
                </a:lnTo>
                <a:lnTo>
                  <a:pt x="10974" y="4364"/>
                </a:lnTo>
                <a:lnTo>
                  <a:pt x="10976" y="4364"/>
                </a:lnTo>
                <a:lnTo>
                  <a:pt x="10980" y="4368"/>
                </a:lnTo>
                <a:lnTo>
                  <a:pt x="10984" y="4374"/>
                </a:lnTo>
                <a:lnTo>
                  <a:pt x="10988" y="4376"/>
                </a:lnTo>
                <a:lnTo>
                  <a:pt x="10992" y="4376"/>
                </a:lnTo>
                <a:lnTo>
                  <a:pt x="11000" y="4376"/>
                </a:lnTo>
                <a:lnTo>
                  <a:pt x="11000" y="4372"/>
                </a:lnTo>
                <a:lnTo>
                  <a:pt x="11000" y="4368"/>
                </a:lnTo>
                <a:lnTo>
                  <a:pt x="11002" y="4366"/>
                </a:lnTo>
                <a:lnTo>
                  <a:pt x="11004" y="4362"/>
                </a:lnTo>
                <a:lnTo>
                  <a:pt x="11008" y="4360"/>
                </a:lnTo>
                <a:lnTo>
                  <a:pt x="11012" y="4360"/>
                </a:lnTo>
                <a:lnTo>
                  <a:pt x="11028" y="4370"/>
                </a:lnTo>
                <a:lnTo>
                  <a:pt x="11032" y="4376"/>
                </a:lnTo>
                <a:lnTo>
                  <a:pt x="11036" y="4380"/>
                </a:lnTo>
                <a:lnTo>
                  <a:pt x="11040" y="4388"/>
                </a:lnTo>
                <a:lnTo>
                  <a:pt x="11042" y="4394"/>
                </a:lnTo>
                <a:lnTo>
                  <a:pt x="11044" y="4396"/>
                </a:lnTo>
                <a:lnTo>
                  <a:pt x="11048" y="4398"/>
                </a:lnTo>
                <a:lnTo>
                  <a:pt x="11050" y="4396"/>
                </a:lnTo>
                <a:lnTo>
                  <a:pt x="11050" y="4394"/>
                </a:lnTo>
                <a:lnTo>
                  <a:pt x="11050" y="4388"/>
                </a:lnTo>
                <a:lnTo>
                  <a:pt x="11042" y="4368"/>
                </a:lnTo>
                <a:lnTo>
                  <a:pt x="11042" y="4366"/>
                </a:lnTo>
                <a:lnTo>
                  <a:pt x="11044" y="4364"/>
                </a:lnTo>
                <a:lnTo>
                  <a:pt x="11048" y="4364"/>
                </a:lnTo>
                <a:lnTo>
                  <a:pt x="11054" y="4368"/>
                </a:lnTo>
                <a:lnTo>
                  <a:pt x="11056" y="4374"/>
                </a:lnTo>
                <a:lnTo>
                  <a:pt x="11060" y="4378"/>
                </a:lnTo>
                <a:lnTo>
                  <a:pt x="11064" y="4382"/>
                </a:lnTo>
                <a:lnTo>
                  <a:pt x="11068" y="4386"/>
                </a:lnTo>
                <a:lnTo>
                  <a:pt x="11072" y="4390"/>
                </a:lnTo>
                <a:lnTo>
                  <a:pt x="11074" y="4396"/>
                </a:lnTo>
                <a:lnTo>
                  <a:pt x="11074" y="4400"/>
                </a:lnTo>
                <a:lnTo>
                  <a:pt x="11078" y="4404"/>
                </a:lnTo>
                <a:lnTo>
                  <a:pt x="11086" y="4410"/>
                </a:lnTo>
                <a:lnTo>
                  <a:pt x="11094" y="4414"/>
                </a:lnTo>
                <a:lnTo>
                  <a:pt x="11098" y="4418"/>
                </a:lnTo>
                <a:lnTo>
                  <a:pt x="11100" y="4422"/>
                </a:lnTo>
                <a:lnTo>
                  <a:pt x="11102" y="4428"/>
                </a:lnTo>
                <a:lnTo>
                  <a:pt x="11104" y="4430"/>
                </a:lnTo>
                <a:lnTo>
                  <a:pt x="11106" y="4428"/>
                </a:lnTo>
                <a:lnTo>
                  <a:pt x="11108" y="4422"/>
                </a:lnTo>
                <a:lnTo>
                  <a:pt x="11110" y="4414"/>
                </a:lnTo>
                <a:lnTo>
                  <a:pt x="11110" y="4408"/>
                </a:lnTo>
                <a:lnTo>
                  <a:pt x="11110" y="4404"/>
                </a:lnTo>
                <a:lnTo>
                  <a:pt x="11106" y="4400"/>
                </a:lnTo>
                <a:lnTo>
                  <a:pt x="11098" y="4400"/>
                </a:lnTo>
                <a:lnTo>
                  <a:pt x="11094" y="4398"/>
                </a:lnTo>
                <a:lnTo>
                  <a:pt x="11094" y="4396"/>
                </a:lnTo>
                <a:lnTo>
                  <a:pt x="11094" y="4394"/>
                </a:lnTo>
                <a:lnTo>
                  <a:pt x="11094" y="4390"/>
                </a:lnTo>
                <a:lnTo>
                  <a:pt x="11092" y="4386"/>
                </a:lnTo>
                <a:lnTo>
                  <a:pt x="11088" y="4380"/>
                </a:lnTo>
                <a:lnTo>
                  <a:pt x="11084" y="4376"/>
                </a:lnTo>
                <a:lnTo>
                  <a:pt x="11082" y="4374"/>
                </a:lnTo>
                <a:lnTo>
                  <a:pt x="11084" y="4374"/>
                </a:lnTo>
                <a:lnTo>
                  <a:pt x="11088" y="4372"/>
                </a:lnTo>
                <a:lnTo>
                  <a:pt x="11096" y="4372"/>
                </a:lnTo>
                <a:lnTo>
                  <a:pt x="11098" y="4372"/>
                </a:lnTo>
                <a:lnTo>
                  <a:pt x="11100" y="4370"/>
                </a:lnTo>
                <a:lnTo>
                  <a:pt x="11102" y="4366"/>
                </a:lnTo>
                <a:lnTo>
                  <a:pt x="11098" y="4364"/>
                </a:lnTo>
                <a:lnTo>
                  <a:pt x="11082" y="4356"/>
                </a:lnTo>
                <a:lnTo>
                  <a:pt x="11078" y="4354"/>
                </a:lnTo>
                <a:lnTo>
                  <a:pt x="11076" y="4354"/>
                </a:lnTo>
                <a:lnTo>
                  <a:pt x="11074" y="4358"/>
                </a:lnTo>
                <a:lnTo>
                  <a:pt x="11074" y="4362"/>
                </a:lnTo>
                <a:lnTo>
                  <a:pt x="11072" y="4368"/>
                </a:lnTo>
                <a:lnTo>
                  <a:pt x="11070" y="4370"/>
                </a:lnTo>
                <a:lnTo>
                  <a:pt x="11068" y="4370"/>
                </a:lnTo>
                <a:lnTo>
                  <a:pt x="11066" y="4368"/>
                </a:lnTo>
                <a:lnTo>
                  <a:pt x="11064" y="4364"/>
                </a:lnTo>
                <a:lnTo>
                  <a:pt x="11064" y="4358"/>
                </a:lnTo>
                <a:lnTo>
                  <a:pt x="11064" y="4354"/>
                </a:lnTo>
                <a:lnTo>
                  <a:pt x="11062" y="4350"/>
                </a:lnTo>
                <a:lnTo>
                  <a:pt x="11058" y="4346"/>
                </a:lnTo>
                <a:lnTo>
                  <a:pt x="11052" y="4342"/>
                </a:lnTo>
                <a:lnTo>
                  <a:pt x="11046" y="4340"/>
                </a:lnTo>
                <a:lnTo>
                  <a:pt x="11042" y="4338"/>
                </a:lnTo>
                <a:lnTo>
                  <a:pt x="11040" y="4340"/>
                </a:lnTo>
                <a:lnTo>
                  <a:pt x="11038" y="4342"/>
                </a:lnTo>
                <a:lnTo>
                  <a:pt x="11038" y="4344"/>
                </a:lnTo>
                <a:lnTo>
                  <a:pt x="11036" y="4346"/>
                </a:lnTo>
                <a:lnTo>
                  <a:pt x="11032" y="4346"/>
                </a:lnTo>
                <a:lnTo>
                  <a:pt x="11030" y="4346"/>
                </a:lnTo>
                <a:lnTo>
                  <a:pt x="11030" y="4352"/>
                </a:lnTo>
                <a:lnTo>
                  <a:pt x="11030" y="4356"/>
                </a:lnTo>
                <a:lnTo>
                  <a:pt x="11028" y="4358"/>
                </a:lnTo>
                <a:lnTo>
                  <a:pt x="11024" y="4358"/>
                </a:lnTo>
                <a:lnTo>
                  <a:pt x="11020" y="4356"/>
                </a:lnTo>
                <a:lnTo>
                  <a:pt x="11016" y="4352"/>
                </a:lnTo>
                <a:lnTo>
                  <a:pt x="11010" y="4342"/>
                </a:lnTo>
                <a:lnTo>
                  <a:pt x="11008" y="4330"/>
                </a:lnTo>
                <a:lnTo>
                  <a:pt x="11008" y="4322"/>
                </a:lnTo>
                <a:lnTo>
                  <a:pt x="11008" y="4320"/>
                </a:lnTo>
                <a:lnTo>
                  <a:pt x="11008" y="4314"/>
                </a:lnTo>
                <a:lnTo>
                  <a:pt x="11004" y="4304"/>
                </a:lnTo>
                <a:lnTo>
                  <a:pt x="11000" y="4292"/>
                </a:lnTo>
                <a:lnTo>
                  <a:pt x="11002" y="4286"/>
                </a:lnTo>
                <a:lnTo>
                  <a:pt x="11004" y="4280"/>
                </a:lnTo>
                <a:lnTo>
                  <a:pt x="11008" y="4272"/>
                </a:lnTo>
                <a:lnTo>
                  <a:pt x="11008" y="4266"/>
                </a:lnTo>
                <a:lnTo>
                  <a:pt x="11008" y="4260"/>
                </a:lnTo>
                <a:lnTo>
                  <a:pt x="11014" y="4254"/>
                </a:lnTo>
                <a:lnTo>
                  <a:pt x="11016" y="4250"/>
                </a:lnTo>
                <a:lnTo>
                  <a:pt x="11018" y="4250"/>
                </a:lnTo>
                <a:lnTo>
                  <a:pt x="11020" y="4250"/>
                </a:lnTo>
                <a:lnTo>
                  <a:pt x="11022" y="4252"/>
                </a:lnTo>
                <a:lnTo>
                  <a:pt x="11024" y="4256"/>
                </a:lnTo>
                <a:lnTo>
                  <a:pt x="11026" y="4254"/>
                </a:lnTo>
                <a:lnTo>
                  <a:pt x="11032" y="4246"/>
                </a:lnTo>
                <a:lnTo>
                  <a:pt x="11036" y="4232"/>
                </a:lnTo>
                <a:lnTo>
                  <a:pt x="11042" y="4208"/>
                </a:lnTo>
                <a:lnTo>
                  <a:pt x="11042" y="4204"/>
                </a:lnTo>
                <a:lnTo>
                  <a:pt x="11040" y="4200"/>
                </a:lnTo>
                <a:lnTo>
                  <a:pt x="11034" y="4190"/>
                </a:lnTo>
                <a:lnTo>
                  <a:pt x="11032" y="4184"/>
                </a:lnTo>
                <a:lnTo>
                  <a:pt x="11030" y="4178"/>
                </a:lnTo>
                <a:lnTo>
                  <a:pt x="11030" y="4168"/>
                </a:lnTo>
                <a:lnTo>
                  <a:pt x="11032" y="4158"/>
                </a:lnTo>
                <a:lnTo>
                  <a:pt x="11036" y="4144"/>
                </a:lnTo>
                <a:lnTo>
                  <a:pt x="11036" y="4136"/>
                </a:lnTo>
                <a:lnTo>
                  <a:pt x="11034" y="4134"/>
                </a:lnTo>
                <a:lnTo>
                  <a:pt x="11032" y="4134"/>
                </a:lnTo>
                <a:lnTo>
                  <a:pt x="11028" y="4136"/>
                </a:lnTo>
                <a:lnTo>
                  <a:pt x="11024" y="4140"/>
                </a:lnTo>
                <a:lnTo>
                  <a:pt x="11020" y="4144"/>
                </a:lnTo>
                <a:lnTo>
                  <a:pt x="11016" y="4144"/>
                </a:lnTo>
                <a:lnTo>
                  <a:pt x="11010" y="4142"/>
                </a:lnTo>
                <a:lnTo>
                  <a:pt x="11004" y="4138"/>
                </a:lnTo>
                <a:lnTo>
                  <a:pt x="10988" y="4128"/>
                </a:lnTo>
                <a:lnTo>
                  <a:pt x="10982" y="4126"/>
                </a:lnTo>
                <a:lnTo>
                  <a:pt x="10974" y="4128"/>
                </a:lnTo>
                <a:lnTo>
                  <a:pt x="10966" y="4132"/>
                </a:lnTo>
                <a:lnTo>
                  <a:pt x="10964" y="4134"/>
                </a:lnTo>
                <a:lnTo>
                  <a:pt x="10964" y="4138"/>
                </a:lnTo>
                <a:lnTo>
                  <a:pt x="10964" y="4146"/>
                </a:lnTo>
                <a:lnTo>
                  <a:pt x="10962" y="4150"/>
                </a:lnTo>
                <a:lnTo>
                  <a:pt x="10960" y="4158"/>
                </a:lnTo>
                <a:lnTo>
                  <a:pt x="10958" y="4166"/>
                </a:lnTo>
                <a:lnTo>
                  <a:pt x="10956" y="4172"/>
                </a:lnTo>
                <a:lnTo>
                  <a:pt x="10958" y="4186"/>
                </a:lnTo>
                <a:lnTo>
                  <a:pt x="10958" y="4200"/>
                </a:lnTo>
                <a:lnTo>
                  <a:pt x="10958" y="4208"/>
                </a:lnTo>
                <a:lnTo>
                  <a:pt x="10954" y="4218"/>
                </a:lnTo>
                <a:lnTo>
                  <a:pt x="10952" y="4226"/>
                </a:lnTo>
                <a:lnTo>
                  <a:pt x="10950" y="4232"/>
                </a:lnTo>
                <a:lnTo>
                  <a:pt x="10952" y="4236"/>
                </a:lnTo>
                <a:lnTo>
                  <a:pt x="10954" y="4240"/>
                </a:lnTo>
                <a:lnTo>
                  <a:pt x="10958" y="4246"/>
                </a:lnTo>
                <a:lnTo>
                  <a:pt x="10958" y="4248"/>
                </a:lnTo>
                <a:lnTo>
                  <a:pt x="10956" y="4254"/>
                </a:lnTo>
                <a:lnTo>
                  <a:pt x="10954" y="4258"/>
                </a:lnTo>
                <a:lnTo>
                  <a:pt x="10952" y="4258"/>
                </a:lnTo>
                <a:lnTo>
                  <a:pt x="10948" y="4256"/>
                </a:lnTo>
                <a:lnTo>
                  <a:pt x="10946" y="4252"/>
                </a:lnTo>
                <a:lnTo>
                  <a:pt x="10942" y="4244"/>
                </a:lnTo>
                <a:lnTo>
                  <a:pt x="10938" y="4240"/>
                </a:lnTo>
                <a:lnTo>
                  <a:pt x="10936" y="4240"/>
                </a:lnTo>
                <a:close/>
                <a:moveTo>
                  <a:pt x="9396" y="4654"/>
                </a:moveTo>
                <a:lnTo>
                  <a:pt x="9396" y="4654"/>
                </a:lnTo>
                <a:lnTo>
                  <a:pt x="9392" y="4644"/>
                </a:lnTo>
                <a:lnTo>
                  <a:pt x="9386" y="4630"/>
                </a:lnTo>
                <a:lnTo>
                  <a:pt x="9380" y="4616"/>
                </a:lnTo>
                <a:lnTo>
                  <a:pt x="9372" y="4604"/>
                </a:lnTo>
                <a:lnTo>
                  <a:pt x="9366" y="4596"/>
                </a:lnTo>
                <a:lnTo>
                  <a:pt x="9364" y="4588"/>
                </a:lnTo>
                <a:lnTo>
                  <a:pt x="9360" y="4580"/>
                </a:lnTo>
                <a:lnTo>
                  <a:pt x="9352" y="4570"/>
                </a:lnTo>
                <a:lnTo>
                  <a:pt x="9344" y="4562"/>
                </a:lnTo>
                <a:lnTo>
                  <a:pt x="9336" y="4560"/>
                </a:lnTo>
                <a:lnTo>
                  <a:pt x="9330" y="4560"/>
                </a:lnTo>
                <a:lnTo>
                  <a:pt x="9326" y="4562"/>
                </a:lnTo>
                <a:lnTo>
                  <a:pt x="9326" y="4564"/>
                </a:lnTo>
                <a:lnTo>
                  <a:pt x="9330" y="4566"/>
                </a:lnTo>
                <a:lnTo>
                  <a:pt x="9332" y="4572"/>
                </a:lnTo>
                <a:lnTo>
                  <a:pt x="9334" y="4580"/>
                </a:lnTo>
                <a:lnTo>
                  <a:pt x="9334" y="4590"/>
                </a:lnTo>
                <a:lnTo>
                  <a:pt x="9332" y="4598"/>
                </a:lnTo>
                <a:lnTo>
                  <a:pt x="9328" y="4604"/>
                </a:lnTo>
                <a:lnTo>
                  <a:pt x="9328" y="4610"/>
                </a:lnTo>
                <a:lnTo>
                  <a:pt x="9328" y="4618"/>
                </a:lnTo>
                <a:lnTo>
                  <a:pt x="9326" y="4630"/>
                </a:lnTo>
                <a:lnTo>
                  <a:pt x="9324" y="4636"/>
                </a:lnTo>
                <a:lnTo>
                  <a:pt x="9324" y="4638"/>
                </a:lnTo>
                <a:lnTo>
                  <a:pt x="9324" y="4636"/>
                </a:lnTo>
                <a:lnTo>
                  <a:pt x="9322" y="4630"/>
                </a:lnTo>
                <a:lnTo>
                  <a:pt x="9320" y="4630"/>
                </a:lnTo>
                <a:lnTo>
                  <a:pt x="9320" y="4632"/>
                </a:lnTo>
                <a:lnTo>
                  <a:pt x="9318" y="4640"/>
                </a:lnTo>
                <a:lnTo>
                  <a:pt x="9320" y="4654"/>
                </a:lnTo>
                <a:lnTo>
                  <a:pt x="9322" y="4676"/>
                </a:lnTo>
                <a:lnTo>
                  <a:pt x="9322" y="4700"/>
                </a:lnTo>
                <a:lnTo>
                  <a:pt x="9324" y="4712"/>
                </a:lnTo>
                <a:lnTo>
                  <a:pt x="9326" y="4722"/>
                </a:lnTo>
                <a:lnTo>
                  <a:pt x="9332" y="4734"/>
                </a:lnTo>
                <a:lnTo>
                  <a:pt x="9338" y="4742"/>
                </a:lnTo>
                <a:lnTo>
                  <a:pt x="9346" y="4748"/>
                </a:lnTo>
                <a:lnTo>
                  <a:pt x="9352" y="4750"/>
                </a:lnTo>
                <a:lnTo>
                  <a:pt x="9358" y="4750"/>
                </a:lnTo>
                <a:lnTo>
                  <a:pt x="9364" y="4748"/>
                </a:lnTo>
                <a:lnTo>
                  <a:pt x="9376" y="4740"/>
                </a:lnTo>
                <a:lnTo>
                  <a:pt x="9390" y="4732"/>
                </a:lnTo>
                <a:lnTo>
                  <a:pt x="9396" y="4726"/>
                </a:lnTo>
                <a:lnTo>
                  <a:pt x="9402" y="4718"/>
                </a:lnTo>
                <a:lnTo>
                  <a:pt x="9404" y="4710"/>
                </a:lnTo>
                <a:lnTo>
                  <a:pt x="9406" y="4700"/>
                </a:lnTo>
                <a:lnTo>
                  <a:pt x="9406" y="4682"/>
                </a:lnTo>
                <a:lnTo>
                  <a:pt x="9406" y="4676"/>
                </a:lnTo>
                <a:lnTo>
                  <a:pt x="9404" y="4672"/>
                </a:lnTo>
                <a:lnTo>
                  <a:pt x="9400" y="4666"/>
                </a:lnTo>
                <a:lnTo>
                  <a:pt x="9400" y="4662"/>
                </a:lnTo>
                <a:lnTo>
                  <a:pt x="9400" y="4658"/>
                </a:lnTo>
                <a:lnTo>
                  <a:pt x="9396" y="4654"/>
                </a:lnTo>
                <a:close/>
                <a:moveTo>
                  <a:pt x="9854" y="4376"/>
                </a:moveTo>
                <a:lnTo>
                  <a:pt x="9854" y="4376"/>
                </a:lnTo>
                <a:lnTo>
                  <a:pt x="9854" y="4374"/>
                </a:lnTo>
                <a:lnTo>
                  <a:pt x="9852" y="4376"/>
                </a:lnTo>
                <a:lnTo>
                  <a:pt x="9848" y="4384"/>
                </a:lnTo>
                <a:lnTo>
                  <a:pt x="9846" y="4400"/>
                </a:lnTo>
                <a:lnTo>
                  <a:pt x="9844" y="4422"/>
                </a:lnTo>
                <a:lnTo>
                  <a:pt x="9842" y="4442"/>
                </a:lnTo>
                <a:lnTo>
                  <a:pt x="9840" y="4452"/>
                </a:lnTo>
                <a:lnTo>
                  <a:pt x="9838" y="4460"/>
                </a:lnTo>
                <a:lnTo>
                  <a:pt x="9840" y="4472"/>
                </a:lnTo>
                <a:lnTo>
                  <a:pt x="9842" y="4478"/>
                </a:lnTo>
                <a:lnTo>
                  <a:pt x="9844" y="4480"/>
                </a:lnTo>
                <a:lnTo>
                  <a:pt x="9846" y="4474"/>
                </a:lnTo>
                <a:lnTo>
                  <a:pt x="9850" y="4448"/>
                </a:lnTo>
                <a:lnTo>
                  <a:pt x="9850" y="4440"/>
                </a:lnTo>
                <a:lnTo>
                  <a:pt x="9850" y="4436"/>
                </a:lnTo>
                <a:lnTo>
                  <a:pt x="9850" y="4434"/>
                </a:lnTo>
                <a:lnTo>
                  <a:pt x="9852" y="4430"/>
                </a:lnTo>
                <a:lnTo>
                  <a:pt x="9854" y="4428"/>
                </a:lnTo>
                <a:lnTo>
                  <a:pt x="9854" y="4424"/>
                </a:lnTo>
                <a:lnTo>
                  <a:pt x="9852" y="4416"/>
                </a:lnTo>
                <a:lnTo>
                  <a:pt x="9852" y="4410"/>
                </a:lnTo>
                <a:lnTo>
                  <a:pt x="9852" y="4406"/>
                </a:lnTo>
                <a:lnTo>
                  <a:pt x="9854" y="4404"/>
                </a:lnTo>
                <a:lnTo>
                  <a:pt x="9856" y="4398"/>
                </a:lnTo>
                <a:lnTo>
                  <a:pt x="9858" y="4390"/>
                </a:lnTo>
                <a:lnTo>
                  <a:pt x="9858" y="4382"/>
                </a:lnTo>
                <a:lnTo>
                  <a:pt x="9854" y="4376"/>
                </a:lnTo>
                <a:close/>
                <a:moveTo>
                  <a:pt x="9834" y="4508"/>
                </a:moveTo>
                <a:lnTo>
                  <a:pt x="9834" y="4508"/>
                </a:lnTo>
                <a:lnTo>
                  <a:pt x="9832" y="4510"/>
                </a:lnTo>
                <a:lnTo>
                  <a:pt x="9828" y="4516"/>
                </a:lnTo>
                <a:lnTo>
                  <a:pt x="9828" y="4522"/>
                </a:lnTo>
                <a:lnTo>
                  <a:pt x="9830" y="4526"/>
                </a:lnTo>
                <a:lnTo>
                  <a:pt x="9832" y="4526"/>
                </a:lnTo>
                <a:lnTo>
                  <a:pt x="9834" y="4526"/>
                </a:lnTo>
                <a:lnTo>
                  <a:pt x="9838" y="4520"/>
                </a:lnTo>
                <a:lnTo>
                  <a:pt x="9838" y="4512"/>
                </a:lnTo>
                <a:lnTo>
                  <a:pt x="9836" y="4510"/>
                </a:lnTo>
                <a:lnTo>
                  <a:pt x="9834" y="4508"/>
                </a:lnTo>
                <a:close/>
                <a:moveTo>
                  <a:pt x="9884" y="4688"/>
                </a:moveTo>
                <a:lnTo>
                  <a:pt x="9884" y="4688"/>
                </a:lnTo>
                <a:lnTo>
                  <a:pt x="9882" y="4690"/>
                </a:lnTo>
                <a:lnTo>
                  <a:pt x="9882" y="4694"/>
                </a:lnTo>
                <a:lnTo>
                  <a:pt x="9882" y="4702"/>
                </a:lnTo>
                <a:lnTo>
                  <a:pt x="9886" y="4708"/>
                </a:lnTo>
                <a:lnTo>
                  <a:pt x="9888" y="4710"/>
                </a:lnTo>
                <a:lnTo>
                  <a:pt x="9890" y="4708"/>
                </a:lnTo>
                <a:lnTo>
                  <a:pt x="9892" y="4704"/>
                </a:lnTo>
                <a:lnTo>
                  <a:pt x="9892" y="4700"/>
                </a:lnTo>
                <a:lnTo>
                  <a:pt x="9892" y="4692"/>
                </a:lnTo>
                <a:lnTo>
                  <a:pt x="9888" y="4688"/>
                </a:lnTo>
                <a:lnTo>
                  <a:pt x="9886" y="4686"/>
                </a:lnTo>
                <a:lnTo>
                  <a:pt x="9884" y="4688"/>
                </a:lnTo>
                <a:close/>
                <a:moveTo>
                  <a:pt x="9842" y="4586"/>
                </a:moveTo>
                <a:lnTo>
                  <a:pt x="9842" y="4586"/>
                </a:lnTo>
                <a:lnTo>
                  <a:pt x="9840" y="4590"/>
                </a:lnTo>
                <a:lnTo>
                  <a:pt x="9840" y="4592"/>
                </a:lnTo>
                <a:lnTo>
                  <a:pt x="9844" y="4594"/>
                </a:lnTo>
                <a:lnTo>
                  <a:pt x="9846" y="4596"/>
                </a:lnTo>
                <a:lnTo>
                  <a:pt x="9848" y="4592"/>
                </a:lnTo>
                <a:lnTo>
                  <a:pt x="9848" y="4590"/>
                </a:lnTo>
                <a:lnTo>
                  <a:pt x="9846" y="4586"/>
                </a:lnTo>
                <a:lnTo>
                  <a:pt x="9844" y="4586"/>
                </a:lnTo>
                <a:lnTo>
                  <a:pt x="9842" y="4586"/>
                </a:lnTo>
                <a:close/>
                <a:moveTo>
                  <a:pt x="9868" y="4654"/>
                </a:moveTo>
                <a:lnTo>
                  <a:pt x="9868" y="4654"/>
                </a:lnTo>
                <a:lnTo>
                  <a:pt x="9872" y="4654"/>
                </a:lnTo>
                <a:lnTo>
                  <a:pt x="9870" y="4648"/>
                </a:lnTo>
                <a:lnTo>
                  <a:pt x="9868" y="4646"/>
                </a:lnTo>
                <a:lnTo>
                  <a:pt x="9868" y="4648"/>
                </a:lnTo>
                <a:lnTo>
                  <a:pt x="9866" y="4650"/>
                </a:lnTo>
                <a:lnTo>
                  <a:pt x="9868" y="4654"/>
                </a:lnTo>
                <a:close/>
                <a:moveTo>
                  <a:pt x="7488" y="3256"/>
                </a:moveTo>
                <a:lnTo>
                  <a:pt x="7488" y="3256"/>
                </a:lnTo>
                <a:lnTo>
                  <a:pt x="7494" y="3250"/>
                </a:lnTo>
                <a:lnTo>
                  <a:pt x="7496" y="3246"/>
                </a:lnTo>
                <a:lnTo>
                  <a:pt x="7496" y="3244"/>
                </a:lnTo>
                <a:lnTo>
                  <a:pt x="7492" y="3246"/>
                </a:lnTo>
                <a:lnTo>
                  <a:pt x="7486" y="3252"/>
                </a:lnTo>
                <a:lnTo>
                  <a:pt x="7474" y="3258"/>
                </a:lnTo>
                <a:lnTo>
                  <a:pt x="7460" y="3262"/>
                </a:lnTo>
                <a:lnTo>
                  <a:pt x="7454" y="3262"/>
                </a:lnTo>
                <a:lnTo>
                  <a:pt x="7446" y="3262"/>
                </a:lnTo>
                <a:lnTo>
                  <a:pt x="7438" y="3260"/>
                </a:lnTo>
                <a:lnTo>
                  <a:pt x="7436" y="3262"/>
                </a:lnTo>
                <a:lnTo>
                  <a:pt x="7434" y="3264"/>
                </a:lnTo>
                <a:lnTo>
                  <a:pt x="7432" y="3266"/>
                </a:lnTo>
                <a:lnTo>
                  <a:pt x="7432" y="3270"/>
                </a:lnTo>
                <a:lnTo>
                  <a:pt x="7430" y="3272"/>
                </a:lnTo>
                <a:lnTo>
                  <a:pt x="7428" y="3272"/>
                </a:lnTo>
                <a:lnTo>
                  <a:pt x="7420" y="3272"/>
                </a:lnTo>
                <a:lnTo>
                  <a:pt x="7416" y="3274"/>
                </a:lnTo>
                <a:lnTo>
                  <a:pt x="7414" y="3278"/>
                </a:lnTo>
                <a:lnTo>
                  <a:pt x="7410" y="3278"/>
                </a:lnTo>
                <a:lnTo>
                  <a:pt x="7406" y="3278"/>
                </a:lnTo>
                <a:lnTo>
                  <a:pt x="7406" y="3280"/>
                </a:lnTo>
                <a:lnTo>
                  <a:pt x="7410" y="3292"/>
                </a:lnTo>
                <a:lnTo>
                  <a:pt x="7412" y="3296"/>
                </a:lnTo>
                <a:lnTo>
                  <a:pt x="7416" y="3298"/>
                </a:lnTo>
                <a:lnTo>
                  <a:pt x="7422" y="3300"/>
                </a:lnTo>
                <a:lnTo>
                  <a:pt x="7426" y="3300"/>
                </a:lnTo>
                <a:lnTo>
                  <a:pt x="7432" y="3300"/>
                </a:lnTo>
                <a:lnTo>
                  <a:pt x="7436" y="3302"/>
                </a:lnTo>
                <a:lnTo>
                  <a:pt x="7438" y="3302"/>
                </a:lnTo>
                <a:lnTo>
                  <a:pt x="7438" y="3300"/>
                </a:lnTo>
                <a:lnTo>
                  <a:pt x="7440" y="3298"/>
                </a:lnTo>
                <a:lnTo>
                  <a:pt x="7442" y="3298"/>
                </a:lnTo>
                <a:lnTo>
                  <a:pt x="7448" y="3296"/>
                </a:lnTo>
                <a:lnTo>
                  <a:pt x="7456" y="3294"/>
                </a:lnTo>
                <a:lnTo>
                  <a:pt x="7458" y="3290"/>
                </a:lnTo>
                <a:lnTo>
                  <a:pt x="7462" y="3286"/>
                </a:lnTo>
                <a:lnTo>
                  <a:pt x="7464" y="3284"/>
                </a:lnTo>
                <a:lnTo>
                  <a:pt x="7468" y="3282"/>
                </a:lnTo>
                <a:lnTo>
                  <a:pt x="7474" y="3282"/>
                </a:lnTo>
                <a:lnTo>
                  <a:pt x="7480" y="3280"/>
                </a:lnTo>
                <a:lnTo>
                  <a:pt x="7478" y="3276"/>
                </a:lnTo>
                <a:lnTo>
                  <a:pt x="7474" y="3270"/>
                </a:lnTo>
                <a:lnTo>
                  <a:pt x="7474" y="3266"/>
                </a:lnTo>
                <a:lnTo>
                  <a:pt x="7480" y="3262"/>
                </a:lnTo>
                <a:lnTo>
                  <a:pt x="7488" y="3256"/>
                </a:lnTo>
                <a:close/>
                <a:moveTo>
                  <a:pt x="6684" y="3228"/>
                </a:moveTo>
                <a:lnTo>
                  <a:pt x="6684" y="3228"/>
                </a:lnTo>
                <a:lnTo>
                  <a:pt x="6684" y="3230"/>
                </a:lnTo>
                <a:lnTo>
                  <a:pt x="6686" y="3234"/>
                </a:lnTo>
                <a:lnTo>
                  <a:pt x="6688" y="3238"/>
                </a:lnTo>
                <a:lnTo>
                  <a:pt x="6692" y="3238"/>
                </a:lnTo>
                <a:lnTo>
                  <a:pt x="6692" y="3234"/>
                </a:lnTo>
                <a:lnTo>
                  <a:pt x="6690" y="3230"/>
                </a:lnTo>
                <a:lnTo>
                  <a:pt x="6688" y="3228"/>
                </a:lnTo>
                <a:lnTo>
                  <a:pt x="6684" y="3228"/>
                </a:lnTo>
                <a:close/>
                <a:moveTo>
                  <a:pt x="6456" y="4860"/>
                </a:moveTo>
                <a:lnTo>
                  <a:pt x="6456" y="4860"/>
                </a:lnTo>
                <a:lnTo>
                  <a:pt x="6448" y="4872"/>
                </a:lnTo>
                <a:lnTo>
                  <a:pt x="6446" y="4874"/>
                </a:lnTo>
                <a:lnTo>
                  <a:pt x="6448" y="4878"/>
                </a:lnTo>
                <a:lnTo>
                  <a:pt x="6448" y="4880"/>
                </a:lnTo>
                <a:lnTo>
                  <a:pt x="6452" y="4882"/>
                </a:lnTo>
                <a:lnTo>
                  <a:pt x="6456" y="4884"/>
                </a:lnTo>
                <a:lnTo>
                  <a:pt x="6456" y="4882"/>
                </a:lnTo>
                <a:lnTo>
                  <a:pt x="6464" y="4870"/>
                </a:lnTo>
                <a:lnTo>
                  <a:pt x="6466" y="4864"/>
                </a:lnTo>
                <a:lnTo>
                  <a:pt x="6466" y="4860"/>
                </a:lnTo>
                <a:lnTo>
                  <a:pt x="6466" y="4858"/>
                </a:lnTo>
                <a:lnTo>
                  <a:pt x="6464" y="4856"/>
                </a:lnTo>
                <a:lnTo>
                  <a:pt x="6460" y="4856"/>
                </a:lnTo>
                <a:lnTo>
                  <a:pt x="6456" y="4860"/>
                </a:lnTo>
                <a:close/>
                <a:moveTo>
                  <a:pt x="6376" y="5018"/>
                </a:moveTo>
                <a:lnTo>
                  <a:pt x="6376" y="5018"/>
                </a:lnTo>
                <a:lnTo>
                  <a:pt x="6372" y="5018"/>
                </a:lnTo>
                <a:lnTo>
                  <a:pt x="6370" y="5020"/>
                </a:lnTo>
                <a:lnTo>
                  <a:pt x="6368" y="5026"/>
                </a:lnTo>
                <a:lnTo>
                  <a:pt x="6366" y="5032"/>
                </a:lnTo>
                <a:lnTo>
                  <a:pt x="6368" y="5038"/>
                </a:lnTo>
                <a:lnTo>
                  <a:pt x="6370" y="5038"/>
                </a:lnTo>
                <a:lnTo>
                  <a:pt x="6372" y="5036"/>
                </a:lnTo>
                <a:lnTo>
                  <a:pt x="6376" y="5030"/>
                </a:lnTo>
                <a:lnTo>
                  <a:pt x="6378" y="5024"/>
                </a:lnTo>
                <a:lnTo>
                  <a:pt x="6378" y="5020"/>
                </a:lnTo>
                <a:lnTo>
                  <a:pt x="6376" y="5018"/>
                </a:lnTo>
                <a:close/>
                <a:moveTo>
                  <a:pt x="5466" y="4460"/>
                </a:moveTo>
                <a:lnTo>
                  <a:pt x="5466" y="4460"/>
                </a:lnTo>
                <a:lnTo>
                  <a:pt x="5466" y="4458"/>
                </a:lnTo>
                <a:lnTo>
                  <a:pt x="5464" y="4458"/>
                </a:lnTo>
                <a:lnTo>
                  <a:pt x="5462" y="4458"/>
                </a:lnTo>
                <a:lnTo>
                  <a:pt x="5458" y="4460"/>
                </a:lnTo>
                <a:lnTo>
                  <a:pt x="5458" y="4462"/>
                </a:lnTo>
                <a:lnTo>
                  <a:pt x="5462" y="4464"/>
                </a:lnTo>
                <a:lnTo>
                  <a:pt x="5466" y="4460"/>
                </a:lnTo>
                <a:close/>
                <a:moveTo>
                  <a:pt x="5468" y="4472"/>
                </a:moveTo>
                <a:lnTo>
                  <a:pt x="5468" y="4472"/>
                </a:lnTo>
                <a:lnTo>
                  <a:pt x="5466" y="4472"/>
                </a:lnTo>
                <a:lnTo>
                  <a:pt x="5464" y="4474"/>
                </a:lnTo>
                <a:lnTo>
                  <a:pt x="5462" y="4476"/>
                </a:lnTo>
                <a:lnTo>
                  <a:pt x="5462" y="4478"/>
                </a:lnTo>
                <a:lnTo>
                  <a:pt x="5466" y="4478"/>
                </a:lnTo>
                <a:lnTo>
                  <a:pt x="5468" y="4476"/>
                </a:lnTo>
                <a:lnTo>
                  <a:pt x="5468" y="4472"/>
                </a:lnTo>
                <a:close/>
                <a:moveTo>
                  <a:pt x="5454" y="4498"/>
                </a:moveTo>
                <a:lnTo>
                  <a:pt x="5454" y="4498"/>
                </a:lnTo>
                <a:lnTo>
                  <a:pt x="5456" y="4500"/>
                </a:lnTo>
                <a:lnTo>
                  <a:pt x="5458" y="4500"/>
                </a:lnTo>
                <a:lnTo>
                  <a:pt x="5460" y="4500"/>
                </a:lnTo>
                <a:lnTo>
                  <a:pt x="5462" y="4496"/>
                </a:lnTo>
                <a:lnTo>
                  <a:pt x="5460" y="4492"/>
                </a:lnTo>
                <a:lnTo>
                  <a:pt x="5458" y="4492"/>
                </a:lnTo>
                <a:lnTo>
                  <a:pt x="5456" y="4494"/>
                </a:lnTo>
                <a:lnTo>
                  <a:pt x="5454" y="4498"/>
                </a:lnTo>
                <a:close/>
                <a:moveTo>
                  <a:pt x="5466" y="4492"/>
                </a:moveTo>
                <a:lnTo>
                  <a:pt x="5466" y="4492"/>
                </a:lnTo>
                <a:lnTo>
                  <a:pt x="5464" y="4492"/>
                </a:lnTo>
                <a:lnTo>
                  <a:pt x="5464" y="4496"/>
                </a:lnTo>
                <a:lnTo>
                  <a:pt x="5466" y="4498"/>
                </a:lnTo>
                <a:lnTo>
                  <a:pt x="5468" y="4498"/>
                </a:lnTo>
                <a:lnTo>
                  <a:pt x="5470" y="4496"/>
                </a:lnTo>
                <a:lnTo>
                  <a:pt x="5468" y="4494"/>
                </a:lnTo>
                <a:lnTo>
                  <a:pt x="5466" y="4492"/>
                </a:lnTo>
                <a:close/>
                <a:moveTo>
                  <a:pt x="5474" y="4492"/>
                </a:moveTo>
                <a:lnTo>
                  <a:pt x="5474" y="4492"/>
                </a:lnTo>
                <a:lnTo>
                  <a:pt x="5476" y="4492"/>
                </a:lnTo>
                <a:lnTo>
                  <a:pt x="5478" y="4490"/>
                </a:lnTo>
                <a:lnTo>
                  <a:pt x="5478" y="4488"/>
                </a:lnTo>
                <a:lnTo>
                  <a:pt x="5478" y="4486"/>
                </a:lnTo>
                <a:lnTo>
                  <a:pt x="5476" y="4486"/>
                </a:lnTo>
                <a:lnTo>
                  <a:pt x="5474" y="4488"/>
                </a:lnTo>
                <a:lnTo>
                  <a:pt x="5474" y="4492"/>
                </a:lnTo>
                <a:close/>
                <a:moveTo>
                  <a:pt x="5456" y="4486"/>
                </a:moveTo>
                <a:lnTo>
                  <a:pt x="5456" y="4486"/>
                </a:lnTo>
                <a:lnTo>
                  <a:pt x="5454" y="4486"/>
                </a:lnTo>
                <a:lnTo>
                  <a:pt x="5454" y="4488"/>
                </a:lnTo>
                <a:lnTo>
                  <a:pt x="5454" y="4490"/>
                </a:lnTo>
                <a:lnTo>
                  <a:pt x="5456" y="4490"/>
                </a:lnTo>
                <a:lnTo>
                  <a:pt x="5458" y="4488"/>
                </a:lnTo>
                <a:lnTo>
                  <a:pt x="5456" y="4486"/>
                </a:lnTo>
                <a:close/>
                <a:moveTo>
                  <a:pt x="5448" y="4476"/>
                </a:moveTo>
                <a:lnTo>
                  <a:pt x="5448" y="4476"/>
                </a:lnTo>
                <a:lnTo>
                  <a:pt x="5450" y="4476"/>
                </a:lnTo>
                <a:lnTo>
                  <a:pt x="5454" y="4474"/>
                </a:lnTo>
                <a:lnTo>
                  <a:pt x="5454" y="4472"/>
                </a:lnTo>
                <a:lnTo>
                  <a:pt x="5450" y="4472"/>
                </a:lnTo>
                <a:lnTo>
                  <a:pt x="5448" y="4474"/>
                </a:lnTo>
                <a:lnTo>
                  <a:pt x="5448" y="4476"/>
                </a:lnTo>
                <a:close/>
                <a:moveTo>
                  <a:pt x="5480" y="4474"/>
                </a:moveTo>
                <a:lnTo>
                  <a:pt x="5480" y="4474"/>
                </a:lnTo>
                <a:lnTo>
                  <a:pt x="5484" y="4474"/>
                </a:lnTo>
                <a:lnTo>
                  <a:pt x="5484" y="4472"/>
                </a:lnTo>
                <a:lnTo>
                  <a:pt x="5482" y="4470"/>
                </a:lnTo>
                <a:lnTo>
                  <a:pt x="5480" y="4472"/>
                </a:lnTo>
                <a:lnTo>
                  <a:pt x="5480" y="4474"/>
                </a:lnTo>
                <a:close/>
                <a:moveTo>
                  <a:pt x="6488" y="2842"/>
                </a:moveTo>
                <a:lnTo>
                  <a:pt x="6488" y="2842"/>
                </a:lnTo>
                <a:lnTo>
                  <a:pt x="6484" y="2842"/>
                </a:lnTo>
                <a:lnTo>
                  <a:pt x="6484" y="2844"/>
                </a:lnTo>
                <a:lnTo>
                  <a:pt x="6484" y="2852"/>
                </a:lnTo>
                <a:lnTo>
                  <a:pt x="6482" y="2858"/>
                </a:lnTo>
                <a:lnTo>
                  <a:pt x="6482" y="2860"/>
                </a:lnTo>
                <a:lnTo>
                  <a:pt x="6480" y="2860"/>
                </a:lnTo>
                <a:lnTo>
                  <a:pt x="6476" y="2858"/>
                </a:lnTo>
                <a:lnTo>
                  <a:pt x="6472" y="2860"/>
                </a:lnTo>
                <a:lnTo>
                  <a:pt x="6468" y="2862"/>
                </a:lnTo>
                <a:lnTo>
                  <a:pt x="6464" y="2866"/>
                </a:lnTo>
                <a:lnTo>
                  <a:pt x="6460" y="2868"/>
                </a:lnTo>
                <a:lnTo>
                  <a:pt x="6458" y="2868"/>
                </a:lnTo>
                <a:lnTo>
                  <a:pt x="6456" y="2872"/>
                </a:lnTo>
                <a:lnTo>
                  <a:pt x="6454" y="2884"/>
                </a:lnTo>
                <a:lnTo>
                  <a:pt x="6454" y="2898"/>
                </a:lnTo>
                <a:lnTo>
                  <a:pt x="6454" y="2902"/>
                </a:lnTo>
                <a:lnTo>
                  <a:pt x="6456" y="2904"/>
                </a:lnTo>
                <a:lnTo>
                  <a:pt x="6460" y="2904"/>
                </a:lnTo>
                <a:lnTo>
                  <a:pt x="6460" y="2906"/>
                </a:lnTo>
                <a:lnTo>
                  <a:pt x="6458" y="2910"/>
                </a:lnTo>
                <a:lnTo>
                  <a:pt x="6456" y="2912"/>
                </a:lnTo>
                <a:lnTo>
                  <a:pt x="6462" y="2914"/>
                </a:lnTo>
                <a:lnTo>
                  <a:pt x="6464" y="2916"/>
                </a:lnTo>
                <a:lnTo>
                  <a:pt x="6462" y="2918"/>
                </a:lnTo>
                <a:lnTo>
                  <a:pt x="6460" y="2922"/>
                </a:lnTo>
                <a:lnTo>
                  <a:pt x="6460" y="2924"/>
                </a:lnTo>
                <a:lnTo>
                  <a:pt x="6464" y="2924"/>
                </a:lnTo>
                <a:lnTo>
                  <a:pt x="6470" y="2930"/>
                </a:lnTo>
                <a:lnTo>
                  <a:pt x="6474" y="2932"/>
                </a:lnTo>
                <a:lnTo>
                  <a:pt x="6474" y="2934"/>
                </a:lnTo>
                <a:lnTo>
                  <a:pt x="6476" y="2934"/>
                </a:lnTo>
                <a:lnTo>
                  <a:pt x="6480" y="2932"/>
                </a:lnTo>
                <a:lnTo>
                  <a:pt x="6480" y="2930"/>
                </a:lnTo>
                <a:lnTo>
                  <a:pt x="6480" y="2926"/>
                </a:lnTo>
                <a:lnTo>
                  <a:pt x="6480" y="2924"/>
                </a:lnTo>
                <a:lnTo>
                  <a:pt x="6484" y="2922"/>
                </a:lnTo>
                <a:lnTo>
                  <a:pt x="6486" y="2918"/>
                </a:lnTo>
                <a:lnTo>
                  <a:pt x="6486" y="2904"/>
                </a:lnTo>
                <a:lnTo>
                  <a:pt x="6488" y="2900"/>
                </a:lnTo>
                <a:lnTo>
                  <a:pt x="6490" y="2896"/>
                </a:lnTo>
                <a:lnTo>
                  <a:pt x="6492" y="2890"/>
                </a:lnTo>
                <a:lnTo>
                  <a:pt x="6492" y="2880"/>
                </a:lnTo>
                <a:lnTo>
                  <a:pt x="6490" y="2870"/>
                </a:lnTo>
                <a:lnTo>
                  <a:pt x="6490" y="2864"/>
                </a:lnTo>
                <a:lnTo>
                  <a:pt x="6488" y="2860"/>
                </a:lnTo>
                <a:lnTo>
                  <a:pt x="6488" y="2858"/>
                </a:lnTo>
                <a:lnTo>
                  <a:pt x="6490" y="2848"/>
                </a:lnTo>
                <a:lnTo>
                  <a:pt x="6488" y="2844"/>
                </a:lnTo>
                <a:lnTo>
                  <a:pt x="6488" y="2842"/>
                </a:lnTo>
                <a:close/>
                <a:moveTo>
                  <a:pt x="6706" y="3110"/>
                </a:moveTo>
                <a:lnTo>
                  <a:pt x="6706" y="3110"/>
                </a:lnTo>
                <a:lnTo>
                  <a:pt x="6702" y="3110"/>
                </a:lnTo>
                <a:lnTo>
                  <a:pt x="6696" y="3112"/>
                </a:lnTo>
                <a:lnTo>
                  <a:pt x="6682" y="3118"/>
                </a:lnTo>
                <a:lnTo>
                  <a:pt x="6674" y="3120"/>
                </a:lnTo>
                <a:lnTo>
                  <a:pt x="6666" y="3120"/>
                </a:lnTo>
                <a:lnTo>
                  <a:pt x="6658" y="3118"/>
                </a:lnTo>
                <a:lnTo>
                  <a:pt x="6652" y="3114"/>
                </a:lnTo>
                <a:lnTo>
                  <a:pt x="6644" y="3108"/>
                </a:lnTo>
                <a:lnTo>
                  <a:pt x="6638" y="3108"/>
                </a:lnTo>
                <a:lnTo>
                  <a:pt x="6634" y="3108"/>
                </a:lnTo>
                <a:lnTo>
                  <a:pt x="6632" y="3112"/>
                </a:lnTo>
                <a:lnTo>
                  <a:pt x="6628" y="3116"/>
                </a:lnTo>
                <a:lnTo>
                  <a:pt x="6626" y="3116"/>
                </a:lnTo>
                <a:lnTo>
                  <a:pt x="6622" y="3112"/>
                </a:lnTo>
                <a:lnTo>
                  <a:pt x="6622" y="3110"/>
                </a:lnTo>
                <a:lnTo>
                  <a:pt x="6620" y="3110"/>
                </a:lnTo>
                <a:lnTo>
                  <a:pt x="6614" y="3112"/>
                </a:lnTo>
                <a:lnTo>
                  <a:pt x="6610" y="3120"/>
                </a:lnTo>
                <a:lnTo>
                  <a:pt x="6610" y="3132"/>
                </a:lnTo>
                <a:lnTo>
                  <a:pt x="6610" y="3136"/>
                </a:lnTo>
                <a:lnTo>
                  <a:pt x="6614" y="3140"/>
                </a:lnTo>
                <a:lnTo>
                  <a:pt x="6628" y="3144"/>
                </a:lnTo>
                <a:lnTo>
                  <a:pt x="6640" y="3150"/>
                </a:lnTo>
                <a:lnTo>
                  <a:pt x="6650" y="3158"/>
                </a:lnTo>
                <a:lnTo>
                  <a:pt x="6660" y="3164"/>
                </a:lnTo>
                <a:lnTo>
                  <a:pt x="6666" y="3166"/>
                </a:lnTo>
                <a:lnTo>
                  <a:pt x="6670" y="3168"/>
                </a:lnTo>
                <a:lnTo>
                  <a:pt x="6678" y="3170"/>
                </a:lnTo>
                <a:lnTo>
                  <a:pt x="6684" y="3176"/>
                </a:lnTo>
                <a:lnTo>
                  <a:pt x="6692" y="3182"/>
                </a:lnTo>
                <a:lnTo>
                  <a:pt x="6702" y="3186"/>
                </a:lnTo>
                <a:lnTo>
                  <a:pt x="6714" y="3192"/>
                </a:lnTo>
                <a:lnTo>
                  <a:pt x="6716" y="3190"/>
                </a:lnTo>
                <a:lnTo>
                  <a:pt x="6716" y="3186"/>
                </a:lnTo>
                <a:lnTo>
                  <a:pt x="6718" y="3178"/>
                </a:lnTo>
                <a:lnTo>
                  <a:pt x="6720" y="3170"/>
                </a:lnTo>
                <a:lnTo>
                  <a:pt x="6720" y="3162"/>
                </a:lnTo>
                <a:lnTo>
                  <a:pt x="6720" y="3158"/>
                </a:lnTo>
                <a:lnTo>
                  <a:pt x="6716" y="3154"/>
                </a:lnTo>
                <a:lnTo>
                  <a:pt x="6714" y="3152"/>
                </a:lnTo>
                <a:lnTo>
                  <a:pt x="6716" y="3146"/>
                </a:lnTo>
                <a:lnTo>
                  <a:pt x="6720" y="3130"/>
                </a:lnTo>
                <a:lnTo>
                  <a:pt x="6736" y="3104"/>
                </a:lnTo>
                <a:lnTo>
                  <a:pt x="6736" y="3102"/>
                </a:lnTo>
                <a:lnTo>
                  <a:pt x="6734" y="3102"/>
                </a:lnTo>
                <a:lnTo>
                  <a:pt x="6728" y="3106"/>
                </a:lnTo>
                <a:lnTo>
                  <a:pt x="6716" y="3110"/>
                </a:lnTo>
                <a:lnTo>
                  <a:pt x="6712" y="3110"/>
                </a:lnTo>
                <a:lnTo>
                  <a:pt x="6706" y="3110"/>
                </a:lnTo>
                <a:close/>
                <a:moveTo>
                  <a:pt x="6434" y="2968"/>
                </a:moveTo>
                <a:lnTo>
                  <a:pt x="6434" y="2968"/>
                </a:lnTo>
                <a:lnTo>
                  <a:pt x="6436" y="2972"/>
                </a:lnTo>
                <a:lnTo>
                  <a:pt x="6438" y="2976"/>
                </a:lnTo>
                <a:lnTo>
                  <a:pt x="6442" y="2982"/>
                </a:lnTo>
                <a:lnTo>
                  <a:pt x="6446" y="2990"/>
                </a:lnTo>
                <a:lnTo>
                  <a:pt x="6446" y="2996"/>
                </a:lnTo>
                <a:lnTo>
                  <a:pt x="6446" y="3004"/>
                </a:lnTo>
                <a:lnTo>
                  <a:pt x="6446" y="3012"/>
                </a:lnTo>
                <a:lnTo>
                  <a:pt x="6448" y="3016"/>
                </a:lnTo>
                <a:lnTo>
                  <a:pt x="6448" y="3020"/>
                </a:lnTo>
                <a:lnTo>
                  <a:pt x="6446" y="3030"/>
                </a:lnTo>
                <a:lnTo>
                  <a:pt x="6446" y="3046"/>
                </a:lnTo>
                <a:lnTo>
                  <a:pt x="6448" y="3058"/>
                </a:lnTo>
                <a:lnTo>
                  <a:pt x="6450" y="3064"/>
                </a:lnTo>
                <a:lnTo>
                  <a:pt x="6454" y="3068"/>
                </a:lnTo>
                <a:lnTo>
                  <a:pt x="6458" y="3070"/>
                </a:lnTo>
                <a:lnTo>
                  <a:pt x="6462" y="3070"/>
                </a:lnTo>
                <a:lnTo>
                  <a:pt x="6466" y="3068"/>
                </a:lnTo>
                <a:lnTo>
                  <a:pt x="6468" y="3066"/>
                </a:lnTo>
                <a:lnTo>
                  <a:pt x="6472" y="3060"/>
                </a:lnTo>
                <a:lnTo>
                  <a:pt x="6474" y="3054"/>
                </a:lnTo>
                <a:lnTo>
                  <a:pt x="6476" y="3054"/>
                </a:lnTo>
                <a:lnTo>
                  <a:pt x="6480" y="3056"/>
                </a:lnTo>
                <a:lnTo>
                  <a:pt x="6488" y="3058"/>
                </a:lnTo>
                <a:lnTo>
                  <a:pt x="6490" y="3056"/>
                </a:lnTo>
                <a:lnTo>
                  <a:pt x="6492" y="3054"/>
                </a:lnTo>
                <a:lnTo>
                  <a:pt x="6496" y="3044"/>
                </a:lnTo>
                <a:lnTo>
                  <a:pt x="6498" y="3024"/>
                </a:lnTo>
                <a:lnTo>
                  <a:pt x="6500" y="3016"/>
                </a:lnTo>
                <a:lnTo>
                  <a:pt x="6500" y="3008"/>
                </a:lnTo>
                <a:lnTo>
                  <a:pt x="6496" y="3000"/>
                </a:lnTo>
                <a:lnTo>
                  <a:pt x="6496" y="2996"/>
                </a:lnTo>
                <a:lnTo>
                  <a:pt x="6498" y="2990"/>
                </a:lnTo>
                <a:lnTo>
                  <a:pt x="6502" y="2984"/>
                </a:lnTo>
                <a:lnTo>
                  <a:pt x="6502" y="2980"/>
                </a:lnTo>
                <a:lnTo>
                  <a:pt x="6502" y="2968"/>
                </a:lnTo>
                <a:lnTo>
                  <a:pt x="6498" y="2958"/>
                </a:lnTo>
                <a:lnTo>
                  <a:pt x="6494" y="2950"/>
                </a:lnTo>
                <a:lnTo>
                  <a:pt x="6488" y="2944"/>
                </a:lnTo>
                <a:lnTo>
                  <a:pt x="6486" y="2942"/>
                </a:lnTo>
                <a:lnTo>
                  <a:pt x="6484" y="2942"/>
                </a:lnTo>
                <a:lnTo>
                  <a:pt x="6480" y="2944"/>
                </a:lnTo>
                <a:lnTo>
                  <a:pt x="6474" y="2946"/>
                </a:lnTo>
                <a:lnTo>
                  <a:pt x="6460" y="2956"/>
                </a:lnTo>
                <a:lnTo>
                  <a:pt x="6454" y="2962"/>
                </a:lnTo>
                <a:lnTo>
                  <a:pt x="6448" y="2962"/>
                </a:lnTo>
                <a:lnTo>
                  <a:pt x="6442" y="2962"/>
                </a:lnTo>
                <a:lnTo>
                  <a:pt x="6440" y="2960"/>
                </a:lnTo>
                <a:lnTo>
                  <a:pt x="6438" y="2958"/>
                </a:lnTo>
                <a:lnTo>
                  <a:pt x="6436" y="2958"/>
                </a:lnTo>
                <a:lnTo>
                  <a:pt x="6434" y="2968"/>
                </a:lnTo>
                <a:close/>
                <a:moveTo>
                  <a:pt x="6714" y="2136"/>
                </a:moveTo>
                <a:lnTo>
                  <a:pt x="6714" y="2136"/>
                </a:lnTo>
                <a:lnTo>
                  <a:pt x="6718" y="2134"/>
                </a:lnTo>
                <a:lnTo>
                  <a:pt x="6718" y="2132"/>
                </a:lnTo>
                <a:lnTo>
                  <a:pt x="6716" y="2128"/>
                </a:lnTo>
                <a:lnTo>
                  <a:pt x="6714" y="2124"/>
                </a:lnTo>
                <a:lnTo>
                  <a:pt x="6706" y="2120"/>
                </a:lnTo>
                <a:lnTo>
                  <a:pt x="6702" y="2118"/>
                </a:lnTo>
                <a:lnTo>
                  <a:pt x="6700" y="2118"/>
                </a:lnTo>
                <a:lnTo>
                  <a:pt x="6698" y="2122"/>
                </a:lnTo>
                <a:lnTo>
                  <a:pt x="6702" y="2130"/>
                </a:lnTo>
                <a:lnTo>
                  <a:pt x="6706" y="2136"/>
                </a:lnTo>
                <a:lnTo>
                  <a:pt x="6710" y="2136"/>
                </a:lnTo>
                <a:lnTo>
                  <a:pt x="6714" y="2136"/>
                </a:lnTo>
                <a:close/>
                <a:moveTo>
                  <a:pt x="6546" y="1994"/>
                </a:moveTo>
                <a:lnTo>
                  <a:pt x="6546" y="1994"/>
                </a:lnTo>
                <a:lnTo>
                  <a:pt x="6546" y="1996"/>
                </a:lnTo>
                <a:lnTo>
                  <a:pt x="6548" y="1996"/>
                </a:lnTo>
                <a:lnTo>
                  <a:pt x="6556" y="1992"/>
                </a:lnTo>
                <a:lnTo>
                  <a:pt x="6556" y="1990"/>
                </a:lnTo>
                <a:lnTo>
                  <a:pt x="6552" y="1990"/>
                </a:lnTo>
                <a:lnTo>
                  <a:pt x="6548" y="1992"/>
                </a:lnTo>
                <a:lnTo>
                  <a:pt x="6546" y="1994"/>
                </a:lnTo>
                <a:close/>
                <a:moveTo>
                  <a:pt x="6520" y="2132"/>
                </a:moveTo>
                <a:lnTo>
                  <a:pt x="6520" y="2132"/>
                </a:lnTo>
                <a:lnTo>
                  <a:pt x="6530" y="2134"/>
                </a:lnTo>
                <a:lnTo>
                  <a:pt x="6536" y="2132"/>
                </a:lnTo>
                <a:lnTo>
                  <a:pt x="6542" y="2128"/>
                </a:lnTo>
                <a:lnTo>
                  <a:pt x="6542" y="2126"/>
                </a:lnTo>
                <a:lnTo>
                  <a:pt x="6544" y="2124"/>
                </a:lnTo>
                <a:lnTo>
                  <a:pt x="6542" y="2118"/>
                </a:lnTo>
                <a:lnTo>
                  <a:pt x="6540" y="2112"/>
                </a:lnTo>
                <a:lnTo>
                  <a:pt x="6540" y="2108"/>
                </a:lnTo>
                <a:lnTo>
                  <a:pt x="6540" y="2104"/>
                </a:lnTo>
                <a:lnTo>
                  <a:pt x="6538" y="2102"/>
                </a:lnTo>
                <a:lnTo>
                  <a:pt x="6534" y="2100"/>
                </a:lnTo>
                <a:lnTo>
                  <a:pt x="6534" y="2102"/>
                </a:lnTo>
                <a:lnTo>
                  <a:pt x="6534" y="2104"/>
                </a:lnTo>
                <a:lnTo>
                  <a:pt x="6532" y="2104"/>
                </a:lnTo>
                <a:lnTo>
                  <a:pt x="6524" y="2100"/>
                </a:lnTo>
                <a:lnTo>
                  <a:pt x="6520" y="2100"/>
                </a:lnTo>
                <a:lnTo>
                  <a:pt x="6514" y="2102"/>
                </a:lnTo>
                <a:lnTo>
                  <a:pt x="6508" y="2104"/>
                </a:lnTo>
                <a:lnTo>
                  <a:pt x="6504" y="2104"/>
                </a:lnTo>
                <a:lnTo>
                  <a:pt x="6500" y="2104"/>
                </a:lnTo>
                <a:lnTo>
                  <a:pt x="6498" y="2104"/>
                </a:lnTo>
                <a:lnTo>
                  <a:pt x="6498" y="2108"/>
                </a:lnTo>
                <a:lnTo>
                  <a:pt x="6500" y="2110"/>
                </a:lnTo>
                <a:lnTo>
                  <a:pt x="6504" y="2114"/>
                </a:lnTo>
                <a:lnTo>
                  <a:pt x="6508" y="2122"/>
                </a:lnTo>
                <a:lnTo>
                  <a:pt x="6510" y="2126"/>
                </a:lnTo>
                <a:lnTo>
                  <a:pt x="6512" y="2124"/>
                </a:lnTo>
                <a:lnTo>
                  <a:pt x="6514" y="2126"/>
                </a:lnTo>
                <a:lnTo>
                  <a:pt x="6516" y="2126"/>
                </a:lnTo>
                <a:lnTo>
                  <a:pt x="6514" y="2128"/>
                </a:lnTo>
                <a:lnTo>
                  <a:pt x="6516" y="2130"/>
                </a:lnTo>
                <a:lnTo>
                  <a:pt x="6520" y="2132"/>
                </a:lnTo>
                <a:close/>
                <a:moveTo>
                  <a:pt x="6534" y="2078"/>
                </a:moveTo>
                <a:lnTo>
                  <a:pt x="6534" y="2078"/>
                </a:lnTo>
                <a:lnTo>
                  <a:pt x="6532" y="2078"/>
                </a:lnTo>
                <a:lnTo>
                  <a:pt x="6532" y="2080"/>
                </a:lnTo>
                <a:lnTo>
                  <a:pt x="6532" y="2086"/>
                </a:lnTo>
                <a:lnTo>
                  <a:pt x="6534" y="2090"/>
                </a:lnTo>
                <a:lnTo>
                  <a:pt x="6534" y="2088"/>
                </a:lnTo>
                <a:lnTo>
                  <a:pt x="6536" y="2086"/>
                </a:lnTo>
                <a:lnTo>
                  <a:pt x="6536" y="2082"/>
                </a:lnTo>
                <a:lnTo>
                  <a:pt x="6534" y="2078"/>
                </a:lnTo>
                <a:close/>
                <a:moveTo>
                  <a:pt x="6544" y="2134"/>
                </a:moveTo>
                <a:lnTo>
                  <a:pt x="6544" y="2134"/>
                </a:lnTo>
                <a:lnTo>
                  <a:pt x="6544" y="2132"/>
                </a:lnTo>
                <a:lnTo>
                  <a:pt x="6544" y="2130"/>
                </a:lnTo>
                <a:lnTo>
                  <a:pt x="6542" y="2132"/>
                </a:lnTo>
                <a:lnTo>
                  <a:pt x="6540" y="2134"/>
                </a:lnTo>
                <a:lnTo>
                  <a:pt x="6534" y="2144"/>
                </a:lnTo>
                <a:lnTo>
                  <a:pt x="6532" y="2148"/>
                </a:lnTo>
                <a:lnTo>
                  <a:pt x="6532" y="2152"/>
                </a:lnTo>
                <a:lnTo>
                  <a:pt x="6534" y="2154"/>
                </a:lnTo>
                <a:lnTo>
                  <a:pt x="6536" y="2154"/>
                </a:lnTo>
                <a:lnTo>
                  <a:pt x="6538" y="2148"/>
                </a:lnTo>
                <a:lnTo>
                  <a:pt x="6544" y="2134"/>
                </a:lnTo>
                <a:close/>
                <a:moveTo>
                  <a:pt x="6582" y="2150"/>
                </a:moveTo>
                <a:lnTo>
                  <a:pt x="6582" y="2150"/>
                </a:lnTo>
                <a:lnTo>
                  <a:pt x="6578" y="2144"/>
                </a:lnTo>
                <a:lnTo>
                  <a:pt x="6576" y="2142"/>
                </a:lnTo>
                <a:lnTo>
                  <a:pt x="6576" y="2144"/>
                </a:lnTo>
                <a:lnTo>
                  <a:pt x="6574" y="2146"/>
                </a:lnTo>
                <a:lnTo>
                  <a:pt x="6572" y="2146"/>
                </a:lnTo>
                <a:lnTo>
                  <a:pt x="6562" y="2140"/>
                </a:lnTo>
                <a:lnTo>
                  <a:pt x="6556" y="2138"/>
                </a:lnTo>
                <a:lnTo>
                  <a:pt x="6552" y="2140"/>
                </a:lnTo>
                <a:lnTo>
                  <a:pt x="6552" y="2144"/>
                </a:lnTo>
                <a:lnTo>
                  <a:pt x="6552" y="2148"/>
                </a:lnTo>
                <a:lnTo>
                  <a:pt x="6554" y="2152"/>
                </a:lnTo>
                <a:lnTo>
                  <a:pt x="6560" y="2156"/>
                </a:lnTo>
                <a:lnTo>
                  <a:pt x="6570" y="2158"/>
                </a:lnTo>
                <a:lnTo>
                  <a:pt x="6578" y="2158"/>
                </a:lnTo>
                <a:lnTo>
                  <a:pt x="6582" y="2158"/>
                </a:lnTo>
                <a:lnTo>
                  <a:pt x="6584" y="2156"/>
                </a:lnTo>
                <a:lnTo>
                  <a:pt x="6582" y="2150"/>
                </a:lnTo>
                <a:close/>
                <a:moveTo>
                  <a:pt x="6566" y="2088"/>
                </a:moveTo>
                <a:lnTo>
                  <a:pt x="6566" y="2088"/>
                </a:lnTo>
                <a:lnTo>
                  <a:pt x="6560" y="2090"/>
                </a:lnTo>
                <a:lnTo>
                  <a:pt x="6554" y="2090"/>
                </a:lnTo>
                <a:lnTo>
                  <a:pt x="6550" y="2090"/>
                </a:lnTo>
                <a:lnTo>
                  <a:pt x="6546" y="2090"/>
                </a:lnTo>
                <a:lnTo>
                  <a:pt x="6544" y="2092"/>
                </a:lnTo>
                <a:lnTo>
                  <a:pt x="6546" y="2094"/>
                </a:lnTo>
                <a:lnTo>
                  <a:pt x="6550" y="2096"/>
                </a:lnTo>
                <a:lnTo>
                  <a:pt x="6554" y="2100"/>
                </a:lnTo>
                <a:lnTo>
                  <a:pt x="6556" y="2100"/>
                </a:lnTo>
                <a:lnTo>
                  <a:pt x="6554" y="2102"/>
                </a:lnTo>
                <a:lnTo>
                  <a:pt x="6554" y="2106"/>
                </a:lnTo>
                <a:lnTo>
                  <a:pt x="6556" y="2108"/>
                </a:lnTo>
                <a:lnTo>
                  <a:pt x="6558" y="2110"/>
                </a:lnTo>
                <a:lnTo>
                  <a:pt x="6556" y="2114"/>
                </a:lnTo>
                <a:lnTo>
                  <a:pt x="6554" y="2116"/>
                </a:lnTo>
                <a:lnTo>
                  <a:pt x="6556" y="2116"/>
                </a:lnTo>
                <a:lnTo>
                  <a:pt x="6558" y="2118"/>
                </a:lnTo>
                <a:lnTo>
                  <a:pt x="6560" y="2122"/>
                </a:lnTo>
                <a:lnTo>
                  <a:pt x="6560" y="2124"/>
                </a:lnTo>
                <a:lnTo>
                  <a:pt x="6564" y="2124"/>
                </a:lnTo>
                <a:lnTo>
                  <a:pt x="6566" y="2124"/>
                </a:lnTo>
                <a:lnTo>
                  <a:pt x="6570" y="2124"/>
                </a:lnTo>
                <a:lnTo>
                  <a:pt x="6574" y="2124"/>
                </a:lnTo>
                <a:lnTo>
                  <a:pt x="6576" y="2124"/>
                </a:lnTo>
                <a:lnTo>
                  <a:pt x="6578" y="2124"/>
                </a:lnTo>
                <a:lnTo>
                  <a:pt x="6580" y="2128"/>
                </a:lnTo>
                <a:lnTo>
                  <a:pt x="6580" y="2130"/>
                </a:lnTo>
                <a:lnTo>
                  <a:pt x="6578" y="2132"/>
                </a:lnTo>
                <a:lnTo>
                  <a:pt x="6576" y="2132"/>
                </a:lnTo>
                <a:lnTo>
                  <a:pt x="6574" y="2132"/>
                </a:lnTo>
                <a:lnTo>
                  <a:pt x="6576" y="2134"/>
                </a:lnTo>
                <a:lnTo>
                  <a:pt x="6580" y="2136"/>
                </a:lnTo>
                <a:lnTo>
                  <a:pt x="6582" y="2138"/>
                </a:lnTo>
                <a:lnTo>
                  <a:pt x="6582" y="2140"/>
                </a:lnTo>
                <a:lnTo>
                  <a:pt x="6580" y="2140"/>
                </a:lnTo>
                <a:lnTo>
                  <a:pt x="6580" y="2144"/>
                </a:lnTo>
                <a:lnTo>
                  <a:pt x="6586" y="2150"/>
                </a:lnTo>
                <a:lnTo>
                  <a:pt x="6588" y="2154"/>
                </a:lnTo>
                <a:lnTo>
                  <a:pt x="6588" y="2158"/>
                </a:lnTo>
                <a:lnTo>
                  <a:pt x="6588" y="2160"/>
                </a:lnTo>
                <a:lnTo>
                  <a:pt x="6590" y="2164"/>
                </a:lnTo>
                <a:lnTo>
                  <a:pt x="6592" y="2164"/>
                </a:lnTo>
                <a:lnTo>
                  <a:pt x="6592" y="2160"/>
                </a:lnTo>
                <a:lnTo>
                  <a:pt x="6592" y="2156"/>
                </a:lnTo>
                <a:lnTo>
                  <a:pt x="6594" y="2150"/>
                </a:lnTo>
                <a:lnTo>
                  <a:pt x="6596" y="2148"/>
                </a:lnTo>
                <a:lnTo>
                  <a:pt x="6598" y="2146"/>
                </a:lnTo>
                <a:lnTo>
                  <a:pt x="6592" y="2142"/>
                </a:lnTo>
                <a:lnTo>
                  <a:pt x="6586" y="2140"/>
                </a:lnTo>
                <a:lnTo>
                  <a:pt x="6588" y="2138"/>
                </a:lnTo>
                <a:lnTo>
                  <a:pt x="6590" y="2138"/>
                </a:lnTo>
                <a:lnTo>
                  <a:pt x="6594" y="2138"/>
                </a:lnTo>
                <a:lnTo>
                  <a:pt x="6596" y="2136"/>
                </a:lnTo>
                <a:lnTo>
                  <a:pt x="6596" y="2134"/>
                </a:lnTo>
                <a:lnTo>
                  <a:pt x="6596" y="2130"/>
                </a:lnTo>
                <a:lnTo>
                  <a:pt x="6596" y="2126"/>
                </a:lnTo>
                <a:lnTo>
                  <a:pt x="6596" y="2124"/>
                </a:lnTo>
                <a:lnTo>
                  <a:pt x="6604" y="2122"/>
                </a:lnTo>
                <a:lnTo>
                  <a:pt x="6608" y="2120"/>
                </a:lnTo>
                <a:lnTo>
                  <a:pt x="6610" y="2118"/>
                </a:lnTo>
                <a:lnTo>
                  <a:pt x="6608" y="2114"/>
                </a:lnTo>
                <a:lnTo>
                  <a:pt x="6602" y="2112"/>
                </a:lnTo>
                <a:lnTo>
                  <a:pt x="6598" y="2108"/>
                </a:lnTo>
                <a:lnTo>
                  <a:pt x="6598" y="2104"/>
                </a:lnTo>
                <a:lnTo>
                  <a:pt x="6602" y="2102"/>
                </a:lnTo>
                <a:lnTo>
                  <a:pt x="6608" y="2100"/>
                </a:lnTo>
                <a:lnTo>
                  <a:pt x="6610" y="2098"/>
                </a:lnTo>
                <a:lnTo>
                  <a:pt x="6612" y="2096"/>
                </a:lnTo>
                <a:lnTo>
                  <a:pt x="6614" y="2088"/>
                </a:lnTo>
                <a:lnTo>
                  <a:pt x="6614" y="2080"/>
                </a:lnTo>
                <a:lnTo>
                  <a:pt x="6614" y="2074"/>
                </a:lnTo>
                <a:lnTo>
                  <a:pt x="6616" y="2072"/>
                </a:lnTo>
                <a:lnTo>
                  <a:pt x="6614" y="2070"/>
                </a:lnTo>
                <a:lnTo>
                  <a:pt x="6604" y="2066"/>
                </a:lnTo>
                <a:lnTo>
                  <a:pt x="6598" y="2066"/>
                </a:lnTo>
                <a:lnTo>
                  <a:pt x="6592" y="2070"/>
                </a:lnTo>
                <a:lnTo>
                  <a:pt x="6588" y="2074"/>
                </a:lnTo>
                <a:lnTo>
                  <a:pt x="6588" y="2078"/>
                </a:lnTo>
                <a:lnTo>
                  <a:pt x="6588" y="2080"/>
                </a:lnTo>
                <a:lnTo>
                  <a:pt x="6588" y="2082"/>
                </a:lnTo>
                <a:lnTo>
                  <a:pt x="6586" y="2090"/>
                </a:lnTo>
                <a:lnTo>
                  <a:pt x="6584" y="2094"/>
                </a:lnTo>
                <a:lnTo>
                  <a:pt x="6582" y="2094"/>
                </a:lnTo>
                <a:lnTo>
                  <a:pt x="6580" y="2092"/>
                </a:lnTo>
                <a:lnTo>
                  <a:pt x="6580" y="2088"/>
                </a:lnTo>
                <a:lnTo>
                  <a:pt x="6582" y="2078"/>
                </a:lnTo>
                <a:lnTo>
                  <a:pt x="6580" y="2076"/>
                </a:lnTo>
                <a:lnTo>
                  <a:pt x="6578" y="2078"/>
                </a:lnTo>
                <a:lnTo>
                  <a:pt x="6574" y="2078"/>
                </a:lnTo>
                <a:lnTo>
                  <a:pt x="6568" y="2076"/>
                </a:lnTo>
                <a:lnTo>
                  <a:pt x="6564" y="2074"/>
                </a:lnTo>
                <a:lnTo>
                  <a:pt x="6562" y="2074"/>
                </a:lnTo>
                <a:lnTo>
                  <a:pt x="6560" y="2076"/>
                </a:lnTo>
                <a:lnTo>
                  <a:pt x="6562" y="2076"/>
                </a:lnTo>
                <a:lnTo>
                  <a:pt x="6566" y="2078"/>
                </a:lnTo>
                <a:lnTo>
                  <a:pt x="6570" y="2082"/>
                </a:lnTo>
                <a:lnTo>
                  <a:pt x="6568" y="2084"/>
                </a:lnTo>
                <a:lnTo>
                  <a:pt x="6566" y="2088"/>
                </a:lnTo>
                <a:close/>
                <a:moveTo>
                  <a:pt x="6598" y="2138"/>
                </a:moveTo>
                <a:lnTo>
                  <a:pt x="6598" y="2138"/>
                </a:lnTo>
                <a:lnTo>
                  <a:pt x="6596" y="2142"/>
                </a:lnTo>
                <a:lnTo>
                  <a:pt x="6598" y="2142"/>
                </a:lnTo>
                <a:lnTo>
                  <a:pt x="6604" y="2142"/>
                </a:lnTo>
                <a:lnTo>
                  <a:pt x="6610" y="2138"/>
                </a:lnTo>
                <a:lnTo>
                  <a:pt x="6610" y="2136"/>
                </a:lnTo>
                <a:lnTo>
                  <a:pt x="6610" y="2134"/>
                </a:lnTo>
                <a:lnTo>
                  <a:pt x="6606" y="2134"/>
                </a:lnTo>
                <a:lnTo>
                  <a:pt x="6602" y="2134"/>
                </a:lnTo>
                <a:lnTo>
                  <a:pt x="6598" y="2138"/>
                </a:lnTo>
                <a:close/>
                <a:moveTo>
                  <a:pt x="6552" y="2166"/>
                </a:moveTo>
                <a:lnTo>
                  <a:pt x="6552" y="2166"/>
                </a:lnTo>
                <a:lnTo>
                  <a:pt x="6552" y="2168"/>
                </a:lnTo>
                <a:lnTo>
                  <a:pt x="6556" y="2172"/>
                </a:lnTo>
                <a:lnTo>
                  <a:pt x="6560" y="2172"/>
                </a:lnTo>
                <a:lnTo>
                  <a:pt x="6564" y="2172"/>
                </a:lnTo>
                <a:lnTo>
                  <a:pt x="6562" y="2168"/>
                </a:lnTo>
                <a:lnTo>
                  <a:pt x="6560" y="2166"/>
                </a:lnTo>
                <a:lnTo>
                  <a:pt x="6556" y="2164"/>
                </a:lnTo>
                <a:lnTo>
                  <a:pt x="6552" y="2166"/>
                </a:lnTo>
                <a:close/>
                <a:moveTo>
                  <a:pt x="6636" y="2164"/>
                </a:moveTo>
                <a:lnTo>
                  <a:pt x="6636" y="2164"/>
                </a:lnTo>
                <a:lnTo>
                  <a:pt x="6636" y="2166"/>
                </a:lnTo>
                <a:lnTo>
                  <a:pt x="6638" y="2168"/>
                </a:lnTo>
                <a:lnTo>
                  <a:pt x="6640" y="2172"/>
                </a:lnTo>
                <a:lnTo>
                  <a:pt x="6638" y="2174"/>
                </a:lnTo>
                <a:lnTo>
                  <a:pt x="6636" y="2176"/>
                </a:lnTo>
                <a:lnTo>
                  <a:pt x="6638" y="2178"/>
                </a:lnTo>
                <a:lnTo>
                  <a:pt x="6644" y="2182"/>
                </a:lnTo>
                <a:lnTo>
                  <a:pt x="6646" y="2184"/>
                </a:lnTo>
                <a:lnTo>
                  <a:pt x="6648" y="2184"/>
                </a:lnTo>
                <a:lnTo>
                  <a:pt x="6648" y="2182"/>
                </a:lnTo>
                <a:lnTo>
                  <a:pt x="6648" y="2180"/>
                </a:lnTo>
                <a:lnTo>
                  <a:pt x="6650" y="2176"/>
                </a:lnTo>
                <a:lnTo>
                  <a:pt x="6652" y="2176"/>
                </a:lnTo>
                <a:lnTo>
                  <a:pt x="6656" y="2178"/>
                </a:lnTo>
                <a:lnTo>
                  <a:pt x="6660" y="2180"/>
                </a:lnTo>
                <a:lnTo>
                  <a:pt x="6662" y="2180"/>
                </a:lnTo>
                <a:lnTo>
                  <a:pt x="6660" y="2178"/>
                </a:lnTo>
                <a:lnTo>
                  <a:pt x="6658" y="2174"/>
                </a:lnTo>
                <a:lnTo>
                  <a:pt x="6656" y="2174"/>
                </a:lnTo>
                <a:lnTo>
                  <a:pt x="6656" y="2172"/>
                </a:lnTo>
                <a:lnTo>
                  <a:pt x="6658" y="2168"/>
                </a:lnTo>
                <a:lnTo>
                  <a:pt x="6658" y="2164"/>
                </a:lnTo>
                <a:lnTo>
                  <a:pt x="6658" y="2162"/>
                </a:lnTo>
                <a:lnTo>
                  <a:pt x="6654" y="2162"/>
                </a:lnTo>
                <a:lnTo>
                  <a:pt x="6650" y="2160"/>
                </a:lnTo>
                <a:lnTo>
                  <a:pt x="6648" y="2156"/>
                </a:lnTo>
                <a:lnTo>
                  <a:pt x="6644" y="2156"/>
                </a:lnTo>
                <a:lnTo>
                  <a:pt x="6640" y="2158"/>
                </a:lnTo>
                <a:lnTo>
                  <a:pt x="6640" y="2160"/>
                </a:lnTo>
                <a:lnTo>
                  <a:pt x="6642" y="2162"/>
                </a:lnTo>
                <a:lnTo>
                  <a:pt x="6648" y="2164"/>
                </a:lnTo>
                <a:lnTo>
                  <a:pt x="6650" y="2166"/>
                </a:lnTo>
                <a:lnTo>
                  <a:pt x="6650" y="2168"/>
                </a:lnTo>
                <a:lnTo>
                  <a:pt x="6646" y="2166"/>
                </a:lnTo>
                <a:lnTo>
                  <a:pt x="6636" y="2164"/>
                </a:lnTo>
                <a:close/>
                <a:moveTo>
                  <a:pt x="6990" y="1916"/>
                </a:moveTo>
                <a:lnTo>
                  <a:pt x="6990" y="1916"/>
                </a:lnTo>
                <a:lnTo>
                  <a:pt x="6988" y="1916"/>
                </a:lnTo>
                <a:lnTo>
                  <a:pt x="6988" y="1918"/>
                </a:lnTo>
                <a:lnTo>
                  <a:pt x="6990" y="1920"/>
                </a:lnTo>
                <a:lnTo>
                  <a:pt x="6992" y="1924"/>
                </a:lnTo>
                <a:lnTo>
                  <a:pt x="6992" y="1926"/>
                </a:lnTo>
                <a:lnTo>
                  <a:pt x="6988" y="1928"/>
                </a:lnTo>
                <a:lnTo>
                  <a:pt x="6986" y="1930"/>
                </a:lnTo>
                <a:lnTo>
                  <a:pt x="6988" y="1932"/>
                </a:lnTo>
                <a:lnTo>
                  <a:pt x="6994" y="1936"/>
                </a:lnTo>
                <a:lnTo>
                  <a:pt x="7000" y="1938"/>
                </a:lnTo>
                <a:lnTo>
                  <a:pt x="7000" y="1942"/>
                </a:lnTo>
                <a:lnTo>
                  <a:pt x="6996" y="1946"/>
                </a:lnTo>
                <a:lnTo>
                  <a:pt x="6994" y="1948"/>
                </a:lnTo>
                <a:lnTo>
                  <a:pt x="6992" y="1950"/>
                </a:lnTo>
                <a:lnTo>
                  <a:pt x="6994" y="1952"/>
                </a:lnTo>
                <a:lnTo>
                  <a:pt x="6998" y="1952"/>
                </a:lnTo>
                <a:lnTo>
                  <a:pt x="7000" y="1950"/>
                </a:lnTo>
                <a:lnTo>
                  <a:pt x="7002" y="1946"/>
                </a:lnTo>
                <a:lnTo>
                  <a:pt x="7006" y="1938"/>
                </a:lnTo>
                <a:lnTo>
                  <a:pt x="7010" y="1934"/>
                </a:lnTo>
                <a:lnTo>
                  <a:pt x="7012" y="1934"/>
                </a:lnTo>
                <a:lnTo>
                  <a:pt x="7014" y="1934"/>
                </a:lnTo>
                <a:lnTo>
                  <a:pt x="7018" y="1934"/>
                </a:lnTo>
                <a:lnTo>
                  <a:pt x="7024" y="1932"/>
                </a:lnTo>
                <a:lnTo>
                  <a:pt x="7032" y="1928"/>
                </a:lnTo>
                <a:lnTo>
                  <a:pt x="7038" y="1922"/>
                </a:lnTo>
                <a:lnTo>
                  <a:pt x="7040" y="1920"/>
                </a:lnTo>
                <a:lnTo>
                  <a:pt x="7042" y="1920"/>
                </a:lnTo>
                <a:lnTo>
                  <a:pt x="7044" y="1920"/>
                </a:lnTo>
                <a:lnTo>
                  <a:pt x="7046" y="1920"/>
                </a:lnTo>
                <a:lnTo>
                  <a:pt x="7048" y="1920"/>
                </a:lnTo>
                <a:lnTo>
                  <a:pt x="7048" y="1918"/>
                </a:lnTo>
                <a:lnTo>
                  <a:pt x="7038" y="1914"/>
                </a:lnTo>
                <a:lnTo>
                  <a:pt x="7032" y="1910"/>
                </a:lnTo>
                <a:lnTo>
                  <a:pt x="7026" y="1910"/>
                </a:lnTo>
                <a:lnTo>
                  <a:pt x="7022" y="1910"/>
                </a:lnTo>
                <a:lnTo>
                  <a:pt x="7018" y="1910"/>
                </a:lnTo>
                <a:lnTo>
                  <a:pt x="7016" y="1908"/>
                </a:lnTo>
                <a:lnTo>
                  <a:pt x="7010" y="1908"/>
                </a:lnTo>
                <a:lnTo>
                  <a:pt x="7004" y="1912"/>
                </a:lnTo>
                <a:lnTo>
                  <a:pt x="7000" y="1918"/>
                </a:lnTo>
                <a:lnTo>
                  <a:pt x="6998" y="1920"/>
                </a:lnTo>
                <a:lnTo>
                  <a:pt x="6996" y="1918"/>
                </a:lnTo>
                <a:lnTo>
                  <a:pt x="6992" y="1916"/>
                </a:lnTo>
                <a:lnTo>
                  <a:pt x="6990" y="1916"/>
                </a:lnTo>
                <a:close/>
                <a:moveTo>
                  <a:pt x="7006" y="1892"/>
                </a:moveTo>
                <a:lnTo>
                  <a:pt x="7006" y="1892"/>
                </a:lnTo>
                <a:lnTo>
                  <a:pt x="7008" y="1892"/>
                </a:lnTo>
                <a:lnTo>
                  <a:pt x="7010" y="1894"/>
                </a:lnTo>
                <a:lnTo>
                  <a:pt x="7012" y="1898"/>
                </a:lnTo>
                <a:lnTo>
                  <a:pt x="7012" y="1902"/>
                </a:lnTo>
                <a:lnTo>
                  <a:pt x="7014" y="1904"/>
                </a:lnTo>
                <a:lnTo>
                  <a:pt x="7016" y="1904"/>
                </a:lnTo>
                <a:lnTo>
                  <a:pt x="7020" y="1904"/>
                </a:lnTo>
                <a:lnTo>
                  <a:pt x="7022" y="1902"/>
                </a:lnTo>
                <a:lnTo>
                  <a:pt x="7024" y="1898"/>
                </a:lnTo>
                <a:lnTo>
                  <a:pt x="7026" y="1898"/>
                </a:lnTo>
                <a:lnTo>
                  <a:pt x="7028" y="1898"/>
                </a:lnTo>
                <a:lnTo>
                  <a:pt x="7030" y="1898"/>
                </a:lnTo>
                <a:lnTo>
                  <a:pt x="7030" y="1896"/>
                </a:lnTo>
                <a:lnTo>
                  <a:pt x="7032" y="1896"/>
                </a:lnTo>
                <a:lnTo>
                  <a:pt x="7034" y="1896"/>
                </a:lnTo>
                <a:lnTo>
                  <a:pt x="7036" y="1894"/>
                </a:lnTo>
                <a:lnTo>
                  <a:pt x="7034" y="1892"/>
                </a:lnTo>
                <a:lnTo>
                  <a:pt x="7030" y="1888"/>
                </a:lnTo>
                <a:lnTo>
                  <a:pt x="7022" y="1880"/>
                </a:lnTo>
                <a:lnTo>
                  <a:pt x="7018" y="1880"/>
                </a:lnTo>
                <a:lnTo>
                  <a:pt x="7016" y="1882"/>
                </a:lnTo>
                <a:lnTo>
                  <a:pt x="7010" y="1886"/>
                </a:lnTo>
                <a:lnTo>
                  <a:pt x="7006" y="1886"/>
                </a:lnTo>
                <a:lnTo>
                  <a:pt x="7000" y="1886"/>
                </a:lnTo>
                <a:lnTo>
                  <a:pt x="6996" y="1888"/>
                </a:lnTo>
                <a:lnTo>
                  <a:pt x="6994" y="1890"/>
                </a:lnTo>
                <a:lnTo>
                  <a:pt x="6996" y="1890"/>
                </a:lnTo>
                <a:lnTo>
                  <a:pt x="7006" y="1892"/>
                </a:lnTo>
                <a:close/>
                <a:moveTo>
                  <a:pt x="7048" y="1914"/>
                </a:moveTo>
                <a:lnTo>
                  <a:pt x="7048" y="1914"/>
                </a:lnTo>
                <a:lnTo>
                  <a:pt x="7048" y="1910"/>
                </a:lnTo>
                <a:lnTo>
                  <a:pt x="7044" y="1906"/>
                </a:lnTo>
                <a:lnTo>
                  <a:pt x="7042" y="1904"/>
                </a:lnTo>
                <a:lnTo>
                  <a:pt x="7038" y="1906"/>
                </a:lnTo>
                <a:lnTo>
                  <a:pt x="7038" y="1910"/>
                </a:lnTo>
                <a:lnTo>
                  <a:pt x="7042" y="1914"/>
                </a:lnTo>
                <a:lnTo>
                  <a:pt x="7046" y="1914"/>
                </a:lnTo>
                <a:lnTo>
                  <a:pt x="7048" y="1914"/>
                </a:lnTo>
                <a:close/>
                <a:moveTo>
                  <a:pt x="7050" y="1884"/>
                </a:moveTo>
                <a:lnTo>
                  <a:pt x="7050" y="1884"/>
                </a:lnTo>
                <a:lnTo>
                  <a:pt x="7048" y="1884"/>
                </a:lnTo>
                <a:lnTo>
                  <a:pt x="7044" y="1882"/>
                </a:lnTo>
                <a:lnTo>
                  <a:pt x="7040" y="1882"/>
                </a:lnTo>
                <a:lnTo>
                  <a:pt x="7042" y="1886"/>
                </a:lnTo>
                <a:lnTo>
                  <a:pt x="7044" y="1886"/>
                </a:lnTo>
                <a:lnTo>
                  <a:pt x="7048" y="1886"/>
                </a:lnTo>
                <a:lnTo>
                  <a:pt x="7050" y="1884"/>
                </a:lnTo>
                <a:close/>
                <a:moveTo>
                  <a:pt x="6872" y="1954"/>
                </a:moveTo>
                <a:lnTo>
                  <a:pt x="6872" y="1954"/>
                </a:lnTo>
                <a:lnTo>
                  <a:pt x="6864" y="1958"/>
                </a:lnTo>
                <a:lnTo>
                  <a:pt x="6860" y="1956"/>
                </a:lnTo>
                <a:lnTo>
                  <a:pt x="6858" y="1956"/>
                </a:lnTo>
                <a:lnTo>
                  <a:pt x="6850" y="1962"/>
                </a:lnTo>
                <a:lnTo>
                  <a:pt x="6840" y="1974"/>
                </a:lnTo>
                <a:lnTo>
                  <a:pt x="6836" y="1984"/>
                </a:lnTo>
                <a:lnTo>
                  <a:pt x="6836" y="1992"/>
                </a:lnTo>
                <a:lnTo>
                  <a:pt x="6838" y="2000"/>
                </a:lnTo>
                <a:lnTo>
                  <a:pt x="6840" y="2004"/>
                </a:lnTo>
                <a:lnTo>
                  <a:pt x="6840" y="2006"/>
                </a:lnTo>
                <a:lnTo>
                  <a:pt x="6838" y="2014"/>
                </a:lnTo>
                <a:lnTo>
                  <a:pt x="6838" y="2018"/>
                </a:lnTo>
                <a:lnTo>
                  <a:pt x="6840" y="2018"/>
                </a:lnTo>
                <a:lnTo>
                  <a:pt x="6842" y="2016"/>
                </a:lnTo>
                <a:lnTo>
                  <a:pt x="6846" y="2014"/>
                </a:lnTo>
                <a:lnTo>
                  <a:pt x="6850" y="2008"/>
                </a:lnTo>
                <a:lnTo>
                  <a:pt x="6856" y="2000"/>
                </a:lnTo>
                <a:lnTo>
                  <a:pt x="6864" y="1992"/>
                </a:lnTo>
                <a:lnTo>
                  <a:pt x="6866" y="1986"/>
                </a:lnTo>
                <a:lnTo>
                  <a:pt x="6868" y="1984"/>
                </a:lnTo>
                <a:lnTo>
                  <a:pt x="6866" y="1978"/>
                </a:lnTo>
                <a:lnTo>
                  <a:pt x="6864" y="1976"/>
                </a:lnTo>
                <a:lnTo>
                  <a:pt x="6864" y="1972"/>
                </a:lnTo>
                <a:lnTo>
                  <a:pt x="6866" y="1968"/>
                </a:lnTo>
                <a:lnTo>
                  <a:pt x="6870" y="1964"/>
                </a:lnTo>
                <a:lnTo>
                  <a:pt x="6878" y="1954"/>
                </a:lnTo>
                <a:lnTo>
                  <a:pt x="6882" y="1950"/>
                </a:lnTo>
                <a:lnTo>
                  <a:pt x="6882" y="1948"/>
                </a:lnTo>
                <a:lnTo>
                  <a:pt x="6880" y="1948"/>
                </a:lnTo>
                <a:lnTo>
                  <a:pt x="6872" y="1954"/>
                </a:lnTo>
                <a:close/>
                <a:moveTo>
                  <a:pt x="6794" y="1990"/>
                </a:moveTo>
                <a:lnTo>
                  <a:pt x="6794" y="1990"/>
                </a:lnTo>
                <a:lnTo>
                  <a:pt x="6790" y="1990"/>
                </a:lnTo>
                <a:lnTo>
                  <a:pt x="6788" y="1992"/>
                </a:lnTo>
                <a:lnTo>
                  <a:pt x="6786" y="2000"/>
                </a:lnTo>
                <a:lnTo>
                  <a:pt x="6784" y="2010"/>
                </a:lnTo>
                <a:lnTo>
                  <a:pt x="6780" y="2018"/>
                </a:lnTo>
                <a:lnTo>
                  <a:pt x="6774" y="2026"/>
                </a:lnTo>
                <a:lnTo>
                  <a:pt x="6770" y="2038"/>
                </a:lnTo>
                <a:lnTo>
                  <a:pt x="6768" y="2052"/>
                </a:lnTo>
                <a:lnTo>
                  <a:pt x="6768" y="2056"/>
                </a:lnTo>
                <a:lnTo>
                  <a:pt x="6770" y="2060"/>
                </a:lnTo>
                <a:lnTo>
                  <a:pt x="6776" y="2050"/>
                </a:lnTo>
                <a:lnTo>
                  <a:pt x="6786" y="2026"/>
                </a:lnTo>
                <a:lnTo>
                  <a:pt x="6792" y="2002"/>
                </a:lnTo>
                <a:lnTo>
                  <a:pt x="6794" y="1992"/>
                </a:lnTo>
                <a:lnTo>
                  <a:pt x="6794" y="1990"/>
                </a:lnTo>
                <a:close/>
                <a:moveTo>
                  <a:pt x="6856" y="1798"/>
                </a:moveTo>
                <a:lnTo>
                  <a:pt x="6856" y="1798"/>
                </a:lnTo>
                <a:lnTo>
                  <a:pt x="6856" y="1796"/>
                </a:lnTo>
                <a:lnTo>
                  <a:pt x="6854" y="1790"/>
                </a:lnTo>
                <a:lnTo>
                  <a:pt x="6852" y="1786"/>
                </a:lnTo>
                <a:lnTo>
                  <a:pt x="6848" y="1786"/>
                </a:lnTo>
                <a:lnTo>
                  <a:pt x="6848" y="1788"/>
                </a:lnTo>
                <a:lnTo>
                  <a:pt x="6848" y="1792"/>
                </a:lnTo>
                <a:lnTo>
                  <a:pt x="6852" y="1796"/>
                </a:lnTo>
                <a:lnTo>
                  <a:pt x="6856" y="1798"/>
                </a:lnTo>
                <a:close/>
                <a:moveTo>
                  <a:pt x="7008" y="1802"/>
                </a:moveTo>
                <a:lnTo>
                  <a:pt x="7008" y="1802"/>
                </a:lnTo>
                <a:lnTo>
                  <a:pt x="7006" y="1800"/>
                </a:lnTo>
                <a:lnTo>
                  <a:pt x="7002" y="1798"/>
                </a:lnTo>
                <a:lnTo>
                  <a:pt x="6998" y="1798"/>
                </a:lnTo>
                <a:lnTo>
                  <a:pt x="6996" y="1800"/>
                </a:lnTo>
                <a:lnTo>
                  <a:pt x="6998" y="1802"/>
                </a:lnTo>
                <a:lnTo>
                  <a:pt x="7002" y="1804"/>
                </a:lnTo>
                <a:lnTo>
                  <a:pt x="7006" y="1804"/>
                </a:lnTo>
                <a:lnTo>
                  <a:pt x="7008" y="1802"/>
                </a:lnTo>
                <a:close/>
                <a:moveTo>
                  <a:pt x="6986" y="1790"/>
                </a:moveTo>
                <a:lnTo>
                  <a:pt x="6986" y="1790"/>
                </a:lnTo>
                <a:lnTo>
                  <a:pt x="6984" y="1792"/>
                </a:lnTo>
                <a:lnTo>
                  <a:pt x="6984" y="1796"/>
                </a:lnTo>
                <a:lnTo>
                  <a:pt x="6986" y="1798"/>
                </a:lnTo>
                <a:lnTo>
                  <a:pt x="6990" y="1800"/>
                </a:lnTo>
                <a:lnTo>
                  <a:pt x="6992" y="1798"/>
                </a:lnTo>
                <a:lnTo>
                  <a:pt x="6992" y="1796"/>
                </a:lnTo>
                <a:lnTo>
                  <a:pt x="6990" y="1792"/>
                </a:lnTo>
                <a:lnTo>
                  <a:pt x="6986" y="1790"/>
                </a:lnTo>
                <a:close/>
                <a:moveTo>
                  <a:pt x="6980" y="1810"/>
                </a:moveTo>
                <a:lnTo>
                  <a:pt x="6980" y="1810"/>
                </a:lnTo>
                <a:lnTo>
                  <a:pt x="6978" y="1808"/>
                </a:lnTo>
                <a:lnTo>
                  <a:pt x="6976" y="1808"/>
                </a:lnTo>
                <a:lnTo>
                  <a:pt x="6974" y="1812"/>
                </a:lnTo>
                <a:lnTo>
                  <a:pt x="6976" y="1814"/>
                </a:lnTo>
                <a:lnTo>
                  <a:pt x="6978" y="1814"/>
                </a:lnTo>
                <a:lnTo>
                  <a:pt x="6980" y="1812"/>
                </a:lnTo>
                <a:lnTo>
                  <a:pt x="6980" y="1810"/>
                </a:lnTo>
                <a:close/>
                <a:moveTo>
                  <a:pt x="6992" y="1810"/>
                </a:moveTo>
                <a:lnTo>
                  <a:pt x="6992" y="1810"/>
                </a:lnTo>
                <a:lnTo>
                  <a:pt x="6992" y="1812"/>
                </a:lnTo>
                <a:lnTo>
                  <a:pt x="6994" y="1810"/>
                </a:lnTo>
                <a:lnTo>
                  <a:pt x="6996" y="1810"/>
                </a:lnTo>
                <a:lnTo>
                  <a:pt x="6996" y="1808"/>
                </a:lnTo>
                <a:lnTo>
                  <a:pt x="6994" y="1808"/>
                </a:lnTo>
                <a:lnTo>
                  <a:pt x="6992" y="1808"/>
                </a:lnTo>
                <a:lnTo>
                  <a:pt x="6992" y="1810"/>
                </a:lnTo>
                <a:close/>
                <a:moveTo>
                  <a:pt x="6982" y="1810"/>
                </a:moveTo>
                <a:lnTo>
                  <a:pt x="6982" y="1810"/>
                </a:lnTo>
                <a:lnTo>
                  <a:pt x="6984" y="1810"/>
                </a:lnTo>
                <a:lnTo>
                  <a:pt x="6986" y="1810"/>
                </a:lnTo>
                <a:lnTo>
                  <a:pt x="6988" y="1810"/>
                </a:lnTo>
                <a:lnTo>
                  <a:pt x="6988" y="1808"/>
                </a:lnTo>
                <a:lnTo>
                  <a:pt x="6986" y="1806"/>
                </a:lnTo>
                <a:lnTo>
                  <a:pt x="6984" y="1806"/>
                </a:lnTo>
                <a:lnTo>
                  <a:pt x="6982" y="1810"/>
                </a:lnTo>
                <a:close/>
                <a:moveTo>
                  <a:pt x="6916" y="1814"/>
                </a:moveTo>
                <a:lnTo>
                  <a:pt x="6916" y="1814"/>
                </a:lnTo>
                <a:lnTo>
                  <a:pt x="6916" y="1816"/>
                </a:lnTo>
                <a:lnTo>
                  <a:pt x="6918" y="1820"/>
                </a:lnTo>
                <a:lnTo>
                  <a:pt x="6920" y="1820"/>
                </a:lnTo>
                <a:lnTo>
                  <a:pt x="6922" y="1820"/>
                </a:lnTo>
                <a:lnTo>
                  <a:pt x="6922" y="1818"/>
                </a:lnTo>
                <a:lnTo>
                  <a:pt x="6920" y="1816"/>
                </a:lnTo>
                <a:lnTo>
                  <a:pt x="6918" y="1814"/>
                </a:lnTo>
                <a:lnTo>
                  <a:pt x="6916" y="1814"/>
                </a:lnTo>
                <a:close/>
                <a:moveTo>
                  <a:pt x="6902" y="1802"/>
                </a:moveTo>
                <a:lnTo>
                  <a:pt x="6902" y="1802"/>
                </a:lnTo>
                <a:lnTo>
                  <a:pt x="6898" y="1804"/>
                </a:lnTo>
                <a:lnTo>
                  <a:pt x="6894" y="1806"/>
                </a:lnTo>
                <a:lnTo>
                  <a:pt x="6894" y="1808"/>
                </a:lnTo>
                <a:lnTo>
                  <a:pt x="6894" y="1812"/>
                </a:lnTo>
                <a:lnTo>
                  <a:pt x="6896" y="1810"/>
                </a:lnTo>
                <a:lnTo>
                  <a:pt x="6898" y="1810"/>
                </a:lnTo>
                <a:lnTo>
                  <a:pt x="6902" y="1812"/>
                </a:lnTo>
                <a:lnTo>
                  <a:pt x="6904" y="1814"/>
                </a:lnTo>
                <a:lnTo>
                  <a:pt x="6906" y="1816"/>
                </a:lnTo>
                <a:lnTo>
                  <a:pt x="6910" y="1816"/>
                </a:lnTo>
                <a:lnTo>
                  <a:pt x="6914" y="1814"/>
                </a:lnTo>
                <a:lnTo>
                  <a:pt x="6914" y="1812"/>
                </a:lnTo>
                <a:lnTo>
                  <a:pt x="6914" y="1810"/>
                </a:lnTo>
                <a:lnTo>
                  <a:pt x="6914" y="1808"/>
                </a:lnTo>
                <a:lnTo>
                  <a:pt x="6914" y="1806"/>
                </a:lnTo>
                <a:lnTo>
                  <a:pt x="6916" y="1806"/>
                </a:lnTo>
                <a:lnTo>
                  <a:pt x="6918" y="1808"/>
                </a:lnTo>
                <a:lnTo>
                  <a:pt x="6920" y="1808"/>
                </a:lnTo>
                <a:lnTo>
                  <a:pt x="6924" y="1804"/>
                </a:lnTo>
                <a:lnTo>
                  <a:pt x="6926" y="1802"/>
                </a:lnTo>
                <a:lnTo>
                  <a:pt x="6924" y="1800"/>
                </a:lnTo>
                <a:lnTo>
                  <a:pt x="6910" y="1794"/>
                </a:lnTo>
                <a:lnTo>
                  <a:pt x="6904" y="1794"/>
                </a:lnTo>
                <a:lnTo>
                  <a:pt x="6906" y="1796"/>
                </a:lnTo>
                <a:lnTo>
                  <a:pt x="6908" y="1800"/>
                </a:lnTo>
                <a:lnTo>
                  <a:pt x="6908" y="1802"/>
                </a:lnTo>
                <a:lnTo>
                  <a:pt x="6908" y="1804"/>
                </a:lnTo>
                <a:lnTo>
                  <a:pt x="6906" y="1806"/>
                </a:lnTo>
                <a:lnTo>
                  <a:pt x="6904" y="1804"/>
                </a:lnTo>
                <a:lnTo>
                  <a:pt x="6904" y="1802"/>
                </a:lnTo>
                <a:lnTo>
                  <a:pt x="6902" y="1802"/>
                </a:lnTo>
                <a:close/>
                <a:moveTo>
                  <a:pt x="7118" y="1484"/>
                </a:moveTo>
                <a:lnTo>
                  <a:pt x="7118" y="1484"/>
                </a:lnTo>
                <a:lnTo>
                  <a:pt x="7120" y="1484"/>
                </a:lnTo>
                <a:lnTo>
                  <a:pt x="7118" y="1482"/>
                </a:lnTo>
                <a:lnTo>
                  <a:pt x="7108" y="1480"/>
                </a:lnTo>
                <a:lnTo>
                  <a:pt x="7104" y="1480"/>
                </a:lnTo>
                <a:lnTo>
                  <a:pt x="7102" y="1480"/>
                </a:lnTo>
                <a:lnTo>
                  <a:pt x="7100" y="1484"/>
                </a:lnTo>
                <a:lnTo>
                  <a:pt x="7100" y="1488"/>
                </a:lnTo>
                <a:lnTo>
                  <a:pt x="7104" y="1490"/>
                </a:lnTo>
                <a:lnTo>
                  <a:pt x="7108" y="1488"/>
                </a:lnTo>
                <a:lnTo>
                  <a:pt x="7110" y="1488"/>
                </a:lnTo>
                <a:lnTo>
                  <a:pt x="7114" y="1486"/>
                </a:lnTo>
                <a:lnTo>
                  <a:pt x="7118" y="1484"/>
                </a:lnTo>
                <a:close/>
                <a:moveTo>
                  <a:pt x="6972" y="1606"/>
                </a:moveTo>
                <a:lnTo>
                  <a:pt x="6972" y="1606"/>
                </a:lnTo>
                <a:lnTo>
                  <a:pt x="6972" y="1604"/>
                </a:lnTo>
                <a:lnTo>
                  <a:pt x="6970" y="1604"/>
                </a:lnTo>
                <a:lnTo>
                  <a:pt x="6964" y="1604"/>
                </a:lnTo>
                <a:lnTo>
                  <a:pt x="6962" y="1604"/>
                </a:lnTo>
                <a:lnTo>
                  <a:pt x="6960" y="1606"/>
                </a:lnTo>
                <a:lnTo>
                  <a:pt x="6960" y="1608"/>
                </a:lnTo>
                <a:lnTo>
                  <a:pt x="6964" y="1610"/>
                </a:lnTo>
                <a:lnTo>
                  <a:pt x="6966" y="1612"/>
                </a:lnTo>
                <a:lnTo>
                  <a:pt x="6968" y="1612"/>
                </a:lnTo>
                <a:lnTo>
                  <a:pt x="6972" y="1606"/>
                </a:lnTo>
                <a:close/>
                <a:moveTo>
                  <a:pt x="6758" y="1246"/>
                </a:moveTo>
                <a:lnTo>
                  <a:pt x="6758" y="1246"/>
                </a:lnTo>
                <a:lnTo>
                  <a:pt x="6758" y="1248"/>
                </a:lnTo>
                <a:lnTo>
                  <a:pt x="6762" y="1248"/>
                </a:lnTo>
                <a:lnTo>
                  <a:pt x="6766" y="1246"/>
                </a:lnTo>
                <a:lnTo>
                  <a:pt x="6770" y="1244"/>
                </a:lnTo>
                <a:lnTo>
                  <a:pt x="6768" y="1242"/>
                </a:lnTo>
                <a:lnTo>
                  <a:pt x="6766" y="1240"/>
                </a:lnTo>
                <a:lnTo>
                  <a:pt x="6760" y="1242"/>
                </a:lnTo>
                <a:lnTo>
                  <a:pt x="6758" y="1246"/>
                </a:lnTo>
                <a:close/>
                <a:moveTo>
                  <a:pt x="6586" y="426"/>
                </a:moveTo>
                <a:lnTo>
                  <a:pt x="6586" y="426"/>
                </a:lnTo>
                <a:lnTo>
                  <a:pt x="6586" y="432"/>
                </a:lnTo>
                <a:lnTo>
                  <a:pt x="6588" y="438"/>
                </a:lnTo>
                <a:lnTo>
                  <a:pt x="6590" y="440"/>
                </a:lnTo>
                <a:lnTo>
                  <a:pt x="6594" y="444"/>
                </a:lnTo>
                <a:lnTo>
                  <a:pt x="6596" y="444"/>
                </a:lnTo>
                <a:lnTo>
                  <a:pt x="6596" y="446"/>
                </a:lnTo>
                <a:lnTo>
                  <a:pt x="6584" y="446"/>
                </a:lnTo>
                <a:lnTo>
                  <a:pt x="6570" y="448"/>
                </a:lnTo>
                <a:lnTo>
                  <a:pt x="6568" y="450"/>
                </a:lnTo>
                <a:lnTo>
                  <a:pt x="6570" y="452"/>
                </a:lnTo>
                <a:lnTo>
                  <a:pt x="6582" y="464"/>
                </a:lnTo>
                <a:lnTo>
                  <a:pt x="6608" y="488"/>
                </a:lnTo>
                <a:lnTo>
                  <a:pt x="6622" y="502"/>
                </a:lnTo>
                <a:lnTo>
                  <a:pt x="6634" y="508"/>
                </a:lnTo>
                <a:lnTo>
                  <a:pt x="6644" y="512"/>
                </a:lnTo>
                <a:lnTo>
                  <a:pt x="6654" y="510"/>
                </a:lnTo>
                <a:lnTo>
                  <a:pt x="6664" y="506"/>
                </a:lnTo>
                <a:lnTo>
                  <a:pt x="6676" y="498"/>
                </a:lnTo>
                <a:lnTo>
                  <a:pt x="6702" y="480"/>
                </a:lnTo>
                <a:lnTo>
                  <a:pt x="6722" y="470"/>
                </a:lnTo>
                <a:lnTo>
                  <a:pt x="6724" y="470"/>
                </a:lnTo>
                <a:lnTo>
                  <a:pt x="6726" y="472"/>
                </a:lnTo>
                <a:lnTo>
                  <a:pt x="6728" y="474"/>
                </a:lnTo>
                <a:lnTo>
                  <a:pt x="6732" y="478"/>
                </a:lnTo>
                <a:lnTo>
                  <a:pt x="6740" y="482"/>
                </a:lnTo>
                <a:lnTo>
                  <a:pt x="6756" y="484"/>
                </a:lnTo>
                <a:lnTo>
                  <a:pt x="6772" y="484"/>
                </a:lnTo>
                <a:lnTo>
                  <a:pt x="6780" y="486"/>
                </a:lnTo>
                <a:lnTo>
                  <a:pt x="6780" y="488"/>
                </a:lnTo>
                <a:lnTo>
                  <a:pt x="6778" y="490"/>
                </a:lnTo>
                <a:lnTo>
                  <a:pt x="6772" y="494"/>
                </a:lnTo>
                <a:lnTo>
                  <a:pt x="6742" y="504"/>
                </a:lnTo>
                <a:lnTo>
                  <a:pt x="6698" y="516"/>
                </a:lnTo>
                <a:lnTo>
                  <a:pt x="6678" y="522"/>
                </a:lnTo>
                <a:lnTo>
                  <a:pt x="6664" y="528"/>
                </a:lnTo>
                <a:lnTo>
                  <a:pt x="6656" y="534"/>
                </a:lnTo>
                <a:lnTo>
                  <a:pt x="6654" y="536"/>
                </a:lnTo>
                <a:lnTo>
                  <a:pt x="6656" y="538"/>
                </a:lnTo>
                <a:lnTo>
                  <a:pt x="6660" y="540"/>
                </a:lnTo>
                <a:lnTo>
                  <a:pt x="6674" y="542"/>
                </a:lnTo>
                <a:lnTo>
                  <a:pt x="6692" y="540"/>
                </a:lnTo>
                <a:lnTo>
                  <a:pt x="6718" y="538"/>
                </a:lnTo>
                <a:lnTo>
                  <a:pt x="6742" y="536"/>
                </a:lnTo>
                <a:lnTo>
                  <a:pt x="6756" y="538"/>
                </a:lnTo>
                <a:lnTo>
                  <a:pt x="6758" y="538"/>
                </a:lnTo>
                <a:lnTo>
                  <a:pt x="6760" y="540"/>
                </a:lnTo>
                <a:lnTo>
                  <a:pt x="6756" y="544"/>
                </a:lnTo>
                <a:lnTo>
                  <a:pt x="6748" y="550"/>
                </a:lnTo>
                <a:lnTo>
                  <a:pt x="6734" y="554"/>
                </a:lnTo>
                <a:lnTo>
                  <a:pt x="6720" y="558"/>
                </a:lnTo>
                <a:lnTo>
                  <a:pt x="6704" y="562"/>
                </a:lnTo>
                <a:lnTo>
                  <a:pt x="6678" y="568"/>
                </a:lnTo>
                <a:lnTo>
                  <a:pt x="6672" y="570"/>
                </a:lnTo>
                <a:lnTo>
                  <a:pt x="6668" y="574"/>
                </a:lnTo>
                <a:lnTo>
                  <a:pt x="6670" y="576"/>
                </a:lnTo>
                <a:lnTo>
                  <a:pt x="6676" y="580"/>
                </a:lnTo>
                <a:lnTo>
                  <a:pt x="6698" y="592"/>
                </a:lnTo>
                <a:lnTo>
                  <a:pt x="6712" y="596"/>
                </a:lnTo>
                <a:lnTo>
                  <a:pt x="6720" y="602"/>
                </a:lnTo>
                <a:lnTo>
                  <a:pt x="6732" y="614"/>
                </a:lnTo>
                <a:lnTo>
                  <a:pt x="6738" y="620"/>
                </a:lnTo>
                <a:lnTo>
                  <a:pt x="6744" y="624"/>
                </a:lnTo>
                <a:lnTo>
                  <a:pt x="6756" y="630"/>
                </a:lnTo>
                <a:lnTo>
                  <a:pt x="6774" y="636"/>
                </a:lnTo>
                <a:lnTo>
                  <a:pt x="6782" y="636"/>
                </a:lnTo>
                <a:lnTo>
                  <a:pt x="6790" y="636"/>
                </a:lnTo>
                <a:lnTo>
                  <a:pt x="6794" y="636"/>
                </a:lnTo>
                <a:lnTo>
                  <a:pt x="6798" y="632"/>
                </a:lnTo>
                <a:lnTo>
                  <a:pt x="6800" y="628"/>
                </a:lnTo>
                <a:lnTo>
                  <a:pt x="6802" y="624"/>
                </a:lnTo>
                <a:lnTo>
                  <a:pt x="6804" y="612"/>
                </a:lnTo>
                <a:lnTo>
                  <a:pt x="6804" y="598"/>
                </a:lnTo>
                <a:lnTo>
                  <a:pt x="6808" y="586"/>
                </a:lnTo>
                <a:lnTo>
                  <a:pt x="6812" y="580"/>
                </a:lnTo>
                <a:lnTo>
                  <a:pt x="6816" y="574"/>
                </a:lnTo>
                <a:lnTo>
                  <a:pt x="6822" y="570"/>
                </a:lnTo>
                <a:lnTo>
                  <a:pt x="6830" y="566"/>
                </a:lnTo>
                <a:lnTo>
                  <a:pt x="6844" y="560"/>
                </a:lnTo>
                <a:lnTo>
                  <a:pt x="6850" y="554"/>
                </a:lnTo>
                <a:lnTo>
                  <a:pt x="6850" y="548"/>
                </a:lnTo>
                <a:lnTo>
                  <a:pt x="6848" y="542"/>
                </a:lnTo>
                <a:lnTo>
                  <a:pt x="6846" y="536"/>
                </a:lnTo>
                <a:lnTo>
                  <a:pt x="6846" y="530"/>
                </a:lnTo>
                <a:lnTo>
                  <a:pt x="6848" y="528"/>
                </a:lnTo>
                <a:lnTo>
                  <a:pt x="6850" y="526"/>
                </a:lnTo>
                <a:lnTo>
                  <a:pt x="6860" y="522"/>
                </a:lnTo>
                <a:lnTo>
                  <a:pt x="6866" y="520"/>
                </a:lnTo>
                <a:lnTo>
                  <a:pt x="6872" y="516"/>
                </a:lnTo>
                <a:lnTo>
                  <a:pt x="6874" y="514"/>
                </a:lnTo>
                <a:lnTo>
                  <a:pt x="6876" y="510"/>
                </a:lnTo>
                <a:lnTo>
                  <a:pt x="6878" y="502"/>
                </a:lnTo>
                <a:lnTo>
                  <a:pt x="6878" y="494"/>
                </a:lnTo>
                <a:lnTo>
                  <a:pt x="6880" y="488"/>
                </a:lnTo>
                <a:lnTo>
                  <a:pt x="6882" y="484"/>
                </a:lnTo>
                <a:lnTo>
                  <a:pt x="6886" y="482"/>
                </a:lnTo>
                <a:lnTo>
                  <a:pt x="6890" y="478"/>
                </a:lnTo>
                <a:lnTo>
                  <a:pt x="6898" y="476"/>
                </a:lnTo>
                <a:lnTo>
                  <a:pt x="6918" y="474"/>
                </a:lnTo>
                <a:lnTo>
                  <a:pt x="6956" y="468"/>
                </a:lnTo>
                <a:lnTo>
                  <a:pt x="6968" y="466"/>
                </a:lnTo>
                <a:lnTo>
                  <a:pt x="6974" y="464"/>
                </a:lnTo>
                <a:lnTo>
                  <a:pt x="6974" y="462"/>
                </a:lnTo>
                <a:lnTo>
                  <a:pt x="6974" y="460"/>
                </a:lnTo>
                <a:lnTo>
                  <a:pt x="6970" y="456"/>
                </a:lnTo>
                <a:lnTo>
                  <a:pt x="6958" y="452"/>
                </a:lnTo>
                <a:lnTo>
                  <a:pt x="6944" y="448"/>
                </a:lnTo>
                <a:lnTo>
                  <a:pt x="6928" y="444"/>
                </a:lnTo>
                <a:lnTo>
                  <a:pt x="6920" y="440"/>
                </a:lnTo>
                <a:lnTo>
                  <a:pt x="6910" y="434"/>
                </a:lnTo>
                <a:lnTo>
                  <a:pt x="6908" y="432"/>
                </a:lnTo>
                <a:lnTo>
                  <a:pt x="6904" y="432"/>
                </a:lnTo>
                <a:lnTo>
                  <a:pt x="6886" y="430"/>
                </a:lnTo>
                <a:lnTo>
                  <a:pt x="6876" y="430"/>
                </a:lnTo>
                <a:lnTo>
                  <a:pt x="6870" y="428"/>
                </a:lnTo>
                <a:lnTo>
                  <a:pt x="6868" y="424"/>
                </a:lnTo>
                <a:lnTo>
                  <a:pt x="6868" y="418"/>
                </a:lnTo>
                <a:lnTo>
                  <a:pt x="6868" y="414"/>
                </a:lnTo>
                <a:lnTo>
                  <a:pt x="6866" y="406"/>
                </a:lnTo>
                <a:lnTo>
                  <a:pt x="6862" y="400"/>
                </a:lnTo>
                <a:lnTo>
                  <a:pt x="6856" y="394"/>
                </a:lnTo>
                <a:lnTo>
                  <a:pt x="6846" y="392"/>
                </a:lnTo>
                <a:lnTo>
                  <a:pt x="6840" y="394"/>
                </a:lnTo>
                <a:lnTo>
                  <a:pt x="6836" y="398"/>
                </a:lnTo>
                <a:lnTo>
                  <a:pt x="6832" y="404"/>
                </a:lnTo>
                <a:lnTo>
                  <a:pt x="6830" y="414"/>
                </a:lnTo>
                <a:lnTo>
                  <a:pt x="6828" y="414"/>
                </a:lnTo>
                <a:lnTo>
                  <a:pt x="6826" y="410"/>
                </a:lnTo>
                <a:lnTo>
                  <a:pt x="6824" y="402"/>
                </a:lnTo>
                <a:lnTo>
                  <a:pt x="6824" y="396"/>
                </a:lnTo>
                <a:lnTo>
                  <a:pt x="6826" y="390"/>
                </a:lnTo>
                <a:lnTo>
                  <a:pt x="6830" y="388"/>
                </a:lnTo>
                <a:lnTo>
                  <a:pt x="6834" y="382"/>
                </a:lnTo>
                <a:lnTo>
                  <a:pt x="6836" y="382"/>
                </a:lnTo>
                <a:lnTo>
                  <a:pt x="6836" y="380"/>
                </a:lnTo>
                <a:lnTo>
                  <a:pt x="6816" y="370"/>
                </a:lnTo>
                <a:lnTo>
                  <a:pt x="6808" y="368"/>
                </a:lnTo>
                <a:lnTo>
                  <a:pt x="6792" y="368"/>
                </a:lnTo>
                <a:lnTo>
                  <a:pt x="6784" y="368"/>
                </a:lnTo>
                <a:lnTo>
                  <a:pt x="6778" y="366"/>
                </a:lnTo>
                <a:lnTo>
                  <a:pt x="6768" y="360"/>
                </a:lnTo>
                <a:lnTo>
                  <a:pt x="6766" y="358"/>
                </a:lnTo>
                <a:lnTo>
                  <a:pt x="6760" y="356"/>
                </a:lnTo>
                <a:lnTo>
                  <a:pt x="6754" y="358"/>
                </a:lnTo>
                <a:lnTo>
                  <a:pt x="6746" y="362"/>
                </a:lnTo>
                <a:lnTo>
                  <a:pt x="6742" y="366"/>
                </a:lnTo>
                <a:lnTo>
                  <a:pt x="6740" y="370"/>
                </a:lnTo>
                <a:lnTo>
                  <a:pt x="6740" y="376"/>
                </a:lnTo>
                <a:lnTo>
                  <a:pt x="6740" y="382"/>
                </a:lnTo>
                <a:lnTo>
                  <a:pt x="6746" y="396"/>
                </a:lnTo>
                <a:lnTo>
                  <a:pt x="6752" y="412"/>
                </a:lnTo>
                <a:lnTo>
                  <a:pt x="6768" y="438"/>
                </a:lnTo>
                <a:lnTo>
                  <a:pt x="6770" y="446"/>
                </a:lnTo>
                <a:lnTo>
                  <a:pt x="6770" y="448"/>
                </a:lnTo>
                <a:lnTo>
                  <a:pt x="6768" y="450"/>
                </a:lnTo>
                <a:lnTo>
                  <a:pt x="6764" y="450"/>
                </a:lnTo>
                <a:lnTo>
                  <a:pt x="6760" y="446"/>
                </a:lnTo>
                <a:lnTo>
                  <a:pt x="6752" y="438"/>
                </a:lnTo>
                <a:lnTo>
                  <a:pt x="6732" y="412"/>
                </a:lnTo>
                <a:lnTo>
                  <a:pt x="6720" y="400"/>
                </a:lnTo>
                <a:lnTo>
                  <a:pt x="6710" y="388"/>
                </a:lnTo>
                <a:lnTo>
                  <a:pt x="6704" y="386"/>
                </a:lnTo>
                <a:lnTo>
                  <a:pt x="6698" y="382"/>
                </a:lnTo>
                <a:lnTo>
                  <a:pt x="6694" y="382"/>
                </a:lnTo>
                <a:lnTo>
                  <a:pt x="6688" y="382"/>
                </a:lnTo>
                <a:lnTo>
                  <a:pt x="6684" y="384"/>
                </a:lnTo>
                <a:lnTo>
                  <a:pt x="6680" y="388"/>
                </a:lnTo>
                <a:lnTo>
                  <a:pt x="6674" y="396"/>
                </a:lnTo>
                <a:lnTo>
                  <a:pt x="6672" y="406"/>
                </a:lnTo>
                <a:lnTo>
                  <a:pt x="6670" y="414"/>
                </a:lnTo>
                <a:lnTo>
                  <a:pt x="6670" y="424"/>
                </a:lnTo>
                <a:lnTo>
                  <a:pt x="6668" y="424"/>
                </a:lnTo>
                <a:lnTo>
                  <a:pt x="6666" y="416"/>
                </a:lnTo>
                <a:lnTo>
                  <a:pt x="6660" y="408"/>
                </a:lnTo>
                <a:lnTo>
                  <a:pt x="6652" y="402"/>
                </a:lnTo>
                <a:lnTo>
                  <a:pt x="6644" y="398"/>
                </a:lnTo>
                <a:lnTo>
                  <a:pt x="6638" y="396"/>
                </a:lnTo>
                <a:lnTo>
                  <a:pt x="6634" y="394"/>
                </a:lnTo>
                <a:lnTo>
                  <a:pt x="6634" y="392"/>
                </a:lnTo>
                <a:lnTo>
                  <a:pt x="6646" y="390"/>
                </a:lnTo>
                <a:lnTo>
                  <a:pt x="6656" y="386"/>
                </a:lnTo>
                <a:lnTo>
                  <a:pt x="6664" y="384"/>
                </a:lnTo>
                <a:lnTo>
                  <a:pt x="6668" y="380"/>
                </a:lnTo>
                <a:lnTo>
                  <a:pt x="6668" y="376"/>
                </a:lnTo>
                <a:lnTo>
                  <a:pt x="6668" y="374"/>
                </a:lnTo>
                <a:lnTo>
                  <a:pt x="6662" y="374"/>
                </a:lnTo>
                <a:lnTo>
                  <a:pt x="6654" y="374"/>
                </a:lnTo>
                <a:lnTo>
                  <a:pt x="6642" y="376"/>
                </a:lnTo>
                <a:lnTo>
                  <a:pt x="6630" y="380"/>
                </a:lnTo>
                <a:lnTo>
                  <a:pt x="6622" y="380"/>
                </a:lnTo>
                <a:lnTo>
                  <a:pt x="6618" y="378"/>
                </a:lnTo>
                <a:lnTo>
                  <a:pt x="6614" y="376"/>
                </a:lnTo>
                <a:lnTo>
                  <a:pt x="6612" y="374"/>
                </a:lnTo>
                <a:lnTo>
                  <a:pt x="6610" y="374"/>
                </a:lnTo>
                <a:lnTo>
                  <a:pt x="6606" y="374"/>
                </a:lnTo>
                <a:lnTo>
                  <a:pt x="6600" y="378"/>
                </a:lnTo>
                <a:lnTo>
                  <a:pt x="6594" y="382"/>
                </a:lnTo>
                <a:lnTo>
                  <a:pt x="6590" y="382"/>
                </a:lnTo>
                <a:lnTo>
                  <a:pt x="6586" y="380"/>
                </a:lnTo>
                <a:lnTo>
                  <a:pt x="6584" y="378"/>
                </a:lnTo>
                <a:lnTo>
                  <a:pt x="6580" y="376"/>
                </a:lnTo>
                <a:lnTo>
                  <a:pt x="6576" y="374"/>
                </a:lnTo>
                <a:lnTo>
                  <a:pt x="6568" y="376"/>
                </a:lnTo>
                <a:lnTo>
                  <a:pt x="6558" y="382"/>
                </a:lnTo>
                <a:lnTo>
                  <a:pt x="6548" y="388"/>
                </a:lnTo>
                <a:lnTo>
                  <a:pt x="6542" y="394"/>
                </a:lnTo>
                <a:lnTo>
                  <a:pt x="6538" y="400"/>
                </a:lnTo>
                <a:lnTo>
                  <a:pt x="6538" y="404"/>
                </a:lnTo>
                <a:lnTo>
                  <a:pt x="6542" y="410"/>
                </a:lnTo>
                <a:lnTo>
                  <a:pt x="6546" y="416"/>
                </a:lnTo>
                <a:lnTo>
                  <a:pt x="6556" y="428"/>
                </a:lnTo>
                <a:lnTo>
                  <a:pt x="6562" y="434"/>
                </a:lnTo>
                <a:lnTo>
                  <a:pt x="6568" y="434"/>
                </a:lnTo>
                <a:lnTo>
                  <a:pt x="6574" y="432"/>
                </a:lnTo>
                <a:lnTo>
                  <a:pt x="6580" y="428"/>
                </a:lnTo>
                <a:lnTo>
                  <a:pt x="6586" y="420"/>
                </a:lnTo>
                <a:lnTo>
                  <a:pt x="6588" y="420"/>
                </a:lnTo>
                <a:lnTo>
                  <a:pt x="6586" y="426"/>
                </a:lnTo>
                <a:close/>
                <a:moveTo>
                  <a:pt x="6576" y="498"/>
                </a:moveTo>
                <a:lnTo>
                  <a:pt x="6576" y="498"/>
                </a:lnTo>
                <a:lnTo>
                  <a:pt x="6590" y="504"/>
                </a:lnTo>
                <a:lnTo>
                  <a:pt x="6596" y="506"/>
                </a:lnTo>
                <a:lnTo>
                  <a:pt x="6598" y="504"/>
                </a:lnTo>
                <a:lnTo>
                  <a:pt x="6596" y="498"/>
                </a:lnTo>
                <a:lnTo>
                  <a:pt x="6590" y="492"/>
                </a:lnTo>
                <a:lnTo>
                  <a:pt x="6584" y="486"/>
                </a:lnTo>
                <a:lnTo>
                  <a:pt x="6578" y="482"/>
                </a:lnTo>
                <a:lnTo>
                  <a:pt x="6572" y="480"/>
                </a:lnTo>
                <a:lnTo>
                  <a:pt x="6566" y="478"/>
                </a:lnTo>
                <a:lnTo>
                  <a:pt x="6562" y="474"/>
                </a:lnTo>
                <a:lnTo>
                  <a:pt x="6554" y="462"/>
                </a:lnTo>
                <a:lnTo>
                  <a:pt x="6550" y="456"/>
                </a:lnTo>
                <a:lnTo>
                  <a:pt x="6546" y="452"/>
                </a:lnTo>
                <a:lnTo>
                  <a:pt x="6540" y="448"/>
                </a:lnTo>
                <a:lnTo>
                  <a:pt x="6534" y="450"/>
                </a:lnTo>
                <a:lnTo>
                  <a:pt x="6530" y="454"/>
                </a:lnTo>
                <a:lnTo>
                  <a:pt x="6532" y="458"/>
                </a:lnTo>
                <a:lnTo>
                  <a:pt x="6544" y="480"/>
                </a:lnTo>
                <a:lnTo>
                  <a:pt x="6550" y="490"/>
                </a:lnTo>
                <a:lnTo>
                  <a:pt x="6552" y="492"/>
                </a:lnTo>
                <a:lnTo>
                  <a:pt x="6554" y="490"/>
                </a:lnTo>
                <a:lnTo>
                  <a:pt x="6556" y="490"/>
                </a:lnTo>
                <a:lnTo>
                  <a:pt x="6560" y="490"/>
                </a:lnTo>
                <a:lnTo>
                  <a:pt x="6568" y="492"/>
                </a:lnTo>
                <a:lnTo>
                  <a:pt x="6576" y="498"/>
                </a:lnTo>
                <a:close/>
                <a:moveTo>
                  <a:pt x="6840" y="358"/>
                </a:moveTo>
                <a:lnTo>
                  <a:pt x="6840" y="358"/>
                </a:lnTo>
                <a:lnTo>
                  <a:pt x="6848" y="362"/>
                </a:lnTo>
                <a:lnTo>
                  <a:pt x="6850" y="364"/>
                </a:lnTo>
                <a:lnTo>
                  <a:pt x="6848" y="366"/>
                </a:lnTo>
                <a:lnTo>
                  <a:pt x="6846" y="366"/>
                </a:lnTo>
                <a:lnTo>
                  <a:pt x="6844" y="368"/>
                </a:lnTo>
                <a:lnTo>
                  <a:pt x="6846" y="370"/>
                </a:lnTo>
                <a:lnTo>
                  <a:pt x="6850" y="374"/>
                </a:lnTo>
                <a:lnTo>
                  <a:pt x="6860" y="380"/>
                </a:lnTo>
                <a:lnTo>
                  <a:pt x="6870" y="384"/>
                </a:lnTo>
                <a:lnTo>
                  <a:pt x="6880" y="386"/>
                </a:lnTo>
                <a:lnTo>
                  <a:pt x="6888" y="386"/>
                </a:lnTo>
                <a:lnTo>
                  <a:pt x="6898" y="384"/>
                </a:lnTo>
                <a:lnTo>
                  <a:pt x="6922" y="380"/>
                </a:lnTo>
                <a:lnTo>
                  <a:pt x="6936" y="378"/>
                </a:lnTo>
                <a:lnTo>
                  <a:pt x="6954" y="376"/>
                </a:lnTo>
                <a:lnTo>
                  <a:pt x="6980" y="376"/>
                </a:lnTo>
                <a:lnTo>
                  <a:pt x="6982" y="378"/>
                </a:lnTo>
                <a:lnTo>
                  <a:pt x="6980" y="380"/>
                </a:lnTo>
                <a:lnTo>
                  <a:pt x="6958" y="384"/>
                </a:lnTo>
                <a:lnTo>
                  <a:pt x="6920" y="392"/>
                </a:lnTo>
                <a:lnTo>
                  <a:pt x="6904" y="396"/>
                </a:lnTo>
                <a:lnTo>
                  <a:pt x="6900" y="398"/>
                </a:lnTo>
                <a:lnTo>
                  <a:pt x="6900" y="400"/>
                </a:lnTo>
                <a:lnTo>
                  <a:pt x="6902" y="402"/>
                </a:lnTo>
                <a:lnTo>
                  <a:pt x="6904" y="402"/>
                </a:lnTo>
                <a:lnTo>
                  <a:pt x="6916" y="406"/>
                </a:lnTo>
                <a:lnTo>
                  <a:pt x="6954" y="410"/>
                </a:lnTo>
                <a:lnTo>
                  <a:pt x="6992" y="412"/>
                </a:lnTo>
                <a:lnTo>
                  <a:pt x="7008" y="414"/>
                </a:lnTo>
                <a:lnTo>
                  <a:pt x="7022" y="418"/>
                </a:lnTo>
                <a:lnTo>
                  <a:pt x="7044" y="428"/>
                </a:lnTo>
                <a:lnTo>
                  <a:pt x="7054" y="430"/>
                </a:lnTo>
                <a:lnTo>
                  <a:pt x="7064" y="432"/>
                </a:lnTo>
                <a:lnTo>
                  <a:pt x="7074" y="430"/>
                </a:lnTo>
                <a:lnTo>
                  <a:pt x="7086" y="424"/>
                </a:lnTo>
                <a:lnTo>
                  <a:pt x="7096" y="416"/>
                </a:lnTo>
                <a:lnTo>
                  <a:pt x="7104" y="412"/>
                </a:lnTo>
                <a:lnTo>
                  <a:pt x="7108" y="412"/>
                </a:lnTo>
                <a:lnTo>
                  <a:pt x="7114" y="412"/>
                </a:lnTo>
                <a:lnTo>
                  <a:pt x="7124" y="416"/>
                </a:lnTo>
                <a:lnTo>
                  <a:pt x="7130" y="416"/>
                </a:lnTo>
                <a:lnTo>
                  <a:pt x="7140" y="414"/>
                </a:lnTo>
                <a:lnTo>
                  <a:pt x="7148" y="410"/>
                </a:lnTo>
                <a:lnTo>
                  <a:pt x="7152" y="406"/>
                </a:lnTo>
                <a:lnTo>
                  <a:pt x="7154" y="402"/>
                </a:lnTo>
                <a:lnTo>
                  <a:pt x="7154" y="398"/>
                </a:lnTo>
                <a:lnTo>
                  <a:pt x="7156" y="394"/>
                </a:lnTo>
                <a:lnTo>
                  <a:pt x="7160" y="388"/>
                </a:lnTo>
                <a:lnTo>
                  <a:pt x="7172" y="382"/>
                </a:lnTo>
                <a:lnTo>
                  <a:pt x="7190" y="376"/>
                </a:lnTo>
                <a:lnTo>
                  <a:pt x="7202" y="370"/>
                </a:lnTo>
                <a:lnTo>
                  <a:pt x="7206" y="366"/>
                </a:lnTo>
                <a:lnTo>
                  <a:pt x="7206" y="360"/>
                </a:lnTo>
                <a:lnTo>
                  <a:pt x="7202" y="356"/>
                </a:lnTo>
                <a:lnTo>
                  <a:pt x="7194" y="350"/>
                </a:lnTo>
                <a:lnTo>
                  <a:pt x="7186" y="348"/>
                </a:lnTo>
                <a:lnTo>
                  <a:pt x="7178" y="346"/>
                </a:lnTo>
                <a:lnTo>
                  <a:pt x="7168" y="346"/>
                </a:lnTo>
                <a:lnTo>
                  <a:pt x="7152" y="346"/>
                </a:lnTo>
                <a:lnTo>
                  <a:pt x="7136" y="342"/>
                </a:lnTo>
                <a:lnTo>
                  <a:pt x="7116" y="336"/>
                </a:lnTo>
                <a:lnTo>
                  <a:pt x="7090" y="330"/>
                </a:lnTo>
                <a:lnTo>
                  <a:pt x="7080" y="330"/>
                </a:lnTo>
                <a:lnTo>
                  <a:pt x="7072" y="330"/>
                </a:lnTo>
                <a:lnTo>
                  <a:pt x="7068" y="334"/>
                </a:lnTo>
                <a:lnTo>
                  <a:pt x="7066" y="338"/>
                </a:lnTo>
                <a:lnTo>
                  <a:pt x="7062" y="344"/>
                </a:lnTo>
                <a:lnTo>
                  <a:pt x="7058" y="346"/>
                </a:lnTo>
                <a:lnTo>
                  <a:pt x="7050" y="346"/>
                </a:lnTo>
                <a:lnTo>
                  <a:pt x="7044" y="344"/>
                </a:lnTo>
                <a:lnTo>
                  <a:pt x="7042" y="342"/>
                </a:lnTo>
                <a:lnTo>
                  <a:pt x="7042" y="338"/>
                </a:lnTo>
                <a:lnTo>
                  <a:pt x="7044" y="334"/>
                </a:lnTo>
                <a:lnTo>
                  <a:pt x="7046" y="326"/>
                </a:lnTo>
                <a:lnTo>
                  <a:pt x="7046" y="324"/>
                </a:lnTo>
                <a:lnTo>
                  <a:pt x="7044" y="320"/>
                </a:lnTo>
                <a:lnTo>
                  <a:pt x="7034" y="318"/>
                </a:lnTo>
                <a:lnTo>
                  <a:pt x="7028" y="318"/>
                </a:lnTo>
                <a:lnTo>
                  <a:pt x="7024" y="318"/>
                </a:lnTo>
                <a:lnTo>
                  <a:pt x="7020" y="322"/>
                </a:lnTo>
                <a:lnTo>
                  <a:pt x="7016" y="326"/>
                </a:lnTo>
                <a:lnTo>
                  <a:pt x="7012" y="332"/>
                </a:lnTo>
                <a:lnTo>
                  <a:pt x="7012" y="340"/>
                </a:lnTo>
                <a:lnTo>
                  <a:pt x="7010" y="354"/>
                </a:lnTo>
                <a:lnTo>
                  <a:pt x="7008" y="356"/>
                </a:lnTo>
                <a:lnTo>
                  <a:pt x="7006" y="358"/>
                </a:lnTo>
                <a:lnTo>
                  <a:pt x="7002" y="356"/>
                </a:lnTo>
                <a:lnTo>
                  <a:pt x="6998" y="354"/>
                </a:lnTo>
                <a:lnTo>
                  <a:pt x="6990" y="342"/>
                </a:lnTo>
                <a:lnTo>
                  <a:pt x="6984" y="336"/>
                </a:lnTo>
                <a:lnTo>
                  <a:pt x="6980" y="334"/>
                </a:lnTo>
                <a:lnTo>
                  <a:pt x="6976" y="334"/>
                </a:lnTo>
                <a:lnTo>
                  <a:pt x="6970" y="336"/>
                </a:lnTo>
                <a:lnTo>
                  <a:pt x="6964" y="336"/>
                </a:lnTo>
                <a:lnTo>
                  <a:pt x="6952" y="336"/>
                </a:lnTo>
                <a:lnTo>
                  <a:pt x="6938" y="332"/>
                </a:lnTo>
                <a:lnTo>
                  <a:pt x="6918" y="326"/>
                </a:lnTo>
                <a:lnTo>
                  <a:pt x="6900" y="320"/>
                </a:lnTo>
                <a:lnTo>
                  <a:pt x="6894" y="318"/>
                </a:lnTo>
                <a:lnTo>
                  <a:pt x="6892" y="320"/>
                </a:lnTo>
                <a:lnTo>
                  <a:pt x="6892" y="322"/>
                </a:lnTo>
                <a:lnTo>
                  <a:pt x="6896" y="328"/>
                </a:lnTo>
                <a:lnTo>
                  <a:pt x="6900" y="334"/>
                </a:lnTo>
                <a:lnTo>
                  <a:pt x="6902" y="338"/>
                </a:lnTo>
                <a:lnTo>
                  <a:pt x="6900" y="340"/>
                </a:lnTo>
                <a:lnTo>
                  <a:pt x="6898" y="338"/>
                </a:lnTo>
                <a:lnTo>
                  <a:pt x="6884" y="334"/>
                </a:lnTo>
                <a:lnTo>
                  <a:pt x="6872" y="328"/>
                </a:lnTo>
                <a:lnTo>
                  <a:pt x="6868" y="328"/>
                </a:lnTo>
                <a:lnTo>
                  <a:pt x="6868" y="332"/>
                </a:lnTo>
                <a:lnTo>
                  <a:pt x="6872" y="336"/>
                </a:lnTo>
                <a:lnTo>
                  <a:pt x="6876" y="342"/>
                </a:lnTo>
                <a:lnTo>
                  <a:pt x="6878" y="346"/>
                </a:lnTo>
                <a:lnTo>
                  <a:pt x="6878" y="348"/>
                </a:lnTo>
                <a:lnTo>
                  <a:pt x="6876" y="348"/>
                </a:lnTo>
                <a:lnTo>
                  <a:pt x="6864" y="346"/>
                </a:lnTo>
                <a:lnTo>
                  <a:pt x="6850" y="342"/>
                </a:lnTo>
                <a:lnTo>
                  <a:pt x="6840" y="342"/>
                </a:lnTo>
                <a:lnTo>
                  <a:pt x="6832" y="342"/>
                </a:lnTo>
                <a:lnTo>
                  <a:pt x="6828" y="344"/>
                </a:lnTo>
                <a:lnTo>
                  <a:pt x="6826" y="346"/>
                </a:lnTo>
                <a:lnTo>
                  <a:pt x="6828" y="350"/>
                </a:lnTo>
                <a:lnTo>
                  <a:pt x="6832" y="354"/>
                </a:lnTo>
                <a:lnTo>
                  <a:pt x="6840" y="358"/>
                </a:lnTo>
                <a:close/>
                <a:moveTo>
                  <a:pt x="7084" y="1064"/>
                </a:moveTo>
                <a:lnTo>
                  <a:pt x="7084" y="1064"/>
                </a:lnTo>
                <a:lnTo>
                  <a:pt x="7080" y="1062"/>
                </a:lnTo>
                <a:lnTo>
                  <a:pt x="7076" y="1062"/>
                </a:lnTo>
                <a:lnTo>
                  <a:pt x="7074" y="1062"/>
                </a:lnTo>
                <a:lnTo>
                  <a:pt x="7074" y="1064"/>
                </a:lnTo>
                <a:lnTo>
                  <a:pt x="7078" y="1066"/>
                </a:lnTo>
                <a:lnTo>
                  <a:pt x="7082" y="1068"/>
                </a:lnTo>
                <a:lnTo>
                  <a:pt x="7086" y="1066"/>
                </a:lnTo>
                <a:lnTo>
                  <a:pt x="7084" y="1064"/>
                </a:lnTo>
                <a:close/>
                <a:moveTo>
                  <a:pt x="6940" y="1148"/>
                </a:moveTo>
                <a:lnTo>
                  <a:pt x="6940" y="1148"/>
                </a:lnTo>
                <a:lnTo>
                  <a:pt x="6944" y="1144"/>
                </a:lnTo>
                <a:lnTo>
                  <a:pt x="6946" y="1140"/>
                </a:lnTo>
                <a:lnTo>
                  <a:pt x="6944" y="1138"/>
                </a:lnTo>
                <a:lnTo>
                  <a:pt x="6942" y="1138"/>
                </a:lnTo>
                <a:lnTo>
                  <a:pt x="6940" y="1142"/>
                </a:lnTo>
                <a:lnTo>
                  <a:pt x="6938" y="1146"/>
                </a:lnTo>
                <a:lnTo>
                  <a:pt x="6938" y="1148"/>
                </a:lnTo>
                <a:lnTo>
                  <a:pt x="6940" y="1148"/>
                </a:lnTo>
                <a:close/>
                <a:moveTo>
                  <a:pt x="6956" y="1136"/>
                </a:moveTo>
                <a:lnTo>
                  <a:pt x="6956" y="1136"/>
                </a:lnTo>
                <a:lnTo>
                  <a:pt x="6958" y="1136"/>
                </a:lnTo>
                <a:lnTo>
                  <a:pt x="6958" y="1134"/>
                </a:lnTo>
                <a:lnTo>
                  <a:pt x="6954" y="1132"/>
                </a:lnTo>
                <a:lnTo>
                  <a:pt x="6952" y="1130"/>
                </a:lnTo>
                <a:lnTo>
                  <a:pt x="6948" y="1132"/>
                </a:lnTo>
                <a:lnTo>
                  <a:pt x="6948" y="1134"/>
                </a:lnTo>
                <a:lnTo>
                  <a:pt x="6950" y="1136"/>
                </a:lnTo>
                <a:lnTo>
                  <a:pt x="6956" y="1136"/>
                </a:lnTo>
                <a:close/>
                <a:moveTo>
                  <a:pt x="6912" y="1136"/>
                </a:moveTo>
                <a:lnTo>
                  <a:pt x="6912" y="1136"/>
                </a:lnTo>
                <a:lnTo>
                  <a:pt x="6910" y="1134"/>
                </a:lnTo>
                <a:lnTo>
                  <a:pt x="6906" y="1136"/>
                </a:lnTo>
                <a:lnTo>
                  <a:pt x="6902" y="1138"/>
                </a:lnTo>
                <a:lnTo>
                  <a:pt x="6898" y="1142"/>
                </a:lnTo>
                <a:lnTo>
                  <a:pt x="6898" y="1144"/>
                </a:lnTo>
                <a:lnTo>
                  <a:pt x="6900" y="1144"/>
                </a:lnTo>
                <a:lnTo>
                  <a:pt x="6904" y="1142"/>
                </a:lnTo>
                <a:lnTo>
                  <a:pt x="6908" y="1138"/>
                </a:lnTo>
                <a:lnTo>
                  <a:pt x="6912" y="1136"/>
                </a:lnTo>
                <a:close/>
                <a:moveTo>
                  <a:pt x="6886" y="1114"/>
                </a:moveTo>
                <a:lnTo>
                  <a:pt x="6886" y="1114"/>
                </a:lnTo>
                <a:lnTo>
                  <a:pt x="6882" y="1116"/>
                </a:lnTo>
                <a:lnTo>
                  <a:pt x="6880" y="1118"/>
                </a:lnTo>
                <a:lnTo>
                  <a:pt x="6878" y="1122"/>
                </a:lnTo>
                <a:lnTo>
                  <a:pt x="6878" y="1124"/>
                </a:lnTo>
                <a:lnTo>
                  <a:pt x="6880" y="1124"/>
                </a:lnTo>
                <a:lnTo>
                  <a:pt x="6884" y="1122"/>
                </a:lnTo>
                <a:lnTo>
                  <a:pt x="6886" y="1120"/>
                </a:lnTo>
                <a:lnTo>
                  <a:pt x="6886" y="1118"/>
                </a:lnTo>
                <a:lnTo>
                  <a:pt x="6886" y="1114"/>
                </a:lnTo>
                <a:close/>
                <a:moveTo>
                  <a:pt x="6874" y="1126"/>
                </a:moveTo>
                <a:lnTo>
                  <a:pt x="6874" y="1126"/>
                </a:lnTo>
                <a:lnTo>
                  <a:pt x="6872" y="1124"/>
                </a:lnTo>
                <a:lnTo>
                  <a:pt x="6870" y="1126"/>
                </a:lnTo>
                <a:lnTo>
                  <a:pt x="6868" y="1126"/>
                </a:lnTo>
                <a:lnTo>
                  <a:pt x="6866" y="1126"/>
                </a:lnTo>
                <a:lnTo>
                  <a:pt x="6864" y="1126"/>
                </a:lnTo>
                <a:lnTo>
                  <a:pt x="6862" y="1128"/>
                </a:lnTo>
                <a:lnTo>
                  <a:pt x="6862" y="1130"/>
                </a:lnTo>
                <a:lnTo>
                  <a:pt x="6862" y="1132"/>
                </a:lnTo>
                <a:lnTo>
                  <a:pt x="6864" y="1132"/>
                </a:lnTo>
                <a:lnTo>
                  <a:pt x="6868" y="1130"/>
                </a:lnTo>
                <a:lnTo>
                  <a:pt x="6872" y="1128"/>
                </a:lnTo>
                <a:lnTo>
                  <a:pt x="6874" y="1126"/>
                </a:lnTo>
                <a:close/>
                <a:moveTo>
                  <a:pt x="6800" y="1216"/>
                </a:moveTo>
                <a:lnTo>
                  <a:pt x="6800" y="1216"/>
                </a:lnTo>
                <a:lnTo>
                  <a:pt x="6804" y="1216"/>
                </a:lnTo>
                <a:lnTo>
                  <a:pt x="6808" y="1216"/>
                </a:lnTo>
                <a:lnTo>
                  <a:pt x="6810" y="1214"/>
                </a:lnTo>
                <a:lnTo>
                  <a:pt x="6808" y="1212"/>
                </a:lnTo>
                <a:lnTo>
                  <a:pt x="6804" y="1210"/>
                </a:lnTo>
                <a:lnTo>
                  <a:pt x="6802" y="1212"/>
                </a:lnTo>
                <a:lnTo>
                  <a:pt x="6800" y="1214"/>
                </a:lnTo>
                <a:lnTo>
                  <a:pt x="6800" y="1216"/>
                </a:lnTo>
                <a:close/>
                <a:moveTo>
                  <a:pt x="6786" y="1222"/>
                </a:moveTo>
                <a:lnTo>
                  <a:pt x="6786" y="1222"/>
                </a:lnTo>
                <a:lnTo>
                  <a:pt x="6786" y="1224"/>
                </a:lnTo>
                <a:lnTo>
                  <a:pt x="6788" y="1226"/>
                </a:lnTo>
                <a:lnTo>
                  <a:pt x="6796" y="1224"/>
                </a:lnTo>
                <a:lnTo>
                  <a:pt x="6798" y="1224"/>
                </a:lnTo>
                <a:lnTo>
                  <a:pt x="6798" y="1222"/>
                </a:lnTo>
                <a:lnTo>
                  <a:pt x="6796" y="1220"/>
                </a:lnTo>
                <a:lnTo>
                  <a:pt x="6790" y="1218"/>
                </a:lnTo>
                <a:lnTo>
                  <a:pt x="6788" y="1220"/>
                </a:lnTo>
                <a:lnTo>
                  <a:pt x="6786" y="1222"/>
                </a:lnTo>
                <a:close/>
                <a:moveTo>
                  <a:pt x="6714" y="1284"/>
                </a:moveTo>
                <a:lnTo>
                  <a:pt x="6714" y="1284"/>
                </a:lnTo>
                <a:lnTo>
                  <a:pt x="6718" y="1282"/>
                </a:lnTo>
                <a:lnTo>
                  <a:pt x="6714" y="1278"/>
                </a:lnTo>
                <a:lnTo>
                  <a:pt x="6712" y="1278"/>
                </a:lnTo>
                <a:lnTo>
                  <a:pt x="6710" y="1280"/>
                </a:lnTo>
                <a:lnTo>
                  <a:pt x="6710" y="1282"/>
                </a:lnTo>
                <a:lnTo>
                  <a:pt x="6714" y="1284"/>
                </a:lnTo>
                <a:close/>
                <a:moveTo>
                  <a:pt x="6764" y="1208"/>
                </a:moveTo>
                <a:lnTo>
                  <a:pt x="6764" y="1208"/>
                </a:lnTo>
                <a:lnTo>
                  <a:pt x="6764" y="1210"/>
                </a:lnTo>
                <a:lnTo>
                  <a:pt x="6768" y="1212"/>
                </a:lnTo>
                <a:lnTo>
                  <a:pt x="6772" y="1214"/>
                </a:lnTo>
                <a:lnTo>
                  <a:pt x="6776" y="1212"/>
                </a:lnTo>
                <a:lnTo>
                  <a:pt x="6776" y="1210"/>
                </a:lnTo>
                <a:lnTo>
                  <a:pt x="6772" y="1208"/>
                </a:lnTo>
                <a:lnTo>
                  <a:pt x="6768" y="1208"/>
                </a:lnTo>
                <a:lnTo>
                  <a:pt x="6764" y="1208"/>
                </a:lnTo>
                <a:close/>
                <a:moveTo>
                  <a:pt x="6900" y="1126"/>
                </a:moveTo>
                <a:lnTo>
                  <a:pt x="6900" y="1126"/>
                </a:lnTo>
                <a:lnTo>
                  <a:pt x="6900" y="1124"/>
                </a:lnTo>
                <a:lnTo>
                  <a:pt x="6896" y="1122"/>
                </a:lnTo>
                <a:lnTo>
                  <a:pt x="6894" y="1120"/>
                </a:lnTo>
                <a:lnTo>
                  <a:pt x="6890" y="1122"/>
                </a:lnTo>
                <a:lnTo>
                  <a:pt x="6890" y="1124"/>
                </a:lnTo>
                <a:lnTo>
                  <a:pt x="6894" y="1126"/>
                </a:lnTo>
                <a:lnTo>
                  <a:pt x="6898" y="1126"/>
                </a:lnTo>
                <a:lnTo>
                  <a:pt x="6900" y="1126"/>
                </a:lnTo>
                <a:close/>
                <a:moveTo>
                  <a:pt x="6680" y="1258"/>
                </a:moveTo>
                <a:lnTo>
                  <a:pt x="6680" y="1258"/>
                </a:lnTo>
                <a:lnTo>
                  <a:pt x="6680" y="1256"/>
                </a:lnTo>
                <a:lnTo>
                  <a:pt x="6678" y="1254"/>
                </a:lnTo>
                <a:lnTo>
                  <a:pt x="6676" y="1254"/>
                </a:lnTo>
                <a:lnTo>
                  <a:pt x="6674" y="1256"/>
                </a:lnTo>
                <a:lnTo>
                  <a:pt x="6674" y="1258"/>
                </a:lnTo>
                <a:lnTo>
                  <a:pt x="6676" y="1260"/>
                </a:lnTo>
                <a:lnTo>
                  <a:pt x="6678" y="1260"/>
                </a:lnTo>
                <a:lnTo>
                  <a:pt x="6680" y="1258"/>
                </a:lnTo>
                <a:close/>
                <a:moveTo>
                  <a:pt x="7072" y="1080"/>
                </a:moveTo>
                <a:lnTo>
                  <a:pt x="7072" y="1080"/>
                </a:lnTo>
                <a:lnTo>
                  <a:pt x="7068" y="1080"/>
                </a:lnTo>
                <a:lnTo>
                  <a:pt x="7066" y="1080"/>
                </a:lnTo>
                <a:lnTo>
                  <a:pt x="7064" y="1084"/>
                </a:lnTo>
                <a:lnTo>
                  <a:pt x="7064" y="1086"/>
                </a:lnTo>
                <a:lnTo>
                  <a:pt x="7068" y="1094"/>
                </a:lnTo>
                <a:lnTo>
                  <a:pt x="7070" y="1096"/>
                </a:lnTo>
                <a:lnTo>
                  <a:pt x="7072" y="1096"/>
                </a:lnTo>
                <a:lnTo>
                  <a:pt x="7078" y="1094"/>
                </a:lnTo>
                <a:lnTo>
                  <a:pt x="7080" y="1088"/>
                </a:lnTo>
                <a:lnTo>
                  <a:pt x="7080" y="1086"/>
                </a:lnTo>
                <a:lnTo>
                  <a:pt x="7080" y="1084"/>
                </a:lnTo>
                <a:lnTo>
                  <a:pt x="7078" y="1082"/>
                </a:lnTo>
                <a:lnTo>
                  <a:pt x="7072" y="1080"/>
                </a:lnTo>
                <a:close/>
                <a:moveTo>
                  <a:pt x="7054" y="1108"/>
                </a:moveTo>
                <a:lnTo>
                  <a:pt x="7054" y="1108"/>
                </a:lnTo>
                <a:lnTo>
                  <a:pt x="7062" y="1098"/>
                </a:lnTo>
                <a:lnTo>
                  <a:pt x="7064" y="1094"/>
                </a:lnTo>
                <a:lnTo>
                  <a:pt x="7064" y="1092"/>
                </a:lnTo>
                <a:lnTo>
                  <a:pt x="7060" y="1090"/>
                </a:lnTo>
                <a:lnTo>
                  <a:pt x="7056" y="1086"/>
                </a:lnTo>
                <a:lnTo>
                  <a:pt x="7056" y="1088"/>
                </a:lnTo>
                <a:lnTo>
                  <a:pt x="7054" y="1090"/>
                </a:lnTo>
                <a:lnTo>
                  <a:pt x="7048" y="1094"/>
                </a:lnTo>
                <a:lnTo>
                  <a:pt x="7038" y="1098"/>
                </a:lnTo>
                <a:lnTo>
                  <a:pt x="7034" y="1100"/>
                </a:lnTo>
                <a:lnTo>
                  <a:pt x="7034" y="1102"/>
                </a:lnTo>
                <a:lnTo>
                  <a:pt x="7034" y="1106"/>
                </a:lnTo>
                <a:lnTo>
                  <a:pt x="7040" y="1110"/>
                </a:lnTo>
                <a:lnTo>
                  <a:pt x="7048" y="1112"/>
                </a:lnTo>
                <a:lnTo>
                  <a:pt x="7050" y="1112"/>
                </a:lnTo>
                <a:lnTo>
                  <a:pt x="7054" y="1108"/>
                </a:lnTo>
                <a:close/>
                <a:moveTo>
                  <a:pt x="7036" y="1110"/>
                </a:moveTo>
                <a:lnTo>
                  <a:pt x="7036" y="1110"/>
                </a:lnTo>
                <a:lnTo>
                  <a:pt x="7032" y="1108"/>
                </a:lnTo>
                <a:lnTo>
                  <a:pt x="7028" y="1106"/>
                </a:lnTo>
                <a:lnTo>
                  <a:pt x="7022" y="1106"/>
                </a:lnTo>
                <a:lnTo>
                  <a:pt x="7014" y="1108"/>
                </a:lnTo>
                <a:lnTo>
                  <a:pt x="7012" y="1110"/>
                </a:lnTo>
                <a:lnTo>
                  <a:pt x="7014" y="1112"/>
                </a:lnTo>
                <a:lnTo>
                  <a:pt x="7024" y="1114"/>
                </a:lnTo>
                <a:lnTo>
                  <a:pt x="7034" y="1114"/>
                </a:lnTo>
                <a:lnTo>
                  <a:pt x="7036" y="1112"/>
                </a:lnTo>
                <a:lnTo>
                  <a:pt x="7036" y="1110"/>
                </a:lnTo>
                <a:close/>
                <a:moveTo>
                  <a:pt x="7010" y="1098"/>
                </a:moveTo>
                <a:lnTo>
                  <a:pt x="7010" y="1098"/>
                </a:lnTo>
                <a:lnTo>
                  <a:pt x="7014" y="1096"/>
                </a:lnTo>
                <a:lnTo>
                  <a:pt x="7018" y="1094"/>
                </a:lnTo>
                <a:lnTo>
                  <a:pt x="7022" y="1092"/>
                </a:lnTo>
                <a:lnTo>
                  <a:pt x="7026" y="1094"/>
                </a:lnTo>
                <a:lnTo>
                  <a:pt x="7030" y="1094"/>
                </a:lnTo>
                <a:lnTo>
                  <a:pt x="7034" y="1094"/>
                </a:lnTo>
                <a:lnTo>
                  <a:pt x="7048" y="1082"/>
                </a:lnTo>
                <a:lnTo>
                  <a:pt x="7056" y="1076"/>
                </a:lnTo>
                <a:lnTo>
                  <a:pt x="7056" y="1074"/>
                </a:lnTo>
                <a:lnTo>
                  <a:pt x="7052" y="1072"/>
                </a:lnTo>
                <a:lnTo>
                  <a:pt x="7046" y="1074"/>
                </a:lnTo>
                <a:lnTo>
                  <a:pt x="7042" y="1076"/>
                </a:lnTo>
                <a:lnTo>
                  <a:pt x="7042" y="1078"/>
                </a:lnTo>
                <a:lnTo>
                  <a:pt x="7040" y="1080"/>
                </a:lnTo>
                <a:lnTo>
                  <a:pt x="7034" y="1080"/>
                </a:lnTo>
                <a:lnTo>
                  <a:pt x="7032" y="1080"/>
                </a:lnTo>
                <a:lnTo>
                  <a:pt x="7030" y="1080"/>
                </a:lnTo>
                <a:lnTo>
                  <a:pt x="7028" y="1084"/>
                </a:lnTo>
                <a:lnTo>
                  <a:pt x="7026" y="1086"/>
                </a:lnTo>
                <a:lnTo>
                  <a:pt x="7024" y="1086"/>
                </a:lnTo>
                <a:lnTo>
                  <a:pt x="7022" y="1084"/>
                </a:lnTo>
                <a:lnTo>
                  <a:pt x="7018" y="1084"/>
                </a:lnTo>
                <a:lnTo>
                  <a:pt x="7002" y="1088"/>
                </a:lnTo>
                <a:lnTo>
                  <a:pt x="6998" y="1090"/>
                </a:lnTo>
                <a:lnTo>
                  <a:pt x="7002" y="1092"/>
                </a:lnTo>
                <a:lnTo>
                  <a:pt x="7006" y="1094"/>
                </a:lnTo>
                <a:lnTo>
                  <a:pt x="7004" y="1096"/>
                </a:lnTo>
                <a:lnTo>
                  <a:pt x="7004" y="1098"/>
                </a:lnTo>
                <a:lnTo>
                  <a:pt x="7010" y="1098"/>
                </a:lnTo>
                <a:close/>
                <a:moveTo>
                  <a:pt x="6948" y="1122"/>
                </a:moveTo>
                <a:lnTo>
                  <a:pt x="6948" y="1122"/>
                </a:lnTo>
                <a:lnTo>
                  <a:pt x="6948" y="1118"/>
                </a:lnTo>
                <a:lnTo>
                  <a:pt x="6946" y="1116"/>
                </a:lnTo>
                <a:lnTo>
                  <a:pt x="6942" y="1116"/>
                </a:lnTo>
                <a:lnTo>
                  <a:pt x="6936" y="1118"/>
                </a:lnTo>
                <a:lnTo>
                  <a:pt x="6932" y="1122"/>
                </a:lnTo>
                <a:lnTo>
                  <a:pt x="6932" y="1126"/>
                </a:lnTo>
                <a:lnTo>
                  <a:pt x="6934" y="1128"/>
                </a:lnTo>
                <a:lnTo>
                  <a:pt x="6940" y="1130"/>
                </a:lnTo>
                <a:lnTo>
                  <a:pt x="6944" y="1130"/>
                </a:lnTo>
                <a:lnTo>
                  <a:pt x="6946" y="1130"/>
                </a:lnTo>
                <a:lnTo>
                  <a:pt x="6948" y="1122"/>
                </a:lnTo>
                <a:close/>
                <a:moveTo>
                  <a:pt x="6920" y="1126"/>
                </a:moveTo>
                <a:lnTo>
                  <a:pt x="6920" y="1126"/>
                </a:lnTo>
                <a:lnTo>
                  <a:pt x="6922" y="1124"/>
                </a:lnTo>
                <a:lnTo>
                  <a:pt x="6922" y="1122"/>
                </a:lnTo>
                <a:lnTo>
                  <a:pt x="6912" y="1118"/>
                </a:lnTo>
                <a:lnTo>
                  <a:pt x="6908" y="1116"/>
                </a:lnTo>
                <a:lnTo>
                  <a:pt x="6904" y="1114"/>
                </a:lnTo>
                <a:lnTo>
                  <a:pt x="6900" y="1112"/>
                </a:lnTo>
                <a:lnTo>
                  <a:pt x="6900" y="1114"/>
                </a:lnTo>
                <a:lnTo>
                  <a:pt x="6900" y="1120"/>
                </a:lnTo>
                <a:lnTo>
                  <a:pt x="6906" y="1124"/>
                </a:lnTo>
                <a:lnTo>
                  <a:pt x="6912" y="1126"/>
                </a:lnTo>
                <a:lnTo>
                  <a:pt x="6920" y="1126"/>
                </a:lnTo>
                <a:close/>
                <a:moveTo>
                  <a:pt x="6898" y="1140"/>
                </a:moveTo>
                <a:lnTo>
                  <a:pt x="6898" y="1140"/>
                </a:lnTo>
                <a:lnTo>
                  <a:pt x="6904" y="1134"/>
                </a:lnTo>
                <a:lnTo>
                  <a:pt x="6902" y="1132"/>
                </a:lnTo>
                <a:lnTo>
                  <a:pt x="6900" y="1130"/>
                </a:lnTo>
                <a:lnTo>
                  <a:pt x="6896" y="1130"/>
                </a:lnTo>
                <a:lnTo>
                  <a:pt x="6892" y="1130"/>
                </a:lnTo>
                <a:lnTo>
                  <a:pt x="6890" y="1130"/>
                </a:lnTo>
                <a:lnTo>
                  <a:pt x="6886" y="1128"/>
                </a:lnTo>
                <a:lnTo>
                  <a:pt x="6884" y="1128"/>
                </a:lnTo>
                <a:lnTo>
                  <a:pt x="6882" y="1128"/>
                </a:lnTo>
                <a:lnTo>
                  <a:pt x="6880" y="1130"/>
                </a:lnTo>
                <a:lnTo>
                  <a:pt x="6876" y="1130"/>
                </a:lnTo>
                <a:lnTo>
                  <a:pt x="6874" y="1130"/>
                </a:lnTo>
                <a:lnTo>
                  <a:pt x="6872" y="1132"/>
                </a:lnTo>
                <a:lnTo>
                  <a:pt x="6872" y="1134"/>
                </a:lnTo>
                <a:lnTo>
                  <a:pt x="6868" y="1136"/>
                </a:lnTo>
                <a:lnTo>
                  <a:pt x="6866" y="1140"/>
                </a:lnTo>
                <a:lnTo>
                  <a:pt x="6870" y="1140"/>
                </a:lnTo>
                <a:lnTo>
                  <a:pt x="6874" y="1142"/>
                </a:lnTo>
                <a:lnTo>
                  <a:pt x="6880" y="1146"/>
                </a:lnTo>
                <a:lnTo>
                  <a:pt x="6884" y="1148"/>
                </a:lnTo>
                <a:lnTo>
                  <a:pt x="6888" y="1146"/>
                </a:lnTo>
                <a:lnTo>
                  <a:pt x="6898" y="1140"/>
                </a:lnTo>
                <a:close/>
                <a:moveTo>
                  <a:pt x="6854" y="1166"/>
                </a:moveTo>
                <a:lnTo>
                  <a:pt x="6854" y="1166"/>
                </a:lnTo>
                <a:lnTo>
                  <a:pt x="6860" y="1166"/>
                </a:lnTo>
                <a:lnTo>
                  <a:pt x="6864" y="1164"/>
                </a:lnTo>
                <a:lnTo>
                  <a:pt x="6866" y="1162"/>
                </a:lnTo>
                <a:lnTo>
                  <a:pt x="6868" y="1158"/>
                </a:lnTo>
                <a:lnTo>
                  <a:pt x="6874" y="1154"/>
                </a:lnTo>
                <a:lnTo>
                  <a:pt x="6876" y="1152"/>
                </a:lnTo>
                <a:lnTo>
                  <a:pt x="6876" y="1150"/>
                </a:lnTo>
                <a:lnTo>
                  <a:pt x="6876" y="1148"/>
                </a:lnTo>
                <a:lnTo>
                  <a:pt x="6872" y="1144"/>
                </a:lnTo>
                <a:lnTo>
                  <a:pt x="6866" y="1142"/>
                </a:lnTo>
                <a:lnTo>
                  <a:pt x="6864" y="1144"/>
                </a:lnTo>
                <a:lnTo>
                  <a:pt x="6864" y="1146"/>
                </a:lnTo>
                <a:lnTo>
                  <a:pt x="6862" y="1146"/>
                </a:lnTo>
                <a:lnTo>
                  <a:pt x="6858" y="1148"/>
                </a:lnTo>
                <a:lnTo>
                  <a:pt x="6856" y="1148"/>
                </a:lnTo>
                <a:lnTo>
                  <a:pt x="6856" y="1150"/>
                </a:lnTo>
                <a:lnTo>
                  <a:pt x="6854" y="1150"/>
                </a:lnTo>
                <a:lnTo>
                  <a:pt x="6852" y="1148"/>
                </a:lnTo>
                <a:lnTo>
                  <a:pt x="6848" y="1150"/>
                </a:lnTo>
                <a:lnTo>
                  <a:pt x="6846" y="1152"/>
                </a:lnTo>
                <a:lnTo>
                  <a:pt x="6846" y="1156"/>
                </a:lnTo>
                <a:lnTo>
                  <a:pt x="6844" y="1160"/>
                </a:lnTo>
                <a:lnTo>
                  <a:pt x="6840" y="1160"/>
                </a:lnTo>
                <a:lnTo>
                  <a:pt x="6838" y="1160"/>
                </a:lnTo>
                <a:lnTo>
                  <a:pt x="6836" y="1162"/>
                </a:lnTo>
                <a:lnTo>
                  <a:pt x="6836" y="1164"/>
                </a:lnTo>
                <a:lnTo>
                  <a:pt x="6838" y="1166"/>
                </a:lnTo>
                <a:lnTo>
                  <a:pt x="6854" y="1166"/>
                </a:lnTo>
                <a:close/>
                <a:moveTo>
                  <a:pt x="6834" y="1168"/>
                </a:moveTo>
                <a:lnTo>
                  <a:pt x="6834" y="1168"/>
                </a:lnTo>
                <a:lnTo>
                  <a:pt x="6832" y="1168"/>
                </a:lnTo>
                <a:lnTo>
                  <a:pt x="6832" y="1166"/>
                </a:lnTo>
                <a:lnTo>
                  <a:pt x="6830" y="1164"/>
                </a:lnTo>
                <a:lnTo>
                  <a:pt x="6828" y="1164"/>
                </a:lnTo>
                <a:lnTo>
                  <a:pt x="6826" y="1166"/>
                </a:lnTo>
                <a:lnTo>
                  <a:pt x="6824" y="1164"/>
                </a:lnTo>
                <a:lnTo>
                  <a:pt x="6822" y="1162"/>
                </a:lnTo>
                <a:lnTo>
                  <a:pt x="6822" y="1164"/>
                </a:lnTo>
                <a:lnTo>
                  <a:pt x="6820" y="1166"/>
                </a:lnTo>
                <a:lnTo>
                  <a:pt x="6818" y="1164"/>
                </a:lnTo>
                <a:lnTo>
                  <a:pt x="6814" y="1164"/>
                </a:lnTo>
                <a:lnTo>
                  <a:pt x="6814" y="1166"/>
                </a:lnTo>
                <a:lnTo>
                  <a:pt x="6814" y="1168"/>
                </a:lnTo>
                <a:lnTo>
                  <a:pt x="6812" y="1168"/>
                </a:lnTo>
                <a:lnTo>
                  <a:pt x="6810" y="1168"/>
                </a:lnTo>
                <a:lnTo>
                  <a:pt x="6804" y="1168"/>
                </a:lnTo>
                <a:lnTo>
                  <a:pt x="6804" y="1170"/>
                </a:lnTo>
                <a:lnTo>
                  <a:pt x="6806" y="1172"/>
                </a:lnTo>
                <a:lnTo>
                  <a:pt x="6808" y="1174"/>
                </a:lnTo>
                <a:lnTo>
                  <a:pt x="6808" y="1176"/>
                </a:lnTo>
                <a:lnTo>
                  <a:pt x="6804" y="1176"/>
                </a:lnTo>
                <a:lnTo>
                  <a:pt x="6798" y="1178"/>
                </a:lnTo>
                <a:lnTo>
                  <a:pt x="6794" y="1178"/>
                </a:lnTo>
                <a:lnTo>
                  <a:pt x="6792" y="1180"/>
                </a:lnTo>
                <a:lnTo>
                  <a:pt x="6794" y="1180"/>
                </a:lnTo>
                <a:lnTo>
                  <a:pt x="6796" y="1182"/>
                </a:lnTo>
                <a:lnTo>
                  <a:pt x="6794" y="1182"/>
                </a:lnTo>
                <a:lnTo>
                  <a:pt x="6792" y="1184"/>
                </a:lnTo>
                <a:lnTo>
                  <a:pt x="6792" y="1186"/>
                </a:lnTo>
                <a:lnTo>
                  <a:pt x="6794" y="1188"/>
                </a:lnTo>
                <a:lnTo>
                  <a:pt x="6792" y="1188"/>
                </a:lnTo>
                <a:lnTo>
                  <a:pt x="6792" y="1192"/>
                </a:lnTo>
                <a:lnTo>
                  <a:pt x="6792" y="1194"/>
                </a:lnTo>
                <a:lnTo>
                  <a:pt x="6790" y="1198"/>
                </a:lnTo>
                <a:lnTo>
                  <a:pt x="6788" y="1200"/>
                </a:lnTo>
                <a:lnTo>
                  <a:pt x="6792" y="1200"/>
                </a:lnTo>
                <a:lnTo>
                  <a:pt x="6798" y="1200"/>
                </a:lnTo>
                <a:lnTo>
                  <a:pt x="6798" y="1202"/>
                </a:lnTo>
                <a:lnTo>
                  <a:pt x="6798" y="1204"/>
                </a:lnTo>
                <a:lnTo>
                  <a:pt x="6800" y="1204"/>
                </a:lnTo>
                <a:lnTo>
                  <a:pt x="6804" y="1202"/>
                </a:lnTo>
                <a:lnTo>
                  <a:pt x="6808" y="1198"/>
                </a:lnTo>
                <a:lnTo>
                  <a:pt x="6810" y="1194"/>
                </a:lnTo>
                <a:lnTo>
                  <a:pt x="6814" y="1192"/>
                </a:lnTo>
                <a:lnTo>
                  <a:pt x="6816" y="1192"/>
                </a:lnTo>
                <a:lnTo>
                  <a:pt x="6816" y="1194"/>
                </a:lnTo>
                <a:lnTo>
                  <a:pt x="6818" y="1196"/>
                </a:lnTo>
                <a:lnTo>
                  <a:pt x="6826" y="1196"/>
                </a:lnTo>
                <a:lnTo>
                  <a:pt x="6832" y="1194"/>
                </a:lnTo>
                <a:lnTo>
                  <a:pt x="6832" y="1192"/>
                </a:lnTo>
                <a:lnTo>
                  <a:pt x="6830" y="1188"/>
                </a:lnTo>
                <a:lnTo>
                  <a:pt x="6830" y="1184"/>
                </a:lnTo>
                <a:lnTo>
                  <a:pt x="6832" y="1180"/>
                </a:lnTo>
                <a:lnTo>
                  <a:pt x="6834" y="1178"/>
                </a:lnTo>
                <a:lnTo>
                  <a:pt x="6834" y="1176"/>
                </a:lnTo>
                <a:lnTo>
                  <a:pt x="6836" y="1170"/>
                </a:lnTo>
                <a:lnTo>
                  <a:pt x="6836" y="1168"/>
                </a:lnTo>
                <a:lnTo>
                  <a:pt x="6834" y="1168"/>
                </a:lnTo>
                <a:close/>
                <a:moveTo>
                  <a:pt x="6690" y="1264"/>
                </a:moveTo>
                <a:lnTo>
                  <a:pt x="6690" y="1264"/>
                </a:lnTo>
                <a:lnTo>
                  <a:pt x="6700" y="1260"/>
                </a:lnTo>
                <a:lnTo>
                  <a:pt x="6712" y="1252"/>
                </a:lnTo>
                <a:lnTo>
                  <a:pt x="6716" y="1248"/>
                </a:lnTo>
                <a:lnTo>
                  <a:pt x="6710" y="1248"/>
                </a:lnTo>
                <a:lnTo>
                  <a:pt x="6702" y="1248"/>
                </a:lnTo>
                <a:lnTo>
                  <a:pt x="6692" y="1250"/>
                </a:lnTo>
                <a:lnTo>
                  <a:pt x="6690" y="1252"/>
                </a:lnTo>
                <a:lnTo>
                  <a:pt x="6690" y="1254"/>
                </a:lnTo>
                <a:lnTo>
                  <a:pt x="6686" y="1256"/>
                </a:lnTo>
                <a:lnTo>
                  <a:pt x="6684" y="1256"/>
                </a:lnTo>
                <a:lnTo>
                  <a:pt x="6684" y="1258"/>
                </a:lnTo>
                <a:lnTo>
                  <a:pt x="6684" y="1260"/>
                </a:lnTo>
                <a:lnTo>
                  <a:pt x="6682" y="1262"/>
                </a:lnTo>
                <a:lnTo>
                  <a:pt x="6680" y="1264"/>
                </a:lnTo>
                <a:lnTo>
                  <a:pt x="6680" y="1266"/>
                </a:lnTo>
                <a:lnTo>
                  <a:pt x="6684" y="1266"/>
                </a:lnTo>
                <a:lnTo>
                  <a:pt x="6690" y="1264"/>
                </a:lnTo>
                <a:close/>
                <a:moveTo>
                  <a:pt x="6712" y="1218"/>
                </a:moveTo>
                <a:lnTo>
                  <a:pt x="6712" y="1218"/>
                </a:lnTo>
                <a:lnTo>
                  <a:pt x="6708" y="1218"/>
                </a:lnTo>
                <a:lnTo>
                  <a:pt x="6706" y="1220"/>
                </a:lnTo>
                <a:lnTo>
                  <a:pt x="6706" y="1222"/>
                </a:lnTo>
                <a:lnTo>
                  <a:pt x="6704" y="1222"/>
                </a:lnTo>
                <a:lnTo>
                  <a:pt x="6700" y="1222"/>
                </a:lnTo>
                <a:lnTo>
                  <a:pt x="6698" y="1220"/>
                </a:lnTo>
                <a:lnTo>
                  <a:pt x="6698" y="1218"/>
                </a:lnTo>
                <a:lnTo>
                  <a:pt x="6696" y="1220"/>
                </a:lnTo>
                <a:lnTo>
                  <a:pt x="6694" y="1220"/>
                </a:lnTo>
                <a:lnTo>
                  <a:pt x="6692" y="1222"/>
                </a:lnTo>
                <a:lnTo>
                  <a:pt x="6690" y="1222"/>
                </a:lnTo>
                <a:lnTo>
                  <a:pt x="6690" y="1224"/>
                </a:lnTo>
                <a:lnTo>
                  <a:pt x="6688" y="1226"/>
                </a:lnTo>
                <a:lnTo>
                  <a:pt x="6686" y="1228"/>
                </a:lnTo>
                <a:lnTo>
                  <a:pt x="6686" y="1230"/>
                </a:lnTo>
                <a:lnTo>
                  <a:pt x="6688" y="1234"/>
                </a:lnTo>
                <a:lnTo>
                  <a:pt x="6694" y="1236"/>
                </a:lnTo>
                <a:lnTo>
                  <a:pt x="6696" y="1234"/>
                </a:lnTo>
                <a:lnTo>
                  <a:pt x="6700" y="1230"/>
                </a:lnTo>
                <a:lnTo>
                  <a:pt x="6710" y="1228"/>
                </a:lnTo>
                <a:lnTo>
                  <a:pt x="6716" y="1228"/>
                </a:lnTo>
                <a:lnTo>
                  <a:pt x="6710" y="1230"/>
                </a:lnTo>
                <a:lnTo>
                  <a:pt x="6704" y="1234"/>
                </a:lnTo>
                <a:lnTo>
                  <a:pt x="6704" y="1236"/>
                </a:lnTo>
                <a:lnTo>
                  <a:pt x="6714" y="1236"/>
                </a:lnTo>
                <a:lnTo>
                  <a:pt x="6724" y="1232"/>
                </a:lnTo>
                <a:lnTo>
                  <a:pt x="6726" y="1232"/>
                </a:lnTo>
                <a:lnTo>
                  <a:pt x="6726" y="1230"/>
                </a:lnTo>
                <a:lnTo>
                  <a:pt x="6726" y="1226"/>
                </a:lnTo>
                <a:lnTo>
                  <a:pt x="6724" y="1224"/>
                </a:lnTo>
                <a:lnTo>
                  <a:pt x="6724" y="1222"/>
                </a:lnTo>
                <a:lnTo>
                  <a:pt x="6726" y="1220"/>
                </a:lnTo>
                <a:lnTo>
                  <a:pt x="6726" y="1218"/>
                </a:lnTo>
                <a:lnTo>
                  <a:pt x="6724" y="1212"/>
                </a:lnTo>
                <a:lnTo>
                  <a:pt x="6718" y="1208"/>
                </a:lnTo>
                <a:lnTo>
                  <a:pt x="6716" y="1206"/>
                </a:lnTo>
                <a:lnTo>
                  <a:pt x="6714" y="1206"/>
                </a:lnTo>
                <a:lnTo>
                  <a:pt x="6712" y="1208"/>
                </a:lnTo>
                <a:lnTo>
                  <a:pt x="6712" y="1210"/>
                </a:lnTo>
                <a:lnTo>
                  <a:pt x="6714" y="1214"/>
                </a:lnTo>
                <a:lnTo>
                  <a:pt x="6716" y="1216"/>
                </a:lnTo>
                <a:lnTo>
                  <a:pt x="6712" y="1218"/>
                </a:lnTo>
                <a:close/>
                <a:moveTo>
                  <a:pt x="6740" y="1208"/>
                </a:moveTo>
                <a:lnTo>
                  <a:pt x="6740" y="1208"/>
                </a:lnTo>
                <a:lnTo>
                  <a:pt x="6744" y="1206"/>
                </a:lnTo>
                <a:lnTo>
                  <a:pt x="6746" y="1204"/>
                </a:lnTo>
                <a:lnTo>
                  <a:pt x="6752" y="1196"/>
                </a:lnTo>
                <a:lnTo>
                  <a:pt x="6756" y="1190"/>
                </a:lnTo>
                <a:lnTo>
                  <a:pt x="6758" y="1186"/>
                </a:lnTo>
                <a:lnTo>
                  <a:pt x="6756" y="1184"/>
                </a:lnTo>
                <a:lnTo>
                  <a:pt x="6750" y="1186"/>
                </a:lnTo>
                <a:lnTo>
                  <a:pt x="6740" y="1194"/>
                </a:lnTo>
                <a:lnTo>
                  <a:pt x="6734" y="1200"/>
                </a:lnTo>
                <a:lnTo>
                  <a:pt x="6730" y="1206"/>
                </a:lnTo>
                <a:lnTo>
                  <a:pt x="6728" y="1212"/>
                </a:lnTo>
                <a:lnTo>
                  <a:pt x="6728" y="1214"/>
                </a:lnTo>
                <a:lnTo>
                  <a:pt x="6730" y="1216"/>
                </a:lnTo>
                <a:lnTo>
                  <a:pt x="6732" y="1214"/>
                </a:lnTo>
                <a:lnTo>
                  <a:pt x="6734" y="1212"/>
                </a:lnTo>
                <a:lnTo>
                  <a:pt x="6736" y="1208"/>
                </a:lnTo>
                <a:lnTo>
                  <a:pt x="6740" y="1208"/>
                </a:lnTo>
                <a:close/>
                <a:moveTo>
                  <a:pt x="6766" y="1216"/>
                </a:moveTo>
                <a:lnTo>
                  <a:pt x="6766" y="1216"/>
                </a:lnTo>
                <a:lnTo>
                  <a:pt x="6762" y="1214"/>
                </a:lnTo>
                <a:lnTo>
                  <a:pt x="6758" y="1216"/>
                </a:lnTo>
                <a:lnTo>
                  <a:pt x="6756" y="1220"/>
                </a:lnTo>
                <a:lnTo>
                  <a:pt x="6756" y="1222"/>
                </a:lnTo>
                <a:lnTo>
                  <a:pt x="6756" y="1226"/>
                </a:lnTo>
                <a:lnTo>
                  <a:pt x="6750" y="1232"/>
                </a:lnTo>
                <a:lnTo>
                  <a:pt x="6746" y="1234"/>
                </a:lnTo>
                <a:lnTo>
                  <a:pt x="6748" y="1230"/>
                </a:lnTo>
                <a:lnTo>
                  <a:pt x="6750" y="1226"/>
                </a:lnTo>
                <a:lnTo>
                  <a:pt x="6746" y="1224"/>
                </a:lnTo>
                <a:lnTo>
                  <a:pt x="6744" y="1224"/>
                </a:lnTo>
                <a:lnTo>
                  <a:pt x="6746" y="1220"/>
                </a:lnTo>
                <a:lnTo>
                  <a:pt x="6750" y="1214"/>
                </a:lnTo>
                <a:lnTo>
                  <a:pt x="6750" y="1212"/>
                </a:lnTo>
                <a:lnTo>
                  <a:pt x="6748" y="1210"/>
                </a:lnTo>
                <a:lnTo>
                  <a:pt x="6742" y="1210"/>
                </a:lnTo>
                <a:lnTo>
                  <a:pt x="6738" y="1214"/>
                </a:lnTo>
                <a:lnTo>
                  <a:pt x="6734" y="1218"/>
                </a:lnTo>
                <a:lnTo>
                  <a:pt x="6730" y="1224"/>
                </a:lnTo>
                <a:lnTo>
                  <a:pt x="6730" y="1228"/>
                </a:lnTo>
                <a:lnTo>
                  <a:pt x="6732" y="1232"/>
                </a:lnTo>
                <a:lnTo>
                  <a:pt x="6730" y="1236"/>
                </a:lnTo>
                <a:lnTo>
                  <a:pt x="6726" y="1238"/>
                </a:lnTo>
                <a:lnTo>
                  <a:pt x="6722" y="1240"/>
                </a:lnTo>
                <a:lnTo>
                  <a:pt x="6720" y="1242"/>
                </a:lnTo>
                <a:lnTo>
                  <a:pt x="6720" y="1246"/>
                </a:lnTo>
                <a:lnTo>
                  <a:pt x="6716" y="1254"/>
                </a:lnTo>
                <a:lnTo>
                  <a:pt x="6714" y="1260"/>
                </a:lnTo>
                <a:lnTo>
                  <a:pt x="6718" y="1258"/>
                </a:lnTo>
                <a:lnTo>
                  <a:pt x="6726" y="1256"/>
                </a:lnTo>
                <a:lnTo>
                  <a:pt x="6728" y="1256"/>
                </a:lnTo>
                <a:lnTo>
                  <a:pt x="6732" y="1256"/>
                </a:lnTo>
                <a:lnTo>
                  <a:pt x="6734" y="1258"/>
                </a:lnTo>
                <a:lnTo>
                  <a:pt x="6736" y="1258"/>
                </a:lnTo>
                <a:lnTo>
                  <a:pt x="6738" y="1254"/>
                </a:lnTo>
                <a:lnTo>
                  <a:pt x="6742" y="1250"/>
                </a:lnTo>
                <a:lnTo>
                  <a:pt x="6744" y="1250"/>
                </a:lnTo>
                <a:lnTo>
                  <a:pt x="6746" y="1252"/>
                </a:lnTo>
                <a:lnTo>
                  <a:pt x="6748" y="1252"/>
                </a:lnTo>
                <a:lnTo>
                  <a:pt x="6752" y="1248"/>
                </a:lnTo>
                <a:lnTo>
                  <a:pt x="6754" y="1244"/>
                </a:lnTo>
                <a:lnTo>
                  <a:pt x="6756" y="1240"/>
                </a:lnTo>
                <a:lnTo>
                  <a:pt x="6760" y="1238"/>
                </a:lnTo>
                <a:lnTo>
                  <a:pt x="6768" y="1236"/>
                </a:lnTo>
                <a:lnTo>
                  <a:pt x="6772" y="1236"/>
                </a:lnTo>
                <a:lnTo>
                  <a:pt x="6774" y="1234"/>
                </a:lnTo>
                <a:lnTo>
                  <a:pt x="6774" y="1230"/>
                </a:lnTo>
                <a:lnTo>
                  <a:pt x="6774" y="1228"/>
                </a:lnTo>
                <a:lnTo>
                  <a:pt x="6770" y="1220"/>
                </a:lnTo>
                <a:lnTo>
                  <a:pt x="6766" y="1216"/>
                </a:lnTo>
                <a:close/>
                <a:moveTo>
                  <a:pt x="6654" y="1274"/>
                </a:moveTo>
                <a:lnTo>
                  <a:pt x="6654" y="1274"/>
                </a:lnTo>
                <a:lnTo>
                  <a:pt x="6656" y="1272"/>
                </a:lnTo>
                <a:lnTo>
                  <a:pt x="6658" y="1272"/>
                </a:lnTo>
                <a:lnTo>
                  <a:pt x="6660" y="1272"/>
                </a:lnTo>
                <a:lnTo>
                  <a:pt x="6664" y="1272"/>
                </a:lnTo>
                <a:lnTo>
                  <a:pt x="6666" y="1270"/>
                </a:lnTo>
                <a:lnTo>
                  <a:pt x="6668" y="1266"/>
                </a:lnTo>
                <a:lnTo>
                  <a:pt x="6672" y="1264"/>
                </a:lnTo>
                <a:lnTo>
                  <a:pt x="6676" y="1262"/>
                </a:lnTo>
                <a:lnTo>
                  <a:pt x="6674" y="1262"/>
                </a:lnTo>
                <a:lnTo>
                  <a:pt x="6664" y="1260"/>
                </a:lnTo>
                <a:lnTo>
                  <a:pt x="6660" y="1258"/>
                </a:lnTo>
                <a:lnTo>
                  <a:pt x="6656" y="1258"/>
                </a:lnTo>
                <a:lnTo>
                  <a:pt x="6654" y="1262"/>
                </a:lnTo>
                <a:lnTo>
                  <a:pt x="6650" y="1266"/>
                </a:lnTo>
                <a:lnTo>
                  <a:pt x="6652" y="1268"/>
                </a:lnTo>
                <a:lnTo>
                  <a:pt x="6650" y="1272"/>
                </a:lnTo>
                <a:lnTo>
                  <a:pt x="6650" y="1274"/>
                </a:lnTo>
                <a:lnTo>
                  <a:pt x="6652" y="1276"/>
                </a:lnTo>
                <a:lnTo>
                  <a:pt x="6654" y="1274"/>
                </a:lnTo>
                <a:close/>
                <a:moveTo>
                  <a:pt x="6642" y="1270"/>
                </a:moveTo>
                <a:lnTo>
                  <a:pt x="6642" y="1270"/>
                </a:lnTo>
                <a:lnTo>
                  <a:pt x="6642" y="1272"/>
                </a:lnTo>
                <a:lnTo>
                  <a:pt x="6640" y="1274"/>
                </a:lnTo>
                <a:lnTo>
                  <a:pt x="6638" y="1274"/>
                </a:lnTo>
                <a:lnTo>
                  <a:pt x="6638" y="1278"/>
                </a:lnTo>
                <a:lnTo>
                  <a:pt x="6640" y="1280"/>
                </a:lnTo>
                <a:lnTo>
                  <a:pt x="6642" y="1280"/>
                </a:lnTo>
                <a:lnTo>
                  <a:pt x="6646" y="1274"/>
                </a:lnTo>
                <a:lnTo>
                  <a:pt x="6648" y="1270"/>
                </a:lnTo>
                <a:lnTo>
                  <a:pt x="6646" y="1268"/>
                </a:lnTo>
                <a:lnTo>
                  <a:pt x="6644" y="1268"/>
                </a:lnTo>
                <a:lnTo>
                  <a:pt x="6642" y="1270"/>
                </a:lnTo>
                <a:close/>
                <a:moveTo>
                  <a:pt x="6634" y="1276"/>
                </a:moveTo>
                <a:lnTo>
                  <a:pt x="6634" y="1276"/>
                </a:lnTo>
                <a:lnTo>
                  <a:pt x="6634" y="1272"/>
                </a:lnTo>
                <a:lnTo>
                  <a:pt x="6632" y="1272"/>
                </a:lnTo>
                <a:lnTo>
                  <a:pt x="6626" y="1282"/>
                </a:lnTo>
                <a:lnTo>
                  <a:pt x="6624" y="1290"/>
                </a:lnTo>
                <a:lnTo>
                  <a:pt x="6630" y="1288"/>
                </a:lnTo>
                <a:lnTo>
                  <a:pt x="6634" y="1284"/>
                </a:lnTo>
                <a:lnTo>
                  <a:pt x="6634" y="1282"/>
                </a:lnTo>
                <a:lnTo>
                  <a:pt x="6634" y="1276"/>
                </a:lnTo>
                <a:close/>
                <a:moveTo>
                  <a:pt x="6742" y="1278"/>
                </a:moveTo>
                <a:lnTo>
                  <a:pt x="6742" y="1278"/>
                </a:lnTo>
                <a:lnTo>
                  <a:pt x="6736" y="1278"/>
                </a:lnTo>
                <a:lnTo>
                  <a:pt x="6732" y="1278"/>
                </a:lnTo>
                <a:lnTo>
                  <a:pt x="6730" y="1280"/>
                </a:lnTo>
                <a:lnTo>
                  <a:pt x="6732" y="1282"/>
                </a:lnTo>
                <a:lnTo>
                  <a:pt x="6738" y="1280"/>
                </a:lnTo>
                <a:lnTo>
                  <a:pt x="6742" y="1280"/>
                </a:lnTo>
                <a:lnTo>
                  <a:pt x="6742" y="1278"/>
                </a:lnTo>
                <a:close/>
                <a:moveTo>
                  <a:pt x="6610" y="1406"/>
                </a:moveTo>
                <a:lnTo>
                  <a:pt x="6610" y="1406"/>
                </a:lnTo>
                <a:lnTo>
                  <a:pt x="6608" y="1410"/>
                </a:lnTo>
                <a:lnTo>
                  <a:pt x="6606" y="1414"/>
                </a:lnTo>
                <a:lnTo>
                  <a:pt x="6604" y="1416"/>
                </a:lnTo>
                <a:lnTo>
                  <a:pt x="6606" y="1416"/>
                </a:lnTo>
                <a:lnTo>
                  <a:pt x="6612" y="1414"/>
                </a:lnTo>
                <a:lnTo>
                  <a:pt x="6614" y="1412"/>
                </a:lnTo>
                <a:lnTo>
                  <a:pt x="6616" y="1408"/>
                </a:lnTo>
                <a:lnTo>
                  <a:pt x="6616" y="1404"/>
                </a:lnTo>
                <a:lnTo>
                  <a:pt x="6614" y="1404"/>
                </a:lnTo>
                <a:lnTo>
                  <a:pt x="6610" y="1404"/>
                </a:lnTo>
                <a:lnTo>
                  <a:pt x="6610" y="1406"/>
                </a:lnTo>
                <a:close/>
                <a:moveTo>
                  <a:pt x="6608" y="1424"/>
                </a:moveTo>
                <a:lnTo>
                  <a:pt x="6608" y="1424"/>
                </a:lnTo>
                <a:lnTo>
                  <a:pt x="6608" y="1426"/>
                </a:lnTo>
                <a:lnTo>
                  <a:pt x="6610" y="1426"/>
                </a:lnTo>
                <a:lnTo>
                  <a:pt x="6618" y="1422"/>
                </a:lnTo>
                <a:lnTo>
                  <a:pt x="6624" y="1418"/>
                </a:lnTo>
                <a:lnTo>
                  <a:pt x="6620" y="1418"/>
                </a:lnTo>
                <a:lnTo>
                  <a:pt x="6612" y="1418"/>
                </a:lnTo>
                <a:lnTo>
                  <a:pt x="6610" y="1420"/>
                </a:lnTo>
                <a:lnTo>
                  <a:pt x="6608" y="1424"/>
                </a:lnTo>
                <a:close/>
                <a:moveTo>
                  <a:pt x="6606" y="1454"/>
                </a:moveTo>
                <a:lnTo>
                  <a:pt x="6606" y="1454"/>
                </a:lnTo>
                <a:lnTo>
                  <a:pt x="6602" y="1450"/>
                </a:lnTo>
                <a:lnTo>
                  <a:pt x="6600" y="1450"/>
                </a:lnTo>
                <a:lnTo>
                  <a:pt x="6600" y="1454"/>
                </a:lnTo>
                <a:lnTo>
                  <a:pt x="6600" y="1456"/>
                </a:lnTo>
                <a:lnTo>
                  <a:pt x="6598" y="1458"/>
                </a:lnTo>
                <a:lnTo>
                  <a:pt x="6596" y="1460"/>
                </a:lnTo>
                <a:lnTo>
                  <a:pt x="6596" y="1462"/>
                </a:lnTo>
                <a:lnTo>
                  <a:pt x="6594" y="1466"/>
                </a:lnTo>
                <a:lnTo>
                  <a:pt x="6592" y="1470"/>
                </a:lnTo>
                <a:lnTo>
                  <a:pt x="6592" y="1472"/>
                </a:lnTo>
                <a:lnTo>
                  <a:pt x="6594" y="1472"/>
                </a:lnTo>
                <a:lnTo>
                  <a:pt x="6598" y="1470"/>
                </a:lnTo>
                <a:lnTo>
                  <a:pt x="6598" y="1468"/>
                </a:lnTo>
                <a:lnTo>
                  <a:pt x="6600" y="1464"/>
                </a:lnTo>
                <a:lnTo>
                  <a:pt x="6602" y="1462"/>
                </a:lnTo>
                <a:lnTo>
                  <a:pt x="6608" y="1460"/>
                </a:lnTo>
                <a:lnTo>
                  <a:pt x="6608" y="1458"/>
                </a:lnTo>
                <a:lnTo>
                  <a:pt x="6606" y="1454"/>
                </a:lnTo>
                <a:close/>
                <a:moveTo>
                  <a:pt x="6590" y="1440"/>
                </a:moveTo>
                <a:lnTo>
                  <a:pt x="6590" y="1440"/>
                </a:lnTo>
                <a:lnTo>
                  <a:pt x="6588" y="1438"/>
                </a:lnTo>
                <a:lnTo>
                  <a:pt x="6584" y="1438"/>
                </a:lnTo>
                <a:lnTo>
                  <a:pt x="6580" y="1440"/>
                </a:lnTo>
                <a:lnTo>
                  <a:pt x="6580" y="1444"/>
                </a:lnTo>
                <a:lnTo>
                  <a:pt x="6582" y="1446"/>
                </a:lnTo>
                <a:lnTo>
                  <a:pt x="6586" y="1444"/>
                </a:lnTo>
                <a:lnTo>
                  <a:pt x="6590" y="1442"/>
                </a:lnTo>
                <a:lnTo>
                  <a:pt x="6590" y="1440"/>
                </a:lnTo>
                <a:close/>
                <a:moveTo>
                  <a:pt x="6602" y="1480"/>
                </a:moveTo>
                <a:lnTo>
                  <a:pt x="6602" y="1480"/>
                </a:lnTo>
                <a:lnTo>
                  <a:pt x="6604" y="1476"/>
                </a:lnTo>
                <a:lnTo>
                  <a:pt x="6602" y="1474"/>
                </a:lnTo>
                <a:lnTo>
                  <a:pt x="6598" y="1474"/>
                </a:lnTo>
                <a:lnTo>
                  <a:pt x="6596" y="1474"/>
                </a:lnTo>
                <a:lnTo>
                  <a:pt x="6594" y="1476"/>
                </a:lnTo>
                <a:lnTo>
                  <a:pt x="6590" y="1480"/>
                </a:lnTo>
                <a:lnTo>
                  <a:pt x="6592" y="1482"/>
                </a:lnTo>
                <a:lnTo>
                  <a:pt x="6596" y="1480"/>
                </a:lnTo>
                <a:lnTo>
                  <a:pt x="6602" y="1480"/>
                </a:lnTo>
                <a:close/>
                <a:moveTo>
                  <a:pt x="6572" y="1482"/>
                </a:moveTo>
                <a:lnTo>
                  <a:pt x="6572" y="1482"/>
                </a:lnTo>
                <a:lnTo>
                  <a:pt x="6574" y="1484"/>
                </a:lnTo>
                <a:lnTo>
                  <a:pt x="6582" y="1480"/>
                </a:lnTo>
                <a:lnTo>
                  <a:pt x="6584" y="1480"/>
                </a:lnTo>
                <a:lnTo>
                  <a:pt x="6582" y="1478"/>
                </a:lnTo>
                <a:lnTo>
                  <a:pt x="6576" y="1478"/>
                </a:lnTo>
                <a:lnTo>
                  <a:pt x="6572" y="1482"/>
                </a:lnTo>
                <a:close/>
                <a:moveTo>
                  <a:pt x="6564" y="1522"/>
                </a:moveTo>
                <a:lnTo>
                  <a:pt x="6564" y="1522"/>
                </a:lnTo>
                <a:lnTo>
                  <a:pt x="6566" y="1522"/>
                </a:lnTo>
                <a:lnTo>
                  <a:pt x="6568" y="1520"/>
                </a:lnTo>
                <a:lnTo>
                  <a:pt x="6566" y="1518"/>
                </a:lnTo>
                <a:lnTo>
                  <a:pt x="6564" y="1518"/>
                </a:lnTo>
                <a:lnTo>
                  <a:pt x="6562" y="1516"/>
                </a:lnTo>
                <a:lnTo>
                  <a:pt x="6560" y="1514"/>
                </a:lnTo>
                <a:lnTo>
                  <a:pt x="6558" y="1514"/>
                </a:lnTo>
                <a:lnTo>
                  <a:pt x="6556" y="1514"/>
                </a:lnTo>
                <a:lnTo>
                  <a:pt x="6556" y="1516"/>
                </a:lnTo>
                <a:lnTo>
                  <a:pt x="6556" y="1520"/>
                </a:lnTo>
                <a:lnTo>
                  <a:pt x="6560" y="1520"/>
                </a:lnTo>
                <a:lnTo>
                  <a:pt x="6564" y="1522"/>
                </a:lnTo>
                <a:close/>
                <a:moveTo>
                  <a:pt x="6564" y="1514"/>
                </a:moveTo>
                <a:lnTo>
                  <a:pt x="6564" y="1514"/>
                </a:lnTo>
                <a:lnTo>
                  <a:pt x="6566" y="1512"/>
                </a:lnTo>
                <a:lnTo>
                  <a:pt x="6564" y="1510"/>
                </a:lnTo>
                <a:lnTo>
                  <a:pt x="6560" y="1508"/>
                </a:lnTo>
                <a:lnTo>
                  <a:pt x="6558" y="1508"/>
                </a:lnTo>
                <a:lnTo>
                  <a:pt x="6560" y="1510"/>
                </a:lnTo>
                <a:lnTo>
                  <a:pt x="6562" y="1512"/>
                </a:lnTo>
                <a:lnTo>
                  <a:pt x="6564" y="1514"/>
                </a:lnTo>
                <a:close/>
                <a:moveTo>
                  <a:pt x="6550" y="1510"/>
                </a:moveTo>
                <a:lnTo>
                  <a:pt x="6550" y="1510"/>
                </a:lnTo>
                <a:lnTo>
                  <a:pt x="6550" y="1512"/>
                </a:lnTo>
                <a:lnTo>
                  <a:pt x="6552" y="1512"/>
                </a:lnTo>
                <a:lnTo>
                  <a:pt x="6556" y="1512"/>
                </a:lnTo>
                <a:lnTo>
                  <a:pt x="6556" y="1510"/>
                </a:lnTo>
                <a:lnTo>
                  <a:pt x="6554" y="1508"/>
                </a:lnTo>
                <a:lnTo>
                  <a:pt x="6552" y="1508"/>
                </a:lnTo>
                <a:lnTo>
                  <a:pt x="6550" y="1510"/>
                </a:lnTo>
                <a:close/>
                <a:moveTo>
                  <a:pt x="6620" y="1402"/>
                </a:moveTo>
                <a:lnTo>
                  <a:pt x="6620" y="1402"/>
                </a:lnTo>
                <a:lnTo>
                  <a:pt x="6622" y="1404"/>
                </a:lnTo>
                <a:lnTo>
                  <a:pt x="6626" y="1402"/>
                </a:lnTo>
                <a:lnTo>
                  <a:pt x="6626" y="1400"/>
                </a:lnTo>
                <a:lnTo>
                  <a:pt x="6626" y="1398"/>
                </a:lnTo>
                <a:lnTo>
                  <a:pt x="6624" y="1398"/>
                </a:lnTo>
                <a:lnTo>
                  <a:pt x="6620" y="1398"/>
                </a:lnTo>
                <a:lnTo>
                  <a:pt x="6620" y="1400"/>
                </a:lnTo>
                <a:lnTo>
                  <a:pt x="6620" y="1402"/>
                </a:lnTo>
                <a:close/>
                <a:moveTo>
                  <a:pt x="6436" y="1594"/>
                </a:moveTo>
                <a:lnTo>
                  <a:pt x="6436" y="1594"/>
                </a:lnTo>
                <a:lnTo>
                  <a:pt x="6434" y="1592"/>
                </a:lnTo>
                <a:lnTo>
                  <a:pt x="6428" y="1592"/>
                </a:lnTo>
                <a:lnTo>
                  <a:pt x="6422" y="1594"/>
                </a:lnTo>
                <a:lnTo>
                  <a:pt x="6420" y="1594"/>
                </a:lnTo>
                <a:lnTo>
                  <a:pt x="6420" y="1596"/>
                </a:lnTo>
                <a:lnTo>
                  <a:pt x="6426" y="1598"/>
                </a:lnTo>
                <a:lnTo>
                  <a:pt x="6432" y="1598"/>
                </a:lnTo>
                <a:lnTo>
                  <a:pt x="6436" y="1596"/>
                </a:lnTo>
                <a:lnTo>
                  <a:pt x="6436" y="1594"/>
                </a:lnTo>
                <a:close/>
                <a:moveTo>
                  <a:pt x="6460" y="1576"/>
                </a:moveTo>
                <a:lnTo>
                  <a:pt x="6460" y="1576"/>
                </a:lnTo>
                <a:lnTo>
                  <a:pt x="6464" y="1574"/>
                </a:lnTo>
                <a:lnTo>
                  <a:pt x="6464" y="1570"/>
                </a:lnTo>
                <a:lnTo>
                  <a:pt x="6462" y="1568"/>
                </a:lnTo>
                <a:lnTo>
                  <a:pt x="6460" y="1568"/>
                </a:lnTo>
                <a:lnTo>
                  <a:pt x="6456" y="1572"/>
                </a:lnTo>
                <a:lnTo>
                  <a:pt x="6450" y="1572"/>
                </a:lnTo>
                <a:lnTo>
                  <a:pt x="6444" y="1574"/>
                </a:lnTo>
                <a:lnTo>
                  <a:pt x="6442" y="1576"/>
                </a:lnTo>
                <a:lnTo>
                  <a:pt x="6442" y="1578"/>
                </a:lnTo>
                <a:lnTo>
                  <a:pt x="6448" y="1578"/>
                </a:lnTo>
                <a:lnTo>
                  <a:pt x="6460" y="1576"/>
                </a:lnTo>
                <a:close/>
                <a:moveTo>
                  <a:pt x="6456" y="1592"/>
                </a:moveTo>
                <a:lnTo>
                  <a:pt x="6456" y="1592"/>
                </a:lnTo>
                <a:lnTo>
                  <a:pt x="6468" y="1588"/>
                </a:lnTo>
                <a:lnTo>
                  <a:pt x="6474" y="1586"/>
                </a:lnTo>
                <a:lnTo>
                  <a:pt x="6476" y="1586"/>
                </a:lnTo>
                <a:lnTo>
                  <a:pt x="6476" y="1582"/>
                </a:lnTo>
                <a:lnTo>
                  <a:pt x="6472" y="1582"/>
                </a:lnTo>
                <a:lnTo>
                  <a:pt x="6470" y="1582"/>
                </a:lnTo>
                <a:lnTo>
                  <a:pt x="6470" y="1580"/>
                </a:lnTo>
                <a:lnTo>
                  <a:pt x="6470" y="1578"/>
                </a:lnTo>
                <a:lnTo>
                  <a:pt x="6468" y="1578"/>
                </a:lnTo>
                <a:lnTo>
                  <a:pt x="6464" y="1580"/>
                </a:lnTo>
                <a:lnTo>
                  <a:pt x="6452" y="1584"/>
                </a:lnTo>
                <a:lnTo>
                  <a:pt x="6444" y="1586"/>
                </a:lnTo>
                <a:lnTo>
                  <a:pt x="6442" y="1588"/>
                </a:lnTo>
                <a:lnTo>
                  <a:pt x="6442" y="1592"/>
                </a:lnTo>
                <a:lnTo>
                  <a:pt x="6446" y="1594"/>
                </a:lnTo>
                <a:lnTo>
                  <a:pt x="6456" y="1592"/>
                </a:lnTo>
                <a:close/>
                <a:moveTo>
                  <a:pt x="6428" y="1610"/>
                </a:moveTo>
                <a:lnTo>
                  <a:pt x="6428" y="1610"/>
                </a:lnTo>
                <a:lnTo>
                  <a:pt x="6430" y="1612"/>
                </a:lnTo>
                <a:lnTo>
                  <a:pt x="6432" y="1612"/>
                </a:lnTo>
                <a:lnTo>
                  <a:pt x="6436" y="1612"/>
                </a:lnTo>
                <a:lnTo>
                  <a:pt x="6436" y="1608"/>
                </a:lnTo>
                <a:lnTo>
                  <a:pt x="6434" y="1606"/>
                </a:lnTo>
                <a:lnTo>
                  <a:pt x="6430" y="1606"/>
                </a:lnTo>
                <a:lnTo>
                  <a:pt x="6428" y="1608"/>
                </a:lnTo>
                <a:lnTo>
                  <a:pt x="6428" y="1610"/>
                </a:lnTo>
                <a:close/>
                <a:moveTo>
                  <a:pt x="6418" y="1622"/>
                </a:moveTo>
                <a:lnTo>
                  <a:pt x="6418" y="1622"/>
                </a:lnTo>
                <a:lnTo>
                  <a:pt x="6418" y="1620"/>
                </a:lnTo>
                <a:lnTo>
                  <a:pt x="6418" y="1618"/>
                </a:lnTo>
                <a:lnTo>
                  <a:pt x="6414" y="1616"/>
                </a:lnTo>
                <a:lnTo>
                  <a:pt x="6412" y="1618"/>
                </a:lnTo>
                <a:lnTo>
                  <a:pt x="6410" y="1618"/>
                </a:lnTo>
                <a:lnTo>
                  <a:pt x="6408" y="1618"/>
                </a:lnTo>
                <a:lnTo>
                  <a:pt x="6406" y="1618"/>
                </a:lnTo>
                <a:lnTo>
                  <a:pt x="6404" y="1620"/>
                </a:lnTo>
                <a:lnTo>
                  <a:pt x="6404" y="1622"/>
                </a:lnTo>
                <a:lnTo>
                  <a:pt x="6408" y="1622"/>
                </a:lnTo>
                <a:lnTo>
                  <a:pt x="6418" y="1622"/>
                </a:lnTo>
                <a:close/>
                <a:moveTo>
                  <a:pt x="6384" y="1640"/>
                </a:moveTo>
                <a:lnTo>
                  <a:pt x="6384" y="1640"/>
                </a:lnTo>
                <a:lnTo>
                  <a:pt x="6382" y="1638"/>
                </a:lnTo>
                <a:lnTo>
                  <a:pt x="6378" y="1638"/>
                </a:lnTo>
                <a:lnTo>
                  <a:pt x="6374" y="1640"/>
                </a:lnTo>
                <a:lnTo>
                  <a:pt x="6374" y="1644"/>
                </a:lnTo>
                <a:lnTo>
                  <a:pt x="6376" y="1644"/>
                </a:lnTo>
                <a:lnTo>
                  <a:pt x="6380" y="1644"/>
                </a:lnTo>
                <a:lnTo>
                  <a:pt x="6384" y="1644"/>
                </a:lnTo>
                <a:lnTo>
                  <a:pt x="6386" y="1642"/>
                </a:lnTo>
                <a:lnTo>
                  <a:pt x="6384" y="1640"/>
                </a:lnTo>
                <a:close/>
                <a:moveTo>
                  <a:pt x="6346" y="1662"/>
                </a:moveTo>
                <a:lnTo>
                  <a:pt x="6346" y="1662"/>
                </a:lnTo>
                <a:lnTo>
                  <a:pt x="6344" y="1662"/>
                </a:lnTo>
                <a:lnTo>
                  <a:pt x="6342" y="1664"/>
                </a:lnTo>
                <a:lnTo>
                  <a:pt x="6340" y="1668"/>
                </a:lnTo>
                <a:lnTo>
                  <a:pt x="6340" y="1672"/>
                </a:lnTo>
                <a:lnTo>
                  <a:pt x="6344" y="1672"/>
                </a:lnTo>
                <a:lnTo>
                  <a:pt x="6348" y="1668"/>
                </a:lnTo>
                <a:lnTo>
                  <a:pt x="6350" y="1664"/>
                </a:lnTo>
                <a:lnTo>
                  <a:pt x="6348" y="1662"/>
                </a:lnTo>
                <a:lnTo>
                  <a:pt x="6346" y="1662"/>
                </a:lnTo>
                <a:close/>
                <a:moveTo>
                  <a:pt x="6336" y="1670"/>
                </a:moveTo>
                <a:lnTo>
                  <a:pt x="6336" y="1670"/>
                </a:lnTo>
                <a:lnTo>
                  <a:pt x="6332" y="1668"/>
                </a:lnTo>
                <a:lnTo>
                  <a:pt x="6330" y="1670"/>
                </a:lnTo>
                <a:lnTo>
                  <a:pt x="6328" y="1672"/>
                </a:lnTo>
                <a:lnTo>
                  <a:pt x="6330" y="1674"/>
                </a:lnTo>
                <a:lnTo>
                  <a:pt x="6332" y="1674"/>
                </a:lnTo>
                <a:lnTo>
                  <a:pt x="6336" y="1672"/>
                </a:lnTo>
                <a:lnTo>
                  <a:pt x="6336" y="1670"/>
                </a:lnTo>
                <a:close/>
                <a:moveTo>
                  <a:pt x="6302" y="1700"/>
                </a:moveTo>
                <a:lnTo>
                  <a:pt x="6302" y="1700"/>
                </a:lnTo>
                <a:lnTo>
                  <a:pt x="6306" y="1702"/>
                </a:lnTo>
                <a:lnTo>
                  <a:pt x="6310" y="1700"/>
                </a:lnTo>
                <a:lnTo>
                  <a:pt x="6312" y="1698"/>
                </a:lnTo>
                <a:lnTo>
                  <a:pt x="6312" y="1696"/>
                </a:lnTo>
                <a:lnTo>
                  <a:pt x="6308" y="1696"/>
                </a:lnTo>
                <a:lnTo>
                  <a:pt x="6302" y="1696"/>
                </a:lnTo>
                <a:lnTo>
                  <a:pt x="6300" y="1698"/>
                </a:lnTo>
                <a:lnTo>
                  <a:pt x="6302" y="1700"/>
                </a:lnTo>
                <a:close/>
                <a:moveTo>
                  <a:pt x="6302" y="1750"/>
                </a:moveTo>
                <a:lnTo>
                  <a:pt x="6302" y="1750"/>
                </a:lnTo>
                <a:lnTo>
                  <a:pt x="6306" y="1750"/>
                </a:lnTo>
                <a:lnTo>
                  <a:pt x="6306" y="1748"/>
                </a:lnTo>
                <a:lnTo>
                  <a:pt x="6306" y="1744"/>
                </a:lnTo>
                <a:lnTo>
                  <a:pt x="6304" y="1744"/>
                </a:lnTo>
                <a:lnTo>
                  <a:pt x="6300" y="1746"/>
                </a:lnTo>
                <a:lnTo>
                  <a:pt x="6300" y="1748"/>
                </a:lnTo>
                <a:lnTo>
                  <a:pt x="6302" y="1750"/>
                </a:lnTo>
                <a:close/>
                <a:moveTo>
                  <a:pt x="6330" y="1826"/>
                </a:moveTo>
                <a:lnTo>
                  <a:pt x="6330" y="1826"/>
                </a:lnTo>
                <a:lnTo>
                  <a:pt x="6332" y="1826"/>
                </a:lnTo>
                <a:lnTo>
                  <a:pt x="6334" y="1818"/>
                </a:lnTo>
                <a:lnTo>
                  <a:pt x="6334" y="1816"/>
                </a:lnTo>
                <a:lnTo>
                  <a:pt x="6334" y="1814"/>
                </a:lnTo>
                <a:lnTo>
                  <a:pt x="6330" y="1814"/>
                </a:lnTo>
                <a:lnTo>
                  <a:pt x="6324" y="1818"/>
                </a:lnTo>
                <a:lnTo>
                  <a:pt x="6320" y="1822"/>
                </a:lnTo>
                <a:lnTo>
                  <a:pt x="6318" y="1826"/>
                </a:lnTo>
                <a:lnTo>
                  <a:pt x="6320" y="1830"/>
                </a:lnTo>
                <a:lnTo>
                  <a:pt x="6322" y="1834"/>
                </a:lnTo>
                <a:lnTo>
                  <a:pt x="6328" y="1834"/>
                </a:lnTo>
                <a:lnTo>
                  <a:pt x="6328" y="1832"/>
                </a:lnTo>
                <a:lnTo>
                  <a:pt x="6326" y="1826"/>
                </a:lnTo>
                <a:lnTo>
                  <a:pt x="6324" y="1824"/>
                </a:lnTo>
                <a:lnTo>
                  <a:pt x="6326" y="1822"/>
                </a:lnTo>
                <a:lnTo>
                  <a:pt x="6330" y="1826"/>
                </a:lnTo>
                <a:close/>
                <a:moveTo>
                  <a:pt x="6316" y="1876"/>
                </a:moveTo>
                <a:lnTo>
                  <a:pt x="6316" y="1876"/>
                </a:lnTo>
                <a:lnTo>
                  <a:pt x="6318" y="1874"/>
                </a:lnTo>
                <a:lnTo>
                  <a:pt x="6318" y="1872"/>
                </a:lnTo>
                <a:lnTo>
                  <a:pt x="6318" y="1864"/>
                </a:lnTo>
                <a:lnTo>
                  <a:pt x="6316" y="1860"/>
                </a:lnTo>
                <a:lnTo>
                  <a:pt x="6314" y="1860"/>
                </a:lnTo>
                <a:lnTo>
                  <a:pt x="6314" y="1862"/>
                </a:lnTo>
                <a:lnTo>
                  <a:pt x="6314" y="1872"/>
                </a:lnTo>
                <a:lnTo>
                  <a:pt x="6314" y="1874"/>
                </a:lnTo>
                <a:lnTo>
                  <a:pt x="6316" y="1876"/>
                </a:lnTo>
                <a:close/>
                <a:moveTo>
                  <a:pt x="6314" y="1844"/>
                </a:moveTo>
                <a:lnTo>
                  <a:pt x="6314" y="1846"/>
                </a:lnTo>
                <a:lnTo>
                  <a:pt x="6314" y="1844"/>
                </a:lnTo>
                <a:lnTo>
                  <a:pt x="6316" y="1840"/>
                </a:lnTo>
                <a:lnTo>
                  <a:pt x="6318" y="1836"/>
                </a:lnTo>
                <a:lnTo>
                  <a:pt x="6318" y="1838"/>
                </a:lnTo>
                <a:lnTo>
                  <a:pt x="6320" y="1838"/>
                </a:lnTo>
                <a:lnTo>
                  <a:pt x="6320" y="1840"/>
                </a:lnTo>
                <a:lnTo>
                  <a:pt x="6322" y="1840"/>
                </a:lnTo>
                <a:lnTo>
                  <a:pt x="6322" y="1838"/>
                </a:lnTo>
                <a:lnTo>
                  <a:pt x="6322" y="1836"/>
                </a:lnTo>
                <a:lnTo>
                  <a:pt x="6316" y="1830"/>
                </a:lnTo>
                <a:lnTo>
                  <a:pt x="6314" y="1830"/>
                </a:lnTo>
                <a:lnTo>
                  <a:pt x="6312" y="1834"/>
                </a:lnTo>
                <a:lnTo>
                  <a:pt x="6314" y="1844"/>
                </a:lnTo>
                <a:close/>
                <a:moveTo>
                  <a:pt x="6308" y="1808"/>
                </a:moveTo>
                <a:lnTo>
                  <a:pt x="6308" y="1808"/>
                </a:lnTo>
                <a:lnTo>
                  <a:pt x="6310" y="1808"/>
                </a:lnTo>
                <a:lnTo>
                  <a:pt x="6312" y="1806"/>
                </a:lnTo>
                <a:lnTo>
                  <a:pt x="6312" y="1802"/>
                </a:lnTo>
                <a:lnTo>
                  <a:pt x="6308" y="1792"/>
                </a:lnTo>
                <a:lnTo>
                  <a:pt x="6306" y="1792"/>
                </a:lnTo>
                <a:lnTo>
                  <a:pt x="6306" y="1798"/>
                </a:lnTo>
                <a:lnTo>
                  <a:pt x="6306" y="1804"/>
                </a:lnTo>
                <a:lnTo>
                  <a:pt x="6308" y="1806"/>
                </a:lnTo>
                <a:lnTo>
                  <a:pt x="6308" y="1808"/>
                </a:lnTo>
                <a:close/>
                <a:moveTo>
                  <a:pt x="6314" y="1792"/>
                </a:moveTo>
                <a:lnTo>
                  <a:pt x="6314" y="1792"/>
                </a:lnTo>
                <a:lnTo>
                  <a:pt x="6310" y="1786"/>
                </a:lnTo>
                <a:lnTo>
                  <a:pt x="6308" y="1784"/>
                </a:lnTo>
                <a:lnTo>
                  <a:pt x="6306" y="1784"/>
                </a:lnTo>
                <a:lnTo>
                  <a:pt x="6310" y="1792"/>
                </a:lnTo>
                <a:lnTo>
                  <a:pt x="6312" y="1792"/>
                </a:lnTo>
                <a:lnTo>
                  <a:pt x="6314" y="1792"/>
                </a:lnTo>
                <a:close/>
                <a:moveTo>
                  <a:pt x="6304" y="1772"/>
                </a:moveTo>
                <a:lnTo>
                  <a:pt x="6304" y="1772"/>
                </a:lnTo>
                <a:lnTo>
                  <a:pt x="6300" y="1772"/>
                </a:lnTo>
                <a:lnTo>
                  <a:pt x="6302" y="1774"/>
                </a:lnTo>
                <a:lnTo>
                  <a:pt x="6308" y="1780"/>
                </a:lnTo>
                <a:lnTo>
                  <a:pt x="6310" y="1780"/>
                </a:lnTo>
                <a:lnTo>
                  <a:pt x="6310" y="1778"/>
                </a:lnTo>
                <a:lnTo>
                  <a:pt x="6308" y="1776"/>
                </a:lnTo>
                <a:lnTo>
                  <a:pt x="6304" y="1772"/>
                </a:lnTo>
                <a:close/>
                <a:moveTo>
                  <a:pt x="6046" y="2400"/>
                </a:moveTo>
                <a:lnTo>
                  <a:pt x="6046" y="2400"/>
                </a:lnTo>
                <a:lnTo>
                  <a:pt x="6054" y="2404"/>
                </a:lnTo>
                <a:lnTo>
                  <a:pt x="6060" y="2406"/>
                </a:lnTo>
                <a:lnTo>
                  <a:pt x="6064" y="2402"/>
                </a:lnTo>
                <a:lnTo>
                  <a:pt x="6064" y="2400"/>
                </a:lnTo>
                <a:lnTo>
                  <a:pt x="6060" y="2396"/>
                </a:lnTo>
                <a:lnTo>
                  <a:pt x="6056" y="2396"/>
                </a:lnTo>
                <a:lnTo>
                  <a:pt x="6052" y="2398"/>
                </a:lnTo>
                <a:lnTo>
                  <a:pt x="6046" y="2400"/>
                </a:lnTo>
                <a:close/>
                <a:moveTo>
                  <a:pt x="5812" y="1988"/>
                </a:moveTo>
                <a:lnTo>
                  <a:pt x="5812" y="1988"/>
                </a:lnTo>
                <a:lnTo>
                  <a:pt x="5810" y="1988"/>
                </a:lnTo>
                <a:lnTo>
                  <a:pt x="5808" y="1988"/>
                </a:lnTo>
                <a:lnTo>
                  <a:pt x="5808" y="1996"/>
                </a:lnTo>
                <a:lnTo>
                  <a:pt x="5810" y="2002"/>
                </a:lnTo>
                <a:lnTo>
                  <a:pt x="5810" y="2006"/>
                </a:lnTo>
                <a:lnTo>
                  <a:pt x="5812" y="2006"/>
                </a:lnTo>
                <a:lnTo>
                  <a:pt x="5814" y="2004"/>
                </a:lnTo>
                <a:lnTo>
                  <a:pt x="5814" y="2002"/>
                </a:lnTo>
                <a:lnTo>
                  <a:pt x="5812" y="1998"/>
                </a:lnTo>
                <a:lnTo>
                  <a:pt x="5812" y="1996"/>
                </a:lnTo>
                <a:lnTo>
                  <a:pt x="5816" y="1994"/>
                </a:lnTo>
                <a:lnTo>
                  <a:pt x="5816" y="1992"/>
                </a:lnTo>
                <a:lnTo>
                  <a:pt x="5814" y="1988"/>
                </a:lnTo>
                <a:lnTo>
                  <a:pt x="5812" y="1988"/>
                </a:lnTo>
                <a:close/>
                <a:moveTo>
                  <a:pt x="5874" y="2066"/>
                </a:moveTo>
                <a:lnTo>
                  <a:pt x="5874" y="2066"/>
                </a:lnTo>
                <a:lnTo>
                  <a:pt x="5870" y="2068"/>
                </a:lnTo>
                <a:lnTo>
                  <a:pt x="5866" y="2074"/>
                </a:lnTo>
                <a:lnTo>
                  <a:pt x="5862" y="2080"/>
                </a:lnTo>
                <a:lnTo>
                  <a:pt x="5864" y="2084"/>
                </a:lnTo>
                <a:lnTo>
                  <a:pt x="5864" y="2086"/>
                </a:lnTo>
                <a:lnTo>
                  <a:pt x="5868" y="2084"/>
                </a:lnTo>
                <a:lnTo>
                  <a:pt x="5872" y="2076"/>
                </a:lnTo>
                <a:lnTo>
                  <a:pt x="5876" y="2068"/>
                </a:lnTo>
                <a:lnTo>
                  <a:pt x="5876" y="2066"/>
                </a:lnTo>
                <a:lnTo>
                  <a:pt x="5874" y="2066"/>
                </a:lnTo>
                <a:close/>
                <a:moveTo>
                  <a:pt x="5978" y="1898"/>
                </a:moveTo>
                <a:lnTo>
                  <a:pt x="5978" y="1898"/>
                </a:lnTo>
                <a:lnTo>
                  <a:pt x="5980" y="1898"/>
                </a:lnTo>
                <a:lnTo>
                  <a:pt x="5978" y="1894"/>
                </a:lnTo>
                <a:lnTo>
                  <a:pt x="5974" y="1890"/>
                </a:lnTo>
                <a:lnTo>
                  <a:pt x="5972" y="1888"/>
                </a:lnTo>
                <a:lnTo>
                  <a:pt x="5970" y="1890"/>
                </a:lnTo>
                <a:lnTo>
                  <a:pt x="5972" y="1894"/>
                </a:lnTo>
                <a:lnTo>
                  <a:pt x="5974" y="1898"/>
                </a:lnTo>
                <a:lnTo>
                  <a:pt x="5978" y="1898"/>
                </a:lnTo>
                <a:close/>
                <a:moveTo>
                  <a:pt x="5986" y="1894"/>
                </a:moveTo>
                <a:lnTo>
                  <a:pt x="5986" y="1894"/>
                </a:lnTo>
                <a:lnTo>
                  <a:pt x="5986" y="1896"/>
                </a:lnTo>
                <a:lnTo>
                  <a:pt x="5986" y="1898"/>
                </a:lnTo>
                <a:lnTo>
                  <a:pt x="5986" y="1900"/>
                </a:lnTo>
                <a:lnTo>
                  <a:pt x="5988" y="1900"/>
                </a:lnTo>
                <a:lnTo>
                  <a:pt x="5990" y="1900"/>
                </a:lnTo>
                <a:lnTo>
                  <a:pt x="5990" y="1898"/>
                </a:lnTo>
                <a:lnTo>
                  <a:pt x="5988" y="1896"/>
                </a:lnTo>
                <a:lnTo>
                  <a:pt x="5986" y="1894"/>
                </a:lnTo>
                <a:close/>
                <a:moveTo>
                  <a:pt x="6004" y="1864"/>
                </a:moveTo>
                <a:lnTo>
                  <a:pt x="6004" y="1864"/>
                </a:lnTo>
                <a:lnTo>
                  <a:pt x="6002" y="1864"/>
                </a:lnTo>
                <a:lnTo>
                  <a:pt x="6000" y="1864"/>
                </a:lnTo>
                <a:lnTo>
                  <a:pt x="5998" y="1864"/>
                </a:lnTo>
                <a:lnTo>
                  <a:pt x="5996" y="1868"/>
                </a:lnTo>
                <a:lnTo>
                  <a:pt x="5996" y="1870"/>
                </a:lnTo>
                <a:lnTo>
                  <a:pt x="5998" y="1870"/>
                </a:lnTo>
                <a:lnTo>
                  <a:pt x="6002" y="1868"/>
                </a:lnTo>
                <a:lnTo>
                  <a:pt x="6004" y="1868"/>
                </a:lnTo>
                <a:lnTo>
                  <a:pt x="6006" y="1866"/>
                </a:lnTo>
                <a:lnTo>
                  <a:pt x="6006" y="1864"/>
                </a:lnTo>
                <a:lnTo>
                  <a:pt x="6004" y="1864"/>
                </a:lnTo>
                <a:close/>
                <a:moveTo>
                  <a:pt x="5996" y="1876"/>
                </a:moveTo>
                <a:lnTo>
                  <a:pt x="5996" y="1876"/>
                </a:lnTo>
                <a:lnTo>
                  <a:pt x="5998" y="1878"/>
                </a:lnTo>
                <a:lnTo>
                  <a:pt x="6002" y="1878"/>
                </a:lnTo>
                <a:lnTo>
                  <a:pt x="6000" y="1874"/>
                </a:lnTo>
                <a:lnTo>
                  <a:pt x="5998" y="1874"/>
                </a:lnTo>
                <a:lnTo>
                  <a:pt x="5996" y="1876"/>
                </a:lnTo>
                <a:close/>
                <a:moveTo>
                  <a:pt x="5990" y="1868"/>
                </a:moveTo>
                <a:lnTo>
                  <a:pt x="5990" y="1868"/>
                </a:lnTo>
                <a:lnTo>
                  <a:pt x="5990" y="1862"/>
                </a:lnTo>
                <a:lnTo>
                  <a:pt x="5988" y="1860"/>
                </a:lnTo>
                <a:lnTo>
                  <a:pt x="5984" y="1860"/>
                </a:lnTo>
                <a:lnTo>
                  <a:pt x="5984" y="1862"/>
                </a:lnTo>
                <a:lnTo>
                  <a:pt x="5986" y="1866"/>
                </a:lnTo>
                <a:lnTo>
                  <a:pt x="5990" y="1868"/>
                </a:lnTo>
                <a:close/>
                <a:moveTo>
                  <a:pt x="6040" y="1804"/>
                </a:moveTo>
                <a:lnTo>
                  <a:pt x="6040" y="1804"/>
                </a:lnTo>
                <a:lnTo>
                  <a:pt x="6040" y="1806"/>
                </a:lnTo>
                <a:lnTo>
                  <a:pt x="6042" y="1806"/>
                </a:lnTo>
                <a:lnTo>
                  <a:pt x="6044" y="1806"/>
                </a:lnTo>
                <a:lnTo>
                  <a:pt x="6046" y="1808"/>
                </a:lnTo>
                <a:lnTo>
                  <a:pt x="6048" y="1810"/>
                </a:lnTo>
                <a:lnTo>
                  <a:pt x="6050" y="1808"/>
                </a:lnTo>
                <a:lnTo>
                  <a:pt x="6052" y="1806"/>
                </a:lnTo>
                <a:lnTo>
                  <a:pt x="6054" y="1808"/>
                </a:lnTo>
                <a:lnTo>
                  <a:pt x="6056" y="1808"/>
                </a:lnTo>
                <a:lnTo>
                  <a:pt x="6056" y="1812"/>
                </a:lnTo>
                <a:lnTo>
                  <a:pt x="6054" y="1816"/>
                </a:lnTo>
                <a:lnTo>
                  <a:pt x="6052" y="1824"/>
                </a:lnTo>
                <a:lnTo>
                  <a:pt x="6052" y="1826"/>
                </a:lnTo>
                <a:lnTo>
                  <a:pt x="6054" y="1828"/>
                </a:lnTo>
                <a:lnTo>
                  <a:pt x="6056" y="1830"/>
                </a:lnTo>
                <a:lnTo>
                  <a:pt x="6056" y="1826"/>
                </a:lnTo>
                <a:lnTo>
                  <a:pt x="6058" y="1818"/>
                </a:lnTo>
                <a:lnTo>
                  <a:pt x="6060" y="1814"/>
                </a:lnTo>
                <a:lnTo>
                  <a:pt x="6060" y="1806"/>
                </a:lnTo>
                <a:lnTo>
                  <a:pt x="6058" y="1804"/>
                </a:lnTo>
                <a:lnTo>
                  <a:pt x="6060" y="1802"/>
                </a:lnTo>
                <a:lnTo>
                  <a:pt x="6064" y="1792"/>
                </a:lnTo>
                <a:lnTo>
                  <a:pt x="6064" y="1790"/>
                </a:lnTo>
                <a:lnTo>
                  <a:pt x="6062" y="1790"/>
                </a:lnTo>
                <a:lnTo>
                  <a:pt x="6060" y="1792"/>
                </a:lnTo>
                <a:lnTo>
                  <a:pt x="6060" y="1790"/>
                </a:lnTo>
                <a:lnTo>
                  <a:pt x="6058" y="1788"/>
                </a:lnTo>
                <a:lnTo>
                  <a:pt x="6058" y="1786"/>
                </a:lnTo>
                <a:lnTo>
                  <a:pt x="6056" y="1790"/>
                </a:lnTo>
                <a:lnTo>
                  <a:pt x="6054" y="1790"/>
                </a:lnTo>
                <a:lnTo>
                  <a:pt x="6054" y="1788"/>
                </a:lnTo>
                <a:lnTo>
                  <a:pt x="6054" y="1780"/>
                </a:lnTo>
                <a:lnTo>
                  <a:pt x="6054" y="1778"/>
                </a:lnTo>
                <a:lnTo>
                  <a:pt x="6052" y="1778"/>
                </a:lnTo>
                <a:lnTo>
                  <a:pt x="6048" y="1780"/>
                </a:lnTo>
                <a:lnTo>
                  <a:pt x="6042" y="1786"/>
                </a:lnTo>
                <a:lnTo>
                  <a:pt x="6042" y="1788"/>
                </a:lnTo>
                <a:lnTo>
                  <a:pt x="6050" y="1792"/>
                </a:lnTo>
                <a:lnTo>
                  <a:pt x="6052" y="1794"/>
                </a:lnTo>
                <a:lnTo>
                  <a:pt x="6052" y="1796"/>
                </a:lnTo>
                <a:lnTo>
                  <a:pt x="6050" y="1798"/>
                </a:lnTo>
                <a:lnTo>
                  <a:pt x="6046" y="1800"/>
                </a:lnTo>
                <a:lnTo>
                  <a:pt x="6042" y="1800"/>
                </a:lnTo>
                <a:lnTo>
                  <a:pt x="6040" y="1802"/>
                </a:lnTo>
                <a:lnTo>
                  <a:pt x="6040" y="1804"/>
                </a:lnTo>
                <a:close/>
                <a:moveTo>
                  <a:pt x="6064" y="1778"/>
                </a:moveTo>
                <a:lnTo>
                  <a:pt x="6064" y="1778"/>
                </a:lnTo>
                <a:lnTo>
                  <a:pt x="6066" y="1776"/>
                </a:lnTo>
                <a:lnTo>
                  <a:pt x="6066" y="1774"/>
                </a:lnTo>
                <a:lnTo>
                  <a:pt x="6066" y="1772"/>
                </a:lnTo>
                <a:lnTo>
                  <a:pt x="6064" y="1770"/>
                </a:lnTo>
                <a:lnTo>
                  <a:pt x="6062" y="1772"/>
                </a:lnTo>
                <a:lnTo>
                  <a:pt x="6060" y="1776"/>
                </a:lnTo>
                <a:lnTo>
                  <a:pt x="6058" y="1780"/>
                </a:lnTo>
                <a:lnTo>
                  <a:pt x="6060" y="1784"/>
                </a:lnTo>
                <a:lnTo>
                  <a:pt x="6062" y="1786"/>
                </a:lnTo>
                <a:lnTo>
                  <a:pt x="6062" y="1784"/>
                </a:lnTo>
                <a:lnTo>
                  <a:pt x="6064" y="1780"/>
                </a:lnTo>
                <a:lnTo>
                  <a:pt x="6064" y="1778"/>
                </a:lnTo>
                <a:close/>
                <a:moveTo>
                  <a:pt x="6072" y="1764"/>
                </a:moveTo>
                <a:lnTo>
                  <a:pt x="6072" y="1764"/>
                </a:lnTo>
                <a:lnTo>
                  <a:pt x="6070" y="1764"/>
                </a:lnTo>
                <a:lnTo>
                  <a:pt x="6068" y="1768"/>
                </a:lnTo>
                <a:lnTo>
                  <a:pt x="6068" y="1770"/>
                </a:lnTo>
                <a:lnTo>
                  <a:pt x="6070" y="1772"/>
                </a:lnTo>
                <a:lnTo>
                  <a:pt x="6072" y="1772"/>
                </a:lnTo>
                <a:lnTo>
                  <a:pt x="6074" y="1768"/>
                </a:lnTo>
                <a:lnTo>
                  <a:pt x="6074" y="1766"/>
                </a:lnTo>
                <a:lnTo>
                  <a:pt x="6072" y="1764"/>
                </a:lnTo>
                <a:close/>
                <a:moveTo>
                  <a:pt x="5808" y="1678"/>
                </a:moveTo>
                <a:lnTo>
                  <a:pt x="5808" y="1678"/>
                </a:lnTo>
                <a:lnTo>
                  <a:pt x="5808" y="1680"/>
                </a:lnTo>
                <a:lnTo>
                  <a:pt x="5816" y="1686"/>
                </a:lnTo>
                <a:lnTo>
                  <a:pt x="5820" y="1686"/>
                </a:lnTo>
                <a:lnTo>
                  <a:pt x="5822" y="1686"/>
                </a:lnTo>
                <a:lnTo>
                  <a:pt x="5822" y="1684"/>
                </a:lnTo>
                <a:lnTo>
                  <a:pt x="5820" y="1680"/>
                </a:lnTo>
                <a:lnTo>
                  <a:pt x="5816" y="1676"/>
                </a:lnTo>
                <a:lnTo>
                  <a:pt x="5814" y="1676"/>
                </a:lnTo>
                <a:lnTo>
                  <a:pt x="5808" y="1678"/>
                </a:lnTo>
                <a:close/>
                <a:moveTo>
                  <a:pt x="5838" y="1702"/>
                </a:moveTo>
                <a:lnTo>
                  <a:pt x="5838" y="1702"/>
                </a:lnTo>
                <a:lnTo>
                  <a:pt x="5842" y="1704"/>
                </a:lnTo>
                <a:lnTo>
                  <a:pt x="5844" y="1702"/>
                </a:lnTo>
                <a:lnTo>
                  <a:pt x="5842" y="1700"/>
                </a:lnTo>
                <a:lnTo>
                  <a:pt x="5838" y="1696"/>
                </a:lnTo>
                <a:lnTo>
                  <a:pt x="5834" y="1694"/>
                </a:lnTo>
                <a:lnTo>
                  <a:pt x="5832" y="1694"/>
                </a:lnTo>
                <a:lnTo>
                  <a:pt x="5832" y="1696"/>
                </a:lnTo>
                <a:lnTo>
                  <a:pt x="5834" y="1700"/>
                </a:lnTo>
                <a:lnTo>
                  <a:pt x="5838" y="1702"/>
                </a:lnTo>
                <a:close/>
                <a:moveTo>
                  <a:pt x="5830" y="1712"/>
                </a:moveTo>
                <a:lnTo>
                  <a:pt x="5830" y="1712"/>
                </a:lnTo>
                <a:lnTo>
                  <a:pt x="5830" y="1716"/>
                </a:lnTo>
                <a:lnTo>
                  <a:pt x="5830" y="1718"/>
                </a:lnTo>
                <a:lnTo>
                  <a:pt x="5836" y="1728"/>
                </a:lnTo>
                <a:lnTo>
                  <a:pt x="5840" y="1730"/>
                </a:lnTo>
                <a:lnTo>
                  <a:pt x="5842" y="1730"/>
                </a:lnTo>
                <a:lnTo>
                  <a:pt x="5842" y="1728"/>
                </a:lnTo>
                <a:lnTo>
                  <a:pt x="5840" y="1726"/>
                </a:lnTo>
                <a:lnTo>
                  <a:pt x="5840" y="1722"/>
                </a:lnTo>
                <a:lnTo>
                  <a:pt x="5838" y="1718"/>
                </a:lnTo>
                <a:lnTo>
                  <a:pt x="5836" y="1716"/>
                </a:lnTo>
                <a:lnTo>
                  <a:pt x="5832" y="1714"/>
                </a:lnTo>
                <a:lnTo>
                  <a:pt x="5832" y="1712"/>
                </a:lnTo>
                <a:lnTo>
                  <a:pt x="5830" y="1712"/>
                </a:lnTo>
                <a:close/>
                <a:moveTo>
                  <a:pt x="5818" y="1668"/>
                </a:moveTo>
                <a:lnTo>
                  <a:pt x="5818" y="1668"/>
                </a:lnTo>
                <a:lnTo>
                  <a:pt x="5820" y="1670"/>
                </a:lnTo>
                <a:lnTo>
                  <a:pt x="5818" y="1672"/>
                </a:lnTo>
                <a:lnTo>
                  <a:pt x="5818" y="1674"/>
                </a:lnTo>
                <a:lnTo>
                  <a:pt x="5822" y="1678"/>
                </a:lnTo>
                <a:lnTo>
                  <a:pt x="5824" y="1678"/>
                </a:lnTo>
                <a:lnTo>
                  <a:pt x="5826" y="1678"/>
                </a:lnTo>
                <a:lnTo>
                  <a:pt x="5828" y="1682"/>
                </a:lnTo>
                <a:lnTo>
                  <a:pt x="5834" y="1688"/>
                </a:lnTo>
                <a:lnTo>
                  <a:pt x="5838" y="1692"/>
                </a:lnTo>
                <a:lnTo>
                  <a:pt x="5840" y="1692"/>
                </a:lnTo>
                <a:lnTo>
                  <a:pt x="5838" y="1688"/>
                </a:lnTo>
                <a:lnTo>
                  <a:pt x="5836" y="1682"/>
                </a:lnTo>
                <a:lnTo>
                  <a:pt x="5832" y="1676"/>
                </a:lnTo>
                <a:lnTo>
                  <a:pt x="5830" y="1676"/>
                </a:lnTo>
                <a:lnTo>
                  <a:pt x="5828" y="1674"/>
                </a:lnTo>
                <a:lnTo>
                  <a:pt x="5826" y="1672"/>
                </a:lnTo>
                <a:lnTo>
                  <a:pt x="5824" y="1668"/>
                </a:lnTo>
                <a:lnTo>
                  <a:pt x="5820" y="1666"/>
                </a:lnTo>
                <a:lnTo>
                  <a:pt x="5818" y="1666"/>
                </a:lnTo>
                <a:lnTo>
                  <a:pt x="5818" y="1668"/>
                </a:lnTo>
                <a:close/>
                <a:moveTo>
                  <a:pt x="5830" y="1664"/>
                </a:moveTo>
                <a:lnTo>
                  <a:pt x="5830" y="1664"/>
                </a:lnTo>
                <a:lnTo>
                  <a:pt x="5826" y="1664"/>
                </a:lnTo>
                <a:lnTo>
                  <a:pt x="5828" y="1668"/>
                </a:lnTo>
                <a:lnTo>
                  <a:pt x="5832" y="1674"/>
                </a:lnTo>
                <a:lnTo>
                  <a:pt x="5838" y="1680"/>
                </a:lnTo>
                <a:lnTo>
                  <a:pt x="5842" y="1682"/>
                </a:lnTo>
                <a:lnTo>
                  <a:pt x="5844" y="1680"/>
                </a:lnTo>
                <a:lnTo>
                  <a:pt x="5846" y="1678"/>
                </a:lnTo>
                <a:lnTo>
                  <a:pt x="5844" y="1676"/>
                </a:lnTo>
                <a:lnTo>
                  <a:pt x="5842" y="1676"/>
                </a:lnTo>
                <a:lnTo>
                  <a:pt x="5844" y="1674"/>
                </a:lnTo>
                <a:lnTo>
                  <a:pt x="5842" y="1672"/>
                </a:lnTo>
                <a:lnTo>
                  <a:pt x="5840" y="1672"/>
                </a:lnTo>
                <a:lnTo>
                  <a:pt x="5838" y="1670"/>
                </a:lnTo>
                <a:lnTo>
                  <a:pt x="5838" y="1668"/>
                </a:lnTo>
                <a:lnTo>
                  <a:pt x="5836" y="1668"/>
                </a:lnTo>
                <a:lnTo>
                  <a:pt x="5834" y="1666"/>
                </a:lnTo>
                <a:lnTo>
                  <a:pt x="5832" y="1664"/>
                </a:lnTo>
                <a:lnTo>
                  <a:pt x="5830" y="1664"/>
                </a:lnTo>
                <a:close/>
                <a:moveTo>
                  <a:pt x="5848" y="1674"/>
                </a:moveTo>
                <a:lnTo>
                  <a:pt x="5848" y="1676"/>
                </a:lnTo>
                <a:lnTo>
                  <a:pt x="5850" y="1674"/>
                </a:lnTo>
                <a:lnTo>
                  <a:pt x="5852" y="1674"/>
                </a:lnTo>
                <a:lnTo>
                  <a:pt x="5854" y="1674"/>
                </a:lnTo>
                <a:lnTo>
                  <a:pt x="5856" y="1672"/>
                </a:lnTo>
                <a:lnTo>
                  <a:pt x="5856" y="1670"/>
                </a:lnTo>
                <a:lnTo>
                  <a:pt x="5852" y="1668"/>
                </a:lnTo>
                <a:lnTo>
                  <a:pt x="5848" y="1664"/>
                </a:lnTo>
                <a:lnTo>
                  <a:pt x="5848" y="1666"/>
                </a:lnTo>
                <a:lnTo>
                  <a:pt x="5848" y="1668"/>
                </a:lnTo>
                <a:lnTo>
                  <a:pt x="5848" y="1670"/>
                </a:lnTo>
                <a:lnTo>
                  <a:pt x="5848" y="1672"/>
                </a:lnTo>
                <a:lnTo>
                  <a:pt x="5848" y="1674"/>
                </a:lnTo>
                <a:close/>
                <a:moveTo>
                  <a:pt x="5844" y="1662"/>
                </a:moveTo>
                <a:lnTo>
                  <a:pt x="5844" y="1662"/>
                </a:lnTo>
                <a:lnTo>
                  <a:pt x="5844" y="1666"/>
                </a:lnTo>
                <a:lnTo>
                  <a:pt x="5844" y="1668"/>
                </a:lnTo>
                <a:lnTo>
                  <a:pt x="5846" y="1670"/>
                </a:lnTo>
                <a:lnTo>
                  <a:pt x="5846" y="1664"/>
                </a:lnTo>
                <a:lnTo>
                  <a:pt x="5844" y="1662"/>
                </a:lnTo>
                <a:close/>
                <a:moveTo>
                  <a:pt x="5858" y="1670"/>
                </a:moveTo>
                <a:lnTo>
                  <a:pt x="5858" y="1670"/>
                </a:lnTo>
                <a:lnTo>
                  <a:pt x="5860" y="1668"/>
                </a:lnTo>
                <a:lnTo>
                  <a:pt x="5860" y="1666"/>
                </a:lnTo>
                <a:lnTo>
                  <a:pt x="5858" y="1666"/>
                </a:lnTo>
                <a:lnTo>
                  <a:pt x="5858" y="1668"/>
                </a:lnTo>
                <a:lnTo>
                  <a:pt x="5858" y="1670"/>
                </a:lnTo>
                <a:close/>
                <a:moveTo>
                  <a:pt x="6210" y="3036"/>
                </a:moveTo>
                <a:lnTo>
                  <a:pt x="6210" y="3036"/>
                </a:lnTo>
                <a:lnTo>
                  <a:pt x="6214" y="3034"/>
                </a:lnTo>
                <a:lnTo>
                  <a:pt x="6218" y="3038"/>
                </a:lnTo>
                <a:lnTo>
                  <a:pt x="6220" y="3042"/>
                </a:lnTo>
                <a:lnTo>
                  <a:pt x="6226" y="3048"/>
                </a:lnTo>
                <a:lnTo>
                  <a:pt x="6230" y="3050"/>
                </a:lnTo>
                <a:lnTo>
                  <a:pt x="6232" y="3048"/>
                </a:lnTo>
                <a:lnTo>
                  <a:pt x="6238" y="3044"/>
                </a:lnTo>
                <a:lnTo>
                  <a:pt x="6246" y="3026"/>
                </a:lnTo>
                <a:lnTo>
                  <a:pt x="6248" y="3022"/>
                </a:lnTo>
                <a:lnTo>
                  <a:pt x="6242" y="3022"/>
                </a:lnTo>
                <a:lnTo>
                  <a:pt x="6238" y="3022"/>
                </a:lnTo>
                <a:lnTo>
                  <a:pt x="6234" y="3020"/>
                </a:lnTo>
                <a:lnTo>
                  <a:pt x="6234" y="3018"/>
                </a:lnTo>
                <a:lnTo>
                  <a:pt x="6232" y="3014"/>
                </a:lnTo>
                <a:lnTo>
                  <a:pt x="6228" y="3014"/>
                </a:lnTo>
                <a:lnTo>
                  <a:pt x="6222" y="3016"/>
                </a:lnTo>
                <a:lnTo>
                  <a:pt x="6216" y="3020"/>
                </a:lnTo>
                <a:lnTo>
                  <a:pt x="6206" y="3028"/>
                </a:lnTo>
                <a:lnTo>
                  <a:pt x="6202" y="3032"/>
                </a:lnTo>
                <a:lnTo>
                  <a:pt x="6204" y="3036"/>
                </a:lnTo>
                <a:lnTo>
                  <a:pt x="6204" y="3038"/>
                </a:lnTo>
                <a:lnTo>
                  <a:pt x="6210" y="3036"/>
                </a:lnTo>
                <a:close/>
                <a:moveTo>
                  <a:pt x="6272" y="3016"/>
                </a:moveTo>
                <a:lnTo>
                  <a:pt x="6272" y="3016"/>
                </a:lnTo>
                <a:lnTo>
                  <a:pt x="6278" y="3018"/>
                </a:lnTo>
                <a:lnTo>
                  <a:pt x="6280" y="3018"/>
                </a:lnTo>
                <a:lnTo>
                  <a:pt x="6280" y="3014"/>
                </a:lnTo>
                <a:lnTo>
                  <a:pt x="6278" y="3010"/>
                </a:lnTo>
                <a:lnTo>
                  <a:pt x="6278" y="3006"/>
                </a:lnTo>
                <a:lnTo>
                  <a:pt x="6276" y="3006"/>
                </a:lnTo>
                <a:lnTo>
                  <a:pt x="6268" y="3004"/>
                </a:lnTo>
                <a:lnTo>
                  <a:pt x="6262" y="3006"/>
                </a:lnTo>
                <a:lnTo>
                  <a:pt x="6260" y="3008"/>
                </a:lnTo>
                <a:lnTo>
                  <a:pt x="6260" y="3010"/>
                </a:lnTo>
                <a:lnTo>
                  <a:pt x="6262" y="3012"/>
                </a:lnTo>
                <a:lnTo>
                  <a:pt x="6264" y="3014"/>
                </a:lnTo>
                <a:lnTo>
                  <a:pt x="6268" y="3014"/>
                </a:lnTo>
                <a:lnTo>
                  <a:pt x="6272" y="3016"/>
                </a:lnTo>
                <a:close/>
                <a:moveTo>
                  <a:pt x="6168" y="3058"/>
                </a:moveTo>
                <a:lnTo>
                  <a:pt x="6168" y="3058"/>
                </a:lnTo>
                <a:lnTo>
                  <a:pt x="6166" y="3056"/>
                </a:lnTo>
                <a:lnTo>
                  <a:pt x="6164" y="3058"/>
                </a:lnTo>
                <a:lnTo>
                  <a:pt x="6158" y="3062"/>
                </a:lnTo>
                <a:lnTo>
                  <a:pt x="6154" y="3068"/>
                </a:lnTo>
                <a:lnTo>
                  <a:pt x="6154" y="3070"/>
                </a:lnTo>
                <a:lnTo>
                  <a:pt x="6156" y="3072"/>
                </a:lnTo>
                <a:lnTo>
                  <a:pt x="6158" y="3074"/>
                </a:lnTo>
                <a:lnTo>
                  <a:pt x="6160" y="3072"/>
                </a:lnTo>
                <a:lnTo>
                  <a:pt x="6166" y="3068"/>
                </a:lnTo>
                <a:lnTo>
                  <a:pt x="6170" y="3064"/>
                </a:lnTo>
                <a:lnTo>
                  <a:pt x="6170" y="3060"/>
                </a:lnTo>
                <a:lnTo>
                  <a:pt x="6168" y="3058"/>
                </a:lnTo>
                <a:close/>
                <a:moveTo>
                  <a:pt x="11926" y="5416"/>
                </a:moveTo>
                <a:lnTo>
                  <a:pt x="11926" y="5416"/>
                </a:lnTo>
                <a:lnTo>
                  <a:pt x="11940" y="5412"/>
                </a:lnTo>
                <a:lnTo>
                  <a:pt x="11942" y="5414"/>
                </a:lnTo>
                <a:lnTo>
                  <a:pt x="11942" y="5416"/>
                </a:lnTo>
                <a:lnTo>
                  <a:pt x="11944" y="5418"/>
                </a:lnTo>
                <a:lnTo>
                  <a:pt x="11948" y="5420"/>
                </a:lnTo>
                <a:lnTo>
                  <a:pt x="11954" y="5424"/>
                </a:lnTo>
                <a:lnTo>
                  <a:pt x="11966" y="5426"/>
                </a:lnTo>
                <a:lnTo>
                  <a:pt x="11978" y="5428"/>
                </a:lnTo>
                <a:lnTo>
                  <a:pt x="11988" y="5432"/>
                </a:lnTo>
                <a:lnTo>
                  <a:pt x="11994" y="5438"/>
                </a:lnTo>
                <a:lnTo>
                  <a:pt x="12000" y="5446"/>
                </a:lnTo>
                <a:lnTo>
                  <a:pt x="12010" y="5464"/>
                </a:lnTo>
                <a:lnTo>
                  <a:pt x="12018" y="5476"/>
                </a:lnTo>
                <a:lnTo>
                  <a:pt x="12028" y="5490"/>
                </a:lnTo>
                <a:lnTo>
                  <a:pt x="12044" y="5512"/>
                </a:lnTo>
                <a:lnTo>
                  <a:pt x="12050" y="5520"/>
                </a:lnTo>
                <a:lnTo>
                  <a:pt x="12056" y="5524"/>
                </a:lnTo>
                <a:lnTo>
                  <a:pt x="12062" y="5528"/>
                </a:lnTo>
                <a:lnTo>
                  <a:pt x="12072" y="5532"/>
                </a:lnTo>
                <a:lnTo>
                  <a:pt x="12102" y="5538"/>
                </a:lnTo>
                <a:lnTo>
                  <a:pt x="12120" y="5542"/>
                </a:lnTo>
                <a:lnTo>
                  <a:pt x="12132" y="5546"/>
                </a:lnTo>
                <a:lnTo>
                  <a:pt x="12140" y="5548"/>
                </a:lnTo>
                <a:lnTo>
                  <a:pt x="12146" y="5552"/>
                </a:lnTo>
                <a:lnTo>
                  <a:pt x="12154" y="5558"/>
                </a:lnTo>
                <a:lnTo>
                  <a:pt x="12158" y="5560"/>
                </a:lnTo>
                <a:lnTo>
                  <a:pt x="12164" y="5560"/>
                </a:lnTo>
                <a:lnTo>
                  <a:pt x="12170" y="5558"/>
                </a:lnTo>
                <a:lnTo>
                  <a:pt x="12176" y="5556"/>
                </a:lnTo>
                <a:lnTo>
                  <a:pt x="12182" y="5554"/>
                </a:lnTo>
                <a:lnTo>
                  <a:pt x="12184" y="5550"/>
                </a:lnTo>
                <a:lnTo>
                  <a:pt x="12186" y="5546"/>
                </a:lnTo>
                <a:lnTo>
                  <a:pt x="12182" y="5540"/>
                </a:lnTo>
                <a:lnTo>
                  <a:pt x="12178" y="5536"/>
                </a:lnTo>
                <a:lnTo>
                  <a:pt x="12168" y="5534"/>
                </a:lnTo>
                <a:lnTo>
                  <a:pt x="12152" y="5528"/>
                </a:lnTo>
                <a:lnTo>
                  <a:pt x="12144" y="5524"/>
                </a:lnTo>
                <a:lnTo>
                  <a:pt x="12142" y="5522"/>
                </a:lnTo>
                <a:lnTo>
                  <a:pt x="12142" y="5520"/>
                </a:lnTo>
                <a:lnTo>
                  <a:pt x="12146" y="5516"/>
                </a:lnTo>
                <a:lnTo>
                  <a:pt x="12148" y="5512"/>
                </a:lnTo>
                <a:lnTo>
                  <a:pt x="12150" y="5508"/>
                </a:lnTo>
                <a:lnTo>
                  <a:pt x="12146" y="5506"/>
                </a:lnTo>
                <a:lnTo>
                  <a:pt x="12134" y="5504"/>
                </a:lnTo>
                <a:lnTo>
                  <a:pt x="12124" y="5502"/>
                </a:lnTo>
                <a:lnTo>
                  <a:pt x="12120" y="5500"/>
                </a:lnTo>
                <a:lnTo>
                  <a:pt x="12120" y="5498"/>
                </a:lnTo>
                <a:lnTo>
                  <a:pt x="12120" y="5492"/>
                </a:lnTo>
                <a:lnTo>
                  <a:pt x="12122" y="5486"/>
                </a:lnTo>
                <a:lnTo>
                  <a:pt x="12124" y="5482"/>
                </a:lnTo>
                <a:lnTo>
                  <a:pt x="12124" y="5478"/>
                </a:lnTo>
                <a:lnTo>
                  <a:pt x="12118" y="5476"/>
                </a:lnTo>
                <a:lnTo>
                  <a:pt x="12108" y="5478"/>
                </a:lnTo>
                <a:lnTo>
                  <a:pt x="12102" y="5478"/>
                </a:lnTo>
                <a:lnTo>
                  <a:pt x="12098" y="5478"/>
                </a:lnTo>
                <a:lnTo>
                  <a:pt x="12092" y="5474"/>
                </a:lnTo>
                <a:lnTo>
                  <a:pt x="12086" y="5468"/>
                </a:lnTo>
                <a:lnTo>
                  <a:pt x="12084" y="5458"/>
                </a:lnTo>
                <a:lnTo>
                  <a:pt x="12078" y="5440"/>
                </a:lnTo>
                <a:lnTo>
                  <a:pt x="12074" y="5432"/>
                </a:lnTo>
                <a:lnTo>
                  <a:pt x="12070" y="5428"/>
                </a:lnTo>
                <a:lnTo>
                  <a:pt x="12064" y="5424"/>
                </a:lnTo>
                <a:lnTo>
                  <a:pt x="12058" y="5418"/>
                </a:lnTo>
                <a:lnTo>
                  <a:pt x="12040" y="5398"/>
                </a:lnTo>
                <a:lnTo>
                  <a:pt x="12034" y="5390"/>
                </a:lnTo>
                <a:lnTo>
                  <a:pt x="12028" y="5380"/>
                </a:lnTo>
                <a:lnTo>
                  <a:pt x="12026" y="5374"/>
                </a:lnTo>
                <a:lnTo>
                  <a:pt x="12026" y="5370"/>
                </a:lnTo>
                <a:lnTo>
                  <a:pt x="12028" y="5368"/>
                </a:lnTo>
                <a:lnTo>
                  <a:pt x="12032" y="5366"/>
                </a:lnTo>
                <a:lnTo>
                  <a:pt x="12036" y="5366"/>
                </a:lnTo>
                <a:lnTo>
                  <a:pt x="12048" y="5366"/>
                </a:lnTo>
                <a:lnTo>
                  <a:pt x="12058" y="5366"/>
                </a:lnTo>
                <a:lnTo>
                  <a:pt x="12062" y="5366"/>
                </a:lnTo>
                <a:lnTo>
                  <a:pt x="12064" y="5362"/>
                </a:lnTo>
                <a:lnTo>
                  <a:pt x="12066" y="5358"/>
                </a:lnTo>
                <a:lnTo>
                  <a:pt x="12066" y="5354"/>
                </a:lnTo>
                <a:lnTo>
                  <a:pt x="12060" y="5342"/>
                </a:lnTo>
                <a:lnTo>
                  <a:pt x="12056" y="5336"/>
                </a:lnTo>
                <a:lnTo>
                  <a:pt x="12050" y="5332"/>
                </a:lnTo>
                <a:lnTo>
                  <a:pt x="12046" y="5328"/>
                </a:lnTo>
                <a:lnTo>
                  <a:pt x="12040" y="5328"/>
                </a:lnTo>
                <a:lnTo>
                  <a:pt x="12034" y="5330"/>
                </a:lnTo>
                <a:lnTo>
                  <a:pt x="12030" y="5328"/>
                </a:lnTo>
                <a:lnTo>
                  <a:pt x="12024" y="5324"/>
                </a:lnTo>
                <a:lnTo>
                  <a:pt x="12016" y="5316"/>
                </a:lnTo>
                <a:lnTo>
                  <a:pt x="12008" y="5312"/>
                </a:lnTo>
                <a:lnTo>
                  <a:pt x="11998" y="5308"/>
                </a:lnTo>
                <a:lnTo>
                  <a:pt x="11984" y="5304"/>
                </a:lnTo>
                <a:lnTo>
                  <a:pt x="11980" y="5302"/>
                </a:lnTo>
                <a:lnTo>
                  <a:pt x="11978" y="5300"/>
                </a:lnTo>
                <a:lnTo>
                  <a:pt x="11980" y="5294"/>
                </a:lnTo>
                <a:lnTo>
                  <a:pt x="11984" y="5286"/>
                </a:lnTo>
                <a:lnTo>
                  <a:pt x="11982" y="5278"/>
                </a:lnTo>
                <a:lnTo>
                  <a:pt x="11978" y="5270"/>
                </a:lnTo>
                <a:lnTo>
                  <a:pt x="11970" y="5258"/>
                </a:lnTo>
                <a:lnTo>
                  <a:pt x="11958" y="5248"/>
                </a:lnTo>
                <a:lnTo>
                  <a:pt x="11948" y="5240"/>
                </a:lnTo>
                <a:lnTo>
                  <a:pt x="11936" y="5232"/>
                </a:lnTo>
                <a:lnTo>
                  <a:pt x="11926" y="5226"/>
                </a:lnTo>
                <a:lnTo>
                  <a:pt x="11918" y="5226"/>
                </a:lnTo>
                <a:lnTo>
                  <a:pt x="11914" y="5224"/>
                </a:lnTo>
                <a:lnTo>
                  <a:pt x="11908" y="5222"/>
                </a:lnTo>
                <a:lnTo>
                  <a:pt x="11902" y="5216"/>
                </a:lnTo>
                <a:lnTo>
                  <a:pt x="11892" y="5208"/>
                </a:lnTo>
                <a:lnTo>
                  <a:pt x="11884" y="5204"/>
                </a:lnTo>
                <a:lnTo>
                  <a:pt x="11874" y="5202"/>
                </a:lnTo>
                <a:lnTo>
                  <a:pt x="11860" y="5198"/>
                </a:lnTo>
                <a:lnTo>
                  <a:pt x="11844" y="5190"/>
                </a:lnTo>
                <a:lnTo>
                  <a:pt x="11810" y="5174"/>
                </a:lnTo>
                <a:lnTo>
                  <a:pt x="11776" y="5160"/>
                </a:lnTo>
                <a:lnTo>
                  <a:pt x="11762" y="5156"/>
                </a:lnTo>
                <a:lnTo>
                  <a:pt x="11750" y="5154"/>
                </a:lnTo>
                <a:lnTo>
                  <a:pt x="11752" y="5444"/>
                </a:lnTo>
                <a:lnTo>
                  <a:pt x="11764" y="5454"/>
                </a:lnTo>
                <a:lnTo>
                  <a:pt x="11774" y="5466"/>
                </a:lnTo>
                <a:lnTo>
                  <a:pt x="11788" y="5486"/>
                </a:lnTo>
                <a:lnTo>
                  <a:pt x="11792" y="5488"/>
                </a:lnTo>
                <a:lnTo>
                  <a:pt x="11798" y="5488"/>
                </a:lnTo>
                <a:lnTo>
                  <a:pt x="11812" y="5488"/>
                </a:lnTo>
                <a:lnTo>
                  <a:pt x="11828" y="5488"/>
                </a:lnTo>
                <a:lnTo>
                  <a:pt x="11836" y="5488"/>
                </a:lnTo>
                <a:lnTo>
                  <a:pt x="11844" y="5492"/>
                </a:lnTo>
                <a:lnTo>
                  <a:pt x="11850" y="5494"/>
                </a:lnTo>
                <a:lnTo>
                  <a:pt x="11856" y="5494"/>
                </a:lnTo>
                <a:lnTo>
                  <a:pt x="11860" y="5492"/>
                </a:lnTo>
                <a:lnTo>
                  <a:pt x="11866" y="5488"/>
                </a:lnTo>
                <a:lnTo>
                  <a:pt x="11874" y="5482"/>
                </a:lnTo>
                <a:lnTo>
                  <a:pt x="11878" y="5480"/>
                </a:lnTo>
                <a:lnTo>
                  <a:pt x="11882" y="5480"/>
                </a:lnTo>
                <a:lnTo>
                  <a:pt x="11886" y="5478"/>
                </a:lnTo>
                <a:lnTo>
                  <a:pt x="11888" y="5476"/>
                </a:lnTo>
                <a:lnTo>
                  <a:pt x="11890" y="5472"/>
                </a:lnTo>
                <a:lnTo>
                  <a:pt x="11888" y="5468"/>
                </a:lnTo>
                <a:lnTo>
                  <a:pt x="11884" y="5460"/>
                </a:lnTo>
                <a:lnTo>
                  <a:pt x="11876" y="5452"/>
                </a:lnTo>
                <a:lnTo>
                  <a:pt x="11870" y="5448"/>
                </a:lnTo>
                <a:lnTo>
                  <a:pt x="11868" y="5446"/>
                </a:lnTo>
                <a:lnTo>
                  <a:pt x="11872" y="5444"/>
                </a:lnTo>
                <a:lnTo>
                  <a:pt x="11876" y="5444"/>
                </a:lnTo>
                <a:lnTo>
                  <a:pt x="11888" y="5440"/>
                </a:lnTo>
                <a:lnTo>
                  <a:pt x="11892" y="5438"/>
                </a:lnTo>
                <a:lnTo>
                  <a:pt x="11892" y="5434"/>
                </a:lnTo>
                <a:lnTo>
                  <a:pt x="11894" y="5430"/>
                </a:lnTo>
                <a:lnTo>
                  <a:pt x="11900" y="5428"/>
                </a:lnTo>
                <a:lnTo>
                  <a:pt x="11902" y="5426"/>
                </a:lnTo>
                <a:lnTo>
                  <a:pt x="11902" y="5422"/>
                </a:lnTo>
                <a:lnTo>
                  <a:pt x="11902" y="5416"/>
                </a:lnTo>
                <a:lnTo>
                  <a:pt x="11898" y="5404"/>
                </a:lnTo>
                <a:lnTo>
                  <a:pt x="11906" y="5412"/>
                </a:lnTo>
                <a:lnTo>
                  <a:pt x="11910" y="5416"/>
                </a:lnTo>
                <a:lnTo>
                  <a:pt x="11918" y="5418"/>
                </a:lnTo>
                <a:lnTo>
                  <a:pt x="11926" y="5416"/>
                </a:lnTo>
                <a:close/>
                <a:moveTo>
                  <a:pt x="10506" y="4964"/>
                </a:moveTo>
                <a:lnTo>
                  <a:pt x="10506" y="4964"/>
                </a:lnTo>
                <a:lnTo>
                  <a:pt x="10502" y="4972"/>
                </a:lnTo>
                <a:lnTo>
                  <a:pt x="10498" y="4980"/>
                </a:lnTo>
                <a:lnTo>
                  <a:pt x="10494" y="5000"/>
                </a:lnTo>
                <a:lnTo>
                  <a:pt x="10494" y="5010"/>
                </a:lnTo>
                <a:lnTo>
                  <a:pt x="10496" y="5020"/>
                </a:lnTo>
                <a:lnTo>
                  <a:pt x="10498" y="5026"/>
                </a:lnTo>
                <a:lnTo>
                  <a:pt x="10504" y="5030"/>
                </a:lnTo>
                <a:lnTo>
                  <a:pt x="10508" y="5032"/>
                </a:lnTo>
                <a:lnTo>
                  <a:pt x="10508" y="5036"/>
                </a:lnTo>
                <a:lnTo>
                  <a:pt x="10504" y="5044"/>
                </a:lnTo>
                <a:lnTo>
                  <a:pt x="10502" y="5048"/>
                </a:lnTo>
                <a:lnTo>
                  <a:pt x="10502" y="5052"/>
                </a:lnTo>
                <a:lnTo>
                  <a:pt x="10502" y="5058"/>
                </a:lnTo>
                <a:lnTo>
                  <a:pt x="10506" y="5064"/>
                </a:lnTo>
                <a:lnTo>
                  <a:pt x="10510" y="5068"/>
                </a:lnTo>
                <a:lnTo>
                  <a:pt x="10512" y="5072"/>
                </a:lnTo>
                <a:lnTo>
                  <a:pt x="10512" y="5074"/>
                </a:lnTo>
                <a:lnTo>
                  <a:pt x="10510" y="5076"/>
                </a:lnTo>
                <a:lnTo>
                  <a:pt x="10510" y="5078"/>
                </a:lnTo>
                <a:lnTo>
                  <a:pt x="10514" y="5082"/>
                </a:lnTo>
                <a:lnTo>
                  <a:pt x="10520" y="5084"/>
                </a:lnTo>
                <a:lnTo>
                  <a:pt x="10520" y="5088"/>
                </a:lnTo>
                <a:lnTo>
                  <a:pt x="10520" y="5090"/>
                </a:lnTo>
                <a:lnTo>
                  <a:pt x="10518" y="5092"/>
                </a:lnTo>
                <a:lnTo>
                  <a:pt x="10516" y="5098"/>
                </a:lnTo>
                <a:lnTo>
                  <a:pt x="10516" y="5100"/>
                </a:lnTo>
                <a:lnTo>
                  <a:pt x="10516" y="5102"/>
                </a:lnTo>
                <a:lnTo>
                  <a:pt x="10520" y="5104"/>
                </a:lnTo>
                <a:lnTo>
                  <a:pt x="10522" y="5102"/>
                </a:lnTo>
                <a:lnTo>
                  <a:pt x="10530" y="5098"/>
                </a:lnTo>
                <a:lnTo>
                  <a:pt x="10536" y="5096"/>
                </a:lnTo>
                <a:lnTo>
                  <a:pt x="10538" y="5098"/>
                </a:lnTo>
                <a:lnTo>
                  <a:pt x="10540" y="5102"/>
                </a:lnTo>
                <a:lnTo>
                  <a:pt x="10540" y="5106"/>
                </a:lnTo>
                <a:lnTo>
                  <a:pt x="10540" y="5110"/>
                </a:lnTo>
                <a:lnTo>
                  <a:pt x="10538" y="5118"/>
                </a:lnTo>
                <a:lnTo>
                  <a:pt x="10536" y="5126"/>
                </a:lnTo>
                <a:lnTo>
                  <a:pt x="10538" y="5132"/>
                </a:lnTo>
                <a:lnTo>
                  <a:pt x="10540" y="5140"/>
                </a:lnTo>
                <a:lnTo>
                  <a:pt x="10546" y="5158"/>
                </a:lnTo>
                <a:lnTo>
                  <a:pt x="10548" y="5170"/>
                </a:lnTo>
                <a:lnTo>
                  <a:pt x="10548" y="5178"/>
                </a:lnTo>
                <a:lnTo>
                  <a:pt x="10548" y="5184"/>
                </a:lnTo>
                <a:lnTo>
                  <a:pt x="10548" y="5186"/>
                </a:lnTo>
                <a:lnTo>
                  <a:pt x="10554" y="5186"/>
                </a:lnTo>
                <a:lnTo>
                  <a:pt x="10566" y="5188"/>
                </a:lnTo>
                <a:lnTo>
                  <a:pt x="10574" y="5190"/>
                </a:lnTo>
                <a:lnTo>
                  <a:pt x="10580" y="5190"/>
                </a:lnTo>
                <a:lnTo>
                  <a:pt x="10586" y="5186"/>
                </a:lnTo>
                <a:lnTo>
                  <a:pt x="10590" y="5182"/>
                </a:lnTo>
                <a:lnTo>
                  <a:pt x="10594" y="5180"/>
                </a:lnTo>
                <a:lnTo>
                  <a:pt x="10600" y="5180"/>
                </a:lnTo>
                <a:lnTo>
                  <a:pt x="10604" y="5182"/>
                </a:lnTo>
                <a:lnTo>
                  <a:pt x="10608" y="5186"/>
                </a:lnTo>
                <a:lnTo>
                  <a:pt x="10612" y="5190"/>
                </a:lnTo>
                <a:lnTo>
                  <a:pt x="10612" y="5196"/>
                </a:lnTo>
                <a:lnTo>
                  <a:pt x="10612" y="5202"/>
                </a:lnTo>
                <a:lnTo>
                  <a:pt x="10612" y="5210"/>
                </a:lnTo>
                <a:lnTo>
                  <a:pt x="10614" y="5212"/>
                </a:lnTo>
                <a:lnTo>
                  <a:pt x="10616" y="5212"/>
                </a:lnTo>
                <a:lnTo>
                  <a:pt x="10622" y="5208"/>
                </a:lnTo>
                <a:lnTo>
                  <a:pt x="10628" y="5204"/>
                </a:lnTo>
                <a:lnTo>
                  <a:pt x="10630" y="5202"/>
                </a:lnTo>
                <a:lnTo>
                  <a:pt x="10634" y="5202"/>
                </a:lnTo>
                <a:lnTo>
                  <a:pt x="10642" y="5204"/>
                </a:lnTo>
                <a:lnTo>
                  <a:pt x="10646" y="5204"/>
                </a:lnTo>
                <a:lnTo>
                  <a:pt x="10650" y="5204"/>
                </a:lnTo>
                <a:lnTo>
                  <a:pt x="10652" y="5202"/>
                </a:lnTo>
                <a:lnTo>
                  <a:pt x="10656" y="5196"/>
                </a:lnTo>
                <a:lnTo>
                  <a:pt x="10658" y="5192"/>
                </a:lnTo>
                <a:lnTo>
                  <a:pt x="10662" y="5190"/>
                </a:lnTo>
                <a:lnTo>
                  <a:pt x="10664" y="5190"/>
                </a:lnTo>
                <a:lnTo>
                  <a:pt x="10668" y="5192"/>
                </a:lnTo>
                <a:lnTo>
                  <a:pt x="10674" y="5196"/>
                </a:lnTo>
                <a:lnTo>
                  <a:pt x="10676" y="5198"/>
                </a:lnTo>
                <a:lnTo>
                  <a:pt x="10680" y="5198"/>
                </a:lnTo>
                <a:lnTo>
                  <a:pt x="10682" y="5198"/>
                </a:lnTo>
                <a:lnTo>
                  <a:pt x="10684" y="5198"/>
                </a:lnTo>
                <a:lnTo>
                  <a:pt x="10684" y="5204"/>
                </a:lnTo>
                <a:lnTo>
                  <a:pt x="10684" y="5206"/>
                </a:lnTo>
                <a:lnTo>
                  <a:pt x="10686" y="5208"/>
                </a:lnTo>
                <a:lnTo>
                  <a:pt x="10690" y="5208"/>
                </a:lnTo>
                <a:lnTo>
                  <a:pt x="10696" y="5206"/>
                </a:lnTo>
                <a:lnTo>
                  <a:pt x="10702" y="5204"/>
                </a:lnTo>
                <a:lnTo>
                  <a:pt x="10708" y="5204"/>
                </a:lnTo>
                <a:lnTo>
                  <a:pt x="10714" y="5206"/>
                </a:lnTo>
                <a:lnTo>
                  <a:pt x="10718" y="5210"/>
                </a:lnTo>
                <a:lnTo>
                  <a:pt x="10722" y="5216"/>
                </a:lnTo>
                <a:lnTo>
                  <a:pt x="10724" y="5222"/>
                </a:lnTo>
                <a:lnTo>
                  <a:pt x="10726" y="5228"/>
                </a:lnTo>
                <a:lnTo>
                  <a:pt x="10724" y="5236"/>
                </a:lnTo>
                <a:lnTo>
                  <a:pt x="10724" y="5240"/>
                </a:lnTo>
                <a:lnTo>
                  <a:pt x="10728" y="5242"/>
                </a:lnTo>
                <a:lnTo>
                  <a:pt x="10734" y="5240"/>
                </a:lnTo>
                <a:lnTo>
                  <a:pt x="10742" y="5236"/>
                </a:lnTo>
                <a:lnTo>
                  <a:pt x="10758" y="5226"/>
                </a:lnTo>
                <a:lnTo>
                  <a:pt x="10764" y="5222"/>
                </a:lnTo>
                <a:lnTo>
                  <a:pt x="10770" y="5220"/>
                </a:lnTo>
                <a:lnTo>
                  <a:pt x="10774" y="5220"/>
                </a:lnTo>
                <a:lnTo>
                  <a:pt x="10778" y="5216"/>
                </a:lnTo>
                <a:lnTo>
                  <a:pt x="10782" y="5208"/>
                </a:lnTo>
                <a:lnTo>
                  <a:pt x="10784" y="5196"/>
                </a:lnTo>
                <a:lnTo>
                  <a:pt x="10786" y="5186"/>
                </a:lnTo>
                <a:lnTo>
                  <a:pt x="10788" y="5182"/>
                </a:lnTo>
                <a:lnTo>
                  <a:pt x="10790" y="5180"/>
                </a:lnTo>
                <a:lnTo>
                  <a:pt x="10792" y="5178"/>
                </a:lnTo>
                <a:lnTo>
                  <a:pt x="10794" y="5170"/>
                </a:lnTo>
                <a:lnTo>
                  <a:pt x="10796" y="5164"/>
                </a:lnTo>
                <a:lnTo>
                  <a:pt x="10798" y="5162"/>
                </a:lnTo>
                <a:lnTo>
                  <a:pt x="10804" y="5160"/>
                </a:lnTo>
                <a:lnTo>
                  <a:pt x="10806" y="5158"/>
                </a:lnTo>
                <a:lnTo>
                  <a:pt x="10806" y="5154"/>
                </a:lnTo>
                <a:lnTo>
                  <a:pt x="10806" y="5150"/>
                </a:lnTo>
                <a:lnTo>
                  <a:pt x="10804" y="5140"/>
                </a:lnTo>
                <a:lnTo>
                  <a:pt x="10802" y="5132"/>
                </a:lnTo>
                <a:lnTo>
                  <a:pt x="10802" y="5124"/>
                </a:lnTo>
                <a:lnTo>
                  <a:pt x="10806" y="5118"/>
                </a:lnTo>
                <a:lnTo>
                  <a:pt x="10810" y="5112"/>
                </a:lnTo>
                <a:lnTo>
                  <a:pt x="10818" y="5102"/>
                </a:lnTo>
                <a:lnTo>
                  <a:pt x="10822" y="5098"/>
                </a:lnTo>
                <a:lnTo>
                  <a:pt x="10826" y="5092"/>
                </a:lnTo>
                <a:lnTo>
                  <a:pt x="10828" y="5088"/>
                </a:lnTo>
                <a:lnTo>
                  <a:pt x="10832" y="5084"/>
                </a:lnTo>
                <a:lnTo>
                  <a:pt x="10840" y="5082"/>
                </a:lnTo>
                <a:lnTo>
                  <a:pt x="10844" y="5080"/>
                </a:lnTo>
                <a:lnTo>
                  <a:pt x="10846" y="5076"/>
                </a:lnTo>
                <a:lnTo>
                  <a:pt x="10846" y="5070"/>
                </a:lnTo>
                <a:lnTo>
                  <a:pt x="10846" y="5062"/>
                </a:lnTo>
                <a:lnTo>
                  <a:pt x="10846" y="5040"/>
                </a:lnTo>
                <a:lnTo>
                  <a:pt x="10846" y="5020"/>
                </a:lnTo>
                <a:lnTo>
                  <a:pt x="10850" y="5008"/>
                </a:lnTo>
                <a:lnTo>
                  <a:pt x="10852" y="5002"/>
                </a:lnTo>
                <a:lnTo>
                  <a:pt x="10856" y="5000"/>
                </a:lnTo>
                <a:lnTo>
                  <a:pt x="10860" y="4996"/>
                </a:lnTo>
                <a:lnTo>
                  <a:pt x="10862" y="4992"/>
                </a:lnTo>
                <a:lnTo>
                  <a:pt x="10866" y="4992"/>
                </a:lnTo>
                <a:lnTo>
                  <a:pt x="10872" y="4996"/>
                </a:lnTo>
                <a:lnTo>
                  <a:pt x="10876" y="4998"/>
                </a:lnTo>
                <a:lnTo>
                  <a:pt x="10880" y="5000"/>
                </a:lnTo>
                <a:lnTo>
                  <a:pt x="10890" y="5002"/>
                </a:lnTo>
                <a:lnTo>
                  <a:pt x="10898" y="5000"/>
                </a:lnTo>
                <a:lnTo>
                  <a:pt x="10900" y="4998"/>
                </a:lnTo>
                <a:lnTo>
                  <a:pt x="10902" y="4996"/>
                </a:lnTo>
                <a:lnTo>
                  <a:pt x="10900" y="4992"/>
                </a:lnTo>
                <a:lnTo>
                  <a:pt x="10894" y="4986"/>
                </a:lnTo>
                <a:lnTo>
                  <a:pt x="10876" y="4968"/>
                </a:lnTo>
                <a:lnTo>
                  <a:pt x="10868" y="4960"/>
                </a:lnTo>
                <a:lnTo>
                  <a:pt x="10862" y="4952"/>
                </a:lnTo>
                <a:lnTo>
                  <a:pt x="10858" y="4944"/>
                </a:lnTo>
                <a:lnTo>
                  <a:pt x="10858" y="4940"/>
                </a:lnTo>
                <a:lnTo>
                  <a:pt x="10860" y="4938"/>
                </a:lnTo>
                <a:lnTo>
                  <a:pt x="10862" y="4934"/>
                </a:lnTo>
                <a:lnTo>
                  <a:pt x="10864" y="4930"/>
                </a:lnTo>
                <a:lnTo>
                  <a:pt x="10862" y="4926"/>
                </a:lnTo>
                <a:lnTo>
                  <a:pt x="10860" y="4922"/>
                </a:lnTo>
                <a:lnTo>
                  <a:pt x="10856" y="4914"/>
                </a:lnTo>
                <a:lnTo>
                  <a:pt x="10852" y="4908"/>
                </a:lnTo>
                <a:lnTo>
                  <a:pt x="10850" y="4902"/>
                </a:lnTo>
                <a:lnTo>
                  <a:pt x="10850" y="4896"/>
                </a:lnTo>
                <a:lnTo>
                  <a:pt x="10848" y="4892"/>
                </a:lnTo>
                <a:lnTo>
                  <a:pt x="10842" y="4890"/>
                </a:lnTo>
                <a:lnTo>
                  <a:pt x="10838" y="4886"/>
                </a:lnTo>
                <a:lnTo>
                  <a:pt x="10838" y="4882"/>
                </a:lnTo>
                <a:lnTo>
                  <a:pt x="10838" y="4878"/>
                </a:lnTo>
                <a:lnTo>
                  <a:pt x="10838" y="4872"/>
                </a:lnTo>
                <a:lnTo>
                  <a:pt x="10842" y="4868"/>
                </a:lnTo>
                <a:lnTo>
                  <a:pt x="10844" y="4866"/>
                </a:lnTo>
                <a:lnTo>
                  <a:pt x="10846" y="4864"/>
                </a:lnTo>
                <a:lnTo>
                  <a:pt x="10852" y="4866"/>
                </a:lnTo>
                <a:lnTo>
                  <a:pt x="10854" y="4866"/>
                </a:lnTo>
                <a:lnTo>
                  <a:pt x="10856" y="4864"/>
                </a:lnTo>
                <a:lnTo>
                  <a:pt x="10854" y="4860"/>
                </a:lnTo>
                <a:lnTo>
                  <a:pt x="10852" y="4856"/>
                </a:lnTo>
                <a:lnTo>
                  <a:pt x="10844" y="4848"/>
                </a:lnTo>
                <a:lnTo>
                  <a:pt x="10842" y="4842"/>
                </a:lnTo>
                <a:lnTo>
                  <a:pt x="10842" y="4840"/>
                </a:lnTo>
                <a:lnTo>
                  <a:pt x="10844" y="4840"/>
                </a:lnTo>
                <a:lnTo>
                  <a:pt x="10844" y="4838"/>
                </a:lnTo>
                <a:lnTo>
                  <a:pt x="10848" y="4836"/>
                </a:lnTo>
                <a:lnTo>
                  <a:pt x="10848" y="4834"/>
                </a:lnTo>
                <a:lnTo>
                  <a:pt x="10848" y="4830"/>
                </a:lnTo>
                <a:lnTo>
                  <a:pt x="10848" y="4826"/>
                </a:lnTo>
                <a:lnTo>
                  <a:pt x="10854" y="4832"/>
                </a:lnTo>
                <a:lnTo>
                  <a:pt x="10860" y="4834"/>
                </a:lnTo>
                <a:lnTo>
                  <a:pt x="10864" y="4834"/>
                </a:lnTo>
                <a:lnTo>
                  <a:pt x="10868" y="4832"/>
                </a:lnTo>
                <a:lnTo>
                  <a:pt x="10874" y="4830"/>
                </a:lnTo>
                <a:lnTo>
                  <a:pt x="10880" y="4830"/>
                </a:lnTo>
                <a:lnTo>
                  <a:pt x="10886" y="4828"/>
                </a:lnTo>
                <a:lnTo>
                  <a:pt x="10886" y="4826"/>
                </a:lnTo>
                <a:lnTo>
                  <a:pt x="10886" y="4824"/>
                </a:lnTo>
                <a:lnTo>
                  <a:pt x="10880" y="4816"/>
                </a:lnTo>
                <a:lnTo>
                  <a:pt x="10872" y="4810"/>
                </a:lnTo>
                <a:lnTo>
                  <a:pt x="10868" y="4806"/>
                </a:lnTo>
                <a:lnTo>
                  <a:pt x="10870" y="4802"/>
                </a:lnTo>
                <a:lnTo>
                  <a:pt x="10874" y="4798"/>
                </a:lnTo>
                <a:lnTo>
                  <a:pt x="10876" y="4796"/>
                </a:lnTo>
                <a:lnTo>
                  <a:pt x="10880" y="4798"/>
                </a:lnTo>
                <a:lnTo>
                  <a:pt x="10882" y="4800"/>
                </a:lnTo>
                <a:lnTo>
                  <a:pt x="10892" y="4798"/>
                </a:lnTo>
                <a:lnTo>
                  <a:pt x="10902" y="4796"/>
                </a:lnTo>
                <a:lnTo>
                  <a:pt x="10908" y="4792"/>
                </a:lnTo>
                <a:lnTo>
                  <a:pt x="10912" y="4786"/>
                </a:lnTo>
                <a:lnTo>
                  <a:pt x="10912" y="4780"/>
                </a:lnTo>
                <a:lnTo>
                  <a:pt x="10912" y="4776"/>
                </a:lnTo>
                <a:lnTo>
                  <a:pt x="10910" y="4776"/>
                </a:lnTo>
                <a:lnTo>
                  <a:pt x="10906" y="4776"/>
                </a:lnTo>
                <a:lnTo>
                  <a:pt x="10902" y="4776"/>
                </a:lnTo>
                <a:lnTo>
                  <a:pt x="10900" y="4776"/>
                </a:lnTo>
                <a:lnTo>
                  <a:pt x="10898" y="4774"/>
                </a:lnTo>
                <a:lnTo>
                  <a:pt x="10894" y="4772"/>
                </a:lnTo>
                <a:lnTo>
                  <a:pt x="10892" y="4770"/>
                </a:lnTo>
                <a:lnTo>
                  <a:pt x="10888" y="4768"/>
                </a:lnTo>
                <a:lnTo>
                  <a:pt x="10886" y="4766"/>
                </a:lnTo>
                <a:lnTo>
                  <a:pt x="10882" y="4760"/>
                </a:lnTo>
                <a:lnTo>
                  <a:pt x="10878" y="4758"/>
                </a:lnTo>
                <a:lnTo>
                  <a:pt x="10872" y="4758"/>
                </a:lnTo>
                <a:lnTo>
                  <a:pt x="10870" y="4760"/>
                </a:lnTo>
                <a:lnTo>
                  <a:pt x="10864" y="4764"/>
                </a:lnTo>
                <a:lnTo>
                  <a:pt x="10862" y="4764"/>
                </a:lnTo>
                <a:lnTo>
                  <a:pt x="10860" y="4762"/>
                </a:lnTo>
                <a:lnTo>
                  <a:pt x="10860" y="4758"/>
                </a:lnTo>
                <a:lnTo>
                  <a:pt x="10862" y="4758"/>
                </a:lnTo>
                <a:lnTo>
                  <a:pt x="10864" y="4756"/>
                </a:lnTo>
                <a:lnTo>
                  <a:pt x="10864" y="4750"/>
                </a:lnTo>
                <a:lnTo>
                  <a:pt x="10862" y="4748"/>
                </a:lnTo>
                <a:lnTo>
                  <a:pt x="10862" y="4746"/>
                </a:lnTo>
                <a:lnTo>
                  <a:pt x="10856" y="4748"/>
                </a:lnTo>
                <a:lnTo>
                  <a:pt x="10852" y="4750"/>
                </a:lnTo>
                <a:lnTo>
                  <a:pt x="10850" y="4750"/>
                </a:lnTo>
                <a:lnTo>
                  <a:pt x="10848" y="4748"/>
                </a:lnTo>
                <a:lnTo>
                  <a:pt x="10848" y="4740"/>
                </a:lnTo>
                <a:lnTo>
                  <a:pt x="10848" y="4734"/>
                </a:lnTo>
                <a:lnTo>
                  <a:pt x="10850" y="4728"/>
                </a:lnTo>
                <a:lnTo>
                  <a:pt x="10846" y="4722"/>
                </a:lnTo>
                <a:lnTo>
                  <a:pt x="10842" y="4718"/>
                </a:lnTo>
                <a:lnTo>
                  <a:pt x="10840" y="4720"/>
                </a:lnTo>
                <a:lnTo>
                  <a:pt x="10838" y="4720"/>
                </a:lnTo>
                <a:lnTo>
                  <a:pt x="10834" y="4718"/>
                </a:lnTo>
                <a:lnTo>
                  <a:pt x="10832" y="4710"/>
                </a:lnTo>
                <a:lnTo>
                  <a:pt x="10830" y="4702"/>
                </a:lnTo>
                <a:lnTo>
                  <a:pt x="10828" y="4700"/>
                </a:lnTo>
                <a:lnTo>
                  <a:pt x="10826" y="4700"/>
                </a:lnTo>
                <a:lnTo>
                  <a:pt x="10824" y="4704"/>
                </a:lnTo>
                <a:lnTo>
                  <a:pt x="10822" y="4708"/>
                </a:lnTo>
                <a:lnTo>
                  <a:pt x="10820" y="4714"/>
                </a:lnTo>
                <a:lnTo>
                  <a:pt x="10816" y="4720"/>
                </a:lnTo>
                <a:lnTo>
                  <a:pt x="10814" y="4720"/>
                </a:lnTo>
                <a:lnTo>
                  <a:pt x="10814" y="4712"/>
                </a:lnTo>
                <a:lnTo>
                  <a:pt x="10816" y="4702"/>
                </a:lnTo>
                <a:lnTo>
                  <a:pt x="10814" y="4700"/>
                </a:lnTo>
                <a:lnTo>
                  <a:pt x="10812" y="4698"/>
                </a:lnTo>
                <a:lnTo>
                  <a:pt x="10808" y="4700"/>
                </a:lnTo>
                <a:lnTo>
                  <a:pt x="10808" y="4706"/>
                </a:lnTo>
                <a:lnTo>
                  <a:pt x="10804" y="4714"/>
                </a:lnTo>
                <a:lnTo>
                  <a:pt x="10798" y="4726"/>
                </a:lnTo>
                <a:lnTo>
                  <a:pt x="10792" y="4736"/>
                </a:lnTo>
                <a:lnTo>
                  <a:pt x="10788" y="4740"/>
                </a:lnTo>
                <a:lnTo>
                  <a:pt x="10786" y="4742"/>
                </a:lnTo>
                <a:lnTo>
                  <a:pt x="10784" y="4748"/>
                </a:lnTo>
                <a:lnTo>
                  <a:pt x="10782" y="4754"/>
                </a:lnTo>
                <a:lnTo>
                  <a:pt x="10780" y="4758"/>
                </a:lnTo>
                <a:lnTo>
                  <a:pt x="10778" y="4760"/>
                </a:lnTo>
                <a:lnTo>
                  <a:pt x="10778" y="4762"/>
                </a:lnTo>
                <a:lnTo>
                  <a:pt x="10776" y="4768"/>
                </a:lnTo>
                <a:lnTo>
                  <a:pt x="10774" y="4772"/>
                </a:lnTo>
                <a:lnTo>
                  <a:pt x="10770" y="4772"/>
                </a:lnTo>
                <a:lnTo>
                  <a:pt x="10768" y="4772"/>
                </a:lnTo>
                <a:lnTo>
                  <a:pt x="10766" y="4770"/>
                </a:lnTo>
                <a:lnTo>
                  <a:pt x="10762" y="4772"/>
                </a:lnTo>
                <a:lnTo>
                  <a:pt x="10756" y="4780"/>
                </a:lnTo>
                <a:lnTo>
                  <a:pt x="10756" y="4782"/>
                </a:lnTo>
                <a:lnTo>
                  <a:pt x="10758" y="4782"/>
                </a:lnTo>
                <a:lnTo>
                  <a:pt x="10762" y="4786"/>
                </a:lnTo>
                <a:lnTo>
                  <a:pt x="10764" y="4790"/>
                </a:lnTo>
                <a:lnTo>
                  <a:pt x="10764" y="4794"/>
                </a:lnTo>
                <a:lnTo>
                  <a:pt x="10760" y="4798"/>
                </a:lnTo>
                <a:lnTo>
                  <a:pt x="10756" y="4800"/>
                </a:lnTo>
                <a:lnTo>
                  <a:pt x="10754" y="4800"/>
                </a:lnTo>
                <a:lnTo>
                  <a:pt x="10750" y="4800"/>
                </a:lnTo>
                <a:lnTo>
                  <a:pt x="10746" y="4804"/>
                </a:lnTo>
                <a:lnTo>
                  <a:pt x="10742" y="4806"/>
                </a:lnTo>
                <a:lnTo>
                  <a:pt x="10742" y="4802"/>
                </a:lnTo>
                <a:lnTo>
                  <a:pt x="10744" y="4796"/>
                </a:lnTo>
                <a:lnTo>
                  <a:pt x="10744" y="4794"/>
                </a:lnTo>
                <a:lnTo>
                  <a:pt x="10742" y="4794"/>
                </a:lnTo>
                <a:lnTo>
                  <a:pt x="10738" y="4796"/>
                </a:lnTo>
                <a:lnTo>
                  <a:pt x="10732" y="4802"/>
                </a:lnTo>
                <a:lnTo>
                  <a:pt x="10724" y="4808"/>
                </a:lnTo>
                <a:lnTo>
                  <a:pt x="10716" y="4814"/>
                </a:lnTo>
                <a:lnTo>
                  <a:pt x="10710" y="4816"/>
                </a:lnTo>
                <a:lnTo>
                  <a:pt x="10704" y="4818"/>
                </a:lnTo>
                <a:lnTo>
                  <a:pt x="10702" y="4816"/>
                </a:lnTo>
                <a:lnTo>
                  <a:pt x="10700" y="4818"/>
                </a:lnTo>
                <a:lnTo>
                  <a:pt x="10700" y="4828"/>
                </a:lnTo>
                <a:lnTo>
                  <a:pt x="10698" y="4834"/>
                </a:lnTo>
                <a:lnTo>
                  <a:pt x="10696" y="4840"/>
                </a:lnTo>
                <a:lnTo>
                  <a:pt x="10686" y="4850"/>
                </a:lnTo>
                <a:lnTo>
                  <a:pt x="10674" y="4864"/>
                </a:lnTo>
                <a:lnTo>
                  <a:pt x="10670" y="4872"/>
                </a:lnTo>
                <a:lnTo>
                  <a:pt x="10666" y="4882"/>
                </a:lnTo>
                <a:lnTo>
                  <a:pt x="10662" y="4888"/>
                </a:lnTo>
                <a:lnTo>
                  <a:pt x="10654" y="4892"/>
                </a:lnTo>
                <a:lnTo>
                  <a:pt x="10634" y="4896"/>
                </a:lnTo>
                <a:lnTo>
                  <a:pt x="10612" y="4900"/>
                </a:lnTo>
                <a:lnTo>
                  <a:pt x="10604" y="4902"/>
                </a:lnTo>
                <a:lnTo>
                  <a:pt x="10600" y="4906"/>
                </a:lnTo>
                <a:lnTo>
                  <a:pt x="10598" y="4910"/>
                </a:lnTo>
                <a:lnTo>
                  <a:pt x="10598" y="4914"/>
                </a:lnTo>
                <a:lnTo>
                  <a:pt x="10598" y="4922"/>
                </a:lnTo>
                <a:lnTo>
                  <a:pt x="10598" y="4928"/>
                </a:lnTo>
                <a:lnTo>
                  <a:pt x="10596" y="4928"/>
                </a:lnTo>
                <a:lnTo>
                  <a:pt x="10592" y="4926"/>
                </a:lnTo>
                <a:lnTo>
                  <a:pt x="10590" y="4924"/>
                </a:lnTo>
                <a:lnTo>
                  <a:pt x="10588" y="4924"/>
                </a:lnTo>
                <a:lnTo>
                  <a:pt x="10586" y="4928"/>
                </a:lnTo>
                <a:lnTo>
                  <a:pt x="10586" y="4932"/>
                </a:lnTo>
                <a:lnTo>
                  <a:pt x="10588" y="4936"/>
                </a:lnTo>
                <a:lnTo>
                  <a:pt x="10590" y="4938"/>
                </a:lnTo>
                <a:lnTo>
                  <a:pt x="10590" y="4940"/>
                </a:lnTo>
                <a:lnTo>
                  <a:pt x="10588" y="4942"/>
                </a:lnTo>
                <a:lnTo>
                  <a:pt x="10586" y="4948"/>
                </a:lnTo>
                <a:lnTo>
                  <a:pt x="10584" y="4956"/>
                </a:lnTo>
                <a:lnTo>
                  <a:pt x="10582" y="4960"/>
                </a:lnTo>
                <a:lnTo>
                  <a:pt x="10580" y="4962"/>
                </a:lnTo>
                <a:lnTo>
                  <a:pt x="10584" y="4968"/>
                </a:lnTo>
                <a:lnTo>
                  <a:pt x="10586" y="4972"/>
                </a:lnTo>
                <a:lnTo>
                  <a:pt x="10586" y="4974"/>
                </a:lnTo>
                <a:lnTo>
                  <a:pt x="10578" y="4968"/>
                </a:lnTo>
                <a:lnTo>
                  <a:pt x="10572" y="4966"/>
                </a:lnTo>
                <a:lnTo>
                  <a:pt x="10566" y="4964"/>
                </a:lnTo>
                <a:lnTo>
                  <a:pt x="10562" y="4964"/>
                </a:lnTo>
                <a:lnTo>
                  <a:pt x="10560" y="4962"/>
                </a:lnTo>
                <a:lnTo>
                  <a:pt x="10560" y="4960"/>
                </a:lnTo>
                <a:lnTo>
                  <a:pt x="10562" y="4956"/>
                </a:lnTo>
                <a:lnTo>
                  <a:pt x="10560" y="4956"/>
                </a:lnTo>
                <a:lnTo>
                  <a:pt x="10558" y="4956"/>
                </a:lnTo>
                <a:lnTo>
                  <a:pt x="10554" y="4954"/>
                </a:lnTo>
                <a:lnTo>
                  <a:pt x="10552" y="4952"/>
                </a:lnTo>
                <a:lnTo>
                  <a:pt x="10552" y="4954"/>
                </a:lnTo>
                <a:lnTo>
                  <a:pt x="10550" y="4956"/>
                </a:lnTo>
                <a:lnTo>
                  <a:pt x="10546" y="4958"/>
                </a:lnTo>
                <a:lnTo>
                  <a:pt x="10540" y="4958"/>
                </a:lnTo>
                <a:lnTo>
                  <a:pt x="10534" y="4954"/>
                </a:lnTo>
                <a:lnTo>
                  <a:pt x="10528" y="4950"/>
                </a:lnTo>
                <a:lnTo>
                  <a:pt x="10526" y="4942"/>
                </a:lnTo>
                <a:lnTo>
                  <a:pt x="10520" y="4942"/>
                </a:lnTo>
                <a:lnTo>
                  <a:pt x="10516" y="4944"/>
                </a:lnTo>
                <a:lnTo>
                  <a:pt x="10512" y="4950"/>
                </a:lnTo>
                <a:lnTo>
                  <a:pt x="10508" y="4958"/>
                </a:lnTo>
                <a:lnTo>
                  <a:pt x="10506" y="4964"/>
                </a:lnTo>
                <a:close/>
                <a:moveTo>
                  <a:pt x="12348" y="4304"/>
                </a:moveTo>
                <a:lnTo>
                  <a:pt x="12348" y="4304"/>
                </a:lnTo>
                <a:lnTo>
                  <a:pt x="12352" y="4306"/>
                </a:lnTo>
                <a:lnTo>
                  <a:pt x="12354" y="4306"/>
                </a:lnTo>
                <a:lnTo>
                  <a:pt x="12358" y="4302"/>
                </a:lnTo>
                <a:lnTo>
                  <a:pt x="12362" y="4296"/>
                </a:lnTo>
                <a:lnTo>
                  <a:pt x="12366" y="4294"/>
                </a:lnTo>
                <a:lnTo>
                  <a:pt x="12368" y="4292"/>
                </a:lnTo>
                <a:lnTo>
                  <a:pt x="12370" y="4290"/>
                </a:lnTo>
                <a:lnTo>
                  <a:pt x="12372" y="4282"/>
                </a:lnTo>
                <a:lnTo>
                  <a:pt x="12376" y="4274"/>
                </a:lnTo>
                <a:lnTo>
                  <a:pt x="12376" y="4272"/>
                </a:lnTo>
                <a:lnTo>
                  <a:pt x="12374" y="4270"/>
                </a:lnTo>
                <a:lnTo>
                  <a:pt x="12370" y="4270"/>
                </a:lnTo>
                <a:lnTo>
                  <a:pt x="12370" y="4268"/>
                </a:lnTo>
                <a:lnTo>
                  <a:pt x="12368" y="4266"/>
                </a:lnTo>
                <a:lnTo>
                  <a:pt x="12366" y="4264"/>
                </a:lnTo>
                <a:lnTo>
                  <a:pt x="12362" y="4264"/>
                </a:lnTo>
                <a:lnTo>
                  <a:pt x="12358" y="4264"/>
                </a:lnTo>
                <a:lnTo>
                  <a:pt x="12348" y="4268"/>
                </a:lnTo>
                <a:lnTo>
                  <a:pt x="12338" y="4276"/>
                </a:lnTo>
                <a:lnTo>
                  <a:pt x="12336" y="4280"/>
                </a:lnTo>
                <a:lnTo>
                  <a:pt x="12336" y="4282"/>
                </a:lnTo>
                <a:lnTo>
                  <a:pt x="12334" y="4288"/>
                </a:lnTo>
                <a:lnTo>
                  <a:pt x="12332" y="4294"/>
                </a:lnTo>
                <a:lnTo>
                  <a:pt x="12328" y="4298"/>
                </a:lnTo>
                <a:lnTo>
                  <a:pt x="12326" y="4304"/>
                </a:lnTo>
                <a:lnTo>
                  <a:pt x="12328" y="4306"/>
                </a:lnTo>
                <a:lnTo>
                  <a:pt x="12332" y="4304"/>
                </a:lnTo>
                <a:lnTo>
                  <a:pt x="12338" y="4302"/>
                </a:lnTo>
                <a:lnTo>
                  <a:pt x="12348" y="4304"/>
                </a:lnTo>
                <a:close/>
                <a:moveTo>
                  <a:pt x="10758" y="5378"/>
                </a:moveTo>
                <a:lnTo>
                  <a:pt x="10758" y="5378"/>
                </a:lnTo>
                <a:lnTo>
                  <a:pt x="10760" y="5376"/>
                </a:lnTo>
                <a:lnTo>
                  <a:pt x="10762" y="5378"/>
                </a:lnTo>
                <a:lnTo>
                  <a:pt x="10764" y="5378"/>
                </a:lnTo>
                <a:lnTo>
                  <a:pt x="10766" y="5376"/>
                </a:lnTo>
                <a:lnTo>
                  <a:pt x="10766" y="5374"/>
                </a:lnTo>
                <a:lnTo>
                  <a:pt x="10764" y="5372"/>
                </a:lnTo>
                <a:lnTo>
                  <a:pt x="10760" y="5372"/>
                </a:lnTo>
                <a:lnTo>
                  <a:pt x="10754" y="5372"/>
                </a:lnTo>
                <a:lnTo>
                  <a:pt x="10752" y="5374"/>
                </a:lnTo>
                <a:lnTo>
                  <a:pt x="10752" y="5376"/>
                </a:lnTo>
                <a:lnTo>
                  <a:pt x="10754" y="5378"/>
                </a:lnTo>
                <a:lnTo>
                  <a:pt x="10758" y="5378"/>
                </a:lnTo>
                <a:close/>
                <a:moveTo>
                  <a:pt x="10962" y="5352"/>
                </a:moveTo>
                <a:lnTo>
                  <a:pt x="10962" y="5352"/>
                </a:lnTo>
                <a:lnTo>
                  <a:pt x="10964" y="5354"/>
                </a:lnTo>
                <a:lnTo>
                  <a:pt x="10966" y="5344"/>
                </a:lnTo>
                <a:lnTo>
                  <a:pt x="10966" y="5332"/>
                </a:lnTo>
                <a:lnTo>
                  <a:pt x="10964" y="5322"/>
                </a:lnTo>
                <a:lnTo>
                  <a:pt x="10962" y="5322"/>
                </a:lnTo>
                <a:lnTo>
                  <a:pt x="10962" y="5330"/>
                </a:lnTo>
                <a:lnTo>
                  <a:pt x="10960" y="5340"/>
                </a:lnTo>
                <a:lnTo>
                  <a:pt x="10962" y="5352"/>
                </a:lnTo>
                <a:close/>
                <a:moveTo>
                  <a:pt x="11064" y="5452"/>
                </a:moveTo>
                <a:lnTo>
                  <a:pt x="11064" y="5452"/>
                </a:lnTo>
                <a:lnTo>
                  <a:pt x="11060" y="5454"/>
                </a:lnTo>
                <a:lnTo>
                  <a:pt x="11060" y="5456"/>
                </a:lnTo>
                <a:lnTo>
                  <a:pt x="11064" y="5456"/>
                </a:lnTo>
                <a:lnTo>
                  <a:pt x="11068" y="5454"/>
                </a:lnTo>
                <a:lnTo>
                  <a:pt x="11070" y="5452"/>
                </a:lnTo>
                <a:lnTo>
                  <a:pt x="11070" y="5450"/>
                </a:lnTo>
                <a:lnTo>
                  <a:pt x="11064" y="5452"/>
                </a:lnTo>
                <a:close/>
                <a:moveTo>
                  <a:pt x="11078" y="5444"/>
                </a:moveTo>
                <a:lnTo>
                  <a:pt x="11078" y="5444"/>
                </a:lnTo>
                <a:lnTo>
                  <a:pt x="11076" y="5440"/>
                </a:lnTo>
                <a:lnTo>
                  <a:pt x="11074" y="5440"/>
                </a:lnTo>
                <a:lnTo>
                  <a:pt x="11070" y="5440"/>
                </a:lnTo>
                <a:lnTo>
                  <a:pt x="11068" y="5444"/>
                </a:lnTo>
                <a:lnTo>
                  <a:pt x="11066" y="5446"/>
                </a:lnTo>
                <a:lnTo>
                  <a:pt x="11066" y="5448"/>
                </a:lnTo>
                <a:lnTo>
                  <a:pt x="11072" y="5448"/>
                </a:lnTo>
                <a:lnTo>
                  <a:pt x="11076" y="5448"/>
                </a:lnTo>
                <a:lnTo>
                  <a:pt x="11078" y="5444"/>
                </a:lnTo>
                <a:close/>
                <a:moveTo>
                  <a:pt x="11112" y="5442"/>
                </a:moveTo>
                <a:lnTo>
                  <a:pt x="11112" y="5442"/>
                </a:lnTo>
                <a:lnTo>
                  <a:pt x="11108" y="5446"/>
                </a:lnTo>
                <a:lnTo>
                  <a:pt x="11106" y="5444"/>
                </a:lnTo>
                <a:lnTo>
                  <a:pt x="11104" y="5444"/>
                </a:lnTo>
                <a:lnTo>
                  <a:pt x="11102" y="5446"/>
                </a:lnTo>
                <a:lnTo>
                  <a:pt x="11102" y="5450"/>
                </a:lnTo>
                <a:lnTo>
                  <a:pt x="11106" y="5454"/>
                </a:lnTo>
                <a:lnTo>
                  <a:pt x="11108" y="5454"/>
                </a:lnTo>
                <a:lnTo>
                  <a:pt x="11110" y="5454"/>
                </a:lnTo>
                <a:lnTo>
                  <a:pt x="11112" y="5452"/>
                </a:lnTo>
                <a:lnTo>
                  <a:pt x="11116" y="5444"/>
                </a:lnTo>
                <a:lnTo>
                  <a:pt x="11116" y="5440"/>
                </a:lnTo>
                <a:lnTo>
                  <a:pt x="11116" y="5438"/>
                </a:lnTo>
                <a:lnTo>
                  <a:pt x="11112" y="5442"/>
                </a:lnTo>
                <a:close/>
                <a:moveTo>
                  <a:pt x="11080" y="5560"/>
                </a:moveTo>
                <a:lnTo>
                  <a:pt x="11080" y="5560"/>
                </a:lnTo>
                <a:lnTo>
                  <a:pt x="11082" y="5556"/>
                </a:lnTo>
                <a:lnTo>
                  <a:pt x="11082" y="5552"/>
                </a:lnTo>
                <a:lnTo>
                  <a:pt x="11080" y="5550"/>
                </a:lnTo>
                <a:lnTo>
                  <a:pt x="11078" y="5550"/>
                </a:lnTo>
                <a:lnTo>
                  <a:pt x="11076" y="5550"/>
                </a:lnTo>
                <a:lnTo>
                  <a:pt x="11074" y="5554"/>
                </a:lnTo>
                <a:lnTo>
                  <a:pt x="11068" y="5560"/>
                </a:lnTo>
                <a:lnTo>
                  <a:pt x="11062" y="5562"/>
                </a:lnTo>
                <a:lnTo>
                  <a:pt x="11058" y="5564"/>
                </a:lnTo>
                <a:lnTo>
                  <a:pt x="11056" y="5570"/>
                </a:lnTo>
                <a:lnTo>
                  <a:pt x="11056" y="5572"/>
                </a:lnTo>
                <a:lnTo>
                  <a:pt x="11058" y="5572"/>
                </a:lnTo>
                <a:lnTo>
                  <a:pt x="11066" y="5570"/>
                </a:lnTo>
                <a:lnTo>
                  <a:pt x="11080" y="5560"/>
                </a:lnTo>
                <a:close/>
                <a:moveTo>
                  <a:pt x="11070" y="5096"/>
                </a:moveTo>
                <a:lnTo>
                  <a:pt x="11070" y="5096"/>
                </a:lnTo>
                <a:lnTo>
                  <a:pt x="11064" y="5096"/>
                </a:lnTo>
                <a:lnTo>
                  <a:pt x="11060" y="5098"/>
                </a:lnTo>
                <a:lnTo>
                  <a:pt x="11058" y="5106"/>
                </a:lnTo>
                <a:lnTo>
                  <a:pt x="11060" y="5116"/>
                </a:lnTo>
                <a:lnTo>
                  <a:pt x="11062" y="5114"/>
                </a:lnTo>
                <a:lnTo>
                  <a:pt x="11068" y="5108"/>
                </a:lnTo>
                <a:lnTo>
                  <a:pt x="11072" y="5100"/>
                </a:lnTo>
                <a:lnTo>
                  <a:pt x="11072" y="5096"/>
                </a:lnTo>
                <a:lnTo>
                  <a:pt x="11070" y="5096"/>
                </a:lnTo>
                <a:close/>
                <a:moveTo>
                  <a:pt x="11084" y="5112"/>
                </a:moveTo>
                <a:lnTo>
                  <a:pt x="11084" y="5112"/>
                </a:lnTo>
                <a:lnTo>
                  <a:pt x="11086" y="5108"/>
                </a:lnTo>
                <a:lnTo>
                  <a:pt x="11088" y="5104"/>
                </a:lnTo>
                <a:lnTo>
                  <a:pt x="11086" y="5100"/>
                </a:lnTo>
                <a:lnTo>
                  <a:pt x="11080" y="5100"/>
                </a:lnTo>
                <a:lnTo>
                  <a:pt x="11078" y="5102"/>
                </a:lnTo>
                <a:lnTo>
                  <a:pt x="11078" y="5104"/>
                </a:lnTo>
                <a:lnTo>
                  <a:pt x="11078" y="5108"/>
                </a:lnTo>
                <a:lnTo>
                  <a:pt x="11080" y="5112"/>
                </a:lnTo>
                <a:lnTo>
                  <a:pt x="11082" y="5112"/>
                </a:lnTo>
                <a:lnTo>
                  <a:pt x="11084" y="5112"/>
                </a:lnTo>
                <a:close/>
                <a:moveTo>
                  <a:pt x="10794" y="5226"/>
                </a:moveTo>
                <a:lnTo>
                  <a:pt x="10794" y="5226"/>
                </a:lnTo>
                <a:lnTo>
                  <a:pt x="10796" y="5216"/>
                </a:lnTo>
                <a:lnTo>
                  <a:pt x="10794" y="5206"/>
                </a:lnTo>
                <a:lnTo>
                  <a:pt x="10792" y="5200"/>
                </a:lnTo>
                <a:lnTo>
                  <a:pt x="10790" y="5200"/>
                </a:lnTo>
                <a:lnTo>
                  <a:pt x="10788" y="5202"/>
                </a:lnTo>
                <a:lnTo>
                  <a:pt x="10786" y="5210"/>
                </a:lnTo>
                <a:lnTo>
                  <a:pt x="10786" y="5216"/>
                </a:lnTo>
                <a:lnTo>
                  <a:pt x="10786" y="5224"/>
                </a:lnTo>
                <a:lnTo>
                  <a:pt x="10784" y="5236"/>
                </a:lnTo>
                <a:lnTo>
                  <a:pt x="10784" y="5238"/>
                </a:lnTo>
                <a:lnTo>
                  <a:pt x="10788" y="5238"/>
                </a:lnTo>
                <a:lnTo>
                  <a:pt x="10790" y="5234"/>
                </a:lnTo>
                <a:lnTo>
                  <a:pt x="10794" y="5226"/>
                </a:lnTo>
                <a:close/>
                <a:moveTo>
                  <a:pt x="10466" y="4862"/>
                </a:moveTo>
                <a:lnTo>
                  <a:pt x="10466" y="4862"/>
                </a:lnTo>
                <a:lnTo>
                  <a:pt x="10470" y="4862"/>
                </a:lnTo>
                <a:lnTo>
                  <a:pt x="10472" y="4860"/>
                </a:lnTo>
                <a:lnTo>
                  <a:pt x="10474" y="4850"/>
                </a:lnTo>
                <a:lnTo>
                  <a:pt x="10472" y="4840"/>
                </a:lnTo>
                <a:lnTo>
                  <a:pt x="10470" y="4834"/>
                </a:lnTo>
                <a:lnTo>
                  <a:pt x="10466" y="4834"/>
                </a:lnTo>
                <a:lnTo>
                  <a:pt x="10462" y="4840"/>
                </a:lnTo>
                <a:lnTo>
                  <a:pt x="10460" y="4846"/>
                </a:lnTo>
                <a:lnTo>
                  <a:pt x="10460" y="4848"/>
                </a:lnTo>
                <a:lnTo>
                  <a:pt x="10462" y="4852"/>
                </a:lnTo>
                <a:lnTo>
                  <a:pt x="10466" y="4854"/>
                </a:lnTo>
                <a:lnTo>
                  <a:pt x="10464" y="4858"/>
                </a:lnTo>
                <a:lnTo>
                  <a:pt x="10462" y="4860"/>
                </a:lnTo>
                <a:lnTo>
                  <a:pt x="10466" y="4862"/>
                </a:lnTo>
                <a:close/>
                <a:moveTo>
                  <a:pt x="10118" y="5140"/>
                </a:moveTo>
                <a:lnTo>
                  <a:pt x="10118" y="5140"/>
                </a:lnTo>
                <a:lnTo>
                  <a:pt x="10118" y="5144"/>
                </a:lnTo>
                <a:lnTo>
                  <a:pt x="10118" y="5146"/>
                </a:lnTo>
                <a:lnTo>
                  <a:pt x="10122" y="5152"/>
                </a:lnTo>
                <a:lnTo>
                  <a:pt x="10128" y="5156"/>
                </a:lnTo>
                <a:lnTo>
                  <a:pt x="10130" y="5156"/>
                </a:lnTo>
                <a:lnTo>
                  <a:pt x="10132" y="5154"/>
                </a:lnTo>
                <a:lnTo>
                  <a:pt x="10132" y="5152"/>
                </a:lnTo>
                <a:lnTo>
                  <a:pt x="10132" y="5148"/>
                </a:lnTo>
                <a:lnTo>
                  <a:pt x="10130" y="5142"/>
                </a:lnTo>
                <a:lnTo>
                  <a:pt x="10124" y="5138"/>
                </a:lnTo>
                <a:lnTo>
                  <a:pt x="10122" y="5140"/>
                </a:lnTo>
                <a:lnTo>
                  <a:pt x="10118" y="5140"/>
                </a:lnTo>
                <a:close/>
                <a:moveTo>
                  <a:pt x="10136" y="5164"/>
                </a:moveTo>
                <a:lnTo>
                  <a:pt x="10136" y="5164"/>
                </a:lnTo>
                <a:lnTo>
                  <a:pt x="10134" y="5168"/>
                </a:lnTo>
                <a:lnTo>
                  <a:pt x="10134" y="5172"/>
                </a:lnTo>
                <a:lnTo>
                  <a:pt x="10136" y="5176"/>
                </a:lnTo>
                <a:lnTo>
                  <a:pt x="10140" y="5176"/>
                </a:lnTo>
                <a:lnTo>
                  <a:pt x="10142" y="5178"/>
                </a:lnTo>
                <a:lnTo>
                  <a:pt x="10144" y="5180"/>
                </a:lnTo>
                <a:lnTo>
                  <a:pt x="10148" y="5188"/>
                </a:lnTo>
                <a:lnTo>
                  <a:pt x="10150" y="5196"/>
                </a:lnTo>
                <a:lnTo>
                  <a:pt x="10152" y="5196"/>
                </a:lnTo>
                <a:lnTo>
                  <a:pt x="10154" y="5194"/>
                </a:lnTo>
                <a:lnTo>
                  <a:pt x="10154" y="5190"/>
                </a:lnTo>
                <a:lnTo>
                  <a:pt x="10154" y="5184"/>
                </a:lnTo>
                <a:lnTo>
                  <a:pt x="10148" y="5172"/>
                </a:lnTo>
                <a:lnTo>
                  <a:pt x="10142" y="5164"/>
                </a:lnTo>
                <a:lnTo>
                  <a:pt x="10138" y="5162"/>
                </a:lnTo>
                <a:lnTo>
                  <a:pt x="10136" y="5164"/>
                </a:lnTo>
                <a:close/>
                <a:moveTo>
                  <a:pt x="10316" y="5070"/>
                </a:moveTo>
                <a:lnTo>
                  <a:pt x="10316" y="5070"/>
                </a:lnTo>
                <a:lnTo>
                  <a:pt x="10320" y="5066"/>
                </a:lnTo>
                <a:lnTo>
                  <a:pt x="10322" y="5062"/>
                </a:lnTo>
                <a:lnTo>
                  <a:pt x="10322" y="5058"/>
                </a:lnTo>
                <a:lnTo>
                  <a:pt x="10320" y="5056"/>
                </a:lnTo>
                <a:lnTo>
                  <a:pt x="10318" y="5056"/>
                </a:lnTo>
                <a:lnTo>
                  <a:pt x="10314" y="5056"/>
                </a:lnTo>
                <a:lnTo>
                  <a:pt x="10312" y="5058"/>
                </a:lnTo>
                <a:lnTo>
                  <a:pt x="10308" y="5066"/>
                </a:lnTo>
                <a:lnTo>
                  <a:pt x="10308" y="5068"/>
                </a:lnTo>
                <a:lnTo>
                  <a:pt x="10310" y="5070"/>
                </a:lnTo>
                <a:lnTo>
                  <a:pt x="10312" y="5072"/>
                </a:lnTo>
                <a:lnTo>
                  <a:pt x="10316" y="5070"/>
                </a:lnTo>
                <a:close/>
                <a:moveTo>
                  <a:pt x="10338" y="5052"/>
                </a:moveTo>
                <a:lnTo>
                  <a:pt x="10338" y="5052"/>
                </a:lnTo>
                <a:lnTo>
                  <a:pt x="10332" y="5048"/>
                </a:lnTo>
                <a:lnTo>
                  <a:pt x="10322" y="5038"/>
                </a:lnTo>
                <a:lnTo>
                  <a:pt x="10318" y="5036"/>
                </a:lnTo>
                <a:lnTo>
                  <a:pt x="10316" y="5036"/>
                </a:lnTo>
                <a:lnTo>
                  <a:pt x="10318" y="5046"/>
                </a:lnTo>
                <a:lnTo>
                  <a:pt x="10318" y="5048"/>
                </a:lnTo>
                <a:lnTo>
                  <a:pt x="10320" y="5050"/>
                </a:lnTo>
                <a:lnTo>
                  <a:pt x="10328" y="5052"/>
                </a:lnTo>
                <a:lnTo>
                  <a:pt x="10334" y="5054"/>
                </a:lnTo>
                <a:lnTo>
                  <a:pt x="10338" y="5052"/>
                </a:lnTo>
                <a:close/>
                <a:moveTo>
                  <a:pt x="10204" y="4934"/>
                </a:moveTo>
                <a:lnTo>
                  <a:pt x="10204" y="4934"/>
                </a:lnTo>
                <a:lnTo>
                  <a:pt x="10202" y="4934"/>
                </a:lnTo>
                <a:lnTo>
                  <a:pt x="10198" y="4936"/>
                </a:lnTo>
                <a:lnTo>
                  <a:pt x="10196" y="4940"/>
                </a:lnTo>
                <a:lnTo>
                  <a:pt x="10194" y="4946"/>
                </a:lnTo>
                <a:lnTo>
                  <a:pt x="10196" y="4948"/>
                </a:lnTo>
                <a:lnTo>
                  <a:pt x="10198" y="4950"/>
                </a:lnTo>
                <a:lnTo>
                  <a:pt x="10200" y="4952"/>
                </a:lnTo>
                <a:lnTo>
                  <a:pt x="10202" y="4950"/>
                </a:lnTo>
                <a:lnTo>
                  <a:pt x="10206" y="4946"/>
                </a:lnTo>
                <a:lnTo>
                  <a:pt x="10208" y="4938"/>
                </a:lnTo>
                <a:lnTo>
                  <a:pt x="10206" y="4936"/>
                </a:lnTo>
                <a:lnTo>
                  <a:pt x="10204" y="4934"/>
                </a:lnTo>
                <a:close/>
                <a:moveTo>
                  <a:pt x="10274" y="4996"/>
                </a:moveTo>
                <a:lnTo>
                  <a:pt x="10274" y="4996"/>
                </a:lnTo>
                <a:lnTo>
                  <a:pt x="10272" y="4998"/>
                </a:lnTo>
                <a:lnTo>
                  <a:pt x="10272" y="5002"/>
                </a:lnTo>
                <a:lnTo>
                  <a:pt x="10274" y="5004"/>
                </a:lnTo>
                <a:lnTo>
                  <a:pt x="10278" y="5006"/>
                </a:lnTo>
                <a:lnTo>
                  <a:pt x="10280" y="5004"/>
                </a:lnTo>
                <a:lnTo>
                  <a:pt x="10280" y="5000"/>
                </a:lnTo>
                <a:lnTo>
                  <a:pt x="10276" y="4998"/>
                </a:lnTo>
                <a:lnTo>
                  <a:pt x="10274" y="4996"/>
                </a:lnTo>
                <a:close/>
                <a:moveTo>
                  <a:pt x="10218" y="4960"/>
                </a:moveTo>
                <a:lnTo>
                  <a:pt x="10218" y="4960"/>
                </a:lnTo>
                <a:lnTo>
                  <a:pt x="10220" y="4962"/>
                </a:lnTo>
                <a:lnTo>
                  <a:pt x="10222" y="4964"/>
                </a:lnTo>
                <a:lnTo>
                  <a:pt x="10230" y="4970"/>
                </a:lnTo>
                <a:lnTo>
                  <a:pt x="10236" y="4974"/>
                </a:lnTo>
                <a:lnTo>
                  <a:pt x="10238" y="4972"/>
                </a:lnTo>
                <a:lnTo>
                  <a:pt x="10238" y="4970"/>
                </a:lnTo>
                <a:lnTo>
                  <a:pt x="10238" y="4966"/>
                </a:lnTo>
                <a:lnTo>
                  <a:pt x="10236" y="4964"/>
                </a:lnTo>
                <a:lnTo>
                  <a:pt x="10228" y="4960"/>
                </a:lnTo>
                <a:lnTo>
                  <a:pt x="10222" y="4958"/>
                </a:lnTo>
                <a:lnTo>
                  <a:pt x="10220" y="4958"/>
                </a:lnTo>
                <a:lnTo>
                  <a:pt x="10218" y="4960"/>
                </a:lnTo>
                <a:close/>
                <a:moveTo>
                  <a:pt x="10232" y="4974"/>
                </a:moveTo>
                <a:lnTo>
                  <a:pt x="10232" y="4974"/>
                </a:lnTo>
                <a:lnTo>
                  <a:pt x="10230" y="4972"/>
                </a:lnTo>
                <a:lnTo>
                  <a:pt x="10228" y="4972"/>
                </a:lnTo>
                <a:lnTo>
                  <a:pt x="10226" y="4974"/>
                </a:lnTo>
                <a:lnTo>
                  <a:pt x="10226" y="4976"/>
                </a:lnTo>
                <a:lnTo>
                  <a:pt x="10230" y="4984"/>
                </a:lnTo>
                <a:lnTo>
                  <a:pt x="10232" y="4990"/>
                </a:lnTo>
                <a:lnTo>
                  <a:pt x="10234" y="4992"/>
                </a:lnTo>
                <a:lnTo>
                  <a:pt x="10236" y="4992"/>
                </a:lnTo>
                <a:lnTo>
                  <a:pt x="10236" y="4986"/>
                </a:lnTo>
                <a:lnTo>
                  <a:pt x="10236" y="4980"/>
                </a:lnTo>
                <a:lnTo>
                  <a:pt x="10234" y="4976"/>
                </a:lnTo>
                <a:lnTo>
                  <a:pt x="10232" y="4974"/>
                </a:lnTo>
                <a:close/>
                <a:moveTo>
                  <a:pt x="10242" y="4986"/>
                </a:moveTo>
                <a:lnTo>
                  <a:pt x="10242" y="4986"/>
                </a:lnTo>
                <a:lnTo>
                  <a:pt x="10240" y="4984"/>
                </a:lnTo>
                <a:lnTo>
                  <a:pt x="10238" y="4992"/>
                </a:lnTo>
                <a:lnTo>
                  <a:pt x="10236" y="4996"/>
                </a:lnTo>
                <a:lnTo>
                  <a:pt x="10238" y="4998"/>
                </a:lnTo>
                <a:lnTo>
                  <a:pt x="10240" y="5000"/>
                </a:lnTo>
                <a:lnTo>
                  <a:pt x="10246" y="5000"/>
                </a:lnTo>
                <a:lnTo>
                  <a:pt x="10254" y="5002"/>
                </a:lnTo>
                <a:lnTo>
                  <a:pt x="10258" y="5004"/>
                </a:lnTo>
                <a:lnTo>
                  <a:pt x="10262" y="5004"/>
                </a:lnTo>
                <a:lnTo>
                  <a:pt x="10262" y="5000"/>
                </a:lnTo>
                <a:lnTo>
                  <a:pt x="10260" y="4998"/>
                </a:lnTo>
                <a:lnTo>
                  <a:pt x="10258" y="4996"/>
                </a:lnTo>
                <a:lnTo>
                  <a:pt x="10252" y="4992"/>
                </a:lnTo>
                <a:lnTo>
                  <a:pt x="10246" y="4990"/>
                </a:lnTo>
                <a:lnTo>
                  <a:pt x="10242" y="4986"/>
                </a:lnTo>
                <a:close/>
                <a:moveTo>
                  <a:pt x="10264" y="4990"/>
                </a:moveTo>
                <a:lnTo>
                  <a:pt x="10264" y="4990"/>
                </a:lnTo>
                <a:lnTo>
                  <a:pt x="10260" y="4986"/>
                </a:lnTo>
                <a:lnTo>
                  <a:pt x="10254" y="4982"/>
                </a:lnTo>
                <a:lnTo>
                  <a:pt x="10248" y="4982"/>
                </a:lnTo>
                <a:lnTo>
                  <a:pt x="10246" y="4982"/>
                </a:lnTo>
                <a:lnTo>
                  <a:pt x="10246" y="4984"/>
                </a:lnTo>
                <a:lnTo>
                  <a:pt x="10246" y="4988"/>
                </a:lnTo>
                <a:lnTo>
                  <a:pt x="10252" y="4990"/>
                </a:lnTo>
                <a:lnTo>
                  <a:pt x="10260" y="4994"/>
                </a:lnTo>
                <a:lnTo>
                  <a:pt x="10262" y="4994"/>
                </a:lnTo>
                <a:lnTo>
                  <a:pt x="10264" y="4990"/>
                </a:lnTo>
                <a:close/>
                <a:moveTo>
                  <a:pt x="10266" y="5004"/>
                </a:moveTo>
                <a:lnTo>
                  <a:pt x="10266" y="5004"/>
                </a:lnTo>
                <a:lnTo>
                  <a:pt x="10264" y="5006"/>
                </a:lnTo>
                <a:lnTo>
                  <a:pt x="10264" y="5008"/>
                </a:lnTo>
                <a:lnTo>
                  <a:pt x="10264" y="5012"/>
                </a:lnTo>
                <a:lnTo>
                  <a:pt x="10268" y="5014"/>
                </a:lnTo>
                <a:lnTo>
                  <a:pt x="10270" y="5012"/>
                </a:lnTo>
                <a:lnTo>
                  <a:pt x="10270" y="5010"/>
                </a:lnTo>
                <a:lnTo>
                  <a:pt x="10268" y="5006"/>
                </a:lnTo>
                <a:lnTo>
                  <a:pt x="10266" y="5004"/>
                </a:lnTo>
                <a:close/>
                <a:moveTo>
                  <a:pt x="11334" y="5430"/>
                </a:moveTo>
                <a:lnTo>
                  <a:pt x="11334" y="5430"/>
                </a:lnTo>
                <a:lnTo>
                  <a:pt x="11336" y="5430"/>
                </a:lnTo>
                <a:lnTo>
                  <a:pt x="11338" y="5430"/>
                </a:lnTo>
                <a:lnTo>
                  <a:pt x="11340" y="5426"/>
                </a:lnTo>
                <a:lnTo>
                  <a:pt x="11340" y="5422"/>
                </a:lnTo>
                <a:lnTo>
                  <a:pt x="11336" y="5418"/>
                </a:lnTo>
                <a:lnTo>
                  <a:pt x="11332" y="5418"/>
                </a:lnTo>
                <a:lnTo>
                  <a:pt x="11330" y="5418"/>
                </a:lnTo>
                <a:lnTo>
                  <a:pt x="11328" y="5420"/>
                </a:lnTo>
                <a:lnTo>
                  <a:pt x="11330" y="5424"/>
                </a:lnTo>
                <a:lnTo>
                  <a:pt x="11334" y="5430"/>
                </a:lnTo>
                <a:close/>
                <a:moveTo>
                  <a:pt x="11454" y="5328"/>
                </a:moveTo>
                <a:lnTo>
                  <a:pt x="11454" y="5328"/>
                </a:lnTo>
                <a:lnTo>
                  <a:pt x="11456" y="5330"/>
                </a:lnTo>
                <a:lnTo>
                  <a:pt x="11458" y="5328"/>
                </a:lnTo>
                <a:lnTo>
                  <a:pt x="11460" y="5326"/>
                </a:lnTo>
                <a:lnTo>
                  <a:pt x="11460" y="5322"/>
                </a:lnTo>
                <a:lnTo>
                  <a:pt x="11458" y="5316"/>
                </a:lnTo>
                <a:lnTo>
                  <a:pt x="11454" y="5314"/>
                </a:lnTo>
                <a:lnTo>
                  <a:pt x="11452" y="5316"/>
                </a:lnTo>
                <a:lnTo>
                  <a:pt x="11454" y="5328"/>
                </a:lnTo>
                <a:close/>
                <a:moveTo>
                  <a:pt x="11464" y="5332"/>
                </a:moveTo>
                <a:lnTo>
                  <a:pt x="11464" y="5332"/>
                </a:lnTo>
                <a:lnTo>
                  <a:pt x="11470" y="5316"/>
                </a:lnTo>
                <a:lnTo>
                  <a:pt x="11476" y="5304"/>
                </a:lnTo>
                <a:lnTo>
                  <a:pt x="11476" y="5296"/>
                </a:lnTo>
                <a:lnTo>
                  <a:pt x="11476" y="5294"/>
                </a:lnTo>
                <a:lnTo>
                  <a:pt x="11474" y="5296"/>
                </a:lnTo>
                <a:lnTo>
                  <a:pt x="11468" y="5304"/>
                </a:lnTo>
                <a:lnTo>
                  <a:pt x="11464" y="5316"/>
                </a:lnTo>
                <a:lnTo>
                  <a:pt x="11464" y="5332"/>
                </a:lnTo>
                <a:close/>
                <a:moveTo>
                  <a:pt x="11260" y="5438"/>
                </a:moveTo>
                <a:lnTo>
                  <a:pt x="11260" y="5438"/>
                </a:lnTo>
                <a:lnTo>
                  <a:pt x="11264" y="5442"/>
                </a:lnTo>
                <a:lnTo>
                  <a:pt x="11268" y="5440"/>
                </a:lnTo>
                <a:lnTo>
                  <a:pt x="11268" y="5438"/>
                </a:lnTo>
                <a:lnTo>
                  <a:pt x="11266" y="5436"/>
                </a:lnTo>
                <a:lnTo>
                  <a:pt x="11262" y="5434"/>
                </a:lnTo>
                <a:lnTo>
                  <a:pt x="11258" y="5434"/>
                </a:lnTo>
                <a:lnTo>
                  <a:pt x="11258" y="5436"/>
                </a:lnTo>
                <a:lnTo>
                  <a:pt x="11260" y="5438"/>
                </a:lnTo>
                <a:close/>
                <a:moveTo>
                  <a:pt x="11524" y="5346"/>
                </a:moveTo>
                <a:lnTo>
                  <a:pt x="11524" y="5346"/>
                </a:lnTo>
                <a:lnTo>
                  <a:pt x="11518" y="5342"/>
                </a:lnTo>
                <a:lnTo>
                  <a:pt x="11516" y="5338"/>
                </a:lnTo>
                <a:lnTo>
                  <a:pt x="11516" y="5334"/>
                </a:lnTo>
                <a:lnTo>
                  <a:pt x="11514" y="5336"/>
                </a:lnTo>
                <a:lnTo>
                  <a:pt x="11514" y="5340"/>
                </a:lnTo>
                <a:lnTo>
                  <a:pt x="11516" y="5344"/>
                </a:lnTo>
                <a:lnTo>
                  <a:pt x="11522" y="5348"/>
                </a:lnTo>
                <a:lnTo>
                  <a:pt x="11528" y="5356"/>
                </a:lnTo>
                <a:lnTo>
                  <a:pt x="11530" y="5354"/>
                </a:lnTo>
                <a:lnTo>
                  <a:pt x="11528" y="5350"/>
                </a:lnTo>
                <a:lnTo>
                  <a:pt x="11524" y="5346"/>
                </a:lnTo>
                <a:close/>
                <a:moveTo>
                  <a:pt x="11702" y="5450"/>
                </a:moveTo>
                <a:lnTo>
                  <a:pt x="11702" y="5450"/>
                </a:lnTo>
                <a:lnTo>
                  <a:pt x="11706" y="5448"/>
                </a:lnTo>
                <a:lnTo>
                  <a:pt x="11706" y="5446"/>
                </a:lnTo>
                <a:lnTo>
                  <a:pt x="11704" y="5442"/>
                </a:lnTo>
                <a:lnTo>
                  <a:pt x="11702" y="5438"/>
                </a:lnTo>
                <a:lnTo>
                  <a:pt x="11702" y="5436"/>
                </a:lnTo>
                <a:lnTo>
                  <a:pt x="11700" y="5436"/>
                </a:lnTo>
                <a:lnTo>
                  <a:pt x="11698" y="5440"/>
                </a:lnTo>
                <a:lnTo>
                  <a:pt x="11694" y="5442"/>
                </a:lnTo>
                <a:lnTo>
                  <a:pt x="11694" y="5446"/>
                </a:lnTo>
                <a:lnTo>
                  <a:pt x="11696" y="5448"/>
                </a:lnTo>
                <a:lnTo>
                  <a:pt x="11702" y="5450"/>
                </a:lnTo>
                <a:close/>
                <a:moveTo>
                  <a:pt x="11672" y="5114"/>
                </a:moveTo>
                <a:lnTo>
                  <a:pt x="11672" y="5114"/>
                </a:lnTo>
                <a:lnTo>
                  <a:pt x="11666" y="5112"/>
                </a:lnTo>
                <a:lnTo>
                  <a:pt x="11658" y="5112"/>
                </a:lnTo>
                <a:lnTo>
                  <a:pt x="11652" y="5114"/>
                </a:lnTo>
                <a:lnTo>
                  <a:pt x="11646" y="5116"/>
                </a:lnTo>
                <a:lnTo>
                  <a:pt x="11642" y="5120"/>
                </a:lnTo>
                <a:lnTo>
                  <a:pt x="11638" y="5124"/>
                </a:lnTo>
                <a:lnTo>
                  <a:pt x="11636" y="5128"/>
                </a:lnTo>
                <a:lnTo>
                  <a:pt x="11636" y="5132"/>
                </a:lnTo>
                <a:lnTo>
                  <a:pt x="11636" y="5136"/>
                </a:lnTo>
                <a:lnTo>
                  <a:pt x="11634" y="5140"/>
                </a:lnTo>
                <a:lnTo>
                  <a:pt x="11626" y="5146"/>
                </a:lnTo>
                <a:lnTo>
                  <a:pt x="11618" y="5148"/>
                </a:lnTo>
                <a:lnTo>
                  <a:pt x="11612" y="5148"/>
                </a:lnTo>
                <a:lnTo>
                  <a:pt x="11610" y="5148"/>
                </a:lnTo>
                <a:lnTo>
                  <a:pt x="11608" y="5148"/>
                </a:lnTo>
                <a:lnTo>
                  <a:pt x="11604" y="5150"/>
                </a:lnTo>
                <a:lnTo>
                  <a:pt x="11598" y="5156"/>
                </a:lnTo>
                <a:lnTo>
                  <a:pt x="11584" y="5176"/>
                </a:lnTo>
                <a:lnTo>
                  <a:pt x="11576" y="5188"/>
                </a:lnTo>
                <a:lnTo>
                  <a:pt x="11568" y="5196"/>
                </a:lnTo>
                <a:lnTo>
                  <a:pt x="11560" y="5202"/>
                </a:lnTo>
                <a:lnTo>
                  <a:pt x="11556" y="5204"/>
                </a:lnTo>
                <a:lnTo>
                  <a:pt x="11552" y="5202"/>
                </a:lnTo>
                <a:lnTo>
                  <a:pt x="11546" y="5200"/>
                </a:lnTo>
                <a:lnTo>
                  <a:pt x="11542" y="5194"/>
                </a:lnTo>
                <a:lnTo>
                  <a:pt x="11540" y="5190"/>
                </a:lnTo>
                <a:lnTo>
                  <a:pt x="11538" y="5184"/>
                </a:lnTo>
                <a:lnTo>
                  <a:pt x="11534" y="5170"/>
                </a:lnTo>
                <a:lnTo>
                  <a:pt x="11532" y="5164"/>
                </a:lnTo>
                <a:lnTo>
                  <a:pt x="11530" y="5160"/>
                </a:lnTo>
                <a:lnTo>
                  <a:pt x="11526" y="5156"/>
                </a:lnTo>
                <a:lnTo>
                  <a:pt x="11524" y="5158"/>
                </a:lnTo>
                <a:lnTo>
                  <a:pt x="11524" y="5164"/>
                </a:lnTo>
                <a:lnTo>
                  <a:pt x="11522" y="5166"/>
                </a:lnTo>
                <a:lnTo>
                  <a:pt x="11516" y="5154"/>
                </a:lnTo>
                <a:lnTo>
                  <a:pt x="11514" y="5142"/>
                </a:lnTo>
                <a:lnTo>
                  <a:pt x="11512" y="5132"/>
                </a:lnTo>
                <a:lnTo>
                  <a:pt x="11514" y="5126"/>
                </a:lnTo>
                <a:lnTo>
                  <a:pt x="11514" y="5120"/>
                </a:lnTo>
                <a:lnTo>
                  <a:pt x="11518" y="5106"/>
                </a:lnTo>
                <a:lnTo>
                  <a:pt x="11516" y="5098"/>
                </a:lnTo>
                <a:lnTo>
                  <a:pt x="11514" y="5088"/>
                </a:lnTo>
                <a:lnTo>
                  <a:pt x="11512" y="5080"/>
                </a:lnTo>
                <a:lnTo>
                  <a:pt x="11508" y="5076"/>
                </a:lnTo>
                <a:lnTo>
                  <a:pt x="11504" y="5074"/>
                </a:lnTo>
                <a:lnTo>
                  <a:pt x="11502" y="5074"/>
                </a:lnTo>
                <a:lnTo>
                  <a:pt x="11496" y="5076"/>
                </a:lnTo>
                <a:lnTo>
                  <a:pt x="11490" y="5074"/>
                </a:lnTo>
                <a:lnTo>
                  <a:pt x="11480" y="5072"/>
                </a:lnTo>
                <a:lnTo>
                  <a:pt x="11468" y="5064"/>
                </a:lnTo>
                <a:lnTo>
                  <a:pt x="11456" y="5058"/>
                </a:lnTo>
                <a:lnTo>
                  <a:pt x="11448" y="5056"/>
                </a:lnTo>
                <a:lnTo>
                  <a:pt x="11440" y="5056"/>
                </a:lnTo>
                <a:lnTo>
                  <a:pt x="11434" y="5058"/>
                </a:lnTo>
                <a:lnTo>
                  <a:pt x="11426" y="5068"/>
                </a:lnTo>
                <a:lnTo>
                  <a:pt x="11422" y="5072"/>
                </a:lnTo>
                <a:lnTo>
                  <a:pt x="11420" y="5074"/>
                </a:lnTo>
                <a:lnTo>
                  <a:pt x="11410" y="5076"/>
                </a:lnTo>
                <a:lnTo>
                  <a:pt x="11404" y="5076"/>
                </a:lnTo>
                <a:lnTo>
                  <a:pt x="11398" y="5080"/>
                </a:lnTo>
                <a:lnTo>
                  <a:pt x="11396" y="5082"/>
                </a:lnTo>
                <a:lnTo>
                  <a:pt x="11396" y="5084"/>
                </a:lnTo>
                <a:lnTo>
                  <a:pt x="11396" y="5088"/>
                </a:lnTo>
                <a:lnTo>
                  <a:pt x="11394" y="5094"/>
                </a:lnTo>
                <a:lnTo>
                  <a:pt x="11388" y="5102"/>
                </a:lnTo>
                <a:lnTo>
                  <a:pt x="11386" y="5106"/>
                </a:lnTo>
                <a:lnTo>
                  <a:pt x="11386" y="5110"/>
                </a:lnTo>
                <a:lnTo>
                  <a:pt x="11390" y="5110"/>
                </a:lnTo>
                <a:lnTo>
                  <a:pt x="11398" y="5112"/>
                </a:lnTo>
                <a:lnTo>
                  <a:pt x="11408" y="5112"/>
                </a:lnTo>
                <a:lnTo>
                  <a:pt x="11412" y="5114"/>
                </a:lnTo>
                <a:lnTo>
                  <a:pt x="11416" y="5116"/>
                </a:lnTo>
                <a:lnTo>
                  <a:pt x="11422" y="5126"/>
                </a:lnTo>
                <a:lnTo>
                  <a:pt x="11430" y="5142"/>
                </a:lnTo>
                <a:lnTo>
                  <a:pt x="11432" y="5146"/>
                </a:lnTo>
                <a:lnTo>
                  <a:pt x="11436" y="5148"/>
                </a:lnTo>
                <a:lnTo>
                  <a:pt x="11444" y="5150"/>
                </a:lnTo>
                <a:lnTo>
                  <a:pt x="11456" y="5150"/>
                </a:lnTo>
                <a:lnTo>
                  <a:pt x="11468" y="5148"/>
                </a:lnTo>
                <a:lnTo>
                  <a:pt x="11480" y="5148"/>
                </a:lnTo>
                <a:lnTo>
                  <a:pt x="11490" y="5148"/>
                </a:lnTo>
                <a:lnTo>
                  <a:pt x="11498" y="5150"/>
                </a:lnTo>
                <a:lnTo>
                  <a:pt x="11500" y="5152"/>
                </a:lnTo>
                <a:lnTo>
                  <a:pt x="11500" y="5154"/>
                </a:lnTo>
                <a:lnTo>
                  <a:pt x="11500" y="5160"/>
                </a:lnTo>
                <a:lnTo>
                  <a:pt x="11496" y="5162"/>
                </a:lnTo>
                <a:lnTo>
                  <a:pt x="11492" y="5162"/>
                </a:lnTo>
                <a:lnTo>
                  <a:pt x="11486" y="5160"/>
                </a:lnTo>
                <a:lnTo>
                  <a:pt x="11480" y="5158"/>
                </a:lnTo>
                <a:lnTo>
                  <a:pt x="11474" y="5158"/>
                </a:lnTo>
                <a:lnTo>
                  <a:pt x="11468" y="5160"/>
                </a:lnTo>
                <a:lnTo>
                  <a:pt x="11466" y="5164"/>
                </a:lnTo>
                <a:lnTo>
                  <a:pt x="11462" y="5170"/>
                </a:lnTo>
                <a:lnTo>
                  <a:pt x="11456" y="5172"/>
                </a:lnTo>
                <a:lnTo>
                  <a:pt x="11448" y="5172"/>
                </a:lnTo>
                <a:lnTo>
                  <a:pt x="11442" y="5170"/>
                </a:lnTo>
                <a:lnTo>
                  <a:pt x="11436" y="5170"/>
                </a:lnTo>
                <a:lnTo>
                  <a:pt x="11430" y="5170"/>
                </a:lnTo>
                <a:lnTo>
                  <a:pt x="11426" y="5172"/>
                </a:lnTo>
                <a:lnTo>
                  <a:pt x="11426" y="5178"/>
                </a:lnTo>
                <a:lnTo>
                  <a:pt x="11428" y="5182"/>
                </a:lnTo>
                <a:lnTo>
                  <a:pt x="11432" y="5184"/>
                </a:lnTo>
                <a:lnTo>
                  <a:pt x="11438" y="5186"/>
                </a:lnTo>
                <a:lnTo>
                  <a:pt x="11450" y="5196"/>
                </a:lnTo>
                <a:lnTo>
                  <a:pt x="11456" y="5204"/>
                </a:lnTo>
                <a:lnTo>
                  <a:pt x="11460" y="5208"/>
                </a:lnTo>
                <a:lnTo>
                  <a:pt x="11460" y="5212"/>
                </a:lnTo>
                <a:lnTo>
                  <a:pt x="11460" y="5214"/>
                </a:lnTo>
                <a:lnTo>
                  <a:pt x="11454" y="5220"/>
                </a:lnTo>
                <a:lnTo>
                  <a:pt x="11454" y="5222"/>
                </a:lnTo>
                <a:lnTo>
                  <a:pt x="11456" y="5228"/>
                </a:lnTo>
                <a:lnTo>
                  <a:pt x="11458" y="5232"/>
                </a:lnTo>
                <a:lnTo>
                  <a:pt x="11462" y="5236"/>
                </a:lnTo>
                <a:lnTo>
                  <a:pt x="11468" y="5238"/>
                </a:lnTo>
                <a:lnTo>
                  <a:pt x="11472" y="5238"/>
                </a:lnTo>
                <a:lnTo>
                  <a:pt x="11476" y="5236"/>
                </a:lnTo>
                <a:lnTo>
                  <a:pt x="11480" y="5232"/>
                </a:lnTo>
                <a:lnTo>
                  <a:pt x="11484" y="5226"/>
                </a:lnTo>
                <a:lnTo>
                  <a:pt x="11486" y="5216"/>
                </a:lnTo>
                <a:lnTo>
                  <a:pt x="11492" y="5198"/>
                </a:lnTo>
                <a:lnTo>
                  <a:pt x="11496" y="5190"/>
                </a:lnTo>
                <a:lnTo>
                  <a:pt x="11498" y="5190"/>
                </a:lnTo>
                <a:lnTo>
                  <a:pt x="11498" y="5192"/>
                </a:lnTo>
                <a:lnTo>
                  <a:pt x="11494" y="5206"/>
                </a:lnTo>
                <a:lnTo>
                  <a:pt x="11494" y="5212"/>
                </a:lnTo>
                <a:lnTo>
                  <a:pt x="11494" y="5216"/>
                </a:lnTo>
                <a:lnTo>
                  <a:pt x="11498" y="5220"/>
                </a:lnTo>
                <a:lnTo>
                  <a:pt x="11502" y="5222"/>
                </a:lnTo>
                <a:lnTo>
                  <a:pt x="11516" y="5228"/>
                </a:lnTo>
                <a:lnTo>
                  <a:pt x="11522" y="5232"/>
                </a:lnTo>
                <a:lnTo>
                  <a:pt x="11530" y="5238"/>
                </a:lnTo>
                <a:lnTo>
                  <a:pt x="11540" y="5246"/>
                </a:lnTo>
                <a:lnTo>
                  <a:pt x="11548" y="5252"/>
                </a:lnTo>
                <a:lnTo>
                  <a:pt x="11556" y="5254"/>
                </a:lnTo>
                <a:lnTo>
                  <a:pt x="11562" y="5256"/>
                </a:lnTo>
                <a:lnTo>
                  <a:pt x="11578" y="5258"/>
                </a:lnTo>
                <a:lnTo>
                  <a:pt x="11586" y="5260"/>
                </a:lnTo>
                <a:lnTo>
                  <a:pt x="11596" y="5264"/>
                </a:lnTo>
                <a:lnTo>
                  <a:pt x="11612" y="5272"/>
                </a:lnTo>
                <a:lnTo>
                  <a:pt x="11624" y="5276"/>
                </a:lnTo>
                <a:lnTo>
                  <a:pt x="11636" y="5282"/>
                </a:lnTo>
                <a:lnTo>
                  <a:pt x="11650" y="5290"/>
                </a:lnTo>
                <a:lnTo>
                  <a:pt x="11658" y="5298"/>
                </a:lnTo>
                <a:lnTo>
                  <a:pt x="11664" y="5304"/>
                </a:lnTo>
                <a:lnTo>
                  <a:pt x="11676" y="5322"/>
                </a:lnTo>
                <a:lnTo>
                  <a:pt x="11684" y="5342"/>
                </a:lnTo>
                <a:lnTo>
                  <a:pt x="11694" y="5358"/>
                </a:lnTo>
                <a:lnTo>
                  <a:pt x="11698" y="5364"/>
                </a:lnTo>
                <a:lnTo>
                  <a:pt x="11700" y="5368"/>
                </a:lnTo>
                <a:lnTo>
                  <a:pt x="11700" y="5370"/>
                </a:lnTo>
                <a:lnTo>
                  <a:pt x="11698" y="5372"/>
                </a:lnTo>
                <a:lnTo>
                  <a:pt x="11692" y="5374"/>
                </a:lnTo>
                <a:lnTo>
                  <a:pt x="11692" y="5378"/>
                </a:lnTo>
                <a:lnTo>
                  <a:pt x="11692" y="5382"/>
                </a:lnTo>
                <a:lnTo>
                  <a:pt x="11694" y="5390"/>
                </a:lnTo>
                <a:lnTo>
                  <a:pt x="11698" y="5394"/>
                </a:lnTo>
                <a:lnTo>
                  <a:pt x="11706" y="5400"/>
                </a:lnTo>
                <a:lnTo>
                  <a:pt x="11710" y="5402"/>
                </a:lnTo>
                <a:lnTo>
                  <a:pt x="11714" y="5406"/>
                </a:lnTo>
                <a:lnTo>
                  <a:pt x="11714" y="5412"/>
                </a:lnTo>
                <a:lnTo>
                  <a:pt x="11712" y="5420"/>
                </a:lnTo>
                <a:lnTo>
                  <a:pt x="11706" y="5434"/>
                </a:lnTo>
                <a:lnTo>
                  <a:pt x="11706" y="5436"/>
                </a:lnTo>
                <a:lnTo>
                  <a:pt x="11708" y="5436"/>
                </a:lnTo>
                <a:lnTo>
                  <a:pt x="11714" y="5434"/>
                </a:lnTo>
                <a:lnTo>
                  <a:pt x="11718" y="5434"/>
                </a:lnTo>
                <a:lnTo>
                  <a:pt x="11720" y="5436"/>
                </a:lnTo>
                <a:lnTo>
                  <a:pt x="11722" y="5438"/>
                </a:lnTo>
                <a:lnTo>
                  <a:pt x="11724" y="5438"/>
                </a:lnTo>
                <a:lnTo>
                  <a:pt x="11730" y="5438"/>
                </a:lnTo>
                <a:lnTo>
                  <a:pt x="11740" y="5438"/>
                </a:lnTo>
                <a:lnTo>
                  <a:pt x="11744" y="5440"/>
                </a:lnTo>
                <a:lnTo>
                  <a:pt x="11752" y="5444"/>
                </a:lnTo>
                <a:lnTo>
                  <a:pt x="11750" y="5154"/>
                </a:lnTo>
                <a:lnTo>
                  <a:pt x="11740" y="5154"/>
                </a:lnTo>
                <a:lnTo>
                  <a:pt x="11730" y="5150"/>
                </a:lnTo>
                <a:lnTo>
                  <a:pt x="11708" y="5138"/>
                </a:lnTo>
                <a:lnTo>
                  <a:pt x="11672" y="5114"/>
                </a:lnTo>
                <a:close/>
                <a:moveTo>
                  <a:pt x="11698" y="5436"/>
                </a:moveTo>
                <a:lnTo>
                  <a:pt x="11698" y="5436"/>
                </a:lnTo>
                <a:lnTo>
                  <a:pt x="11702" y="5434"/>
                </a:lnTo>
                <a:lnTo>
                  <a:pt x="11704" y="5430"/>
                </a:lnTo>
                <a:lnTo>
                  <a:pt x="11706" y="5420"/>
                </a:lnTo>
                <a:lnTo>
                  <a:pt x="11710" y="5412"/>
                </a:lnTo>
                <a:lnTo>
                  <a:pt x="11710" y="5410"/>
                </a:lnTo>
                <a:lnTo>
                  <a:pt x="11708" y="5408"/>
                </a:lnTo>
                <a:lnTo>
                  <a:pt x="11704" y="5406"/>
                </a:lnTo>
                <a:lnTo>
                  <a:pt x="11702" y="5404"/>
                </a:lnTo>
                <a:lnTo>
                  <a:pt x="11702" y="5402"/>
                </a:lnTo>
                <a:lnTo>
                  <a:pt x="11700" y="5400"/>
                </a:lnTo>
                <a:lnTo>
                  <a:pt x="11694" y="5398"/>
                </a:lnTo>
                <a:lnTo>
                  <a:pt x="11690" y="5398"/>
                </a:lnTo>
                <a:lnTo>
                  <a:pt x="11678" y="5404"/>
                </a:lnTo>
                <a:lnTo>
                  <a:pt x="11668" y="5414"/>
                </a:lnTo>
                <a:lnTo>
                  <a:pt x="11664" y="5418"/>
                </a:lnTo>
                <a:lnTo>
                  <a:pt x="11664" y="5422"/>
                </a:lnTo>
                <a:lnTo>
                  <a:pt x="11662" y="5428"/>
                </a:lnTo>
                <a:lnTo>
                  <a:pt x="11658" y="5436"/>
                </a:lnTo>
                <a:lnTo>
                  <a:pt x="11656" y="5442"/>
                </a:lnTo>
                <a:lnTo>
                  <a:pt x="11654" y="5448"/>
                </a:lnTo>
                <a:lnTo>
                  <a:pt x="11654" y="5450"/>
                </a:lnTo>
                <a:lnTo>
                  <a:pt x="11658" y="5448"/>
                </a:lnTo>
                <a:lnTo>
                  <a:pt x="11666" y="5448"/>
                </a:lnTo>
                <a:lnTo>
                  <a:pt x="11672" y="5448"/>
                </a:lnTo>
                <a:lnTo>
                  <a:pt x="11678" y="5450"/>
                </a:lnTo>
                <a:lnTo>
                  <a:pt x="11682" y="5450"/>
                </a:lnTo>
                <a:lnTo>
                  <a:pt x="11686" y="5450"/>
                </a:lnTo>
                <a:lnTo>
                  <a:pt x="11690" y="5446"/>
                </a:lnTo>
                <a:lnTo>
                  <a:pt x="11694" y="5440"/>
                </a:lnTo>
                <a:lnTo>
                  <a:pt x="11698" y="5436"/>
                </a:lnTo>
                <a:close/>
                <a:moveTo>
                  <a:pt x="10850" y="5438"/>
                </a:moveTo>
                <a:lnTo>
                  <a:pt x="10850" y="5438"/>
                </a:lnTo>
                <a:lnTo>
                  <a:pt x="10850" y="5436"/>
                </a:lnTo>
                <a:lnTo>
                  <a:pt x="10846" y="5436"/>
                </a:lnTo>
                <a:lnTo>
                  <a:pt x="10842" y="5438"/>
                </a:lnTo>
                <a:lnTo>
                  <a:pt x="10842" y="5442"/>
                </a:lnTo>
                <a:lnTo>
                  <a:pt x="10844" y="5446"/>
                </a:lnTo>
                <a:lnTo>
                  <a:pt x="10846" y="5446"/>
                </a:lnTo>
                <a:lnTo>
                  <a:pt x="10850" y="5438"/>
                </a:lnTo>
                <a:close/>
                <a:moveTo>
                  <a:pt x="10926" y="5458"/>
                </a:moveTo>
                <a:lnTo>
                  <a:pt x="10926" y="5458"/>
                </a:lnTo>
                <a:lnTo>
                  <a:pt x="10928" y="5458"/>
                </a:lnTo>
                <a:lnTo>
                  <a:pt x="10928" y="5456"/>
                </a:lnTo>
                <a:lnTo>
                  <a:pt x="10928" y="5452"/>
                </a:lnTo>
                <a:lnTo>
                  <a:pt x="10926" y="5452"/>
                </a:lnTo>
                <a:lnTo>
                  <a:pt x="10922" y="5450"/>
                </a:lnTo>
                <a:lnTo>
                  <a:pt x="10920" y="5450"/>
                </a:lnTo>
                <a:lnTo>
                  <a:pt x="10920" y="5452"/>
                </a:lnTo>
                <a:lnTo>
                  <a:pt x="10920" y="5456"/>
                </a:lnTo>
                <a:lnTo>
                  <a:pt x="10920" y="5462"/>
                </a:lnTo>
                <a:lnTo>
                  <a:pt x="10920" y="5464"/>
                </a:lnTo>
                <a:lnTo>
                  <a:pt x="10922" y="5462"/>
                </a:lnTo>
                <a:lnTo>
                  <a:pt x="10924" y="5460"/>
                </a:lnTo>
                <a:lnTo>
                  <a:pt x="10926" y="5458"/>
                </a:lnTo>
                <a:close/>
                <a:moveTo>
                  <a:pt x="10930" y="5468"/>
                </a:moveTo>
                <a:lnTo>
                  <a:pt x="10930" y="5468"/>
                </a:lnTo>
                <a:lnTo>
                  <a:pt x="10932" y="5466"/>
                </a:lnTo>
                <a:lnTo>
                  <a:pt x="10934" y="5464"/>
                </a:lnTo>
                <a:lnTo>
                  <a:pt x="10934" y="5460"/>
                </a:lnTo>
                <a:lnTo>
                  <a:pt x="10930" y="5460"/>
                </a:lnTo>
                <a:lnTo>
                  <a:pt x="10928" y="5462"/>
                </a:lnTo>
                <a:lnTo>
                  <a:pt x="10928" y="5464"/>
                </a:lnTo>
                <a:lnTo>
                  <a:pt x="10928" y="5468"/>
                </a:lnTo>
                <a:lnTo>
                  <a:pt x="10930" y="5468"/>
                </a:lnTo>
                <a:close/>
                <a:moveTo>
                  <a:pt x="10910" y="5150"/>
                </a:moveTo>
                <a:lnTo>
                  <a:pt x="10910" y="5150"/>
                </a:lnTo>
                <a:lnTo>
                  <a:pt x="10908" y="5158"/>
                </a:lnTo>
                <a:lnTo>
                  <a:pt x="10906" y="5164"/>
                </a:lnTo>
                <a:lnTo>
                  <a:pt x="10902" y="5166"/>
                </a:lnTo>
                <a:lnTo>
                  <a:pt x="10900" y="5168"/>
                </a:lnTo>
                <a:lnTo>
                  <a:pt x="10894" y="5170"/>
                </a:lnTo>
                <a:lnTo>
                  <a:pt x="10894" y="5172"/>
                </a:lnTo>
                <a:lnTo>
                  <a:pt x="10896" y="5176"/>
                </a:lnTo>
                <a:lnTo>
                  <a:pt x="10898" y="5184"/>
                </a:lnTo>
                <a:lnTo>
                  <a:pt x="10896" y="5186"/>
                </a:lnTo>
                <a:lnTo>
                  <a:pt x="10894" y="5190"/>
                </a:lnTo>
                <a:lnTo>
                  <a:pt x="10896" y="5202"/>
                </a:lnTo>
                <a:lnTo>
                  <a:pt x="10900" y="5208"/>
                </a:lnTo>
                <a:lnTo>
                  <a:pt x="10902" y="5210"/>
                </a:lnTo>
                <a:lnTo>
                  <a:pt x="10906" y="5210"/>
                </a:lnTo>
                <a:lnTo>
                  <a:pt x="10908" y="5210"/>
                </a:lnTo>
                <a:lnTo>
                  <a:pt x="10912" y="5208"/>
                </a:lnTo>
                <a:lnTo>
                  <a:pt x="10916" y="5210"/>
                </a:lnTo>
                <a:lnTo>
                  <a:pt x="10920" y="5214"/>
                </a:lnTo>
                <a:lnTo>
                  <a:pt x="10924" y="5222"/>
                </a:lnTo>
                <a:lnTo>
                  <a:pt x="10928" y="5232"/>
                </a:lnTo>
                <a:lnTo>
                  <a:pt x="10928" y="5244"/>
                </a:lnTo>
                <a:lnTo>
                  <a:pt x="10926" y="5256"/>
                </a:lnTo>
                <a:lnTo>
                  <a:pt x="10924" y="5268"/>
                </a:lnTo>
                <a:lnTo>
                  <a:pt x="10920" y="5280"/>
                </a:lnTo>
                <a:lnTo>
                  <a:pt x="10918" y="5292"/>
                </a:lnTo>
                <a:lnTo>
                  <a:pt x="10920" y="5302"/>
                </a:lnTo>
                <a:lnTo>
                  <a:pt x="10922" y="5310"/>
                </a:lnTo>
                <a:lnTo>
                  <a:pt x="10926" y="5314"/>
                </a:lnTo>
                <a:lnTo>
                  <a:pt x="10930" y="5316"/>
                </a:lnTo>
                <a:lnTo>
                  <a:pt x="10934" y="5316"/>
                </a:lnTo>
                <a:lnTo>
                  <a:pt x="10938" y="5316"/>
                </a:lnTo>
                <a:lnTo>
                  <a:pt x="10946" y="5312"/>
                </a:lnTo>
                <a:lnTo>
                  <a:pt x="10956" y="5312"/>
                </a:lnTo>
                <a:lnTo>
                  <a:pt x="10960" y="5312"/>
                </a:lnTo>
                <a:lnTo>
                  <a:pt x="10962" y="5308"/>
                </a:lnTo>
                <a:lnTo>
                  <a:pt x="10960" y="5300"/>
                </a:lnTo>
                <a:lnTo>
                  <a:pt x="10956" y="5286"/>
                </a:lnTo>
                <a:lnTo>
                  <a:pt x="10956" y="5280"/>
                </a:lnTo>
                <a:lnTo>
                  <a:pt x="10958" y="5274"/>
                </a:lnTo>
                <a:lnTo>
                  <a:pt x="10962" y="5270"/>
                </a:lnTo>
                <a:lnTo>
                  <a:pt x="10962" y="5264"/>
                </a:lnTo>
                <a:lnTo>
                  <a:pt x="10962" y="5250"/>
                </a:lnTo>
                <a:lnTo>
                  <a:pt x="10960" y="5234"/>
                </a:lnTo>
                <a:lnTo>
                  <a:pt x="10962" y="5214"/>
                </a:lnTo>
                <a:lnTo>
                  <a:pt x="10962" y="5204"/>
                </a:lnTo>
                <a:lnTo>
                  <a:pt x="10962" y="5196"/>
                </a:lnTo>
                <a:lnTo>
                  <a:pt x="10956" y="5190"/>
                </a:lnTo>
                <a:lnTo>
                  <a:pt x="10956" y="5186"/>
                </a:lnTo>
                <a:lnTo>
                  <a:pt x="10956" y="5184"/>
                </a:lnTo>
                <a:lnTo>
                  <a:pt x="10964" y="5174"/>
                </a:lnTo>
                <a:lnTo>
                  <a:pt x="10972" y="5168"/>
                </a:lnTo>
                <a:lnTo>
                  <a:pt x="10978" y="5166"/>
                </a:lnTo>
                <a:lnTo>
                  <a:pt x="10982" y="5168"/>
                </a:lnTo>
                <a:lnTo>
                  <a:pt x="10986" y="5170"/>
                </a:lnTo>
                <a:lnTo>
                  <a:pt x="10988" y="5176"/>
                </a:lnTo>
                <a:lnTo>
                  <a:pt x="10988" y="5182"/>
                </a:lnTo>
                <a:lnTo>
                  <a:pt x="10986" y="5188"/>
                </a:lnTo>
                <a:lnTo>
                  <a:pt x="10982" y="5196"/>
                </a:lnTo>
                <a:lnTo>
                  <a:pt x="10980" y="5202"/>
                </a:lnTo>
                <a:lnTo>
                  <a:pt x="10978" y="5208"/>
                </a:lnTo>
                <a:lnTo>
                  <a:pt x="10980" y="5212"/>
                </a:lnTo>
                <a:lnTo>
                  <a:pt x="10982" y="5216"/>
                </a:lnTo>
                <a:lnTo>
                  <a:pt x="10990" y="5224"/>
                </a:lnTo>
                <a:lnTo>
                  <a:pt x="11000" y="5232"/>
                </a:lnTo>
                <a:lnTo>
                  <a:pt x="11004" y="5238"/>
                </a:lnTo>
                <a:lnTo>
                  <a:pt x="11004" y="5246"/>
                </a:lnTo>
                <a:lnTo>
                  <a:pt x="11002" y="5260"/>
                </a:lnTo>
                <a:lnTo>
                  <a:pt x="11002" y="5268"/>
                </a:lnTo>
                <a:lnTo>
                  <a:pt x="11004" y="5272"/>
                </a:lnTo>
                <a:lnTo>
                  <a:pt x="11010" y="5276"/>
                </a:lnTo>
                <a:lnTo>
                  <a:pt x="11018" y="5278"/>
                </a:lnTo>
                <a:lnTo>
                  <a:pt x="11024" y="5276"/>
                </a:lnTo>
                <a:lnTo>
                  <a:pt x="11028" y="5274"/>
                </a:lnTo>
                <a:lnTo>
                  <a:pt x="11028" y="5272"/>
                </a:lnTo>
                <a:lnTo>
                  <a:pt x="11028" y="5268"/>
                </a:lnTo>
                <a:lnTo>
                  <a:pt x="11028" y="5262"/>
                </a:lnTo>
                <a:lnTo>
                  <a:pt x="11032" y="5258"/>
                </a:lnTo>
                <a:lnTo>
                  <a:pt x="11036" y="5256"/>
                </a:lnTo>
                <a:lnTo>
                  <a:pt x="11040" y="5254"/>
                </a:lnTo>
                <a:lnTo>
                  <a:pt x="11046" y="5254"/>
                </a:lnTo>
                <a:lnTo>
                  <a:pt x="11052" y="5256"/>
                </a:lnTo>
                <a:lnTo>
                  <a:pt x="11054" y="5256"/>
                </a:lnTo>
                <a:lnTo>
                  <a:pt x="11056" y="5256"/>
                </a:lnTo>
                <a:lnTo>
                  <a:pt x="11060" y="5246"/>
                </a:lnTo>
                <a:lnTo>
                  <a:pt x="11060" y="5240"/>
                </a:lnTo>
                <a:lnTo>
                  <a:pt x="11058" y="5236"/>
                </a:lnTo>
                <a:lnTo>
                  <a:pt x="11052" y="5232"/>
                </a:lnTo>
                <a:lnTo>
                  <a:pt x="11046" y="5228"/>
                </a:lnTo>
                <a:lnTo>
                  <a:pt x="11042" y="5224"/>
                </a:lnTo>
                <a:lnTo>
                  <a:pt x="11036" y="5220"/>
                </a:lnTo>
                <a:lnTo>
                  <a:pt x="11036" y="5216"/>
                </a:lnTo>
                <a:lnTo>
                  <a:pt x="11038" y="5210"/>
                </a:lnTo>
                <a:lnTo>
                  <a:pt x="11040" y="5204"/>
                </a:lnTo>
                <a:lnTo>
                  <a:pt x="11040" y="5196"/>
                </a:lnTo>
                <a:lnTo>
                  <a:pt x="11038" y="5188"/>
                </a:lnTo>
                <a:lnTo>
                  <a:pt x="11036" y="5180"/>
                </a:lnTo>
                <a:lnTo>
                  <a:pt x="11024" y="5162"/>
                </a:lnTo>
                <a:lnTo>
                  <a:pt x="11012" y="5146"/>
                </a:lnTo>
                <a:lnTo>
                  <a:pt x="11006" y="5140"/>
                </a:lnTo>
                <a:lnTo>
                  <a:pt x="11006" y="5134"/>
                </a:lnTo>
                <a:lnTo>
                  <a:pt x="11010" y="5130"/>
                </a:lnTo>
                <a:lnTo>
                  <a:pt x="11018" y="5126"/>
                </a:lnTo>
                <a:lnTo>
                  <a:pt x="11034" y="5114"/>
                </a:lnTo>
                <a:lnTo>
                  <a:pt x="11042" y="5106"/>
                </a:lnTo>
                <a:lnTo>
                  <a:pt x="11050" y="5096"/>
                </a:lnTo>
                <a:lnTo>
                  <a:pt x="11056" y="5088"/>
                </a:lnTo>
                <a:lnTo>
                  <a:pt x="11060" y="5084"/>
                </a:lnTo>
                <a:lnTo>
                  <a:pt x="11066" y="5084"/>
                </a:lnTo>
                <a:lnTo>
                  <a:pt x="11068" y="5084"/>
                </a:lnTo>
                <a:lnTo>
                  <a:pt x="11076" y="5090"/>
                </a:lnTo>
                <a:lnTo>
                  <a:pt x="11078" y="5090"/>
                </a:lnTo>
                <a:lnTo>
                  <a:pt x="11080" y="5088"/>
                </a:lnTo>
                <a:lnTo>
                  <a:pt x="11084" y="5080"/>
                </a:lnTo>
                <a:lnTo>
                  <a:pt x="11084" y="5076"/>
                </a:lnTo>
                <a:lnTo>
                  <a:pt x="11084" y="5074"/>
                </a:lnTo>
                <a:lnTo>
                  <a:pt x="11080" y="5072"/>
                </a:lnTo>
                <a:lnTo>
                  <a:pt x="11076" y="5070"/>
                </a:lnTo>
                <a:lnTo>
                  <a:pt x="11058" y="5070"/>
                </a:lnTo>
                <a:lnTo>
                  <a:pt x="11048" y="5072"/>
                </a:lnTo>
                <a:lnTo>
                  <a:pt x="11042" y="5074"/>
                </a:lnTo>
                <a:lnTo>
                  <a:pt x="11032" y="5080"/>
                </a:lnTo>
                <a:lnTo>
                  <a:pt x="11024" y="5084"/>
                </a:lnTo>
                <a:lnTo>
                  <a:pt x="11020" y="5084"/>
                </a:lnTo>
                <a:lnTo>
                  <a:pt x="11012" y="5082"/>
                </a:lnTo>
                <a:lnTo>
                  <a:pt x="11006" y="5082"/>
                </a:lnTo>
                <a:lnTo>
                  <a:pt x="11000" y="5084"/>
                </a:lnTo>
                <a:lnTo>
                  <a:pt x="10998" y="5088"/>
                </a:lnTo>
                <a:lnTo>
                  <a:pt x="10994" y="5094"/>
                </a:lnTo>
                <a:lnTo>
                  <a:pt x="10992" y="5100"/>
                </a:lnTo>
                <a:lnTo>
                  <a:pt x="10988" y="5104"/>
                </a:lnTo>
                <a:lnTo>
                  <a:pt x="10984" y="5108"/>
                </a:lnTo>
                <a:lnTo>
                  <a:pt x="10976" y="5108"/>
                </a:lnTo>
                <a:lnTo>
                  <a:pt x="10970" y="5106"/>
                </a:lnTo>
                <a:lnTo>
                  <a:pt x="10966" y="5104"/>
                </a:lnTo>
                <a:lnTo>
                  <a:pt x="10966" y="5102"/>
                </a:lnTo>
                <a:lnTo>
                  <a:pt x="10966" y="5098"/>
                </a:lnTo>
                <a:lnTo>
                  <a:pt x="10964" y="5090"/>
                </a:lnTo>
                <a:lnTo>
                  <a:pt x="10962" y="5086"/>
                </a:lnTo>
                <a:lnTo>
                  <a:pt x="10956" y="5082"/>
                </a:lnTo>
                <a:lnTo>
                  <a:pt x="10952" y="5080"/>
                </a:lnTo>
                <a:lnTo>
                  <a:pt x="10950" y="5076"/>
                </a:lnTo>
                <a:lnTo>
                  <a:pt x="10946" y="5064"/>
                </a:lnTo>
                <a:lnTo>
                  <a:pt x="10946" y="5052"/>
                </a:lnTo>
                <a:lnTo>
                  <a:pt x="10950" y="5038"/>
                </a:lnTo>
                <a:lnTo>
                  <a:pt x="10954" y="5026"/>
                </a:lnTo>
                <a:lnTo>
                  <a:pt x="10960" y="5018"/>
                </a:lnTo>
                <a:lnTo>
                  <a:pt x="10962" y="5016"/>
                </a:lnTo>
                <a:lnTo>
                  <a:pt x="10966" y="5014"/>
                </a:lnTo>
                <a:lnTo>
                  <a:pt x="10970" y="5014"/>
                </a:lnTo>
                <a:lnTo>
                  <a:pt x="10974" y="5016"/>
                </a:lnTo>
                <a:lnTo>
                  <a:pt x="10980" y="5018"/>
                </a:lnTo>
                <a:lnTo>
                  <a:pt x="10984" y="5018"/>
                </a:lnTo>
                <a:lnTo>
                  <a:pt x="10994" y="5018"/>
                </a:lnTo>
                <a:lnTo>
                  <a:pt x="11004" y="5016"/>
                </a:lnTo>
                <a:lnTo>
                  <a:pt x="11010" y="5016"/>
                </a:lnTo>
                <a:lnTo>
                  <a:pt x="11014" y="5018"/>
                </a:lnTo>
                <a:lnTo>
                  <a:pt x="11020" y="5018"/>
                </a:lnTo>
                <a:lnTo>
                  <a:pt x="11028" y="5018"/>
                </a:lnTo>
                <a:lnTo>
                  <a:pt x="11046" y="5016"/>
                </a:lnTo>
                <a:lnTo>
                  <a:pt x="11062" y="5016"/>
                </a:lnTo>
                <a:lnTo>
                  <a:pt x="11068" y="5016"/>
                </a:lnTo>
                <a:lnTo>
                  <a:pt x="11070" y="5018"/>
                </a:lnTo>
                <a:lnTo>
                  <a:pt x="11074" y="5022"/>
                </a:lnTo>
                <a:lnTo>
                  <a:pt x="11080" y="5024"/>
                </a:lnTo>
                <a:lnTo>
                  <a:pt x="11088" y="5026"/>
                </a:lnTo>
                <a:lnTo>
                  <a:pt x="11096" y="5026"/>
                </a:lnTo>
                <a:lnTo>
                  <a:pt x="11106" y="5024"/>
                </a:lnTo>
                <a:lnTo>
                  <a:pt x="11114" y="5020"/>
                </a:lnTo>
                <a:lnTo>
                  <a:pt x="11122" y="5016"/>
                </a:lnTo>
                <a:lnTo>
                  <a:pt x="11128" y="5010"/>
                </a:lnTo>
                <a:lnTo>
                  <a:pt x="11148" y="4980"/>
                </a:lnTo>
                <a:lnTo>
                  <a:pt x="11150" y="4974"/>
                </a:lnTo>
                <a:lnTo>
                  <a:pt x="11152" y="4970"/>
                </a:lnTo>
                <a:lnTo>
                  <a:pt x="11152" y="4964"/>
                </a:lnTo>
                <a:lnTo>
                  <a:pt x="11150" y="4958"/>
                </a:lnTo>
                <a:lnTo>
                  <a:pt x="11146" y="4956"/>
                </a:lnTo>
                <a:lnTo>
                  <a:pt x="11142" y="4956"/>
                </a:lnTo>
                <a:lnTo>
                  <a:pt x="11138" y="4958"/>
                </a:lnTo>
                <a:lnTo>
                  <a:pt x="11134" y="4962"/>
                </a:lnTo>
                <a:lnTo>
                  <a:pt x="11124" y="4976"/>
                </a:lnTo>
                <a:lnTo>
                  <a:pt x="11116" y="4990"/>
                </a:lnTo>
                <a:lnTo>
                  <a:pt x="11110" y="4996"/>
                </a:lnTo>
                <a:lnTo>
                  <a:pt x="11104" y="4998"/>
                </a:lnTo>
                <a:lnTo>
                  <a:pt x="11096" y="4998"/>
                </a:lnTo>
                <a:lnTo>
                  <a:pt x="11086" y="4996"/>
                </a:lnTo>
                <a:lnTo>
                  <a:pt x="11072" y="4994"/>
                </a:lnTo>
                <a:lnTo>
                  <a:pt x="11066" y="4994"/>
                </a:lnTo>
                <a:lnTo>
                  <a:pt x="11062" y="4994"/>
                </a:lnTo>
                <a:lnTo>
                  <a:pt x="11060" y="4996"/>
                </a:lnTo>
                <a:lnTo>
                  <a:pt x="11056" y="4996"/>
                </a:lnTo>
                <a:lnTo>
                  <a:pt x="11048" y="4994"/>
                </a:lnTo>
                <a:lnTo>
                  <a:pt x="11034" y="4990"/>
                </a:lnTo>
                <a:lnTo>
                  <a:pt x="11028" y="4990"/>
                </a:lnTo>
                <a:lnTo>
                  <a:pt x="11018" y="4990"/>
                </a:lnTo>
                <a:lnTo>
                  <a:pt x="11010" y="4990"/>
                </a:lnTo>
                <a:lnTo>
                  <a:pt x="11006" y="4988"/>
                </a:lnTo>
                <a:lnTo>
                  <a:pt x="11004" y="4986"/>
                </a:lnTo>
                <a:lnTo>
                  <a:pt x="11004" y="4984"/>
                </a:lnTo>
                <a:lnTo>
                  <a:pt x="11004" y="4980"/>
                </a:lnTo>
                <a:lnTo>
                  <a:pt x="11002" y="4978"/>
                </a:lnTo>
                <a:lnTo>
                  <a:pt x="11000" y="4978"/>
                </a:lnTo>
                <a:lnTo>
                  <a:pt x="10992" y="4978"/>
                </a:lnTo>
                <a:lnTo>
                  <a:pt x="10986" y="4976"/>
                </a:lnTo>
                <a:lnTo>
                  <a:pt x="10980" y="4976"/>
                </a:lnTo>
                <a:lnTo>
                  <a:pt x="10978" y="4976"/>
                </a:lnTo>
                <a:lnTo>
                  <a:pt x="10976" y="4980"/>
                </a:lnTo>
                <a:lnTo>
                  <a:pt x="10974" y="4988"/>
                </a:lnTo>
                <a:lnTo>
                  <a:pt x="10968" y="4996"/>
                </a:lnTo>
                <a:lnTo>
                  <a:pt x="10966" y="4998"/>
                </a:lnTo>
                <a:lnTo>
                  <a:pt x="10962" y="5000"/>
                </a:lnTo>
                <a:lnTo>
                  <a:pt x="10960" y="4998"/>
                </a:lnTo>
                <a:lnTo>
                  <a:pt x="10958" y="4996"/>
                </a:lnTo>
                <a:lnTo>
                  <a:pt x="10954" y="4992"/>
                </a:lnTo>
                <a:lnTo>
                  <a:pt x="10952" y="4992"/>
                </a:lnTo>
                <a:lnTo>
                  <a:pt x="10950" y="4998"/>
                </a:lnTo>
                <a:lnTo>
                  <a:pt x="10946" y="5008"/>
                </a:lnTo>
                <a:lnTo>
                  <a:pt x="10940" y="5020"/>
                </a:lnTo>
                <a:lnTo>
                  <a:pt x="10936" y="5024"/>
                </a:lnTo>
                <a:lnTo>
                  <a:pt x="10936" y="5028"/>
                </a:lnTo>
                <a:lnTo>
                  <a:pt x="10936" y="5034"/>
                </a:lnTo>
                <a:lnTo>
                  <a:pt x="10936" y="5038"/>
                </a:lnTo>
                <a:lnTo>
                  <a:pt x="10936" y="5040"/>
                </a:lnTo>
                <a:lnTo>
                  <a:pt x="10932" y="5040"/>
                </a:lnTo>
                <a:lnTo>
                  <a:pt x="10928" y="5044"/>
                </a:lnTo>
                <a:lnTo>
                  <a:pt x="10930" y="5046"/>
                </a:lnTo>
                <a:lnTo>
                  <a:pt x="10932" y="5054"/>
                </a:lnTo>
                <a:lnTo>
                  <a:pt x="10932" y="5064"/>
                </a:lnTo>
                <a:lnTo>
                  <a:pt x="10928" y="5076"/>
                </a:lnTo>
                <a:lnTo>
                  <a:pt x="10922" y="5086"/>
                </a:lnTo>
                <a:lnTo>
                  <a:pt x="10918" y="5098"/>
                </a:lnTo>
                <a:lnTo>
                  <a:pt x="10918" y="5106"/>
                </a:lnTo>
                <a:lnTo>
                  <a:pt x="10918" y="5118"/>
                </a:lnTo>
                <a:lnTo>
                  <a:pt x="10918" y="5132"/>
                </a:lnTo>
                <a:lnTo>
                  <a:pt x="10916" y="5134"/>
                </a:lnTo>
                <a:lnTo>
                  <a:pt x="10916" y="5136"/>
                </a:lnTo>
                <a:lnTo>
                  <a:pt x="10914" y="5136"/>
                </a:lnTo>
                <a:lnTo>
                  <a:pt x="10912" y="5138"/>
                </a:lnTo>
                <a:lnTo>
                  <a:pt x="10910" y="5142"/>
                </a:lnTo>
                <a:lnTo>
                  <a:pt x="10910" y="5150"/>
                </a:lnTo>
                <a:close/>
                <a:moveTo>
                  <a:pt x="11186" y="5194"/>
                </a:moveTo>
                <a:lnTo>
                  <a:pt x="11186" y="5194"/>
                </a:lnTo>
                <a:lnTo>
                  <a:pt x="11188" y="5202"/>
                </a:lnTo>
                <a:lnTo>
                  <a:pt x="11192" y="5208"/>
                </a:lnTo>
                <a:lnTo>
                  <a:pt x="11200" y="5216"/>
                </a:lnTo>
                <a:lnTo>
                  <a:pt x="11210" y="5224"/>
                </a:lnTo>
                <a:lnTo>
                  <a:pt x="11214" y="5226"/>
                </a:lnTo>
                <a:lnTo>
                  <a:pt x="11220" y="5224"/>
                </a:lnTo>
                <a:lnTo>
                  <a:pt x="11226" y="5222"/>
                </a:lnTo>
                <a:lnTo>
                  <a:pt x="11230" y="5220"/>
                </a:lnTo>
                <a:lnTo>
                  <a:pt x="11232" y="5214"/>
                </a:lnTo>
                <a:lnTo>
                  <a:pt x="11234" y="5210"/>
                </a:lnTo>
                <a:lnTo>
                  <a:pt x="11234" y="5204"/>
                </a:lnTo>
                <a:lnTo>
                  <a:pt x="11230" y="5198"/>
                </a:lnTo>
                <a:lnTo>
                  <a:pt x="11226" y="5192"/>
                </a:lnTo>
                <a:lnTo>
                  <a:pt x="11218" y="5188"/>
                </a:lnTo>
                <a:lnTo>
                  <a:pt x="11212" y="5186"/>
                </a:lnTo>
                <a:lnTo>
                  <a:pt x="11204" y="5186"/>
                </a:lnTo>
                <a:lnTo>
                  <a:pt x="11198" y="5186"/>
                </a:lnTo>
                <a:lnTo>
                  <a:pt x="11192" y="5188"/>
                </a:lnTo>
                <a:lnTo>
                  <a:pt x="11188" y="5190"/>
                </a:lnTo>
                <a:lnTo>
                  <a:pt x="11186" y="5194"/>
                </a:lnTo>
                <a:close/>
                <a:moveTo>
                  <a:pt x="11302" y="5178"/>
                </a:moveTo>
                <a:lnTo>
                  <a:pt x="11302" y="5178"/>
                </a:lnTo>
                <a:lnTo>
                  <a:pt x="11294" y="5178"/>
                </a:lnTo>
                <a:lnTo>
                  <a:pt x="11284" y="5178"/>
                </a:lnTo>
                <a:lnTo>
                  <a:pt x="11278" y="5178"/>
                </a:lnTo>
                <a:lnTo>
                  <a:pt x="11272" y="5182"/>
                </a:lnTo>
                <a:lnTo>
                  <a:pt x="11268" y="5186"/>
                </a:lnTo>
                <a:lnTo>
                  <a:pt x="11264" y="5190"/>
                </a:lnTo>
                <a:lnTo>
                  <a:pt x="11262" y="5196"/>
                </a:lnTo>
                <a:lnTo>
                  <a:pt x="11262" y="5202"/>
                </a:lnTo>
                <a:lnTo>
                  <a:pt x="11264" y="5208"/>
                </a:lnTo>
                <a:lnTo>
                  <a:pt x="11266" y="5204"/>
                </a:lnTo>
                <a:lnTo>
                  <a:pt x="11270" y="5196"/>
                </a:lnTo>
                <a:lnTo>
                  <a:pt x="11272" y="5194"/>
                </a:lnTo>
                <a:lnTo>
                  <a:pt x="11272" y="5192"/>
                </a:lnTo>
                <a:lnTo>
                  <a:pt x="11274" y="5192"/>
                </a:lnTo>
                <a:lnTo>
                  <a:pt x="11276" y="5194"/>
                </a:lnTo>
                <a:lnTo>
                  <a:pt x="11282" y="5200"/>
                </a:lnTo>
                <a:lnTo>
                  <a:pt x="11284" y="5202"/>
                </a:lnTo>
                <a:lnTo>
                  <a:pt x="11288" y="5202"/>
                </a:lnTo>
                <a:lnTo>
                  <a:pt x="11292" y="5202"/>
                </a:lnTo>
                <a:lnTo>
                  <a:pt x="11296" y="5200"/>
                </a:lnTo>
                <a:lnTo>
                  <a:pt x="11302" y="5198"/>
                </a:lnTo>
                <a:lnTo>
                  <a:pt x="11306" y="5198"/>
                </a:lnTo>
                <a:lnTo>
                  <a:pt x="11316" y="5202"/>
                </a:lnTo>
                <a:lnTo>
                  <a:pt x="11324" y="5206"/>
                </a:lnTo>
                <a:lnTo>
                  <a:pt x="11328" y="5206"/>
                </a:lnTo>
                <a:lnTo>
                  <a:pt x="11330" y="5204"/>
                </a:lnTo>
                <a:lnTo>
                  <a:pt x="11332" y="5202"/>
                </a:lnTo>
                <a:lnTo>
                  <a:pt x="11334" y="5202"/>
                </a:lnTo>
                <a:lnTo>
                  <a:pt x="11344" y="5204"/>
                </a:lnTo>
                <a:lnTo>
                  <a:pt x="11356" y="5212"/>
                </a:lnTo>
                <a:lnTo>
                  <a:pt x="11370" y="5222"/>
                </a:lnTo>
                <a:lnTo>
                  <a:pt x="11376" y="5226"/>
                </a:lnTo>
                <a:lnTo>
                  <a:pt x="11380" y="5226"/>
                </a:lnTo>
                <a:lnTo>
                  <a:pt x="11384" y="5226"/>
                </a:lnTo>
                <a:lnTo>
                  <a:pt x="11384" y="5222"/>
                </a:lnTo>
                <a:lnTo>
                  <a:pt x="11382" y="5210"/>
                </a:lnTo>
                <a:lnTo>
                  <a:pt x="11372" y="5194"/>
                </a:lnTo>
                <a:lnTo>
                  <a:pt x="11368" y="5186"/>
                </a:lnTo>
                <a:lnTo>
                  <a:pt x="11364" y="5184"/>
                </a:lnTo>
                <a:lnTo>
                  <a:pt x="11360" y="5182"/>
                </a:lnTo>
                <a:lnTo>
                  <a:pt x="11358" y="5182"/>
                </a:lnTo>
                <a:lnTo>
                  <a:pt x="11352" y="5184"/>
                </a:lnTo>
                <a:lnTo>
                  <a:pt x="11346" y="5182"/>
                </a:lnTo>
                <a:lnTo>
                  <a:pt x="11340" y="5178"/>
                </a:lnTo>
                <a:lnTo>
                  <a:pt x="11328" y="5174"/>
                </a:lnTo>
                <a:lnTo>
                  <a:pt x="11326" y="5174"/>
                </a:lnTo>
                <a:lnTo>
                  <a:pt x="11324" y="5176"/>
                </a:lnTo>
                <a:lnTo>
                  <a:pt x="11318" y="5178"/>
                </a:lnTo>
                <a:lnTo>
                  <a:pt x="11312" y="5178"/>
                </a:lnTo>
                <a:lnTo>
                  <a:pt x="11302" y="5178"/>
                </a:lnTo>
                <a:close/>
                <a:moveTo>
                  <a:pt x="11158" y="5128"/>
                </a:moveTo>
                <a:lnTo>
                  <a:pt x="11158" y="5128"/>
                </a:lnTo>
                <a:lnTo>
                  <a:pt x="11156" y="5126"/>
                </a:lnTo>
                <a:lnTo>
                  <a:pt x="11152" y="5122"/>
                </a:lnTo>
                <a:lnTo>
                  <a:pt x="11138" y="5118"/>
                </a:lnTo>
                <a:lnTo>
                  <a:pt x="11132" y="5118"/>
                </a:lnTo>
                <a:lnTo>
                  <a:pt x="11126" y="5120"/>
                </a:lnTo>
                <a:lnTo>
                  <a:pt x="11120" y="5124"/>
                </a:lnTo>
                <a:lnTo>
                  <a:pt x="11118" y="5128"/>
                </a:lnTo>
                <a:lnTo>
                  <a:pt x="11120" y="5132"/>
                </a:lnTo>
                <a:lnTo>
                  <a:pt x="11124" y="5136"/>
                </a:lnTo>
                <a:lnTo>
                  <a:pt x="11132" y="5136"/>
                </a:lnTo>
                <a:lnTo>
                  <a:pt x="11138" y="5136"/>
                </a:lnTo>
                <a:lnTo>
                  <a:pt x="11152" y="5132"/>
                </a:lnTo>
                <a:lnTo>
                  <a:pt x="11156" y="5130"/>
                </a:lnTo>
                <a:lnTo>
                  <a:pt x="11158" y="5128"/>
                </a:lnTo>
                <a:close/>
                <a:moveTo>
                  <a:pt x="11162" y="5130"/>
                </a:moveTo>
                <a:lnTo>
                  <a:pt x="11162" y="5130"/>
                </a:lnTo>
                <a:lnTo>
                  <a:pt x="11162" y="5132"/>
                </a:lnTo>
                <a:lnTo>
                  <a:pt x="11166" y="5134"/>
                </a:lnTo>
                <a:lnTo>
                  <a:pt x="11176" y="5132"/>
                </a:lnTo>
                <a:lnTo>
                  <a:pt x="11200" y="5128"/>
                </a:lnTo>
                <a:lnTo>
                  <a:pt x="11200" y="5126"/>
                </a:lnTo>
                <a:lnTo>
                  <a:pt x="11198" y="5124"/>
                </a:lnTo>
                <a:lnTo>
                  <a:pt x="11184" y="5124"/>
                </a:lnTo>
                <a:lnTo>
                  <a:pt x="11170" y="5124"/>
                </a:lnTo>
                <a:lnTo>
                  <a:pt x="11164" y="5126"/>
                </a:lnTo>
                <a:lnTo>
                  <a:pt x="11162" y="5130"/>
                </a:lnTo>
                <a:close/>
                <a:moveTo>
                  <a:pt x="11242" y="5116"/>
                </a:moveTo>
                <a:lnTo>
                  <a:pt x="11242" y="5116"/>
                </a:lnTo>
                <a:lnTo>
                  <a:pt x="11242" y="5122"/>
                </a:lnTo>
                <a:lnTo>
                  <a:pt x="11246" y="5122"/>
                </a:lnTo>
                <a:lnTo>
                  <a:pt x="11254" y="5122"/>
                </a:lnTo>
                <a:lnTo>
                  <a:pt x="11270" y="5122"/>
                </a:lnTo>
                <a:lnTo>
                  <a:pt x="11272" y="5120"/>
                </a:lnTo>
                <a:lnTo>
                  <a:pt x="11268" y="5112"/>
                </a:lnTo>
                <a:lnTo>
                  <a:pt x="11262" y="5108"/>
                </a:lnTo>
                <a:lnTo>
                  <a:pt x="11258" y="5106"/>
                </a:lnTo>
                <a:lnTo>
                  <a:pt x="11254" y="5104"/>
                </a:lnTo>
                <a:lnTo>
                  <a:pt x="11250" y="5104"/>
                </a:lnTo>
                <a:lnTo>
                  <a:pt x="11246" y="5106"/>
                </a:lnTo>
                <a:lnTo>
                  <a:pt x="11244" y="5108"/>
                </a:lnTo>
                <a:lnTo>
                  <a:pt x="11242" y="5110"/>
                </a:lnTo>
                <a:lnTo>
                  <a:pt x="11242" y="5116"/>
                </a:lnTo>
                <a:close/>
                <a:moveTo>
                  <a:pt x="11340" y="5134"/>
                </a:moveTo>
                <a:lnTo>
                  <a:pt x="11340" y="5134"/>
                </a:lnTo>
                <a:lnTo>
                  <a:pt x="11344" y="5138"/>
                </a:lnTo>
                <a:lnTo>
                  <a:pt x="11352" y="5140"/>
                </a:lnTo>
                <a:lnTo>
                  <a:pt x="11358" y="5140"/>
                </a:lnTo>
                <a:lnTo>
                  <a:pt x="11360" y="5136"/>
                </a:lnTo>
                <a:lnTo>
                  <a:pt x="11362" y="5134"/>
                </a:lnTo>
                <a:lnTo>
                  <a:pt x="11362" y="5126"/>
                </a:lnTo>
                <a:lnTo>
                  <a:pt x="11360" y="5122"/>
                </a:lnTo>
                <a:lnTo>
                  <a:pt x="11354" y="5122"/>
                </a:lnTo>
                <a:lnTo>
                  <a:pt x="11346" y="5124"/>
                </a:lnTo>
                <a:lnTo>
                  <a:pt x="11336" y="5130"/>
                </a:lnTo>
                <a:lnTo>
                  <a:pt x="11336" y="5132"/>
                </a:lnTo>
                <a:lnTo>
                  <a:pt x="11340" y="5134"/>
                </a:lnTo>
                <a:close/>
                <a:moveTo>
                  <a:pt x="11380" y="5104"/>
                </a:moveTo>
                <a:lnTo>
                  <a:pt x="11380" y="5104"/>
                </a:lnTo>
                <a:lnTo>
                  <a:pt x="11382" y="5104"/>
                </a:lnTo>
                <a:lnTo>
                  <a:pt x="11384" y="5102"/>
                </a:lnTo>
                <a:lnTo>
                  <a:pt x="11386" y="5096"/>
                </a:lnTo>
                <a:lnTo>
                  <a:pt x="11386" y="5090"/>
                </a:lnTo>
                <a:lnTo>
                  <a:pt x="11386" y="5086"/>
                </a:lnTo>
                <a:lnTo>
                  <a:pt x="11386" y="5084"/>
                </a:lnTo>
                <a:lnTo>
                  <a:pt x="11380" y="5084"/>
                </a:lnTo>
                <a:lnTo>
                  <a:pt x="11374" y="5084"/>
                </a:lnTo>
                <a:lnTo>
                  <a:pt x="11370" y="5086"/>
                </a:lnTo>
                <a:lnTo>
                  <a:pt x="11370" y="5088"/>
                </a:lnTo>
                <a:lnTo>
                  <a:pt x="11370" y="5090"/>
                </a:lnTo>
                <a:lnTo>
                  <a:pt x="11374" y="5096"/>
                </a:lnTo>
                <a:lnTo>
                  <a:pt x="11380" y="5104"/>
                </a:lnTo>
                <a:close/>
                <a:moveTo>
                  <a:pt x="11362" y="5052"/>
                </a:moveTo>
                <a:lnTo>
                  <a:pt x="11362" y="5052"/>
                </a:lnTo>
                <a:lnTo>
                  <a:pt x="11368" y="5054"/>
                </a:lnTo>
                <a:lnTo>
                  <a:pt x="11372" y="5056"/>
                </a:lnTo>
                <a:lnTo>
                  <a:pt x="11378" y="5060"/>
                </a:lnTo>
                <a:lnTo>
                  <a:pt x="11384" y="5060"/>
                </a:lnTo>
                <a:lnTo>
                  <a:pt x="11386" y="5058"/>
                </a:lnTo>
                <a:lnTo>
                  <a:pt x="11382" y="5054"/>
                </a:lnTo>
                <a:lnTo>
                  <a:pt x="11380" y="5052"/>
                </a:lnTo>
                <a:lnTo>
                  <a:pt x="11380" y="5050"/>
                </a:lnTo>
                <a:lnTo>
                  <a:pt x="11384" y="5052"/>
                </a:lnTo>
                <a:lnTo>
                  <a:pt x="11388" y="5056"/>
                </a:lnTo>
                <a:lnTo>
                  <a:pt x="11394" y="5058"/>
                </a:lnTo>
                <a:lnTo>
                  <a:pt x="11398" y="5056"/>
                </a:lnTo>
                <a:lnTo>
                  <a:pt x="11400" y="5054"/>
                </a:lnTo>
                <a:lnTo>
                  <a:pt x="11400" y="5052"/>
                </a:lnTo>
                <a:lnTo>
                  <a:pt x="11394" y="5046"/>
                </a:lnTo>
                <a:lnTo>
                  <a:pt x="11384" y="5040"/>
                </a:lnTo>
                <a:lnTo>
                  <a:pt x="11378" y="5040"/>
                </a:lnTo>
                <a:lnTo>
                  <a:pt x="11372" y="5040"/>
                </a:lnTo>
                <a:lnTo>
                  <a:pt x="11364" y="5044"/>
                </a:lnTo>
                <a:lnTo>
                  <a:pt x="11358" y="5046"/>
                </a:lnTo>
                <a:lnTo>
                  <a:pt x="11358" y="5050"/>
                </a:lnTo>
                <a:lnTo>
                  <a:pt x="11362" y="5052"/>
                </a:lnTo>
                <a:close/>
                <a:moveTo>
                  <a:pt x="11246" y="4990"/>
                </a:moveTo>
                <a:lnTo>
                  <a:pt x="11246" y="4990"/>
                </a:lnTo>
                <a:lnTo>
                  <a:pt x="11248" y="4998"/>
                </a:lnTo>
                <a:lnTo>
                  <a:pt x="11246" y="5006"/>
                </a:lnTo>
                <a:lnTo>
                  <a:pt x="11246" y="5012"/>
                </a:lnTo>
                <a:lnTo>
                  <a:pt x="11248" y="5016"/>
                </a:lnTo>
                <a:lnTo>
                  <a:pt x="11250" y="5020"/>
                </a:lnTo>
                <a:lnTo>
                  <a:pt x="11252" y="5024"/>
                </a:lnTo>
                <a:lnTo>
                  <a:pt x="11254" y="5028"/>
                </a:lnTo>
                <a:lnTo>
                  <a:pt x="11252" y="5038"/>
                </a:lnTo>
                <a:lnTo>
                  <a:pt x="11252" y="5046"/>
                </a:lnTo>
                <a:lnTo>
                  <a:pt x="11254" y="5050"/>
                </a:lnTo>
                <a:lnTo>
                  <a:pt x="11256" y="5056"/>
                </a:lnTo>
                <a:lnTo>
                  <a:pt x="11270" y="5074"/>
                </a:lnTo>
                <a:lnTo>
                  <a:pt x="11276" y="5080"/>
                </a:lnTo>
                <a:lnTo>
                  <a:pt x="11278" y="5082"/>
                </a:lnTo>
                <a:lnTo>
                  <a:pt x="11282" y="5082"/>
                </a:lnTo>
                <a:lnTo>
                  <a:pt x="11284" y="5082"/>
                </a:lnTo>
                <a:lnTo>
                  <a:pt x="11282" y="5080"/>
                </a:lnTo>
                <a:lnTo>
                  <a:pt x="11278" y="5076"/>
                </a:lnTo>
                <a:lnTo>
                  <a:pt x="11272" y="5068"/>
                </a:lnTo>
                <a:lnTo>
                  <a:pt x="11268" y="5058"/>
                </a:lnTo>
                <a:lnTo>
                  <a:pt x="11264" y="5046"/>
                </a:lnTo>
                <a:lnTo>
                  <a:pt x="11262" y="5036"/>
                </a:lnTo>
                <a:lnTo>
                  <a:pt x="11262" y="5026"/>
                </a:lnTo>
                <a:lnTo>
                  <a:pt x="11266" y="5018"/>
                </a:lnTo>
                <a:lnTo>
                  <a:pt x="11268" y="5018"/>
                </a:lnTo>
                <a:lnTo>
                  <a:pt x="11270" y="5016"/>
                </a:lnTo>
                <a:lnTo>
                  <a:pt x="11278" y="5018"/>
                </a:lnTo>
                <a:lnTo>
                  <a:pt x="11290" y="5024"/>
                </a:lnTo>
                <a:lnTo>
                  <a:pt x="11294" y="5026"/>
                </a:lnTo>
                <a:lnTo>
                  <a:pt x="11298" y="5026"/>
                </a:lnTo>
                <a:lnTo>
                  <a:pt x="11298" y="5024"/>
                </a:lnTo>
                <a:lnTo>
                  <a:pt x="11298" y="5022"/>
                </a:lnTo>
                <a:lnTo>
                  <a:pt x="11294" y="5014"/>
                </a:lnTo>
                <a:lnTo>
                  <a:pt x="11288" y="5012"/>
                </a:lnTo>
                <a:lnTo>
                  <a:pt x="11282" y="5008"/>
                </a:lnTo>
                <a:lnTo>
                  <a:pt x="11278" y="5006"/>
                </a:lnTo>
                <a:lnTo>
                  <a:pt x="11276" y="5004"/>
                </a:lnTo>
                <a:lnTo>
                  <a:pt x="11274" y="5002"/>
                </a:lnTo>
                <a:lnTo>
                  <a:pt x="11276" y="5000"/>
                </a:lnTo>
                <a:lnTo>
                  <a:pt x="11282" y="4994"/>
                </a:lnTo>
                <a:lnTo>
                  <a:pt x="11290" y="4990"/>
                </a:lnTo>
                <a:lnTo>
                  <a:pt x="11292" y="4988"/>
                </a:lnTo>
                <a:lnTo>
                  <a:pt x="11294" y="4984"/>
                </a:lnTo>
                <a:lnTo>
                  <a:pt x="11296" y="4974"/>
                </a:lnTo>
                <a:lnTo>
                  <a:pt x="11294" y="4970"/>
                </a:lnTo>
                <a:lnTo>
                  <a:pt x="11292" y="4966"/>
                </a:lnTo>
                <a:lnTo>
                  <a:pt x="11290" y="4964"/>
                </a:lnTo>
                <a:lnTo>
                  <a:pt x="11284" y="4964"/>
                </a:lnTo>
                <a:lnTo>
                  <a:pt x="11278" y="4968"/>
                </a:lnTo>
                <a:lnTo>
                  <a:pt x="11274" y="4974"/>
                </a:lnTo>
                <a:lnTo>
                  <a:pt x="11266" y="4988"/>
                </a:lnTo>
                <a:lnTo>
                  <a:pt x="11262" y="4998"/>
                </a:lnTo>
                <a:lnTo>
                  <a:pt x="11260" y="5000"/>
                </a:lnTo>
                <a:lnTo>
                  <a:pt x="11258" y="4998"/>
                </a:lnTo>
                <a:lnTo>
                  <a:pt x="11256" y="4992"/>
                </a:lnTo>
                <a:lnTo>
                  <a:pt x="11258" y="4988"/>
                </a:lnTo>
                <a:lnTo>
                  <a:pt x="11262" y="4982"/>
                </a:lnTo>
                <a:lnTo>
                  <a:pt x="11266" y="4972"/>
                </a:lnTo>
                <a:lnTo>
                  <a:pt x="11268" y="4966"/>
                </a:lnTo>
                <a:lnTo>
                  <a:pt x="11268" y="4962"/>
                </a:lnTo>
                <a:lnTo>
                  <a:pt x="11264" y="4954"/>
                </a:lnTo>
                <a:lnTo>
                  <a:pt x="11262" y="4950"/>
                </a:lnTo>
                <a:lnTo>
                  <a:pt x="11262" y="4946"/>
                </a:lnTo>
                <a:lnTo>
                  <a:pt x="11262" y="4944"/>
                </a:lnTo>
                <a:lnTo>
                  <a:pt x="11266" y="4932"/>
                </a:lnTo>
                <a:lnTo>
                  <a:pt x="11258" y="4936"/>
                </a:lnTo>
                <a:lnTo>
                  <a:pt x="11254" y="4940"/>
                </a:lnTo>
                <a:lnTo>
                  <a:pt x="11250" y="4946"/>
                </a:lnTo>
                <a:lnTo>
                  <a:pt x="11246" y="4960"/>
                </a:lnTo>
                <a:lnTo>
                  <a:pt x="11244" y="4976"/>
                </a:lnTo>
                <a:lnTo>
                  <a:pt x="11244" y="4984"/>
                </a:lnTo>
                <a:lnTo>
                  <a:pt x="11246" y="4990"/>
                </a:lnTo>
                <a:close/>
                <a:moveTo>
                  <a:pt x="11276" y="4936"/>
                </a:moveTo>
                <a:lnTo>
                  <a:pt x="11276" y="4936"/>
                </a:lnTo>
                <a:lnTo>
                  <a:pt x="11276" y="4940"/>
                </a:lnTo>
                <a:lnTo>
                  <a:pt x="11280" y="4942"/>
                </a:lnTo>
                <a:lnTo>
                  <a:pt x="11284" y="4940"/>
                </a:lnTo>
                <a:lnTo>
                  <a:pt x="11288" y="4936"/>
                </a:lnTo>
                <a:lnTo>
                  <a:pt x="11290" y="4930"/>
                </a:lnTo>
                <a:lnTo>
                  <a:pt x="11292" y="4924"/>
                </a:lnTo>
                <a:lnTo>
                  <a:pt x="11294" y="4918"/>
                </a:lnTo>
                <a:lnTo>
                  <a:pt x="11292" y="4914"/>
                </a:lnTo>
                <a:lnTo>
                  <a:pt x="11288" y="4912"/>
                </a:lnTo>
                <a:lnTo>
                  <a:pt x="11286" y="4912"/>
                </a:lnTo>
                <a:lnTo>
                  <a:pt x="11282" y="4912"/>
                </a:lnTo>
                <a:lnTo>
                  <a:pt x="11280" y="4916"/>
                </a:lnTo>
                <a:lnTo>
                  <a:pt x="11276" y="4926"/>
                </a:lnTo>
                <a:lnTo>
                  <a:pt x="11276" y="4936"/>
                </a:lnTo>
                <a:close/>
                <a:moveTo>
                  <a:pt x="11022" y="5302"/>
                </a:moveTo>
                <a:lnTo>
                  <a:pt x="11022" y="5302"/>
                </a:lnTo>
                <a:lnTo>
                  <a:pt x="11024" y="5306"/>
                </a:lnTo>
                <a:lnTo>
                  <a:pt x="11026" y="5302"/>
                </a:lnTo>
                <a:lnTo>
                  <a:pt x="11026" y="5296"/>
                </a:lnTo>
                <a:lnTo>
                  <a:pt x="11022" y="5288"/>
                </a:lnTo>
                <a:lnTo>
                  <a:pt x="11020" y="5284"/>
                </a:lnTo>
                <a:lnTo>
                  <a:pt x="11018" y="5288"/>
                </a:lnTo>
                <a:lnTo>
                  <a:pt x="11018" y="5294"/>
                </a:lnTo>
                <a:lnTo>
                  <a:pt x="11022" y="5302"/>
                </a:lnTo>
                <a:close/>
                <a:moveTo>
                  <a:pt x="11040" y="5304"/>
                </a:moveTo>
                <a:lnTo>
                  <a:pt x="11040" y="5304"/>
                </a:lnTo>
                <a:lnTo>
                  <a:pt x="11048" y="5300"/>
                </a:lnTo>
                <a:lnTo>
                  <a:pt x="11050" y="5296"/>
                </a:lnTo>
                <a:lnTo>
                  <a:pt x="11050" y="5292"/>
                </a:lnTo>
                <a:lnTo>
                  <a:pt x="11050" y="5288"/>
                </a:lnTo>
                <a:lnTo>
                  <a:pt x="11050" y="5284"/>
                </a:lnTo>
                <a:lnTo>
                  <a:pt x="11052" y="5278"/>
                </a:lnTo>
                <a:lnTo>
                  <a:pt x="11054" y="5270"/>
                </a:lnTo>
                <a:lnTo>
                  <a:pt x="11054" y="5266"/>
                </a:lnTo>
                <a:lnTo>
                  <a:pt x="11052" y="5264"/>
                </a:lnTo>
                <a:lnTo>
                  <a:pt x="11048" y="5264"/>
                </a:lnTo>
                <a:lnTo>
                  <a:pt x="11046" y="5264"/>
                </a:lnTo>
                <a:lnTo>
                  <a:pt x="11040" y="5270"/>
                </a:lnTo>
                <a:lnTo>
                  <a:pt x="11038" y="5274"/>
                </a:lnTo>
                <a:lnTo>
                  <a:pt x="11038" y="5278"/>
                </a:lnTo>
                <a:lnTo>
                  <a:pt x="11038" y="5288"/>
                </a:lnTo>
                <a:lnTo>
                  <a:pt x="11036" y="5298"/>
                </a:lnTo>
                <a:lnTo>
                  <a:pt x="11036" y="5304"/>
                </a:lnTo>
                <a:lnTo>
                  <a:pt x="11038" y="5304"/>
                </a:lnTo>
                <a:lnTo>
                  <a:pt x="11040" y="5304"/>
                </a:lnTo>
                <a:close/>
                <a:moveTo>
                  <a:pt x="11052" y="5316"/>
                </a:moveTo>
                <a:lnTo>
                  <a:pt x="11052" y="5316"/>
                </a:lnTo>
                <a:lnTo>
                  <a:pt x="11056" y="5318"/>
                </a:lnTo>
                <a:lnTo>
                  <a:pt x="11058" y="5316"/>
                </a:lnTo>
                <a:lnTo>
                  <a:pt x="11060" y="5308"/>
                </a:lnTo>
                <a:lnTo>
                  <a:pt x="11062" y="5306"/>
                </a:lnTo>
                <a:lnTo>
                  <a:pt x="11066" y="5304"/>
                </a:lnTo>
                <a:lnTo>
                  <a:pt x="11072" y="5302"/>
                </a:lnTo>
                <a:lnTo>
                  <a:pt x="11074" y="5302"/>
                </a:lnTo>
                <a:lnTo>
                  <a:pt x="11074" y="5300"/>
                </a:lnTo>
                <a:lnTo>
                  <a:pt x="11068" y="5292"/>
                </a:lnTo>
                <a:lnTo>
                  <a:pt x="11064" y="5286"/>
                </a:lnTo>
                <a:lnTo>
                  <a:pt x="11064" y="5282"/>
                </a:lnTo>
                <a:lnTo>
                  <a:pt x="11064" y="5278"/>
                </a:lnTo>
                <a:lnTo>
                  <a:pt x="11068" y="5274"/>
                </a:lnTo>
                <a:lnTo>
                  <a:pt x="11072" y="5268"/>
                </a:lnTo>
                <a:lnTo>
                  <a:pt x="11072" y="5264"/>
                </a:lnTo>
                <a:lnTo>
                  <a:pt x="11070" y="5258"/>
                </a:lnTo>
                <a:lnTo>
                  <a:pt x="11068" y="5254"/>
                </a:lnTo>
                <a:lnTo>
                  <a:pt x="11066" y="5252"/>
                </a:lnTo>
                <a:lnTo>
                  <a:pt x="11064" y="5252"/>
                </a:lnTo>
                <a:lnTo>
                  <a:pt x="11062" y="5256"/>
                </a:lnTo>
                <a:lnTo>
                  <a:pt x="11058" y="5270"/>
                </a:lnTo>
                <a:lnTo>
                  <a:pt x="11056" y="5286"/>
                </a:lnTo>
                <a:lnTo>
                  <a:pt x="11056" y="5294"/>
                </a:lnTo>
                <a:lnTo>
                  <a:pt x="11052" y="5300"/>
                </a:lnTo>
                <a:lnTo>
                  <a:pt x="11048" y="5306"/>
                </a:lnTo>
                <a:lnTo>
                  <a:pt x="11046" y="5310"/>
                </a:lnTo>
                <a:lnTo>
                  <a:pt x="11046" y="5312"/>
                </a:lnTo>
                <a:lnTo>
                  <a:pt x="11052" y="5316"/>
                </a:lnTo>
                <a:close/>
                <a:moveTo>
                  <a:pt x="11240" y="5058"/>
                </a:moveTo>
                <a:lnTo>
                  <a:pt x="11240" y="5058"/>
                </a:lnTo>
                <a:lnTo>
                  <a:pt x="11240" y="5062"/>
                </a:lnTo>
                <a:lnTo>
                  <a:pt x="11242" y="5068"/>
                </a:lnTo>
                <a:lnTo>
                  <a:pt x="11246" y="5074"/>
                </a:lnTo>
                <a:lnTo>
                  <a:pt x="11250" y="5076"/>
                </a:lnTo>
                <a:lnTo>
                  <a:pt x="11252" y="5072"/>
                </a:lnTo>
                <a:lnTo>
                  <a:pt x="11252" y="5064"/>
                </a:lnTo>
                <a:lnTo>
                  <a:pt x="11250" y="5058"/>
                </a:lnTo>
                <a:lnTo>
                  <a:pt x="11248" y="5054"/>
                </a:lnTo>
                <a:lnTo>
                  <a:pt x="11244" y="5054"/>
                </a:lnTo>
                <a:lnTo>
                  <a:pt x="11240" y="5058"/>
                </a:lnTo>
                <a:close/>
                <a:moveTo>
                  <a:pt x="11412" y="5392"/>
                </a:moveTo>
                <a:lnTo>
                  <a:pt x="11412" y="5392"/>
                </a:lnTo>
                <a:lnTo>
                  <a:pt x="11412" y="5390"/>
                </a:lnTo>
                <a:lnTo>
                  <a:pt x="11410" y="5390"/>
                </a:lnTo>
                <a:lnTo>
                  <a:pt x="11406" y="5392"/>
                </a:lnTo>
                <a:lnTo>
                  <a:pt x="11402" y="5398"/>
                </a:lnTo>
                <a:lnTo>
                  <a:pt x="11398" y="5406"/>
                </a:lnTo>
                <a:lnTo>
                  <a:pt x="11394" y="5420"/>
                </a:lnTo>
                <a:lnTo>
                  <a:pt x="11394" y="5426"/>
                </a:lnTo>
                <a:lnTo>
                  <a:pt x="11396" y="5426"/>
                </a:lnTo>
                <a:lnTo>
                  <a:pt x="11406" y="5420"/>
                </a:lnTo>
                <a:lnTo>
                  <a:pt x="11412" y="5412"/>
                </a:lnTo>
                <a:lnTo>
                  <a:pt x="11414" y="5402"/>
                </a:lnTo>
                <a:lnTo>
                  <a:pt x="11412" y="5392"/>
                </a:lnTo>
                <a:close/>
                <a:moveTo>
                  <a:pt x="11514" y="5376"/>
                </a:moveTo>
                <a:lnTo>
                  <a:pt x="11514" y="5376"/>
                </a:lnTo>
                <a:lnTo>
                  <a:pt x="11522" y="5372"/>
                </a:lnTo>
                <a:lnTo>
                  <a:pt x="11526" y="5366"/>
                </a:lnTo>
                <a:lnTo>
                  <a:pt x="11526" y="5360"/>
                </a:lnTo>
                <a:lnTo>
                  <a:pt x="11520" y="5352"/>
                </a:lnTo>
                <a:lnTo>
                  <a:pt x="11516" y="5346"/>
                </a:lnTo>
                <a:lnTo>
                  <a:pt x="11512" y="5346"/>
                </a:lnTo>
                <a:lnTo>
                  <a:pt x="11510" y="5350"/>
                </a:lnTo>
                <a:lnTo>
                  <a:pt x="11510" y="5356"/>
                </a:lnTo>
                <a:lnTo>
                  <a:pt x="11510" y="5370"/>
                </a:lnTo>
                <a:lnTo>
                  <a:pt x="11512" y="5374"/>
                </a:lnTo>
                <a:lnTo>
                  <a:pt x="11514" y="5376"/>
                </a:lnTo>
                <a:close/>
                <a:moveTo>
                  <a:pt x="10442" y="5192"/>
                </a:moveTo>
                <a:lnTo>
                  <a:pt x="10442" y="5192"/>
                </a:lnTo>
                <a:lnTo>
                  <a:pt x="10446" y="5198"/>
                </a:lnTo>
                <a:lnTo>
                  <a:pt x="10448" y="5198"/>
                </a:lnTo>
                <a:lnTo>
                  <a:pt x="10450" y="5194"/>
                </a:lnTo>
                <a:lnTo>
                  <a:pt x="10452" y="5192"/>
                </a:lnTo>
                <a:lnTo>
                  <a:pt x="10454" y="5192"/>
                </a:lnTo>
                <a:lnTo>
                  <a:pt x="10458" y="5194"/>
                </a:lnTo>
                <a:lnTo>
                  <a:pt x="10462" y="5194"/>
                </a:lnTo>
                <a:lnTo>
                  <a:pt x="10468" y="5188"/>
                </a:lnTo>
                <a:lnTo>
                  <a:pt x="10470" y="5180"/>
                </a:lnTo>
                <a:lnTo>
                  <a:pt x="10470" y="5176"/>
                </a:lnTo>
                <a:lnTo>
                  <a:pt x="10470" y="5174"/>
                </a:lnTo>
                <a:lnTo>
                  <a:pt x="10464" y="5168"/>
                </a:lnTo>
                <a:lnTo>
                  <a:pt x="10456" y="5164"/>
                </a:lnTo>
                <a:lnTo>
                  <a:pt x="10450" y="5162"/>
                </a:lnTo>
                <a:lnTo>
                  <a:pt x="10448" y="5164"/>
                </a:lnTo>
                <a:lnTo>
                  <a:pt x="10444" y="5166"/>
                </a:lnTo>
                <a:lnTo>
                  <a:pt x="10442" y="5170"/>
                </a:lnTo>
                <a:lnTo>
                  <a:pt x="10440" y="5182"/>
                </a:lnTo>
                <a:lnTo>
                  <a:pt x="10440" y="5186"/>
                </a:lnTo>
                <a:lnTo>
                  <a:pt x="10442" y="5192"/>
                </a:lnTo>
                <a:close/>
                <a:moveTo>
                  <a:pt x="10396" y="5160"/>
                </a:moveTo>
                <a:lnTo>
                  <a:pt x="10396" y="5160"/>
                </a:lnTo>
                <a:lnTo>
                  <a:pt x="10392" y="5156"/>
                </a:lnTo>
                <a:lnTo>
                  <a:pt x="10388" y="5150"/>
                </a:lnTo>
                <a:lnTo>
                  <a:pt x="10386" y="5132"/>
                </a:lnTo>
                <a:lnTo>
                  <a:pt x="10382" y="5124"/>
                </a:lnTo>
                <a:lnTo>
                  <a:pt x="10380" y="5116"/>
                </a:lnTo>
                <a:lnTo>
                  <a:pt x="10372" y="5112"/>
                </a:lnTo>
                <a:lnTo>
                  <a:pt x="10364" y="5112"/>
                </a:lnTo>
                <a:lnTo>
                  <a:pt x="10356" y="5116"/>
                </a:lnTo>
                <a:lnTo>
                  <a:pt x="10352" y="5120"/>
                </a:lnTo>
                <a:lnTo>
                  <a:pt x="10352" y="5124"/>
                </a:lnTo>
                <a:lnTo>
                  <a:pt x="10352" y="5128"/>
                </a:lnTo>
                <a:lnTo>
                  <a:pt x="10348" y="5130"/>
                </a:lnTo>
                <a:lnTo>
                  <a:pt x="10344" y="5134"/>
                </a:lnTo>
                <a:lnTo>
                  <a:pt x="10342" y="5138"/>
                </a:lnTo>
                <a:lnTo>
                  <a:pt x="10344" y="5140"/>
                </a:lnTo>
                <a:lnTo>
                  <a:pt x="10346" y="5142"/>
                </a:lnTo>
                <a:lnTo>
                  <a:pt x="10354" y="5142"/>
                </a:lnTo>
                <a:lnTo>
                  <a:pt x="10362" y="5142"/>
                </a:lnTo>
                <a:lnTo>
                  <a:pt x="10366" y="5144"/>
                </a:lnTo>
                <a:lnTo>
                  <a:pt x="10368" y="5146"/>
                </a:lnTo>
                <a:lnTo>
                  <a:pt x="10372" y="5158"/>
                </a:lnTo>
                <a:lnTo>
                  <a:pt x="10376" y="5170"/>
                </a:lnTo>
                <a:lnTo>
                  <a:pt x="10378" y="5176"/>
                </a:lnTo>
                <a:lnTo>
                  <a:pt x="10384" y="5178"/>
                </a:lnTo>
                <a:lnTo>
                  <a:pt x="10392" y="5182"/>
                </a:lnTo>
                <a:lnTo>
                  <a:pt x="10396" y="5186"/>
                </a:lnTo>
                <a:lnTo>
                  <a:pt x="10400" y="5190"/>
                </a:lnTo>
                <a:lnTo>
                  <a:pt x="10404" y="5190"/>
                </a:lnTo>
                <a:lnTo>
                  <a:pt x="10406" y="5188"/>
                </a:lnTo>
                <a:lnTo>
                  <a:pt x="10408" y="5186"/>
                </a:lnTo>
                <a:lnTo>
                  <a:pt x="10406" y="5182"/>
                </a:lnTo>
                <a:lnTo>
                  <a:pt x="10404" y="5178"/>
                </a:lnTo>
                <a:lnTo>
                  <a:pt x="10404" y="5176"/>
                </a:lnTo>
                <a:lnTo>
                  <a:pt x="10404" y="5172"/>
                </a:lnTo>
                <a:lnTo>
                  <a:pt x="10406" y="5168"/>
                </a:lnTo>
                <a:lnTo>
                  <a:pt x="10406" y="5166"/>
                </a:lnTo>
                <a:lnTo>
                  <a:pt x="10402" y="5162"/>
                </a:lnTo>
                <a:lnTo>
                  <a:pt x="10396" y="5160"/>
                </a:lnTo>
                <a:close/>
                <a:moveTo>
                  <a:pt x="10682" y="5374"/>
                </a:moveTo>
                <a:lnTo>
                  <a:pt x="10682" y="5374"/>
                </a:lnTo>
                <a:lnTo>
                  <a:pt x="10670" y="5374"/>
                </a:lnTo>
                <a:lnTo>
                  <a:pt x="10658" y="5376"/>
                </a:lnTo>
                <a:lnTo>
                  <a:pt x="10652" y="5378"/>
                </a:lnTo>
                <a:lnTo>
                  <a:pt x="10652" y="5382"/>
                </a:lnTo>
                <a:lnTo>
                  <a:pt x="10652" y="5384"/>
                </a:lnTo>
                <a:lnTo>
                  <a:pt x="10656" y="5388"/>
                </a:lnTo>
                <a:lnTo>
                  <a:pt x="10668" y="5390"/>
                </a:lnTo>
                <a:lnTo>
                  <a:pt x="10680" y="5392"/>
                </a:lnTo>
                <a:lnTo>
                  <a:pt x="10684" y="5390"/>
                </a:lnTo>
                <a:lnTo>
                  <a:pt x="10686" y="5390"/>
                </a:lnTo>
                <a:lnTo>
                  <a:pt x="10692" y="5386"/>
                </a:lnTo>
                <a:lnTo>
                  <a:pt x="10700" y="5382"/>
                </a:lnTo>
                <a:lnTo>
                  <a:pt x="10706" y="5378"/>
                </a:lnTo>
                <a:lnTo>
                  <a:pt x="10706" y="5376"/>
                </a:lnTo>
                <a:lnTo>
                  <a:pt x="10702" y="5374"/>
                </a:lnTo>
                <a:lnTo>
                  <a:pt x="10700" y="5374"/>
                </a:lnTo>
                <a:lnTo>
                  <a:pt x="10694" y="5374"/>
                </a:lnTo>
                <a:lnTo>
                  <a:pt x="10682" y="5374"/>
                </a:lnTo>
                <a:close/>
                <a:moveTo>
                  <a:pt x="11090" y="5452"/>
                </a:moveTo>
                <a:lnTo>
                  <a:pt x="11090" y="5452"/>
                </a:lnTo>
                <a:lnTo>
                  <a:pt x="11092" y="5450"/>
                </a:lnTo>
                <a:lnTo>
                  <a:pt x="11094" y="5448"/>
                </a:lnTo>
                <a:lnTo>
                  <a:pt x="11096" y="5446"/>
                </a:lnTo>
                <a:lnTo>
                  <a:pt x="11098" y="5444"/>
                </a:lnTo>
                <a:lnTo>
                  <a:pt x="11102" y="5440"/>
                </a:lnTo>
                <a:lnTo>
                  <a:pt x="11100" y="5440"/>
                </a:lnTo>
                <a:lnTo>
                  <a:pt x="11096" y="5438"/>
                </a:lnTo>
                <a:lnTo>
                  <a:pt x="11086" y="5440"/>
                </a:lnTo>
                <a:lnTo>
                  <a:pt x="11082" y="5442"/>
                </a:lnTo>
                <a:lnTo>
                  <a:pt x="11082" y="5444"/>
                </a:lnTo>
                <a:lnTo>
                  <a:pt x="11082" y="5446"/>
                </a:lnTo>
                <a:lnTo>
                  <a:pt x="11082" y="5448"/>
                </a:lnTo>
                <a:lnTo>
                  <a:pt x="11076" y="5452"/>
                </a:lnTo>
                <a:lnTo>
                  <a:pt x="11074" y="5454"/>
                </a:lnTo>
                <a:lnTo>
                  <a:pt x="11074" y="5456"/>
                </a:lnTo>
                <a:lnTo>
                  <a:pt x="11086" y="5456"/>
                </a:lnTo>
                <a:lnTo>
                  <a:pt x="11088" y="5456"/>
                </a:lnTo>
                <a:lnTo>
                  <a:pt x="11088" y="5454"/>
                </a:lnTo>
                <a:lnTo>
                  <a:pt x="11088" y="5452"/>
                </a:lnTo>
                <a:lnTo>
                  <a:pt x="11090" y="5452"/>
                </a:lnTo>
                <a:close/>
                <a:moveTo>
                  <a:pt x="11138" y="5436"/>
                </a:moveTo>
                <a:lnTo>
                  <a:pt x="11138" y="5436"/>
                </a:lnTo>
                <a:lnTo>
                  <a:pt x="11130" y="5436"/>
                </a:lnTo>
                <a:lnTo>
                  <a:pt x="11126" y="5434"/>
                </a:lnTo>
                <a:lnTo>
                  <a:pt x="11124" y="5434"/>
                </a:lnTo>
                <a:lnTo>
                  <a:pt x="11122" y="5434"/>
                </a:lnTo>
                <a:lnTo>
                  <a:pt x="11120" y="5442"/>
                </a:lnTo>
                <a:lnTo>
                  <a:pt x="11118" y="5448"/>
                </a:lnTo>
                <a:lnTo>
                  <a:pt x="11120" y="5450"/>
                </a:lnTo>
                <a:lnTo>
                  <a:pt x="11122" y="5450"/>
                </a:lnTo>
                <a:lnTo>
                  <a:pt x="11132" y="5448"/>
                </a:lnTo>
                <a:lnTo>
                  <a:pt x="11146" y="5446"/>
                </a:lnTo>
                <a:lnTo>
                  <a:pt x="11148" y="5446"/>
                </a:lnTo>
                <a:lnTo>
                  <a:pt x="11152" y="5444"/>
                </a:lnTo>
                <a:lnTo>
                  <a:pt x="11152" y="5442"/>
                </a:lnTo>
                <a:lnTo>
                  <a:pt x="11152" y="5440"/>
                </a:lnTo>
                <a:lnTo>
                  <a:pt x="11146" y="5438"/>
                </a:lnTo>
                <a:lnTo>
                  <a:pt x="11142" y="5436"/>
                </a:lnTo>
                <a:lnTo>
                  <a:pt x="11138" y="5436"/>
                </a:lnTo>
                <a:close/>
                <a:moveTo>
                  <a:pt x="10372" y="5326"/>
                </a:moveTo>
                <a:lnTo>
                  <a:pt x="10372" y="5326"/>
                </a:lnTo>
                <a:lnTo>
                  <a:pt x="10374" y="5322"/>
                </a:lnTo>
                <a:lnTo>
                  <a:pt x="10374" y="5318"/>
                </a:lnTo>
                <a:lnTo>
                  <a:pt x="10376" y="5306"/>
                </a:lnTo>
                <a:lnTo>
                  <a:pt x="10376" y="5292"/>
                </a:lnTo>
                <a:lnTo>
                  <a:pt x="10376" y="5274"/>
                </a:lnTo>
                <a:lnTo>
                  <a:pt x="10376" y="5262"/>
                </a:lnTo>
                <a:lnTo>
                  <a:pt x="10374" y="5254"/>
                </a:lnTo>
                <a:lnTo>
                  <a:pt x="10374" y="5250"/>
                </a:lnTo>
                <a:lnTo>
                  <a:pt x="10376" y="5238"/>
                </a:lnTo>
                <a:lnTo>
                  <a:pt x="10376" y="5226"/>
                </a:lnTo>
                <a:lnTo>
                  <a:pt x="10376" y="5220"/>
                </a:lnTo>
                <a:lnTo>
                  <a:pt x="10376" y="5214"/>
                </a:lnTo>
                <a:lnTo>
                  <a:pt x="10380" y="5204"/>
                </a:lnTo>
                <a:lnTo>
                  <a:pt x="10382" y="5198"/>
                </a:lnTo>
                <a:lnTo>
                  <a:pt x="10384" y="5192"/>
                </a:lnTo>
                <a:lnTo>
                  <a:pt x="10382" y="5190"/>
                </a:lnTo>
                <a:lnTo>
                  <a:pt x="10380" y="5186"/>
                </a:lnTo>
                <a:lnTo>
                  <a:pt x="10374" y="5180"/>
                </a:lnTo>
                <a:lnTo>
                  <a:pt x="10372" y="5176"/>
                </a:lnTo>
                <a:lnTo>
                  <a:pt x="10368" y="5172"/>
                </a:lnTo>
                <a:lnTo>
                  <a:pt x="10364" y="5160"/>
                </a:lnTo>
                <a:lnTo>
                  <a:pt x="10360" y="5154"/>
                </a:lnTo>
                <a:lnTo>
                  <a:pt x="10356" y="5154"/>
                </a:lnTo>
                <a:lnTo>
                  <a:pt x="10348" y="5156"/>
                </a:lnTo>
                <a:lnTo>
                  <a:pt x="10344" y="5158"/>
                </a:lnTo>
                <a:lnTo>
                  <a:pt x="10342" y="5156"/>
                </a:lnTo>
                <a:lnTo>
                  <a:pt x="10338" y="5154"/>
                </a:lnTo>
                <a:lnTo>
                  <a:pt x="10334" y="5158"/>
                </a:lnTo>
                <a:lnTo>
                  <a:pt x="10330" y="5162"/>
                </a:lnTo>
                <a:lnTo>
                  <a:pt x="10328" y="5162"/>
                </a:lnTo>
                <a:lnTo>
                  <a:pt x="10330" y="5154"/>
                </a:lnTo>
                <a:lnTo>
                  <a:pt x="10334" y="5144"/>
                </a:lnTo>
                <a:lnTo>
                  <a:pt x="10334" y="5142"/>
                </a:lnTo>
                <a:lnTo>
                  <a:pt x="10330" y="5140"/>
                </a:lnTo>
                <a:lnTo>
                  <a:pt x="10326" y="5136"/>
                </a:lnTo>
                <a:lnTo>
                  <a:pt x="10324" y="5130"/>
                </a:lnTo>
                <a:lnTo>
                  <a:pt x="10320" y="5114"/>
                </a:lnTo>
                <a:lnTo>
                  <a:pt x="10316" y="5104"/>
                </a:lnTo>
                <a:lnTo>
                  <a:pt x="10314" y="5096"/>
                </a:lnTo>
                <a:lnTo>
                  <a:pt x="10310" y="5092"/>
                </a:lnTo>
                <a:lnTo>
                  <a:pt x="10308" y="5090"/>
                </a:lnTo>
                <a:lnTo>
                  <a:pt x="10304" y="5090"/>
                </a:lnTo>
                <a:lnTo>
                  <a:pt x="10298" y="5090"/>
                </a:lnTo>
                <a:lnTo>
                  <a:pt x="10292" y="5088"/>
                </a:lnTo>
                <a:lnTo>
                  <a:pt x="10282" y="5084"/>
                </a:lnTo>
                <a:lnTo>
                  <a:pt x="10278" y="5080"/>
                </a:lnTo>
                <a:lnTo>
                  <a:pt x="10276" y="5076"/>
                </a:lnTo>
                <a:lnTo>
                  <a:pt x="10276" y="5072"/>
                </a:lnTo>
                <a:lnTo>
                  <a:pt x="10278" y="5066"/>
                </a:lnTo>
                <a:lnTo>
                  <a:pt x="10280" y="5062"/>
                </a:lnTo>
                <a:lnTo>
                  <a:pt x="10280" y="5058"/>
                </a:lnTo>
                <a:lnTo>
                  <a:pt x="10278" y="5052"/>
                </a:lnTo>
                <a:lnTo>
                  <a:pt x="10278" y="5048"/>
                </a:lnTo>
                <a:lnTo>
                  <a:pt x="10280" y="5046"/>
                </a:lnTo>
                <a:lnTo>
                  <a:pt x="10284" y="5044"/>
                </a:lnTo>
                <a:lnTo>
                  <a:pt x="10288" y="5040"/>
                </a:lnTo>
                <a:lnTo>
                  <a:pt x="10290" y="5036"/>
                </a:lnTo>
                <a:lnTo>
                  <a:pt x="10290" y="5030"/>
                </a:lnTo>
                <a:lnTo>
                  <a:pt x="10288" y="5026"/>
                </a:lnTo>
                <a:lnTo>
                  <a:pt x="10284" y="5020"/>
                </a:lnTo>
                <a:lnTo>
                  <a:pt x="10280" y="5018"/>
                </a:lnTo>
                <a:lnTo>
                  <a:pt x="10274" y="5016"/>
                </a:lnTo>
                <a:lnTo>
                  <a:pt x="10270" y="5018"/>
                </a:lnTo>
                <a:lnTo>
                  <a:pt x="10264" y="5020"/>
                </a:lnTo>
                <a:lnTo>
                  <a:pt x="10262" y="5018"/>
                </a:lnTo>
                <a:lnTo>
                  <a:pt x="10262" y="5014"/>
                </a:lnTo>
                <a:lnTo>
                  <a:pt x="10260" y="5010"/>
                </a:lnTo>
                <a:lnTo>
                  <a:pt x="10258" y="5008"/>
                </a:lnTo>
                <a:lnTo>
                  <a:pt x="10252" y="5004"/>
                </a:lnTo>
                <a:lnTo>
                  <a:pt x="10244" y="5004"/>
                </a:lnTo>
                <a:lnTo>
                  <a:pt x="10236" y="5000"/>
                </a:lnTo>
                <a:lnTo>
                  <a:pt x="10232" y="4996"/>
                </a:lnTo>
                <a:lnTo>
                  <a:pt x="10228" y="4990"/>
                </a:lnTo>
                <a:lnTo>
                  <a:pt x="10226" y="4982"/>
                </a:lnTo>
                <a:lnTo>
                  <a:pt x="10224" y="4974"/>
                </a:lnTo>
                <a:lnTo>
                  <a:pt x="10220" y="4968"/>
                </a:lnTo>
                <a:lnTo>
                  <a:pt x="10212" y="4962"/>
                </a:lnTo>
                <a:lnTo>
                  <a:pt x="10202" y="4958"/>
                </a:lnTo>
                <a:lnTo>
                  <a:pt x="10196" y="4956"/>
                </a:lnTo>
                <a:lnTo>
                  <a:pt x="10194" y="4952"/>
                </a:lnTo>
                <a:lnTo>
                  <a:pt x="10190" y="4948"/>
                </a:lnTo>
                <a:lnTo>
                  <a:pt x="10190" y="4940"/>
                </a:lnTo>
                <a:lnTo>
                  <a:pt x="10188" y="4936"/>
                </a:lnTo>
                <a:lnTo>
                  <a:pt x="10184" y="4932"/>
                </a:lnTo>
                <a:lnTo>
                  <a:pt x="10176" y="4928"/>
                </a:lnTo>
                <a:lnTo>
                  <a:pt x="10172" y="4926"/>
                </a:lnTo>
                <a:lnTo>
                  <a:pt x="10172" y="4928"/>
                </a:lnTo>
                <a:lnTo>
                  <a:pt x="10170" y="4932"/>
                </a:lnTo>
                <a:lnTo>
                  <a:pt x="10172" y="4940"/>
                </a:lnTo>
                <a:lnTo>
                  <a:pt x="10170" y="4940"/>
                </a:lnTo>
                <a:lnTo>
                  <a:pt x="10168" y="4938"/>
                </a:lnTo>
                <a:lnTo>
                  <a:pt x="10162" y="4934"/>
                </a:lnTo>
                <a:lnTo>
                  <a:pt x="10158" y="4932"/>
                </a:lnTo>
                <a:lnTo>
                  <a:pt x="10154" y="4928"/>
                </a:lnTo>
                <a:lnTo>
                  <a:pt x="10150" y="4918"/>
                </a:lnTo>
                <a:lnTo>
                  <a:pt x="10146" y="4908"/>
                </a:lnTo>
                <a:lnTo>
                  <a:pt x="10144" y="4908"/>
                </a:lnTo>
                <a:lnTo>
                  <a:pt x="10140" y="4908"/>
                </a:lnTo>
                <a:lnTo>
                  <a:pt x="10138" y="4902"/>
                </a:lnTo>
                <a:lnTo>
                  <a:pt x="10132" y="4892"/>
                </a:lnTo>
                <a:lnTo>
                  <a:pt x="10122" y="4880"/>
                </a:lnTo>
                <a:lnTo>
                  <a:pt x="10110" y="4868"/>
                </a:lnTo>
                <a:lnTo>
                  <a:pt x="10104" y="4866"/>
                </a:lnTo>
                <a:lnTo>
                  <a:pt x="10098" y="4862"/>
                </a:lnTo>
                <a:lnTo>
                  <a:pt x="10092" y="4860"/>
                </a:lnTo>
                <a:lnTo>
                  <a:pt x="10088" y="4858"/>
                </a:lnTo>
                <a:lnTo>
                  <a:pt x="10084" y="4852"/>
                </a:lnTo>
                <a:lnTo>
                  <a:pt x="10080" y="4844"/>
                </a:lnTo>
                <a:lnTo>
                  <a:pt x="10078" y="4842"/>
                </a:lnTo>
                <a:lnTo>
                  <a:pt x="10074" y="4842"/>
                </a:lnTo>
                <a:lnTo>
                  <a:pt x="10070" y="4840"/>
                </a:lnTo>
                <a:lnTo>
                  <a:pt x="10068" y="4838"/>
                </a:lnTo>
                <a:lnTo>
                  <a:pt x="10068" y="4832"/>
                </a:lnTo>
                <a:lnTo>
                  <a:pt x="10068" y="4826"/>
                </a:lnTo>
                <a:lnTo>
                  <a:pt x="10066" y="4824"/>
                </a:lnTo>
                <a:lnTo>
                  <a:pt x="10062" y="4822"/>
                </a:lnTo>
                <a:lnTo>
                  <a:pt x="10058" y="4820"/>
                </a:lnTo>
                <a:lnTo>
                  <a:pt x="10056" y="4818"/>
                </a:lnTo>
                <a:lnTo>
                  <a:pt x="10056" y="4812"/>
                </a:lnTo>
                <a:lnTo>
                  <a:pt x="10054" y="4804"/>
                </a:lnTo>
                <a:lnTo>
                  <a:pt x="10050" y="4798"/>
                </a:lnTo>
                <a:lnTo>
                  <a:pt x="10046" y="4790"/>
                </a:lnTo>
                <a:lnTo>
                  <a:pt x="10038" y="4782"/>
                </a:lnTo>
                <a:lnTo>
                  <a:pt x="10036" y="4782"/>
                </a:lnTo>
                <a:lnTo>
                  <a:pt x="10034" y="4782"/>
                </a:lnTo>
                <a:lnTo>
                  <a:pt x="10030" y="4786"/>
                </a:lnTo>
                <a:lnTo>
                  <a:pt x="10028" y="4786"/>
                </a:lnTo>
                <a:lnTo>
                  <a:pt x="10024" y="4784"/>
                </a:lnTo>
                <a:lnTo>
                  <a:pt x="10020" y="4780"/>
                </a:lnTo>
                <a:lnTo>
                  <a:pt x="10016" y="4780"/>
                </a:lnTo>
                <a:lnTo>
                  <a:pt x="10010" y="4782"/>
                </a:lnTo>
                <a:lnTo>
                  <a:pt x="10002" y="4784"/>
                </a:lnTo>
                <a:lnTo>
                  <a:pt x="9996" y="4784"/>
                </a:lnTo>
                <a:lnTo>
                  <a:pt x="9988" y="4784"/>
                </a:lnTo>
                <a:lnTo>
                  <a:pt x="9976" y="4780"/>
                </a:lnTo>
                <a:lnTo>
                  <a:pt x="9974" y="4778"/>
                </a:lnTo>
                <a:lnTo>
                  <a:pt x="9972" y="4776"/>
                </a:lnTo>
                <a:lnTo>
                  <a:pt x="9970" y="4770"/>
                </a:lnTo>
                <a:lnTo>
                  <a:pt x="9966" y="4768"/>
                </a:lnTo>
                <a:lnTo>
                  <a:pt x="9960" y="4764"/>
                </a:lnTo>
                <a:lnTo>
                  <a:pt x="9952" y="4764"/>
                </a:lnTo>
                <a:lnTo>
                  <a:pt x="9946" y="4764"/>
                </a:lnTo>
                <a:lnTo>
                  <a:pt x="9944" y="4770"/>
                </a:lnTo>
                <a:lnTo>
                  <a:pt x="9944" y="4776"/>
                </a:lnTo>
                <a:lnTo>
                  <a:pt x="9946" y="4784"/>
                </a:lnTo>
                <a:lnTo>
                  <a:pt x="9950" y="4792"/>
                </a:lnTo>
                <a:lnTo>
                  <a:pt x="9958" y="4812"/>
                </a:lnTo>
                <a:lnTo>
                  <a:pt x="9968" y="4826"/>
                </a:lnTo>
                <a:lnTo>
                  <a:pt x="9976" y="4834"/>
                </a:lnTo>
                <a:lnTo>
                  <a:pt x="9982" y="4840"/>
                </a:lnTo>
                <a:lnTo>
                  <a:pt x="9990" y="4850"/>
                </a:lnTo>
                <a:lnTo>
                  <a:pt x="9994" y="4854"/>
                </a:lnTo>
                <a:lnTo>
                  <a:pt x="9996" y="4856"/>
                </a:lnTo>
                <a:lnTo>
                  <a:pt x="10002" y="4856"/>
                </a:lnTo>
                <a:lnTo>
                  <a:pt x="10004" y="4858"/>
                </a:lnTo>
                <a:lnTo>
                  <a:pt x="10008" y="4860"/>
                </a:lnTo>
                <a:lnTo>
                  <a:pt x="10012" y="4864"/>
                </a:lnTo>
                <a:lnTo>
                  <a:pt x="10018" y="4872"/>
                </a:lnTo>
                <a:lnTo>
                  <a:pt x="10026" y="4884"/>
                </a:lnTo>
                <a:lnTo>
                  <a:pt x="10026" y="4890"/>
                </a:lnTo>
                <a:lnTo>
                  <a:pt x="10028" y="4892"/>
                </a:lnTo>
                <a:lnTo>
                  <a:pt x="10034" y="4896"/>
                </a:lnTo>
                <a:lnTo>
                  <a:pt x="10040" y="4902"/>
                </a:lnTo>
                <a:lnTo>
                  <a:pt x="10042" y="4906"/>
                </a:lnTo>
                <a:lnTo>
                  <a:pt x="10042" y="4914"/>
                </a:lnTo>
                <a:lnTo>
                  <a:pt x="10044" y="4920"/>
                </a:lnTo>
                <a:lnTo>
                  <a:pt x="10046" y="4924"/>
                </a:lnTo>
                <a:lnTo>
                  <a:pt x="10050" y="4930"/>
                </a:lnTo>
                <a:lnTo>
                  <a:pt x="10060" y="4934"/>
                </a:lnTo>
                <a:lnTo>
                  <a:pt x="10070" y="4940"/>
                </a:lnTo>
                <a:lnTo>
                  <a:pt x="10080" y="4948"/>
                </a:lnTo>
                <a:lnTo>
                  <a:pt x="10086" y="4954"/>
                </a:lnTo>
                <a:lnTo>
                  <a:pt x="10088" y="4958"/>
                </a:lnTo>
                <a:lnTo>
                  <a:pt x="10088" y="4962"/>
                </a:lnTo>
                <a:lnTo>
                  <a:pt x="10086" y="4966"/>
                </a:lnTo>
                <a:lnTo>
                  <a:pt x="10088" y="4970"/>
                </a:lnTo>
                <a:lnTo>
                  <a:pt x="10096" y="4994"/>
                </a:lnTo>
                <a:lnTo>
                  <a:pt x="10102" y="5020"/>
                </a:lnTo>
                <a:lnTo>
                  <a:pt x="10106" y="5026"/>
                </a:lnTo>
                <a:lnTo>
                  <a:pt x="10116" y="5032"/>
                </a:lnTo>
                <a:lnTo>
                  <a:pt x="10122" y="5038"/>
                </a:lnTo>
                <a:lnTo>
                  <a:pt x="10124" y="5044"/>
                </a:lnTo>
                <a:lnTo>
                  <a:pt x="10130" y="5054"/>
                </a:lnTo>
                <a:lnTo>
                  <a:pt x="10144" y="5070"/>
                </a:lnTo>
                <a:lnTo>
                  <a:pt x="10148" y="5076"/>
                </a:lnTo>
                <a:lnTo>
                  <a:pt x="10152" y="5080"/>
                </a:lnTo>
                <a:lnTo>
                  <a:pt x="10152" y="5086"/>
                </a:lnTo>
                <a:lnTo>
                  <a:pt x="10152" y="5090"/>
                </a:lnTo>
                <a:lnTo>
                  <a:pt x="10150" y="5096"/>
                </a:lnTo>
                <a:lnTo>
                  <a:pt x="10152" y="5100"/>
                </a:lnTo>
                <a:lnTo>
                  <a:pt x="10154" y="5104"/>
                </a:lnTo>
                <a:lnTo>
                  <a:pt x="10162" y="5112"/>
                </a:lnTo>
                <a:lnTo>
                  <a:pt x="10166" y="5122"/>
                </a:lnTo>
                <a:lnTo>
                  <a:pt x="10170" y="5132"/>
                </a:lnTo>
                <a:lnTo>
                  <a:pt x="10174" y="5146"/>
                </a:lnTo>
                <a:lnTo>
                  <a:pt x="10178" y="5160"/>
                </a:lnTo>
                <a:lnTo>
                  <a:pt x="10188" y="5176"/>
                </a:lnTo>
                <a:lnTo>
                  <a:pt x="10200" y="5192"/>
                </a:lnTo>
                <a:lnTo>
                  <a:pt x="10214" y="5206"/>
                </a:lnTo>
                <a:lnTo>
                  <a:pt x="10224" y="5218"/>
                </a:lnTo>
                <a:lnTo>
                  <a:pt x="10230" y="5226"/>
                </a:lnTo>
                <a:lnTo>
                  <a:pt x="10238" y="5238"/>
                </a:lnTo>
                <a:lnTo>
                  <a:pt x="10252" y="5254"/>
                </a:lnTo>
                <a:lnTo>
                  <a:pt x="10270" y="5272"/>
                </a:lnTo>
                <a:lnTo>
                  <a:pt x="10282" y="5284"/>
                </a:lnTo>
                <a:lnTo>
                  <a:pt x="10294" y="5294"/>
                </a:lnTo>
                <a:lnTo>
                  <a:pt x="10304" y="5306"/>
                </a:lnTo>
                <a:lnTo>
                  <a:pt x="10314" y="5322"/>
                </a:lnTo>
                <a:lnTo>
                  <a:pt x="10322" y="5332"/>
                </a:lnTo>
                <a:lnTo>
                  <a:pt x="10326" y="5334"/>
                </a:lnTo>
                <a:lnTo>
                  <a:pt x="10326" y="5332"/>
                </a:lnTo>
                <a:lnTo>
                  <a:pt x="10324" y="5320"/>
                </a:lnTo>
                <a:lnTo>
                  <a:pt x="10322" y="5312"/>
                </a:lnTo>
                <a:lnTo>
                  <a:pt x="10322" y="5310"/>
                </a:lnTo>
                <a:lnTo>
                  <a:pt x="10326" y="5310"/>
                </a:lnTo>
                <a:lnTo>
                  <a:pt x="10332" y="5314"/>
                </a:lnTo>
                <a:lnTo>
                  <a:pt x="10338" y="5316"/>
                </a:lnTo>
                <a:lnTo>
                  <a:pt x="10342" y="5318"/>
                </a:lnTo>
                <a:lnTo>
                  <a:pt x="10348" y="5318"/>
                </a:lnTo>
                <a:lnTo>
                  <a:pt x="10348" y="5312"/>
                </a:lnTo>
                <a:lnTo>
                  <a:pt x="10350" y="5308"/>
                </a:lnTo>
                <a:lnTo>
                  <a:pt x="10352" y="5308"/>
                </a:lnTo>
                <a:lnTo>
                  <a:pt x="10358" y="5314"/>
                </a:lnTo>
                <a:lnTo>
                  <a:pt x="10366" y="5324"/>
                </a:lnTo>
                <a:lnTo>
                  <a:pt x="10368" y="5328"/>
                </a:lnTo>
                <a:lnTo>
                  <a:pt x="10372" y="5326"/>
                </a:lnTo>
                <a:close/>
                <a:moveTo>
                  <a:pt x="10716" y="5464"/>
                </a:moveTo>
                <a:lnTo>
                  <a:pt x="10716" y="5464"/>
                </a:lnTo>
                <a:lnTo>
                  <a:pt x="10722" y="5468"/>
                </a:lnTo>
                <a:lnTo>
                  <a:pt x="10724" y="5466"/>
                </a:lnTo>
                <a:lnTo>
                  <a:pt x="10726" y="5466"/>
                </a:lnTo>
                <a:lnTo>
                  <a:pt x="10724" y="5462"/>
                </a:lnTo>
                <a:lnTo>
                  <a:pt x="10722" y="5458"/>
                </a:lnTo>
                <a:lnTo>
                  <a:pt x="10718" y="5454"/>
                </a:lnTo>
                <a:lnTo>
                  <a:pt x="10716" y="5448"/>
                </a:lnTo>
                <a:lnTo>
                  <a:pt x="10720" y="5432"/>
                </a:lnTo>
                <a:lnTo>
                  <a:pt x="10720" y="5426"/>
                </a:lnTo>
                <a:lnTo>
                  <a:pt x="10720" y="5418"/>
                </a:lnTo>
                <a:lnTo>
                  <a:pt x="10716" y="5414"/>
                </a:lnTo>
                <a:lnTo>
                  <a:pt x="10708" y="5410"/>
                </a:lnTo>
                <a:lnTo>
                  <a:pt x="10696" y="5412"/>
                </a:lnTo>
                <a:lnTo>
                  <a:pt x="10686" y="5414"/>
                </a:lnTo>
                <a:lnTo>
                  <a:pt x="10676" y="5416"/>
                </a:lnTo>
                <a:lnTo>
                  <a:pt x="10668" y="5414"/>
                </a:lnTo>
                <a:lnTo>
                  <a:pt x="10660" y="5412"/>
                </a:lnTo>
                <a:lnTo>
                  <a:pt x="10650" y="5406"/>
                </a:lnTo>
                <a:lnTo>
                  <a:pt x="10650" y="5404"/>
                </a:lnTo>
                <a:lnTo>
                  <a:pt x="10650" y="5402"/>
                </a:lnTo>
                <a:lnTo>
                  <a:pt x="10652" y="5396"/>
                </a:lnTo>
                <a:lnTo>
                  <a:pt x="10650" y="5390"/>
                </a:lnTo>
                <a:lnTo>
                  <a:pt x="10648" y="5382"/>
                </a:lnTo>
                <a:lnTo>
                  <a:pt x="10644" y="5376"/>
                </a:lnTo>
                <a:lnTo>
                  <a:pt x="10640" y="5374"/>
                </a:lnTo>
                <a:lnTo>
                  <a:pt x="10636" y="5374"/>
                </a:lnTo>
                <a:lnTo>
                  <a:pt x="10634" y="5374"/>
                </a:lnTo>
                <a:lnTo>
                  <a:pt x="10630" y="5378"/>
                </a:lnTo>
                <a:lnTo>
                  <a:pt x="10626" y="5376"/>
                </a:lnTo>
                <a:lnTo>
                  <a:pt x="10624" y="5374"/>
                </a:lnTo>
                <a:lnTo>
                  <a:pt x="10618" y="5368"/>
                </a:lnTo>
                <a:lnTo>
                  <a:pt x="10616" y="5368"/>
                </a:lnTo>
                <a:lnTo>
                  <a:pt x="10614" y="5370"/>
                </a:lnTo>
                <a:lnTo>
                  <a:pt x="10608" y="5366"/>
                </a:lnTo>
                <a:lnTo>
                  <a:pt x="10606" y="5362"/>
                </a:lnTo>
                <a:lnTo>
                  <a:pt x="10602" y="5362"/>
                </a:lnTo>
                <a:lnTo>
                  <a:pt x="10596" y="5364"/>
                </a:lnTo>
                <a:lnTo>
                  <a:pt x="10592" y="5366"/>
                </a:lnTo>
                <a:lnTo>
                  <a:pt x="10590" y="5366"/>
                </a:lnTo>
                <a:lnTo>
                  <a:pt x="10588" y="5362"/>
                </a:lnTo>
                <a:lnTo>
                  <a:pt x="10582" y="5352"/>
                </a:lnTo>
                <a:lnTo>
                  <a:pt x="10580" y="5350"/>
                </a:lnTo>
                <a:lnTo>
                  <a:pt x="10578" y="5348"/>
                </a:lnTo>
                <a:lnTo>
                  <a:pt x="10574" y="5348"/>
                </a:lnTo>
                <a:lnTo>
                  <a:pt x="10572" y="5352"/>
                </a:lnTo>
                <a:lnTo>
                  <a:pt x="10568" y="5356"/>
                </a:lnTo>
                <a:lnTo>
                  <a:pt x="10564" y="5364"/>
                </a:lnTo>
                <a:lnTo>
                  <a:pt x="10560" y="5378"/>
                </a:lnTo>
                <a:lnTo>
                  <a:pt x="10556" y="5380"/>
                </a:lnTo>
                <a:lnTo>
                  <a:pt x="10554" y="5380"/>
                </a:lnTo>
                <a:lnTo>
                  <a:pt x="10548" y="5376"/>
                </a:lnTo>
                <a:lnTo>
                  <a:pt x="10542" y="5374"/>
                </a:lnTo>
                <a:lnTo>
                  <a:pt x="10536" y="5372"/>
                </a:lnTo>
                <a:lnTo>
                  <a:pt x="10524" y="5372"/>
                </a:lnTo>
                <a:lnTo>
                  <a:pt x="10518" y="5374"/>
                </a:lnTo>
                <a:lnTo>
                  <a:pt x="10514" y="5374"/>
                </a:lnTo>
                <a:lnTo>
                  <a:pt x="10508" y="5374"/>
                </a:lnTo>
                <a:lnTo>
                  <a:pt x="10500" y="5372"/>
                </a:lnTo>
                <a:lnTo>
                  <a:pt x="10492" y="5372"/>
                </a:lnTo>
                <a:lnTo>
                  <a:pt x="10488" y="5370"/>
                </a:lnTo>
                <a:lnTo>
                  <a:pt x="10484" y="5366"/>
                </a:lnTo>
                <a:lnTo>
                  <a:pt x="10482" y="5362"/>
                </a:lnTo>
                <a:lnTo>
                  <a:pt x="10478" y="5352"/>
                </a:lnTo>
                <a:lnTo>
                  <a:pt x="10476" y="5346"/>
                </a:lnTo>
                <a:lnTo>
                  <a:pt x="10474" y="5344"/>
                </a:lnTo>
                <a:lnTo>
                  <a:pt x="10472" y="5342"/>
                </a:lnTo>
                <a:lnTo>
                  <a:pt x="10470" y="5342"/>
                </a:lnTo>
                <a:lnTo>
                  <a:pt x="10464" y="5344"/>
                </a:lnTo>
                <a:lnTo>
                  <a:pt x="10462" y="5344"/>
                </a:lnTo>
                <a:lnTo>
                  <a:pt x="10458" y="5342"/>
                </a:lnTo>
                <a:lnTo>
                  <a:pt x="10454" y="5340"/>
                </a:lnTo>
                <a:lnTo>
                  <a:pt x="10452" y="5338"/>
                </a:lnTo>
                <a:lnTo>
                  <a:pt x="10446" y="5340"/>
                </a:lnTo>
                <a:lnTo>
                  <a:pt x="10442" y="5340"/>
                </a:lnTo>
                <a:lnTo>
                  <a:pt x="10440" y="5340"/>
                </a:lnTo>
                <a:lnTo>
                  <a:pt x="10438" y="5336"/>
                </a:lnTo>
                <a:lnTo>
                  <a:pt x="10432" y="5330"/>
                </a:lnTo>
                <a:lnTo>
                  <a:pt x="10426" y="5326"/>
                </a:lnTo>
                <a:lnTo>
                  <a:pt x="10420" y="5326"/>
                </a:lnTo>
                <a:lnTo>
                  <a:pt x="10418" y="5328"/>
                </a:lnTo>
                <a:lnTo>
                  <a:pt x="10418" y="5332"/>
                </a:lnTo>
                <a:lnTo>
                  <a:pt x="10416" y="5334"/>
                </a:lnTo>
                <a:lnTo>
                  <a:pt x="10414" y="5336"/>
                </a:lnTo>
                <a:lnTo>
                  <a:pt x="10410" y="5334"/>
                </a:lnTo>
                <a:lnTo>
                  <a:pt x="10400" y="5332"/>
                </a:lnTo>
                <a:lnTo>
                  <a:pt x="10386" y="5328"/>
                </a:lnTo>
                <a:lnTo>
                  <a:pt x="10380" y="5328"/>
                </a:lnTo>
                <a:lnTo>
                  <a:pt x="10376" y="5330"/>
                </a:lnTo>
                <a:lnTo>
                  <a:pt x="10374" y="5334"/>
                </a:lnTo>
                <a:lnTo>
                  <a:pt x="10372" y="5340"/>
                </a:lnTo>
                <a:lnTo>
                  <a:pt x="10370" y="5348"/>
                </a:lnTo>
                <a:lnTo>
                  <a:pt x="10368" y="5352"/>
                </a:lnTo>
                <a:lnTo>
                  <a:pt x="10366" y="5354"/>
                </a:lnTo>
                <a:lnTo>
                  <a:pt x="10362" y="5356"/>
                </a:lnTo>
                <a:lnTo>
                  <a:pt x="10362" y="5360"/>
                </a:lnTo>
                <a:lnTo>
                  <a:pt x="10360" y="5362"/>
                </a:lnTo>
                <a:lnTo>
                  <a:pt x="10354" y="5364"/>
                </a:lnTo>
                <a:lnTo>
                  <a:pt x="10350" y="5366"/>
                </a:lnTo>
                <a:lnTo>
                  <a:pt x="10348" y="5368"/>
                </a:lnTo>
                <a:lnTo>
                  <a:pt x="10348" y="5370"/>
                </a:lnTo>
                <a:lnTo>
                  <a:pt x="10354" y="5374"/>
                </a:lnTo>
                <a:lnTo>
                  <a:pt x="10362" y="5374"/>
                </a:lnTo>
                <a:lnTo>
                  <a:pt x="10370" y="5372"/>
                </a:lnTo>
                <a:lnTo>
                  <a:pt x="10378" y="5372"/>
                </a:lnTo>
                <a:lnTo>
                  <a:pt x="10382" y="5374"/>
                </a:lnTo>
                <a:lnTo>
                  <a:pt x="10386" y="5376"/>
                </a:lnTo>
                <a:lnTo>
                  <a:pt x="10388" y="5380"/>
                </a:lnTo>
                <a:lnTo>
                  <a:pt x="10392" y="5380"/>
                </a:lnTo>
                <a:lnTo>
                  <a:pt x="10398" y="5378"/>
                </a:lnTo>
                <a:lnTo>
                  <a:pt x="10400" y="5378"/>
                </a:lnTo>
                <a:lnTo>
                  <a:pt x="10400" y="5380"/>
                </a:lnTo>
                <a:lnTo>
                  <a:pt x="10398" y="5388"/>
                </a:lnTo>
                <a:lnTo>
                  <a:pt x="10396" y="5394"/>
                </a:lnTo>
                <a:lnTo>
                  <a:pt x="10396" y="5396"/>
                </a:lnTo>
                <a:lnTo>
                  <a:pt x="10398" y="5398"/>
                </a:lnTo>
                <a:lnTo>
                  <a:pt x="10404" y="5400"/>
                </a:lnTo>
                <a:lnTo>
                  <a:pt x="10424" y="5404"/>
                </a:lnTo>
                <a:lnTo>
                  <a:pt x="10440" y="5408"/>
                </a:lnTo>
                <a:lnTo>
                  <a:pt x="10458" y="5416"/>
                </a:lnTo>
                <a:lnTo>
                  <a:pt x="10464" y="5420"/>
                </a:lnTo>
                <a:lnTo>
                  <a:pt x="10472" y="5420"/>
                </a:lnTo>
                <a:lnTo>
                  <a:pt x="10478" y="5418"/>
                </a:lnTo>
                <a:lnTo>
                  <a:pt x="10482" y="5416"/>
                </a:lnTo>
                <a:lnTo>
                  <a:pt x="10490" y="5412"/>
                </a:lnTo>
                <a:lnTo>
                  <a:pt x="10494" y="5412"/>
                </a:lnTo>
                <a:lnTo>
                  <a:pt x="10496" y="5414"/>
                </a:lnTo>
                <a:lnTo>
                  <a:pt x="10502" y="5416"/>
                </a:lnTo>
                <a:lnTo>
                  <a:pt x="10508" y="5416"/>
                </a:lnTo>
                <a:lnTo>
                  <a:pt x="10516" y="5416"/>
                </a:lnTo>
                <a:lnTo>
                  <a:pt x="10530" y="5418"/>
                </a:lnTo>
                <a:lnTo>
                  <a:pt x="10536" y="5420"/>
                </a:lnTo>
                <a:lnTo>
                  <a:pt x="10542" y="5422"/>
                </a:lnTo>
                <a:lnTo>
                  <a:pt x="10550" y="5430"/>
                </a:lnTo>
                <a:lnTo>
                  <a:pt x="10556" y="5434"/>
                </a:lnTo>
                <a:lnTo>
                  <a:pt x="10566" y="5438"/>
                </a:lnTo>
                <a:lnTo>
                  <a:pt x="10578" y="5440"/>
                </a:lnTo>
                <a:lnTo>
                  <a:pt x="10594" y="5444"/>
                </a:lnTo>
                <a:lnTo>
                  <a:pt x="10610" y="5446"/>
                </a:lnTo>
                <a:lnTo>
                  <a:pt x="10614" y="5444"/>
                </a:lnTo>
                <a:lnTo>
                  <a:pt x="10616" y="5444"/>
                </a:lnTo>
                <a:lnTo>
                  <a:pt x="10620" y="5444"/>
                </a:lnTo>
                <a:lnTo>
                  <a:pt x="10640" y="5446"/>
                </a:lnTo>
                <a:lnTo>
                  <a:pt x="10652" y="5448"/>
                </a:lnTo>
                <a:lnTo>
                  <a:pt x="10658" y="5448"/>
                </a:lnTo>
                <a:lnTo>
                  <a:pt x="10662" y="5446"/>
                </a:lnTo>
                <a:lnTo>
                  <a:pt x="10662" y="5444"/>
                </a:lnTo>
                <a:lnTo>
                  <a:pt x="10662" y="5442"/>
                </a:lnTo>
                <a:lnTo>
                  <a:pt x="10664" y="5442"/>
                </a:lnTo>
                <a:lnTo>
                  <a:pt x="10682" y="5450"/>
                </a:lnTo>
                <a:lnTo>
                  <a:pt x="10694" y="5456"/>
                </a:lnTo>
                <a:lnTo>
                  <a:pt x="10702" y="5458"/>
                </a:lnTo>
                <a:lnTo>
                  <a:pt x="10708" y="5460"/>
                </a:lnTo>
                <a:lnTo>
                  <a:pt x="10716" y="5464"/>
                </a:lnTo>
                <a:close/>
                <a:moveTo>
                  <a:pt x="10750" y="5470"/>
                </a:moveTo>
                <a:lnTo>
                  <a:pt x="10750" y="5470"/>
                </a:lnTo>
                <a:lnTo>
                  <a:pt x="10754" y="5468"/>
                </a:lnTo>
                <a:lnTo>
                  <a:pt x="10756" y="5464"/>
                </a:lnTo>
                <a:lnTo>
                  <a:pt x="10760" y="5460"/>
                </a:lnTo>
                <a:lnTo>
                  <a:pt x="10766" y="5454"/>
                </a:lnTo>
                <a:lnTo>
                  <a:pt x="10770" y="5448"/>
                </a:lnTo>
                <a:lnTo>
                  <a:pt x="10770" y="5446"/>
                </a:lnTo>
                <a:lnTo>
                  <a:pt x="10770" y="5444"/>
                </a:lnTo>
                <a:lnTo>
                  <a:pt x="10764" y="5440"/>
                </a:lnTo>
                <a:lnTo>
                  <a:pt x="10758" y="5434"/>
                </a:lnTo>
                <a:lnTo>
                  <a:pt x="10754" y="5432"/>
                </a:lnTo>
                <a:lnTo>
                  <a:pt x="10752" y="5432"/>
                </a:lnTo>
                <a:lnTo>
                  <a:pt x="10748" y="5434"/>
                </a:lnTo>
                <a:lnTo>
                  <a:pt x="10742" y="5436"/>
                </a:lnTo>
                <a:lnTo>
                  <a:pt x="10738" y="5436"/>
                </a:lnTo>
                <a:lnTo>
                  <a:pt x="10734" y="5436"/>
                </a:lnTo>
                <a:lnTo>
                  <a:pt x="10726" y="5432"/>
                </a:lnTo>
                <a:lnTo>
                  <a:pt x="10724" y="5434"/>
                </a:lnTo>
                <a:lnTo>
                  <a:pt x="10722" y="5434"/>
                </a:lnTo>
                <a:lnTo>
                  <a:pt x="10724" y="5440"/>
                </a:lnTo>
                <a:lnTo>
                  <a:pt x="10726" y="5446"/>
                </a:lnTo>
                <a:lnTo>
                  <a:pt x="10728" y="5448"/>
                </a:lnTo>
                <a:lnTo>
                  <a:pt x="10732" y="5448"/>
                </a:lnTo>
                <a:lnTo>
                  <a:pt x="10738" y="5450"/>
                </a:lnTo>
                <a:lnTo>
                  <a:pt x="10744" y="5456"/>
                </a:lnTo>
                <a:lnTo>
                  <a:pt x="10748" y="5462"/>
                </a:lnTo>
                <a:lnTo>
                  <a:pt x="10748" y="5466"/>
                </a:lnTo>
                <a:lnTo>
                  <a:pt x="10748" y="5468"/>
                </a:lnTo>
                <a:lnTo>
                  <a:pt x="10750" y="5470"/>
                </a:lnTo>
                <a:close/>
                <a:moveTo>
                  <a:pt x="10784" y="5464"/>
                </a:moveTo>
                <a:lnTo>
                  <a:pt x="10784" y="5464"/>
                </a:lnTo>
                <a:lnTo>
                  <a:pt x="10778" y="5466"/>
                </a:lnTo>
                <a:lnTo>
                  <a:pt x="10778" y="5468"/>
                </a:lnTo>
                <a:lnTo>
                  <a:pt x="10782" y="5472"/>
                </a:lnTo>
                <a:lnTo>
                  <a:pt x="10792" y="5474"/>
                </a:lnTo>
                <a:lnTo>
                  <a:pt x="10802" y="5474"/>
                </a:lnTo>
                <a:lnTo>
                  <a:pt x="10804" y="5472"/>
                </a:lnTo>
                <a:lnTo>
                  <a:pt x="10806" y="5470"/>
                </a:lnTo>
                <a:lnTo>
                  <a:pt x="10806" y="5466"/>
                </a:lnTo>
                <a:lnTo>
                  <a:pt x="10810" y="5456"/>
                </a:lnTo>
                <a:lnTo>
                  <a:pt x="10812" y="5448"/>
                </a:lnTo>
                <a:lnTo>
                  <a:pt x="10814" y="5444"/>
                </a:lnTo>
                <a:lnTo>
                  <a:pt x="10810" y="5442"/>
                </a:lnTo>
                <a:lnTo>
                  <a:pt x="10804" y="5440"/>
                </a:lnTo>
                <a:lnTo>
                  <a:pt x="10800" y="5440"/>
                </a:lnTo>
                <a:lnTo>
                  <a:pt x="10796" y="5440"/>
                </a:lnTo>
                <a:lnTo>
                  <a:pt x="10790" y="5442"/>
                </a:lnTo>
                <a:lnTo>
                  <a:pt x="10786" y="5448"/>
                </a:lnTo>
                <a:lnTo>
                  <a:pt x="10784" y="5452"/>
                </a:lnTo>
                <a:lnTo>
                  <a:pt x="10786" y="5460"/>
                </a:lnTo>
                <a:lnTo>
                  <a:pt x="10784" y="5464"/>
                </a:lnTo>
                <a:close/>
                <a:moveTo>
                  <a:pt x="10826" y="5482"/>
                </a:moveTo>
                <a:lnTo>
                  <a:pt x="10826" y="5482"/>
                </a:lnTo>
                <a:lnTo>
                  <a:pt x="10836" y="5480"/>
                </a:lnTo>
                <a:lnTo>
                  <a:pt x="10848" y="5476"/>
                </a:lnTo>
                <a:lnTo>
                  <a:pt x="10860" y="5472"/>
                </a:lnTo>
                <a:lnTo>
                  <a:pt x="10866" y="5472"/>
                </a:lnTo>
                <a:lnTo>
                  <a:pt x="10872" y="5470"/>
                </a:lnTo>
                <a:lnTo>
                  <a:pt x="10874" y="5468"/>
                </a:lnTo>
                <a:lnTo>
                  <a:pt x="10878" y="5466"/>
                </a:lnTo>
                <a:lnTo>
                  <a:pt x="10878" y="5468"/>
                </a:lnTo>
                <a:lnTo>
                  <a:pt x="10880" y="5470"/>
                </a:lnTo>
                <a:lnTo>
                  <a:pt x="10884" y="5470"/>
                </a:lnTo>
                <a:lnTo>
                  <a:pt x="10888" y="5468"/>
                </a:lnTo>
                <a:lnTo>
                  <a:pt x="10892" y="5470"/>
                </a:lnTo>
                <a:lnTo>
                  <a:pt x="10902" y="5472"/>
                </a:lnTo>
                <a:lnTo>
                  <a:pt x="10904" y="5470"/>
                </a:lnTo>
                <a:lnTo>
                  <a:pt x="10902" y="5468"/>
                </a:lnTo>
                <a:lnTo>
                  <a:pt x="10896" y="5466"/>
                </a:lnTo>
                <a:lnTo>
                  <a:pt x="10894" y="5464"/>
                </a:lnTo>
                <a:lnTo>
                  <a:pt x="10896" y="5462"/>
                </a:lnTo>
                <a:lnTo>
                  <a:pt x="10900" y="5462"/>
                </a:lnTo>
                <a:lnTo>
                  <a:pt x="10908" y="5466"/>
                </a:lnTo>
                <a:lnTo>
                  <a:pt x="10910" y="5464"/>
                </a:lnTo>
                <a:lnTo>
                  <a:pt x="10912" y="5462"/>
                </a:lnTo>
                <a:lnTo>
                  <a:pt x="10910" y="5458"/>
                </a:lnTo>
                <a:lnTo>
                  <a:pt x="10908" y="5450"/>
                </a:lnTo>
                <a:lnTo>
                  <a:pt x="10902" y="5444"/>
                </a:lnTo>
                <a:lnTo>
                  <a:pt x="10900" y="5442"/>
                </a:lnTo>
                <a:lnTo>
                  <a:pt x="10896" y="5444"/>
                </a:lnTo>
                <a:lnTo>
                  <a:pt x="10894" y="5444"/>
                </a:lnTo>
                <a:lnTo>
                  <a:pt x="10892" y="5444"/>
                </a:lnTo>
                <a:lnTo>
                  <a:pt x="10888" y="5442"/>
                </a:lnTo>
                <a:lnTo>
                  <a:pt x="10886" y="5440"/>
                </a:lnTo>
                <a:lnTo>
                  <a:pt x="10884" y="5440"/>
                </a:lnTo>
                <a:lnTo>
                  <a:pt x="10880" y="5442"/>
                </a:lnTo>
                <a:lnTo>
                  <a:pt x="10878" y="5444"/>
                </a:lnTo>
                <a:lnTo>
                  <a:pt x="10874" y="5444"/>
                </a:lnTo>
                <a:lnTo>
                  <a:pt x="10870" y="5440"/>
                </a:lnTo>
                <a:lnTo>
                  <a:pt x="10866" y="5434"/>
                </a:lnTo>
                <a:lnTo>
                  <a:pt x="10862" y="5434"/>
                </a:lnTo>
                <a:lnTo>
                  <a:pt x="10858" y="5434"/>
                </a:lnTo>
                <a:lnTo>
                  <a:pt x="10854" y="5434"/>
                </a:lnTo>
                <a:lnTo>
                  <a:pt x="10852" y="5436"/>
                </a:lnTo>
                <a:lnTo>
                  <a:pt x="10852" y="5440"/>
                </a:lnTo>
                <a:lnTo>
                  <a:pt x="10854" y="5444"/>
                </a:lnTo>
                <a:lnTo>
                  <a:pt x="10858" y="5450"/>
                </a:lnTo>
                <a:lnTo>
                  <a:pt x="10862" y="5450"/>
                </a:lnTo>
                <a:lnTo>
                  <a:pt x="10866" y="5452"/>
                </a:lnTo>
                <a:lnTo>
                  <a:pt x="10872" y="5454"/>
                </a:lnTo>
                <a:lnTo>
                  <a:pt x="10874" y="5458"/>
                </a:lnTo>
                <a:lnTo>
                  <a:pt x="10874" y="5460"/>
                </a:lnTo>
                <a:lnTo>
                  <a:pt x="10870" y="5460"/>
                </a:lnTo>
                <a:lnTo>
                  <a:pt x="10864" y="5460"/>
                </a:lnTo>
                <a:lnTo>
                  <a:pt x="10862" y="5462"/>
                </a:lnTo>
                <a:lnTo>
                  <a:pt x="10858" y="5464"/>
                </a:lnTo>
                <a:lnTo>
                  <a:pt x="10854" y="5460"/>
                </a:lnTo>
                <a:lnTo>
                  <a:pt x="10848" y="5452"/>
                </a:lnTo>
                <a:lnTo>
                  <a:pt x="10846" y="5450"/>
                </a:lnTo>
                <a:lnTo>
                  <a:pt x="10842" y="5450"/>
                </a:lnTo>
                <a:lnTo>
                  <a:pt x="10838" y="5450"/>
                </a:lnTo>
                <a:lnTo>
                  <a:pt x="10832" y="5448"/>
                </a:lnTo>
                <a:lnTo>
                  <a:pt x="10828" y="5446"/>
                </a:lnTo>
                <a:lnTo>
                  <a:pt x="10826" y="5446"/>
                </a:lnTo>
                <a:lnTo>
                  <a:pt x="10824" y="5448"/>
                </a:lnTo>
                <a:lnTo>
                  <a:pt x="10820" y="5452"/>
                </a:lnTo>
                <a:lnTo>
                  <a:pt x="10818" y="5456"/>
                </a:lnTo>
                <a:lnTo>
                  <a:pt x="10814" y="5458"/>
                </a:lnTo>
                <a:lnTo>
                  <a:pt x="10814" y="5464"/>
                </a:lnTo>
                <a:lnTo>
                  <a:pt x="10814" y="5470"/>
                </a:lnTo>
                <a:lnTo>
                  <a:pt x="10814" y="5474"/>
                </a:lnTo>
                <a:lnTo>
                  <a:pt x="10814" y="5476"/>
                </a:lnTo>
                <a:lnTo>
                  <a:pt x="10816" y="5480"/>
                </a:lnTo>
                <a:lnTo>
                  <a:pt x="10826" y="5482"/>
                </a:lnTo>
                <a:close/>
                <a:moveTo>
                  <a:pt x="10994" y="5474"/>
                </a:moveTo>
                <a:lnTo>
                  <a:pt x="10994" y="5474"/>
                </a:lnTo>
                <a:lnTo>
                  <a:pt x="10996" y="5474"/>
                </a:lnTo>
                <a:lnTo>
                  <a:pt x="10998" y="5472"/>
                </a:lnTo>
                <a:lnTo>
                  <a:pt x="11000" y="5470"/>
                </a:lnTo>
                <a:lnTo>
                  <a:pt x="11008" y="5470"/>
                </a:lnTo>
                <a:lnTo>
                  <a:pt x="11012" y="5472"/>
                </a:lnTo>
                <a:lnTo>
                  <a:pt x="11016" y="5472"/>
                </a:lnTo>
                <a:lnTo>
                  <a:pt x="11022" y="5470"/>
                </a:lnTo>
                <a:lnTo>
                  <a:pt x="11028" y="5466"/>
                </a:lnTo>
                <a:lnTo>
                  <a:pt x="11032" y="5466"/>
                </a:lnTo>
                <a:lnTo>
                  <a:pt x="11038" y="5466"/>
                </a:lnTo>
                <a:lnTo>
                  <a:pt x="11046" y="5462"/>
                </a:lnTo>
                <a:lnTo>
                  <a:pt x="11054" y="5458"/>
                </a:lnTo>
                <a:lnTo>
                  <a:pt x="11058" y="5456"/>
                </a:lnTo>
                <a:lnTo>
                  <a:pt x="11058" y="5454"/>
                </a:lnTo>
                <a:lnTo>
                  <a:pt x="11058" y="5450"/>
                </a:lnTo>
                <a:lnTo>
                  <a:pt x="11062" y="5448"/>
                </a:lnTo>
                <a:lnTo>
                  <a:pt x="11064" y="5444"/>
                </a:lnTo>
                <a:lnTo>
                  <a:pt x="11064" y="5436"/>
                </a:lnTo>
                <a:lnTo>
                  <a:pt x="11062" y="5434"/>
                </a:lnTo>
                <a:lnTo>
                  <a:pt x="11060" y="5432"/>
                </a:lnTo>
                <a:lnTo>
                  <a:pt x="11056" y="5434"/>
                </a:lnTo>
                <a:lnTo>
                  <a:pt x="11054" y="5438"/>
                </a:lnTo>
                <a:lnTo>
                  <a:pt x="11056" y="5440"/>
                </a:lnTo>
                <a:lnTo>
                  <a:pt x="11058" y="5440"/>
                </a:lnTo>
                <a:lnTo>
                  <a:pt x="11058" y="5442"/>
                </a:lnTo>
                <a:lnTo>
                  <a:pt x="11056" y="5444"/>
                </a:lnTo>
                <a:lnTo>
                  <a:pt x="11050" y="5448"/>
                </a:lnTo>
                <a:lnTo>
                  <a:pt x="11044" y="5452"/>
                </a:lnTo>
                <a:lnTo>
                  <a:pt x="11044" y="5454"/>
                </a:lnTo>
                <a:lnTo>
                  <a:pt x="11044" y="5456"/>
                </a:lnTo>
                <a:lnTo>
                  <a:pt x="11040" y="5460"/>
                </a:lnTo>
                <a:lnTo>
                  <a:pt x="11036" y="5460"/>
                </a:lnTo>
                <a:lnTo>
                  <a:pt x="11034" y="5458"/>
                </a:lnTo>
                <a:lnTo>
                  <a:pt x="11030" y="5454"/>
                </a:lnTo>
                <a:lnTo>
                  <a:pt x="11026" y="5450"/>
                </a:lnTo>
                <a:lnTo>
                  <a:pt x="11024" y="5450"/>
                </a:lnTo>
                <a:lnTo>
                  <a:pt x="11020" y="5450"/>
                </a:lnTo>
                <a:lnTo>
                  <a:pt x="11016" y="5454"/>
                </a:lnTo>
                <a:lnTo>
                  <a:pt x="11012" y="5454"/>
                </a:lnTo>
                <a:lnTo>
                  <a:pt x="11010" y="5454"/>
                </a:lnTo>
                <a:lnTo>
                  <a:pt x="11006" y="5456"/>
                </a:lnTo>
                <a:lnTo>
                  <a:pt x="11002" y="5456"/>
                </a:lnTo>
                <a:lnTo>
                  <a:pt x="11000" y="5456"/>
                </a:lnTo>
                <a:lnTo>
                  <a:pt x="10994" y="5452"/>
                </a:lnTo>
                <a:lnTo>
                  <a:pt x="10988" y="5448"/>
                </a:lnTo>
                <a:lnTo>
                  <a:pt x="10980" y="5446"/>
                </a:lnTo>
                <a:lnTo>
                  <a:pt x="10966" y="5440"/>
                </a:lnTo>
                <a:lnTo>
                  <a:pt x="10956" y="5440"/>
                </a:lnTo>
                <a:lnTo>
                  <a:pt x="10952" y="5442"/>
                </a:lnTo>
                <a:lnTo>
                  <a:pt x="10948" y="5446"/>
                </a:lnTo>
                <a:lnTo>
                  <a:pt x="10944" y="5448"/>
                </a:lnTo>
                <a:lnTo>
                  <a:pt x="10940" y="5452"/>
                </a:lnTo>
                <a:lnTo>
                  <a:pt x="10936" y="5454"/>
                </a:lnTo>
                <a:lnTo>
                  <a:pt x="10936" y="5462"/>
                </a:lnTo>
                <a:lnTo>
                  <a:pt x="10938" y="5470"/>
                </a:lnTo>
                <a:lnTo>
                  <a:pt x="10940" y="5470"/>
                </a:lnTo>
                <a:lnTo>
                  <a:pt x="10944" y="5468"/>
                </a:lnTo>
                <a:lnTo>
                  <a:pt x="10950" y="5468"/>
                </a:lnTo>
                <a:lnTo>
                  <a:pt x="10966" y="5470"/>
                </a:lnTo>
                <a:lnTo>
                  <a:pt x="10974" y="5470"/>
                </a:lnTo>
                <a:lnTo>
                  <a:pt x="10980" y="5474"/>
                </a:lnTo>
                <a:lnTo>
                  <a:pt x="10984" y="5476"/>
                </a:lnTo>
                <a:lnTo>
                  <a:pt x="10988" y="5476"/>
                </a:lnTo>
                <a:lnTo>
                  <a:pt x="10990" y="5474"/>
                </a:lnTo>
                <a:lnTo>
                  <a:pt x="10994" y="5474"/>
                </a:lnTo>
                <a:close/>
                <a:moveTo>
                  <a:pt x="10934" y="5522"/>
                </a:moveTo>
                <a:lnTo>
                  <a:pt x="10934" y="5522"/>
                </a:lnTo>
                <a:lnTo>
                  <a:pt x="10942" y="5528"/>
                </a:lnTo>
                <a:lnTo>
                  <a:pt x="10946" y="5534"/>
                </a:lnTo>
                <a:lnTo>
                  <a:pt x="10950" y="5538"/>
                </a:lnTo>
                <a:lnTo>
                  <a:pt x="10952" y="5538"/>
                </a:lnTo>
                <a:lnTo>
                  <a:pt x="10956" y="5540"/>
                </a:lnTo>
                <a:lnTo>
                  <a:pt x="10958" y="5540"/>
                </a:lnTo>
                <a:lnTo>
                  <a:pt x="10962" y="5542"/>
                </a:lnTo>
                <a:lnTo>
                  <a:pt x="10964" y="5540"/>
                </a:lnTo>
                <a:lnTo>
                  <a:pt x="10966" y="5538"/>
                </a:lnTo>
                <a:lnTo>
                  <a:pt x="10968" y="5536"/>
                </a:lnTo>
                <a:lnTo>
                  <a:pt x="10970" y="5536"/>
                </a:lnTo>
                <a:lnTo>
                  <a:pt x="10974" y="5532"/>
                </a:lnTo>
                <a:lnTo>
                  <a:pt x="10974" y="5530"/>
                </a:lnTo>
                <a:lnTo>
                  <a:pt x="10974" y="5526"/>
                </a:lnTo>
                <a:lnTo>
                  <a:pt x="10970" y="5518"/>
                </a:lnTo>
                <a:lnTo>
                  <a:pt x="10964" y="5512"/>
                </a:lnTo>
                <a:lnTo>
                  <a:pt x="10958" y="5508"/>
                </a:lnTo>
                <a:lnTo>
                  <a:pt x="10956" y="5508"/>
                </a:lnTo>
                <a:lnTo>
                  <a:pt x="10954" y="5506"/>
                </a:lnTo>
                <a:lnTo>
                  <a:pt x="10952" y="5502"/>
                </a:lnTo>
                <a:lnTo>
                  <a:pt x="10948" y="5498"/>
                </a:lnTo>
                <a:lnTo>
                  <a:pt x="10942" y="5494"/>
                </a:lnTo>
                <a:lnTo>
                  <a:pt x="10938" y="5494"/>
                </a:lnTo>
                <a:lnTo>
                  <a:pt x="10934" y="5494"/>
                </a:lnTo>
                <a:lnTo>
                  <a:pt x="10930" y="5494"/>
                </a:lnTo>
                <a:lnTo>
                  <a:pt x="10924" y="5494"/>
                </a:lnTo>
                <a:lnTo>
                  <a:pt x="10914" y="5494"/>
                </a:lnTo>
                <a:lnTo>
                  <a:pt x="10910" y="5496"/>
                </a:lnTo>
                <a:lnTo>
                  <a:pt x="10906" y="5498"/>
                </a:lnTo>
                <a:lnTo>
                  <a:pt x="10902" y="5500"/>
                </a:lnTo>
                <a:lnTo>
                  <a:pt x="10902" y="5506"/>
                </a:lnTo>
                <a:lnTo>
                  <a:pt x="10902" y="5508"/>
                </a:lnTo>
                <a:lnTo>
                  <a:pt x="10906" y="5512"/>
                </a:lnTo>
                <a:lnTo>
                  <a:pt x="10914" y="5514"/>
                </a:lnTo>
                <a:lnTo>
                  <a:pt x="10924" y="5518"/>
                </a:lnTo>
                <a:lnTo>
                  <a:pt x="10934" y="5522"/>
                </a:lnTo>
                <a:close/>
                <a:moveTo>
                  <a:pt x="11090" y="5546"/>
                </a:moveTo>
                <a:lnTo>
                  <a:pt x="11090" y="5546"/>
                </a:lnTo>
                <a:lnTo>
                  <a:pt x="11094" y="5544"/>
                </a:lnTo>
                <a:lnTo>
                  <a:pt x="11098" y="5544"/>
                </a:lnTo>
                <a:lnTo>
                  <a:pt x="11104" y="5540"/>
                </a:lnTo>
                <a:lnTo>
                  <a:pt x="11108" y="5536"/>
                </a:lnTo>
                <a:lnTo>
                  <a:pt x="11112" y="5534"/>
                </a:lnTo>
                <a:lnTo>
                  <a:pt x="11114" y="5534"/>
                </a:lnTo>
                <a:lnTo>
                  <a:pt x="11118" y="5536"/>
                </a:lnTo>
                <a:lnTo>
                  <a:pt x="11122" y="5534"/>
                </a:lnTo>
                <a:lnTo>
                  <a:pt x="11134" y="5520"/>
                </a:lnTo>
                <a:lnTo>
                  <a:pt x="11140" y="5512"/>
                </a:lnTo>
                <a:lnTo>
                  <a:pt x="11144" y="5506"/>
                </a:lnTo>
                <a:lnTo>
                  <a:pt x="11148" y="5500"/>
                </a:lnTo>
                <a:lnTo>
                  <a:pt x="11156" y="5494"/>
                </a:lnTo>
                <a:lnTo>
                  <a:pt x="11168" y="5488"/>
                </a:lnTo>
                <a:lnTo>
                  <a:pt x="11176" y="5484"/>
                </a:lnTo>
                <a:lnTo>
                  <a:pt x="11182" y="5484"/>
                </a:lnTo>
                <a:lnTo>
                  <a:pt x="11188" y="5480"/>
                </a:lnTo>
                <a:lnTo>
                  <a:pt x="11192" y="5476"/>
                </a:lnTo>
                <a:lnTo>
                  <a:pt x="11196" y="5476"/>
                </a:lnTo>
                <a:lnTo>
                  <a:pt x="11202" y="5476"/>
                </a:lnTo>
                <a:lnTo>
                  <a:pt x="11206" y="5470"/>
                </a:lnTo>
                <a:lnTo>
                  <a:pt x="11212" y="5466"/>
                </a:lnTo>
                <a:lnTo>
                  <a:pt x="11218" y="5464"/>
                </a:lnTo>
                <a:lnTo>
                  <a:pt x="11222" y="5464"/>
                </a:lnTo>
                <a:lnTo>
                  <a:pt x="11228" y="5460"/>
                </a:lnTo>
                <a:lnTo>
                  <a:pt x="11236" y="5450"/>
                </a:lnTo>
                <a:lnTo>
                  <a:pt x="11238" y="5448"/>
                </a:lnTo>
                <a:lnTo>
                  <a:pt x="11232" y="5444"/>
                </a:lnTo>
                <a:lnTo>
                  <a:pt x="11230" y="5444"/>
                </a:lnTo>
                <a:lnTo>
                  <a:pt x="11226" y="5444"/>
                </a:lnTo>
                <a:lnTo>
                  <a:pt x="11218" y="5446"/>
                </a:lnTo>
                <a:lnTo>
                  <a:pt x="11210" y="5450"/>
                </a:lnTo>
                <a:lnTo>
                  <a:pt x="11204" y="5450"/>
                </a:lnTo>
                <a:lnTo>
                  <a:pt x="11200" y="5450"/>
                </a:lnTo>
                <a:lnTo>
                  <a:pt x="11194" y="5452"/>
                </a:lnTo>
                <a:lnTo>
                  <a:pt x="11188" y="5454"/>
                </a:lnTo>
                <a:lnTo>
                  <a:pt x="11184" y="5454"/>
                </a:lnTo>
                <a:lnTo>
                  <a:pt x="11180" y="5452"/>
                </a:lnTo>
                <a:lnTo>
                  <a:pt x="11176" y="5452"/>
                </a:lnTo>
                <a:lnTo>
                  <a:pt x="11158" y="5458"/>
                </a:lnTo>
                <a:lnTo>
                  <a:pt x="11150" y="5460"/>
                </a:lnTo>
                <a:lnTo>
                  <a:pt x="11146" y="5466"/>
                </a:lnTo>
                <a:lnTo>
                  <a:pt x="11144" y="5470"/>
                </a:lnTo>
                <a:lnTo>
                  <a:pt x="11138" y="5478"/>
                </a:lnTo>
                <a:lnTo>
                  <a:pt x="11128" y="5484"/>
                </a:lnTo>
                <a:lnTo>
                  <a:pt x="11122" y="5486"/>
                </a:lnTo>
                <a:lnTo>
                  <a:pt x="11114" y="5488"/>
                </a:lnTo>
                <a:lnTo>
                  <a:pt x="11104" y="5496"/>
                </a:lnTo>
                <a:lnTo>
                  <a:pt x="11094" y="5504"/>
                </a:lnTo>
                <a:lnTo>
                  <a:pt x="11090" y="5510"/>
                </a:lnTo>
                <a:lnTo>
                  <a:pt x="11088" y="5522"/>
                </a:lnTo>
                <a:lnTo>
                  <a:pt x="11088" y="5524"/>
                </a:lnTo>
                <a:lnTo>
                  <a:pt x="11088" y="5526"/>
                </a:lnTo>
                <a:lnTo>
                  <a:pt x="11092" y="5528"/>
                </a:lnTo>
                <a:lnTo>
                  <a:pt x="11094" y="5530"/>
                </a:lnTo>
                <a:lnTo>
                  <a:pt x="11092" y="5532"/>
                </a:lnTo>
                <a:lnTo>
                  <a:pt x="11086" y="5536"/>
                </a:lnTo>
                <a:lnTo>
                  <a:pt x="11082" y="5540"/>
                </a:lnTo>
                <a:lnTo>
                  <a:pt x="11082" y="5542"/>
                </a:lnTo>
                <a:lnTo>
                  <a:pt x="11090" y="5546"/>
                </a:lnTo>
                <a:close/>
                <a:moveTo>
                  <a:pt x="11218" y="5414"/>
                </a:moveTo>
                <a:lnTo>
                  <a:pt x="11218" y="5414"/>
                </a:lnTo>
                <a:lnTo>
                  <a:pt x="11218" y="5412"/>
                </a:lnTo>
                <a:lnTo>
                  <a:pt x="11214" y="5410"/>
                </a:lnTo>
                <a:lnTo>
                  <a:pt x="11202" y="5410"/>
                </a:lnTo>
                <a:lnTo>
                  <a:pt x="11190" y="5414"/>
                </a:lnTo>
                <a:lnTo>
                  <a:pt x="11184" y="5416"/>
                </a:lnTo>
                <a:lnTo>
                  <a:pt x="11180" y="5420"/>
                </a:lnTo>
                <a:lnTo>
                  <a:pt x="11178" y="5422"/>
                </a:lnTo>
                <a:lnTo>
                  <a:pt x="11180" y="5424"/>
                </a:lnTo>
                <a:lnTo>
                  <a:pt x="11194" y="5424"/>
                </a:lnTo>
                <a:lnTo>
                  <a:pt x="11210" y="5418"/>
                </a:lnTo>
                <a:lnTo>
                  <a:pt x="11216" y="5416"/>
                </a:lnTo>
                <a:lnTo>
                  <a:pt x="11218" y="5414"/>
                </a:lnTo>
                <a:close/>
                <a:moveTo>
                  <a:pt x="9966" y="4902"/>
                </a:moveTo>
                <a:lnTo>
                  <a:pt x="9966" y="4902"/>
                </a:lnTo>
                <a:lnTo>
                  <a:pt x="9966" y="4906"/>
                </a:lnTo>
                <a:lnTo>
                  <a:pt x="9968" y="4910"/>
                </a:lnTo>
                <a:lnTo>
                  <a:pt x="9972" y="4914"/>
                </a:lnTo>
                <a:lnTo>
                  <a:pt x="9980" y="4918"/>
                </a:lnTo>
                <a:lnTo>
                  <a:pt x="9990" y="4928"/>
                </a:lnTo>
                <a:lnTo>
                  <a:pt x="9994" y="4928"/>
                </a:lnTo>
                <a:lnTo>
                  <a:pt x="9994" y="4926"/>
                </a:lnTo>
                <a:lnTo>
                  <a:pt x="9990" y="4916"/>
                </a:lnTo>
                <a:lnTo>
                  <a:pt x="9982" y="4906"/>
                </a:lnTo>
                <a:lnTo>
                  <a:pt x="9972" y="4900"/>
                </a:lnTo>
                <a:lnTo>
                  <a:pt x="9970" y="4900"/>
                </a:lnTo>
                <a:lnTo>
                  <a:pt x="9966" y="4902"/>
                </a:lnTo>
                <a:close/>
                <a:moveTo>
                  <a:pt x="10026" y="4966"/>
                </a:moveTo>
                <a:lnTo>
                  <a:pt x="10026" y="4966"/>
                </a:lnTo>
                <a:lnTo>
                  <a:pt x="10022" y="4968"/>
                </a:lnTo>
                <a:lnTo>
                  <a:pt x="10022" y="4970"/>
                </a:lnTo>
                <a:lnTo>
                  <a:pt x="10026" y="4980"/>
                </a:lnTo>
                <a:lnTo>
                  <a:pt x="10044" y="5006"/>
                </a:lnTo>
                <a:lnTo>
                  <a:pt x="10046" y="5010"/>
                </a:lnTo>
                <a:lnTo>
                  <a:pt x="10050" y="5012"/>
                </a:lnTo>
                <a:lnTo>
                  <a:pt x="10052" y="5008"/>
                </a:lnTo>
                <a:lnTo>
                  <a:pt x="10054" y="5004"/>
                </a:lnTo>
                <a:lnTo>
                  <a:pt x="10054" y="4994"/>
                </a:lnTo>
                <a:lnTo>
                  <a:pt x="10052" y="4988"/>
                </a:lnTo>
                <a:lnTo>
                  <a:pt x="10050" y="4984"/>
                </a:lnTo>
                <a:lnTo>
                  <a:pt x="10044" y="4978"/>
                </a:lnTo>
                <a:lnTo>
                  <a:pt x="10038" y="4972"/>
                </a:lnTo>
                <a:lnTo>
                  <a:pt x="10032" y="4966"/>
                </a:lnTo>
                <a:lnTo>
                  <a:pt x="10030" y="4966"/>
                </a:lnTo>
                <a:lnTo>
                  <a:pt x="10026" y="4966"/>
                </a:lnTo>
                <a:close/>
                <a:moveTo>
                  <a:pt x="10084" y="5086"/>
                </a:moveTo>
                <a:lnTo>
                  <a:pt x="10084" y="5086"/>
                </a:lnTo>
                <a:lnTo>
                  <a:pt x="10080" y="5090"/>
                </a:lnTo>
                <a:lnTo>
                  <a:pt x="10080" y="5096"/>
                </a:lnTo>
                <a:lnTo>
                  <a:pt x="10082" y="5102"/>
                </a:lnTo>
                <a:lnTo>
                  <a:pt x="10086" y="5110"/>
                </a:lnTo>
                <a:lnTo>
                  <a:pt x="10098" y="5120"/>
                </a:lnTo>
                <a:lnTo>
                  <a:pt x="10102" y="5122"/>
                </a:lnTo>
                <a:lnTo>
                  <a:pt x="10106" y="5122"/>
                </a:lnTo>
                <a:lnTo>
                  <a:pt x="10108" y="5120"/>
                </a:lnTo>
                <a:lnTo>
                  <a:pt x="10108" y="5114"/>
                </a:lnTo>
                <a:lnTo>
                  <a:pt x="10102" y="5100"/>
                </a:lnTo>
                <a:lnTo>
                  <a:pt x="10098" y="5092"/>
                </a:lnTo>
                <a:lnTo>
                  <a:pt x="10092" y="5088"/>
                </a:lnTo>
                <a:lnTo>
                  <a:pt x="10088" y="5084"/>
                </a:lnTo>
                <a:lnTo>
                  <a:pt x="10084" y="5086"/>
                </a:lnTo>
                <a:close/>
                <a:moveTo>
                  <a:pt x="10070" y="5066"/>
                </a:moveTo>
                <a:lnTo>
                  <a:pt x="10070" y="5066"/>
                </a:lnTo>
                <a:lnTo>
                  <a:pt x="10072" y="5066"/>
                </a:lnTo>
                <a:lnTo>
                  <a:pt x="10074" y="5066"/>
                </a:lnTo>
                <a:lnTo>
                  <a:pt x="10076" y="5060"/>
                </a:lnTo>
                <a:lnTo>
                  <a:pt x="10076" y="5054"/>
                </a:lnTo>
                <a:lnTo>
                  <a:pt x="10074" y="5050"/>
                </a:lnTo>
                <a:lnTo>
                  <a:pt x="10072" y="5048"/>
                </a:lnTo>
                <a:lnTo>
                  <a:pt x="10070" y="5048"/>
                </a:lnTo>
                <a:lnTo>
                  <a:pt x="10068" y="5054"/>
                </a:lnTo>
                <a:lnTo>
                  <a:pt x="10068" y="5060"/>
                </a:lnTo>
                <a:lnTo>
                  <a:pt x="10068" y="5062"/>
                </a:lnTo>
                <a:lnTo>
                  <a:pt x="10070" y="5066"/>
                </a:lnTo>
                <a:close/>
                <a:moveTo>
                  <a:pt x="11590" y="5128"/>
                </a:moveTo>
                <a:lnTo>
                  <a:pt x="11590" y="5128"/>
                </a:lnTo>
                <a:lnTo>
                  <a:pt x="11592" y="5130"/>
                </a:lnTo>
                <a:lnTo>
                  <a:pt x="11598" y="5130"/>
                </a:lnTo>
                <a:lnTo>
                  <a:pt x="11618" y="5128"/>
                </a:lnTo>
                <a:lnTo>
                  <a:pt x="11628" y="5124"/>
                </a:lnTo>
                <a:lnTo>
                  <a:pt x="11628" y="5122"/>
                </a:lnTo>
                <a:lnTo>
                  <a:pt x="11624" y="5122"/>
                </a:lnTo>
                <a:lnTo>
                  <a:pt x="11590" y="5118"/>
                </a:lnTo>
                <a:lnTo>
                  <a:pt x="11576" y="5116"/>
                </a:lnTo>
                <a:lnTo>
                  <a:pt x="11572" y="5116"/>
                </a:lnTo>
                <a:lnTo>
                  <a:pt x="11578" y="5120"/>
                </a:lnTo>
                <a:lnTo>
                  <a:pt x="11590" y="5128"/>
                </a:lnTo>
                <a:close/>
                <a:moveTo>
                  <a:pt x="11600" y="5086"/>
                </a:moveTo>
                <a:lnTo>
                  <a:pt x="11600" y="5086"/>
                </a:lnTo>
                <a:lnTo>
                  <a:pt x="11594" y="5082"/>
                </a:lnTo>
                <a:lnTo>
                  <a:pt x="11592" y="5078"/>
                </a:lnTo>
                <a:lnTo>
                  <a:pt x="11586" y="5074"/>
                </a:lnTo>
                <a:lnTo>
                  <a:pt x="11576" y="5070"/>
                </a:lnTo>
                <a:lnTo>
                  <a:pt x="11566" y="5068"/>
                </a:lnTo>
                <a:lnTo>
                  <a:pt x="11566" y="5070"/>
                </a:lnTo>
                <a:lnTo>
                  <a:pt x="11566" y="5072"/>
                </a:lnTo>
                <a:lnTo>
                  <a:pt x="11572" y="5078"/>
                </a:lnTo>
                <a:lnTo>
                  <a:pt x="11580" y="5082"/>
                </a:lnTo>
                <a:lnTo>
                  <a:pt x="11582" y="5084"/>
                </a:lnTo>
                <a:lnTo>
                  <a:pt x="11584" y="5088"/>
                </a:lnTo>
                <a:lnTo>
                  <a:pt x="11584" y="5092"/>
                </a:lnTo>
                <a:lnTo>
                  <a:pt x="11586" y="5094"/>
                </a:lnTo>
                <a:lnTo>
                  <a:pt x="11588" y="5096"/>
                </a:lnTo>
                <a:lnTo>
                  <a:pt x="11592" y="5096"/>
                </a:lnTo>
                <a:lnTo>
                  <a:pt x="11600" y="5096"/>
                </a:lnTo>
                <a:lnTo>
                  <a:pt x="11606" y="5094"/>
                </a:lnTo>
                <a:lnTo>
                  <a:pt x="11608" y="5092"/>
                </a:lnTo>
                <a:lnTo>
                  <a:pt x="11606" y="5090"/>
                </a:lnTo>
                <a:lnTo>
                  <a:pt x="11600" y="5086"/>
                </a:lnTo>
                <a:close/>
                <a:moveTo>
                  <a:pt x="11538" y="5324"/>
                </a:moveTo>
                <a:lnTo>
                  <a:pt x="11538" y="5324"/>
                </a:lnTo>
                <a:lnTo>
                  <a:pt x="11536" y="5310"/>
                </a:lnTo>
                <a:lnTo>
                  <a:pt x="11532" y="5304"/>
                </a:lnTo>
                <a:lnTo>
                  <a:pt x="11530" y="5304"/>
                </a:lnTo>
                <a:lnTo>
                  <a:pt x="11528" y="5304"/>
                </a:lnTo>
                <a:lnTo>
                  <a:pt x="11526" y="5310"/>
                </a:lnTo>
                <a:lnTo>
                  <a:pt x="11524" y="5316"/>
                </a:lnTo>
                <a:lnTo>
                  <a:pt x="11520" y="5316"/>
                </a:lnTo>
                <a:lnTo>
                  <a:pt x="11518" y="5316"/>
                </a:lnTo>
                <a:lnTo>
                  <a:pt x="11518" y="5318"/>
                </a:lnTo>
                <a:lnTo>
                  <a:pt x="11518" y="5320"/>
                </a:lnTo>
                <a:lnTo>
                  <a:pt x="11520" y="5320"/>
                </a:lnTo>
                <a:lnTo>
                  <a:pt x="11520" y="5322"/>
                </a:lnTo>
                <a:lnTo>
                  <a:pt x="11520" y="5328"/>
                </a:lnTo>
                <a:lnTo>
                  <a:pt x="11520" y="5334"/>
                </a:lnTo>
                <a:lnTo>
                  <a:pt x="11522" y="5340"/>
                </a:lnTo>
                <a:lnTo>
                  <a:pt x="11530" y="5348"/>
                </a:lnTo>
                <a:lnTo>
                  <a:pt x="11534" y="5348"/>
                </a:lnTo>
                <a:lnTo>
                  <a:pt x="11536" y="5344"/>
                </a:lnTo>
                <a:lnTo>
                  <a:pt x="11538" y="5336"/>
                </a:lnTo>
                <a:lnTo>
                  <a:pt x="11538" y="5324"/>
                </a:lnTo>
                <a:close/>
                <a:moveTo>
                  <a:pt x="11188" y="5150"/>
                </a:moveTo>
                <a:lnTo>
                  <a:pt x="11188" y="5150"/>
                </a:lnTo>
                <a:lnTo>
                  <a:pt x="11186" y="5144"/>
                </a:lnTo>
                <a:lnTo>
                  <a:pt x="11186" y="5138"/>
                </a:lnTo>
                <a:lnTo>
                  <a:pt x="11184" y="5136"/>
                </a:lnTo>
                <a:lnTo>
                  <a:pt x="11182" y="5136"/>
                </a:lnTo>
                <a:lnTo>
                  <a:pt x="11180" y="5138"/>
                </a:lnTo>
                <a:lnTo>
                  <a:pt x="11180" y="5142"/>
                </a:lnTo>
                <a:lnTo>
                  <a:pt x="11184" y="5154"/>
                </a:lnTo>
                <a:lnTo>
                  <a:pt x="11186" y="5160"/>
                </a:lnTo>
                <a:lnTo>
                  <a:pt x="11188" y="5160"/>
                </a:lnTo>
                <a:lnTo>
                  <a:pt x="11188" y="5156"/>
                </a:lnTo>
                <a:lnTo>
                  <a:pt x="11188" y="5150"/>
                </a:lnTo>
                <a:close/>
                <a:moveTo>
                  <a:pt x="11232" y="5052"/>
                </a:moveTo>
                <a:lnTo>
                  <a:pt x="11232" y="5052"/>
                </a:lnTo>
                <a:lnTo>
                  <a:pt x="11232" y="5054"/>
                </a:lnTo>
                <a:lnTo>
                  <a:pt x="11230" y="5060"/>
                </a:lnTo>
                <a:lnTo>
                  <a:pt x="11232" y="5064"/>
                </a:lnTo>
                <a:lnTo>
                  <a:pt x="11234" y="5064"/>
                </a:lnTo>
                <a:lnTo>
                  <a:pt x="11236" y="5062"/>
                </a:lnTo>
                <a:lnTo>
                  <a:pt x="11238" y="5056"/>
                </a:lnTo>
                <a:lnTo>
                  <a:pt x="11236" y="5052"/>
                </a:lnTo>
                <a:lnTo>
                  <a:pt x="11234" y="5052"/>
                </a:lnTo>
                <a:lnTo>
                  <a:pt x="11232" y="5052"/>
                </a:lnTo>
                <a:close/>
                <a:moveTo>
                  <a:pt x="11262" y="5078"/>
                </a:moveTo>
                <a:lnTo>
                  <a:pt x="11262" y="5078"/>
                </a:lnTo>
                <a:lnTo>
                  <a:pt x="11262" y="5076"/>
                </a:lnTo>
                <a:lnTo>
                  <a:pt x="11260" y="5072"/>
                </a:lnTo>
                <a:lnTo>
                  <a:pt x="11256" y="5072"/>
                </a:lnTo>
                <a:lnTo>
                  <a:pt x="11254" y="5076"/>
                </a:lnTo>
                <a:lnTo>
                  <a:pt x="11254" y="5078"/>
                </a:lnTo>
                <a:lnTo>
                  <a:pt x="11256" y="5080"/>
                </a:lnTo>
                <a:lnTo>
                  <a:pt x="11258" y="5080"/>
                </a:lnTo>
                <a:lnTo>
                  <a:pt x="11262" y="5078"/>
                </a:lnTo>
                <a:close/>
                <a:moveTo>
                  <a:pt x="11280" y="5212"/>
                </a:moveTo>
                <a:lnTo>
                  <a:pt x="11280" y="5212"/>
                </a:lnTo>
                <a:lnTo>
                  <a:pt x="11278" y="5210"/>
                </a:lnTo>
                <a:lnTo>
                  <a:pt x="11276" y="5210"/>
                </a:lnTo>
                <a:lnTo>
                  <a:pt x="11270" y="5212"/>
                </a:lnTo>
                <a:lnTo>
                  <a:pt x="11264" y="5218"/>
                </a:lnTo>
                <a:lnTo>
                  <a:pt x="11262" y="5220"/>
                </a:lnTo>
                <a:lnTo>
                  <a:pt x="11264" y="5222"/>
                </a:lnTo>
                <a:lnTo>
                  <a:pt x="11266" y="5222"/>
                </a:lnTo>
                <a:lnTo>
                  <a:pt x="11272" y="5222"/>
                </a:lnTo>
                <a:lnTo>
                  <a:pt x="11276" y="5218"/>
                </a:lnTo>
                <a:lnTo>
                  <a:pt x="11280" y="5212"/>
                </a:lnTo>
                <a:close/>
                <a:moveTo>
                  <a:pt x="11234" y="5078"/>
                </a:moveTo>
                <a:lnTo>
                  <a:pt x="11234" y="5078"/>
                </a:lnTo>
                <a:lnTo>
                  <a:pt x="11238" y="5078"/>
                </a:lnTo>
                <a:lnTo>
                  <a:pt x="11240" y="5076"/>
                </a:lnTo>
                <a:lnTo>
                  <a:pt x="11238" y="5074"/>
                </a:lnTo>
                <a:lnTo>
                  <a:pt x="11236" y="5072"/>
                </a:lnTo>
                <a:lnTo>
                  <a:pt x="11234" y="5070"/>
                </a:lnTo>
                <a:lnTo>
                  <a:pt x="11232" y="5072"/>
                </a:lnTo>
                <a:lnTo>
                  <a:pt x="11232" y="5076"/>
                </a:lnTo>
                <a:lnTo>
                  <a:pt x="11234" y="5078"/>
                </a:lnTo>
                <a:close/>
                <a:moveTo>
                  <a:pt x="11378" y="5078"/>
                </a:moveTo>
                <a:lnTo>
                  <a:pt x="11378" y="5078"/>
                </a:lnTo>
                <a:lnTo>
                  <a:pt x="11366" y="5078"/>
                </a:lnTo>
                <a:lnTo>
                  <a:pt x="11360" y="5080"/>
                </a:lnTo>
                <a:lnTo>
                  <a:pt x="11360" y="5082"/>
                </a:lnTo>
                <a:lnTo>
                  <a:pt x="11362" y="5084"/>
                </a:lnTo>
                <a:lnTo>
                  <a:pt x="11364" y="5084"/>
                </a:lnTo>
                <a:lnTo>
                  <a:pt x="11372" y="5082"/>
                </a:lnTo>
                <a:lnTo>
                  <a:pt x="11378" y="5078"/>
                </a:lnTo>
                <a:close/>
                <a:moveTo>
                  <a:pt x="11216" y="4816"/>
                </a:moveTo>
                <a:lnTo>
                  <a:pt x="11216" y="4816"/>
                </a:lnTo>
                <a:lnTo>
                  <a:pt x="11214" y="4820"/>
                </a:lnTo>
                <a:lnTo>
                  <a:pt x="11214" y="4828"/>
                </a:lnTo>
                <a:lnTo>
                  <a:pt x="11214" y="4830"/>
                </a:lnTo>
                <a:lnTo>
                  <a:pt x="11216" y="4830"/>
                </a:lnTo>
                <a:lnTo>
                  <a:pt x="11216" y="4834"/>
                </a:lnTo>
                <a:lnTo>
                  <a:pt x="11214" y="4838"/>
                </a:lnTo>
                <a:lnTo>
                  <a:pt x="11212" y="4842"/>
                </a:lnTo>
                <a:lnTo>
                  <a:pt x="11214" y="4844"/>
                </a:lnTo>
                <a:lnTo>
                  <a:pt x="11218" y="4842"/>
                </a:lnTo>
                <a:lnTo>
                  <a:pt x="11220" y="4838"/>
                </a:lnTo>
                <a:lnTo>
                  <a:pt x="11220" y="4836"/>
                </a:lnTo>
                <a:lnTo>
                  <a:pt x="11222" y="4832"/>
                </a:lnTo>
                <a:lnTo>
                  <a:pt x="11222" y="4830"/>
                </a:lnTo>
                <a:lnTo>
                  <a:pt x="11222" y="4826"/>
                </a:lnTo>
                <a:lnTo>
                  <a:pt x="11220" y="4824"/>
                </a:lnTo>
                <a:lnTo>
                  <a:pt x="11220" y="4820"/>
                </a:lnTo>
                <a:lnTo>
                  <a:pt x="11220" y="4816"/>
                </a:lnTo>
                <a:lnTo>
                  <a:pt x="11216" y="4816"/>
                </a:lnTo>
                <a:close/>
                <a:moveTo>
                  <a:pt x="13306" y="5908"/>
                </a:moveTo>
                <a:lnTo>
                  <a:pt x="13306" y="5908"/>
                </a:lnTo>
                <a:lnTo>
                  <a:pt x="13306" y="5902"/>
                </a:lnTo>
                <a:lnTo>
                  <a:pt x="13304" y="5898"/>
                </a:lnTo>
                <a:lnTo>
                  <a:pt x="13302" y="5896"/>
                </a:lnTo>
                <a:lnTo>
                  <a:pt x="13296" y="5892"/>
                </a:lnTo>
                <a:lnTo>
                  <a:pt x="13286" y="5890"/>
                </a:lnTo>
                <a:lnTo>
                  <a:pt x="13278" y="5890"/>
                </a:lnTo>
                <a:lnTo>
                  <a:pt x="13266" y="5898"/>
                </a:lnTo>
                <a:lnTo>
                  <a:pt x="13260" y="5904"/>
                </a:lnTo>
                <a:lnTo>
                  <a:pt x="13254" y="5910"/>
                </a:lnTo>
                <a:lnTo>
                  <a:pt x="13250" y="5916"/>
                </a:lnTo>
                <a:lnTo>
                  <a:pt x="13250" y="5918"/>
                </a:lnTo>
                <a:lnTo>
                  <a:pt x="13250" y="5922"/>
                </a:lnTo>
                <a:lnTo>
                  <a:pt x="13252" y="5924"/>
                </a:lnTo>
                <a:lnTo>
                  <a:pt x="13256" y="5928"/>
                </a:lnTo>
                <a:lnTo>
                  <a:pt x="13270" y="5932"/>
                </a:lnTo>
                <a:lnTo>
                  <a:pt x="13280" y="5934"/>
                </a:lnTo>
                <a:lnTo>
                  <a:pt x="13286" y="5934"/>
                </a:lnTo>
                <a:lnTo>
                  <a:pt x="13292" y="5930"/>
                </a:lnTo>
                <a:lnTo>
                  <a:pt x="13294" y="5926"/>
                </a:lnTo>
                <a:lnTo>
                  <a:pt x="13296" y="5926"/>
                </a:lnTo>
                <a:lnTo>
                  <a:pt x="13302" y="5926"/>
                </a:lnTo>
                <a:lnTo>
                  <a:pt x="13306" y="5930"/>
                </a:lnTo>
                <a:lnTo>
                  <a:pt x="13308" y="5930"/>
                </a:lnTo>
                <a:lnTo>
                  <a:pt x="13312" y="5928"/>
                </a:lnTo>
                <a:lnTo>
                  <a:pt x="13312" y="5926"/>
                </a:lnTo>
                <a:lnTo>
                  <a:pt x="13312" y="5924"/>
                </a:lnTo>
                <a:lnTo>
                  <a:pt x="13310" y="5920"/>
                </a:lnTo>
                <a:lnTo>
                  <a:pt x="13308" y="5914"/>
                </a:lnTo>
                <a:lnTo>
                  <a:pt x="13306" y="5912"/>
                </a:lnTo>
                <a:lnTo>
                  <a:pt x="13306" y="5908"/>
                </a:lnTo>
                <a:close/>
                <a:moveTo>
                  <a:pt x="13336" y="5840"/>
                </a:moveTo>
                <a:lnTo>
                  <a:pt x="13336" y="5840"/>
                </a:lnTo>
                <a:lnTo>
                  <a:pt x="13328" y="5844"/>
                </a:lnTo>
                <a:lnTo>
                  <a:pt x="13322" y="5844"/>
                </a:lnTo>
                <a:lnTo>
                  <a:pt x="13318" y="5846"/>
                </a:lnTo>
                <a:lnTo>
                  <a:pt x="13316" y="5850"/>
                </a:lnTo>
                <a:lnTo>
                  <a:pt x="13314" y="5854"/>
                </a:lnTo>
                <a:lnTo>
                  <a:pt x="13312" y="5854"/>
                </a:lnTo>
                <a:lnTo>
                  <a:pt x="13306" y="5854"/>
                </a:lnTo>
                <a:lnTo>
                  <a:pt x="13304" y="5854"/>
                </a:lnTo>
                <a:lnTo>
                  <a:pt x="13306" y="5864"/>
                </a:lnTo>
                <a:lnTo>
                  <a:pt x="13310" y="5870"/>
                </a:lnTo>
                <a:lnTo>
                  <a:pt x="13312" y="5872"/>
                </a:lnTo>
                <a:lnTo>
                  <a:pt x="13326" y="5862"/>
                </a:lnTo>
                <a:lnTo>
                  <a:pt x="13330" y="5860"/>
                </a:lnTo>
                <a:lnTo>
                  <a:pt x="13334" y="5858"/>
                </a:lnTo>
                <a:lnTo>
                  <a:pt x="13336" y="5860"/>
                </a:lnTo>
                <a:lnTo>
                  <a:pt x="13338" y="5864"/>
                </a:lnTo>
                <a:lnTo>
                  <a:pt x="13340" y="5862"/>
                </a:lnTo>
                <a:lnTo>
                  <a:pt x="13348" y="5860"/>
                </a:lnTo>
                <a:lnTo>
                  <a:pt x="13354" y="5858"/>
                </a:lnTo>
                <a:lnTo>
                  <a:pt x="13360" y="5860"/>
                </a:lnTo>
                <a:lnTo>
                  <a:pt x="13360" y="5858"/>
                </a:lnTo>
                <a:lnTo>
                  <a:pt x="13358" y="5854"/>
                </a:lnTo>
                <a:lnTo>
                  <a:pt x="13360" y="5848"/>
                </a:lnTo>
                <a:lnTo>
                  <a:pt x="13358" y="5846"/>
                </a:lnTo>
                <a:lnTo>
                  <a:pt x="13354" y="5848"/>
                </a:lnTo>
                <a:lnTo>
                  <a:pt x="13350" y="5850"/>
                </a:lnTo>
                <a:lnTo>
                  <a:pt x="13350" y="5848"/>
                </a:lnTo>
                <a:lnTo>
                  <a:pt x="13352" y="5842"/>
                </a:lnTo>
                <a:lnTo>
                  <a:pt x="13358" y="5834"/>
                </a:lnTo>
                <a:lnTo>
                  <a:pt x="13360" y="5830"/>
                </a:lnTo>
                <a:lnTo>
                  <a:pt x="13360" y="5828"/>
                </a:lnTo>
                <a:lnTo>
                  <a:pt x="13358" y="5828"/>
                </a:lnTo>
                <a:lnTo>
                  <a:pt x="13356" y="5828"/>
                </a:lnTo>
                <a:lnTo>
                  <a:pt x="13346" y="5832"/>
                </a:lnTo>
                <a:lnTo>
                  <a:pt x="13336" y="5840"/>
                </a:lnTo>
                <a:close/>
                <a:moveTo>
                  <a:pt x="12084" y="5310"/>
                </a:moveTo>
                <a:lnTo>
                  <a:pt x="12084" y="5310"/>
                </a:lnTo>
                <a:lnTo>
                  <a:pt x="12086" y="5316"/>
                </a:lnTo>
                <a:lnTo>
                  <a:pt x="12090" y="5320"/>
                </a:lnTo>
                <a:lnTo>
                  <a:pt x="12098" y="5324"/>
                </a:lnTo>
                <a:lnTo>
                  <a:pt x="12106" y="5330"/>
                </a:lnTo>
                <a:lnTo>
                  <a:pt x="12112" y="5336"/>
                </a:lnTo>
                <a:lnTo>
                  <a:pt x="12116" y="5338"/>
                </a:lnTo>
                <a:lnTo>
                  <a:pt x="12120" y="5338"/>
                </a:lnTo>
                <a:lnTo>
                  <a:pt x="12122" y="5336"/>
                </a:lnTo>
                <a:lnTo>
                  <a:pt x="12124" y="5336"/>
                </a:lnTo>
                <a:lnTo>
                  <a:pt x="12126" y="5336"/>
                </a:lnTo>
                <a:lnTo>
                  <a:pt x="12128" y="5336"/>
                </a:lnTo>
                <a:lnTo>
                  <a:pt x="12132" y="5342"/>
                </a:lnTo>
                <a:lnTo>
                  <a:pt x="12140" y="5346"/>
                </a:lnTo>
                <a:lnTo>
                  <a:pt x="12148" y="5346"/>
                </a:lnTo>
                <a:lnTo>
                  <a:pt x="12160" y="5346"/>
                </a:lnTo>
                <a:lnTo>
                  <a:pt x="12172" y="5342"/>
                </a:lnTo>
                <a:lnTo>
                  <a:pt x="12184" y="5336"/>
                </a:lnTo>
                <a:lnTo>
                  <a:pt x="12196" y="5330"/>
                </a:lnTo>
                <a:lnTo>
                  <a:pt x="12204" y="5324"/>
                </a:lnTo>
                <a:lnTo>
                  <a:pt x="12208" y="5318"/>
                </a:lnTo>
                <a:lnTo>
                  <a:pt x="12212" y="5312"/>
                </a:lnTo>
                <a:lnTo>
                  <a:pt x="12214" y="5310"/>
                </a:lnTo>
                <a:lnTo>
                  <a:pt x="12218" y="5308"/>
                </a:lnTo>
                <a:lnTo>
                  <a:pt x="12220" y="5310"/>
                </a:lnTo>
                <a:lnTo>
                  <a:pt x="12228" y="5310"/>
                </a:lnTo>
                <a:lnTo>
                  <a:pt x="12232" y="5310"/>
                </a:lnTo>
                <a:lnTo>
                  <a:pt x="12236" y="5306"/>
                </a:lnTo>
                <a:lnTo>
                  <a:pt x="12238" y="5302"/>
                </a:lnTo>
                <a:lnTo>
                  <a:pt x="12240" y="5298"/>
                </a:lnTo>
                <a:lnTo>
                  <a:pt x="12236" y="5290"/>
                </a:lnTo>
                <a:lnTo>
                  <a:pt x="12234" y="5284"/>
                </a:lnTo>
                <a:lnTo>
                  <a:pt x="12234" y="5282"/>
                </a:lnTo>
                <a:lnTo>
                  <a:pt x="12238" y="5282"/>
                </a:lnTo>
                <a:lnTo>
                  <a:pt x="12242" y="5280"/>
                </a:lnTo>
                <a:lnTo>
                  <a:pt x="12246" y="5276"/>
                </a:lnTo>
                <a:lnTo>
                  <a:pt x="12250" y="5266"/>
                </a:lnTo>
                <a:lnTo>
                  <a:pt x="12250" y="5256"/>
                </a:lnTo>
                <a:lnTo>
                  <a:pt x="12250" y="5250"/>
                </a:lnTo>
                <a:lnTo>
                  <a:pt x="12246" y="5246"/>
                </a:lnTo>
                <a:lnTo>
                  <a:pt x="12242" y="5242"/>
                </a:lnTo>
                <a:lnTo>
                  <a:pt x="12236" y="5240"/>
                </a:lnTo>
                <a:lnTo>
                  <a:pt x="12218" y="5242"/>
                </a:lnTo>
                <a:lnTo>
                  <a:pt x="12216" y="5242"/>
                </a:lnTo>
                <a:lnTo>
                  <a:pt x="12214" y="5244"/>
                </a:lnTo>
                <a:lnTo>
                  <a:pt x="12212" y="5250"/>
                </a:lnTo>
                <a:lnTo>
                  <a:pt x="12216" y="5264"/>
                </a:lnTo>
                <a:lnTo>
                  <a:pt x="12220" y="5276"/>
                </a:lnTo>
                <a:lnTo>
                  <a:pt x="12218" y="5280"/>
                </a:lnTo>
                <a:lnTo>
                  <a:pt x="12214" y="5278"/>
                </a:lnTo>
                <a:lnTo>
                  <a:pt x="12206" y="5278"/>
                </a:lnTo>
                <a:lnTo>
                  <a:pt x="12202" y="5282"/>
                </a:lnTo>
                <a:lnTo>
                  <a:pt x="12196" y="5286"/>
                </a:lnTo>
                <a:lnTo>
                  <a:pt x="12194" y="5294"/>
                </a:lnTo>
                <a:lnTo>
                  <a:pt x="12190" y="5300"/>
                </a:lnTo>
                <a:lnTo>
                  <a:pt x="12186" y="5306"/>
                </a:lnTo>
                <a:lnTo>
                  <a:pt x="12180" y="5308"/>
                </a:lnTo>
                <a:lnTo>
                  <a:pt x="12174" y="5306"/>
                </a:lnTo>
                <a:lnTo>
                  <a:pt x="12170" y="5304"/>
                </a:lnTo>
                <a:lnTo>
                  <a:pt x="12168" y="5304"/>
                </a:lnTo>
                <a:lnTo>
                  <a:pt x="12164" y="5306"/>
                </a:lnTo>
                <a:lnTo>
                  <a:pt x="12162" y="5308"/>
                </a:lnTo>
                <a:lnTo>
                  <a:pt x="12158" y="5302"/>
                </a:lnTo>
                <a:lnTo>
                  <a:pt x="12156" y="5294"/>
                </a:lnTo>
                <a:lnTo>
                  <a:pt x="12158" y="5290"/>
                </a:lnTo>
                <a:lnTo>
                  <a:pt x="12160" y="5288"/>
                </a:lnTo>
                <a:lnTo>
                  <a:pt x="12160" y="5284"/>
                </a:lnTo>
                <a:lnTo>
                  <a:pt x="12160" y="5282"/>
                </a:lnTo>
                <a:lnTo>
                  <a:pt x="12158" y="5282"/>
                </a:lnTo>
                <a:lnTo>
                  <a:pt x="12154" y="5284"/>
                </a:lnTo>
                <a:lnTo>
                  <a:pt x="12150" y="5290"/>
                </a:lnTo>
                <a:lnTo>
                  <a:pt x="12150" y="5302"/>
                </a:lnTo>
                <a:lnTo>
                  <a:pt x="12150" y="5304"/>
                </a:lnTo>
                <a:lnTo>
                  <a:pt x="12148" y="5306"/>
                </a:lnTo>
                <a:lnTo>
                  <a:pt x="12140" y="5308"/>
                </a:lnTo>
                <a:lnTo>
                  <a:pt x="12130" y="5308"/>
                </a:lnTo>
                <a:lnTo>
                  <a:pt x="12118" y="5306"/>
                </a:lnTo>
                <a:lnTo>
                  <a:pt x="12106" y="5304"/>
                </a:lnTo>
                <a:lnTo>
                  <a:pt x="12094" y="5304"/>
                </a:lnTo>
                <a:lnTo>
                  <a:pt x="12088" y="5306"/>
                </a:lnTo>
                <a:lnTo>
                  <a:pt x="12086" y="5308"/>
                </a:lnTo>
                <a:lnTo>
                  <a:pt x="12084" y="5310"/>
                </a:lnTo>
                <a:close/>
                <a:moveTo>
                  <a:pt x="12010" y="5142"/>
                </a:moveTo>
                <a:lnTo>
                  <a:pt x="12010" y="5142"/>
                </a:lnTo>
                <a:lnTo>
                  <a:pt x="12010" y="5148"/>
                </a:lnTo>
                <a:lnTo>
                  <a:pt x="12014" y="5148"/>
                </a:lnTo>
                <a:lnTo>
                  <a:pt x="12022" y="5146"/>
                </a:lnTo>
                <a:lnTo>
                  <a:pt x="12032" y="5146"/>
                </a:lnTo>
                <a:lnTo>
                  <a:pt x="12040" y="5146"/>
                </a:lnTo>
                <a:lnTo>
                  <a:pt x="12046" y="5142"/>
                </a:lnTo>
                <a:lnTo>
                  <a:pt x="12046" y="5140"/>
                </a:lnTo>
                <a:lnTo>
                  <a:pt x="12046" y="5138"/>
                </a:lnTo>
                <a:lnTo>
                  <a:pt x="12044" y="5136"/>
                </a:lnTo>
                <a:lnTo>
                  <a:pt x="12042" y="5136"/>
                </a:lnTo>
                <a:lnTo>
                  <a:pt x="12032" y="5134"/>
                </a:lnTo>
                <a:lnTo>
                  <a:pt x="12022" y="5134"/>
                </a:lnTo>
                <a:lnTo>
                  <a:pt x="12014" y="5136"/>
                </a:lnTo>
                <a:lnTo>
                  <a:pt x="12012" y="5138"/>
                </a:lnTo>
                <a:lnTo>
                  <a:pt x="12010" y="5142"/>
                </a:lnTo>
                <a:close/>
                <a:moveTo>
                  <a:pt x="12154" y="5158"/>
                </a:moveTo>
                <a:lnTo>
                  <a:pt x="12154" y="5158"/>
                </a:lnTo>
                <a:lnTo>
                  <a:pt x="12154" y="5160"/>
                </a:lnTo>
                <a:lnTo>
                  <a:pt x="12154" y="5164"/>
                </a:lnTo>
                <a:lnTo>
                  <a:pt x="12158" y="5168"/>
                </a:lnTo>
                <a:lnTo>
                  <a:pt x="12166" y="5170"/>
                </a:lnTo>
                <a:lnTo>
                  <a:pt x="12168" y="5168"/>
                </a:lnTo>
                <a:lnTo>
                  <a:pt x="12170" y="5168"/>
                </a:lnTo>
                <a:lnTo>
                  <a:pt x="12172" y="5164"/>
                </a:lnTo>
                <a:lnTo>
                  <a:pt x="12172" y="5162"/>
                </a:lnTo>
                <a:lnTo>
                  <a:pt x="12166" y="5156"/>
                </a:lnTo>
                <a:lnTo>
                  <a:pt x="12164" y="5154"/>
                </a:lnTo>
                <a:lnTo>
                  <a:pt x="12160" y="5152"/>
                </a:lnTo>
                <a:lnTo>
                  <a:pt x="12156" y="5154"/>
                </a:lnTo>
                <a:lnTo>
                  <a:pt x="12154" y="5158"/>
                </a:lnTo>
                <a:close/>
                <a:moveTo>
                  <a:pt x="12228" y="5192"/>
                </a:moveTo>
                <a:lnTo>
                  <a:pt x="12228" y="5192"/>
                </a:lnTo>
                <a:lnTo>
                  <a:pt x="12208" y="5182"/>
                </a:lnTo>
                <a:lnTo>
                  <a:pt x="12196" y="5172"/>
                </a:lnTo>
                <a:lnTo>
                  <a:pt x="12190" y="5166"/>
                </a:lnTo>
                <a:lnTo>
                  <a:pt x="12186" y="5166"/>
                </a:lnTo>
                <a:lnTo>
                  <a:pt x="12186" y="5168"/>
                </a:lnTo>
                <a:lnTo>
                  <a:pt x="12180" y="5170"/>
                </a:lnTo>
                <a:lnTo>
                  <a:pt x="12178" y="5172"/>
                </a:lnTo>
                <a:lnTo>
                  <a:pt x="12182" y="5174"/>
                </a:lnTo>
                <a:lnTo>
                  <a:pt x="12186" y="5178"/>
                </a:lnTo>
                <a:lnTo>
                  <a:pt x="12200" y="5184"/>
                </a:lnTo>
                <a:lnTo>
                  <a:pt x="12208" y="5190"/>
                </a:lnTo>
                <a:lnTo>
                  <a:pt x="12216" y="5196"/>
                </a:lnTo>
                <a:lnTo>
                  <a:pt x="12222" y="5202"/>
                </a:lnTo>
                <a:lnTo>
                  <a:pt x="12232" y="5210"/>
                </a:lnTo>
                <a:lnTo>
                  <a:pt x="12242" y="5218"/>
                </a:lnTo>
                <a:lnTo>
                  <a:pt x="12254" y="5230"/>
                </a:lnTo>
                <a:lnTo>
                  <a:pt x="12258" y="5236"/>
                </a:lnTo>
                <a:lnTo>
                  <a:pt x="12260" y="5242"/>
                </a:lnTo>
                <a:lnTo>
                  <a:pt x="12260" y="5250"/>
                </a:lnTo>
                <a:lnTo>
                  <a:pt x="12260" y="5258"/>
                </a:lnTo>
                <a:lnTo>
                  <a:pt x="12262" y="5264"/>
                </a:lnTo>
                <a:lnTo>
                  <a:pt x="12264" y="5272"/>
                </a:lnTo>
                <a:lnTo>
                  <a:pt x="12268" y="5274"/>
                </a:lnTo>
                <a:lnTo>
                  <a:pt x="12272" y="5274"/>
                </a:lnTo>
                <a:lnTo>
                  <a:pt x="12276" y="5270"/>
                </a:lnTo>
                <a:lnTo>
                  <a:pt x="12278" y="5262"/>
                </a:lnTo>
                <a:lnTo>
                  <a:pt x="12278" y="5254"/>
                </a:lnTo>
                <a:lnTo>
                  <a:pt x="12278" y="5244"/>
                </a:lnTo>
                <a:lnTo>
                  <a:pt x="12274" y="5236"/>
                </a:lnTo>
                <a:lnTo>
                  <a:pt x="12266" y="5230"/>
                </a:lnTo>
                <a:lnTo>
                  <a:pt x="12252" y="5218"/>
                </a:lnTo>
                <a:lnTo>
                  <a:pt x="12244" y="5208"/>
                </a:lnTo>
                <a:lnTo>
                  <a:pt x="12236" y="5200"/>
                </a:lnTo>
                <a:lnTo>
                  <a:pt x="12228" y="5192"/>
                </a:lnTo>
                <a:close/>
                <a:moveTo>
                  <a:pt x="12134" y="5108"/>
                </a:moveTo>
                <a:lnTo>
                  <a:pt x="12134" y="5108"/>
                </a:lnTo>
                <a:lnTo>
                  <a:pt x="12134" y="5112"/>
                </a:lnTo>
                <a:lnTo>
                  <a:pt x="12136" y="5116"/>
                </a:lnTo>
                <a:lnTo>
                  <a:pt x="12138" y="5118"/>
                </a:lnTo>
                <a:lnTo>
                  <a:pt x="12144" y="5120"/>
                </a:lnTo>
                <a:lnTo>
                  <a:pt x="12146" y="5118"/>
                </a:lnTo>
                <a:lnTo>
                  <a:pt x="12144" y="5112"/>
                </a:lnTo>
                <a:lnTo>
                  <a:pt x="12140" y="5108"/>
                </a:lnTo>
                <a:lnTo>
                  <a:pt x="12136" y="5106"/>
                </a:lnTo>
                <a:lnTo>
                  <a:pt x="12134" y="5108"/>
                </a:lnTo>
                <a:close/>
                <a:moveTo>
                  <a:pt x="12378" y="5340"/>
                </a:moveTo>
                <a:lnTo>
                  <a:pt x="12378" y="5340"/>
                </a:lnTo>
                <a:lnTo>
                  <a:pt x="12374" y="5338"/>
                </a:lnTo>
                <a:lnTo>
                  <a:pt x="12370" y="5334"/>
                </a:lnTo>
                <a:lnTo>
                  <a:pt x="12364" y="5324"/>
                </a:lnTo>
                <a:lnTo>
                  <a:pt x="12360" y="5314"/>
                </a:lnTo>
                <a:lnTo>
                  <a:pt x="12356" y="5310"/>
                </a:lnTo>
                <a:lnTo>
                  <a:pt x="12352" y="5308"/>
                </a:lnTo>
                <a:lnTo>
                  <a:pt x="12348" y="5306"/>
                </a:lnTo>
                <a:lnTo>
                  <a:pt x="12346" y="5302"/>
                </a:lnTo>
                <a:lnTo>
                  <a:pt x="12342" y="5290"/>
                </a:lnTo>
                <a:lnTo>
                  <a:pt x="12340" y="5284"/>
                </a:lnTo>
                <a:lnTo>
                  <a:pt x="12338" y="5282"/>
                </a:lnTo>
                <a:lnTo>
                  <a:pt x="12334" y="5284"/>
                </a:lnTo>
                <a:lnTo>
                  <a:pt x="12334" y="5288"/>
                </a:lnTo>
                <a:lnTo>
                  <a:pt x="12334" y="5290"/>
                </a:lnTo>
                <a:lnTo>
                  <a:pt x="12336" y="5296"/>
                </a:lnTo>
                <a:lnTo>
                  <a:pt x="12342" y="5304"/>
                </a:lnTo>
                <a:lnTo>
                  <a:pt x="12342" y="5308"/>
                </a:lnTo>
                <a:lnTo>
                  <a:pt x="12342" y="5314"/>
                </a:lnTo>
                <a:lnTo>
                  <a:pt x="12342" y="5322"/>
                </a:lnTo>
                <a:lnTo>
                  <a:pt x="12344" y="5328"/>
                </a:lnTo>
                <a:lnTo>
                  <a:pt x="12350" y="5336"/>
                </a:lnTo>
                <a:lnTo>
                  <a:pt x="12358" y="5346"/>
                </a:lnTo>
                <a:lnTo>
                  <a:pt x="12362" y="5350"/>
                </a:lnTo>
                <a:lnTo>
                  <a:pt x="12362" y="5354"/>
                </a:lnTo>
                <a:lnTo>
                  <a:pt x="12364" y="5364"/>
                </a:lnTo>
                <a:lnTo>
                  <a:pt x="12370" y="5368"/>
                </a:lnTo>
                <a:lnTo>
                  <a:pt x="12378" y="5370"/>
                </a:lnTo>
                <a:lnTo>
                  <a:pt x="12388" y="5370"/>
                </a:lnTo>
                <a:lnTo>
                  <a:pt x="12390" y="5368"/>
                </a:lnTo>
                <a:lnTo>
                  <a:pt x="12392" y="5364"/>
                </a:lnTo>
                <a:lnTo>
                  <a:pt x="12392" y="5360"/>
                </a:lnTo>
                <a:lnTo>
                  <a:pt x="12392" y="5356"/>
                </a:lnTo>
                <a:lnTo>
                  <a:pt x="12386" y="5346"/>
                </a:lnTo>
                <a:lnTo>
                  <a:pt x="12382" y="5342"/>
                </a:lnTo>
                <a:lnTo>
                  <a:pt x="12378" y="5340"/>
                </a:lnTo>
                <a:close/>
                <a:moveTo>
                  <a:pt x="12070" y="5308"/>
                </a:moveTo>
                <a:lnTo>
                  <a:pt x="12070" y="5308"/>
                </a:lnTo>
                <a:lnTo>
                  <a:pt x="12064" y="5304"/>
                </a:lnTo>
                <a:lnTo>
                  <a:pt x="12062" y="5304"/>
                </a:lnTo>
                <a:lnTo>
                  <a:pt x="12062" y="5306"/>
                </a:lnTo>
                <a:lnTo>
                  <a:pt x="12062" y="5310"/>
                </a:lnTo>
                <a:lnTo>
                  <a:pt x="12066" y="5320"/>
                </a:lnTo>
                <a:lnTo>
                  <a:pt x="12068" y="5322"/>
                </a:lnTo>
                <a:lnTo>
                  <a:pt x="12070" y="5322"/>
                </a:lnTo>
                <a:lnTo>
                  <a:pt x="12072" y="5322"/>
                </a:lnTo>
                <a:lnTo>
                  <a:pt x="12074" y="5320"/>
                </a:lnTo>
                <a:lnTo>
                  <a:pt x="12074" y="5314"/>
                </a:lnTo>
                <a:lnTo>
                  <a:pt x="12074" y="5310"/>
                </a:lnTo>
                <a:lnTo>
                  <a:pt x="12070" y="5308"/>
                </a:lnTo>
                <a:close/>
                <a:moveTo>
                  <a:pt x="12042" y="5304"/>
                </a:moveTo>
                <a:lnTo>
                  <a:pt x="12042" y="5304"/>
                </a:lnTo>
                <a:lnTo>
                  <a:pt x="12044" y="5302"/>
                </a:lnTo>
                <a:lnTo>
                  <a:pt x="12044" y="5300"/>
                </a:lnTo>
                <a:lnTo>
                  <a:pt x="12040" y="5294"/>
                </a:lnTo>
                <a:lnTo>
                  <a:pt x="12036" y="5290"/>
                </a:lnTo>
                <a:lnTo>
                  <a:pt x="12034" y="5292"/>
                </a:lnTo>
                <a:lnTo>
                  <a:pt x="12032" y="5292"/>
                </a:lnTo>
                <a:lnTo>
                  <a:pt x="12030" y="5296"/>
                </a:lnTo>
                <a:lnTo>
                  <a:pt x="12030" y="5298"/>
                </a:lnTo>
                <a:lnTo>
                  <a:pt x="12032" y="5304"/>
                </a:lnTo>
                <a:lnTo>
                  <a:pt x="12038" y="5306"/>
                </a:lnTo>
                <a:lnTo>
                  <a:pt x="12042" y="5304"/>
                </a:lnTo>
                <a:close/>
                <a:moveTo>
                  <a:pt x="11990" y="5256"/>
                </a:moveTo>
                <a:lnTo>
                  <a:pt x="11990" y="5256"/>
                </a:lnTo>
                <a:lnTo>
                  <a:pt x="11988" y="5256"/>
                </a:lnTo>
                <a:lnTo>
                  <a:pt x="11986" y="5256"/>
                </a:lnTo>
                <a:lnTo>
                  <a:pt x="11984" y="5260"/>
                </a:lnTo>
                <a:lnTo>
                  <a:pt x="11984" y="5266"/>
                </a:lnTo>
                <a:lnTo>
                  <a:pt x="11986" y="5270"/>
                </a:lnTo>
                <a:lnTo>
                  <a:pt x="11988" y="5272"/>
                </a:lnTo>
                <a:lnTo>
                  <a:pt x="11990" y="5272"/>
                </a:lnTo>
                <a:lnTo>
                  <a:pt x="11994" y="5268"/>
                </a:lnTo>
                <a:lnTo>
                  <a:pt x="11994" y="5262"/>
                </a:lnTo>
                <a:lnTo>
                  <a:pt x="11994" y="5260"/>
                </a:lnTo>
                <a:lnTo>
                  <a:pt x="11990" y="5256"/>
                </a:lnTo>
                <a:close/>
                <a:moveTo>
                  <a:pt x="12272" y="5478"/>
                </a:moveTo>
                <a:lnTo>
                  <a:pt x="12272" y="5478"/>
                </a:lnTo>
                <a:lnTo>
                  <a:pt x="12264" y="5474"/>
                </a:lnTo>
                <a:lnTo>
                  <a:pt x="12258" y="5474"/>
                </a:lnTo>
                <a:lnTo>
                  <a:pt x="12256" y="5476"/>
                </a:lnTo>
                <a:lnTo>
                  <a:pt x="12258" y="5478"/>
                </a:lnTo>
                <a:lnTo>
                  <a:pt x="12260" y="5480"/>
                </a:lnTo>
                <a:lnTo>
                  <a:pt x="12260" y="5482"/>
                </a:lnTo>
                <a:lnTo>
                  <a:pt x="12262" y="5486"/>
                </a:lnTo>
                <a:lnTo>
                  <a:pt x="12266" y="5486"/>
                </a:lnTo>
                <a:lnTo>
                  <a:pt x="12270" y="5488"/>
                </a:lnTo>
                <a:lnTo>
                  <a:pt x="12274" y="5486"/>
                </a:lnTo>
                <a:lnTo>
                  <a:pt x="12276" y="5482"/>
                </a:lnTo>
                <a:lnTo>
                  <a:pt x="12272" y="5478"/>
                </a:lnTo>
                <a:close/>
                <a:moveTo>
                  <a:pt x="12280" y="5594"/>
                </a:moveTo>
                <a:lnTo>
                  <a:pt x="12280" y="5594"/>
                </a:lnTo>
                <a:lnTo>
                  <a:pt x="12286" y="5598"/>
                </a:lnTo>
                <a:lnTo>
                  <a:pt x="12296" y="5602"/>
                </a:lnTo>
                <a:lnTo>
                  <a:pt x="12302" y="5604"/>
                </a:lnTo>
                <a:lnTo>
                  <a:pt x="12304" y="5604"/>
                </a:lnTo>
                <a:lnTo>
                  <a:pt x="12304" y="5602"/>
                </a:lnTo>
                <a:lnTo>
                  <a:pt x="12298" y="5596"/>
                </a:lnTo>
                <a:lnTo>
                  <a:pt x="12288" y="5592"/>
                </a:lnTo>
                <a:lnTo>
                  <a:pt x="12280" y="5590"/>
                </a:lnTo>
                <a:lnTo>
                  <a:pt x="12280" y="5594"/>
                </a:lnTo>
                <a:close/>
                <a:moveTo>
                  <a:pt x="12164" y="5488"/>
                </a:moveTo>
                <a:lnTo>
                  <a:pt x="12164" y="5488"/>
                </a:lnTo>
                <a:lnTo>
                  <a:pt x="12160" y="5486"/>
                </a:lnTo>
                <a:lnTo>
                  <a:pt x="12158" y="5486"/>
                </a:lnTo>
                <a:lnTo>
                  <a:pt x="12156" y="5492"/>
                </a:lnTo>
                <a:lnTo>
                  <a:pt x="12160" y="5498"/>
                </a:lnTo>
                <a:lnTo>
                  <a:pt x="12164" y="5502"/>
                </a:lnTo>
                <a:lnTo>
                  <a:pt x="12166" y="5502"/>
                </a:lnTo>
                <a:lnTo>
                  <a:pt x="12168" y="5500"/>
                </a:lnTo>
                <a:lnTo>
                  <a:pt x="12168" y="5494"/>
                </a:lnTo>
                <a:lnTo>
                  <a:pt x="12164" y="5488"/>
                </a:lnTo>
                <a:close/>
                <a:moveTo>
                  <a:pt x="12190" y="5504"/>
                </a:moveTo>
                <a:lnTo>
                  <a:pt x="12190" y="5504"/>
                </a:lnTo>
                <a:lnTo>
                  <a:pt x="12188" y="5498"/>
                </a:lnTo>
                <a:lnTo>
                  <a:pt x="12182" y="5494"/>
                </a:lnTo>
                <a:lnTo>
                  <a:pt x="12178" y="5494"/>
                </a:lnTo>
                <a:lnTo>
                  <a:pt x="12176" y="5494"/>
                </a:lnTo>
                <a:lnTo>
                  <a:pt x="12174" y="5496"/>
                </a:lnTo>
                <a:lnTo>
                  <a:pt x="12172" y="5500"/>
                </a:lnTo>
                <a:lnTo>
                  <a:pt x="12170" y="5506"/>
                </a:lnTo>
                <a:lnTo>
                  <a:pt x="12170" y="5508"/>
                </a:lnTo>
                <a:lnTo>
                  <a:pt x="12174" y="5510"/>
                </a:lnTo>
                <a:lnTo>
                  <a:pt x="12186" y="5510"/>
                </a:lnTo>
                <a:lnTo>
                  <a:pt x="12188" y="5510"/>
                </a:lnTo>
                <a:lnTo>
                  <a:pt x="12190" y="5504"/>
                </a:lnTo>
                <a:close/>
                <a:moveTo>
                  <a:pt x="12204" y="5532"/>
                </a:moveTo>
                <a:lnTo>
                  <a:pt x="12204" y="5532"/>
                </a:lnTo>
                <a:lnTo>
                  <a:pt x="12206" y="5526"/>
                </a:lnTo>
                <a:lnTo>
                  <a:pt x="12204" y="5522"/>
                </a:lnTo>
                <a:lnTo>
                  <a:pt x="12202" y="5520"/>
                </a:lnTo>
                <a:lnTo>
                  <a:pt x="12200" y="5522"/>
                </a:lnTo>
                <a:lnTo>
                  <a:pt x="12198" y="5524"/>
                </a:lnTo>
                <a:lnTo>
                  <a:pt x="12196" y="5524"/>
                </a:lnTo>
                <a:lnTo>
                  <a:pt x="12192" y="5520"/>
                </a:lnTo>
                <a:lnTo>
                  <a:pt x="12188" y="5516"/>
                </a:lnTo>
                <a:lnTo>
                  <a:pt x="12186" y="5518"/>
                </a:lnTo>
                <a:lnTo>
                  <a:pt x="12188" y="5526"/>
                </a:lnTo>
                <a:lnTo>
                  <a:pt x="12194" y="5532"/>
                </a:lnTo>
                <a:lnTo>
                  <a:pt x="12198" y="5536"/>
                </a:lnTo>
                <a:lnTo>
                  <a:pt x="12202" y="5534"/>
                </a:lnTo>
                <a:lnTo>
                  <a:pt x="12204" y="5532"/>
                </a:lnTo>
                <a:close/>
                <a:moveTo>
                  <a:pt x="12424" y="5380"/>
                </a:moveTo>
                <a:lnTo>
                  <a:pt x="12424" y="5380"/>
                </a:lnTo>
                <a:lnTo>
                  <a:pt x="12430" y="5386"/>
                </a:lnTo>
                <a:lnTo>
                  <a:pt x="12436" y="5394"/>
                </a:lnTo>
                <a:lnTo>
                  <a:pt x="12446" y="5398"/>
                </a:lnTo>
                <a:lnTo>
                  <a:pt x="12450" y="5400"/>
                </a:lnTo>
                <a:lnTo>
                  <a:pt x="12454" y="5400"/>
                </a:lnTo>
                <a:lnTo>
                  <a:pt x="12458" y="5398"/>
                </a:lnTo>
                <a:lnTo>
                  <a:pt x="12454" y="5394"/>
                </a:lnTo>
                <a:lnTo>
                  <a:pt x="12446" y="5390"/>
                </a:lnTo>
                <a:lnTo>
                  <a:pt x="12444" y="5388"/>
                </a:lnTo>
                <a:lnTo>
                  <a:pt x="12442" y="5384"/>
                </a:lnTo>
                <a:lnTo>
                  <a:pt x="12438" y="5376"/>
                </a:lnTo>
                <a:lnTo>
                  <a:pt x="12434" y="5372"/>
                </a:lnTo>
                <a:lnTo>
                  <a:pt x="12416" y="5360"/>
                </a:lnTo>
                <a:lnTo>
                  <a:pt x="12412" y="5358"/>
                </a:lnTo>
                <a:lnTo>
                  <a:pt x="12410" y="5358"/>
                </a:lnTo>
                <a:lnTo>
                  <a:pt x="12412" y="5366"/>
                </a:lnTo>
                <a:lnTo>
                  <a:pt x="12414" y="5370"/>
                </a:lnTo>
                <a:lnTo>
                  <a:pt x="12418" y="5372"/>
                </a:lnTo>
                <a:lnTo>
                  <a:pt x="12422" y="5376"/>
                </a:lnTo>
                <a:lnTo>
                  <a:pt x="12424" y="5380"/>
                </a:lnTo>
                <a:close/>
                <a:moveTo>
                  <a:pt x="12528" y="5426"/>
                </a:moveTo>
                <a:lnTo>
                  <a:pt x="12528" y="5426"/>
                </a:lnTo>
                <a:lnTo>
                  <a:pt x="12520" y="5420"/>
                </a:lnTo>
                <a:lnTo>
                  <a:pt x="12516" y="5416"/>
                </a:lnTo>
                <a:lnTo>
                  <a:pt x="12512" y="5412"/>
                </a:lnTo>
                <a:lnTo>
                  <a:pt x="12502" y="5408"/>
                </a:lnTo>
                <a:lnTo>
                  <a:pt x="12498" y="5406"/>
                </a:lnTo>
                <a:lnTo>
                  <a:pt x="12496" y="5406"/>
                </a:lnTo>
                <a:lnTo>
                  <a:pt x="12498" y="5416"/>
                </a:lnTo>
                <a:lnTo>
                  <a:pt x="12500" y="5422"/>
                </a:lnTo>
                <a:lnTo>
                  <a:pt x="12504" y="5426"/>
                </a:lnTo>
                <a:lnTo>
                  <a:pt x="12518" y="5434"/>
                </a:lnTo>
                <a:lnTo>
                  <a:pt x="12534" y="5444"/>
                </a:lnTo>
                <a:lnTo>
                  <a:pt x="12548" y="5452"/>
                </a:lnTo>
                <a:lnTo>
                  <a:pt x="12552" y="5456"/>
                </a:lnTo>
                <a:lnTo>
                  <a:pt x="12552" y="5454"/>
                </a:lnTo>
                <a:lnTo>
                  <a:pt x="12550" y="5446"/>
                </a:lnTo>
                <a:lnTo>
                  <a:pt x="12540" y="5434"/>
                </a:lnTo>
                <a:lnTo>
                  <a:pt x="12534" y="5430"/>
                </a:lnTo>
                <a:lnTo>
                  <a:pt x="12528" y="5426"/>
                </a:lnTo>
                <a:close/>
                <a:moveTo>
                  <a:pt x="12608" y="5498"/>
                </a:moveTo>
                <a:lnTo>
                  <a:pt x="12608" y="5498"/>
                </a:lnTo>
                <a:lnTo>
                  <a:pt x="12608" y="5492"/>
                </a:lnTo>
                <a:lnTo>
                  <a:pt x="12608" y="5488"/>
                </a:lnTo>
                <a:lnTo>
                  <a:pt x="12606" y="5482"/>
                </a:lnTo>
                <a:lnTo>
                  <a:pt x="12602" y="5476"/>
                </a:lnTo>
                <a:lnTo>
                  <a:pt x="12598" y="5472"/>
                </a:lnTo>
                <a:lnTo>
                  <a:pt x="12596" y="5468"/>
                </a:lnTo>
                <a:lnTo>
                  <a:pt x="12594" y="5458"/>
                </a:lnTo>
                <a:lnTo>
                  <a:pt x="12590" y="5450"/>
                </a:lnTo>
                <a:lnTo>
                  <a:pt x="12586" y="5446"/>
                </a:lnTo>
                <a:lnTo>
                  <a:pt x="12582" y="5444"/>
                </a:lnTo>
                <a:lnTo>
                  <a:pt x="12578" y="5444"/>
                </a:lnTo>
                <a:lnTo>
                  <a:pt x="12576" y="5444"/>
                </a:lnTo>
                <a:lnTo>
                  <a:pt x="12578" y="5450"/>
                </a:lnTo>
                <a:lnTo>
                  <a:pt x="12582" y="5462"/>
                </a:lnTo>
                <a:lnTo>
                  <a:pt x="12586" y="5480"/>
                </a:lnTo>
                <a:lnTo>
                  <a:pt x="12588" y="5484"/>
                </a:lnTo>
                <a:lnTo>
                  <a:pt x="12592" y="5488"/>
                </a:lnTo>
                <a:lnTo>
                  <a:pt x="12596" y="5492"/>
                </a:lnTo>
                <a:lnTo>
                  <a:pt x="12600" y="5498"/>
                </a:lnTo>
                <a:lnTo>
                  <a:pt x="12606" y="5504"/>
                </a:lnTo>
                <a:lnTo>
                  <a:pt x="12610" y="5508"/>
                </a:lnTo>
                <a:lnTo>
                  <a:pt x="12612" y="5508"/>
                </a:lnTo>
                <a:lnTo>
                  <a:pt x="12612" y="5506"/>
                </a:lnTo>
                <a:lnTo>
                  <a:pt x="12608" y="5498"/>
                </a:lnTo>
                <a:close/>
                <a:moveTo>
                  <a:pt x="12552" y="5494"/>
                </a:moveTo>
                <a:lnTo>
                  <a:pt x="12552" y="5494"/>
                </a:lnTo>
                <a:lnTo>
                  <a:pt x="12548" y="5490"/>
                </a:lnTo>
                <a:lnTo>
                  <a:pt x="12544" y="5490"/>
                </a:lnTo>
                <a:lnTo>
                  <a:pt x="12540" y="5492"/>
                </a:lnTo>
                <a:lnTo>
                  <a:pt x="12540" y="5502"/>
                </a:lnTo>
                <a:lnTo>
                  <a:pt x="12542" y="5508"/>
                </a:lnTo>
                <a:lnTo>
                  <a:pt x="12546" y="5512"/>
                </a:lnTo>
                <a:lnTo>
                  <a:pt x="12554" y="5516"/>
                </a:lnTo>
                <a:lnTo>
                  <a:pt x="12562" y="5516"/>
                </a:lnTo>
                <a:lnTo>
                  <a:pt x="12570" y="5516"/>
                </a:lnTo>
                <a:lnTo>
                  <a:pt x="12572" y="5518"/>
                </a:lnTo>
                <a:lnTo>
                  <a:pt x="12574" y="5520"/>
                </a:lnTo>
                <a:lnTo>
                  <a:pt x="12582" y="5522"/>
                </a:lnTo>
                <a:lnTo>
                  <a:pt x="12586" y="5522"/>
                </a:lnTo>
                <a:lnTo>
                  <a:pt x="12590" y="5520"/>
                </a:lnTo>
                <a:lnTo>
                  <a:pt x="12590" y="5518"/>
                </a:lnTo>
                <a:lnTo>
                  <a:pt x="12590" y="5516"/>
                </a:lnTo>
                <a:lnTo>
                  <a:pt x="12584" y="5508"/>
                </a:lnTo>
                <a:lnTo>
                  <a:pt x="12576" y="5500"/>
                </a:lnTo>
                <a:lnTo>
                  <a:pt x="12574" y="5496"/>
                </a:lnTo>
                <a:lnTo>
                  <a:pt x="12570" y="5496"/>
                </a:lnTo>
                <a:lnTo>
                  <a:pt x="12562" y="5496"/>
                </a:lnTo>
                <a:lnTo>
                  <a:pt x="12556" y="5496"/>
                </a:lnTo>
                <a:lnTo>
                  <a:pt x="12554" y="5496"/>
                </a:lnTo>
                <a:lnTo>
                  <a:pt x="12552" y="5494"/>
                </a:lnTo>
                <a:close/>
                <a:moveTo>
                  <a:pt x="12636" y="5548"/>
                </a:moveTo>
                <a:lnTo>
                  <a:pt x="12636" y="5548"/>
                </a:lnTo>
                <a:lnTo>
                  <a:pt x="12628" y="5546"/>
                </a:lnTo>
                <a:lnTo>
                  <a:pt x="12620" y="5540"/>
                </a:lnTo>
                <a:lnTo>
                  <a:pt x="12612" y="5538"/>
                </a:lnTo>
                <a:lnTo>
                  <a:pt x="12608" y="5538"/>
                </a:lnTo>
                <a:lnTo>
                  <a:pt x="12606" y="5538"/>
                </a:lnTo>
                <a:lnTo>
                  <a:pt x="12604" y="5540"/>
                </a:lnTo>
                <a:lnTo>
                  <a:pt x="12606" y="5542"/>
                </a:lnTo>
                <a:lnTo>
                  <a:pt x="12608" y="5544"/>
                </a:lnTo>
                <a:lnTo>
                  <a:pt x="12612" y="5546"/>
                </a:lnTo>
                <a:lnTo>
                  <a:pt x="12614" y="5548"/>
                </a:lnTo>
                <a:lnTo>
                  <a:pt x="12614" y="5552"/>
                </a:lnTo>
                <a:lnTo>
                  <a:pt x="12616" y="5554"/>
                </a:lnTo>
                <a:lnTo>
                  <a:pt x="12618" y="5558"/>
                </a:lnTo>
                <a:lnTo>
                  <a:pt x="12628" y="5564"/>
                </a:lnTo>
                <a:lnTo>
                  <a:pt x="12638" y="5566"/>
                </a:lnTo>
                <a:lnTo>
                  <a:pt x="12646" y="5568"/>
                </a:lnTo>
                <a:lnTo>
                  <a:pt x="12648" y="5568"/>
                </a:lnTo>
                <a:lnTo>
                  <a:pt x="12648" y="5564"/>
                </a:lnTo>
                <a:lnTo>
                  <a:pt x="12646" y="5558"/>
                </a:lnTo>
                <a:lnTo>
                  <a:pt x="12642" y="5552"/>
                </a:lnTo>
                <a:lnTo>
                  <a:pt x="12640" y="5548"/>
                </a:lnTo>
                <a:lnTo>
                  <a:pt x="12636" y="5548"/>
                </a:lnTo>
                <a:close/>
                <a:moveTo>
                  <a:pt x="12554" y="5600"/>
                </a:moveTo>
                <a:lnTo>
                  <a:pt x="12554" y="5600"/>
                </a:lnTo>
                <a:lnTo>
                  <a:pt x="12558" y="5604"/>
                </a:lnTo>
                <a:lnTo>
                  <a:pt x="12564" y="5610"/>
                </a:lnTo>
                <a:lnTo>
                  <a:pt x="12574" y="5614"/>
                </a:lnTo>
                <a:lnTo>
                  <a:pt x="12576" y="5616"/>
                </a:lnTo>
                <a:lnTo>
                  <a:pt x="12580" y="5614"/>
                </a:lnTo>
                <a:lnTo>
                  <a:pt x="12580" y="5612"/>
                </a:lnTo>
                <a:lnTo>
                  <a:pt x="12578" y="5610"/>
                </a:lnTo>
                <a:lnTo>
                  <a:pt x="12570" y="5602"/>
                </a:lnTo>
                <a:lnTo>
                  <a:pt x="12560" y="5598"/>
                </a:lnTo>
                <a:lnTo>
                  <a:pt x="12556" y="5598"/>
                </a:lnTo>
                <a:lnTo>
                  <a:pt x="12554" y="5600"/>
                </a:lnTo>
                <a:close/>
                <a:moveTo>
                  <a:pt x="12456" y="5426"/>
                </a:moveTo>
                <a:lnTo>
                  <a:pt x="12456" y="5426"/>
                </a:lnTo>
                <a:lnTo>
                  <a:pt x="12454" y="5426"/>
                </a:lnTo>
                <a:lnTo>
                  <a:pt x="12450" y="5428"/>
                </a:lnTo>
                <a:lnTo>
                  <a:pt x="12446" y="5434"/>
                </a:lnTo>
                <a:lnTo>
                  <a:pt x="12446" y="5442"/>
                </a:lnTo>
                <a:lnTo>
                  <a:pt x="12448" y="5444"/>
                </a:lnTo>
                <a:lnTo>
                  <a:pt x="12450" y="5444"/>
                </a:lnTo>
                <a:lnTo>
                  <a:pt x="12456" y="5442"/>
                </a:lnTo>
                <a:lnTo>
                  <a:pt x="12458" y="5444"/>
                </a:lnTo>
                <a:lnTo>
                  <a:pt x="12460" y="5448"/>
                </a:lnTo>
                <a:lnTo>
                  <a:pt x="12464" y="5454"/>
                </a:lnTo>
                <a:lnTo>
                  <a:pt x="12468" y="5454"/>
                </a:lnTo>
                <a:lnTo>
                  <a:pt x="12470" y="5452"/>
                </a:lnTo>
                <a:lnTo>
                  <a:pt x="12468" y="5446"/>
                </a:lnTo>
                <a:lnTo>
                  <a:pt x="12464" y="5440"/>
                </a:lnTo>
                <a:lnTo>
                  <a:pt x="12460" y="5436"/>
                </a:lnTo>
                <a:lnTo>
                  <a:pt x="12460" y="5432"/>
                </a:lnTo>
                <a:lnTo>
                  <a:pt x="12460" y="5428"/>
                </a:lnTo>
                <a:lnTo>
                  <a:pt x="12456" y="5426"/>
                </a:lnTo>
                <a:close/>
                <a:moveTo>
                  <a:pt x="12432" y="5420"/>
                </a:moveTo>
                <a:lnTo>
                  <a:pt x="12432" y="5420"/>
                </a:lnTo>
                <a:lnTo>
                  <a:pt x="12432" y="5426"/>
                </a:lnTo>
                <a:lnTo>
                  <a:pt x="12436" y="5432"/>
                </a:lnTo>
                <a:lnTo>
                  <a:pt x="12438" y="5434"/>
                </a:lnTo>
                <a:lnTo>
                  <a:pt x="12440" y="5434"/>
                </a:lnTo>
                <a:lnTo>
                  <a:pt x="12442" y="5432"/>
                </a:lnTo>
                <a:lnTo>
                  <a:pt x="12444" y="5428"/>
                </a:lnTo>
                <a:lnTo>
                  <a:pt x="12444" y="5426"/>
                </a:lnTo>
                <a:lnTo>
                  <a:pt x="12440" y="5420"/>
                </a:lnTo>
                <a:lnTo>
                  <a:pt x="12436" y="5418"/>
                </a:lnTo>
                <a:lnTo>
                  <a:pt x="12434" y="5418"/>
                </a:lnTo>
                <a:lnTo>
                  <a:pt x="12432" y="5420"/>
                </a:lnTo>
                <a:close/>
                <a:moveTo>
                  <a:pt x="12414" y="5408"/>
                </a:moveTo>
                <a:lnTo>
                  <a:pt x="12414" y="5408"/>
                </a:lnTo>
                <a:lnTo>
                  <a:pt x="12416" y="5412"/>
                </a:lnTo>
                <a:lnTo>
                  <a:pt x="12418" y="5418"/>
                </a:lnTo>
                <a:lnTo>
                  <a:pt x="12422" y="5420"/>
                </a:lnTo>
                <a:lnTo>
                  <a:pt x="12424" y="5420"/>
                </a:lnTo>
                <a:lnTo>
                  <a:pt x="12428" y="5418"/>
                </a:lnTo>
                <a:lnTo>
                  <a:pt x="12428" y="5416"/>
                </a:lnTo>
                <a:lnTo>
                  <a:pt x="12428" y="5414"/>
                </a:lnTo>
                <a:lnTo>
                  <a:pt x="12424" y="5408"/>
                </a:lnTo>
                <a:lnTo>
                  <a:pt x="12418" y="5406"/>
                </a:lnTo>
                <a:lnTo>
                  <a:pt x="12416" y="5406"/>
                </a:lnTo>
                <a:lnTo>
                  <a:pt x="12414" y="5408"/>
                </a:lnTo>
                <a:close/>
                <a:moveTo>
                  <a:pt x="12472" y="5456"/>
                </a:moveTo>
                <a:lnTo>
                  <a:pt x="12472" y="5456"/>
                </a:lnTo>
                <a:lnTo>
                  <a:pt x="12470" y="5460"/>
                </a:lnTo>
                <a:lnTo>
                  <a:pt x="12472" y="5464"/>
                </a:lnTo>
                <a:lnTo>
                  <a:pt x="12474" y="5464"/>
                </a:lnTo>
                <a:lnTo>
                  <a:pt x="12480" y="5464"/>
                </a:lnTo>
                <a:lnTo>
                  <a:pt x="12482" y="5462"/>
                </a:lnTo>
                <a:lnTo>
                  <a:pt x="12482" y="5460"/>
                </a:lnTo>
                <a:lnTo>
                  <a:pt x="12480" y="5456"/>
                </a:lnTo>
                <a:lnTo>
                  <a:pt x="12476" y="5454"/>
                </a:lnTo>
                <a:lnTo>
                  <a:pt x="12474" y="5454"/>
                </a:lnTo>
                <a:lnTo>
                  <a:pt x="12472" y="5456"/>
                </a:lnTo>
                <a:close/>
                <a:moveTo>
                  <a:pt x="12382" y="5382"/>
                </a:moveTo>
                <a:lnTo>
                  <a:pt x="12382" y="5382"/>
                </a:lnTo>
                <a:lnTo>
                  <a:pt x="12382" y="5384"/>
                </a:lnTo>
                <a:lnTo>
                  <a:pt x="12386" y="5386"/>
                </a:lnTo>
                <a:lnTo>
                  <a:pt x="12388" y="5386"/>
                </a:lnTo>
                <a:lnTo>
                  <a:pt x="12390" y="5384"/>
                </a:lnTo>
                <a:lnTo>
                  <a:pt x="12390" y="5380"/>
                </a:lnTo>
                <a:lnTo>
                  <a:pt x="12386" y="5378"/>
                </a:lnTo>
                <a:lnTo>
                  <a:pt x="12384" y="5378"/>
                </a:lnTo>
                <a:lnTo>
                  <a:pt x="12382" y="5382"/>
                </a:lnTo>
                <a:close/>
                <a:moveTo>
                  <a:pt x="12828" y="5768"/>
                </a:moveTo>
                <a:lnTo>
                  <a:pt x="12828" y="5768"/>
                </a:lnTo>
                <a:lnTo>
                  <a:pt x="12826" y="5762"/>
                </a:lnTo>
                <a:lnTo>
                  <a:pt x="12824" y="5758"/>
                </a:lnTo>
                <a:lnTo>
                  <a:pt x="12822" y="5756"/>
                </a:lnTo>
                <a:lnTo>
                  <a:pt x="12820" y="5754"/>
                </a:lnTo>
                <a:lnTo>
                  <a:pt x="12818" y="5756"/>
                </a:lnTo>
                <a:lnTo>
                  <a:pt x="12816" y="5758"/>
                </a:lnTo>
                <a:lnTo>
                  <a:pt x="12816" y="5762"/>
                </a:lnTo>
                <a:lnTo>
                  <a:pt x="12818" y="5766"/>
                </a:lnTo>
                <a:lnTo>
                  <a:pt x="12822" y="5776"/>
                </a:lnTo>
                <a:lnTo>
                  <a:pt x="12822" y="5780"/>
                </a:lnTo>
                <a:lnTo>
                  <a:pt x="12822" y="5786"/>
                </a:lnTo>
                <a:lnTo>
                  <a:pt x="12822" y="5792"/>
                </a:lnTo>
                <a:lnTo>
                  <a:pt x="12826" y="5800"/>
                </a:lnTo>
                <a:lnTo>
                  <a:pt x="12828" y="5804"/>
                </a:lnTo>
                <a:lnTo>
                  <a:pt x="12830" y="5806"/>
                </a:lnTo>
                <a:lnTo>
                  <a:pt x="12838" y="5804"/>
                </a:lnTo>
                <a:lnTo>
                  <a:pt x="12842" y="5802"/>
                </a:lnTo>
                <a:lnTo>
                  <a:pt x="12844" y="5800"/>
                </a:lnTo>
                <a:lnTo>
                  <a:pt x="12846" y="5798"/>
                </a:lnTo>
                <a:lnTo>
                  <a:pt x="12846" y="5794"/>
                </a:lnTo>
                <a:lnTo>
                  <a:pt x="12844" y="5786"/>
                </a:lnTo>
                <a:lnTo>
                  <a:pt x="12840" y="5776"/>
                </a:lnTo>
                <a:lnTo>
                  <a:pt x="12838" y="5772"/>
                </a:lnTo>
                <a:lnTo>
                  <a:pt x="12836" y="5770"/>
                </a:lnTo>
                <a:lnTo>
                  <a:pt x="12834" y="5774"/>
                </a:lnTo>
                <a:lnTo>
                  <a:pt x="12832" y="5776"/>
                </a:lnTo>
                <a:lnTo>
                  <a:pt x="12828" y="5768"/>
                </a:lnTo>
                <a:close/>
                <a:moveTo>
                  <a:pt x="12844" y="5822"/>
                </a:moveTo>
                <a:lnTo>
                  <a:pt x="12844" y="5822"/>
                </a:lnTo>
                <a:lnTo>
                  <a:pt x="12844" y="5828"/>
                </a:lnTo>
                <a:lnTo>
                  <a:pt x="12850" y="5832"/>
                </a:lnTo>
                <a:lnTo>
                  <a:pt x="12852" y="5834"/>
                </a:lnTo>
                <a:lnTo>
                  <a:pt x="12854" y="5836"/>
                </a:lnTo>
                <a:lnTo>
                  <a:pt x="12856" y="5842"/>
                </a:lnTo>
                <a:lnTo>
                  <a:pt x="12858" y="5848"/>
                </a:lnTo>
                <a:lnTo>
                  <a:pt x="12862" y="5848"/>
                </a:lnTo>
                <a:lnTo>
                  <a:pt x="12866" y="5848"/>
                </a:lnTo>
                <a:lnTo>
                  <a:pt x="12870" y="5844"/>
                </a:lnTo>
                <a:lnTo>
                  <a:pt x="12868" y="5840"/>
                </a:lnTo>
                <a:lnTo>
                  <a:pt x="12866" y="5834"/>
                </a:lnTo>
                <a:lnTo>
                  <a:pt x="12862" y="5828"/>
                </a:lnTo>
                <a:lnTo>
                  <a:pt x="12856" y="5822"/>
                </a:lnTo>
                <a:lnTo>
                  <a:pt x="12850" y="5820"/>
                </a:lnTo>
                <a:lnTo>
                  <a:pt x="12846" y="5820"/>
                </a:lnTo>
                <a:lnTo>
                  <a:pt x="12844" y="5822"/>
                </a:lnTo>
                <a:close/>
                <a:moveTo>
                  <a:pt x="12888" y="5902"/>
                </a:moveTo>
                <a:lnTo>
                  <a:pt x="12888" y="5902"/>
                </a:lnTo>
                <a:lnTo>
                  <a:pt x="12886" y="5906"/>
                </a:lnTo>
                <a:lnTo>
                  <a:pt x="12888" y="5910"/>
                </a:lnTo>
                <a:lnTo>
                  <a:pt x="12892" y="5912"/>
                </a:lnTo>
                <a:lnTo>
                  <a:pt x="12898" y="5912"/>
                </a:lnTo>
                <a:lnTo>
                  <a:pt x="12900" y="5912"/>
                </a:lnTo>
                <a:lnTo>
                  <a:pt x="12902" y="5910"/>
                </a:lnTo>
                <a:lnTo>
                  <a:pt x="12898" y="5904"/>
                </a:lnTo>
                <a:lnTo>
                  <a:pt x="12892" y="5900"/>
                </a:lnTo>
                <a:lnTo>
                  <a:pt x="12890" y="5898"/>
                </a:lnTo>
                <a:lnTo>
                  <a:pt x="12888" y="5902"/>
                </a:lnTo>
                <a:close/>
                <a:moveTo>
                  <a:pt x="12890" y="5864"/>
                </a:moveTo>
                <a:lnTo>
                  <a:pt x="12890" y="5864"/>
                </a:lnTo>
                <a:lnTo>
                  <a:pt x="12892" y="5862"/>
                </a:lnTo>
                <a:lnTo>
                  <a:pt x="12888" y="5854"/>
                </a:lnTo>
                <a:lnTo>
                  <a:pt x="12886" y="5852"/>
                </a:lnTo>
                <a:lnTo>
                  <a:pt x="12884" y="5852"/>
                </a:lnTo>
                <a:lnTo>
                  <a:pt x="12882" y="5856"/>
                </a:lnTo>
                <a:lnTo>
                  <a:pt x="12884" y="5860"/>
                </a:lnTo>
                <a:lnTo>
                  <a:pt x="12886" y="5862"/>
                </a:lnTo>
                <a:lnTo>
                  <a:pt x="12890" y="5864"/>
                </a:lnTo>
                <a:close/>
                <a:moveTo>
                  <a:pt x="12876" y="5836"/>
                </a:moveTo>
                <a:lnTo>
                  <a:pt x="12876" y="5836"/>
                </a:lnTo>
                <a:lnTo>
                  <a:pt x="12880" y="5840"/>
                </a:lnTo>
                <a:lnTo>
                  <a:pt x="12884" y="5840"/>
                </a:lnTo>
                <a:lnTo>
                  <a:pt x="12888" y="5838"/>
                </a:lnTo>
                <a:lnTo>
                  <a:pt x="12888" y="5832"/>
                </a:lnTo>
                <a:lnTo>
                  <a:pt x="12886" y="5830"/>
                </a:lnTo>
                <a:lnTo>
                  <a:pt x="12884" y="5828"/>
                </a:lnTo>
                <a:lnTo>
                  <a:pt x="12878" y="5828"/>
                </a:lnTo>
                <a:lnTo>
                  <a:pt x="12876" y="5832"/>
                </a:lnTo>
                <a:lnTo>
                  <a:pt x="12876" y="5834"/>
                </a:lnTo>
                <a:lnTo>
                  <a:pt x="12876" y="5836"/>
                </a:lnTo>
                <a:close/>
                <a:moveTo>
                  <a:pt x="12866" y="5796"/>
                </a:moveTo>
                <a:lnTo>
                  <a:pt x="12866" y="5796"/>
                </a:lnTo>
                <a:lnTo>
                  <a:pt x="12874" y="5792"/>
                </a:lnTo>
                <a:lnTo>
                  <a:pt x="12876" y="5790"/>
                </a:lnTo>
                <a:lnTo>
                  <a:pt x="12878" y="5788"/>
                </a:lnTo>
                <a:lnTo>
                  <a:pt x="12878" y="5786"/>
                </a:lnTo>
                <a:lnTo>
                  <a:pt x="12872" y="5786"/>
                </a:lnTo>
                <a:lnTo>
                  <a:pt x="12868" y="5788"/>
                </a:lnTo>
                <a:lnTo>
                  <a:pt x="12864" y="5792"/>
                </a:lnTo>
                <a:lnTo>
                  <a:pt x="12864" y="5794"/>
                </a:lnTo>
                <a:lnTo>
                  <a:pt x="12866" y="5796"/>
                </a:lnTo>
                <a:close/>
                <a:moveTo>
                  <a:pt x="12918" y="5954"/>
                </a:moveTo>
                <a:lnTo>
                  <a:pt x="12918" y="5954"/>
                </a:lnTo>
                <a:lnTo>
                  <a:pt x="12918" y="5956"/>
                </a:lnTo>
                <a:lnTo>
                  <a:pt x="12918" y="5960"/>
                </a:lnTo>
                <a:lnTo>
                  <a:pt x="12920" y="5966"/>
                </a:lnTo>
                <a:lnTo>
                  <a:pt x="12926" y="5970"/>
                </a:lnTo>
                <a:lnTo>
                  <a:pt x="12928" y="5970"/>
                </a:lnTo>
                <a:lnTo>
                  <a:pt x="12930" y="5970"/>
                </a:lnTo>
                <a:lnTo>
                  <a:pt x="12932" y="5968"/>
                </a:lnTo>
                <a:lnTo>
                  <a:pt x="12932" y="5964"/>
                </a:lnTo>
                <a:lnTo>
                  <a:pt x="12930" y="5956"/>
                </a:lnTo>
                <a:lnTo>
                  <a:pt x="12924" y="5952"/>
                </a:lnTo>
                <a:lnTo>
                  <a:pt x="12922" y="5952"/>
                </a:lnTo>
                <a:lnTo>
                  <a:pt x="12918" y="5954"/>
                </a:lnTo>
                <a:close/>
                <a:moveTo>
                  <a:pt x="12928" y="5988"/>
                </a:moveTo>
                <a:lnTo>
                  <a:pt x="12928" y="5988"/>
                </a:lnTo>
                <a:lnTo>
                  <a:pt x="12926" y="5990"/>
                </a:lnTo>
                <a:lnTo>
                  <a:pt x="12926" y="5992"/>
                </a:lnTo>
                <a:lnTo>
                  <a:pt x="12928" y="5998"/>
                </a:lnTo>
                <a:lnTo>
                  <a:pt x="12932" y="6004"/>
                </a:lnTo>
                <a:lnTo>
                  <a:pt x="12936" y="6006"/>
                </a:lnTo>
                <a:lnTo>
                  <a:pt x="12938" y="6004"/>
                </a:lnTo>
                <a:lnTo>
                  <a:pt x="12938" y="6000"/>
                </a:lnTo>
                <a:lnTo>
                  <a:pt x="12936" y="5994"/>
                </a:lnTo>
                <a:lnTo>
                  <a:pt x="12932" y="5988"/>
                </a:lnTo>
                <a:lnTo>
                  <a:pt x="12930" y="5986"/>
                </a:lnTo>
                <a:lnTo>
                  <a:pt x="12928" y="5988"/>
                </a:lnTo>
                <a:close/>
                <a:moveTo>
                  <a:pt x="12874" y="6102"/>
                </a:moveTo>
                <a:lnTo>
                  <a:pt x="12874" y="6102"/>
                </a:lnTo>
                <a:lnTo>
                  <a:pt x="12876" y="6104"/>
                </a:lnTo>
                <a:lnTo>
                  <a:pt x="12878" y="6106"/>
                </a:lnTo>
                <a:lnTo>
                  <a:pt x="12882" y="6104"/>
                </a:lnTo>
                <a:lnTo>
                  <a:pt x="12884" y="6100"/>
                </a:lnTo>
                <a:lnTo>
                  <a:pt x="12884" y="6096"/>
                </a:lnTo>
                <a:lnTo>
                  <a:pt x="12884" y="6092"/>
                </a:lnTo>
                <a:lnTo>
                  <a:pt x="12880" y="6090"/>
                </a:lnTo>
                <a:lnTo>
                  <a:pt x="12878" y="6088"/>
                </a:lnTo>
                <a:lnTo>
                  <a:pt x="12876" y="6088"/>
                </a:lnTo>
                <a:lnTo>
                  <a:pt x="12874" y="6088"/>
                </a:lnTo>
                <a:lnTo>
                  <a:pt x="12872" y="6094"/>
                </a:lnTo>
                <a:lnTo>
                  <a:pt x="12874" y="6102"/>
                </a:lnTo>
                <a:close/>
                <a:moveTo>
                  <a:pt x="12842" y="6076"/>
                </a:moveTo>
                <a:lnTo>
                  <a:pt x="12842" y="6076"/>
                </a:lnTo>
                <a:lnTo>
                  <a:pt x="12848" y="6078"/>
                </a:lnTo>
                <a:lnTo>
                  <a:pt x="12852" y="6078"/>
                </a:lnTo>
                <a:lnTo>
                  <a:pt x="12854" y="6078"/>
                </a:lnTo>
                <a:lnTo>
                  <a:pt x="12856" y="6076"/>
                </a:lnTo>
                <a:lnTo>
                  <a:pt x="12856" y="6070"/>
                </a:lnTo>
                <a:lnTo>
                  <a:pt x="12854" y="6062"/>
                </a:lnTo>
                <a:lnTo>
                  <a:pt x="12848" y="6058"/>
                </a:lnTo>
                <a:lnTo>
                  <a:pt x="12842" y="6056"/>
                </a:lnTo>
                <a:lnTo>
                  <a:pt x="12838" y="6058"/>
                </a:lnTo>
                <a:lnTo>
                  <a:pt x="12840" y="6060"/>
                </a:lnTo>
                <a:lnTo>
                  <a:pt x="12842" y="6062"/>
                </a:lnTo>
                <a:lnTo>
                  <a:pt x="12842" y="6064"/>
                </a:lnTo>
                <a:lnTo>
                  <a:pt x="12840" y="6068"/>
                </a:lnTo>
                <a:lnTo>
                  <a:pt x="12838" y="6072"/>
                </a:lnTo>
                <a:lnTo>
                  <a:pt x="12840" y="6074"/>
                </a:lnTo>
                <a:lnTo>
                  <a:pt x="12842" y="6076"/>
                </a:lnTo>
                <a:close/>
                <a:moveTo>
                  <a:pt x="12794" y="6104"/>
                </a:moveTo>
                <a:lnTo>
                  <a:pt x="12794" y="6104"/>
                </a:lnTo>
                <a:lnTo>
                  <a:pt x="12790" y="6100"/>
                </a:lnTo>
                <a:lnTo>
                  <a:pt x="12786" y="6098"/>
                </a:lnTo>
                <a:lnTo>
                  <a:pt x="12786" y="6100"/>
                </a:lnTo>
                <a:lnTo>
                  <a:pt x="12766" y="6082"/>
                </a:lnTo>
                <a:lnTo>
                  <a:pt x="12764" y="6076"/>
                </a:lnTo>
                <a:lnTo>
                  <a:pt x="12760" y="6070"/>
                </a:lnTo>
                <a:lnTo>
                  <a:pt x="12746" y="6058"/>
                </a:lnTo>
                <a:lnTo>
                  <a:pt x="12730" y="6046"/>
                </a:lnTo>
                <a:lnTo>
                  <a:pt x="12720" y="6038"/>
                </a:lnTo>
                <a:lnTo>
                  <a:pt x="12720" y="6044"/>
                </a:lnTo>
                <a:lnTo>
                  <a:pt x="12714" y="6036"/>
                </a:lnTo>
                <a:lnTo>
                  <a:pt x="12710" y="6032"/>
                </a:lnTo>
                <a:lnTo>
                  <a:pt x="12708" y="6032"/>
                </a:lnTo>
                <a:lnTo>
                  <a:pt x="12710" y="6040"/>
                </a:lnTo>
                <a:lnTo>
                  <a:pt x="12722" y="6060"/>
                </a:lnTo>
                <a:lnTo>
                  <a:pt x="12722" y="6064"/>
                </a:lnTo>
                <a:lnTo>
                  <a:pt x="12724" y="6064"/>
                </a:lnTo>
                <a:lnTo>
                  <a:pt x="12722" y="6066"/>
                </a:lnTo>
                <a:lnTo>
                  <a:pt x="12734" y="6076"/>
                </a:lnTo>
                <a:lnTo>
                  <a:pt x="12740" y="6080"/>
                </a:lnTo>
                <a:lnTo>
                  <a:pt x="12746" y="6094"/>
                </a:lnTo>
                <a:lnTo>
                  <a:pt x="12748" y="6092"/>
                </a:lnTo>
                <a:lnTo>
                  <a:pt x="12750" y="6098"/>
                </a:lnTo>
                <a:lnTo>
                  <a:pt x="12752" y="6098"/>
                </a:lnTo>
                <a:lnTo>
                  <a:pt x="12758" y="6104"/>
                </a:lnTo>
                <a:lnTo>
                  <a:pt x="12764" y="6108"/>
                </a:lnTo>
                <a:lnTo>
                  <a:pt x="12772" y="6114"/>
                </a:lnTo>
                <a:lnTo>
                  <a:pt x="12780" y="6120"/>
                </a:lnTo>
                <a:lnTo>
                  <a:pt x="12788" y="6126"/>
                </a:lnTo>
                <a:lnTo>
                  <a:pt x="12806" y="6136"/>
                </a:lnTo>
                <a:lnTo>
                  <a:pt x="12806" y="6140"/>
                </a:lnTo>
                <a:lnTo>
                  <a:pt x="12806" y="6142"/>
                </a:lnTo>
                <a:lnTo>
                  <a:pt x="12824" y="6138"/>
                </a:lnTo>
                <a:lnTo>
                  <a:pt x="12828" y="6136"/>
                </a:lnTo>
                <a:lnTo>
                  <a:pt x="12828" y="6134"/>
                </a:lnTo>
                <a:lnTo>
                  <a:pt x="12818" y="6126"/>
                </a:lnTo>
                <a:lnTo>
                  <a:pt x="12794" y="6104"/>
                </a:lnTo>
                <a:close/>
                <a:moveTo>
                  <a:pt x="10286" y="4978"/>
                </a:moveTo>
                <a:lnTo>
                  <a:pt x="10286" y="4978"/>
                </a:lnTo>
                <a:lnTo>
                  <a:pt x="10288" y="4980"/>
                </a:lnTo>
                <a:lnTo>
                  <a:pt x="10290" y="4980"/>
                </a:lnTo>
                <a:lnTo>
                  <a:pt x="10294" y="4978"/>
                </a:lnTo>
                <a:lnTo>
                  <a:pt x="10298" y="4976"/>
                </a:lnTo>
                <a:lnTo>
                  <a:pt x="10300" y="4974"/>
                </a:lnTo>
                <a:lnTo>
                  <a:pt x="10296" y="4972"/>
                </a:lnTo>
                <a:lnTo>
                  <a:pt x="10290" y="4972"/>
                </a:lnTo>
                <a:lnTo>
                  <a:pt x="10286" y="4974"/>
                </a:lnTo>
                <a:lnTo>
                  <a:pt x="10286" y="4976"/>
                </a:lnTo>
                <a:lnTo>
                  <a:pt x="10286" y="4978"/>
                </a:lnTo>
                <a:close/>
                <a:moveTo>
                  <a:pt x="10310" y="4974"/>
                </a:moveTo>
                <a:lnTo>
                  <a:pt x="10310" y="4974"/>
                </a:lnTo>
                <a:lnTo>
                  <a:pt x="10304" y="4978"/>
                </a:lnTo>
                <a:lnTo>
                  <a:pt x="10300" y="4982"/>
                </a:lnTo>
                <a:lnTo>
                  <a:pt x="10298" y="4984"/>
                </a:lnTo>
                <a:lnTo>
                  <a:pt x="10294" y="4986"/>
                </a:lnTo>
                <a:lnTo>
                  <a:pt x="10296" y="4990"/>
                </a:lnTo>
                <a:lnTo>
                  <a:pt x="10298" y="4990"/>
                </a:lnTo>
                <a:lnTo>
                  <a:pt x="10302" y="4990"/>
                </a:lnTo>
                <a:lnTo>
                  <a:pt x="10308" y="4996"/>
                </a:lnTo>
                <a:lnTo>
                  <a:pt x="10306" y="4996"/>
                </a:lnTo>
                <a:lnTo>
                  <a:pt x="10304" y="4996"/>
                </a:lnTo>
                <a:lnTo>
                  <a:pt x="10302" y="4998"/>
                </a:lnTo>
                <a:lnTo>
                  <a:pt x="10302" y="5000"/>
                </a:lnTo>
                <a:lnTo>
                  <a:pt x="10306" y="5004"/>
                </a:lnTo>
                <a:lnTo>
                  <a:pt x="10308" y="5004"/>
                </a:lnTo>
                <a:lnTo>
                  <a:pt x="10310" y="5002"/>
                </a:lnTo>
                <a:lnTo>
                  <a:pt x="10308" y="4998"/>
                </a:lnTo>
                <a:lnTo>
                  <a:pt x="10308" y="4996"/>
                </a:lnTo>
                <a:lnTo>
                  <a:pt x="10322" y="5008"/>
                </a:lnTo>
                <a:lnTo>
                  <a:pt x="10324" y="5006"/>
                </a:lnTo>
                <a:lnTo>
                  <a:pt x="10326" y="5002"/>
                </a:lnTo>
                <a:lnTo>
                  <a:pt x="10328" y="4996"/>
                </a:lnTo>
                <a:lnTo>
                  <a:pt x="10326" y="4988"/>
                </a:lnTo>
                <a:lnTo>
                  <a:pt x="10326" y="4982"/>
                </a:lnTo>
                <a:lnTo>
                  <a:pt x="10322" y="4976"/>
                </a:lnTo>
                <a:lnTo>
                  <a:pt x="10316" y="4972"/>
                </a:lnTo>
                <a:lnTo>
                  <a:pt x="10310" y="4974"/>
                </a:lnTo>
                <a:close/>
                <a:moveTo>
                  <a:pt x="8358" y="3706"/>
                </a:moveTo>
                <a:lnTo>
                  <a:pt x="8358" y="3706"/>
                </a:lnTo>
                <a:lnTo>
                  <a:pt x="8356" y="3708"/>
                </a:lnTo>
                <a:lnTo>
                  <a:pt x="8354" y="3710"/>
                </a:lnTo>
                <a:lnTo>
                  <a:pt x="8346" y="3714"/>
                </a:lnTo>
                <a:lnTo>
                  <a:pt x="8340" y="3718"/>
                </a:lnTo>
                <a:lnTo>
                  <a:pt x="8338" y="3720"/>
                </a:lnTo>
                <a:lnTo>
                  <a:pt x="8338" y="3722"/>
                </a:lnTo>
                <a:lnTo>
                  <a:pt x="8340" y="3722"/>
                </a:lnTo>
                <a:lnTo>
                  <a:pt x="8344" y="3722"/>
                </a:lnTo>
                <a:lnTo>
                  <a:pt x="8352" y="3720"/>
                </a:lnTo>
                <a:lnTo>
                  <a:pt x="8364" y="3712"/>
                </a:lnTo>
                <a:lnTo>
                  <a:pt x="8374" y="3704"/>
                </a:lnTo>
                <a:lnTo>
                  <a:pt x="8374" y="3702"/>
                </a:lnTo>
                <a:lnTo>
                  <a:pt x="8374" y="3700"/>
                </a:lnTo>
                <a:lnTo>
                  <a:pt x="8368" y="3700"/>
                </a:lnTo>
                <a:lnTo>
                  <a:pt x="8358" y="3706"/>
                </a:lnTo>
                <a:close/>
                <a:moveTo>
                  <a:pt x="8050" y="3552"/>
                </a:moveTo>
                <a:lnTo>
                  <a:pt x="8050" y="3552"/>
                </a:lnTo>
                <a:lnTo>
                  <a:pt x="8050" y="3556"/>
                </a:lnTo>
                <a:lnTo>
                  <a:pt x="8050" y="3562"/>
                </a:lnTo>
                <a:lnTo>
                  <a:pt x="8054" y="3566"/>
                </a:lnTo>
                <a:lnTo>
                  <a:pt x="8056" y="3566"/>
                </a:lnTo>
                <a:lnTo>
                  <a:pt x="8056" y="3562"/>
                </a:lnTo>
                <a:lnTo>
                  <a:pt x="8056" y="3556"/>
                </a:lnTo>
                <a:lnTo>
                  <a:pt x="8052" y="3552"/>
                </a:lnTo>
                <a:lnTo>
                  <a:pt x="8050" y="3552"/>
                </a:lnTo>
                <a:close/>
                <a:moveTo>
                  <a:pt x="7034" y="3210"/>
                </a:moveTo>
                <a:lnTo>
                  <a:pt x="7034" y="3210"/>
                </a:lnTo>
                <a:lnTo>
                  <a:pt x="7032" y="3208"/>
                </a:lnTo>
                <a:lnTo>
                  <a:pt x="7030" y="3210"/>
                </a:lnTo>
                <a:lnTo>
                  <a:pt x="7030" y="3214"/>
                </a:lnTo>
                <a:lnTo>
                  <a:pt x="7032" y="3220"/>
                </a:lnTo>
                <a:lnTo>
                  <a:pt x="7036" y="3222"/>
                </a:lnTo>
                <a:lnTo>
                  <a:pt x="7038" y="3220"/>
                </a:lnTo>
                <a:lnTo>
                  <a:pt x="7036" y="3214"/>
                </a:lnTo>
                <a:lnTo>
                  <a:pt x="7034" y="3210"/>
                </a:lnTo>
                <a:close/>
                <a:moveTo>
                  <a:pt x="7154" y="3110"/>
                </a:moveTo>
                <a:lnTo>
                  <a:pt x="7154" y="3110"/>
                </a:lnTo>
                <a:lnTo>
                  <a:pt x="7158" y="3108"/>
                </a:lnTo>
                <a:lnTo>
                  <a:pt x="7160" y="3104"/>
                </a:lnTo>
                <a:lnTo>
                  <a:pt x="7162" y="3100"/>
                </a:lnTo>
                <a:lnTo>
                  <a:pt x="7160" y="3094"/>
                </a:lnTo>
                <a:lnTo>
                  <a:pt x="7160" y="3090"/>
                </a:lnTo>
                <a:lnTo>
                  <a:pt x="7158" y="3088"/>
                </a:lnTo>
                <a:lnTo>
                  <a:pt x="7154" y="3086"/>
                </a:lnTo>
                <a:lnTo>
                  <a:pt x="7150" y="3088"/>
                </a:lnTo>
                <a:lnTo>
                  <a:pt x="7148" y="3090"/>
                </a:lnTo>
                <a:lnTo>
                  <a:pt x="7148" y="3092"/>
                </a:lnTo>
                <a:lnTo>
                  <a:pt x="7152" y="3096"/>
                </a:lnTo>
                <a:lnTo>
                  <a:pt x="7152" y="3100"/>
                </a:lnTo>
                <a:lnTo>
                  <a:pt x="7150" y="3106"/>
                </a:lnTo>
                <a:lnTo>
                  <a:pt x="7150" y="3110"/>
                </a:lnTo>
                <a:lnTo>
                  <a:pt x="7152" y="3112"/>
                </a:lnTo>
                <a:lnTo>
                  <a:pt x="7154" y="3110"/>
                </a:lnTo>
                <a:close/>
                <a:moveTo>
                  <a:pt x="7226" y="3234"/>
                </a:moveTo>
                <a:lnTo>
                  <a:pt x="7226" y="3234"/>
                </a:lnTo>
                <a:lnTo>
                  <a:pt x="7228" y="3234"/>
                </a:lnTo>
                <a:lnTo>
                  <a:pt x="7232" y="3232"/>
                </a:lnTo>
                <a:lnTo>
                  <a:pt x="7238" y="3222"/>
                </a:lnTo>
                <a:lnTo>
                  <a:pt x="7244" y="3210"/>
                </a:lnTo>
                <a:lnTo>
                  <a:pt x="7244" y="3206"/>
                </a:lnTo>
                <a:lnTo>
                  <a:pt x="7244" y="3204"/>
                </a:lnTo>
                <a:lnTo>
                  <a:pt x="7242" y="3204"/>
                </a:lnTo>
                <a:lnTo>
                  <a:pt x="7238" y="3204"/>
                </a:lnTo>
                <a:lnTo>
                  <a:pt x="7230" y="3208"/>
                </a:lnTo>
                <a:lnTo>
                  <a:pt x="7224" y="3214"/>
                </a:lnTo>
                <a:lnTo>
                  <a:pt x="7222" y="3218"/>
                </a:lnTo>
                <a:lnTo>
                  <a:pt x="7224" y="3220"/>
                </a:lnTo>
                <a:lnTo>
                  <a:pt x="7224" y="3224"/>
                </a:lnTo>
                <a:lnTo>
                  <a:pt x="7224" y="3226"/>
                </a:lnTo>
                <a:lnTo>
                  <a:pt x="7224" y="3230"/>
                </a:lnTo>
                <a:lnTo>
                  <a:pt x="7226" y="3234"/>
                </a:lnTo>
                <a:close/>
                <a:moveTo>
                  <a:pt x="7168" y="3044"/>
                </a:moveTo>
                <a:lnTo>
                  <a:pt x="7168" y="3044"/>
                </a:lnTo>
                <a:lnTo>
                  <a:pt x="7166" y="3042"/>
                </a:lnTo>
                <a:lnTo>
                  <a:pt x="7162" y="3044"/>
                </a:lnTo>
                <a:lnTo>
                  <a:pt x="7152" y="3048"/>
                </a:lnTo>
                <a:lnTo>
                  <a:pt x="7150" y="3050"/>
                </a:lnTo>
                <a:lnTo>
                  <a:pt x="7148" y="3052"/>
                </a:lnTo>
                <a:lnTo>
                  <a:pt x="7150" y="3056"/>
                </a:lnTo>
                <a:lnTo>
                  <a:pt x="7156" y="3060"/>
                </a:lnTo>
                <a:lnTo>
                  <a:pt x="7166" y="3064"/>
                </a:lnTo>
                <a:lnTo>
                  <a:pt x="7170" y="3066"/>
                </a:lnTo>
                <a:lnTo>
                  <a:pt x="7176" y="3064"/>
                </a:lnTo>
                <a:lnTo>
                  <a:pt x="7178" y="3062"/>
                </a:lnTo>
                <a:lnTo>
                  <a:pt x="7178" y="3060"/>
                </a:lnTo>
                <a:lnTo>
                  <a:pt x="7178" y="3058"/>
                </a:lnTo>
                <a:lnTo>
                  <a:pt x="7176" y="3054"/>
                </a:lnTo>
                <a:lnTo>
                  <a:pt x="7172" y="3050"/>
                </a:lnTo>
                <a:lnTo>
                  <a:pt x="7170" y="3048"/>
                </a:lnTo>
                <a:lnTo>
                  <a:pt x="7170" y="3046"/>
                </a:lnTo>
                <a:lnTo>
                  <a:pt x="7168" y="3044"/>
                </a:lnTo>
                <a:close/>
                <a:moveTo>
                  <a:pt x="7100" y="2966"/>
                </a:moveTo>
                <a:lnTo>
                  <a:pt x="7100" y="2966"/>
                </a:lnTo>
                <a:lnTo>
                  <a:pt x="7096" y="2968"/>
                </a:lnTo>
                <a:lnTo>
                  <a:pt x="7094" y="2970"/>
                </a:lnTo>
                <a:lnTo>
                  <a:pt x="7096" y="2974"/>
                </a:lnTo>
                <a:lnTo>
                  <a:pt x="7098" y="2976"/>
                </a:lnTo>
                <a:lnTo>
                  <a:pt x="7100" y="2978"/>
                </a:lnTo>
                <a:lnTo>
                  <a:pt x="7102" y="2976"/>
                </a:lnTo>
                <a:lnTo>
                  <a:pt x="7104" y="2972"/>
                </a:lnTo>
                <a:lnTo>
                  <a:pt x="7104" y="2968"/>
                </a:lnTo>
                <a:lnTo>
                  <a:pt x="7102" y="2966"/>
                </a:lnTo>
                <a:lnTo>
                  <a:pt x="7100" y="2966"/>
                </a:lnTo>
                <a:close/>
                <a:moveTo>
                  <a:pt x="6938" y="3124"/>
                </a:moveTo>
                <a:lnTo>
                  <a:pt x="6938" y="3124"/>
                </a:lnTo>
                <a:lnTo>
                  <a:pt x="6938" y="3126"/>
                </a:lnTo>
                <a:lnTo>
                  <a:pt x="6940" y="3132"/>
                </a:lnTo>
                <a:lnTo>
                  <a:pt x="6944" y="3136"/>
                </a:lnTo>
                <a:lnTo>
                  <a:pt x="6950" y="3136"/>
                </a:lnTo>
                <a:lnTo>
                  <a:pt x="6952" y="3136"/>
                </a:lnTo>
                <a:lnTo>
                  <a:pt x="6952" y="3134"/>
                </a:lnTo>
                <a:lnTo>
                  <a:pt x="6948" y="3128"/>
                </a:lnTo>
                <a:lnTo>
                  <a:pt x="6942" y="3124"/>
                </a:lnTo>
                <a:lnTo>
                  <a:pt x="6938" y="3124"/>
                </a:lnTo>
                <a:close/>
                <a:moveTo>
                  <a:pt x="7062" y="3248"/>
                </a:moveTo>
                <a:lnTo>
                  <a:pt x="7062" y="3248"/>
                </a:lnTo>
                <a:lnTo>
                  <a:pt x="7060" y="3252"/>
                </a:lnTo>
                <a:lnTo>
                  <a:pt x="7058" y="3252"/>
                </a:lnTo>
                <a:lnTo>
                  <a:pt x="7056" y="3256"/>
                </a:lnTo>
                <a:lnTo>
                  <a:pt x="7056" y="3264"/>
                </a:lnTo>
                <a:lnTo>
                  <a:pt x="7058" y="3268"/>
                </a:lnTo>
                <a:lnTo>
                  <a:pt x="7060" y="3270"/>
                </a:lnTo>
                <a:lnTo>
                  <a:pt x="7072" y="3270"/>
                </a:lnTo>
                <a:lnTo>
                  <a:pt x="7086" y="3272"/>
                </a:lnTo>
                <a:lnTo>
                  <a:pt x="7094" y="3274"/>
                </a:lnTo>
                <a:lnTo>
                  <a:pt x="7102" y="3278"/>
                </a:lnTo>
                <a:lnTo>
                  <a:pt x="7106" y="3282"/>
                </a:lnTo>
                <a:lnTo>
                  <a:pt x="7112" y="3284"/>
                </a:lnTo>
                <a:lnTo>
                  <a:pt x="7124" y="3284"/>
                </a:lnTo>
                <a:lnTo>
                  <a:pt x="7136" y="3282"/>
                </a:lnTo>
                <a:lnTo>
                  <a:pt x="7152" y="3280"/>
                </a:lnTo>
                <a:lnTo>
                  <a:pt x="7160" y="3280"/>
                </a:lnTo>
                <a:lnTo>
                  <a:pt x="7164" y="3278"/>
                </a:lnTo>
                <a:lnTo>
                  <a:pt x="7168" y="3274"/>
                </a:lnTo>
                <a:lnTo>
                  <a:pt x="7168" y="3272"/>
                </a:lnTo>
                <a:lnTo>
                  <a:pt x="7166" y="3270"/>
                </a:lnTo>
                <a:lnTo>
                  <a:pt x="7164" y="3268"/>
                </a:lnTo>
                <a:lnTo>
                  <a:pt x="7158" y="3268"/>
                </a:lnTo>
                <a:lnTo>
                  <a:pt x="7152" y="3272"/>
                </a:lnTo>
                <a:lnTo>
                  <a:pt x="7148" y="3274"/>
                </a:lnTo>
                <a:lnTo>
                  <a:pt x="7146" y="3274"/>
                </a:lnTo>
                <a:lnTo>
                  <a:pt x="7146" y="3270"/>
                </a:lnTo>
                <a:lnTo>
                  <a:pt x="7144" y="3266"/>
                </a:lnTo>
                <a:lnTo>
                  <a:pt x="7142" y="3264"/>
                </a:lnTo>
                <a:lnTo>
                  <a:pt x="7136" y="3264"/>
                </a:lnTo>
                <a:lnTo>
                  <a:pt x="7130" y="3264"/>
                </a:lnTo>
                <a:lnTo>
                  <a:pt x="7126" y="3264"/>
                </a:lnTo>
                <a:lnTo>
                  <a:pt x="7118" y="3262"/>
                </a:lnTo>
                <a:lnTo>
                  <a:pt x="7108" y="3260"/>
                </a:lnTo>
                <a:lnTo>
                  <a:pt x="7102" y="3260"/>
                </a:lnTo>
                <a:lnTo>
                  <a:pt x="7094" y="3260"/>
                </a:lnTo>
                <a:lnTo>
                  <a:pt x="7090" y="3260"/>
                </a:lnTo>
                <a:lnTo>
                  <a:pt x="7086" y="3260"/>
                </a:lnTo>
                <a:lnTo>
                  <a:pt x="7084" y="3256"/>
                </a:lnTo>
                <a:lnTo>
                  <a:pt x="7080" y="3250"/>
                </a:lnTo>
                <a:lnTo>
                  <a:pt x="7078" y="3250"/>
                </a:lnTo>
                <a:lnTo>
                  <a:pt x="7076" y="3252"/>
                </a:lnTo>
                <a:lnTo>
                  <a:pt x="7074" y="3252"/>
                </a:lnTo>
                <a:lnTo>
                  <a:pt x="7072" y="3252"/>
                </a:lnTo>
                <a:lnTo>
                  <a:pt x="7068" y="3248"/>
                </a:lnTo>
                <a:lnTo>
                  <a:pt x="7064" y="3246"/>
                </a:lnTo>
                <a:lnTo>
                  <a:pt x="7062" y="3248"/>
                </a:lnTo>
                <a:close/>
                <a:moveTo>
                  <a:pt x="6928" y="3106"/>
                </a:moveTo>
                <a:lnTo>
                  <a:pt x="6928" y="3106"/>
                </a:lnTo>
                <a:lnTo>
                  <a:pt x="6928" y="3110"/>
                </a:lnTo>
                <a:lnTo>
                  <a:pt x="6932" y="3112"/>
                </a:lnTo>
                <a:lnTo>
                  <a:pt x="6936" y="3112"/>
                </a:lnTo>
                <a:lnTo>
                  <a:pt x="6940" y="3114"/>
                </a:lnTo>
                <a:lnTo>
                  <a:pt x="6944" y="3116"/>
                </a:lnTo>
                <a:lnTo>
                  <a:pt x="6944" y="3114"/>
                </a:lnTo>
                <a:lnTo>
                  <a:pt x="6944" y="3112"/>
                </a:lnTo>
                <a:lnTo>
                  <a:pt x="6942" y="3108"/>
                </a:lnTo>
                <a:lnTo>
                  <a:pt x="6938" y="3104"/>
                </a:lnTo>
                <a:lnTo>
                  <a:pt x="6936" y="3098"/>
                </a:lnTo>
                <a:lnTo>
                  <a:pt x="6936" y="3096"/>
                </a:lnTo>
                <a:lnTo>
                  <a:pt x="6934" y="3098"/>
                </a:lnTo>
                <a:lnTo>
                  <a:pt x="6932" y="3100"/>
                </a:lnTo>
                <a:lnTo>
                  <a:pt x="6930" y="3100"/>
                </a:lnTo>
                <a:lnTo>
                  <a:pt x="6928" y="3102"/>
                </a:lnTo>
                <a:lnTo>
                  <a:pt x="6928" y="3106"/>
                </a:lnTo>
                <a:close/>
                <a:moveTo>
                  <a:pt x="7092" y="3110"/>
                </a:moveTo>
                <a:lnTo>
                  <a:pt x="7092" y="3110"/>
                </a:lnTo>
                <a:lnTo>
                  <a:pt x="7086" y="3106"/>
                </a:lnTo>
                <a:lnTo>
                  <a:pt x="7084" y="3102"/>
                </a:lnTo>
                <a:lnTo>
                  <a:pt x="7080" y="3086"/>
                </a:lnTo>
                <a:lnTo>
                  <a:pt x="7080" y="3084"/>
                </a:lnTo>
                <a:lnTo>
                  <a:pt x="7078" y="3082"/>
                </a:lnTo>
                <a:lnTo>
                  <a:pt x="7072" y="3080"/>
                </a:lnTo>
                <a:lnTo>
                  <a:pt x="7064" y="3078"/>
                </a:lnTo>
                <a:lnTo>
                  <a:pt x="7058" y="3074"/>
                </a:lnTo>
                <a:lnTo>
                  <a:pt x="7050" y="3068"/>
                </a:lnTo>
                <a:lnTo>
                  <a:pt x="7048" y="3066"/>
                </a:lnTo>
                <a:lnTo>
                  <a:pt x="7044" y="3066"/>
                </a:lnTo>
                <a:lnTo>
                  <a:pt x="7036" y="3066"/>
                </a:lnTo>
                <a:lnTo>
                  <a:pt x="7030" y="3070"/>
                </a:lnTo>
                <a:lnTo>
                  <a:pt x="7028" y="3072"/>
                </a:lnTo>
                <a:lnTo>
                  <a:pt x="7038" y="3074"/>
                </a:lnTo>
                <a:lnTo>
                  <a:pt x="7052" y="3082"/>
                </a:lnTo>
                <a:lnTo>
                  <a:pt x="7058" y="3088"/>
                </a:lnTo>
                <a:lnTo>
                  <a:pt x="7060" y="3092"/>
                </a:lnTo>
                <a:lnTo>
                  <a:pt x="7062" y="3096"/>
                </a:lnTo>
                <a:lnTo>
                  <a:pt x="7068" y="3098"/>
                </a:lnTo>
                <a:lnTo>
                  <a:pt x="7072" y="3098"/>
                </a:lnTo>
                <a:lnTo>
                  <a:pt x="7076" y="3100"/>
                </a:lnTo>
                <a:lnTo>
                  <a:pt x="7082" y="3108"/>
                </a:lnTo>
                <a:lnTo>
                  <a:pt x="7086" y="3116"/>
                </a:lnTo>
                <a:lnTo>
                  <a:pt x="7092" y="3122"/>
                </a:lnTo>
                <a:lnTo>
                  <a:pt x="7096" y="3122"/>
                </a:lnTo>
                <a:lnTo>
                  <a:pt x="7098" y="3118"/>
                </a:lnTo>
                <a:lnTo>
                  <a:pt x="7096" y="3114"/>
                </a:lnTo>
                <a:lnTo>
                  <a:pt x="7092" y="3110"/>
                </a:lnTo>
                <a:close/>
                <a:moveTo>
                  <a:pt x="7132" y="3176"/>
                </a:moveTo>
                <a:lnTo>
                  <a:pt x="7132" y="3176"/>
                </a:lnTo>
                <a:lnTo>
                  <a:pt x="7136" y="3178"/>
                </a:lnTo>
                <a:lnTo>
                  <a:pt x="7136" y="3176"/>
                </a:lnTo>
                <a:lnTo>
                  <a:pt x="7138" y="3172"/>
                </a:lnTo>
                <a:lnTo>
                  <a:pt x="7138" y="3166"/>
                </a:lnTo>
                <a:lnTo>
                  <a:pt x="7136" y="3164"/>
                </a:lnTo>
                <a:lnTo>
                  <a:pt x="7134" y="3164"/>
                </a:lnTo>
                <a:lnTo>
                  <a:pt x="7130" y="3166"/>
                </a:lnTo>
                <a:lnTo>
                  <a:pt x="7128" y="3170"/>
                </a:lnTo>
                <a:lnTo>
                  <a:pt x="7130" y="3174"/>
                </a:lnTo>
                <a:lnTo>
                  <a:pt x="7132" y="3176"/>
                </a:lnTo>
                <a:close/>
                <a:moveTo>
                  <a:pt x="7202" y="3244"/>
                </a:moveTo>
                <a:lnTo>
                  <a:pt x="7202" y="3244"/>
                </a:lnTo>
                <a:lnTo>
                  <a:pt x="7200" y="3242"/>
                </a:lnTo>
                <a:lnTo>
                  <a:pt x="7198" y="3248"/>
                </a:lnTo>
                <a:lnTo>
                  <a:pt x="7198" y="3256"/>
                </a:lnTo>
                <a:lnTo>
                  <a:pt x="7200" y="3258"/>
                </a:lnTo>
                <a:lnTo>
                  <a:pt x="7202" y="3258"/>
                </a:lnTo>
                <a:lnTo>
                  <a:pt x="7206" y="3258"/>
                </a:lnTo>
                <a:lnTo>
                  <a:pt x="7206" y="3254"/>
                </a:lnTo>
                <a:lnTo>
                  <a:pt x="7202" y="3244"/>
                </a:lnTo>
                <a:close/>
                <a:moveTo>
                  <a:pt x="6898" y="3024"/>
                </a:moveTo>
                <a:lnTo>
                  <a:pt x="6898" y="3024"/>
                </a:lnTo>
                <a:lnTo>
                  <a:pt x="6898" y="3028"/>
                </a:lnTo>
                <a:lnTo>
                  <a:pt x="6902" y="3034"/>
                </a:lnTo>
                <a:lnTo>
                  <a:pt x="6908" y="3040"/>
                </a:lnTo>
                <a:lnTo>
                  <a:pt x="6914" y="3044"/>
                </a:lnTo>
                <a:lnTo>
                  <a:pt x="6916" y="3042"/>
                </a:lnTo>
                <a:lnTo>
                  <a:pt x="6912" y="3036"/>
                </a:lnTo>
                <a:lnTo>
                  <a:pt x="6908" y="3030"/>
                </a:lnTo>
                <a:lnTo>
                  <a:pt x="6906" y="3026"/>
                </a:lnTo>
                <a:lnTo>
                  <a:pt x="6906" y="3022"/>
                </a:lnTo>
                <a:lnTo>
                  <a:pt x="6904" y="3020"/>
                </a:lnTo>
                <a:lnTo>
                  <a:pt x="6900" y="3020"/>
                </a:lnTo>
                <a:lnTo>
                  <a:pt x="6898" y="3024"/>
                </a:lnTo>
                <a:close/>
                <a:moveTo>
                  <a:pt x="7128" y="3010"/>
                </a:moveTo>
                <a:lnTo>
                  <a:pt x="7128" y="3010"/>
                </a:lnTo>
                <a:lnTo>
                  <a:pt x="7124" y="3010"/>
                </a:lnTo>
                <a:lnTo>
                  <a:pt x="7120" y="3008"/>
                </a:lnTo>
                <a:lnTo>
                  <a:pt x="7116" y="3010"/>
                </a:lnTo>
                <a:lnTo>
                  <a:pt x="7116" y="3012"/>
                </a:lnTo>
                <a:lnTo>
                  <a:pt x="7114" y="3016"/>
                </a:lnTo>
                <a:lnTo>
                  <a:pt x="7114" y="3018"/>
                </a:lnTo>
                <a:lnTo>
                  <a:pt x="7116" y="3020"/>
                </a:lnTo>
                <a:lnTo>
                  <a:pt x="7118" y="3020"/>
                </a:lnTo>
                <a:lnTo>
                  <a:pt x="7122" y="3018"/>
                </a:lnTo>
                <a:lnTo>
                  <a:pt x="7122" y="3016"/>
                </a:lnTo>
                <a:lnTo>
                  <a:pt x="7124" y="3016"/>
                </a:lnTo>
                <a:lnTo>
                  <a:pt x="7126" y="3018"/>
                </a:lnTo>
                <a:lnTo>
                  <a:pt x="7128" y="3020"/>
                </a:lnTo>
                <a:lnTo>
                  <a:pt x="7132" y="3010"/>
                </a:lnTo>
                <a:lnTo>
                  <a:pt x="7132" y="3008"/>
                </a:lnTo>
                <a:lnTo>
                  <a:pt x="7128" y="3010"/>
                </a:lnTo>
                <a:close/>
                <a:moveTo>
                  <a:pt x="7142" y="3002"/>
                </a:moveTo>
                <a:lnTo>
                  <a:pt x="7142" y="3002"/>
                </a:lnTo>
                <a:lnTo>
                  <a:pt x="7142" y="3004"/>
                </a:lnTo>
                <a:lnTo>
                  <a:pt x="7144" y="3004"/>
                </a:lnTo>
                <a:lnTo>
                  <a:pt x="7154" y="3002"/>
                </a:lnTo>
                <a:lnTo>
                  <a:pt x="7156" y="3000"/>
                </a:lnTo>
                <a:lnTo>
                  <a:pt x="7152" y="2996"/>
                </a:lnTo>
                <a:lnTo>
                  <a:pt x="7146" y="2996"/>
                </a:lnTo>
                <a:lnTo>
                  <a:pt x="7144" y="2998"/>
                </a:lnTo>
                <a:lnTo>
                  <a:pt x="7142" y="3002"/>
                </a:lnTo>
                <a:close/>
                <a:moveTo>
                  <a:pt x="7120" y="3174"/>
                </a:moveTo>
                <a:lnTo>
                  <a:pt x="7120" y="3174"/>
                </a:lnTo>
                <a:lnTo>
                  <a:pt x="7122" y="3174"/>
                </a:lnTo>
                <a:lnTo>
                  <a:pt x="7124" y="3172"/>
                </a:lnTo>
                <a:lnTo>
                  <a:pt x="7126" y="3168"/>
                </a:lnTo>
                <a:lnTo>
                  <a:pt x="7124" y="3166"/>
                </a:lnTo>
                <a:lnTo>
                  <a:pt x="7122" y="3166"/>
                </a:lnTo>
                <a:lnTo>
                  <a:pt x="7118" y="3168"/>
                </a:lnTo>
                <a:lnTo>
                  <a:pt x="7118" y="3170"/>
                </a:lnTo>
                <a:lnTo>
                  <a:pt x="7120" y="3174"/>
                </a:lnTo>
                <a:close/>
                <a:moveTo>
                  <a:pt x="7094" y="3190"/>
                </a:moveTo>
                <a:lnTo>
                  <a:pt x="7094" y="3190"/>
                </a:lnTo>
                <a:lnTo>
                  <a:pt x="7096" y="3188"/>
                </a:lnTo>
                <a:lnTo>
                  <a:pt x="7094" y="3186"/>
                </a:lnTo>
                <a:lnTo>
                  <a:pt x="7092" y="3186"/>
                </a:lnTo>
                <a:lnTo>
                  <a:pt x="7088" y="3188"/>
                </a:lnTo>
                <a:lnTo>
                  <a:pt x="7086" y="3188"/>
                </a:lnTo>
                <a:lnTo>
                  <a:pt x="7084" y="3192"/>
                </a:lnTo>
                <a:lnTo>
                  <a:pt x="7086" y="3194"/>
                </a:lnTo>
                <a:lnTo>
                  <a:pt x="7090" y="3194"/>
                </a:lnTo>
                <a:lnTo>
                  <a:pt x="7094" y="3190"/>
                </a:lnTo>
                <a:close/>
                <a:moveTo>
                  <a:pt x="7086" y="3144"/>
                </a:moveTo>
                <a:lnTo>
                  <a:pt x="7086" y="3144"/>
                </a:lnTo>
                <a:lnTo>
                  <a:pt x="7088" y="3144"/>
                </a:lnTo>
                <a:lnTo>
                  <a:pt x="7090" y="3142"/>
                </a:lnTo>
                <a:lnTo>
                  <a:pt x="7090" y="3138"/>
                </a:lnTo>
                <a:lnTo>
                  <a:pt x="7090" y="3136"/>
                </a:lnTo>
                <a:lnTo>
                  <a:pt x="7088" y="3136"/>
                </a:lnTo>
                <a:lnTo>
                  <a:pt x="7086" y="3138"/>
                </a:lnTo>
                <a:lnTo>
                  <a:pt x="7084" y="3142"/>
                </a:lnTo>
                <a:lnTo>
                  <a:pt x="7086" y="3144"/>
                </a:lnTo>
                <a:close/>
                <a:moveTo>
                  <a:pt x="7090" y="3156"/>
                </a:moveTo>
                <a:lnTo>
                  <a:pt x="7090" y="3156"/>
                </a:lnTo>
                <a:lnTo>
                  <a:pt x="7094" y="3156"/>
                </a:lnTo>
                <a:lnTo>
                  <a:pt x="7092" y="3150"/>
                </a:lnTo>
                <a:lnTo>
                  <a:pt x="7090" y="3150"/>
                </a:lnTo>
                <a:lnTo>
                  <a:pt x="7088" y="3152"/>
                </a:lnTo>
                <a:lnTo>
                  <a:pt x="7088" y="3156"/>
                </a:lnTo>
                <a:lnTo>
                  <a:pt x="7090" y="3156"/>
                </a:lnTo>
                <a:close/>
                <a:moveTo>
                  <a:pt x="7170" y="3136"/>
                </a:moveTo>
                <a:lnTo>
                  <a:pt x="7170" y="3136"/>
                </a:lnTo>
                <a:lnTo>
                  <a:pt x="7168" y="3136"/>
                </a:lnTo>
                <a:lnTo>
                  <a:pt x="7162" y="3136"/>
                </a:lnTo>
                <a:lnTo>
                  <a:pt x="7156" y="3140"/>
                </a:lnTo>
                <a:lnTo>
                  <a:pt x="7154" y="3144"/>
                </a:lnTo>
                <a:lnTo>
                  <a:pt x="7156" y="3146"/>
                </a:lnTo>
                <a:lnTo>
                  <a:pt x="7162" y="3144"/>
                </a:lnTo>
                <a:lnTo>
                  <a:pt x="7166" y="3140"/>
                </a:lnTo>
                <a:lnTo>
                  <a:pt x="7170" y="3136"/>
                </a:lnTo>
                <a:close/>
                <a:moveTo>
                  <a:pt x="6936" y="3086"/>
                </a:moveTo>
                <a:lnTo>
                  <a:pt x="6936" y="3086"/>
                </a:lnTo>
                <a:lnTo>
                  <a:pt x="6938" y="3086"/>
                </a:lnTo>
                <a:lnTo>
                  <a:pt x="6940" y="3084"/>
                </a:lnTo>
                <a:lnTo>
                  <a:pt x="6940" y="3080"/>
                </a:lnTo>
                <a:lnTo>
                  <a:pt x="6940" y="3076"/>
                </a:lnTo>
                <a:lnTo>
                  <a:pt x="6938" y="3076"/>
                </a:lnTo>
                <a:lnTo>
                  <a:pt x="6936" y="3076"/>
                </a:lnTo>
                <a:lnTo>
                  <a:pt x="6934" y="3080"/>
                </a:lnTo>
                <a:lnTo>
                  <a:pt x="6932" y="3084"/>
                </a:lnTo>
                <a:lnTo>
                  <a:pt x="6934" y="3086"/>
                </a:lnTo>
                <a:lnTo>
                  <a:pt x="6936" y="3086"/>
                </a:lnTo>
                <a:close/>
                <a:moveTo>
                  <a:pt x="7094" y="3066"/>
                </a:moveTo>
                <a:lnTo>
                  <a:pt x="7094" y="3066"/>
                </a:lnTo>
                <a:lnTo>
                  <a:pt x="7094" y="3072"/>
                </a:lnTo>
                <a:lnTo>
                  <a:pt x="7096" y="3076"/>
                </a:lnTo>
                <a:lnTo>
                  <a:pt x="7100" y="3078"/>
                </a:lnTo>
                <a:lnTo>
                  <a:pt x="7102" y="3076"/>
                </a:lnTo>
                <a:lnTo>
                  <a:pt x="7102" y="3074"/>
                </a:lnTo>
                <a:lnTo>
                  <a:pt x="7098" y="3070"/>
                </a:lnTo>
                <a:lnTo>
                  <a:pt x="7096" y="3066"/>
                </a:lnTo>
                <a:lnTo>
                  <a:pt x="7094" y="3064"/>
                </a:lnTo>
                <a:lnTo>
                  <a:pt x="7094" y="3066"/>
                </a:lnTo>
                <a:close/>
                <a:moveTo>
                  <a:pt x="7102" y="3120"/>
                </a:moveTo>
                <a:lnTo>
                  <a:pt x="7102" y="3120"/>
                </a:lnTo>
                <a:lnTo>
                  <a:pt x="7102" y="3124"/>
                </a:lnTo>
                <a:lnTo>
                  <a:pt x="7106" y="3128"/>
                </a:lnTo>
                <a:lnTo>
                  <a:pt x="7116" y="3140"/>
                </a:lnTo>
                <a:lnTo>
                  <a:pt x="7120" y="3144"/>
                </a:lnTo>
                <a:lnTo>
                  <a:pt x="7122" y="3146"/>
                </a:lnTo>
                <a:lnTo>
                  <a:pt x="7124" y="3142"/>
                </a:lnTo>
                <a:lnTo>
                  <a:pt x="7120" y="3138"/>
                </a:lnTo>
                <a:lnTo>
                  <a:pt x="7116" y="3132"/>
                </a:lnTo>
                <a:lnTo>
                  <a:pt x="7110" y="3124"/>
                </a:lnTo>
                <a:lnTo>
                  <a:pt x="7106" y="3120"/>
                </a:lnTo>
                <a:lnTo>
                  <a:pt x="7104" y="3120"/>
                </a:lnTo>
                <a:lnTo>
                  <a:pt x="7102" y="3120"/>
                </a:lnTo>
                <a:close/>
                <a:moveTo>
                  <a:pt x="11690" y="3124"/>
                </a:moveTo>
                <a:lnTo>
                  <a:pt x="11690" y="3124"/>
                </a:lnTo>
                <a:lnTo>
                  <a:pt x="11694" y="3116"/>
                </a:lnTo>
                <a:lnTo>
                  <a:pt x="11694" y="3108"/>
                </a:lnTo>
                <a:lnTo>
                  <a:pt x="11694" y="3106"/>
                </a:lnTo>
                <a:lnTo>
                  <a:pt x="11692" y="3104"/>
                </a:lnTo>
                <a:lnTo>
                  <a:pt x="11688" y="3106"/>
                </a:lnTo>
                <a:lnTo>
                  <a:pt x="11684" y="3110"/>
                </a:lnTo>
                <a:lnTo>
                  <a:pt x="11682" y="3114"/>
                </a:lnTo>
                <a:lnTo>
                  <a:pt x="11680" y="3118"/>
                </a:lnTo>
                <a:lnTo>
                  <a:pt x="11680" y="3122"/>
                </a:lnTo>
                <a:lnTo>
                  <a:pt x="11682" y="3124"/>
                </a:lnTo>
                <a:lnTo>
                  <a:pt x="11684" y="3126"/>
                </a:lnTo>
                <a:lnTo>
                  <a:pt x="11686" y="3126"/>
                </a:lnTo>
                <a:lnTo>
                  <a:pt x="11688" y="3126"/>
                </a:lnTo>
                <a:lnTo>
                  <a:pt x="11690" y="3124"/>
                </a:lnTo>
                <a:close/>
                <a:moveTo>
                  <a:pt x="11438" y="3278"/>
                </a:moveTo>
                <a:lnTo>
                  <a:pt x="11438" y="3278"/>
                </a:lnTo>
                <a:lnTo>
                  <a:pt x="11430" y="3286"/>
                </a:lnTo>
                <a:lnTo>
                  <a:pt x="11426" y="3292"/>
                </a:lnTo>
                <a:lnTo>
                  <a:pt x="11418" y="3294"/>
                </a:lnTo>
                <a:lnTo>
                  <a:pt x="11412" y="3296"/>
                </a:lnTo>
                <a:lnTo>
                  <a:pt x="11406" y="3306"/>
                </a:lnTo>
                <a:lnTo>
                  <a:pt x="11402" y="3310"/>
                </a:lnTo>
                <a:lnTo>
                  <a:pt x="11398" y="3314"/>
                </a:lnTo>
                <a:lnTo>
                  <a:pt x="11392" y="3314"/>
                </a:lnTo>
                <a:lnTo>
                  <a:pt x="11388" y="3314"/>
                </a:lnTo>
                <a:lnTo>
                  <a:pt x="11386" y="3316"/>
                </a:lnTo>
                <a:lnTo>
                  <a:pt x="11384" y="3320"/>
                </a:lnTo>
                <a:lnTo>
                  <a:pt x="11384" y="3326"/>
                </a:lnTo>
                <a:lnTo>
                  <a:pt x="11384" y="3332"/>
                </a:lnTo>
                <a:lnTo>
                  <a:pt x="11388" y="3336"/>
                </a:lnTo>
                <a:lnTo>
                  <a:pt x="11392" y="3336"/>
                </a:lnTo>
                <a:lnTo>
                  <a:pt x="11398" y="3336"/>
                </a:lnTo>
                <a:lnTo>
                  <a:pt x="11410" y="3334"/>
                </a:lnTo>
                <a:lnTo>
                  <a:pt x="11418" y="3334"/>
                </a:lnTo>
                <a:lnTo>
                  <a:pt x="11424" y="3336"/>
                </a:lnTo>
                <a:lnTo>
                  <a:pt x="11430" y="3340"/>
                </a:lnTo>
                <a:lnTo>
                  <a:pt x="11434" y="3338"/>
                </a:lnTo>
                <a:lnTo>
                  <a:pt x="11434" y="3336"/>
                </a:lnTo>
                <a:lnTo>
                  <a:pt x="11434" y="3332"/>
                </a:lnTo>
                <a:lnTo>
                  <a:pt x="11434" y="3324"/>
                </a:lnTo>
                <a:lnTo>
                  <a:pt x="11436" y="3320"/>
                </a:lnTo>
                <a:lnTo>
                  <a:pt x="11440" y="3316"/>
                </a:lnTo>
                <a:lnTo>
                  <a:pt x="11444" y="3314"/>
                </a:lnTo>
                <a:lnTo>
                  <a:pt x="11448" y="3316"/>
                </a:lnTo>
                <a:lnTo>
                  <a:pt x="11450" y="3320"/>
                </a:lnTo>
                <a:lnTo>
                  <a:pt x="11460" y="3320"/>
                </a:lnTo>
                <a:lnTo>
                  <a:pt x="11484" y="3314"/>
                </a:lnTo>
                <a:lnTo>
                  <a:pt x="11510" y="3306"/>
                </a:lnTo>
                <a:lnTo>
                  <a:pt x="11514" y="3304"/>
                </a:lnTo>
                <a:lnTo>
                  <a:pt x="11518" y="3302"/>
                </a:lnTo>
                <a:lnTo>
                  <a:pt x="11520" y="3296"/>
                </a:lnTo>
                <a:lnTo>
                  <a:pt x="11522" y="3294"/>
                </a:lnTo>
                <a:lnTo>
                  <a:pt x="11524" y="3294"/>
                </a:lnTo>
                <a:lnTo>
                  <a:pt x="11536" y="3298"/>
                </a:lnTo>
                <a:lnTo>
                  <a:pt x="11544" y="3300"/>
                </a:lnTo>
                <a:lnTo>
                  <a:pt x="11550" y="3300"/>
                </a:lnTo>
                <a:lnTo>
                  <a:pt x="11560" y="3298"/>
                </a:lnTo>
                <a:lnTo>
                  <a:pt x="11564" y="3296"/>
                </a:lnTo>
                <a:lnTo>
                  <a:pt x="11566" y="3302"/>
                </a:lnTo>
                <a:lnTo>
                  <a:pt x="11566" y="3306"/>
                </a:lnTo>
                <a:lnTo>
                  <a:pt x="11564" y="3308"/>
                </a:lnTo>
                <a:lnTo>
                  <a:pt x="11560" y="3314"/>
                </a:lnTo>
                <a:lnTo>
                  <a:pt x="11556" y="3318"/>
                </a:lnTo>
                <a:lnTo>
                  <a:pt x="11554" y="3320"/>
                </a:lnTo>
                <a:lnTo>
                  <a:pt x="11554" y="3324"/>
                </a:lnTo>
                <a:lnTo>
                  <a:pt x="11554" y="3330"/>
                </a:lnTo>
                <a:lnTo>
                  <a:pt x="11552" y="3336"/>
                </a:lnTo>
                <a:lnTo>
                  <a:pt x="11552" y="3340"/>
                </a:lnTo>
                <a:lnTo>
                  <a:pt x="11554" y="3342"/>
                </a:lnTo>
                <a:lnTo>
                  <a:pt x="11556" y="3346"/>
                </a:lnTo>
                <a:lnTo>
                  <a:pt x="11562" y="3348"/>
                </a:lnTo>
                <a:lnTo>
                  <a:pt x="11562" y="3352"/>
                </a:lnTo>
                <a:lnTo>
                  <a:pt x="11564" y="3356"/>
                </a:lnTo>
                <a:lnTo>
                  <a:pt x="11574" y="3362"/>
                </a:lnTo>
                <a:lnTo>
                  <a:pt x="11572" y="3364"/>
                </a:lnTo>
                <a:lnTo>
                  <a:pt x="11576" y="3366"/>
                </a:lnTo>
                <a:lnTo>
                  <a:pt x="11580" y="3364"/>
                </a:lnTo>
                <a:lnTo>
                  <a:pt x="11584" y="3360"/>
                </a:lnTo>
                <a:lnTo>
                  <a:pt x="11588" y="3354"/>
                </a:lnTo>
                <a:lnTo>
                  <a:pt x="11604" y="3328"/>
                </a:lnTo>
                <a:lnTo>
                  <a:pt x="11608" y="3324"/>
                </a:lnTo>
                <a:lnTo>
                  <a:pt x="11612" y="3320"/>
                </a:lnTo>
                <a:lnTo>
                  <a:pt x="11622" y="3318"/>
                </a:lnTo>
                <a:lnTo>
                  <a:pt x="11626" y="3316"/>
                </a:lnTo>
                <a:lnTo>
                  <a:pt x="11626" y="3314"/>
                </a:lnTo>
                <a:lnTo>
                  <a:pt x="11624" y="3312"/>
                </a:lnTo>
                <a:lnTo>
                  <a:pt x="11618" y="3308"/>
                </a:lnTo>
                <a:lnTo>
                  <a:pt x="11612" y="3302"/>
                </a:lnTo>
                <a:lnTo>
                  <a:pt x="11610" y="3296"/>
                </a:lnTo>
                <a:lnTo>
                  <a:pt x="11610" y="3290"/>
                </a:lnTo>
                <a:lnTo>
                  <a:pt x="11612" y="3284"/>
                </a:lnTo>
                <a:lnTo>
                  <a:pt x="11616" y="3280"/>
                </a:lnTo>
                <a:lnTo>
                  <a:pt x="11620" y="3280"/>
                </a:lnTo>
                <a:lnTo>
                  <a:pt x="11622" y="3280"/>
                </a:lnTo>
                <a:lnTo>
                  <a:pt x="11624" y="3286"/>
                </a:lnTo>
                <a:lnTo>
                  <a:pt x="11624" y="3292"/>
                </a:lnTo>
                <a:lnTo>
                  <a:pt x="11626" y="3294"/>
                </a:lnTo>
                <a:lnTo>
                  <a:pt x="11630" y="3296"/>
                </a:lnTo>
                <a:lnTo>
                  <a:pt x="11634" y="3296"/>
                </a:lnTo>
                <a:lnTo>
                  <a:pt x="11638" y="3294"/>
                </a:lnTo>
                <a:lnTo>
                  <a:pt x="11634" y="3300"/>
                </a:lnTo>
                <a:lnTo>
                  <a:pt x="11632" y="3302"/>
                </a:lnTo>
                <a:lnTo>
                  <a:pt x="11630" y="3304"/>
                </a:lnTo>
                <a:lnTo>
                  <a:pt x="11638" y="3304"/>
                </a:lnTo>
                <a:lnTo>
                  <a:pt x="11650" y="3302"/>
                </a:lnTo>
                <a:lnTo>
                  <a:pt x="11662" y="3302"/>
                </a:lnTo>
                <a:lnTo>
                  <a:pt x="11670" y="3302"/>
                </a:lnTo>
                <a:lnTo>
                  <a:pt x="11674" y="3302"/>
                </a:lnTo>
                <a:lnTo>
                  <a:pt x="11676" y="3300"/>
                </a:lnTo>
                <a:lnTo>
                  <a:pt x="11682" y="3292"/>
                </a:lnTo>
                <a:lnTo>
                  <a:pt x="11688" y="3282"/>
                </a:lnTo>
                <a:lnTo>
                  <a:pt x="11696" y="3276"/>
                </a:lnTo>
                <a:lnTo>
                  <a:pt x="11698" y="3276"/>
                </a:lnTo>
                <a:lnTo>
                  <a:pt x="11700" y="3276"/>
                </a:lnTo>
                <a:lnTo>
                  <a:pt x="11700" y="3282"/>
                </a:lnTo>
                <a:lnTo>
                  <a:pt x="11700" y="3288"/>
                </a:lnTo>
                <a:lnTo>
                  <a:pt x="11698" y="3296"/>
                </a:lnTo>
                <a:lnTo>
                  <a:pt x="11700" y="3300"/>
                </a:lnTo>
                <a:lnTo>
                  <a:pt x="11702" y="3302"/>
                </a:lnTo>
                <a:lnTo>
                  <a:pt x="11704" y="3302"/>
                </a:lnTo>
                <a:lnTo>
                  <a:pt x="11708" y="3298"/>
                </a:lnTo>
                <a:lnTo>
                  <a:pt x="11712" y="3286"/>
                </a:lnTo>
                <a:lnTo>
                  <a:pt x="11714" y="3274"/>
                </a:lnTo>
                <a:lnTo>
                  <a:pt x="11718" y="3268"/>
                </a:lnTo>
                <a:lnTo>
                  <a:pt x="11720" y="3266"/>
                </a:lnTo>
                <a:lnTo>
                  <a:pt x="11722" y="3264"/>
                </a:lnTo>
                <a:lnTo>
                  <a:pt x="11730" y="3270"/>
                </a:lnTo>
                <a:lnTo>
                  <a:pt x="11736" y="3274"/>
                </a:lnTo>
                <a:lnTo>
                  <a:pt x="11736" y="3270"/>
                </a:lnTo>
                <a:lnTo>
                  <a:pt x="11736" y="3264"/>
                </a:lnTo>
                <a:lnTo>
                  <a:pt x="11736" y="3258"/>
                </a:lnTo>
                <a:lnTo>
                  <a:pt x="11738" y="3254"/>
                </a:lnTo>
                <a:lnTo>
                  <a:pt x="11740" y="3250"/>
                </a:lnTo>
                <a:lnTo>
                  <a:pt x="11744" y="3248"/>
                </a:lnTo>
                <a:lnTo>
                  <a:pt x="11750" y="3246"/>
                </a:lnTo>
                <a:lnTo>
                  <a:pt x="11752" y="3248"/>
                </a:lnTo>
                <a:lnTo>
                  <a:pt x="11752" y="3252"/>
                </a:lnTo>
                <a:lnTo>
                  <a:pt x="11750" y="3256"/>
                </a:lnTo>
                <a:lnTo>
                  <a:pt x="11746" y="3266"/>
                </a:lnTo>
                <a:lnTo>
                  <a:pt x="11742" y="3280"/>
                </a:lnTo>
                <a:lnTo>
                  <a:pt x="11742" y="3288"/>
                </a:lnTo>
                <a:lnTo>
                  <a:pt x="11744" y="3288"/>
                </a:lnTo>
                <a:lnTo>
                  <a:pt x="11748" y="3284"/>
                </a:lnTo>
                <a:lnTo>
                  <a:pt x="11752" y="3280"/>
                </a:lnTo>
                <a:lnTo>
                  <a:pt x="11754" y="3278"/>
                </a:lnTo>
                <a:lnTo>
                  <a:pt x="11760" y="3276"/>
                </a:lnTo>
                <a:lnTo>
                  <a:pt x="11762" y="3274"/>
                </a:lnTo>
                <a:lnTo>
                  <a:pt x="11764" y="3272"/>
                </a:lnTo>
                <a:lnTo>
                  <a:pt x="11766" y="3258"/>
                </a:lnTo>
                <a:lnTo>
                  <a:pt x="11770" y="3252"/>
                </a:lnTo>
                <a:lnTo>
                  <a:pt x="11774" y="3248"/>
                </a:lnTo>
                <a:lnTo>
                  <a:pt x="11778" y="3246"/>
                </a:lnTo>
                <a:lnTo>
                  <a:pt x="11784" y="3248"/>
                </a:lnTo>
                <a:lnTo>
                  <a:pt x="11786" y="3248"/>
                </a:lnTo>
                <a:lnTo>
                  <a:pt x="11788" y="3246"/>
                </a:lnTo>
                <a:lnTo>
                  <a:pt x="11786" y="3242"/>
                </a:lnTo>
                <a:lnTo>
                  <a:pt x="11780" y="3232"/>
                </a:lnTo>
                <a:lnTo>
                  <a:pt x="11776" y="3226"/>
                </a:lnTo>
                <a:lnTo>
                  <a:pt x="11774" y="3222"/>
                </a:lnTo>
                <a:lnTo>
                  <a:pt x="11772" y="3210"/>
                </a:lnTo>
                <a:lnTo>
                  <a:pt x="11776" y="3200"/>
                </a:lnTo>
                <a:lnTo>
                  <a:pt x="11780" y="3188"/>
                </a:lnTo>
                <a:lnTo>
                  <a:pt x="11786" y="3176"/>
                </a:lnTo>
                <a:lnTo>
                  <a:pt x="11790" y="3164"/>
                </a:lnTo>
                <a:lnTo>
                  <a:pt x="11792" y="3152"/>
                </a:lnTo>
                <a:lnTo>
                  <a:pt x="11790" y="3138"/>
                </a:lnTo>
                <a:lnTo>
                  <a:pt x="11788" y="3128"/>
                </a:lnTo>
                <a:lnTo>
                  <a:pt x="11786" y="3120"/>
                </a:lnTo>
                <a:lnTo>
                  <a:pt x="11788" y="3112"/>
                </a:lnTo>
                <a:lnTo>
                  <a:pt x="11790" y="3106"/>
                </a:lnTo>
                <a:lnTo>
                  <a:pt x="11792" y="3100"/>
                </a:lnTo>
                <a:lnTo>
                  <a:pt x="11796" y="3098"/>
                </a:lnTo>
                <a:lnTo>
                  <a:pt x="11800" y="3098"/>
                </a:lnTo>
                <a:lnTo>
                  <a:pt x="11806" y="3102"/>
                </a:lnTo>
                <a:lnTo>
                  <a:pt x="11810" y="3104"/>
                </a:lnTo>
                <a:lnTo>
                  <a:pt x="11812" y="3104"/>
                </a:lnTo>
                <a:lnTo>
                  <a:pt x="11812" y="3096"/>
                </a:lnTo>
                <a:lnTo>
                  <a:pt x="11812" y="3082"/>
                </a:lnTo>
                <a:lnTo>
                  <a:pt x="11814" y="3074"/>
                </a:lnTo>
                <a:lnTo>
                  <a:pt x="11820" y="3068"/>
                </a:lnTo>
                <a:lnTo>
                  <a:pt x="11824" y="3058"/>
                </a:lnTo>
                <a:lnTo>
                  <a:pt x="11828" y="3050"/>
                </a:lnTo>
                <a:lnTo>
                  <a:pt x="11830" y="3040"/>
                </a:lnTo>
                <a:lnTo>
                  <a:pt x="11832" y="3030"/>
                </a:lnTo>
                <a:lnTo>
                  <a:pt x="11832" y="3020"/>
                </a:lnTo>
                <a:lnTo>
                  <a:pt x="11830" y="3010"/>
                </a:lnTo>
                <a:lnTo>
                  <a:pt x="11826" y="3002"/>
                </a:lnTo>
                <a:lnTo>
                  <a:pt x="11820" y="2994"/>
                </a:lnTo>
                <a:lnTo>
                  <a:pt x="11814" y="2988"/>
                </a:lnTo>
                <a:lnTo>
                  <a:pt x="11810" y="2980"/>
                </a:lnTo>
                <a:lnTo>
                  <a:pt x="11806" y="2964"/>
                </a:lnTo>
                <a:lnTo>
                  <a:pt x="11806" y="2950"/>
                </a:lnTo>
                <a:lnTo>
                  <a:pt x="11806" y="2940"/>
                </a:lnTo>
                <a:lnTo>
                  <a:pt x="11808" y="2936"/>
                </a:lnTo>
                <a:lnTo>
                  <a:pt x="11806" y="2934"/>
                </a:lnTo>
                <a:lnTo>
                  <a:pt x="11802" y="2932"/>
                </a:lnTo>
                <a:lnTo>
                  <a:pt x="11796" y="2930"/>
                </a:lnTo>
                <a:lnTo>
                  <a:pt x="11790" y="2926"/>
                </a:lnTo>
                <a:lnTo>
                  <a:pt x="11788" y="2926"/>
                </a:lnTo>
                <a:lnTo>
                  <a:pt x="11786" y="2928"/>
                </a:lnTo>
                <a:lnTo>
                  <a:pt x="11782" y="2936"/>
                </a:lnTo>
                <a:lnTo>
                  <a:pt x="11782" y="2940"/>
                </a:lnTo>
                <a:lnTo>
                  <a:pt x="11784" y="2944"/>
                </a:lnTo>
                <a:lnTo>
                  <a:pt x="11786" y="2944"/>
                </a:lnTo>
                <a:lnTo>
                  <a:pt x="11790" y="2944"/>
                </a:lnTo>
                <a:lnTo>
                  <a:pt x="11796" y="2944"/>
                </a:lnTo>
                <a:lnTo>
                  <a:pt x="11798" y="2946"/>
                </a:lnTo>
                <a:lnTo>
                  <a:pt x="11800" y="2948"/>
                </a:lnTo>
                <a:lnTo>
                  <a:pt x="11800" y="2952"/>
                </a:lnTo>
                <a:lnTo>
                  <a:pt x="11798" y="2960"/>
                </a:lnTo>
                <a:lnTo>
                  <a:pt x="11794" y="2960"/>
                </a:lnTo>
                <a:lnTo>
                  <a:pt x="11792" y="2960"/>
                </a:lnTo>
                <a:lnTo>
                  <a:pt x="11790" y="2958"/>
                </a:lnTo>
                <a:lnTo>
                  <a:pt x="11786" y="2958"/>
                </a:lnTo>
                <a:lnTo>
                  <a:pt x="11782" y="2962"/>
                </a:lnTo>
                <a:lnTo>
                  <a:pt x="11780" y="2964"/>
                </a:lnTo>
                <a:lnTo>
                  <a:pt x="11778" y="2964"/>
                </a:lnTo>
                <a:lnTo>
                  <a:pt x="11776" y="2962"/>
                </a:lnTo>
                <a:lnTo>
                  <a:pt x="11776" y="2956"/>
                </a:lnTo>
                <a:lnTo>
                  <a:pt x="11774" y="2944"/>
                </a:lnTo>
                <a:lnTo>
                  <a:pt x="11772" y="2942"/>
                </a:lnTo>
                <a:lnTo>
                  <a:pt x="11770" y="2940"/>
                </a:lnTo>
                <a:lnTo>
                  <a:pt x="11766" y="2940"/>
                </a:lnTo>
                <a:lnTo>
                  <a:pt x="11764" y="2944"/>
                </a:lnTo>
                <a:lnTo>
                  <a:pt x="11762" y="2948"/>
                </a:lnTo>
                <a:lnTo>
                  <a:pt x="11762" y="2956"/>
                </a:lnTo>
                <a:lnTo>
                  <a:pt x="11760" y="2964"/>
                </a:lnTo>
                <a:lnTo>
                  <a:pt x="11758" y="2966"/>
                </a:lnTo>
                <a:lnTo>
                  <a:pt x="11754" y="2968"/>
                </a:lnTo>
                <a:lnTo>
                  <a:pt x="11750" y="2968"/>
                </a:lnTo>
                <a:lnTo>
                  <a:pt x="11746" y="2970"/>
                </a:lnTo>
                <a:lnTo>
                  <a:pt x="11744" y="2972"/>
                </a:lnTo>
                <a:lnTo>
                  <a:pt x="11744" y="2976"/>
                </a:lnTo>
                <a:lnTo>
                  <a:pt x="11746" y="2984"/>
                </a:lnTo>
                <a:lnTo>
                  <a:pt x="11748" y="2994"/>
                </a:lnTo>
                <a:lnTo>
                  <a:pt x="11748" y="3000"/>
                </a:lnTo>
                <a:lnTo>
                  <a:pt x="11746" y="3004"/>
                </a:lnTo>
                <a:lnTo>
                  <a:pt x="11744" y="3006"/>
                </a:lnTo>
                <a:lnTo>
                  <a:pt x="11740" y="3008"/>
                </a:lnTo>
                <a:lnTo>
                  <a:pt x="11738" y="3010"/>
                </a:lnTo>
                <a:lnTo>
                  <a:pt x="11738" y="3014"/>
                </a:lnTo>
                <a:lnTo>
                  <a:pt x="11738" y="3016"/>
                </a:lnTo>
                <a:lnTo>
                  <a:pt x="11740" y="3016"/>
                </a:lnTo>
                <a:lnTo>
                  <a:pt x="11744" y="3018"/>
                </a:lnTo>
                <a:lnTo>
                  <a:pt x="11746" y="3020"/>
                </a:lnTo>
                <a:lnTo>
                  <a:pt x="11748" y="3024"/>
                </a:lnTo>
                <a:lnTo>
                  <a:pt x="11748" y="3032"/>
                </a:lnTo>
                <a:lnTo>
                  <a:pt x="11748" y="3046"/>
                </a:lnTo>
                <a:lnTo>
                  <a:pt x="11742" y="3066"/>
                </a:lnTo>
                <a:lnTo>
                  <a:pt x="11738" y="3082"/>
                </a:lnTo>
                <a:lnTo>
                  <a:pt x="11732" y="3094"/>
                </a:lnTo>
                <a:lnTo>
                  <a:pt x="11728" y="3104"/>
                </a:lnTo>
                <a:lnTo>
                  <a:pt x="11722" y="3112"/>
                </a:lnTo>
                <a:lnTo>
                  <a:pt x="11710" y="3124"/>
                </a:lnTo>
                <a:lnTo>
                  <a:pt x="11698" y="3142"/>
                </a:lnTo>
                <a:lnTo>
                  <a:pt x="11690" y="3152"/>
                </a:lnTo>
                <a:lnTo>
                  <a:pt x="11684" y="3158"/>
                </a:lnTo>
                <a:lnTo>
                  <a:pt x="11676" y="3164"/>
                </a:lnTo>
                <a:lnTo>
                  <a:pt x="11670" y="3166"/>
                </a:lnTo>
                <a:lnTo>
                  <a:pt x="11656" y="3172"/>
                </a:lnTo>
                <a:lnTo>
                  <a:pt x="11648" y="3176"/>
                </a:lnTo>
                <a:lnTo>
                  <a:pt x="11640" y="3182"/>
                </a:lnTo>
                <a:lnTo>
                  <a:pt x="11632" y="3190"/>
                </a:lnTo>
                <a:lnTo>
                  <a:pt x="11630" y="3188"/>
                </a:lnTo>
                <a:lnTo>
                  <a:pt x="11630" y="3186"/>
                </a:lnTo>
                <a:lnTo>
                  <a:pt x="11632" y="3178"/>
                </a:lnTo>
                <a:lnTo>
                  <a:pt x="11632" y="3174"/>
                </a:lnTo>
                <a:lnTo>
                  <a:pt x="11630" y="3170"/>
                </a:lnTo>
                <a:lnTo>
                  <a:pt x="11628" y="3168"/>
                </a:lnTo>
                <a:lnTo>
                  <a:pt x="11628" y="3164"/>
                </a:lnTo>
                <a:lnTo>
                  <a:pt x="11636" y="3160"/>
                </a:lnTo>
                <a:lnTo>
                  <a:pt x="11644" y="3152"/>
                </a:lnTo>
                <a:lnTo>
                  <a:pt x="11644" y="3148"/>
                </a:lnTo>
                <a:lnTo>
                  <a:pt x="11642" y="3144"/>
                </a:lnTo>
                <a:lnTo>
                  <a:pt x="11640" y="3144"/>
                </a:lnTo>
                <a:lnTo>
                  <a:pt x="11636" y="3144"/>
                </a:lnTo>
                <a:lnTo>
                  <a:pt x="11628" y="3148"/>
                </a:lnTo>
                <a:lnTo>
                  <a:pt x="11622" y="3152"/>
                </a:lnTo>
                <a:lnTo>
                  <a:pt x="11620" y="3156"/>
                </a:lnTo>
                <a:lnTo>
                  <a:pt x="11618" y="3160"/>
                </a:lnTo>
                <a:lnTo>
                  <a:pt x="11618" y="3166"/>
                </a:lnTo>
                <a:lnTo>
                  <a:pt x="11618" y="3176"/>
                </a:lnTo>
                <a:lnTo>
                  <a:pt x="11616" y="3186"/>
                </a:lnTo>
                <a:lnTo>
                  <a:pt x="11612" y="3196"/>
                </a:lnTo>
                <a:lnTo>
                  <a:pt x="11604" y="3206"/>
                </a:lnTo>
                <a:lnTo>
                  <a:pt x="11592" y="3220"/>
                </a:lnTo>
                <a:lnTo>
                  <a:pt x="11588" y="3226"/>
                </a:lnTo>
                <a:lnTo>
                  <a:pt x="11588" y="3230"/>
                </a:lnTo>
                <a:lnTo>
                  <a:pt x="11588" y="3236"/>
                </a:lnTo>
                <a:lnTo>
                  <a:pt x="11588" y="3242"/>
                </a:lnTo>
                <a:lnTo>
                  <a:pt x="11586" y="3246"/>
                </a:lnTo>
                <a:lnTo>
                  <a:pt x="11584" y="3248"/>
                </a:lnTo>
                <a:lnTo>
                  <a:pt x="11578" y="3250"/>
                </a:lnTo>
                <a:lnTo>
                  <a:pt x="11570" y="3252"/>
                </a:lnTo>
                <a:lnTo>
                  <a:pt x="11564" y="3254"/>
                </a:lnTo>
                <a:lnTo>
                  <a:pt x="11560" y="3252"/>
                </a:lnTo>
                <a:lnTo>
                  <a:pt x="11560" y="3250"/>
                </a:lnTo>
                <a:lnTo>
                  <a:pt x="11560" y="3248"/>
                </a:lnTo>
                <a:lnTo>
                  <a:pt x="11562" y="3242"/>
                </a:lnTo>
                <a:lnTo>
                  <a:pt x="11560" y="3242"/>
                </a:lnTo>
                <a:lnTo>
                  <a:pt x="11558" y="3240"/>
                </a:lnTo>
                <a:lnTo>
                  <a:pt x="11550" y="3242"/>
                </a:lnTo>
                <a:lnTo>
                  <a:pt x="11540" y="3244"/>
                </a:lnTo>
                <a:lnTo>
                  <a:pt x="11514" y="3252"/>
                </a:lnTo>
                <a:lnTo>
                  <a:pt x="11502" y="3256"/>
                </a:lnTo>
                <a:lnTo>
                  <a:pt x="11492" y="3258"/>
                </a:lnTo>
                <a:lnTo>
                  <a:pt x="11482" y="3258"/>
                </a:lnTo>
                <a:lnTo>
                  <a:pt x="11480" y="3256"/>
                </a:lnTo>
                <a:lnTo>
                  <a:pt x="11478" y="3254"/>
                </a:lnTo>
                <a:lnTo>
                  <a:pt x="11476" y="3250"/>
                </a:lnTo>
                <a:lnTo>
                  <a:pt x="11472" y="3248"/>
                </a:lnTo>
                <a:lnTo>
                  <a:pt x="11468" y="3250"/>
                </a:lnTo>
                <a:lnTo>
                  <a:pt x="11464" y="3252"/>
                </a:lnTo>
                <a:lnTo>
                  <a:pt x="11452" y="3262"/>
                </a:lnTo>
                <a:lnTo>
                  <a:pt x="11438" y="3278"/>
                </a:lnTo>
                <a:close/>
                <a:moveTo>
                  <a:pt x="11364" y="3348"/>
                </a:moveTo>
                <a:lnTo>
                  <a:pt x="11364" y="3348"/>
                </a:lnTo>
                <a:lnTo>
                  <a:pt x="11362" y="3354"/>
                </a:lnTo>
                <a:lnTo>
                  <a:pt x="11358" y="3354"/>
                </a:lnTo>
                <a:lnTo>
                  <a:pt x="11356" y="3354"/>
                </a:lnTo>
                <a:lnTo>
                  <a:pt x="11352" y="3360"/>
                </a:lnTo>
                <a:lnTo>
                  <a:pt x="11350" y="3362"/>
                </a:lnTo>
                <a:lnTo>
                  <a:pt x="11348" y="3364"/>
                </a:lnTo>
                <a:lnTo>
                  <a:pt x="11344" y="3360"/>
                </a:lnTo>
                <a:lnTo>
                  <a:pt x="11342" y="3358"/>
                </a:lnTo>
                <a:lnTo>
                  <a:pt x="11340" y="3362"/>
                </a:lnTo>
                <a:lnTo>
                  <a:pt x="11340" y="3366"/>
                </a:lnTo>
                <a:lnTo>
                  <a:pt x="11338" y="3368"/>
                </a:lnTo>
                <a:lnTo>
                  <a:pt x="11332" y="3368"/>
                </a:lnTo>
                <a:lnTo>
                  <a:pt x="11328" y="3368"/>
                </a:lnTo>
                <a:lnTo>
                  <a:pt x="11330" y="3374"/>
                </a:lnTo>
                <a:lnTo>
                  <a:pt x="11334" y="3382"/>
                </a:lnTo>
                <a:lnTo>
                  <a:pt x="11332" y="3386"/>
                </a:lnTo>
                <a:lnTo>
                  <a:pt x="11332" y="3390"/>
                </a:lnTo>
                <a:lnTo>
                  <a:pt x="11334" y="3396"/>
                </a:lnTo>
                <a:lnTo>
                  <a:pt x="11338" y="3400"/>
                </a:lnTo>
                <a:lnTo>
                  <a:pt x="11338" y="3404"/>
                </a:lnTo>
                <a:lnTo>
                  <a:pt x="11338" y="3408"/>
                </a:lnTo>
                <a:lnTo>
                  <a:pt x="11338" y="3410"/>
                </a:lnTo>
                <a:lnTo>
                  <a:pt x="11346" y="3404"/>
                </a:lnTo>
                <a:lnTo>
                  <a:pt x="11350" y="3400"/>
                </a:lnTo>
                <a:lnTo>
                  <a:pt x="11352" y="3400"/>
                </a:lnTo>
                <a:lnTo>
                  <a:pt x="11352" y="3402"/>
                </a:lnTo>
                <a:lnTo>
                  <a:pt x="11354" y="3406"/>
                </a:lnTo>
                <a:lnTo>
                  <a:pt x="11356" y="3406"/>
                </a:lnTo>
                <a:lnTo>
                  <a:pt x="11360" y="3404"/>
                </a:lnTo>
                <a:lnTo>
                  <a:pt x="11362" y="3402"/>
                </a:lnTo>
                <a:lnTo>
                  <a:pt x="11364" y="3400"/>
                </a:lnTo>
                <a:lnTo>
                  <a:pt x="11362" y="3398"/>
                </a:lnTo>
                <a:lnTo>
                  <a:pt x="11358" y="3394"/>
                </a:lnTo>
                <a:lnTo>
                  <a:pt x="11354" y="3392"/>
                </a:lnTo>
                <a:lnTo>
                  <a:pt x="11354" y="3388"/>
                </a:lnTo>
                <a:lnTo>
                  <a:pt x="11354" y="3382"/>
                </a:lnTo>
                <a:lnTo>
                  <a:pt x="11354" y="3380"/>
                </a:lnTo>
                <a:lnTo>
                  <a:pt x="11356" y="3380"/>
                </a:lnTo>
                <a:lnTo>
                  <a:pt x="11360" y="3382"/>
                </a:lnTo>
                <a:lnTo>
                  <a:pt x="11362" y="3386"/>
                </a:lnTo>
                <a:lnTo>
                  <a:pt x="11368" y="3396"/>
                </a:lnTo>
                <a:lnTo>
                  <a:pt x="11370" y="3406"/>
                </a:lnTo>
                <a:lnTo>
                  <a:pt x="11368" y="3416"/>
                </a:lnTo>
                <a:lnTo>
                  <a:pt x="11362" y="3428"/>
                </a:lnTo>
                <a:lnTo>
                  <a:pt x="11356" y="3436"/>
                </a:lnTo>
                <a:lnTo>
                  <a:pt x="11354" y="3442"/>
                </a:lnTo>
                <a:lnTo>
                  <a:pt x="11358" y="3458"/>
                </a:lnTo>
                <a:lnTo>
                  <a:pt x="11358" y="3464"/>
                </a:lnTo>
                <a:lnTo>
                  <a:pt x="11358" y="3468"/>
                </a:lnTo>
                <a:lnTo>
                  <a:pt x="11354" y="3474"/>
                </a:lnTo>
                <a:lnTo>
                  <a:pt x="11354" y="3476"/>
                </a:lnTo>
                <a:lnTo>
                  <a:pt x="11364" y="3480"/>
                </a:lnTo>
                <a:lnTo>
                  <a:pt x="11370" y="3482"/>
                </a:lnTo>
                <a:lnTo>
                  <a:pt x="11374" y="3486"/>
                </a:lnTo>
                <a:lnTo>
                  <a:pt x="11374" y="3490"/>
                </a:lnTo>
                <a:lnTo>
                  <a:pt x="11376" y="3492"/>
                </a:lnTo>
                <a:lnTo>
                  <a:pt x="11384" y="3486"/>
                </a:lnTo>
                <a:lnTo>
                  <a:pt x="11388" y="3482"/>
                </a:lnTo>
                <a:lnTo>
                  <a:pt x="11392" y="3480"/>
                </a:lnTo>
                <a:lnTo>
                  <a:pt x="11392" y="3476"/>
                </a:lnTo>
                <a:lnTo>
                  <a:pt x="11390" y="3474"/>
                </a:lnTo>
                <a:lnTo>
                  <a:pt x="11388" y="3472"/>
                </a:lnTo>
                <a:lnTo>
                  <a:pt x="11388" y="3470"/>
                </a:lnTo>
                <a:lnTo>
                  <a:pt x="11390" y="3468"/>
                </a:lnTo>
                <a:lnTo>
                  <a:pt x="11394" y="3468"/>
                </a:lnTo>
                <a:lnTo>
                  <a:pt x="11396" y="3470"/>
                </a:lnTo>
                <a:lnTo>
                  <a:pt x="11398" y="3472"/>
                </a:lnTo>
                <a:lnTo>
                  <a:pt x="11402" y="3472"/>
                </a:lnTo>
                <a:lnTo>
                  <a:pt x="11404" y="3468"/>
                </a:lnTo>
                <a:lnTo>
                  <a:pt x="11406" y="3458"/>
                </a:lnTo>
                <a:lnTo>
                  <a:pt x="11410" y="3434"/>
                </a:lnTo>
                <a:lnTo>
                  <a:pt x="11416" y="3410"/>
                </a:lnTo>
                <a:lnTo>
                  <a:pt x="11420" y="3402"/>
                </a:lnTo>
                <a:lnTo>
                  <a:pt x="11422" y="3400"/>
                </a:lnTo>
                <a:lnTo>
                  <a:pt x="11426" y="3398"/>
                </a:lnTo>
                <a:lnTo>
                  <a:pt x="11428" y="3396"/>
                </a:lnTo>
                <a:lnTo>
                  <a:pt x="11430" y="3394"/>
                </a:lnTo>
                <a:lnTo>
                  <a:pt x="11428" y="3386"/>
                </a:lnTo>
                <a:lnTo>
                  <a:pt x="11424" y="3380"/>
                </a:lnTo>
                <a:lnTo>
                  <a:pt x="11418" y="3378"/>
                </a:lnTo>
                <a:lnTo>
                  <a:pt x="11414" y="3376"/>
                </a:lnTo>
                <a:lnTo>
                  <a:pt x="11410" y="3376"/>
                </a:lnTo>
                <a:lnTo>
                  <a:pt x="11408" y="3374"/>
                </a:lnTo>
                <a:lnTo>
                  <a:pt x="11412" y="3368"/>
                </a:lnTo>
                <a:lnTo>
                  <a:pt x="11414" y="3362"/>
                </a:lnTo>
                <a:lnTo>
                  <a:pt x="11416" y="3358"/>
                </a:lnTo>
                <a:lnTo>
                  <a:pt x="11414" y="3354"/>
                </a:lnTo>
                <a:lnTo>
                  <a:pt x="11410" y="3352"/>
                </a:lnTo>
                <a:lnTo>
                  <a:pt x="11406" y="3352"/>
                </a:lnTo>
                <a:lnTo>
                  <a:pt x="11398" y="3354"/>
                </a:lnTo>
                <a:lnTo>
                  <a:pt x="11396" y="3356"/>
                </a:lnTo>
                <a:lnTo>
                  <a:pt x="11392" y="3356"/>
                </a:lnTo>
                <a:lnTo>
                  <a:pt x="11390" y="3354"/>
                </a:lnTo>
                <a:lnTo>
                  <a:pt x="11388" y="3348"/>
                </a:lnTo>
                <a:lnTo>
                  <a:pt x="11386" y="3344"/>
                </a:lnTo>
                <a:lnTo>
                  <a:pt x="11384" y="3342"/>
                </a:lnTo>
                <a:lnTo>
                  <a:pt x="11378" y="3338"/>
                </a:lnTo>
                <a:lnTo>
                  <a:pt x="11374" y="3338"/>
                </a:lnTo>
                <a:lnTo>
                  <a:pt x="11370" y="3340"/>
                </a:lnTo>
                <a:lnTo>
                  <a:pt x="11368" y="3342"/>
                </a:lnTo>
                <a:lnTo>
                  <a:pt x="11364" y="3348"/>
                </a:lnTo>
                <a:close/>
                <a:moveTo>
                  <a:pt x="11528" y="3322"/>
                </a:moveTo>
                <a:lnTo>
                  <a:pt x="11528" y="3322"/>
                </a:lnTo>
                <a:lnTo>
                  <a:pt x="11522" y="3318"/>
                </a:lnTo>
                <a:lnTo>
                  <a:pt x="11516" y="3316"/>
                </a:lnTo>
                <a:lnTo>
                  <a:pt x="11508" y="3316"/>
                </a:lnTo>
                <a:lnTo>
                  <a:pt x="11500" y="3318"/>
                </a:lnTo>
                <a:lnTo>
                  <a:pt x="11496" y="3322"/>
                </a:lnTo>
                <a:lnTo>
                  <a:pt x="11492" y="3326"/>
                </a:lnTo>
                <a:lnTo>
                  <a:pt x="11490" y="3332"/>
                </a:lnTo>
                <a:lnTo>
                  <a:pt x="11488" y="3336"/>
                </a:lnTo>
                <a:lnTo>
                  <a:pt x="11486" y="3336"/>
                </a:lnTo>
                <a:lnTo>
                  <a:pt x="11484" y="3336"/>
                </a:lnTo>
                <a:lnTo>
                  <a:pt x="11482" y="3334"/>
                </a:lnTo>
                <a:lnTo>
                  <a:pt x="11478" y="3336"/>
                </a:lnTo>
                <a:lnTo>
                  <a:pt x="11474" y="3338"/>
                </a:lnTo>
                <a:lnTo>
                  <a:pt x="11472" y="3340"/>
                </a:lnTo>
                <a:lnTo>
                  <a:pt x="11470" y="3334"/>
                </a:lnTo>
                <a:lnTo>
                  <a:pt x="11468" y="3328"/>
                </a:lnTo>
                <a:lnTo>
                  <a:pt x="11466" y="3328"/>
                </a:lnTo>
                <a:lnTo>
                  <a:pt x="11462" y="3332"/>
                </a:lnTo>
                <a:lnTo>
                  <a:pt x="11456" y="3344"/>
                </a:lnTo>
                <a:lnTo>
                  <a:pt x="11452" y="3350"/>
                </a:lnTo>
                <a:lnTo>
                  <a:pt x="11448" y="3356"/>
                </a:lnTo>
                <a:lnTo>
                  <a:pt x="11438" y="3364"/>
                </a:lnTo>
                <a:lnTo>
                  <a:pt x="11432" y="3368"/>
                </a:lnTo>
                <a:lnTo>
                  <a:pt x="11438" y="3368"/>
                </a:lnTo>
                <a:lnTo>
                  <a:pt x="11442" y="3368"/>
                </a:lnTo>
                <a:lnTo>
                  <a:pt x="11444" y="3368"/>
                </a:lnTo>
                <a:lnTo>
                  <a:pt x="11446" y="3370"/>
                </a:lnTo>
                <a:lnTo>
                  <a:pt x="11446" y="3374"/>
                </a:lnTo>
                <a:lnTo>
                  <a:pt x="11446" y="3380"/>
                </a:lnTo>
                <a:lnTo>
                  <a:pt x="11448" y="3384"/>
                </a:lnTo>
                <a:lnTo>
                  <a:pt x="11450" y="3388"/>
                </a:lnTo>
                <a:lnTo>
                  <a:pt x="11452" y="3392"/>
                </a:lnTo>
                <a:lnTo>
                  <a:pt x="11454" y="3394"/>
                </a:lnTo>
                <a:lnTo>
                  <a:pt x="11452" y="3398"/>
                </a:lnTo>
                <a:lnTo>
                  <a:pt x="11452" y="3400"/>
                </a:lnTo>
                <a:lnTo>
                  <a:pt x="11462" y="3402"/>
                </a:lnTo>
                <a:lnTo>
                  <a:pt x="11466" y="3400"/>
                </a:lnTo>
                <a:lnTo>
                  <a:pt x="11468" y="3398"/>
                </a:lnTo>
                <a:lnTo>
                  <a:pt x="11474" y="3386"/>
                </a:lnTo>
                <a:lnTo>
                  <a:pt x="11476" y="3378"/>
                </a:lnTo>
                <a:lnTo>
                  <a:pt x="11478" y="3372"/>
                </a:lnTo>
                <a:lnTo>
                  <a:pt x="11484" y="3366"/>
                </a:lnTo>
                <a:lnTo>
                  <a:pt x="11490" y="3362"/>
                </a:lnTo>
                <a:lnTo>
                  <a:pt x="11496" y="3362"/>
                </a:lnTo>
                <a:lnTo>
                  <a:pt x="11502" y="3364"/>
                </a:lnTo>
                <a:lnTo>
                  <a:pt x="11510" y="3368"/>
                </a:lnTo>
                <a:lnTo>
                  <a:pt x="11512" y="3370"/>
                </a:lnTo>
                <a:lnTo>
                  <a:pt x="11514" y="3372"/>
                </a:lnTo>
                <a:lnTo>
                  <a:pt x="11516" y="3370"/>
                </a:lnTo>
                <a:lnTo>
                  <a:pt x="11518" y="3364"/>
                </a:lnTo>
                <a:lnTo>
                  <a:pt x="11520" y="3358"/>
                </a:lnTo>
                <a:lnTo>
                  <a:pt x="11524" y="3354"/>
                </a:lnTo>
                <a:lnTo>
                  <a:pt x="11530" y="3350"/>
                </a:lnTo>
                <a:lnTo>
                  <a:pt x="11534" y="3346"/>
                </a:lnTo>
                <a:lnTo>
                  <a:pt x="11536" y="3344"/>
                </a:lnTo>
                <a:lnTo>
                  <a:pt x="11534" y="3340"/>
                </a:lnTo>
                <a:lnTo>
                  <a:pt x="11532" y="3332"/>
                </a:lnTo>
                <a:lnTo>
                  <a:pt x="11534" y="3328"/>
                </a:lnTo>
                <a:lnTo>
                  <a:pt x="11532" y="3324"/>
                </a:lnTo>
                <a:lnTo>
                  <a:pt x="11528" y="3322"/>
                </a:lnTo>
                <a:close/>
                <a:moveTo>
                  <a:pt x="11746" y="2888"/>
                </a:moveTo>
                <a:lnTo>
                  <a:pt x="11746" y="2888"/>
                </a:lnTo>
                <a:lnTo>
                  <a:pt x="11752" y="2894"/>
                </a:lnTo>
                <a:lnTo>
                  <a:pt x="11754" y="2900"/>
                </a:lnTo>
                <a:lnTo>
                  <a:pt x="11754" y="2904"/>
                </a:lnTo>
                <a:lnTo>
                  <a:pt x="11752" y="2910"/>
                </a:lnTo>
                <a:lnTo>
                  <a:pt x="11748" y="2920"/>
                </a:lnTo>
                <a:lnTo>
                  <a:pt x="11750" y="2926"/>
                </a:lnTo>
                <a:lnTo>
                  <a:pt x="11752" y="2932"/>
                </a:lnTo>
                <a:lnTo>
                  <a:pt x="11756" y="2934"/>
                </a:lnTo>
                <a:lnTo>
                  <a:pt x="11758" y="2934"/>
                </a:lnTo>
                <a:lnTo>
                  <a:pt x="11762" y="2930"/>
                </a:lnTo>
                <a:lnTo>
                  <a:pt x="11768" y="2920"/>
                </a:lnTo>
                <a:lnTo>
                  <a:pt x="11774" y="2910"/>
                </a:lnTo>
                <a:lnTo>
                  <a:pt x="11776" y="2910"/>
                </a:lnTo>
                <a:lnTo>
                  <a:pt x="11778" y="2910"/>
                </a:lnTo>
                <a:lnTo>
                  <a:pt x="11784" y="2914"/>
                </a:lnTo>
                <a:lnTo>
                  <a:pt x="11790" y="2914"/>
                </a:lnTo>
                <a:lnTo>
                  <a:pt x="11796" y="2912"/>
                </a:lnTo>
                <a:lnTo>
                  <a:pt x="11800" y="2908"/>
                </a:lnTo>
                <a:lnTo>
                  <a:pt x="11798" y="2906"/>
                </a:lnTo>
                <a:lnTo>
                  <a:pt x="11782" y="2896"/>
                </a:lnTo>
                <a:lnTo>
                  <a:pt x="11774" y="2892"/>
                </a:lnTo>
                <a:lnTo>
                  <a:pt x="11766" y="2886"/>
                </a:lnTo>
                <a:lnTo>
                  <a:pt x="11764" y="2878"/>
                </a:lnTo>
                <a:lnTo>
                  <a:pt x="11764" y="2876"/>
                </a:lnTo>
                <a:lnTo>
                  <a:pt x="11764" y="2872"/>
                </a:lnTo>
                <a:lnTo>
                  <a:pt x="11770" y="2866"/>
                </a:lnTo>
                <a:lnTo>
                  <a:pt x="11774" y="2864"/>
                </a:lnTo>
                <a:lnTo>
                  <a:pt x="11778" y="2866"/>
                </a:lnTo>
                <a:lnTo>
                  <a:pt x="11780" y="2870"/>
                </a:lnTo>
                <a:lnTo>
                  <a:pt x="11784" y="2874"/>
                </a:lnTo>
                <a:lnTo>
                  <a:pt x="11788" y="2876"/>
                </a:lnTo>
                <a:lnTo>
                  <a:pt x="11794" y="2876"/>
                </a:lnTo>
                <a:lnTo>
                  <a:pt x="11800" y="2874"/>
                </a:lnTo>
                <a:lnTo>
                  <a:pt x="11808" y="2868"/>
                </a:lnTo>
                <a:lnTo>
                  <a:pt x="11814" y="2866"/>
                </a:lnTo>
                <a:lnTo>
                  <a:pt x="11818" y="2866"/>
                </a:lnTo>
                <a:lnTo>
                  <a:pt x="11826" y="2868"/>
                </a:lnTo>
                <a:lnTo>
                  <a:pt x="11842" y="2878"/>
                </a:lnTo>
                <a:lnTo>
                  <a:pt x="11872" y="2896"/>
                </a:lnTo>
                <a:lnTo>
                  <a:pt x="11880" y="2898"/>
                </a:lnTo>
                <a:lnTo>
                  <a:pt x="11884" y="2896"/>
                </a:lnTo>
                <a:lnTo>
                  <a:pt x="11888" y="2890"/>
                </a:lnTo>
                <a:lnTo>
                  <a:pt x="11890" y="2882"/>
                </a:lnTo>
                <a:lnTo>
                  <a:pt x="11896" y="2864"/>
                </a:lnTo>
                <a:lnTo>
                  <a:pt x="11900" y="2856"/>
                </a:lnTo>
                <a:lnTo>
                  <a:pt x="11906" y="2850"/>
                </a:lnTo>
                <a:lnTo>
                  <a:pt x="11918" y="2846"/>
                </a:lnTo>
                <a:lnTo>
                  <a:pt x="11930" y="2846"/>
                </a:lnTo>
                <a:lnTo>
                  <a:pt x="11942" y="2844"/>
                </a:lnTo>
                <a:lnTo>
                  <a:pt x="11956" y="2840"/>
                </a:lnTo>
                <a:lnTo>
                  <a:pt x="11978" y="2828"/>
                </a:lnTo>
                <a:lnTo>
                  <a:pt x="11984" y="2824"/>
                </a:lnTo>
                <a:lnTo>
                  <a:pt x="11984" y="2822"/>
                </a:lnTo>
                <a:lnTo>
                  <a:pt x="11984" y="2820"/>
                </a:lnTo>
                <a:lnTo>
                  <a:pt x="11982" y="2820"/>
                </a:lnTo>
                <a:lnTo>
                  <a:pt x="11978" y="2820"/>
                </a:lnTo>
                <a:lnTo>
                  <a:pt x="11972" y="2822"/>
                </a:lnTo>
                <a:lnTo>
                  <a:pt x="11970" y="2822"/>
                </a:lnTo>
                <a:lnTo>
                  <a:pt x="11966" y="2820"/>
                </a:lnTo>
                <a:lnTo>
                  <a:pt x="11962" y="2818"/>
                </a:lnTo>
                <a:lnTo>
                  <a:pt x="11958" y="2810"/>
                </a:lnTo>
                <a:lnTo>
                  <a:pt x="11956" y="2802"/>
                </a:lnTo>
                <a:lnTo>
                  <a:pt x="11956" y="2794"/>
                </a:lnTo>
                <a:lnTo>
                  <a:pt x="11958" y="2786"/>
                </a:lnTo>
                <a:lnTo>
                  <a:pt x="11962" y="2780"/>
                </a:lnTo>
                <a:lnTo>
                  <a:pt x="11966" y="2770"/>
                </a:lnTo>
                <a:lnTo>
                  <a:pt x="11966" y="2768"/>
                </a:lnTo>
                <a:lnTo>
                  <a:pt x="11964" y="2768"/>
                </a:lnTo>
                <a:lnTo>
                  <a:pt x="11960" y="2770"/>
                </a:lnTo>
                <a:lnTo>
                  <a:pt x="11958" y="2772"/>
                </a:lnTo>
                <a:lnTo>
                  <a:pt x="11950" y="2780"/>
                </a:lnTo>
                <a:lnTo>
                  <a:pt x="11944" y="2788"/>
                </a:lnTo>
                <a:lnTo>
                  <a:pt x="11938" y="2790"/>
                </a:lnTo>
                <a:lnTo>
                  <a:pt x="11932" y="2792"/>
                </a:lnTo>
                <a:lnTo>
                  <a:pt x="11928" y="2790"/>
                </a:lnTo>
                <a:lnTo>
                  <a:pt x="11926" y="2788"/>
                </a:lnTo>
                <a:lnTo>
                  <a:pt x="11924" y="2784"/>
                </a:lnTo>
                <a:lnTo>
                  <a:pt x="11922" y="2782"/>
                </a:lnTo>
                <a:lnTo>
                  <a:pt x="11920" y="2780"/>
                </a:lnTo>
                <a:lnTo>
                  <a:pt x="11916" y="2778"/>
                </a:lnTo>
                <a:lnTo>
                  <a:pt x="11910" y="2776"/>
                </a:lnTo>
                <a:lnTo>
                  <a:pt x="11900" y="2774"/>
                </a:lnTo>
                <a:lnTo>
                  <a:pt x="11892" y="2770"/>
                </a:lnTo>
                <a:lnTo>
                  <a:pt x="11882" y="2762"/>
                </a:lnTo>
                <a:lnTo>
                  <a:pt x="11872" y="2754"/>
                </a:lnTo>
                <a:lnTo>
                  <a:pt x="11854" y="2734"/>
                </a:lnTo>
                <a:lnTo>
                  <a:pt x="11840" y="2716"/>
                </a:lnTo>
                <a:lnTo>
                  <a:pt x="11836" y="2710"/>
                </a:lnTo>
                <a:lnTo>
                  <a:pt x="11828" y="2706"/>
                </a:lnTo>
                <a:lnTo>
                  <a:pt x="11822" y="2704"/>
                </a:lnTo>
                <a:lnTo>
                  <a:pt x="11818" y="2704"/>
                </a:lnTo>
                <a:lnTo>
                  <a:pt x="11814" y="2706"/>
                </a:lnTo>
                <a:lnTo>
                  <a:pt x="11812" y="2712"/>
                </a:lnTo>
                <a:lnTo>
                  <a:pt x="11812" y="2720"/>
                </a:lnTo>
                <a:lnTo>
                  <a:pt x="11816" y="2728"/>
                </a:lnTo>
                <a:lnTo>
                  <a:pt x="11820" y="2738"/>
                </a:lnTo>
                <a:lnTo>
                  <a:pt x="11822" y="2746"/>
                </a:lnTo>
                <a:lnTo>
                  <a:pt x="11820" y="2752"/>
                </a:lnTo>
                <a:lnTo>
                  <a:pt x="11820" y="2756"/>
                </a:lnTo>
                <a:lnTo>
                  <a:pt x="11816" y="2764"/>
                </a:lnTo>
                <a:lnTo>
                  <a:pt x="11814" y="2768"/>
                </a:lnTo>
                <a:lnTo>
                  <a:pt x="11816" y="2774"/>
                </a:lnTo>
                <a:lnTo>
                  <a:pt x="11818" y="2778"/>
                </a:lnTo>
                <a:lnTo>
                  <a:pt x="11816" y="2784"/>
                </a:lnTo>
                <a:lnTo>
                  <a:pt x="11812" y="2792"/>
                </a:lnTo>
                <a:lnTo>
                  <a:pt x="11806" y="2800"/>
                </a:lnTo>
                <a:lnTo>
                  <a:pt x="11804" y="2806"/>
                </a:lnTo>
                <a:lnTo>
                  <a:pt x="11804" y="2810"/>
                </a:lnTo>
                <a:lnTo>
                  <a:pt x="11806" y="2820"/>
                </a:lnTo>
                <a:lnTo>
                  <a:pt x="11806" y="2830"/>
                </a:lnTo>
                <a:lnTo>
                  <a:pt x="11804" y="2834"/>
                </a:lnTo>
                <a:lnTo>
                  <a:pt x="11800" y="2836"/>
                </a:lnTo>
                <a:lnTo>
                  <a:pt x="11794" y="2836"/>
                </a:lnTo>
                <a:lnTo>
                  <a:pt x="11788" y="2832"/>
                </a:lnTo>
                <a:lnTo>
                  <a:pt x="11774" y="2826"/>
                </a:lnTo>
                <a:lnTo>
                  <a:pt x="11764" y="2824"/>
                </a:lnTo>
                <a:lnTo>
                  <a:pt x="11762" y="2824"/>
                </a:lnTo>
                <a:lnTo>
                  <a:pt x="11762" y="2826"/>
                </a:lnTo>
                <a:lnTo>
                  <a:pt x="11762" y="2830"/>
                </a:lnTo>
                <a:lnTo>
                  <a:pt x="11766" y="2836"/>
                </a:lnTo>
                <a:lnTo>
                  <a:pt x="11768" y="2838"/>
                </a:lnTo>
                <a:lnTo>
                  <a:pt x="11770" y="2842"/>
                </a:lnTo>
                <a:lnTo>
                  <a:pt x="11766" y="2848"/>
                </a:lnTo>
                <a:lnTo>
                  <a:pt x="11760" y="2854"/>
                </a:lnTo>
                <a:lnTo>
                  <a:pt x="11754" y="2862"/>
                </a:lnTo>
                <a:lnTo>
                  <a:pt x="11746" y="2868"/>
                </a:lnTo>
                <a:lnTo>
                  <a:pt x="11742" y="2876"/>
                </a:lnTo>
                <a:lnTo>
                  <a:pt x="11740" y="2878"/>
                </a:lnTo>
                <a:lnTo>
                  <a:pt x="11740" y="2882"/>
                </a:lnTo>
                <a:lnTo>
                  <a:pt x="11742" y="2886"/>
                </a:lnTo>
                <a:lnTo>
                  <a:pt x="11746" y="2888"/>
                </a:lnTo>
                <a:close/>
                <a:moveTo>
                  <a:pt x="11370" y="3520"/>
                </a:moveTo>
                <a:lnTo>
                  <a:pt x="11370" y="3520"/>
                </a:lnTo>
                <a:lnTo>
                  <a:pt x="11368" y="3522"/>
                </a:lnTo>
                <a:lnTo>
                  <a:pt x="11366" y="3524"/>
                </a:lnTo>
                <a:lnTo>
                  <a:pt x="11366" y="3528"/>
                </a:lnTo>
                <a:lnTo>
                  <a:pt x="11366" y="3530"/>
                </a:lnTo>
                <a:lnTo>
                  <a:pt x="11370" y="3532"/>
                </a:lnTo>
                <a:lnTo>
                  <a:pt x="11374" y="3530"/>
                </a:lnTo>
                <a:lnTo>
                  <a:pt x="11374" y="3528"/>
                </a:lnTo>
                <a:lnTo>
                  <a:pt x="11372" y="3524"/>
                </a:lnTo>
                <a:lnTo>
                  <a:pt x="11370" y="3520"/>
                </a:lnTo>
                <a:close/>
                <a:moveTo>
                  <a:pt x="11300" y="3398"/>
                </a:moveTo>
                <a:lnTo>
                  <a:pt x="11300" y="3398"/>
                </a:lnTo>
                <a:lnTo>
                  <a:pt x="11296" y="3398"/>
                </a:lnTo>
                <a:lnTo>
                  <a:pt x="11294" y="3402"/>
                </a:lnTo>
                <a:lnTo>
                  <a:pt x="11294" y="3406"/>
                </a:lnTo>
                <a:lnTo>
                  <a:pt x="11296" y="3408"/>
                </a:lnTo>
                <a:lnTo>
                  <a:pt x="11302" y="3406"/>
                </a:lnTo>
                <a:lnTo>
                  <a:pt x="11304" y="3404"/>
                </a:lnTo>
                <a:lnTo>
                  <a:pt x="11304" y="3402"/>
                </a:lnTo>
                <a:lnTo>
                  <a:pt x="11300" y="3398"/>
                </a:lnTo>
                <a:close/>
                <a:moveTo>
                  <a:pt x="11356" y="3414"/>
                </a:moveTo>
                <a:lnTo>
                  <a:pt x="11356" y="3414"/>
                </a:lnTo>
                <a:lnTo>
                  <a:pt x="11356" y="3412"/>
                </a:lnTo>
                <a:lnTo>
                  <a:pt x="11352" y="3412"/>
                </a:lnTo>
                <a:lnTo>
                  <a:pt x="11348" y="3416"/>
                </a:lnTo>
                <a:lnTo>
                  <a:pt x="11348" y="3424"/>
                </a:lnTo>
                <a:lnTo>
                  <a:pt x="11350" y="3426"/>
                </a:lnTo>
                <a:lnTo>
                  <a:pt x="11352" y="3424"/>
                </a:lnTo>
                <a:lnTo>
                  <a:pt x="11356" y="3420"/>
                </a:lnTo>
                <a:lnTo>
                  <a:pt x="11356" y="3414"/>
                </a:lnTo>
                <a:close/>
                <a:moveTo>
                  <a:pt x="11550" y="3304"/>
                </a:moveTo>
                <a:lnTo>
                  <a:pt x="11550" y="3304"/>
                </a:lnTo>
                <a:lnTo>
                  <a:pt x="11548" y="3304"/>
                </a:lnTo>
                <a:lnTo>
                  <a:pt x="11544" y="3308"/>
                </a:lnTo>
                <a:lnTo>
                  <a:pt x="11540" y="3316"/>
                </a:lnTo>
                <a:lnTo>
                  <a:pt x="11540" y="3320"/>
                </a:lnTo>
                <a:lnTo>
                  <a:pt x="11542" y="3324"/>
                </a:lnTo>
                <a:lnTo>
                  <a:pt x="11544" y="3324"/>
                </a:lnTo>
                <a:lnTo>
                  <a:pt x="11548" y="3318"/>
                </a:lnTo>
                <a:lnTo>
                  <a:pt x="11550" y="3310"/>
                </a:lnTo>
                <a:lnTo>
                  <a:pt x="11550" y="3304"/>
                </a:lnTo>
                <a:close/>
                <a:moveTo>
                  <a:pt x="11484" y="3218"/>
                </a:moveTo>
                <a:lnTo>
                  <a:pt x="11484" y="3218"/>
                </a:lnTo>
                <a:lnTo>
                  <a:pt x="11486" y="3216"/>
                </a:lnTo>
                <a:lnTo>
                  <a:pt x="11484" y="3212"/>
                </a:lnTo>
                <a:lnTo>
                  <a:pt x="11482" y="3210"/>
                </a:lnTo>
                <a:lnTo>
                  <a:pt x="11480" y="3208"/>
                </a:lnTo>
                <a:lnTo>
                  <a:pt x="11478" y="3210"/>
                </a:lnTo>
                <a:lnTo>
                  <a:pt x="11476" y="3214"/>
                </a:lnTo>
                <a:lnTo>
                  <a:pt x="11478" y="3216"/>
                </a:lnTo>
                <a:lnTo>
                  <a:pt x="11482" y="3218"/>
                </a:lnTo>
                <a:lnTo>
                  <a:pt x="11484" y="3218"/>
                </a:lnTo>
                <a:close/>
                <a:moveTo>
                  <a:pt x="11262" y="3740"/>
                </a:moveTo>
                <a:lnTo>
                  <a:pt x="11262" y="3740"/>
                </a:lnTo>
                <a:lnTo>
                  <a:pt x="11262" y="3736"/>
                </a:lnTo>
                <a:lnTo>
                  <a:pt x="11264" y="3732"/>
                </a:lnTo>
                <a:lnTo>
                  <a:pt x="11276" y="3720"/>
                </a:lnTo>
                <a:lnTo>
                  <a:pt x="11282" y="3712"/>
                </a:lnTo>
                <a:lnTo>
                  <a:pt x="11282" y="3708"/>
                </a:lnTo>
                <a:lnTo>
                  <a:pt x="11278" y="3708"/>
                </a:lnTo>
                <a:lnTo>
                  <a:pt x="11272" y="3712"/>
                </a:lnTo>
                <a:lnTo>
                  <a:pt x="11262" y="3722"/>
                </a:lnTo>
                <a:lnTo>
                  <a:pt x="11258" y="3728"/>
                </a:lnTo>
                <a:lnTo>
                  <a:pt x="11254" y="3738"/>
                </a:lnTo>
                <a:lnTo>
                  <a:pt x="11254" y="3742"/>
                </a:lnTo>
                <a:lnTo>
                  <a:pt x="11256" y="3744"/>
                </a:lnTo>
                <a:lnTo>
                  <a:pt x="11260" y="3744"/>
                </a:lnTo>
                <a:lnTo>
                  <a:pt x="11262" y="3740"/>
                </a:lnTo>
                <a:close/>
                <a:moveTo>
                  <a:pt x="11304" y="3662"/>
                </a:moveTo>
                <a:lnTo>
                  <a:pt x="11304" y="3662"/>
                </a:lnTo>
                <a:lnTo>
                  <a:pt x="11308" y="3664"/>
                </a:lnTo>
                <a:lnTo>
                  <a:pt x="11310" y="3664"/>
                </a:lnTo>
                <a:lnTo>
                  <a:pt x="11310" y="3660"/>
                </a:lnTo>
                <a:lnTo>
                  <a:pt x="11308" y="3654"/>
                </a:lnTo>
                <a:lnTo>
                  <a:pt x="11306" y="3652"/>
                </a:lnTo>
                <a:lnTo>
                  <a:pt x="11304" y="3654"/>
                </a:lnTo>
                <a:lnTo>
                  <a:pt x="11304" y="3658"/>
                </a:lnTo>
                <a:lnTo>
                  <a:pt x="11304" y="3662"/>
                </a:lnTo>
                <a:close/>
                <a:moveTo>
                  <a:pt x="11320" y="3638"/>
                </a:moveTo>
                <a:lnTo>
                  <a:pt x="11320" y="3638"/>
                </a:lnTo>
                <a:lnTo>
                  <a:pt x="11320" y="3640"/>
                </a:lnTo>
                <a:lnTo>
                  <a:pt x="11322" y="3640"/>
                </a:lnTo>
                <a:lnTo>
                  <a:pt x="11330" y="3636"/>
                </a:lnTo>
                <a:lnTo>
                  <a:pt x="11336" y="3628"/>
                </a:lnTo>
                <a:lnTo>
                  <a:pt x="11336" y="3624"/>
                </a:lnTo>
                <a:lnTo>
                  <a:pt x="11336" y="3622"/>
                </a:lnTo>
                <a:lnTo>
                  <a:pt x="11332" y="3622"/>
                </a:lnTo>
                <a:lnTo>
                  <a:pt x="11328" y="3624"/>
                </a:lnTo>
                <a:lnTo>
                  <a:pt x="11322" y="3630"/>
                </a:lnTo>
                <a:lnTo>
                  <a:pt x="11320" y="3632"/>
                </a:lnTo>
                <a:lnTo>
                  <a:pt x="11320" y="3638"/>
                </a:lnTo>
                <a:close/>
                <a:moveTo>
                  <a:pt x="11104" y="3838"/>
                </a:moveTo>
                <a:lnTo>
                  <a:pt x="11104" y="3838"/>
                </a:lnTo>
                <a:lnTo>
                  <a:pt x="11104" y="3834"/>
                </a:lnTo>
                <a:lnTo>
                  <a:pt x="11100" y="3830"/>
                </a:lnTo>
                <a:lnTo>
                  <a:pt x="11098" y="3830"/>
                </a:lnTo>
                <a:lnTo>
                  <a:pt x="11096" y="3832"/>
                </a:lnTo>
                <a:lnTo>
                  <a:pt x="11094" y="3834"/>
                </a:lnTo>
                <a:lnTo>
                  <a:pt x="11096" y="3838"/>
                </a:lnTo>
                <a:lnTo>
                  <a:pt x="11098" y="3840"/>
                </a:lnTo>
                <a:lnTo>
                  <a:pt x="11102" y="3840"/>
                </a:lnTo>
                <a:lnTo>
                  <a:pt x="11104" y="3838"/>
                </a:lnTo>
                <a:close/>
                <a:moveTo>
                  <a:pt x="11122" y="3824"/>
                </a:moveTo>
                <a:lnTo>
                  <a:pt x="11122" y="3824"/>
                </a:lnTo>
                <a:lnTo>
                  <a:pt x="11120" y="3824"/>
                </a:lnTo>
                <a:lnTo>
                  <a:pt x="11116" y="3826"/>
                </a:lnTo>
                <a:lnTo>
                  <a:pt x="11110" y="3830"/>
                </a:lnTo>
                <a:lnTo>
                  <a:pt x="11110" y="3832"/>
                </a:lnTo>
                <a:lnTo>
                  <a:pt x="11112" y="3834"/>
                </a:lnTo>
                <a:lnTo>
                  <a:pt x="11116" y="3836"/>
                </a:lnTo>
                <a:lnTo>
                  <a:pt x="11118" y="3834"/>
                </a:lnTo>
                <a:lnTo>
                  <a:pt x="11122" y="3824"/>
                </a:lnTo>
                <a:close/>
                <a:moveTo>
                  <a:pt x="11164" y="3810"/>
                </a:moveTo>
                <a:lnTo>
                  <a:pt x="11164" y="3810"/>
                </a:lnTo>
                <a:lnTo>
                  <a:pt x="11162" y="3810"/>
                </a:lnTo>
                <a:lnTo>
                  <a:pt x="11158" y="3810"/>
                </a:lnTo>
                <a:lnTo>
                  <a:pt x="11156" y="3814"/>
                </a:lnTo>
                <a:lnTo>
                  <a:pt x="11156" y="3816"/>
                </a:lnTo>
                <a:lnTo>
                  <a:pt x="11160" y="3818"/>
                </a:lnTo>
                <a:lnTo>
                  <a:pt x="11162" y="3816"/>
                </a:lnTo>
                <a:lnTo>
                  <a:pt x="11164" y="3814"/>
                </a:lnTo>
                <a:lnTo>
                  <a:pt x="11164" y="3810"/>
                </a:lnTo>
                <a:close/>
                <a:moveTo>
                  <a:pt x="11654" y="2152"/>
                </a:moveTo>
                <a:lnTo>
                  <a:pt x="11654" y="2152"/>
                </a:lnTo>
                <a:lnTo>
                  <a:pt x="11660" y="2154"/>
                </a:lnTo>
                <a:lnTo>
                  <a:pt x="11664" y="2152"/>
                </a:lnTo>
                <a:lnTo>
                  <a:pt x="11668" y="2148"/>
                </a:lnTo>
                <a:lnTo>
                  <a:pt x="11670" y="2144"/>
                </a:lnTo>
                <a:lnTo>
                  <a:pt x="11672" y="2138"/>
                </a:lnTo>
                <a:lnTo>
                  <a:pt x="11672" y="2134"/>
                </a:lnTo>
                <a:lnTo>
                  <a:pt x="11668" y="2130"/>
                </a:lnTo>
                <a:lnTo>
                  <a:pt x="11664" y="2128"/>
                </a:lnTo>
                <a:lnTo>
                  <a:pt x="11658" y="2128"/>
                </a:lnTo>
                <a:lnTo>
                  <a:pt x="11652" y="2128"/>
                </a:lnTo>
                <a:lnTo>
                  <a:pt x="11650" y="2132"/>
                </a:lnTo>
                <a:lnTo>
                  <a:pt x="11648" y="2134"/>
                </a:lnTo>
                <a:lnTo>
                  <a:pt x="11646" y="2138"/>
                </a:lnTo>
                <a:lnTo>
                  <a:pt x="11648" y="2142"/>
                </a:lnTo>
                <a:lnTo>
                  <a:pt x="11650" y="2146"/>
                </a:lnTo>
                <a:lnTo>
                  <a:pt x="11654" y="2152"/>
                </a:lnTo>
                <a:close/>
                <a:moveTo>
                  <a:pt x="13688" y="1366"/>
                </a:moveTo>
                <a:lnTo>
                  <a:pt x="13688" y="1366"/>
                </a:lnTo>
                <a:lnTo>
                  <a:pt x="13680" y="1356"/>
                </a:lnTo>
                <a:lnTo>
                  <a:pt x="13670" y="1348"/>
                </a:lnTo>
                <a:lnTo>
                  <a:pt x="13660" y="1344"/>
                </a:lnTo>
                <a:lnTo>
                  <a:pt x="13648" y="1340"/>
                </a:lnTo>
                <a:lnTo>
                  <a:pt x="13620" y="1338"/>
                </a:lnTo>
                <a:lnTo>
                  <a:pt x="13588" y="1336"/>
                </a:lnTo>
                <a:lnTo>
                  <a:pt x="13580" y="1336"/>
                </a:lnTo>
                <a:lnTo>
                  <a:pt x="13576" y="1340"/>
                </a:lnTo>
                <a:lnTo>
                  <a:pt x="13574" y="1342"/>
                </a:lnTo>
                <a:lnTo>
                  <a:pt x="13574" y="1348"/>
                </a:lnTo>
                <a:lnTo>
                  <a:pt x="13578" y="1358"/>
                </a:lnTo>
                <a:lnTo>
                  <a:pt x="13584" y="1372"/>
                </a:lnTo>
                <a:lnTo>
                  <a:pt x="13590" y="1382"/>
                </a:lnTo>
                <a:lnTo>
                  <a:pt x="13592" y="1390"/>
                </a:lnTo>
                <a:lnTo>
                  <a:pt x="13592" y="1392"/>
                </a:lnTo>
                <a:lnTo>
                  <a:pt x="13588" y="1392"/>
                </a:lnTo>
                <a:lnTo>
                  <a:pt x="13572" y="1384"/>
                </a:lnTo>
                <a:lnTo>
                  <a:pt x="13564" y="1378"/>
                </a:lnTo>
                <a:lnTo>
                  <a:pt x="13558" y="1372"/>
                </a:lnTo>
                <a:lnTo>
                  <a:pt x="13554" y="1366"/>
                </a:lnTo>
                <a:lnTo>
                  <a:pt x="13552" y="1362"/>
                </a:lnTo>
                <a:lnTo>
                  <a:pt x="13552" y="1350"/>
                </a:lnTo>
                <a:lnTo>
                  <a:pt x="13554" y="1338"/>
                </a:lnTo>
                <a:lnTo>
                  <a:pt x="13554" y="1326"/>
                </a:lnTo>
                <a:lnTo>
                  <a:pt x="13552" y="1320"/>
                </a:lnTo>
                <a:lnTo>
                  <a:pt x="13550" y="1314"/>
                </a:lnTo>
                <a:lnTo>
                  <a:pt x="13544" y="1306"/>
                </a:lnTo>
                <a:lnTo>
                  <a:pt x="13534" y="1300"/>
                </a:lnTo>
                <a:lnTo>
                  <a:pt x="13522" y="1292"/>
                </a:lnTo>
                <a:lnTo>
                  <a:pt x="13506" y="1284"/>
                </a:lnTo>
                <a:lnTo>
                  <a:pt x="13470" y="1266"/>
                </a:lnTo>
                <a:lnTo>
                  <a:pt x="13434" y="1248"/>
                </a:lnTo>
                <a:lnTo>
                  <a:pt x="13366" y="1214"/>
                </a:lnTo>
                <a:lnTo>
                  <a:pt x="13366" y="1208"/>
                </a:lnTo>
                <a:lnTo>
                  <a:pt x="13336" y="1194"/>
                </a:lnTo>
                <a:lnTo>
                  <a:pt x="13306" y="1180"/>
                </a:lnTo>
                <a:lnTo>
                  <a:pt x="13276" y="1170"/>
                </a:lnTo>
                <a:lnTo>
                  <a:pt x="13244" y="1162"/>
                </a:lnTo>
                <a:lnTo>
                  <a:pt x="13200" y="1150"/>
                </a:lnTo>
                <a:lnTo>
                  <a:pt x="13182" y="1146"/>
                </a:lnTo>
                <a:lnTo>
                  <a:pt x="13158" y="1142"/>
                </a:lnTo>
                <a:lnTo>
                  <a:pt x="13098" y="1138"/>
                </a:lnTo>
                <a:lnTo>
                  <a:pt x="13058" y="1134"/>
                </a:lnTo>
                <a:lnTo>
                  <a:pt x="13032" y="1128"/>
                </a:lnTo>
                <a:lnTo>
                  <a:pt x="13014" y="1122"/>
                </a:lnTo>
                <a:lnTo>
                  <a:pt x="13004" y="1118"/>
                </a:lnTo>
                <a:lnTo>
                  <a:pt x="12996" y="1116"/>
                </a:lnTo>
                <a:lnTo>
                  <a:pt x="12992" y="1118"/>
                </a:lnTo>
                <a:lnTo>
                  <a:pt x="12984" y="1126"/>
                </a:lnTo>
                <a:lnTo>
                  <a:pt x="12974" y="1142"/>
                </a:lnTo>
                <a:lnTo>
                  <a:pt x="12968" y="1150"/>
                </a:lnTo>
                <a:lnTo>
                  <a:pt x="12966" y="1158"/>
                </a:lnTo>
                <a:lnTo>
                  <a:pt x="12966" y="1162"/>
                </a:lnTo>
                <a:lnTo>
                  <a:pt x="12968" y="1168"/>
                </a:lnTo>
                <a:lnTo>
                  <a:pt x="12972" y="1170"/>
                </a:lnTo>
                <a:lnTo>
                  <a:pt x="12976" y="1174"/>
                </a:lnTo>
                <a:lnTo>
                  <a:pt x="12988" y="1178"/>
                </a:lnTo>
                <a:lnTo>
                  <a:pt x="12998" y="1182"/>
                </a:lnTo>
                <a:lnTo>
                  <a:pt x="13002" y="1184"/>
                </a:lnTo>
                <a:lnTo>
                  <a:pt x="13004" y="1188"/>
                </a:lnTo>
                <a:lnTo>
                  <a:pt x="13004" y="1192"/>
                </a:lnTo>
                <a:lnTo>
                  <a:pt x="13002" y="1196"/>
                </a:lnTo>
                <a:lnTo>
                  <a:pt x="12998" y="1204"/>
                </a:lnTo>
                <a:lnTo>
                  <a:pt x="12988" y="1212"/>
                </a:lnTo>
                <a:lnTo>
                  <a:pt x="12972" y="1224"/>
                </a:lnTo>
                <a:lnTo>
                  <a:pt x="12966" y="1228"/>
                </a:lnTo>
                <a:lnTo>
                  <a:pt x="12960" y="1228"/>
                </a:lnTo>
                <a:lnTo>
                  <a:pt x="12956" y="1228"/>
                </a:lnTo>
                <a:lnTo>
                  <a:pt x="12952" y="1226"/>
                </a:lnTo>
                <a:lnTo>
                  <a:pt x="12946" y="1220"/>
                </a:lnTo>
                <a:lnTo>
                  <a:pt x="12940" y="1210"/>
                </a:lnTo>
                <a:lnTo>
                  <a:pt x="12934" y="1202"/>
                </a:lnTo>
                <a:lnTo>
                  <a:pt x="12928" y="1198"/>
                </a:lnTo>
                <a:lnTo>
                  <a:pt x="12922" y="1196"/>
                </a:lnTo>
                <a:lnTo>
                  <a:pt x="12916" y="1194"/>
                </a:lnTo>
                <a:lnTo>
                  <a:pt x="12908" y="1194"/>
                </a:lnTo>
                <a:lnTo>
                  <a:pt x="12900" y="1194"/>
                </a:lnTo>
                <a:lnTo>
                  <a:pt x="12894" y="1192"/>
                </a:lnTo>
                <a:lnTo>
                  <a:pt x="12892" y="1190"/>
                </a:lnTo>
                <a:lnTo>
                  <a:pt x="12890" y="1186"/>
                </a:lnTo>
                <a:lnTo>
                  <a:pt x="12888" y="1178"/>
                </a:lnTo>
                <a:lnTo>
                  <a:pt x="12888" y="1170"/>
                </a:lnTo>
                <a:lnTo>
                  <a:pt x="12888" y="1162"/>
                </a:lnTo>
                <a:lnTo>
                  <a:pt x="12886" y="1158"/>
                </a:lnTo>
                <a:lnTo>
                  <a:pt x="12882" y="1156"/>
                </a:lnTo>
                <a:lnTo>
                  <a:pt x="12876" y="1156"/>
                </a:lnTo>
                <a:lnTo>
                  <a:pt x="12870" y="1156"/>
                </a:lnTo>
                <a:lnTo>
                  <a:pt x="12846" y="1164"/>
                </a:lnTo>
                <a:lnTo>
                  <a:pt x="12832" y="1168"/>
                </a:lnTo>
                <a:lnTo>
                  <a:pt x="12820" y="1170"/>
                </a:lnTo>
                <a:lnTo>
                  <a:pt x="12808" y="1170"/>
                </a:lnTo>
                <a:lnTo>
                  <a:pt x="12796" y="1170"/>
                </a:lnTo>
                <a:lnTo>
                  <a:pt x="12778" y="1168"/>
                </a:lnTo>
                <a:lnTo>
                  <a:pt x="12758" y="1162"/>
                </a:lnTo>
                <a:lnTo>
                  <a:pt x="12740" y="1158"/>
                </a:lnTo>
                <a:lnTo>
                  <a:pt x="12716" y="1154"/>
                </a:lnTo>
                <a:lnTo>
                  <a:pt x="12704" y="1152"/>
                </a:lnTo>
                <a:lnTo>
                  <a:pt x="12688" y="1154"/>
                </a:lnTo>
                <a:lnTo>
                  <a:pt x="12672" y="1154"/>
                </a:lnTo>
                <a:lnTo>
                  <a:pt x="12654" y="1158"/>
                </a:lnTo>
                <a:lnTo>
                  <a:pt x="12620" y="1164"/>
                </a:lnTo>
                <a:lnTo>
                  <a:pt x="12594" y="1166"/>
                </a:lnTo>
                <a:lnTo>
                  <a:pt x="12574" y="1164"/>
                </a:lnTo>
                <a:lnTo>
                  <a:pt x="12562" y="1160"/>
                </a:lnTo>
                <a:lnTo>
                  <a:pt x="12558" y="1156"/>
                </a:lnTo>
                <a:lnTo>
                  <a:pt x="12554" y="1152"/>
                </a:lnTo>
                <a:lnTo>
                  <a:pt x="12552" y="1142"/>
                </a:lnTo>
                <a:lnTo>
                  <a:pt x="12552" y="1132"/>
                </a:lnTo>
                <a:lnTo>
                  <a:pt x="12556" y="1122"/>
                </a:lnTo>
                <a:lnTo>
                  <a:pt x="12558" y="1118"/>
                </a:lnTo>
                <a:lnTo>
                  <a:pt x="12558" y="1112"/>
                </a:lnTo>
                <a:lnTo>
                  <a:pt x="12556" y="1104"/>
                </a:lnTo>
                <a:lnTo>
                  <a:pt x="12552" y="1098"/>
                </a:lnTo>
                <a:lnTo>
                  <a:pt x="12544" y="1090"/>
                </a:lnTo>
                <a:lnTo>
                  <a:pt x="12536" y="1084"/>
                </a:lnTo>
                <a:lnTo>
                  <a:pt x="12524" y="1078"/>
                </a:lnTo>
                <a:lnTo>
                  <a:pt x="12512" y="1072"/>
                </a:lnTo>
                <a:lnTo>
                  <a:pt x="12496" y="1066"/>
                </a:lnTo>
                <a:lnTo>
                  <a:pt x="12480" y="1062"/>
                </a:lnTo>
                <a:lnTo>
                  <a:pt x="12460" y="1058"/>
                </a:lnTo>
                <a:lnTo>
                  <a:pt x="12440" y="1056"/>
                </a:lnTo>
                <a:lnTo>
                  <a:pt x="12416" y="1056"/>
                </a:lnTo>
                <a:lnTo>
                  <a:pt x="12392" y="1056"/>
                </a:lnTo>
                <a:lnTo>
                  <a:pt x="12364" y="1058"/>
                </a:lnTo>
                <a:lnTo>
                  <a:pt x="12336" y="1064"/>
                </a:lnTo>
                <a:lnTo>
                  <a:pt x="12308" y="1068"/>
                </a:lnTo>
                <a:lnTo>
                  <a:pt x="12284" y="1068"/>
                </a:lnTo>
                <a:lnTo>
                  <a:pt x="12264" y="1068"/>
                </a:lnTo>
                <a:lnTo>
                  <a:pt x="12246" y="1064"/>
                </a:lnTo>
                <a:lnTo>
                  <a:pt x="12230" y="1060"/>
                </a:lnTo>
                <a:lnTo>
                  <a:pt x="12218" y="1054"/>
                </a:lnTo>
                <a:lnTo>
                  <a:pt x="12206" y="1046"/>
                </a:lnTo>
                <a:lnTo>
                  <a:pt x="12196" y="1038"/>
                </a:lnTo>
                <a:lnTo>
                  <a:pt x="12180" y="1022"/>
                </a:lnTo>
                <a:lnTo>
                  <a:pt x="12168" y="1004"/>
                </a:lnTo>
                <a:lnTo>
                  <a:pt x="12152" y="988"/>
                </a:lnTo>
                <a:lnTo>
                  <a:pt x="12144" y="982"/>
                </a:lnTo>
                <a:lnTo>
                  <a:pt x="12136" y="978"/>
                </a:lnTo>
                <a:lnTo>
                  <a:pt x="12116" y="972"/>
                </a:lnTo>
                <a:lnTo>
                  <a:pt x="12102" y="968"/>
                </a:lnTo>
                <a:lnTo>
                  <a:pt x="12076" y="966"/>
                </a:lnTo>
                <a:lnTo>
                  <a:pt x="12042" y="964"/>
                </a:lnTo>
                <a:lnTo>
                  <a:pt x="12018" y="960"/>
                </a:lnTo>
                <a:lnTo>
                  <a:pt x="11988" y="954"/>
                </a:lnTo>
                <a:lnTo>
                  <a:pt x="11958" y="946"/>
                </a:lnTo>
                <a:lnTo>
                  <a:pt x="11932" y="942"/>
                </a:lnTo>
                <a:lnTo>
                  <a:pt x="11890" y="940"/>
                </a:lnTo>
                <a:lnTo>
                  <a:pt x="11854" y="936"/>
                </a:lnTo>
                <a:lnTo>
                  <a:pt x="11834" y="934"/>
                </a:lnTo>
                <a:lnTo>
                  <a:pt x="11810" y="928"/>
                </a:lnTo>
                <a:lnTo>
                  <a:pt x="11790" y="924"/>
                </a:lnTo>
                <a:lnTo>
                  <a:pt x="11782" y="924"/>
                </a:lnTo>
                <a:lnTo>
                  <a:pt x="11780" y="926"/>
                </a:lnTo>
                <a:lnTo>
                  <a:pt x="11778" y="928"/>
                </a:lnTo>
                <a:lnTo>
                  <a:pt x="11780" y="934"/>
                </a:lnTo>
                <a:lnTo>
                  <a:pt x="11780" y="940"/>
                </a:lnTo>
                <a:lnTo>
                  <a:pt x="11778" y="942"/>
                </a:lnTo>
                <a:lnTo>
                  <a:pt x="11776" y="946"/>
                </a:lnTo>
                <a:lnTo>
                  <a:pt x="11772" y="948"/>
                </a:lnTo>
                <a:lnTo>
                  <a:pt x="11764" y="950"/>
                </a:lnTo>
                <a:lnTo>
                  <a:pt x="11742" y="954"/>
                </a:lnTo>
                <a:lnTo>
                  <a:pt x="11730" y="954"/>
                </a:lnTo>
                <a:lnTo>
                  <a:pt x="11722" y="958"/>
                </a:lnTo>
                <a:lnTo>
                  <a:pt x="11720" y="962"/>
                </a:lnTo>
                <a:lnTo>
                  <a:pt x="11718" y="968"/>
                </a:lnTo>
                <a:lnTo>
                  <a:pt x="11720" y="974"/>
                </a:lnTo>
                <a:lnTo>
                  <a:pt x="11724" y="982"/>
                </a:lnTo>
                <a:lnTo>
                  <a:pt x="11734" y="996"/>
                </a:lnTo>
                <a:lnTo>
                  <a:pt x="11746" y="1010"/>
                </a:lnTo>
                <a:lnTo>
                  <a:pt x="11748" y="1016"/>
                </a:lnTo>
                <a:lnTo>
                  <a:pt x="11750" y="1022"/>
                </a:lnTo>
                <a:lnTo>
                  <a:pt x="11748" y="1024"/>
                </a:lnTo>
                <a:lnTo>
                  <a:pt x="11744" y="1026"/>
                </a:lnTo>
                <a:lnTo>
                  <a:pt x="11736" y="1026"/>
                </a:lnTo>
                <a:lnTo>
                  <a:pt x="11724" y="1024"/>
                </a:lnTo>
                <a:lnTo>
                  <a:pt x="11698" y="1018"/>
                </a:lnTo>
                <a:lnTo>
                  <a:pt x="11680" y="1016"/>
                </a:lnTo>
                <a:lnTo>
                  <a:pt x="11668" y="1018"/>
                </a:lnTo>
                <a:lnTo>
                  <a:pt x="11658" y="1020"/>
                </a:lnTo>
                <a:lnTo>
                  <a:pt x="11650" y="1022"/>
                </a:lnTo>
                <a:lnTo>
                  <a:pt x="11640" y="1024"/>
                </a:lnTo>
                <a:lnTo>
                  <a:pt x="11624" y="1024"/>
                </a:lnTo>
                <a:lnTo>
                  <a:pt x="11604" y="1020"/>
                </a:lnTo>
                <a:lnTo>
                  <a:pt x="11592" y="1018"/>
                </a:lnTo>
                <a:lnTo>
                  <a:pt x="11582" y="1016"/>
                </a:lnTo>
                <a:lnTo>
                  <a:pt x="11574" y="1018"/>
                </a:lnTo>
                <a:lnTo>
                  <a:pt x="11566" y="1020"/>
                </a:lnTo>
                <a:lnTo>
                  <a:pt x="11552" y="1024"/>
                </a:lnTo>
                <a:lnTo>
                  <a:pt x="11538" y="1030"/>
                </a:lnTo>
                <a:lnTo>
                  <a:pt x="11526" y="1036"/>
                </a:lnTo>
                <a:lnTo>
                  <a:pt x="11520" y="1036"/>
                </a:lnTo>
                <a:lnTo>
                  <a:pt x="11512" y="1036"/>
                </a:lnTo>
                <a:lnTo>
                  <a:pt x="11504" y="1034"/>
                </a:lnTo>
                <a:lnTo>
                  <a:pt x="11496" y="1032"/>
                </a:lnTo>
                <a:lnTo>
                  <a:pt x="11486" y="1026"/>
                </a:lnTo>
                <a:lnTo>
                  <a:pt x="11474" y="1018"/>
                </a:lnTo>
                <a:lnTo>
                  <a:pt x="11464" y="1012"/>
                </a:lnTo>
                <a:lnTo>
                  <a:pt x="11454" y="1010"/>
                </a:lnTo>
                <a:lnTo>
                  <a:pt x="11446" y="1010"/>
                </a:lnTo>
                <a:lnTo>
                  <a:pt x="11440" y="1014"/>
                </a:lnTo>
                <a:lnTo>
                  <a:pt x="11434" y="1020"/>
                </a:lnTo>
                <a:lnTo>
                  <a:pt x="11428" y="1028"/>
                </a:lnTo>
                <a:lnTo>
                  <a:pt x="11418" y="1046"/>
                </a:lnTo>
                <a:lnTo>
                  <a:pt x="11408" y="1064"/>
                </a:lnTo>
                <a:lnTo>
                  <a:pt x="11404" y="1070"/>
                </a:lnTo>
                <a:lnTo>
                  <a:pt x="11396" y="1076"/>
                </a:lnTo>
                <a:lnTo>
                  <a:pt x="11390" y="1078"/>
                </a:lnTo>
                <a:lnTo>
                  <a:pt x="11380" y="1078"/>
                </a:lnTo>
                <a:lnTo>
                  <a:pt x="11370" y="1072"/>
                </a:lnTo>
                <a:lnTo>
                  <a:pt x="11358" y="1062"/>
                </a:lnTo>
                <a:lnTo>
                  <a:pt x="11316" y="1022"/>
                </a:lnTo>
                <a:lnTo>
                  <a:pt x="11290" y="994"/>
                </a:lnTo>
                <a:lnTo>
                  <a:pt x="11278" y="984"/>
                </a:lnTo>
                <a:lnTo>
                  <a:pt x="11268" y="976"/>
                </a:lnTo>
                <a:lnTo>
                  <a:pt x="11256" y="968"/>
                </a:lnTo>
                <a:lnTo>
                  <a:pt x="11242" y="962"/>
                </a:lnTo>
                <a:lnTo>
                  <a:pt x="11234" y="960"/>
                </a:lnTo>
                <a:lnTo>
                  <a:pt x="11230" y="960"/>
                </a:lnTo>
                <a:lnTo>
                  <a:pt x="11226" y="962"/>
                </a:lnTo>
                <a:lnTo>
                  <a:pt x="11226" y="964"/>
                </a:lnTo>
                <a:lnTo>
                  <a:pt x="11228" y="972"/>
                </a:lnTo>
                <a:lnTo>
                  <a:pt x="11232" y="982"/>
                </a:lnTo>
                <a:lnTo>
                  <a:pt x="11236" y="992"/>
                </a:lnTo>
                <a:lnTo>
                  <a:pt x="11238" y="996"/>
                </a:lnTo>
                <a:lnTo>
                  <a:pt x="11238" y="998"/>
                </a:lnTo>
                <a:lnTo>
                  <a:pt x="11234" y="996"/>
                </a:lnTo>
                <a:lnTo>
                  <a:pt x="11224" y="988"/>
                </a:lnTo>
                <a:lnTo>
                  <a:pt x="11206" y="976"/>
                </a:lnTo>
                <a:lnTo>
                  <a:pt x="11184" y="964"/>
                </a:lnTo>
                <a:lnTo>
                  <a:pt x="11158" y="954"/>
                </a:lnTo>
                <a:lnTo>
                  <a:pt x="11130" y="944"/>
                </a:lnTo>
                <a:lnTo>
                  <a:pt x="11096" y="934"/>
                </a:lnTo>
                <a:lnTo>
                  <a:pt x="11058" y="926"/>
                </a:lnTo>
                <a:lnTo>
                  <a:pt x="11018" y="920"/>
                </a:lnTo>
                <a:lnTo>
                  <a:pt x="10970" y="916"/>
                </a:lnTo>
                <a:lnTo>
                  <a:pt x="10918" y="910"/>
                </a:lnTo>
                <a:lnTo>
                  <a:pt x="10900" y="908"/>
                </a:lnTo>
                <a:lnTo>
                  <a:pt x="10890" y="904"/>
                </a:lnTo>
                <a:lnTo>
                  <a:pt x="10882" y="900"/>
                </a:lnTo>
                <a:lnTo>
                  <a:pt x="10880" y="898"/>
                </a:lnTo>
                <a:lnTo>
                  <a:pt x="10880" y="894"/>
                </a:lnTo>
                <a:lnTo>
                  <a:pt x="10882" y="890"/>
                </a:lnTo>
                <a:lnTo>
                  <a:pt x="10890" y="884"/>
                </a:lnTo>
                <a:lnTo>
                  <a:pt x="10896" y="878"/>
                </a:lnTo>
                <a:lnTo>
                  <a:pt x="10898" y="874"/>
                </a:lnTo>
                <a:lnTo>
                  <a:pt x="10896" y="872"/>
                </a:lnTo>
                <a:lnTo>
                  <a:pt x="10890" y="870"/>
                </a:lnTo>
                <a:lnTo>
                  <a:pt x="10880" y="870"/>
                </a:lnTo>
                <a:lnTo>
                  <a:pt x="10834" y="866"/>
                </a:lnTo>
                <a:lnTo>
                  <a:pt x="10792" y="864"/>
                </a:lnTo>
                <a:lnTo>
                  <a:pt x="10752" y="864"/>
                </a:lnTo>
                <a:lnTo>
                  <a:pt x="10732" y="866"/>
                </a:lnTo>
                <a:lnTo>
                  <a:pt x="10710" y="868"/>
                </a:lnTo>
                <a:lnTo>
                  <a:pt x="10702" y="870"/>
                </a:lnTo>
                <a:lnTo>
                  <a:pt x="10694" y="870"/>
                </a:lnTo>
                <a:lnTo>
                  <a:pt x="10688" y="870"/>
                </a:lnTo>
                <a:lnTo>
                  <a:pt x="10684" y="866"/>
                </a:lnTo>
                <a:lnTo>
                  <a:pt x="10678" y="860"/>
                </a:lnTo>
                <a:lnTo>
                  <a:pt x="10674" y="854"/>
                </a:lnTo>
                <a:lnTo>
                  <a:pt x="10672" y="848"/>
                </a:lnTo>
                <a:lnTo>
                  <a:pt x="10668" y="842"/>
                </a:lnTo>
                <a:lnTo>
                  <a:pt x="10666" y="842"/>
                </a:lnTo>
                <a:lnTo>
                  <a:pt x="10662" y="842"/>
                </a:lnTo>
                <a:lnTo>
                  <a:pt x="10650" y="848"/>
                </a:lnTo>
                <a:lnTo>
                  <a:pt x="10636" y="852"/>
                </a:lnTo>
                <a:lnTo>
                  <a:pt x="10626" y="854"/>
                </a:lnTo>
                <a:lnTo>
                  <a:pt x="10618" y="852"/>
                </a:lnTo>
                <a:lnTo>
                  <a:pt x="10610" y="848"/>
                </a:lnTo>
                <a:lnTo>
                  <a:pt x="10602" y="842"/>
                </a:lnTo>
                <a:lnTo>
                  <a:pt x="10594" y="838"/>
                </a:lnTo>
                <a:lnTo>
                  <a:pt x="10580" y="838"/>
                </a:lnTo>
                <a:lnTo>
                  <a:pt x="10564" y="840"/>
                </a:lnTo>
                <a:lnTo>
                  <a:pt x="10548" y="844"/>
                </a:lnTo>
                <a:lnTo>
                  <a:pt x="10542" y="850"/>
                </a:lnTo>
                <a:lnTo>
                  <a:pt x="10538" y="856"/>
                </a:lnTo>
                <a:lnTo>
                  <a:pt x="10536" y="864"/>
                </a:lnTo>
                <a:lnTo>
                  <a:pt x="10532" y="872"/>
                </a:lnTo>
                <a:lnTo>
                  <a:pt x="10522" y="878"/>
                </a:lnTo>
                <a:lnTo>
                  <a:pt x="10504" y="886"/>
                </a:lnTo>
                <a:lnTo>
                  <a:pt x="10474" y="892"/>
                </a:lnTo>
                <a:lnTo>
                  <a:pt x="10442" y="896"/>
                </a:lnTo>
                <a:lnTo>
                  <a:pt x="10418" y="896"/>
                </a:lnTo>
                <a:lnTo>
                  <a:pt x="10404" y="896"/>
                </a:lnTo>
                <a:lnTo>
                  <a:pt x="10402" y="894"/>
                </a:lnTo>
                <a:lnTo>
                  <a:pt x="10400" y="892"/>
                </a:lnTo>
                <a:lnTo>
                  <a:pt x="10400" y="888"/>
                </a:lnTo>
                <a:lnTo>
                  <a:pt x="10404" y="886"/>
                </a:lnTo>
                <a:lnTo>
                  <a:pt x="10416" y="876"/>
                </a:lnTo>
                <a:lnTo>
                  <a:pt x="10438" y="866"/>
                </a:lnTo>
                <a:lnTo>
                  <a:pt x="10468" y="852"/>
                </a:lnTo>
                <a:lnTo>
                  <a:pt x="10498" y="838"/>
                </a:lnTo>
                <a:lnTo>
                  <a:pt x="10520" y="828"/>
                </a:lnTo>
                <a:lnTo>
                  <a:pt x="10548" y="808"/>
                </a:lnTo>
                <a:lnTo>
                  <a:pt x="10562" y="800"/>
                </a:lnTo>
                <a:lnTo>
                  <a:pt x="10576" y="792"/>
                </a:lnTo>
                <a:lnTo>
                  <a:pt x="10596" y="784"/>
                </a:lnTo>
                <a:lnTo>
                  <a:pt x="10622" y="776"/>
                </a:lnTo>
                <a:lnTo>
                  <a:pt x="10650" y="766"/>
                </a:lnTo>
                <a:lnTo>
                  <a:pt x="10670" y="754"/>
                </a:lnTo>
                <a:lnTo>
                  <a:pt x="10678" y="748"/>
                </a:lnTo>
                <a:lnTo>
                  <a:pt x="10684" y="740"/>
                </a:lnTo>
                <a:lnTo>
                  <a:pt x="10692" y="728"/>
                </a:lnTo>
                <a:lnTo>
                  <a:pt x="10694" y="714"/>
                </a:lnTo>
                <a:lnTo>
                  <a:pt x="10694" y="700"/>
                </a:lnTo>
                <a:lnTo>
                  <a:pt x="10692" y="688"/>
                </a:lnTo>
                <a:lnTo>
                  <a:pt x="10686" y="678"/>
                </a:lnTo>
                <a:lnTo>
                  <a:pt x="10680" y="670"/>
                </a:lnTo>
                <a:lnTo>
                  <a:pt x="10672" y="664"/>
                </a:lnTo>
                <a:lnTo>
                  <a:pt x="10664" y="660"/>
                </a:lnTo>
                <a:lnTo>
                  <a:pt x="10656" y="658"/>
                </a:lnTo>
                <a:lnTo>
                  <a:pt x="10636" y="652"/>
                </a:lnTo>
                <a:lnTo>
                  <a:pt x="10626" y="646"/>
                </a:lnTo>
                <a:lnTo>
                  <a:pt x="10614" y="638"/>
                </a:lnTo>
                <a:lnTo>
                  <a:pt x="10600" y="630"/>
                </a:lnTo>
                <a:lnTo>
                  <a:pt x="10588" y="624"/>
                </a:lnTo>
                <a:lnTo>
                  <a:pt x="10574" y="624"/>
                </a:lnTo>
                <a:lnTo>
                  <a:pt x="10562" y="624"/>
                </a:lnTo>
                <a:lnTo>
                  <a:pt x="10532" y="626"/>
                </a:lnTo>
                <a:lnTo>
                  <a:pt x="10518" y="626"/>
                </a:lnTo>
                <a:lnTo>
                  <a:pt x="10500" y="624"/>
                </a:lnTo>
                <a:lnTo>
                  <a:pt x="10486" y="622"/>
                </a:lnTo>
                <a:lnTo>
                  <a:pt x="10478" y="622"/>
                </a:lnTo>
                <a:lnTo>
                  <a:pt x="10472" y="624"/>
                </a:lnTo>
                <a:lnTo>
                  <a:pt x="10466" y="628"/>
                </a:lnTo>
                <a:lnTo>
                  <a:pt x="10462" y="632"/>
                </a:lnTo>
                <a:lnTo>
                  <a:pt x="10454" y="636"/>
                </a:lnTo>
                <a:lnTo>
                  <a:pt x="10442" y="640"/>
                </a:lnTo>
                <a:lnTo>
                  <a:pt x="10426" y="642"/>
                </a:lnTo>
                <a:lnTo>
                  <a:pt x="10404" y="644"/>
                </a:lnTo>
                <a:lnTo>
                  <a:pt x="10400" y="644"/>
                </a:lnTo>
                <a:lnTo>
                  <a:pt x="10400" y="642"/>
                </a:lnTo>
                <a:lnTo>
                  <a:pt x="10406" y="636"/>
                </a:lnTo>
                <a:lnTo>
                  <a:pt x="10416" y="628"/>
                </a:lnTo>
                <a:lnTo>
                  <a:pt x="10426" y="620"/>
                </a:lnTo>
                <a:lnTo>
                  <a:pt x="10430" y="616"/>
                </a:lnTo>
                <a:lnTo>
                  <a:pt x="10430" y="612"/>
                </a:lnTo>
                <a:lnTo>
                  <a:pt x="10428" y="608"/>
                </a:lnTo>
                <a:lnTo>
                  <a:pt x="10422" y="606"/>
                </a:lnTo>
                <a:lnTo>
                  <a:pt x="10412" y="604"/>
                </a:lnTo>
                <a:lnTo>
                  <a:pt x="10396" y="602"/>
                </a:lnTo>
                <a:lnTo>
                  <a:pt x="10366" y="600"/>
                </a:lnTo>
                <a:lnTo>
                  <a:pt x="10348" y="598"/>
                </a:lnTo>
                <a:lnTo>
                  <a:pt x="10336" y="594"/>
                </a:lnTo>
                <a:lnTo>
                  <a:pt x="10334" y="592"/>
                </a:lnTo>
                <a:lnTo>
                  <a:pt x="10338" y="588"/>
                </a:lnTo>
                <a:lnTo>
                  <a:pt x="10346" y="584"/>
                </a:lnTo>
                <a:lnTo>
                  <a:pt x="10374" y="578"/>
                </a:lnTo>
                <a:lnTo>
                  <a:pt x="10380" y="576"/>
                </a:lnTo>
                <a:lnTo>
                  <a:pt x="10384" y="572"/>
                </a:lnTo>
                <a:lnTo>
                  <a:pt x="10384" y="570"/>
                </a:lnTo>
                <a:lnTo>
                  <a:pt x="10384" y="566"/>
                </a:lnTo>
                <a:lnTo>
                  <a:pt x="10380" y="562"/>
                </a:lnTo>
                <a:lnTo>
                  <a:pt x="10374" y="558"/>
                </a:lnTo>
                <a:lnTo>
                  <a:pt x="10358" y="552"/>
                </a:lnTo>
                <a:lnTo>
                  <a:pt x="10336" y="548"/>
                </a:lnTo>
                <a:lnTo>
                  <a:pt x="10310" y="546"/>
                </a:lnTo>
                <a:lnTo>
                  <a:pt x="10296" y="548"/>
                </a:lnTo>
                <a:lnTo>
                  <a:pt x="10280" y="550"/>
                </a:lnTo>
                <a:lnTo>
                  <a:pt x="10266" y="554"/>
                </a:lnTo>
                <a:lnTo>
                  <a:pt x="10250" y="560"/>
                </a:lnTo>
                <a:lnTo>
                  <a:pt x="10230" y="570"/>
                </a:lnTo>
                <a:lnTo>
                  <a:pt x="10214" y="578"/>
                </a:lnTo>
                <a:lnTo>
                  <a:pt x="10202" y="586"/>
                </a:lnTo>
                <a:lnTo>
                  <a:pt x="10192" y="594"/>
                </a:lnTo>
                <a:lnTo>
                  <a:pt x="10184" y="602"/>
                </a:lnTo>
                <a:lnTo>
                  <a:pt x="10180" y="608"/>
                </a:lnTo>
                <a:lnTo>
                  <a:pt x="10174" y="618"/>
                </a:lnTo>
                <a:lnTo>
                  <a:pt x="10172" y="626"/>
                </a:lnTo>
                <a:lnTo>
                  <a:pt x="10168" y="634"/>
                </a:lnTo>
                <a:lnTo>
                  <a:pt x="10166" y="636"/>
                </a:lnTo>
                <a:lnTo>
                  <a:pt x="10160" y="638"/>
                </a:lnTo>
                <a:lnTo>
                  <a:pt x="10144" y="640"/>
                </a:lnTo>
                <a:lnTo>
                  <a:pt x="10112" y="640"/>
                </a:lnTo>
                <a:lnTo>
                  <a:pt x="10098" y="642"/>
                </a:lnTo>
                <a:lnTo>
                  <a:pt x="10094" y="644"/>
                </a:lnTo>
                <a:lnTo>
                  <a:pt x="10094" y="646"/>
                </a:lnTo>
                <a:lnTo>
                  <a:pt x="10096" y="648"/>
                </a:lnTo>
                <a:lnTo>
                  <a:pt x="10098" y="652"/>
                </a:lnTo>
                <a:lnTo>
                  <a:pt x="10098" y="654"/>
                </a:lnTo>
                <a:lnTo>
                  <a:pt x="10094" y="658"/>
                </a:lnTo>
                <a:lnTo>
                  <a:pt x="10080" y="664"/>
                </a:lnTo>
                <a:lnTo>
                  <a:pt x="10050" y="670"/>
                </a:lnTo>
                <a:lnTo>
                  <a:pt x="10020" y="676"/>
                </a:lnTo>
                <a:lnTo>
                  <a:pt x="10006" y="676"/>
                </a:lnTo>
                <a:lnTo>
                  <a:pt x="10002" y="676"/>
                </a:lnTo>
                <a:lnTo>
                  <a:pt x="10000" y="674"/>
                </a:lnTo>
                <a:lnTo>
                  <a:pt x="10000" y="670"/>
                </a:lnTo>
                <a:lnTo>
                  <a:pt x="10000" y="666"/>
                </a:lnTo>
                <a:lnTo>
                  <a:pt x="9998" y="664"/>
                </a:lnTo>
                <a:lnTo>
                  <a:pt x="9994" y="662"/>
                </a:lnTo>
                <a:lnTo>
                  <a:pt x="9988" y="660"/>
                </a:lnTo>
                <a:lnTo>
                  <a:pt x="9964" y="660"/>
                </a:lnTo>
                <a:lnTo>
                  <a:pt x="9922" y="664"/>
                </a:lnTo>
                <a:lnTo>
                  <a:pt x="9882" y="670"/>
                </a:lnTo>
                <a:lnTo>
                  <a:pt x="9870" y="674"/>
                </a:lnTo>
                <a:lnTo>
                  <a:pt x="9862" y="678"/>
                </a:lnTo>
                <a:lnTo>
                  <a:pt x="9858" y="680"/>
                </a:lnTo>
                <a:lnTo>
                  <a:pt x="9856" y="684"/>
                </a:lnTo>
                <a:lnTo>
                  <a:pt x="9858" y="690"/>
                </a:lnTo>
                <a:lnTo>
                  <a:pt x="9860" y="692"/>
                </a:lnTo>
                <a:lnTo>
                  <a:pt x="9858" y="696"/>
                </a:lnTo>
                <a:lnTo>
                  <a:pt x="9856" y="698"/>
                </a:lnTo>
                <a:lnTo>
                  <a:pt x="9852" y="700"/>
                </a:lnTo>
                <a:lnTo>
                  <a:pt x="9844" y="704"/>
                </a:lnTo>
                <a:lnTo>
                  <a:pt x="9830" y="706"/>
                </a:lnTo>
                <a:lnTo>
                  <a:pt x="9786" y="710"/>
                </a:lnTo>
                <a:lnTo>
                  <a:pt x="9738" y="716"/>
                </a:lnTo>
                <a:lnTo>
                  <a:pt x="9708" y="720"/>
                </a:lnTo>
                <a:lnTo>
                  <a:pt x="9688" y="726"/>
                </a:lnTo>
                <a:lnTo>
                  <a:pt x="9678" y="732"/>
                </a:lnTo>
                <a:lnTo>
                  <a:pt x="9672" y="738"/>
                </a:lnTo>
                <a:lnTo>
                  <a:pt x="9664" y="742"/>
                </a:lnTo>
                <a:lnTo>
                  <a:pt x="9652" y="746"/>
                </a:lnTo>
                <a:lnTo>
                  <a:pt x="9630" y="748"/>
                </a:lnTo>
                <a:lnTo>
                  <a:pt x="9618" y="750"/>
                </a:lnTo>
                <a:lnTo>
                  <a:pt x="9606" y="752"/>
                </a:lnTo>
                <a:lnTo>
                  <a:pt x="9596" y="756"/>
                </a:lnTo>
                <a:lnTo>
                  <a:pt x="9588" y="760"/>
                </a:lnTo>
                <a:lnTo>
                  <a:pt x="9580" y="766"/>
                </a:lnTo>
                <a:lnTo>
                  <a:pt x="9574" y="772"/>
                </a:lnTo>
                <a:lnTo>
                  <a:pt x="9570" y="778"/>
                </a:lnTo>
                <a:lnTo>
                  <a:pt x="9568" y="784"/>
                </a:lnTo>
                <a:lnTo>
                  <a:pt x="9566" y="790"/>
                </a:lnTo>
                <a:lnTo>
                  <a:pt x="9566" y="796"/>
                </a:lnTo>
                <a:lnTo>
                  <a:pt x="9568" y="802"/>
                </a:lnTo>
                <a:lnTo>
                  <a:pt x="9570" y="806"/>
                </a:lnTo>
                <a:lnTo>
                  <a:pt x="9574" y="810"/>
                </a:lnTo>
                <a:lnTo>
                  <a:pt x="9580" y="814"/>
                </a:lnTo>
                <a:lnTo>
                  <a:pt x="9586" y="818"/>
                </a:lnTo>
                <a:lnTo>
                  <a:pt x="9592" y="818"/>
                </a:lnTo>
                <a:lnTo>
                  <a:pt x="9604" y="820"/>
                </a:lnTo>
                <a:lnTo>
                  <a:pt x="9612" y="824"/>
                </a:lnTo>
                <a:lnTo>
                  <a:pt x="9614" y="828"/>
                </a:lnTo>
                <a:lnTo>
                  <a:pt x="9612" y="832"/>
                </a:lnTo>
                <a:lnTo>
                  <a:pt x="9604" y="838"/>
                </a:lnTo>
                <a:lnTo>
                  <a:pt x="9594" y="842"/>
                </a:lnTo>
                <a:lnTo>
                  <a:pt x="9578" y="848"/>
                </a:lnTo>
                <a:lnTo>
                  <a:pt x="9560" y="852"/>
                </a:lnTo>
                <a:lnTo>
                  <a:pt x="9526" y="858"/>
                </a:lnTo>
                <a:lnTo>
                  <a:pt x="9494" y="860"/>
                </a:lnTo>
                <a:lnTo>
                  <a:pt x="9430" y="862"/>
                </a:lnTo>
                <a:lnTo>
                  <a:pt x="9402" y="862"/>
                </a:lnTo>
                <a:lnTo>
                  <a:pt x="9378" y="866"/>
                </a:lnTo>
                <a:lnTo>
                  <a:pt x="9368" y="868"/>
                </a:lnTo>
                <a:lnTo>
                  <a:pt x="9358" y="870"/>
                </a:lnTo>
                <a:lnTo>
                  <a:pt x="9352" y="876"/>
                </a:lnTo>
                <a:lnTo>
                  <a:pt x="9346" y="882"/>
                </a:lnTo>
                <a:lnTo>
                  <a:pt x="9340" y="892"/>
                </a:lnTo>
                <a:lnTo>
                  <a:pt x="9338" y="894"/>
                </a:lnTo>
                <a:lnTo>
                  <a:pt x="9340" y="898"/>
                </a:lnTo>
                <a:lnTo>
                  <a:pt x="9344" y="900"/>
                </a:lnTo>
                <a:lnTo>
                  <a:pt x="9352" y="902"/>
                </a:lnTo>
                <a:lnTo>
                  <a:pt x="9358" y="906"/>
                </a:lnTo>
                <a:lnTo>
                  <a:pt x="9364" y="910"/>
                </a:lnTo>
                <a:lnTo>
                  <a:pt x="9366" y="914"/>
                </a:lnTo>
                <a:lnTo>
                  <a:pt x="9366" y="918"/>
                </a:lnTo>
                <a:lnTo>
                  <a:pt x="9364" y="924"/>
                </a:lnTo>
                <a:lnTo>
                  <a:pt x="9360" y="930"/>
                </a:lnTo>
                <a:lnTo>
                  <a:pt x="9356" y="938"/>
                </a:lnTo>
                <a:lnTo>
                  <a:pt x="9356" y="944"/>
                </a:lnTo>
                <a:lnTo>
                  <a:pt x="9356" y="948"/>
                </a:lnTo>
                <a:lnTo>
                  <a:pt x="9360" y="952"/>
                </a:lnTo>
                <a:lnTo>
                  <a:pt x="9368" y="956"/>
                </a:lnTo>
                <a:lnTo>
                  <a:pt x="9382" y="958"/>
                </a:lnTo>
                <a:lnTo>
                  <a:pt x="9394" y="960"/>
                </a:lnTo>
                <a:lnTo>
                  <a:pt x="9408" y="962"/>
                </a:lnTo>
                <a:lnTo>
                  <a:pt x="9412" y="966"/>
                </a:lnTo>
                <a:lnTo>
                  <a:pt x="9418" y="968"/>
                </a:lnTo>
                <a:lnTo>
                  <a:pt x="9420" y="974"/>
                </a:lnTo>
                <a:lnTo>
                  <a:pt x="9422" y="978"/>
                </a:lnTo>
                <a:lnTo>
                  <a:pt x="9422" y="984"/>
                </a:lnTo>
                <a:lnTo>
                  <a:pt x="9426" y="988"/>
                </a:lnTo>
                <a:lnTo>
                  <a:pt x="9428" y="992"/>
                </a:lnTo>
                <a:lnTo>
                  <a:pt x="9434" y="994"/>
                </a:lnTo>
                <a:lnTo>
                  <a:pt x="9446" y="996"/>
                </a:lnTo>
                <a:lnTo>
                  <a:pt x="9458" y="996"/>
                </a:lnTo>
                <a:lnTo>
                  <a:pt x="9468" y="998"/>
                </a:lnTo>
                <a:lnTo>
                  <a:pt x="9472" y="1000"/>
                </a:lnTo>
                <a:lnTo>
                  <a:pt x="9474" y="1002"/>
                </a:lnTo>
                <a:lnTo>
                  <a:pt x="9476" y="1006"/>
                </a:lnTo>
                <a:lnTo>
                  <a:pt x="9476" y="1012"/>
                </a:lnTo>
                <a:lnTo>
                  <a:pt x="9474" y="1018"/>
                </a:lnTo>
                <a:lnTo>
                  <a:pt x="9470" y="1028"/>
                </a:lnTo>
                <a:lnTo>
                  <a:pt x="9466" y="1036"/>
                </a:lnTo>
                <a:lnTo>
                  <a:pt x="9466" y="1044"/>
                </a:lnTo>
                <a:lnTo>
                  <a:pt x="9464" y="1050"/>
                </a:lnTo>
                <a:lnTo>
                  <a:pt x="9466" y="1056"/>
                </a:lnTo>
                <a:lnTo>
                  <a:pt x="9470" y="1066"/>
                </a:lnTo>
                <a:lnTo>
                  <a:pt x="9478" y="1074"/>
                </a:lnTo>
                <a:lnTo>
                  <a:pt x="9484" y="1082"/>
                </a:lnTo>
                <a:lnTo>
                  <a:pt x="9486" y="1086"/>
                </a:lnTo>
                <a:lnTo>
                  <a:pt x="9486" y="1090"/>
                </a:lnTo>
                <a:lnTo>
                  <a:pt x="9486" y="1094"/>
                </a:lnTo>
                <a:lnTo>
                  <a:pt x="9484" y="1100"/>
                </a:lnTo>
                <a:lnTo>
                  <a:pt x="9480" y="1106"/>
                </a:lnTo>
                <a:lnTo>
                  <a:pt x="9472" y="1112"/>
                </a:lnTo>
                <a:lnTo>
                  <a:pt x="9458" y="1122"/>
                </a:lnTo>
                <a:lnTo>
                  <a:pt x="9456" y="1122"/>
                </a:lnTo>
                <a:lnTo>
                  <a:pt x="9454" y="1120"/>
                </a:lnTo>
                <a:lnTo>
                  <a:pt x="9454" y="1112"/>
                </a:lnTo>
                <a:lnTo>
                  <a:pt x="9458" y="1098"/>
                </a:lnTo>
                <a:lnTo>
                  <a:pt x="9460" y="1084"/>
                </a:lnTo>
                <a:lnTo>
                  <a:pt x="9460" y="1076"/>
                </a:lnTo>
                <a:lnTo>
                  <a:pt x="9460" y="1070"/>
                </a:lnTo>
                <a:lnTo>
                  <a:pt x="9458" y="1066"/>
                </a:lnTo>
                <a:lnTo>
                  <a:pt x="9454" y="1064"/>
                </a:lnTo>
                <a:lnTo>
                  <a:pt x="9448" y="1062"/>
                </a:lnTo>
                <a:lnTo>
                  <a:pt x="9440" y="1064"/>
                </a:lnTo>
                <a:lnTo>
                  <a:pt x="9432" y="1066"/>
                </a:lnTo>
                <a:lnTo>
                  <a:pt x="9426" y="1068"/>
                </a:lnTo>
                <a:lnTo>
                  <a:pt x="9424" y="1066"/>
                </a:lnTo>
                <a:lnTo>
                  <a:pt x="9424" y="1064"/>
                </a:lnTo>
                <a:lnTo>
                  <a:pt x="9430" y="1054"/>
                </a:lnTo>
                <a:lnTo>
                  <a:pt x="9440" y="1042"/>
                </a:lnTo>
                <a:lnTo>
                  <a:pt x="9448" y="1030"/>
                </a:lnTo>
                <a:lnTo>
                  <a:pt x="9450" y="1024"/>
                </a:lnTo>
                <a:lnTo>
                  <a:pt x="9452" y="1020"/>
                </a:lnTo>
                <a:lnTo>
                  <a:pt x="9450" y="1016"/>
                </a:lnTo>
                <a:lnTo>
                  <a:pt x="9446" y="1012"/>
                </a:lnTo>
                <a:lnTo>
                  <a:pt x="9440" y="1010"/>
                </a:lnTo>
                <a:lnTo>
                  <a:pt x="9428" y="1010"/>
                </a:lnTo>
                <a:lnTo>
                  <a:pt x="9408" y="1008"/>
                </a:lnTo>
                <a:lnTo>
                  <a:pt x="9392" y="1004"/>
                </a:lnTo>
                <a:lnTo>
                  <a:pt x="9380" y="998"/>
                </a:lnTo>
                <a:lnTo>
                  <a:pt x="9372" y="990"/>
                </a:lnTo>
                <a:lnTo>
                  <a:pt x="9362" y="982"/>
                </a:lnTo>
                <a:lnTo>
                  <a:pt x="9348" y="974"/>
                </a:lnTo>
                <a:lnTo>
                  <a:pt x="9330" y="966"/>
                </a:lnTo>
                <a:lnTo>
                  <a:pt x="9304" y="962"/>
                </a:lnTo>
                <a:lnTo>
                  <a:pt x="9288" y="960"/>
                </a:lnTo>
                <a:lnTo>
                  <a:pt x="9274" y="958"/>
                </a:lnTo>
                <a:lnTo>
                  <a:pt x="9262" y="960"/>
                </a:lnTo>
                <a:lnTo>
                  <a:pt x="9254" y="962"/>
                </a:lnTo>
                <a:lnTo>
                  <a:pt x="9246" y="964"/>
                </a:lnTo>
                <a:lnTo>
                  <a:pt x="9240" y="968"/>
                </a:lnTo>
                <a:lnTo>
                  <a:pt x="9234" y="974"/>
                </a:lnTo>
                <a:lnTo>
                  <a:pt x="9230" y="982"/>
                </a:lnTo>
                <a:lnTo>
                  <a:pt x="9228" y="988"/>
                </a:lnTo>
                <a:lnTo>
                  <a:pt x="9226" y="992"/>
                </a:lnTo>
                <a:lnTo>
                  <a:pt x="9222" y="992"/>
                </a:lnTo>
                <a:lnTo>
                  <a:pt x="9218" y="992"/>
                </a:lnTo>
                <a:lnTo>
                  <a:pt x="9204" y="988"/>
                </a:lnTo>
                <a:lnTo>
                  <a:pt x="9190" y="988"/>
                </a:lnTo>
                <a:lnTo>
                  <a:pt x="9180" y="990"/>
                </a:lnTo>
                <a:lnTo>
                  <a:pt x="9172" y="996"/>
                </a:lnTo>
                <a:lnTo>
                  <a:pt x="9170" y="1000"/>
                </a:lnTo>
                <a:lnTo>
                  <a:pt x="9170" y="1004"/>
                </a:lnTo>
                <a:lnTo>
                  <a:pt x="9170" y="1006"/>
                </a:lnTo>
                <a:lnTo>
                  <a:pt x="9172" y="1012"/>
                </a:lnTo>
                <a:lnTo>
                  <a:pt x="9178" y="1016"/>
                </a:lnTo>
                <a:lnTo>
                  <a:pt x="9184" y="1020"/>
                </a:lnTo>
                <a:lnTo>
                  <a:pt x="9202" y="1028"/>
                </a:lnTo>
                <a:lnTo>
                  <a:pt x="9220" y="1034"/>
                </a:lnTo>
                <a:lnTo>
                  <a:pt x="9230" y="1040"/>
                </a:lnTo>
                <a:lnTo>
                  <a:pt x="9232" y="1042"/>
                </a:lnTo>
                <a:lnTo>
                  <a:pt x="9234" y="1044"/>
                </a:lnTo>
                <a:lnTo>
                  <a:pt x="9230" y="1046"/>
                </a:lnTo>
                <a:lnTo>
                  <a:pt x="9220" y="1048"/>
                </a:lnTo>
                <a:lnTo>
                  <a:pt x="9206" y="1048"/>
                </a:lnTo>
                <a:lnTo>
                  <a:pt x="9168" y="1044"/>
                </a:lnTo>
                <a:lnTo>
                  <a:pt x="9160" y="1042"/>
                </a:lnTo>
                <a:lnTo>
                  <a:pt x="9152" y="1040"/>
                </a:lnTo>
                <a:lnTo>
                  <a:pt x="9148" y="1036"/>
                </a:lnTo>
                <a:lnTo>
                  <a:pt x="9146" y="1030"/>
                </a:lnTo>
                <a:lnTo>
                  <a:pt x="9144" y="1024"/>
                </a:lnTo>
                <a:lnTo>
                  <a:pt x="9144" y="1018"/>
                </a:lnTo>
                <a:lnTo>
                  <a:pt x="9148" y="1004"/>
                </a:lnTo>
                <a:lnTo>
                  <a:pt x="9152" y="988"/>
                </a:lnTo>
                <a:lnTo>
                  <a:pt x="9156" y="972"/>
                </a:lnTo>
                <a:lnTo>
                  <a:pt x="9158" y="956"/>
                </a:lnTo>
                <a:lnTo>
                  <a:pt x="9156" y="950"/>
                </a:lnTo>
                <a:lnTo>
                  <a:pt x="9154" y="944"/>
                </a:lnTo>
                <a:lnTo>
                  <a:pt x="9146" y="934"/>
                </a:lnTo>
                <a:lnTo>
                  <a:pt x="9140" y="926"/>
                </a:lnTo>
                <a:lnTo>
                  <a:pt x="9132" y="922"/>
                </a:lnTo>
                <a:lnTo>
                  <a:pt x="9128" y="920"/>
                </a:lnTo>
                <a:lnTo>
                  <a:pt x="9124" y="922"/>
                </a:lnTo>
                <a:lnTo>
                  <a:pt x="9122" y="928"/>
                </a:lnTo>
                <a:lnTo>
                  <a:pt x="9122" y="938"/>
                </a:lnTo>
                <a:lnTo>
                  <a:pt x="9126" y="952"/>
                </a:lnTo>
                <a:lnTo>
                  <a:pt x="9128" y="962"/>
                </a:lnTo>
                <a:lnTo>
                  <a:pt x="9128" y="970"/>
                </a:lnTo>
                <a:lnTo>
                  <a:pt x="9124" y="978"/>
                </a:lnTo>
                <a:lnTo>
                  <a:pt x="9118" y="984"/>
                </a:lnTo>
                <a:lnTo>
                  <a:pt x="9112" y="988"/>
                </a:lnTo>
                <a:lnTo>
                  <a:pt x="9104" y="992"/>
                </a:lnTo>
                <a:lnTo>
                  <a:pt x="9086" y="998"/>
                </a:lnTo>
                <a:lnTo>
                  <a:pt x="9070" y="1004"/>
                </a:lnTo>
                <a:lnTo>
                  <a:pt x="9064" y="1008"/>
                </a:lnTo>
                <a:lnTo>
                  <a:pt x="9060" y="1012"/>
                </a:lnTo>
                <a:lnTo>
                  <a:pt x="9056" y="1018"/>
                </a:lnTo>
                <a:lnTo>
                  <a:pt x="9056" y="1024"/>
                </a:lnTo>
                <a:lnTo>
                  <a:pt x="9060" y="1032"/>
                </a:lnTo>
                <a:lnTo>
                  <a:pt x="9066" y="1042"/>
                </a:lnTo>
                <a:lnTo>
                  <a:pt x="9090" y="1068"/>
                </a:lnTo>
                <a:lnTo>
                  <a:pt x="9096" y="1078"/>
                </a:lnTo>
                <a:lnTo>
                  <a:pt x="9100" y="1086"/>
                </a:lnTo>
                <a:lnTo>
                  <a:pt x="9100" y="1094"/>
                </a:lnTo>
                <a:lnTo>
                  <a:pt x="9098" y="1102"/>
                </a:lnTo>
                <a:lnTo>
                  <a:pt x="9092" y="1112"/>
                </a:lnTo>
                <a:lnTo>
                  <a:pt x="9082" y="1126"/>
                </a:lnTo>
                <a:lnTo>
                  <a:pt x="9072" y="1138"/>
                </a:lnTo>
                <a:lnTo>
                  <a:pt x="9068" y="1148"/>
                </a:lnTo>
                <a:lnTo>
                  <a:pt x="9068" y="1156"/>
                </a:lnTo>
                <a:lnTo>
                  <a:pt x="9070" y="1162"/>
                </a:lnTo>
                <a:lnTo>
                  <a:pt x="9078" y="1172"/>
                </a:lnTo>
                <a:lnTo>
                  <a:pt x="9080" y="1180"/>
                </a:lnTo>
                <a:lnTo>
                  <a:pt x="9082" y="1190"/>
                </a:lnTo>
                <a:lnTo>
                  <a:pt x="9082" y="1196"/>
                </a:lnTo>
                <a:lnTo>
                  <a:pt x="9084" y="1198"/>
                </a:lnTo>
                <a:lnTo>
                  <a:pt x="9088" y="1200"/>
                </a:lnTo>
                <a:lnTo>
                  <a:pt x="9092" y="1202"/>
                </a:lnTo>
                <a:lnTo>
                  <a:pt x="9106" y="1200"/>
                </a:lnTo>
                <a:lnTo>
                  <a:pt x="9122" y="1196"/>
                </a:lnTo>
                <a:lnTo>
                  <a:pt x="9142" y="1192"/>
                </a:lnTo>
                <a:lnTo>
                  <a:pt x="9164" y="1190"/>
                </a:lnTo>
                <a:lnTo>
                  <a:pt x="9176" y="1192"/>
                </a:lnTo>
                <a:lnTo>
                  <a:pt x="9188" y="1194"/>
                </a:lnTo>
                <a:lnTo>
                  <a:pt x="9198" y="1198"/>
                </a:lnTo>
                <a:lnTo>
                  <a:pt x="9210" y="1204"/>
                </a:lnTo>
                <a:lnTo>
                  <a:pt x="9228" y="1216"/>
                </a:lnTo>
                <a:lnTo>
                  <a:pt x="9240" y="1226"/>
                </a:lnTo>
                <a:lnTo>
                  <a:pt x="9246" y="1236"/>
                </a:lnTo>
                <a:lnTo>
                  <a:pt x="9248" y="1242"/>
                </a:lnTo>
                <a:lnTo>
                  <a:pt x="9248" y="1248"/>
                </a:lnTo>
                <a:lnTo>
                  <a:pt x="9246" y="1254"/>
                </a:lnTo>
                <a:lnTo>
                  <a:pt x="9238" y="1264"/>
                </a:lnTo>
                <a:lnTo>
                  <a:pt x="9232" y="1278"/>
                </a:lnTo>
                <a:lnTo>
                  <a:pt x="9224" y="1292"/>
                </a:lnTo>
                <a:lnTo>
                  <a:pt x="9220" y="1296"/>
                </a:lnTo>
                <a:lnTo>
                  <a:pt x="9218" y="1296"/>
                </a:lnTo>
                <a:lnTo>
                  <a:pt x="9218" y="1292"/>
                </a:lnTo>
                <a:lnTo>
                  <a:pt x="9220" y="1280"/>
                </a:lnTo>
                <a:lnTo>
                  <a:pt x="9222" y="1266"/>
                </a:lnTo>
                <a:lnTo>
                  <a:pt x="9222" y="1252"/>
                </a:lnTo>
                <a:lnTo>
                  <a:pt x="9218" y="1238"/>
                </a:lnTo>
                <a:lnTo>
                  <a:pt x="9212" y="1226"/>
                </a:lnTo>
                <a:lnTo>
                  <a:pt x="9206" y="1220"/>
                </a:lnTo>
                <a:lnTo>
                  <a:pt x="9200" y="1216"/>
                </a:lnTo>
                <a:lnTo>
                  <a:pt x="9194" y="1212"/>
                </a:lnTo>
                <a:lnTo>
                  <a:pt x="9186" y="1210"/>
                </a:lnTo>
                <a:lnTo>
                  <a:pt x="9176" y="1210"/>
                </a:lnTo>
                <a:lnTo>
                  <a:pt x="9166" y="1210"/>
                </a:lnTo>
                <a:lnTo>
                  <a:pt x="9154" y="1212"/>
                </a:lnTo>
                <a:lnTo>
                  <a:pt x="9142" y="1216"/>
                </a:lnTo>
                <a:lnTo>
                  <a:pt x="9130" y="1220"/>
                </a:lnTo>
                <a:lnTo>
                  <a:pt x="9122" y="1224"/>
                </a:lnTo>
                <a:lnTo>
                  <a:pt x="9116" y="1230"/>
                </a:lnTo>
                <a:lnTo>
                  <a:pt x="9112" y="1236"/>
                </a:lnTo>
                <a:lnTo>
                  <a:pt x="9110" y="1242"/>
                </a:lnTo>
                <a:lnTo>
                  <a:pt x="9110" y="1248"/>
                </a:lnTo>
                <a:lnTo>
                  <a:pt x="9114" y="1262"/>
                </a:lnTo>
                <a:lnTo>
                  <a:pt x="9118" y="1274"/>
                </a:lnTo>
                <a:lnTo>
                  <a:pt x="9122" y="1286"/>
                </a:lnTo>
                <a:lnTo>
                  <a:pt x="9122" y="1292"/>
                </a:lnTo>
                <a:lnTo>
                  <a:pt x="9120" y="1296"/>
                </a:lnTo>
                <a:lnTo>
                  <a:pt x="9116" y="1302"/>
                </a:lnTo>
                <a:lnTo>
                  <a:pt x="9110" y="1304"/>
                </a:lnTo>
                <a:lnTo>
                  <a:pt x="9098" y="1312"/>
                </a:lnTo>
                <a:lnTo>
                  <a:pt x="9090" y="1320"/>
                </a:lnTo>
                <a:lnTo>
                  <a:pt x="9086" y="1328"/>
                </a:lnTo>
                <a:lnTo>
                  <a:pt x="9084" y="1336"/>
                </a:lnTo>
                <a:lnTo>
                  <a:pt x="9082" y="1344"/>
                </a:lnTo>
                <a:lnTo>
                  <a:pt x="9078" y="1352"/>
                </a:lnTo>
                <a:lnTo>
                  <a:pt x="9068" y="1360"/>
                </a:lnTo>
                <a:lnTo>
                  <a:pt x="9054" y="1368"/>
                </a:lnTo>
                <a:lnTo>
                  <a:pt x="9040" y="1376"/>
                </a:lnTo>
                <a:lnTo>
                  <a:pt x="9032" y="1382"/>
                </a:lnTo>
                <a:lnTo>
                  <a:pt x="9024" y="1396"/>
                </a:lnTo>
                <a:lnTo>
                  <a:pt x="9018" y="1400"/>
                </a:lnTo>
                <a:lnTo>
                  <a:pt x="9006" y="1402"/>
                </a:lnTo>
                <a:lnTo>
                  <a:pt x="8988" y="1400"/>
                </a:lnTo>
                <a:lnTo>
                  <a:pt x="8958" y="1394"/>
                </a:lnTo>
                <a:lnTo>
                  <a:pt x="8932" y="1390"/>
                </a:lnTo>
                <a:lnTo>
                  <a:pt x="8924" y="1386"/>
                </a:lnTo>
                <a:lnTo>
                  <a:pt x="8924" y="1384"/>
                </a:lnTo>
                <a:lnTo>
                  <a:pt x="8928" y="1384"/>
                </a:lnTo>
                <a:lnTo>
                  <a:pt x="8942" y="1380"/>
                </a:lnTo>
                <a:lnTo>
                  <a:pt x="8960" y="1374"/>
                </a:lnTo>
                <a:lnTo>
                  <a:pt x="8982" y="1368"/>
                </a:lnTo>
                <a:lnTo>
                  <a:pt x="8992" y="1362"/>
                </a:lnTo>
                <a:lnTo>
                  <a:pt x="9002" y="1356"/>
                </a:lnTo>
                <a:lnTo>
                  <a:pt x="9010" y="1348"/>
                </a:lnTo>
                <a:lnTo>
                  <a:pt x="9016" y="1338"/>
                </a:lnTo>
                <a:lnTo>
                  <a:pt x="9026" y="1322"/>
                </a:lnTo>
                <a:lnTo>
                  <a:pt x="9034" y="1312"/>
                </a:lnTo>
                <a:lnTo>
                  <a:pt x="9042" y="1306"/>
                </a:lnTo>
                <a:lnTo>
                  <a:pt x="9048" y="1302"/>
                </a:lnTo>
                <a:lnTo>
                  <a:pt x="9054" y="1300"/>
                </a:lnTo>
                <a:lnTo>
                  <a:pt x="9058" y="1294"/>
                </a:lnTo>
                <a:lnTo>
                  <a:pt x="9062" y="1286"/>
                </a:lnTo>
                <a:lnTo>
                  <a:pt x="9066" y="1272"/>
                </a:lnTo>
                <a:lnTo>
                  <a:pt x="9066" y="1256"/>
                </a:lnTo>
                <a:lnTo>
                  <a:pt x="9062" y="1244"/>
                </a:lnTo>
                <a:lnTo>
                  <a:pt x="9056" y="1234"/>
                </a:lnTo>
                <a:lnTo>
                  <a:pt x="9048" y="1224"/>
                </a:lnTo>
                <a:lnTo>
                  <a:pt x="9040" y="1214"/>
                </a:lnTo>
                <a:lnTo>
                  <a:pt x="9034" y="1202"/>
                </a:lnTo>
                <a:lnTo>
                  <a:pt x="9030" y="1186"/>
                </a:lnTo>
                <a:lnTo>
                  <a:pt x="9032" y="1166"/>
                </a:lnTo>
                <a:lnTo>
                  <a:pt x="9038" y="1126"/>
                </a:lnTo>
                <a:lnTo>
                  <a:pt x="9040" y="1110"/>
                </a:lnTo>
                <a:lnTo>
                  <a:pt x="9042" y="1094"/>
                </a:lnTo>
                <a:lnTo>
                  <a:pt x="9040" y="1080"/>
                </a:lnTo>
                <a:lnTo>
                  <a:pt x="9036" y="1068"/>
                </a:lnTo>
                <a:lnTo>
                  <a:pt x="9028" y="1056"/>
                </a:lnTo>
                <a:lnTo>
                  <a:pt x="9014" y="1042"/>
                </a:lnTo>
                <a:lnTo>
                  <a:pt x="9004" y="1032"/>
                </a:lnTo>
                <a:lnTo>
                  <a:pt x="9002" y="1028"/>
                </a:lnTo>
                <a:lnTo>
                  <a:pt x="9002" y="1024"/>
                </a:lnTo>
                <a:lnTo>
                  <a:pt x="9002" y="1020"/>
                </a:lnTo>
                <a:lnTo>
                  <a:pt x="9006" y="1018"/>
                </a:lnTo>
                <a:lnTo>
                  <a:pt x="9014" y="1012"/>
                </a:lnTo>
                <a:lnTo>
                  <a:pt x="9024" y="1004"/>
                </a:lnTo>
                <a:lnTo>
                  <a:pt x="9034" y="994"/>
                </a:lnTo>
                <a:lnTo>
                  <a:pt x="9038" y="988"/>
                </a:lnTo>
                <a:lnTo>
                  <a:pt x="9042" y="982"/>
                </a:lnTo>
                <a:lnTo>
                  <a:pt x="9044" y="974"/>
                </a:lnTo>
                <a:lnTo>
                  <a:pt x="9044" y="964"/>
                </a:lnTo>
                <a:lnTo>
                  <a:pt x="9044" y="952"/>
                </a:lnTo>
                <a:lnTo>
                  <a:pt x="9040" y="944"/>
                </a:lnTo>
                <a:lnTo>
                  <a:pt x="9036" y="936"/>
                </a:lnTo>
                <a:lnTo>
                  <a:pt x="9030" y="932"/>
                </a:lnTo>
                <a:lnTo>
                  <a:pt x="9022" y="928"/>
                </a:lnTo>
                <a:lnTo>
                  <a:pt x="9014" y="924"/>
                </a:lnTo>
                <a:lnTo>
                  <a:pt x="8994" y="922"/>
                </a:lnTo>
                <a:lnTo>
                  <a:pt x="8974" y="922"/>
                </a:lnTo>
                <a:lnTo>
                  <a:pt x="8952" y="922"/>
                </a:lnTo>
                <a:lnTo>
                  <a:pt x="8932" y="924"/>
                </a:lnTo>
                <a:lnTo>
                  <a:pt x="8916" y="922"/>
                </a:lnTo>
                <a:lnTo>
                  <a:pt x="8908" y="920"/>
                </a:lnTo>
                <a:lnTo>
                  <a:pt x="8900" y="922"/>
                </a:lnTo>
                <a:lnTo>
                  <a:pt x="8896" y="926"/>
                </a:lnTo>
                <a:lnTo>
                  <a:pt x="8890" y="932"/>
                </a:lnTo>
                <a:lnTo>
                  <a:pt x="8882" y="946"/>
                </a:lnTo>
                <a:lnTo>
                  <a:pt x="8876" y="966"/>
                </a:lnTo>
                <a:lnTo>
                  <a:pt x="8868" y="986"/>
                </a:lnTo>
                <a:lnTo>
                  <a:pt x="8860" y="1006"/>
                </a:lnTo>
                <a:lnTo>
                  <a:pt x="8854" y="1016"/>
                </a:lnTo>
                <a:lnTo>
                  <a:pt x="8846" y="1024"/>
                </a:lnTo>
                <a:lnTo>
                  <a:pt x="8838" y="1030"/>
                </a:lnTo>
                <a:lnTo>
                  <a:pt x="8826" y="1036"/>
                </a:lnTo>
                <a:lnTo>
                  <a:pt x="8804" y="1048"/>
                </a:lnTo>
                <a:lnTo>
                  <a:pt x="8798" y="1052"/>
                </a:lnTo>
                <a:lnTo>
                  <a:pt x="8794" y="1058"/>
                </a:lnTo>
                <a:lnTo>
                  <a:pt x="8792" y="1062"/>
                </a:lnTo>
                <a:lnTo>
                  <a:pt x="8794" y="1066"/>
                </a:lnTo>
                <a:lnTo>
                  <a:pt x="8800" y="1074"/>
                </a:lnTo>
                <a:lnTo>
                  <a:pt x="8808" y="1082"/>
                </a:lnTo>
                <a:lnTo>
                  <a:pt x="8812" y="1088"/>
                </a:lnTo>
                <a:lnTo>
                  <a:pt x="8814" y="1094"/>
                </a:lnTo>
                <a:lnTo>
                  <a:pt x="8816" y="1102"/>
                </a:lnTo>
                <a:lnTo>
                  <a:pt x="8814" y="1108"/>
                </a:lnTo>
                <a:lnTo>
                  <a:pt x="8812" y="1118"/>
                </a:lnTo>
                <a:lnTo>
                  <a:pt x="8806" y="1128"/>
                </a:lnTo>
                <a:lnTo>
                  <a:pt x="8800" y="1138"/>
                </a:lnTo>
                <a:lnTo>
                  <a:pt x="8798" y="1146"/>
                </a:lnTo>
                <a:lnTo>
                  <a:pt x="8800" y="1154"/>
                </a:lnTo>
                <a:lnTo>
                  <a:pt x="8804" y="1162"/>
                </a:lnTo>
                <a:lnTo>
                  <a:pt x="8812" y="1168"/>
                </a:lnTo>
                <a:lnTo>
                  <a:pt x="8820" y="1174"/>
                </a:lnTo>
                <a:lnTo>
                  <a:pt x="8842" y="1184"/>
                </a:lnTo>
                <a:lnTo>
                  <a:pt x="8862" y="1196"/>
                </a:lnTo>
                <a:lnTo>
                  <a:pt x="8872" y="1200"/>
                </a:lnTo>
                <a:lnTo>
                  <a:pt x="8878" y="1208"/>
                </a:lnTo>
                <a:lnTo>
                  <a:pt x="8884" y="1214"/>
                </a:lnTo>
                <a:lnTo>
                  <a:pt x="8886" y="1220"/>
                </a:lnTo>
                <a:lnTo>
                  <a:pt x="8886" y="1230"/>
                </a:lnTo>
                <a:lnTo>
                  <a:pt x="8880" y="1238"/>
                </a:lnTo>
                <a:lnTo>
                  <a:pt x="8870" y="1254"/>
                </a:lnTo>
                <a:lnTo>
                  <a:pt x="8866" y="1258"/>
                </a:lnTo>
                <a:lnTo>
                  <a:pt x="8862" y="1260"/>
                </a:lnTo>
                <a:lnTo>
                  <a:pt x="8858" y="1260"/>
                </a:lnTo>
                <a:lnTo>
                  <a:pt x="8854" y="1258"/>
                </a:lnTo>
                <a:lnTo>
                  <a:pt x="8844" y="1252"/>
                </a:lnTo>
                <a:lnTo>
                  <a:pt x="8830" y="1240"/>
                </a:lnTo>
                <a:lnTo>
                  <a:pt x="8806" y="1224"/>
                </a:lnTo>
                <a:lnTo>
                  <a:pt x="8772" y="1204"/>
                </a:lnTo>
                <a:lnTo>
                  <a:pt x="8752" y="1194"/>
                </a:lnTo>
                <a:lnTo>
                  <a:pt x="8726" y="1184"/>
                </a:lnTo>
                <a:lnTo>
                  <a:pt x="8698" y="1174"/>
                </a:lnTo>
                <a:lnTo>
                  <a:pt x="8674" y="1166"/>
                </a:lnTo>
                <a:lnTo>
                  <a:pt x="8652" y="1160"/>
                </a:lnTo>
                <a:lnTo>
                  <a:pt x="8630" y="1156"/>
                </a:lnTo>
                <a:lnTo>
                  <a:pt x="8612" y="1152"/>
                </a:lnTo>
                <a:lnTo>
                  <a:pt x="8594" y="1152"/>
                </a:lnTo>
                <a:lnTo>
                  <a:pt x="8580" y="1152"/>
                </a:lnTo>
                <a:lnTo>
                  <a:pt x="8568" y="1152"/>
                </a:lnTo>
                <a:lnTo>
                  <a:pt x="8556" y="1156"/>
                </a:lnTo>
                <a:lnTo>
                  <a:pt x="8548" y="1158"/>
                </a:lnTo>
                <a:lnTo>
                  <a:pt x="8542" y="1162"/>
                </a:lnTo>
                <a:lnTo>
                  <a:pt x="8540" y="1168"/>
                </a:lnTo>
                <a:lnTo>
                  <a:pt x="8538" y="1174"/>
                </a:lnTo>
                <a:lnTo>
                  <a:pt x="8538" y="1180"/>
                </a:lnTo>
                <a:lnTo>
                  <a:pt x="8542" y="1186"/>
                </a:lnTo>
                <a:lnTo>
                  <a:pt x="8548" y="1194"/>
                </a:lnTo>
                <a:lnTo>
                  <a:pt x="8552" y="1198"/>
                </a:lnTo>
                <a:lnTo>
                  <a:pt x="8552" y="1204"/>
                </a:lnTo>
                <a:lnTo>
                  <a:pt x="8552" y="1210"/>
                </a:lnTo>
                <a:lnTo>
                  <a:pt x="8550" y="1216"/>
                </a:lnTo>
                <a:lnTo>
                  <a:pt x="8542" y="1228"/>
                </a:lnTo>
                <a:lnTo>
                  <a:pt x="8530" y="1238"/>
                </a:lnTo>
                <a:lnTo>
                  <a:pt x="8518" y="1244"/>
                </a:lnTo>
                <a:lnTo>
                  <a:pt x="8512" y="1246"/>
                </a:lnTo>
                <a:lnTo>
                  <a:pt x="8506" y="1246"/>
                </a:lnTo>
                <a:lnTo>
                  <a:pt x="8500" y="1244"/>
                </a:lnTo>
                <a:lnTo>
                  <a:pt x="8496" y="1242"/>
                </a:lnTo>
                <a:lnTo>
                  <a:pt x="8494" y="1236"/>
                </a:lnTo>
                <a:lnTo>
                  <a:pt x="8494" y="1230"/>
                </a:lnTo>
                <a:lnTo>
                  <a:pt x="8492" y="1216"/>
                </a:lnTo>
                <a:lnTo>
                  <a:pt x="8490" y="1208"/>
                </a:lnTo>
                <a:lnTo>
                  <a:pt x="8486" y="1206"/>
                </a:lnTo>
                <a:lnTo>
                  <a:pt x="8478" y="1206"/>
                </a:lnTo>
                <a:lnTo>
                  <a:pt x="8470" y="1208"/>
                </a:lnTo>
                <a:lnTo>
                  <a:pt x="8458" y="1214"/>
                </a:lnTo>
                <a:lnTo>
                  <a:pt x="8430" y="1234"/>
                </a:lnTo>
                <a:lnTo>
                  <a:pt x="8416" y="1242"/>
                </a:lnTo>
                <a:lnTo>
                  <a:pt x="8410" y="1242"/>
                </a:lnTo>
                <a:lnTo>
                  <a:pt x="8404" y="1242"/>
                </a:lnTo>
                <a:lnTo>
                  <a:pt x="8394" y="1240"/>
                </a:lnTo>
                <a:lnTo>
                  <a:pt x="8386" y="1236"/>
                </a:lnTo>
                <a:lnTo>
                  <a:pt x="8378" y="1232"/>
                </a:lnTo>
                <a:lnTo>
                  <a:pt x="8366" y="1230"/>
                </a:lnTo>
                <a:lnTo>
                  <a:pt x="8358" y="1232"/>
                </a:lnTo>
                <a:lnTo>
                  <a:pt x="8350" y="1234"/>
                </a:lnTo>
                <a:lnTo>
                  <a:pt x="8330" y="1246"/>
                </a:lnTo>
                <a:lnTo>
                  <a:pt x="8308" y="1256"/>
                </a:lnTo>
                <a:lnTo>
                  <a:pt x="8300" y="1258"/>
                </a:lnTo>
                <a:lnTo>
                  <a:pt x="8294" y="1260"/>
                </a:lnTo>
                <a:lnTo>
                  <a:pt x="8288" y="1260"/>
                </a:lnTo>
                <a:lnTo>
                  <a:pt x="8284" y="1258"/>
                </a:lnTo>
                <a:lnTo>
                  <a:pt x="8280" y="1254"/>
                </a:lnTo>
                <a:lnTo>
                  <a:pt x="8278" y="1250"/>
                </a:lnTo>
                <a:lnTo>
                  <a:pt x="8278" y="1240"/>
                </a:lnTo>
                <a:lnTo>
                  <a:pt x="8280" y="1230"/>
                </a:lnTo>
                <a:lnTo>
                  <a:pt x="8286" y="1220"/>
                </a:lnTo>
                <a:lnTo>
                  <a:pt x="8294" y="1212"/>
                </a:lnTo>
                <a:lnTo>
                  <a:pt x="8300" y="1206"/>
                </a:lnTo>
                <a:lnTo>
                  <a:pt x="8300" y="1204"/>
                </a:lnTo>
                <a:lnTo>
                  <a:pt x="8298" y="1204"/>
                </a:lnTo>
                <a:lnTo>
                  <a:pt x="8290" y="1204"/>
                </a:lnTo>
                <a:lnTo>
                  <a:pt x="8276" y="1206"/>
                </a:lnTo>
                <a:lnTo>
                  <a:pt x="8256" y="1214"/>
                </a:lnTo>
                <a:lnTo>
                  <a:pt x="8230" y="1224"/>
                </a:lnTo>
                <a:lnTo>
                  <a:pt x="8200" y="1236"/>
                </a:lnTo>
                <a:lnTo>
                  <a:pt x="8164" y="1254"/>
                </a:lnTo>
                <a:lnTo>
                  <a:pt x="8130" y="1270"/>
                </a:lnTo>
                <a:lnTo>
                  <a:pt x="8104" y="1278"/>
                </a:lnTo>
                <a:lnTo>
                  <a:pt x="8084" y="1282"/>
                </a:lnTo>
                <a:lnTo>
                  <a:pt x="8068" y="1286"/>
                </a:lnTo>
                <a:lnTo>
                  <a:pt x="8056" y="1288"/>
                </a:lnTo>
                <a:lnTo>
                  <a:pt x="8048" y="1294"/>
                </a:lnTo>
                <a:lnTo>
                  <a:pt x="8040" y="1304"/>
                </a:lnTo>
                <a:lnTo>
                  <a:pt x="8034" y="1322"/>
                </a:lnTo>
                <a:lnTo>
                  <a:pt x="8026" y="1342"/>
                </a:lnTo>
                <a:lnTo>
                  <a:pt x="8020" y="1352"/>
                </a:lnTo>
                <a:lnTo>
                  <a:pt x="8016" y="1356"/>
                </a:lnTo>
                <a:lnTo>
                  <a:pt x="8010" y="1358"/>
                </a:lnTo>
                <a:lnTo>
                  <a:pt x="7996" y="1354"/>
                </a:lnTo>
                <a:lnTo>
                  <a:pt x="7986" y="1356"/>
                </a:lnTo>
                <a:lnTo>
                  <a:pt x="7976" y="1360"/>
                </a:lnTo>
                <a:lnTo>
                  <a:pt x="7966" y="1364"/>
                </a:lnTo>
                <a:lnTo>
                  <a:pt x="7960" y="1364"/>
                </a:lnTo>
                <a:lnTo>
                  <a:pt x="7956" y="1362"/>
                </a:lnTo>
                <a:lnTo>
                  <a:pt x="7954" y="1358"/>
                </a:lnTo>
                <a:lnTo>
                  <a:pt x="7952" y="1352"/>
                </a:lnTo>
                <a:lnTo>
                  <a:pt x="7948" y="1344"/>
                </a:lnTo>
                <a:lnTo>
                  <a:pt x="7942" y="1338"/>
                </a:lnTo>
                <a:lnTo>
                  <a:pt x="7930" y="1330"/>
                </a:lnTo>
                <a:lnTo>
                  <a:pt x="7920" y="1324"/>
                </a:lnTo>
                <a:lnTo>
                  <a:pt x="7918" y="1322"/>
                </a:lnTo>
                <a:lnTo>
                  <a:pt x="7918" y="1318"/>
                </a:lnTo>
                <a:lnTo>
                  <a:pt x="7918" y="1314"/>
                </a:lnTo>
                <a:lnTo>
                  <a:pt x="7920" y="1312"/>
                </a:lnTo>
                <a:lnTo>
                  <a:pt x="7926" y="1304"/>
                </a:lnTo>
                <a:lnTo>
                  <a:pt x="7934" y="1300"/>
                </a:lnTo>
                <a:lnTo>
                  <a:pt x="7946" y="1296"/>
                </a:lnTo>
                <a:lnTo>
                  <a:pt x="7958" y="1292"/>
                </a:lnTo>
                <a:lnTo>
                  <a:pt x="7970" y="1292"/>
                </a:lnTo>
                <a:lnTo>
                  <a:pt x="7976" y="1290"/>
                </a:lnTo>
                <a:lnTo>
                  <a:pt x="7980" y="1288"/>
                </a:lnTo>
                <a:lnTo>
                  <a:pt x="7982" y="1286"/>
                </a:lnTo>
                <a:lnTo>
                  <a:pt x="7984" y="1282"/>
                </a:lnTo>
                <a:lnTo>
                  <a:pt x="7982" y="1274"/>
                </a:lnTo>
                <a:lnTo>
                  <a:pt x="7978" y="1264"/>
                </a:lnTo>
                <a:lnTo>
                  <a:pt x="7968" y="1254"/>
                </a:lnTo>
                <a:lnTo>
                  <a:pt x="7956" y="1246"/>
                </a:lnTo>
                <a:lnTo>
                  <a:pt x="7942" y="1240"/>
                </a:lnTo>
                <a:lnTo>
                  <a:pt x="7934" y="1238"/>
                </a:lnTo>
                <a:lnTo>
                  <a:pt x="7926" y="1238"/>
                </a:lnTo>
                <a:lnTo>
                  <a:pt x="7910" y="1238"/>
                </a:lnTo>
                <a:lnTo>
                  <a:pt x="7892" y="1236"/>
                </a:lnTo>
                <a:lnTo>
                  <a:pt x="7866" y="1230"/>
                </a:lnTo>
                <a:lnTo>
                  <a:pt x="7858" y="1230"/>
                </a:lnTo>
                <a:lnTo>
                  <a:pt x="7856" y="1230"/>
                </a:lnTo>
                <a:lnTo>
                  <a:pt x="7860" y="1236"/>
                </a:lnTo>
                <a:lnTo>
                  <a:pt x="7870" y="1246"/>
                </a:lnTo>
                <a:lnTo>
                  <a:pt x="7876" y="1252"/>
                </a:lnTo>
                <a:lnTo>
                  <a:pt x="7880" y="1258"/>
                </a:lnTo>
                <a:lnTo>
                  <a:pt x="7882" y="1264"/>
                </a:lnTo>
                <a:lnTo>
                  <a:pt x="7884" y="1270"/>
                </a:lnTo>
                <a:lnTo>
                  <a:pt x="7882" y="1284"/>
                </a:lnTo>
                <a:lnTo>
                  <a:pt x="7876" y="1296"/>
                </a:lnTo>
                <a:lnTo>
                  <a:pt x="7872" y="1306"/>
                </a:lnTo>
                <a:lnTo>
                  <a:pt x="7870" y="1318"/>
                </a:lnTo>
                <a:lnTo>
                  <a:pt x="7870" y="1324"/>
                </a:lnTo>
                <a:lnTo>
                  <a:pt x="7874" y="1328"/>
                </a:lnTo>
                <a:lnTo>
                  <a:pt x="7878" y="1334"/>
                </a:lnTo>
                <a:lnTo>
                  <a:pt x="7884" y="1340"/>
                </a:lnTo>
                <a:lnTo>
                  <a:pt x="7896" y="1348"/>
                </a:lnTo>
                <a:lnTo>
                  <a:pt x="7900" y="1352"/>
                </a:lnTo>
                <a:lnTo>
                  <a:pt x="7902" y="1356"/>
                </a:lnTo>
                <a:lnTo>
                  <a:pt x="7902" y="1364"/>
                </a:lnTo>
                <a:lnTo>
                  <a:pt x="7898" y="1372"/>
                </a:lnTo>
                <a:lnTo>
                  <a:pt x="7892" y="1380"/>
                </a:lnTo>
                <a:lnTo>
                  <a:pt x="7888" y="1390"/>
                </a:lnTo>
                <a:lnTo>
                  <a:pt x="7884" y="1400"/>
                </a:lnTo>
                <a:lnTo>
                  <a:pt x="7886" y="1414"/>
                </a:lnTo>
                <a:lnTo>
                  <a:pt x="7886" y="1424"/>
                </a:lnTo>
                <a:lnTo>
                  <a:pt x="7884" y="1422"/>
                </a:lnTo>
                <a:lnTo>
                  <a:pt x="7876" y="1414"/>
                </a:lnTo>
                <a:lnTo>
                  <a:pt x="7864" y="1402"/>
                </a:lnTo>
                <a:lnTo>
                  <a:pt x="7850" y="1390"/>
                </a:lnTo>
                <a:lnTo>
                  <a:pt x="7842" y="1386"/>
                </a:lnTo>
                <a:lnTo>
                  <a:pt x="7832" y="1382"/>
                </a:lnTo>
                <a:lnTo>
                  <a:pt x="7822" y="1382"/>
                </a:lnTo>
                <a:lnTo>
                  <a:pt x="7810" y="1382"/>
                </a:lnTo>
                <a:lnTo>
                  <a:pt x="7798" y="1386"/>
                </a:lnTo>
                <a:lnTo>
                  <a:pt x="7786" y="1394"/>
                </a:lnTo>
                <a:lnTo>
                  <a:pt x="7762" y="1410"/>
                </a:lnTo>
                <a:lnTo>
                  <a:pt x="7740" y="1422"/>
                </a:lnTo>
                <a:lnTo>
                  <a:pt x="7724" y="1432"/>
                </a:lnTo>
                <a:lnTo>
                  <a:pt x="7712" y="1440"/>
                </a:lnTo>
                <a:lnTo>
                  <a:pt x="7706" y="1448"/>
                </a:lnTo>
                <a:lnTo>
                  <a:pt x="7706" y="1452"/>
                </a:lnTo>
                <a:lnTo>
                  <a:pt x="7706" y="1456"/>
                </a:lnTo>
                <a:lnTo>
                  <a:pt x="7712" y="1468"/>
                </a:lnTo>
                <a:lnTo>
                  <a:pt x="7724" y="1482"/>
                </a:lnTo>
                <a:lnTo>
                  <a:pt x="7736" y="1498"/>
                </a:lnTo>
                <a:lnTo>
                  <a:pt x="7738" y="1504"/>
                </a:lnTo>
                <a:lnTo>
                  <a:pt x="7740" y="1508"/>
                </a:lnTo>
                <a:lnTo>
                  <a:pt x="7738" y="1512"/>
                </a:lnTo>
                <a:lnTo>
                  <a:pt x="7736" y="1516"/>
                </a:lnTo>
                <a:lnTo>
                  <a:pt x="7732" y="1518"/>
                </a:lnTo>
                <a:lnTo>
                  <a:pt x="7726" y="1520"/>
                </a:lnTo>
                <a:lnTo>
                  <a:pt x="7710" y="1520"/>
                </a:lnTo>
                <a:lnTo>
                  <a:pt x="7690" y="1516"/>
                </a:lnTo>
                <a:lnTo>
                  <a:pt x="7668" y="1508"/>
                </a:lnTo>
                <a:lnTo>
                  <a:pt x="7642" y="1496"/>
                </a:lnTo>
                <a:lnTo>
                  <a:pt x="7618" y="1486"/>
                </a:lnTo>
                <a:lnTo>
                  <a:pt x="7600" y="1482"/>
                </a:lnTo>
                <a:lnTo>
                  <a:pt x="7586" y="1480"/>
                </a:lnTo>
                <a:lnTo>
                  <a:pt x="7576" y="1482"/>
                </a:lnTo>
                <a:lnTo>
                  <a:pt x="7574" y="1484"/>
                </a:lnTo>
                <a:lnTo>
                  <a:pt x="7572" y="1486"/>
                </a:lnTo>
                <a:lnTo>
                  <a:pt x="7572" y="1494"/>
                </a:lnTo>
                <a:lnTo>
                  <a:pt x="7576" y="1504"/>
                </a:lnTo>
                <a:lnTo>
                  <a:pt x="7584" y="1514"/>
                </a:lnTo>
                <a:lnTo>
                  <a:pt x="7596" y="1524"/>
                </a:lnTo>
                <a:lnTo>
                  <a:pt x="7610" y="1530"/>
                </a:lnTo>
                <a:lnTo>
                  <a:pt x="7632" y="1540"/>
                </a:lnTo>
                <a:lnTo>
                  <a:pt x="7638" y="1544"/>
                </a:lnTo>
                <a:lnTo>
                  <a:pt x="7640" y="1546"/>
                </a:lnTo>
                <a:lnTo>
                  <a:pt x="7640" y="1548"/>
                </a:lnTo>
                <a:lnTo>
                  <a:pt x="7636" y="1554"/>
                </a:lnTo>
                <a:lnTo>
                  <a:pt x="7624" y="1562"/>
                </a:lnTo>
                <a:lnTo>
                  <a:pt x="7610" y="1568"/>
                </a:lnTo>
                <a:lnTo>
                  <a:pt x="7604" y="1570"/>
                </a:lnTo>
                <a:lnTo>
                  <a:pt x="7600" y="1568"/>
                </a:lnTo>
                <a:lnTo>
                  <a:pt x="7592" y="1564"/>
                </a:lnTo>
                <a:lnTo>
                  <a:pt x="7586" y="1558"/>
                </a:lnTo>
                <a:lnTo>
                  <a:pt x="7580" y="1550"/>
                </a:lnTo>
                <a:lnTo>
                  <a:pt x="7570" y="1540"/>
                </a:lnTo>
                <a:lnTo>
                  <a:pt x="7560" y="1532"/>
                </a:lnTo>
                <a:lnTo>
                  <a:pt x="7552" y="1530"/>
                </a:lnTo>
                <a:lnTo>
                  <a:pt x="7544" y="1528"/>
                </a:lnTo>
                <a:lnTo>
                  <a:pt x="7528" y="1524"/>
                </a:lnTo>
                <a:lnTo>
                  <a:pt x="7520" y="1518"/>
                </a:lnTo>
                <a:lnTo>
                  <a:pt x="7516" y="1512"/>
                </a:lnTo>
                <a:lnTo>
                  <a:pt x="7516" y="1506"/>
                </a:lnTo>
                <a:lnTo>
                  <a:pt x="7516" y="1498"/>
                </a:lnTo>
                <a:lnTo>
                  <a:pt x="7514" y="1490"/>
                </a:lnTo>
                <a:lnTo>
                  <a:pt x="7512" y="1482"/>
                </a:lnTo>
                <a:lnTo>
                  <a:pt x="7504" y="1474"/>
                </a:lnTo>
                <a:lnTo>
                  <a:pt x="7498" y="1468"/>
                </a:lnTo>
                <a:lnTo>
                  <a:pt x="7496" y="1464"/>
                </a:lnTo>
                <a:lnTo>
                  <a:pt x="7496" y="1460"/>
                </a:lnTo>
                <a:lnTo>
                  <a:pt x="7496" y="1458"/>
                </a:lnTo>
                <a:lnTo>
                  <a:pt x="7500" y="1452"/>
                </a:lnTo>
                <a:lnTo>
                  <a:pt x="7506" y="1446"/>
                </a:lnTo>
                <a:lnTo>
                  <a:pt x="7512" y="1438"/>
                </a:lnTo>
                <a:lnTo>
                  <a:pt x="7514" y="1432"/>
                </a:lnTo>
                <a:lnTo>
                  <a:pt x="7512" y="1428"/>
                </a:lnTo>
                <a:lnTo>
                  <a:pt x="7510" y="1424"/>
                </a:lnTo>
                <a:lnTo>
                  <a:pt x="7506" y="1418"/>
                </a:lnTo>
                <a:lnTo>
                  <a:pt x="7500" y="1412"/>
                </a:lnTo>
                <a:lnTo>
                  <a:pt x="7484" y="1402"/>
                </a:lnTo>
                <a:lnTo>
                  <a:pt x="7470" y="1394"/>
                </a:lnTo>
                <a:lnTo>
                  <a:pt x="7442" y="1378"/>
                </a:lnTo>
                <a:lnTo>
                  <a:pt x="7432" y="1370"/>
                </a:lnTo>
                <a:lnTo>
                  <a:pt x="7422" y="1364"/>
                </a:lnTo>
                <a:lnTo>
                  <a:pt x="7416" y="1354"/>
                </a:lnTo>
                <a:lnTo>
                  <a:pt x="7412" y="1344"/>
                </a:lnTo>
                <a:lnTo>
                  <a:pt x="7410" y="1336"/>
                </a:lnTo>
                <a:lnTo>
                  <a:pt x="7410" y="1334"/>
                </a:lnTo>
                <a:lnTo>
                  <a:pt x="7420" y="1344"/>
                </a:lnTo>
                <a:lnTo>
                  <a:pt x="7430" y="1352"/>
                </a:lnTo>
                <a:lnTo>
                  <a:pt x="7446" y="1362"/>
                </a:lnTo>
                <a:lnTo>
                  <a:pt x="7466" y="1370"/>
                </a:lnTo>
                <a:lnTo>
                  <a:pt x="7492" y="1376"/>
                </a:lnTo>
                <a:lnTo>
                  <a:pt x="7520" y="1382"/>
                </a:lnTo>
                <a:lnTo>
                  <a:pt x="7548" y="1390"/>
                </a:lnTo>
                <a:lnTo>
                  <a:pt x="7606" y="1408"/>
                </a:lnTo>
                <a:lnTo>
                  <a:pt x="7632" y="1414"/>
                </a:lnTo>
                <a:lnTo>
                  <a:pt x="7646" y="1416"/>
                </a:lnTo>
                <a:lnTo>
                  <a:pt x="7660" y="1416"/>
                </a:lnTo>
                <a:lnTo>
                  <a:pt x="7674" y="1416"/>
                </a:lnTo>
                <a:lnTo>
                  <a:pt x="7686" y="1414"/>
                </a:lnTo>
                <a:lnTo>
                  <a:pt x="7700" y="1408"/>
                </a:lnTo>
                <a:lnTo>
                  <a:pt x="7714" y="1402"/>
                </a:lnTo>
                <a:lnTo>
                  <a:pt x="7738" y="1388"/>
                </a:lnTo>
                <a:lnTo>
                  <a:pt x="7756" y="1374"/>
                </a:lnTo>
                <a:lnTo>
                  <a:pt x="7770" y="1360"/>
                </a:lnTo>
                <a:lnTo>
                  <a:pt x="7774" y="1354"/>
                </a:lnTo>
                <a:lnTo>
                  <a:pt x="7776" y="1346"/>
                </a:lnTo>
                <a:lnTo>
                  <a:pt x="7778" y="1340"/>
                </a:lnTo>
                <a:lnTo>
                  <a:pt x="7778" y="1334"/>
                </a:lnTo>
                <a:lnTo>
                  <a:pt x="7774" y="1326"/>
                </a:lnTo>
                <a:lnTo>
                  <a:pt x="7770" y="1320"/>
                </a:lnTo>
                <a:lnTo>
                  <a:pt x="7764" y="1312"/>
                </a:lnTo>
                <a:lnTo>
                  <a:pt x="7756" y="1304"/>
                </a:lnTo>
                <a:lnTo>
                  <a:pt x="7734" y="1288"/>
                </a:lnTo>
                <a:lnTo>
                  <a:pt x="7694" y="1264"/>
                </a:lnTo>
                <a:lnTo>
                  <a:pt x="7666" y="1252"/>
                </a:lnTo>
                <a:lnTo>
                  <a:pt x="7638" y="1238"/>
                </a:lnTo>
                <a:lnTo>
                  <a:pt x="7594" y="1212"/>
                </a:lnTo>
                <a:lnTo>
                  <a:pt x="7570" y="1198"/>
                </a:lnTo>
                <a:lnTo>
                  <a:pt x="7552" y="1190"/>
                </a:lnTo>
                <a:lnTo>
                  <a:pt x="7538" y="1188"/>
                </a:lnTo>
                <a:lnTo>
                  <a:pt x="7528" y="1188"/>
                </a:lnTo>
                <a:lnTo>
                  <a:pt x="7518" y="1190"/>
                </a:lnTo>
                <a:lnTo>
                  <a:pt x="7508" y="1190"/>
                </a:lnTo>
                <a:lnTo>
                  <a:pt x="7492" y="1188"/>
                </a:lnTo>
                <a:lnTo>
                  <a:pt x="7472" y="1182"/>
                </a:lnTo>
                <a:lnTo>
                  <a:pt x="7452" y="1176"/>
                </a:lnTo>
                <a:lnTo>
                  <a:pt x="7442" y="1170"/>
                </a:lnTo>
                <a:lnTo>
                  <a:pt x="7440" y="1166"/>
                </a:lnTo>
                <a:lnTo>
                  <a:pt x="7440" y="1164"/>
                </a:lnTo>
                <a:lnTo>
                  <a:pt x="7442" y="1160"/>
                </a:lnTo>
                <a:lnTo>
                  <a:pt x="7442" y="1156"/>
                </a:lnTo>
                <a:lnTo>
                  <a:pt x="7436" y="1152"/>
                </a:lnTo>
                <a:lnTo>
                  <a:pt x="7424" y="1146"/>
                </a:lnTo>
                <a:lnTo>
                  <a:pt x="7410" y="1140"/>
                </a:lnTo>
                <a:lnTo>
                  <a:pt x="7402" y="1140"/>
                </a:lnTo>
                <a:lnTo>
                  <a:pt x="7398" y="1144"/>
                </a:lnTo>
                <a:lnTo>
                  <a:pt x="7394" y="1148"/>
                </a:lnTo>
                <a:lnTo>
                  <a:pt x="7390" y="1152"/>
                </a:lnTo>
                <a:lnTo>
                  <a:pt x="7384" y="1156"/>
                </a:lnTo>
                <a:lnTo>
                  <a:pt x="7370" y="1156"/>
                </a:lnTo>
                <a:lnTo>
                  <a:pt x="7350" y="1150"/>
                </a:lnTo>
                <a:lnTo>
                  <a:pt x="7342" y="1150"/>
                </a:lnTo>
                <a:lnTo>
                  <a:pt x="7336" y="1150"/>
                </a:lnTo>
                <a:lnTo>
                  <a:pt x="7332" y="1148"/>
                </a:lnTo>
                <a:lnTo>
                  <a:pt x="7328" y="1146"/>
                </a:lnTo>
                <a:lnTo>
                  <a:pt x="7326" y="1144"/>
                </a:lnTo>
                <a:lnTo>
                  <a:pt x="7322" y="1148"/>
                </a:lnTo>
                <a:lnTo>
                  <a:pt x="7320" y="1152"/>
                </a:lnTo>
                <a:lnTo>
                  <a:pt x="7314" y="1154"/>
                </a:lnTo>
                <a:lnTo>
                  <a:pt x="7304" y="1156"/>
                </a:lnTo>
                <a:lnTo>
                  <a:pt x="7302" y="1154"/>
                </a:lnTo>
                <a:lnTo>
                  <a:pt x="7304" y="1152"/>
                </a:lnTo>
                <a:lnTo>
                  <a:pt x="7306" y="1148"/>
                </a:lnTo>
                <a:lnTo>
                  <a:pt x="7306" y="1142"/>
                </a:lnTo>
                <a:lnTo>
                  <a:pt x="7304" y="1140"/>
                </a:lnTo>
                <a:lnTo>
                  <a:pt x="7302" y="1138"/>
                </a:lnTo>
                <a:lnTo>
                  <a:pt x="7298" y="1136"/>
                </a:lnTo>
                <a:lnTo>
                  <a:pt x="7292" y="1134"/>
                </a:lnTo>
                <a:lnTo>
                  <a:pt x="7282" y="1134"/>
                </a:lnTo>
                <a:lnTo>
                  <a:pt x="7276" y="1130"/>
                </a:lnTo>
                <a:lnTo>
                  <a:pt x="7270" y="1128"/>
                </a:lnTo>
                <a:lnTo>
                  <a:pt x="7264" y="1128"/>
                </a:lnTo>
                <a:lnTo>
                  <a:pt x="7260" y="1126"/>
                </a:lnTo>
                <a:lnTo>
                  <a:pt x="7264" y="1124"/>
                </a:lnTo>
                <a:lnTo>
                  <a:pt x="7276" y="1124"/>
                </a:lnTo>
                <a:lnTo>
                  <a:pt x="7298" y="1128"/>
                </a:lnTo>
                <a:lnTo>
                  <a:pt x="7308" y="1130"/>
                </a:lnTo>
                <a:lnTo>
                  <a:pt x="7318" y="1130"/>
                </a:lnTo>
                <a:lnTo>
                  <a:pt x="7324" y="1128"/>
                </a:lnTo>
                <a:lnTo>
                  <a:pt x="7330" y="1124"/>
                </a:lnTo>
                <a:lnTo>
                  <a:pt x="7338" y="1118"/>
                </a:lnTo>
                <a:lnTo>
                  <a:pt x="7342" y="1116"/>
                </a:lnTo>
                <a:lnTo>
                  <a:pt x="7348" y="1116"/>
                </a:lnTo>
                <a:lnTo>
                  <a:pt x="7352" y="1116"/>
                </a:lnTo>
                <a:lnTo>
                  <a:pt x="7356" y="1116"/>
                </a:lnTo>
                <a:lnTo>
                  <a:pt x="7358" y="1114"/>
                </a:lnTo>
                <a:lnTo>
                  <a:pt x="7360" y="1110"/>
                </a:lnTo>
                <a:lnTo>
                  <a:pt x="7360" y="1108"/>
                </a:lnTo>
                <a:lnTo>
                  <a:pt x="7358" y="1106"/>
                </a:lnTo>
                <a:lnTo>
                  <a:pt x="7356" y="1104"/>
                </a:lnTo>
                <a:lnTo>
                  <a:pt x="7352" y="1104"/>
                </a:lnTo>
                <a:lnTo>
                  <a:pt x="7346" y="1102"/>
                </a:lnTo>
                <a:lnTo>
                  <a:pt x="7342" y="1100"/>
                </a:lnTo>
                <a:lnTo>
                  <a:pt x="7340" y="1096"/>
                </a:lnTo>
                <a:lnTo>
                  <a:pt x="7336" y="1094"/>
                </a:lnTo>
                <a:lnTo>
                  <a:pt x="7332" y="1094"/>
                </a:lnTo>
                <a:lnTo>
                  <a:pt x="7328" y="1092"/>
                </a:lnTo>
                <a:lnTo>
                  <a:pt x="7326" y="1088"/>
                </a:lnTo>
                <a:lnTo>
                  <a:pt x="7320" y="1084"/>
                </a:lnTo>
                <a:lnTo>
                  <a:pt x="7318" y="1084"/>
                </a:lnTo>
                <a:lnTo>
                  <a:pt x="7314" y="1084"/>
                </a:lnTo>
                <a:lnTo>
                  <a:pt x="7308" y="1086"/>
                </a:lnTo>
                <a:lnTo>
                  <a:pt x="7308" y="1084"/>
                </a:lnTo>
                <a:lnTo>
                  <a:pt x="7306" y="1082"/>
                </a:lnTo>
                <a:lnTo>
                  <a:pt x="7298" y="1084"/>
                </a:lnTo>
                <a:lnTo>
                  <a:pt x="7290" y="1084"/>
                </a:lnTo>
                <a:lnTo>
                  <a:pt x="7290" y="1082"/>
                </a:lnTo>
                <a:lnTo>
                  <a:pt x="7290" y="1080"/>
                </a:lnTo>
                <a:lnTo>
                  <a:pt x="7290" y="1078"/>
                </a:lnTo>
                <a:lnTo>
                  <a:pt x="7286" y="1074"/>
                </a:lnTo>
                <a:lnTo>
                  <a:pt x="7280" y="1072"/>
                </a:lnTo>
                <a:lnTo>
                  <a:pt x="7274" y="1072"/>
                </a:lnTo>
                <a:lnTo>
                  <a:pt x="7268" y="1072"/>
                </a:lnTo>
                <a:lnTo>
                  <a:pt x="7262" y="1074"/>
                </a:lnTo>
                <a:lnTo>
                  <a:pt x="7258" y="1078"/>
                </a:lnTo>
                <a:lnTo>
                  <a:pt x="7256" y="1082"/>
                </a:lnTo>
                <a:lnTo>
                  <a:pt x="7254" y="1088"/>
                </a:lnTo>
                <a:lnTo>
                  <a:pt x="7254" y="1098"/>
                </a:lnTo>
                <a:lnTo>
                  <a:pt x="7256" y="1104"/>
                </a:lnTo>
                <a:lnTo>
                  <a:pt x="7254" y="1102"/>
                </a:lnTo>
                <a:lnTo>
                  <a:pt x="7248" y="1100"/>
                </a:lnTo>
                <a:lnTo>
                  <a:pt x="7246" y="1100"/>
                </a:lnTo>
                <a:lnTo>
                  <a:pt x="7242" y="1100"/>
                </a:lnTo>
                <a:lnTo>
                  <a:pt x="7236" y="1102"/>
                </a:lnTo>
                <a:lnTo>
                  <a:pt x="7232" y="1100"/>
                </a:lnTo>
                <a:lnTo>
                  <a:pt x="7232" y="1098"/>
                </a:lnTo>
                <a:lnTo>
                  <a:pt x="7238" y="1094"/>
                </a:lnTo>
                <a:lnTo>
                  <a:pt x="7244" y="1090"/>
                </a:lnTo>
                <a:lnTo>
                  <a:pt x="7248" y="1086"/>
                </a:lnTo>
                <a:lnTo>
                  <a:pt x="7250" y="1084"/>
                </a:lnTo>
                <a:lnTo>
                  <a:pt x="7246" y="1082"/>
                </a:lnTo>
                <a:lnTo>
                  <a:pt x="7240" y="1084"/>
                </a:lnTo>
                <a:lnTo>
                  <a:pt x="7238" y="1082"/>
                </a:lnTo>
                <a:lnTo>
                  <a:pt x="7240" y="1078"/>
                </a:lnTo>
                <a:lnTo>
                  <a:pt x="7242" y="1076"/>
                </a:lnTo>
                <a:lnTo>
                  <a:pt x="7250" y="1074"/>
                </a:lnTo>
                <a:lnTo>
                  <a:pt x="7256" y="1070"/>
                </a:lnTo>
                <a:lnTo>
                  <a:pt x="7258" y="1068"/>
                </a:lnTo>
                <a:lnTo>
                  <a:pt x="7258" y="1066"/>
                </a:lnTo>
                <a:lnTo>
                  <a:pt x="7258" y="1064"/>
                </a:lnTo>
                <a:lnTo>
                  <a:pt x="7256" y="1062"/>
                </a:lnTo>
                <a:lnTo>
                  <a:pt x="7250" y="1064"/>
                </a:lnTo>
                <a:lnTo>
                  <a:pt x="7246" y="1064"/>
                </a:lnTo>
                <a:lnTo>
                  <a:pt x="7246" y="1062"/>
                </a:lnTo>
                <a:lnTo>
                  <a:pt x="7244" y="1060"/>
                </a:lnTo>
                <a:lnTo>
                  <a:pt x="7244" y="1058"/>
                </a:lnTo>
                <a:lnTo>
                  <a:pt x="7244" y="1056"/>
                </a:lnTo>
                <a:lnTo>
                  <a:pt x="7238" y="1058"/>
                </a:lnTo>
                <a:lnTo>
                  <a:pt x="7232" y="1058"/>
                </a:lnTo>
                <a:lnTo>
                  <a:pt x="7230" y="1058"/>
                </a:lnTo>
                <a:lnTo>
                  <a:pt x="7226" y="1056"/>
                </a:lnTo>
                <a:lnTo>
                  <a:pt x="7222" y="1054"/>
                </a:lnTo>
                <a:lnTo>
                  <a:pt x="7220" y="1054"/>
                </a:lnTo>
                <a:lnTo>
                  <a:pt x="7218" y="1058"/>
                </a:lnTo>
                <a:lnTo>
                  <a:pt x="7216" y="1062"/>
                </a:lnTo>
                <a:lnTo>
                  <a:pt x="7214" y="1062"/>
                </a:lnTo>
                <a:lnTo>
                  <a:pt x="7212" y="1062"/>
                </a:lnTo>
                <a:lnTo>
                  <a:pt x="7208" y="1060"/>
                </a:lnTo>
                <a:lnTo>
                  <a:pt x="7206" y="1060"/>
                </a:lnTo>
                <a:lnTo>
                  <a:pt x="7202" y="1064"/>
                </a:lnTo>
                <a:lnTo>
                  <a:pt x="7202" y="1066"/>
                </a:lnTo>
                <a:lnTo>
                  <a:pt x="7202" y="1068"/>
                </a:lnTo>
                <a:lnTo>
                  <a:pt x="7204" y="1070"/>
                </a:lnTo>
                <a:lnTo>
                  <a:pt x="7208" y="1070"/>
                </a:lnTo>
                <a:lnTo>
                  <a:pt x="7214" y="1072"/>
                </a:lnTo>
                <a:lnTo>
                  <a:pt x="7212" y="1074"/>
                </a:lnTo>
                <a:lnTo>
                  <a:pt x="7208" y="1076"/>
                </a:lnTo>
                <a:lnTo>
                  <a:pt x="7208" y="1080"/>
                </a:lnTo>
                <a:lnTo>
                  <a:pt x="7204" y="1082"/>
                </a:lnTo>
                <a:lnTo>
                  <a:pt x="7200" y="1082"/>
                </a:lnTo>
                <a:lnTo>
                  <a:pt x="7200" y="1086"/>
                </a:lnTo>
                <a:lnTo>
                  <a:pt x="7198" y="1088"/>
                </a:lnTo>
                <a:lnTo>
                  <a:pt x="7196" y="1090"/>
                </a:lnTo>
                <a:lnTo>
                  <a:pt x="7194" y="1092"/>
                </a:lnTo>
                <a:lnTo>
                  <a:pt x="7194" y="1096"/>
                </a:lnTo>
                <a:lnTo>
                  <a:pt x="7196" y="1100"/>
                </a:lnTo>
                <a:lnTo>
                  <a:pt x="7194" y="1102"/>
                </a:lnTo>
                <a:lnTo>
                  <a:pt x="7190" y="1102"/>
                </a:lnTo>
                <a:lnTo>
                  <a:pt x="7180" y="1106"/>
                </a:lnTo>
                <a:lnTo>
                  <a:pt x="7176" y="1108"/>
                </a:lnTo>
                <a:lnTo>
                  <a:pt x="7176" y="1102"/>
                </a:lnTo>
                <a:lnTo>
                  <a:pt x="7180" y="1094"/>
                </a:lnTo>
                <a:lnTo>
                  <a:pt x="7180" y="1088"/>
                </a:lnTo>
                <a:lnTo>
                  <a:pt x="7180" y="1084"/>
                </a:lnTo>
                <a:lnTo>
                  <a:pt x="7182" y="1078"/>
                </a:lnTo>
                <a:lnTo>
                  <a:pt x="7184" y="1070"/>
                </a:lnTo>
                <a:lnTo>
                  <a:pt x="7184" y="1068"/>
                </a:lnTo>
                <a:lnTo>
                  <a:pt x="7182" y="1066"/>
                </a:lnTo>
                <a:lnTo>
                  <a:pt x="7178" y="1066"/>
                </a:lnTo>
                <a:lnTo>
                  <a:pt x="7174" y="1070"/>
                </a:lnTo>
                <a:lnTo>
                  <a:pt x="7164" y="1078"/>
                </a:lnTo>
                <a:lnTo>
                  <a:pt x="7140" y="1102"/>
                </a:lnTo>
                <a:lnTo>
                  <a:pt x="7134" y="1108"/>
                </a:lnTo>
                <a:lnTo>
                  <a:pt x="7134" y="1112"/>
                </a:lnTo>
                <a:lnTo>
                  <a:pt x="7134" y="1116"/>
                </a:lnTo>
                <a:lnTo>
                  <a:pt x="7130" y="1122"/>
                </a:lnTo>
                <a:lnTo>
                  <a:pt x="7124" y="1126"/>
                </a:lnTo>
                <a:lnTo>
                  <a:pt x="7122" y="1128"/>
                </a:lnTo>
                <a:lnTo>
                  <a:pt x="7118" y="1126"/>
                </a:lnTo>
                <a:lnTo>
                  <a:pt x="7116" y="1128"/>
                </a:lnTo>
                <a:lnTo>
                  <a:pt x="7112" y="1130"/>
                </a:lnTo>
                <a:lnTo>
                  <a:pt x="7112" y="1128"/>
                </a:lnTo>
                <a:lnTo>
                  <a:pt x="7112" y="1126"/>
                </a:lnTo>
                <a:lnTo>
                  <a:pt x="7116" y="1120"/>
                </a:lnTo>
                <a:lnTo>
                  <a:pt x="7120" y="1114"/>
                </a:lnTo>
                <a:lnTo>
                  <a:pt x="7120" y="1112"/>
                </a:lnTo>
                <a:lnTo>
                  <a:pt x="7120" y="1110"/>
                </a:lnTo>
                <a:lnTo>
                  <a:pt x="7122" y="1106"/>
                </a:lnTo>
                <a:lnTo>
                  <a:pt x="7126" y="1102"/>
                </a:lnTo>
                <a:lnTo>
                  <a:pt x="7124" y="1100"/>
                </a:lnTo>
                <a:lnTo>
                  <a:pt x="7124" y="1098"/>
                </a:lnTo>
                <a:lnTo>
                  <a:pt x="7124" y="1096"/>
                </a:lnTo>
                <a:lnTo>
                  <a:pt x="7132" y="1088"/>
                </a:lnTo>
                <a:lnTo>
                  <a:pt x="7150" y="1072"/>
                </a:lnTo>
                <a:lnTo>
                  <a:pt x="7152" y="1072"/>
                </a:lnTo>
                <a:lnTo>
                  <a:pt x="7150" y="1070"/>
                </a:lnTo>
                <a:lnTo>
                  <a:pt x="7144" y="1070"/>
                </a:lnTo>
                <a:lnTo>
                  <a:pt x="7138" y="1070"/>
                </a:lnTo>
                <a:lnTo>
                  <a:pt x="7136" y="1068"/>
                </a:lnTo>
                <a:lnTo>
                  <a:pt x="7132" y="1064"/>
                </a:lnTo>
                <a:lnTo>
                  <a:pt x="7130" y="1064"/>
                </a:lnTo>
                <a:lnTo>
                  <a:pt x="7128" y="1070"/>
                </a:lnTo>
                <a:lnTo>
                  <a:pt x="7126" y="1076"/>
                </a:lnTo>
                <a:lnTo>
                  <a:pt x="7122" y="1070"/>
                </a:lnTo>
                <a:lnTo>
                  <a:pt x="7118" y="1066"/>
                </a:lnTo>
                <a:lnTo>
                  <a:pt x="7114" y="1066"/>
                </a:lnTo>
                <a:lnTo>
                  <a:pt x="7112" y="1066"/>
                </a:lnTo>
                <a:lnTo>
                  <a:pt x="7108" y="1066"/>
                </a:lnTo>
                <a:lnTo>
                  <a:pt x="7106" y="1066"/>
                </a:lnTo>
                <a:lnTo>
                  <a:pt x="7102" y="1064"/>
                </a:lnTo>
                <a:lnTo>
                  <a:pt x="7098" y="1064"/>
                </a:lnTo>
                <a:lnTo>
                  <a:pt x="7096" y="1066"/>
                </a:lnTo>
                <a:lnTo>
                  <a:pt x="7098" y="1068"/>
                </a:lnTo>
                <a:lnTo>
                  <a:pt x="7100" y="1072"/>
                </a:lnTo>
                <a:lnTo>
                  <a:pt x="7100" y="1076"/>
                </a:lnTo>
                <a:lnTo>
                  <a:pt x="7098" y="1076"/>
                </a:lnTo>
                <a:lnTo>
                  <a:pt x="7094" y="1074"/>
                </a:lnTo>
                <a:lnTo>
                  <a:pt x="7088" y="1072"/>
                </a:lnTo>
                <a:lnTo>
                  <a:pt x="7084" y="1074"/>
                </a:lnTo>
                <a:lnTo>
                  <a:pt x="7086" y="1078"/>
                </a:lnTo>
                <a:lnTo>
                  <a:pt x="7094" y="1082"/>
                </a:lnTo>
                <a:lnTo>
                  <a:pt x="7102" y="1086"/>
                </a:lnTo>
                <a:lnTo>
                  <a:pt x="7106" y="1088"/>
                </a:lnTo>
                <a:lnTo>
                  <a:pt x="7104" y="1088"/>
                </a:lnTo>
                <a:lnTo>
                  <a:pt x="7094" y="1086"/>
                </a:lnTo>
                <a:lnTo>
                  <a:pt x="7088" y="1084"/>
                </a:lnTo>
                <a:lnTo>
                  <a:pt x="7088" y="1086"/>
                </a:lnTo>
                <a:lnTo>
                  <a:pt x="7086" y="1088"/>
                </a:lnTo>
                <a:lnTo>
                  <a:pt x="7084" y="1090"/>
                </a:lnTo>
                <a:lnTo>
                  <a:pt x="7080" y="1094"/>
                </a:lnTo>
                <a:lnTo>
                  <a:pt x="7072" y="1100"/>
                </a:lnTo>
                <a:lnTo>
                  <a:pt x="7060" y="1106"/>
                </a:lnTo>
                <a:lnTo>
                  <a:pt x="7056" y="1110"/>
                </a:lnTo>
                <a:lnTo>
                  <a:pt x="7056" y="1112"/>
                </a:lnTo>
                <a:lnTo>
                  <a:pt x="7050" y="1116"/>
                </a:lnTo>
                <a:lnTo>
                  <a:pt x="7046" y="1118"/>
                </a:lnTo>
                <a:lnTo>
                  <a:pt x="7044" y="1120"/>
                </a:lnTo>
                <a:lnTo>
                  <a:pt x="7044" y="1122"/>
                </a:lnTo>
                <a:lnTo>
                  <a:pt x="7048" y="1124"/>
                </a:lnTo>
                <a:lnTo>
                  <a:pt x="7046" y="1126"/>
                </a:lnTo>
                <a:lnTo>
                  <a:pt x="7044" y="1126"/>
                </a:lnTo>
                <a:lnTo>
                  <a:pt x="7042" y="1128"/>
                </a:lnTo>
                <a:lnTo>
                  <a:pt x="7042" y="1130"/>
                </a:lnTo>
                <a:lnTo>
                  <a:pt x="7046" y="1132"/>
                </a:lnTo>
                <a:lnTo>
                  <a:pt x="7052" y="1134"/>
                </a:lnTo>
                <a:lnTo>
                  <a:pt x="7054" y="1136"/>
                </a:lnTo>
                <a:lnTo>
                  <a:pt x="7052" y="1136"/>
                </a:lnTo>
                <a:lnTo>
                  <a:pt x="7048" y="1136"/>
                </a:lnTo>
                <a:lnTo>
                  <a:pt x="7040" y="1136"/>
                </a:lnTo>
                <a:lnTo>
                  <a:pt x="7034" y="1132"/>
                </a:lnTo>
                <a:lnTo>
                  <a:pt x="7034" y="1130"/>
                </a:lnTo>
                <a:lnTo>
                  <a:pt x="7034" y="1128"/>
                </a:lnTo>
                <a:lnTo>
                  <a:pt x="7036" y="1124"/>
                </a:lnTo>
                <a:lnTo>
                  <a:pt x="7034" y="1122"/>
                </a:lnTo>
                <a:lnTo>
                  <a:pt x="7028" y="1118"/>
                </a:lnTo>
                <a:lnTo>
                  <a:pt x="7018" y="1116"/>
                </a:lnTo>
                <a:lnTo>
                  <a:pt x="7012" y="1116"/>
                </a:lnTo>
                <a:lnTo>
                  <a:pt x="7008" y="1116"/>
                </a:lnTo>
                <a:lnTo>
                  <a:pt x="7006" y="1114"/>
                </a:lnTo>
                <a:lnTo>
                  <a:pt x="7004" y="1114"/>
                </a:lnTo>
                <a:lnTo>
                  <a:pt x="7002" y="1114"/>
                </a:lnTo>
                <a:lnTo>
                  <a:pt x="6998" y="1114"/>
                </a:lnTo>
                <a:lnTo>
                  <a:pt x="6992" y="1112"/>
                </a:lnTo>
                <a:lnTo>
                  <a:pt x="6990" y="1112"/>
                </a:lnTo>
                <a:lnTo>
                  <a:pt x="6988" y="1120"/>
                </a:lnTo>
                <a:lnTo>
                  <a:pt x="6988" y="1124"/>
                </a:lnTo>
                <a:lnTo>
                  <a:pt x="6984" y="1120"/>
                </a:lnTo>
                <a:lnTo>
                  <a:pt x="6982" y="1116"/>
                </a:lnTo>
                <a:lnTo>
                  <a:pt x="6978" y="1114"/>
                </a:lnTo>
                <a:lnTo>
                  <a:pt x="6974" y="1114"/>
                </a:lnTo>
                <a:lnTo>
                  <a:pt x="6968" y="1114"/>
                </a:lnTo>
                <a:lnTo>
                  <a:pt x="6964" y="1118"/>
                </a:lnTo>
                <a:lnTo>
                  <a:pt x="6964" y="1120"/>
                </a:lnTo>
                <a:lnTo>
                  <a:pt x="6966" y="1122"/>
                </a:lnTo>
                <a:lnTo>
                  <a:pt x="6970" y="1124"/>
                </a:lnTo>
                <a:lnTo>
                  <a:pt x="6972" y="1124"/>
                </a:lnTo>
                <a:lnTo>
                  <a:pt x="6972" y="1126"/>
                </a:lnTo>
                <a:lnTo>
                  <a:pt x="6974" y="1128"/>
                </a:lnTo>
                <a:lnTo>
                  <a:pt x="6978" y="1128"/>
                </a:lnTo>
                <a:lnTo>
                  <a:pt x="6982" y="1128"/>
                </a:lnTo>
                <a:lnTo>
                  <a:pt x="6986" y="1132"/>
                </a:lnTo>
                <a:lnTo>
                  <a:pt x="6988" y="1134"/>
                </a:lnTo>
                <a:lnTo>
                  <a:pt x="6992" y="1134"/>
                </a:lnTo>
                <a:lnTo>
                  <a:pt x="6994" y="1134"/>
                </a:lnTo>
                <a:lnTo>
                  <a:pt x="6992" y="1138"/>
                </a:lnTo>
                <a:lnTo>
                  <a:pt x="6990" y="1140"/>
                </a:lnTo>
                <a:lnTo>
                  <a:pt x="6990" y="1142"/>
                </a:lnTo>
                <a:lnTo>
                  <a:pt x="6996" y="1150"/>
                </a:lnTo>
                <a:lnTo>
                  <a:pt x="6998" y="1154"/>
                </a:lnTo>
                <a:lnTo>
                  <a:pt x="6996" y="1152"/>
                </a:lnTo>
                <a:lnTo>
                  <a:pt x="6980" y="1140"/>
                </a:lnTo>
                <a:lnTo>
                  <a:pt x="6970" y="1134"/>
                </a:lnTo>
                <a:lnTo>
                  <a:pt x="6964" y="1134"/>
                </a:lnTo>
                <a:lnTo>
                  <a:pt x="6962" y="1136"/>
                </a:lnTo>
                <a:lnTo>
                  <a:pt x="6964" y="1138"/>
                </a:lnTo>
                <a:lnTo>
                  <a:pt x="6964" y="1140"/>
                </a:lnTo>
                <a:lnTo>
                  <a:pt x="6964" y="1142"/>
                </a:lnTo>
                <a:lnTo>
                  <a:pt x="6960" y="1144"/>
                </a:lnTo>
                <a:lnTo>
                  <a:pt x="6958" y="1144"/>
                </a:lnTo>
                <a:lnTo>
                  <a:pt x="6956" y="1142"/>
                </a:lnTo>
                <a:lnTo>
                  <a:pt x="6958" y="1140"/>
                </a:lnTo>
                <a:lnTo>
                  <a:pt x="6958" y="1138"/>
                </a:lnTo>
                <a:lnTo>
                  <a:pt x="6956" y="1138"/>
                </a:lnTo>
                <a:lnTo>
                  <a:pt x="6950" y="1142"/>
                </a:lnTo>
                <a:lnTo>
                  <a:pt x="6938" y="1152"/>
                </a:lnTo>
                <a:lnTo>
                  <a:pt x="6936" y="1152"/>
                </a:lnTo>
                <a:lnTo>
                  <a:pt x="6934" y="1154"/>
                </a:lnTo>
                <a:lnTo>
                  <a:pt x="6934" y="1162"/>
                </a:lnTo>
                <a:lnTo>
                  <a:pt x="6932" y="1168"/>
                </a:lnTo>
                <a:lnTo>
                  <a:pt x="6928" y="1172"/>
                </a:lnTo>
                <a:lnTo>
                  <a:pt x="6922" y="1180"/>
                </a:lnTo>
                <a:lnTo>
                  <a:pt x="6914" y="1186"/>
                </a:lnTo>
                <a:lnTo>
                  <a:pt x="6922" y="1172"/>
                </a:lnTo>
                <a:lnTo>
                  <a:pt x="6926" y="1160"/>
                </a:lnTo>
                <a:lnTo>
                  <a:pt x="6928" y="1150"/>
                </a:lnTo>
                <a:lnTo>
                  <a:pt x="6928" y="1140"/>
                </a:lnTo>
                <a:lnTo>
                  <a:pt x="6926" y="1136"/>
                </a:lnTo>
                <a:lnTo>
                  <a:pt x="6924" y="1138"/>
                </a:lnTo>
                <a:lnTo>
                  <a:pt x="6922" y="1142"/>
                </a:lnTo>
                <a:lnTo>
                  <a:pt x="6920" y="1142"/>
                </a:lnTo>
                <a:lnTo>
                  <a:pt x="6918" y="1140"/>
                </a:lnTo>
                <a:lnTo>
                  <a:pt x="6916" y="1140"/>
                </a:lnTo>
                <a:lnTo>
                  <a:pt x="6908" y="1150"/>
                </a:lnTo>
                <a:lnTo>
                  <a:pt x="6906" y="1156"/>
                </a:lnTo>
                <a:lnTo>
                  <a:pt x="6906" y="1160"/>
                </a:lnTo>
                <a:lnTo>
                  <a:pt x="6908" y="1160"/>
                </a:lnTo>
                <a:lnTo>
                  <a:pt x="6904" y="1164"/>
                </a:lnTo>
                <a:lnTo>
                  <a:pt x="6902" y="1166"/>
                </a:lnTo>
                <a:lnTo>
                  <a:pt x="6898" y="1166"/>
                </a:lnTo>
                <a:lnTo>
                  <a:pt x="6898" y="1162"/>
                </a:lnTo>
                <a:lnTo>
                  <a:pt x="6900" y="1158"/>
                </a:lnTo>
                <a:lnTo>
                  <a:pt x="6902" y="1152"/>
                </a:lnTo>
                <a:lnTo>
                  <a:pt x="6902" y="1150"/>
                </a:lnTo>
                <a:lnTo>
                  <a:pt x="6900" y="1148"/>
                </a:lnTo>
                <a:lnTo>
                  <a:pt x="6896" y="1148"/>
                </a:lnTo>
                <a:lnTo>
                  <a:pt x="6888" y="1150"/>
                </a:lnTo>
                <a:lnTo>
                  <a:pt x="6882" y="1152"/>
                </a:lnTo>
                <a:lnTo>
                  <a:pt x="6870" y="1160"/>
                </a:lnTo>
                <a:lnTo>
                  <a:pt x="6868" y="1162"/>
                </a:lnTo>
                <a:lnTo>
                  <a:pt x="6870" y="1164"/>
                </a:lnTo>
                <a:lnTo>
                  <a:pt x="6872" y="1166"/>
                </a:lnTo>
                <a:lnTo>
                  <a:pt x="6872" y="1168"/>
                </a:lnTo>
                <a:lnTo>
                  <a:pt x="6872" y="1170"/>
                </a:lnTo>
                <a:lnTo>
                  <a:pt x="6872" y="1174"/>
                </a:lnTo>
                <a:lnTo>
                  <a:pt x="6874" y="1174"/>
                </a:lnTo>
                <a:lnTo>
                  <a:pt x="6882" y="1178"/>
                </a:lnTo>
                <a:lnTo>
                  <a:pt x="6886" y="1178"/>
                </a:lnTo>
                <a:lnTo>
                  <a:pt x="6890" y="1182"/>
                </a:lnTo>
                <a:lnTo>
                  <a:pt x="6892" y="1186"/>
                </a:lnTo>
                <a:lnTo>
                  <a:pt x="6894" y="1192"/>
                </a:lnTo>
                <a:lnTo>
                  <a:pt x="6884" y="1188"/>
                </a:lnTo>
                <a:lnTo>
                  <a:pt x="6884" y="1186"/>
                </a:lnTo>
                <a:lnTo>
                  <a:pt x="6886" y="1184"/>
                </a:lnTo>
                <a:lnTo>
                  <a:pt x="6880" y="1182"/>
                </a:lnTo>
                <a:lnTo>
                  <a:pt x="6874" y="1180"/>
                </a:lnTo>
                <a:lnTo>
                  <a:pt x="6870" y="1178"/>
                </a:lnTo>
                <a:lnTo>
                  <a:pt x="6868" y="1172"/>
                </a:lnTo>
                <a:lnTo>
                  <a:pt x="6864" y="1168"/>
                </a:lnTo>
                <a:lnTo>
                  <a:pt x="6858" y="1168"/>
                </a:lnTo>
                <a:lnTo>
                  <a:pt x="6850" y="1172"/>
                </a:lnTo>
                <a:lnTo>
                  <a:pt x="6850" y="1174"/>
                </a:lnTo>
                <a:lnTo>
                  <a:pt x="6858" y="1180"/>
                </a:lnTo>
                <a:lnTo>
                  <a:pt x="6862" y="1184"/>
                </a:lnTo>
                <a:lnTo>
                  <a:pt x="6860" y="1186"/>
                </a:lnTo>
                <a:lnTo>
                  <a:pt x="6856" y="1184"/>
                </a:lnTo>
                <a:lnTo>
                  <a:pt x="6852" y="1180"/>
                </a:lnTo>
                <a:lnTo>
                  <a:pt x="6842" y="1172"/>
                </a:lnTo>
                <a:lnTo>
                  <a:pt x="6838" y="1172"/>
                </a:lnTo>
                <a:lnTo>
                  <a:pt x="6838" y="1174"/>
                </a:lnTo>
                <a:lnTo>
                  <a:pt x="6840" y="1178"/>
                </a:lnTo>
                <a:lnTo>
                  <a:pt x="6838" y="1180"/>
                </a:lnTo>
                <a:lnTo>
                  <a:pt x="6836" y="1182"/>
                </a:lnTo>
                <a:lnTo>
                  <a:pt x="6834" y="1184"/>
                </a:lnTo>
                <a:lnTo>
                  <a:pt x="6836" y="1190"/>
                </a:lnTo>
                <a:lnTo>
                  <a:pt x="6836" y="1194"/>
                </a:lnTo>
                <a:lnTo>
                  <a:pt x="6836" y="1196"/>
                </a:lnTo>
                <a:lnTo>
                  <a:pt x="6830" y="1198"/>
                </a:lnTo>
                <a:lnTo>
                  <a:pt x="6822" y="1200"/>
                </a:lnTo>
                <a:lnTo>
                  <a:pt x="6818" y="1202"/>
                </a:lnTo>
                <a:lnTo>
                  <a:pt x="6814" y="1206"/>
                </a:lnTo>
                <a:lnTo>
                  <a:pt x="6812" y="1210"/>
                </a:lnTo>
                <a:lnTo>
                  <a:pt x="6814" y="1212"/>
                </a:lnTo>
                <a:lnTo>
                  <a:pt x="6818" y="1214"/>
                </a:lnTo>
                <a:lnTo>
                  <a:pt x="6822" y="1214"/>
                </a:lnTo>
                <a:lnTo>
                  <a:pt x="6816" y="1216"/>
                </a:lnTo>
                <a:lnTo>
                  <a:pt x="6808" y="1220"/>
                </a:lnTo>
                <a:lnTo>
                  <a:pt x="6804" y="1222"/>
                </a:lnTo>
                <a:lnTo>
                  <a:pt x="6802" y="1226"/>
                </a:lnTo>
                <a:lnTo>
                  <a:pt x="6798" y="1228"/>
                </a:lnTo>
                <a:lnTo>
                  <a:pt x="6792" y="1230"/>
                </a:lnTo>
                <a:lnTo>
                  <a:pt x="6786" y="1230"/>
                </a:lnTo>
                <a:lnTo>
                  <a:pt x="6780" y="1232"/>
                </a:lnTo>
                <a:lnTo>
                  <a:pt x="6774" y="1240"/>
                </a:lnTo>
                <a:lnTo>
                  <a:pt x="6772" y="1244"/>
                </a:lnTo>
                <a:lnTo>
                  <a:pt x="6772" y="1246"/>
                </a:lnTo>
                <a:lnTo>
                  <a:pt x="6776" y="1248"/>
                </a:lnTo>
                <a:lnTo>
                  <a:pt x="6780" y="1246"/>
                </a:lnTo>
                <a:lnTo>
                  <a:pt x="6790" y="1244"/>
                </a:lnTo>
                <a:lnTo>
                  <a:pt x="6792" y="1244"/>
                </a:lnTo>
                <a:lnTo>
                  <a:pt x="6794" y="1244"/>
                </a:lnTo>
                <a:lnTo>
                  <a:pt x="6794" y="1246"/>
                </a:lnTo>
                <a:lnTo>
                  <a:pt x="6796" y="1248"/>
                </a:lnTo>
                <a:lnTo>
                  <a:pt x="6808" y="1242"/>
                </a:lnTo>
                <a:lnTo>
                  <a:pt x="6812" y="1240"/>
                </a:lnTo>
                <a:lnTo>
                  <a:pt x="6814" y="1240"/>
                </a:lnTo>
                <a:lnTo>
                  <a:pt x="6812" y="1244"/>
                </a:lnTo>
                <a:lnTo>
                  <a:pt x="6804" y="1250"/>
                </a:lnTo>
                <a:lnTo>
                  <a:pt x="6794" y="1254"/>
                </a:lnTo>
                <a:lnTo>
                  <a:pt x="6786" y="1254"/>
                </a:lnTo>
                <a:lnTo>
                  <a:pt x="6784" y="1252"/>
                </a:lnTo>
                <a:lnTo>
                  <a:pt x="6780" y="1252"/>
                </a:lnTo>
                <a:lnTo>
                  <a:pt x="6772" y="1250"/>
                </a:lnTo>
                <a:lnTo>
                  <a:pt x="6764" y="1252"/>
                </a:lnTo>
                <a:lnTo>
                  <a:pt x="6756" y="1254"/>
                </a:lnTo>
                <a:lnTo>
                  <a:pt x="6754" y="1258"/>
                </a:lnTo>
                <a:lnTo>
                  <a:pt x="6758" y="1260"/>
                </a:lnTo>
                <a:lnTo>
                  <a:pt x="6760" y="1262"/>
                </a:lnTo>
                <a:lnTo>
                  <a:pt x="6760" y="1264"/>
                </a:lnTo>
                <a:lnTo>
                  <a:pt x="6764" y="1264"/>
                </a:lnTo>
                <a:lnTo>
                  <a:pt x="6770" y="1266"/>
                </a:lnTo>
                <a:lnTo>
                  <a:pt x="6768" y="1270"/>
                </a:lnTo>
                <a:lnTo>
                  <a:pt x="6764" y="1274"/>
                </a:lnTo>
                <a:lnTo>
                  <a:pt x="6762" y="1278"/>
                </a:lnTo>
                <a:lnTo>
                  <a:pt x="6762" y="1282"/>
                </a:lnTo>
                <a:lnTo>
                  <a:pt x="6760" y="1286"/>
                </a:lnTo>
                <a:lnTo>
                  <a:pt x="6758" y="1284"/>
                </a:lnTo>
                <a:lnTo>
                  <a:pt x="6756" y="1278"/>
                </a:lnTo>
                <a:lnTo>
                  <a:pt x="6754" y="1272"/>
                </a:lnTo>
                <a:lnTo>
                  <a:pt x="6754" y="1266"/>
                </a:lnTo>
                <a:lnTo>
                  <a:pt x="6754" y="1262"/>
                </a:lnTo>
                <a:lnTo>
                  <a:pt x="6750" y="1262"/>
                </a:lnTo>
                <a:lnTo>
                  <a:pt x="6748" y="1266"/>
                </a:lnTo>
                <a:lnTo>
                  <a:pt x="6744" y="1270"/>
                </a:lnTo>
                <a:lnTo>
                  <a:pt x="6742" y="1272"/>
                </a:lnTo>
                <a:lnTo>
                  <a:pt x="6742" y="1270"/>
                </a:lnTo>
                <a:lnTo>
                  <a:pt x="6740" y="1268"/>
                </a:lnTo>
                <a:lnTo>
                  <a:pt x="6736" y="1268"/>
                </a:lnTo>
                <a:lnTo>
                  <a:pt x="6730" y="1270"/>
                </a:lnTo>
                <a:lnTo>
                  <a:pt x="6726" y="1272"/>
                </a:lnTo>
                <a:lnTo>
                  <a:pt x="6724" y="1274"/>
                </a:lnTo>
                <a:lnTo>
                  <a:pt x="6724" y="1276"/>
                </a:lnTo>
                <a:lnTo>
                  <a:pt x="6726" y="1278"/>
                </a:lnTo>
                <a:lnTo>
                  <a:pt x="6728" y="1276"/>
                </a:lnTo>
                <a:lnTo>
                  <a:pt x="6732" y="1276"/>
                </a:lnTo>
                <a:lnTo>
                  <a:pt x="6740" y="1276"/>
                </a:lnTo>
                <a:lnTo>
                  <a:pt x="6746" y="1278"/>
                </a:lnTo>
                <a:lnTo>
                  <a:pt x="6750" y="1280"/>
                </a:lnTo>
                <a:lnTo>
                  <a:pt x="6748" y="1282"/>
                </a:lnTo>
                <a:lnTo>
                  <a:pt x="6744" y="1282"/>
                </a:lnTo>
                <a:lnTo>
                  <a:pt x="6734" y="1284"/>
                </a:lnTo>
                <a:lnTo>
                  <a:pt x="6716" y="1286"/>
                </a:lnTo>
                <a:lnTo>
                  <a:pt x="6704" y="1290"/>
                </a:lnTo>
                <a:lnTo>
                  <a:pt x="6702" y="1294"/>
                </a:lnTo>
                <a:lnTo>
                  <a:pt x="6704" y="1296"/>
                </a:lnTo>
                <a:lnTo>
                  <a:pt x="6706" y="1296"/>
                </a:lnTo>
                <a:lnTo>
                  <a:pt x="6706" y="1298"/>
                </a:lnTo>
                <a:lnTo>
                  <a:pt x="6702" y="1300"/>
                </a:lnTo>
                <a:lnTo>
                  <a:pt x="6700" y="1302"/>
                </a:lnTo>
                <a:lnTo>
                  <a:pt x="6704" y="1304"/>
                </a:lnTo>
                <a:lnTo>
                  <a:pt x="6710" y="1304"/>
                </a:lnTo>
                <a:lnTo>
                  <a:pt x="6714" y="1304"/>
                </a:lnTo>
                <a:lnTo>
                  <a:pt x="6720" y="1298"/>
                </a:lnTo>
                <a:lnTo>
                  <a:pt x="6726" y="1294"/>
                </a:lnTo>
                <a:lnTo>
                  <a:pt x="6732" y="1294"/>
                </a:lnTo>
                <a:lnTo>
                  <a:pt x="6736" y="1294"/>
                </a:lnTo>
                <a:lnTo>
                  <a:pt x="6744" y="1296"/>
                </a:lnTo>
                <a:lnTo>
                  <a:pt x="6742" y="1298"/>
                </a:lnTo>
                <a:lnTo>
                  <a:pt x="6734" y="1298"/>
                </a:lnTo>
                <a:lnTo>
                  <a:pt x="6724" y="1300"/>
                </a:lnTo>
                <a:lnTo>
                  <a:pt x="6718" y="1304"/>
                </a:lnTo>
                <a:lnTo>
                  <a:pt x="6720" y="1306"/>
                </a:lnTo>
                <a:lnTo>
                  <a:pt x="6718" y="1308"/>
                </a:lnTo>
                <a:lnTo>
                  <a:pt x="6710" y="1310"/>
                </a:lnTo>
                <a:lnTo>
                  <a:pt x="6700" y="1312"/>
                </a:lnTo>
                <a:lnTo>
                  <a:pt x="6700" y="1314"/>
                </a:lnTo>
                <a:lnTo>
                  <a:pt x="6700" y="1316"/>
                </a:lnTo>
                <a:lnTo>
                  <a:pt x="6706" y="1318"/>
                </a:lnTo>
                <a:lnTo>
                  <a:pt x="6706" y="1320"/>
                </a:lnTo>
                <a:lnTo>
                  <a:pt x="6706" y="1322"/>
                </a:lnTo>
                <a:lnTo>
                  <a:pt x="6704" y="1322"/>
                </a:lnTo>
                <a:lnTo>
                  <a:pt x="6702" y="1320"/>
                </a:lnTo>
                <a:lnTo>
                  <a:pt x="6698" y="1320"/>
                </a:lnTo>
                <a:lnTo>
                  <a:pt x="6694" y="1322"/>
                </a:lnTo>
                <a:lnTo>
                  <a:pt x="6688" y="1328"/>
                </a:lnTo>
                <a:lnTo>
                  <a:pt x="6688" y="1330"/>
                </a:lnTo>
                <a:lnTo>
                  <a:pt x="6692" y="1332"/>
                </a:lnTo>
                <a:lnTo>
                  <a:pt x="6696" y="1332"/>
                </a:lnTo>
                <a:lnTo>
                  <a:pt x="6700" y="1330"/>
                </a:lnTo>
                <a:lnTo>
                  <a:pt x="6708" y="1330"/>
                </a:lnTo>
                <a:lnTo>
                  <a:pt x="6720" y="1330"/>
                </a:lnTo>
                <a:lnTo>
                  <a:pt x="6736" y="1332"/>
                </a:lnTo>
                <a:lnTo>
                  <a:pt x="6732" y="1334"/>
                </a:lnTo>
                <a:lnTo>
                  <a:pt x="6730" y="1336"/>
                </a:lnTo>
                <a:lnTo>
                  <a:pt x="6730" y="1338"/>
                </a:lnTo>
                <a:lnTo>
                  <a:pt x="6732" y="1342"/>
                </a:lnTo>
                <a:lnTo>
                  <a:pt x="6728" y="1340"/>
                </a:lnTo>
                <a:lnTo>
                  <a:pt x="6722" y="1336"/>
                </a:lnTo>
                <a:lnTo>
                  <a:pt x="6718" y="1334"/>
                </a:lnTo>
                <a:lnTo>
                  <a:pt x="6712" y="1332"/>
                </a:lnTo>
                <a:lnTo>
                  <a:pt x="6704" y="1334"/>
                </a:lnTo>
                <a:lnTo>
                  <a:pt x="6698" y="1334"/>
                </a:lnTo>
                <a:lnTo>
                  <a:pt x="6692" y="1336"/>
                </a:lnTo>
                <a:lnTo>
                  <a:pt x="6686" y="1338"/>
                </a:lnTo>
                <a:lnTo>
                  <a:pt x="6682" y="1338"/>
                </a:lnTo>
                <a:lnTo>
                  <a:pt x="6680" y="1338"/>
                </a:lnTo>
                <a:lnTo>
                  <a:pt x="6678" y="1340"/>
                </a:lnTo>
                <a:lnTo>
                  <a:pt x="6674" y="1340"/>
                </a:lnTo>
                <a:lnTo>
                  <a:pt x="6672" y="1340"/>
                </a:lnTo>
                <a:lnTo>
                  <a:pt x="6672" y="1342"/>
                </a:lnTo>
                <a:lnTo>
                  <a:pt x="6672" y="1346"/>
                </a:lnTo>
                <a:lnTo>
                  <a:pt x="6672" y="1348"/>
                </a:lnTo>
                <a:lnTo>
                  <a:pt x="6670" y="1350"/>
                </a:lnTo>
                <a:lnTo>
                  <a:pt x="6666" y="1350"/>
                </a:lnTo>
                <a:lnTo>
                  <a:pt x="6660" y="1352"/>
                </a:lnTo>
                <a:lnTo>
                  <a:pt x="6652" y="1352"/>
                </a:lnTo>
                <a:lnTo>
                  <a:pt x="6654" y="1356"/>
                </a:lnTo>
                <a:lnTo>
                  <a:pt x="6658" y="1360"/>
                </a:lnTo>
                <a:lnTo>
                  <a:pt x="6658" y="1362"/>
                </a:lnTo>
                <a:lnTo>
                  <a:pt x="6656" y="1364"/>
                </a:lnTo>
                <a:lnTo>
                  <a:pt x="6652" y="1366"/>
                </a:lnTo>
                <a:lnTo>
                  <a:pt x="6648" y="1366"/>
                </a:lnTo>
                <a:lnTo>
                  <a:pt x="6646" y="1366"/>
                </a:lnTo>
                <a:lnTo>
                  <a:pt x="6642" y="1370"/>
                </a:lnTo>
                <a:lnTo>
                  <a:pt x="6638" y="1374"/>
                </a:lnTo>
                <a:lnTo>
                  <a:pt x="6640" y="1374"/>
                </a:lnTo>
                <a:lnTo>
                  <a:pt x="6644" y="1376"/>
                </a:lnTo>
                <a:lnTo>
                  <a:pt x="6642" y="1378"/>
                </a:lnTo>
                <a:lnTo>
                  <a:pt x="6640" y="1380"/>
                </a:lnTo>
                <a:lnTo>
                  <a:pt x="6640" y="1382"/>
                </a:lnTo>
                <a:lnTo>
                  <a:pt x="6638" y="1382"/>
                </a:lnTo>
                <a:lnTo>
                  <a:pt x="6634" y="1382"/>
                </a:lnTo>
                <a:lnTo>
                  <a:pt x="6632" y="1382"/>
                </a:lnTo>
                <a:lnTo>
                  <a:pt x="6630" y="1382"/>
                </a:lnTo>
                <a:lnTo>
                  <a:pt x="6632" y="1386"/>
                </a:lnTo>
                <a:lnTo>
                  <a:pt x="6634" y="1388"/>
                </a:lnTo>
                <a:lnTo>
                  <a:pt x="6634" y="1390"/>
                </a:lnTo>
                <a:lnTo>
                  <a:pt x="6632" y="1394"/>
                </a:lnTo>
                <a:lnTo>
                  <a:pt x="6632" y="1396"/>
                </a:lnTo>
                <a:lnTo>
                  <a:pt x="6638" y="1398"/>
                </a:lnTo>
                <a:lnTo>
                  <a:pt x="6642" y="1398"/>
                </a:lnTo>
                <a:lnTo>
                  <a:pt x="6638" y="1400"/>
                </a:lnTo>
                <a:lnTo>
                  <a:pt x="6632" y="1402"/>
                </a:lnTo>
                <a:lnTo>
                  <a:pt x="6632" y="1404"/>
                </a:lnTo>
                <a:lnTo>
                  <a:pt x="6638" y="1404"/>
                </a:lnTo>
                <a:lnTo>
                  <a:pt x="6648" y="1402"/>
                </a:lnTo>
                <a:lnTo>
                  <a:pt x="6674" y="1396"/>
                </a:lnTo>
                <a:lnTo>
                  <a:pt x="6678" y="1396"/>
                </a:lnTo>
                <a:lnTo>
                  <a:pt x="6676" y="1398"/>
                </a:lnTo>
                <a:lnTo>
                  <a:pt x="6666" y="1402"/>
                </a:lnTo>
                <a:lnTo>
                  <a:pt x="6656" y="1404"/>
                </a:lnTo>
                <a:lnTo>
                  <a:pt x="6638" y="1408"/>
                </a:lnTo>
                <a:lnTo>
                  <a:pt x="6630" y="1408"/>
                </a:lnTo>
                <a:lnTo>
                  <a:pt x="6622" y="1412"/>
                </a:lnTo>
                <a:lnTo>
                  <a:pt x="6616" y="1414"/>
                </a:lnTo>
                <a:lnTo>
                  <a:pt x="6620" y="1414"/>
                </a:lnTo>
                <a:lnTo>
                  <a:pt x="6626" y="1414"/>
                </a:lnTo>
                <a:lnTo>
                  <a:pt x="6630" y="1416"/>
                </a:lnTo>
                <a:lnTo>
                  <a:pt x="6630" y="1418"/>
                </a:lnTo>
                <a:lnTo>
                  <a:pt x="6628" y="1422"/>
                </a:lnTo>
                <a:lnTo>
                  <a:pt x="6624" y="1422"/>
                </a:lnTo>
                <a:lnTo>
                  <a:pt x="6620" y="1426"/>
                </a:lnTo>
                <a:lnTo>
                  <a:pt x="6616" y="1432"/>
                </a:lnTo>
                <a:lnTo>
                  <a:pt x="6614" y="1436"/>
                </a:lnTo>
                <a:lnTo>
                  <a:pt x="6612" y="1438"/>
                </a:lnTo>
                <a:lnTo>
                  <a:pt x="6608" y="1438"/>
                </a:lnTo>
                <a:lnTo>
                  <a:pt x="6604" y="1440"/>
                </a:lnTo>
                <a:lnTo>
                  <a:pt x="6604" y="1444"/>
                </a:lnTo>
                <a:lnTo>
                  <a:pt x="6606" y="1450"/>
                </a:lnTo>
                <a:lnTo>
                  <a:pt x="6608" y="1450"/>
                </a:lnTo>
                <a:lnTo>
                  <a:pt x="6612" y="1450"/>
                </a:lnTo>
                <a:lnTo>
                  <a:pt x="6612" y="1454"/>
                </a:lnTo>
                <a:lnTo>
                  <a:pt x="6612" y="1458"/>
                </a:lnTo>
                <a:lnTo>
                  <a:pt x="6612" y="1460"/>
                </a:lnTo>
                <a:lnTo>
                  <a:pt x="6608" y="1464"/>
                </a:lnTo>
                <a:lnTo>
                  <a:pt x="6604" y="1468"/>
                </a:lnTo>
                <a:lnTo>
                  <a:pt x="6602" y="1468"/>
                </a:lnTo>
                <a:lnTo>
                  <a:pt x="6604" y="1470"/>
                </a:lnTo>
                <a:lnTo>
                  <a:pt x="6606" y="1474"/>
                </a:lnTo>
                <a:lnTo>
                  <a:pt x="6606" y="1478"/>
                </a:lnTo>
                <a:lnTo>
                  <a:pt x="6602" y="1482"/>
                </a:lnTo>
                <a:lnTo>
                  <a:pt x="6596" y="1484"/>
                </a:lnTo>
                <a:lnTo>
                  <a:pt x="6588" y="1484"/>
                </a:lnTo>
                <a:lnTo>
                  <a:pt x="6586" y="1486"/>
                </a:lnTo>
                <a:lnTo>
                  <a:pt x="6582" y="1488"/>
                </a:lnTo>
                <a:lnTo>
                  <a:pt x="6576" y="1490"/>
                </a:lnTo>
                <a:lnTo>
                  <a:pt x="6572" y="1490"/>
                </a:lnTo>
                <a:lnTo>
                  <a:pt x="6568" y="1492"/>
                </a:lnTo>
                <a:lnTo>
                  <a:pt x="6564" y="1494"/>
                </a:lnTo>
                <a:lnTo>
                  <a:pt x="6562" y="1494"/>
                </a:lnTo>
                <a:lnTo>
                  <a:pt x="6552" y="1492"/>
                </a:lnTo>
                <a:lnTo>
                  <a:pt x="6546" y="1494"/>
                </a:lnTo>
                <a:lnTo>
                  <a:pt x="6544" y="1496"/>
                </a:lnTo>
                <a:lnTo>
                  <a:pt x="6544" y="1498"/>
                </a:lnTo>
                <a:lnTo>
                  <a:pt x="6548" y="1498"/>
                </a:lnTo>
                <a:lnTo>
                  <a:pt x="6552" y="1498"/>
                </a:lnTo>
                <a:lnTo>
                  <a:pt x="6560" y="1498"/>
                </a:lnTo>
                <a:lnTo>
                  <a:pt x="6562" y="1500"/>
                </a:lnTo>
                <a:lnTo>
                  <a:pt x="6564" y="1500"/>
                </a:lnTo>
                <a:lnTo>
                  <a:pt x="6564" y="1504"/>
                </a:lnTo>
                <a:lnTo>
                  <a:pt x="6562" y="1506"/>
                </a:lnTo>
                <a:lnTo>
                  <a:pt x="6564" y="1506"/>
                </a:lnTo>
                <a:lnTo>
                  <a:pt x="6570" y="1502"/>
                </a:lnTo>
                <a:lnTo>
                  <a:pt x="6576" y="1500"/>
                </a:lnTo>
                <a:lnTo>
                  <a:pt x="6578" y="1500"/>
                </a:lnTo>
                <a:lnTo>
                  <a:pt x="6576" y="1504"/>
                </a:lnTo>
                <a:lnTo>
                  <a:pt x="6570" y="1506"/>
                </a:lnTo>
                <a:lnTo>
                  <a:pt x="6568" y="1508"/>
                </a:lnTo>
                <a:lnTo>
                  <a:pt x="6570" y="1512"/>
                </a:lnTo>
                <a:lnTo>
                  <a:pt x="6574" y="1514"/>
                </a:lnTo>
                <a:lnTo>
                  <a:pt x="6574" y="1516"/>
                </a:lnTo>
                <a:lnTo>
                  <a:pt x="6570" y="1520"/>
                </a:lnTo>
                <a:lnTo>
                  <a:pt x="6570" y="1524"/>
                </a:lnTo>
                <a:lnTo>
                  <a:pt x="6568" y="1524"/>
                </a:lnTo>
                <a:lnTo>
                  <a:pt x="6562" y="1526"/>
                </a:lnTo>
                <a:lnTo>
                  <a:pt x="6560" y="1526"/>
                </a:lnTo>
                <a:lnTo>
                  <a:pt x="6558" y="1524"/>
                </a:lnTo>
                <a:lnTo>
                  <a:pt x="6554" y="1520"/>
                </a:lnTo>
                <a:lnTo>
                  <a:pt x="6552" y="1516"/>
                </a:lnTo>
                <a:lnTo>
                  <a:pt x="6552" y="1514"/>
                </a:lnTo>
                <a:lnTo>
                  <a:pt x="6548" y="1514"/>
                </a:lnTo>
                <a:lnTo>
                  <a:pt x="6546" y="1516"/>
                </a:lnTo>
                <a:lnTo>
                  <a:pt x="6546" y="1518"/>
                </a:lnTo>
                <a:lnTo>
                  <a:pt x="6546" y="1520"/>
                </a:lnTo>
                <a:lnTo>
                  <a:pt x="6544" y="1520"/>
                </a:lnTo>
                <a:lnTo>
                  <a:pt x="6536" y="1522"/>
                </a:lnTo>
                <a:lnTo>
                  <a:pt x="6532" y="1524"/>
                </a:lnTo>
                <a:lnTo>
                  <a:pt x="6530" y="1528"/>
                </a:lnTo>
                <a:lnTo>
                  <a:pt x="6530" y="1530"/>
                </a:lnTo>
                <a:lnTo>
                  <a:pt x="6530" y="1534"/>
                </a:lnTo>
                <a:lnTo>
                  <a:pt x="6528" y="1536"/>
                </a:lnTo>
                <a:lnTo>
                  <a:pt x="6524" y="1538"/>
                </a:lnTo>
                <a:lnTo>
                  <a:pt x="6520" y="1538"/>
                </a:lnTo>
                <a:lnTo>
                  <a:pt x="6516" y="1540"/>
                </a:lnTo>
                <a:lnTo>
                  <a:pt x="6514" y="1544"/>
                </a:lnTo>
                <a:lnTo>
                  <a:pt x="6512" y="1552"/>
                </a:lnTo>
                <a:lnTo>
                  <a:pt x="6510" y="1556"/>
                </a:lnTo>
                <a:lnTo>
                  <a:pt x="6502" y="1562"/>
                </a:lnTo>
                <a:lnTo>
                  <a:pt x="6496" y="1566"/>
                </a:lnTo>
                <a:lnTo>
                  <a:pt x="6494" y="1570"/>
                </a:lnTo>
                <a:lnTo>
                  <a:pt x="6492" y="1572"/>
                </a:lnTo>
                <a:lnTo>
                  <a:pt x="6490" y="1576"/>
                </a:lnTo>
                <a:lnTo>
                  <a:pt x="6492" y="1578"/>
                </a:lnTo>
                <a:lnTo>
                  <a:pt x="6496" y="1576"/>
                </a:lnTo>
                <a:lnTo>
                  <a:pt x="6500" y="1574"/>
                </a:lnTo>
                <a:lnTo>
                  <a:pt x="6502" y="1574"/>
                </a:lnTo>
                <a:lnTo>
                  <a:pt x="6502" y="1576"/>
                </a:lnTo>
                <a:lnTo>
                  <a:pt x="6502" y="1578"/>
                </a:lnTo>
                <a:lnTo>
                  <a:pt x="6504" y="1580"/>
                </a:lnTo>
                <a:lnTo>
                  <a:pt x="6506" y="1582"/>
                </a:lnTo>
                <a:lnTo>
                  <a:pt x="6506" y="1584"/>
                </a:lnTo>
                <a:lnTo>
                  <a:pt x="6508" y="1586"/>
                </a:lnTo>
                <a:lnTo>
                  <a:pt x="6510" y="1588"/>
                </a:lnTo>
                <a:lnTo>
                  <a:pt x="6520" y="1586"/>
                </a:lnTo>
                <a:lnTo>
                  <a:pt x="6532" y="1582"/>
                </a:lnTo>
                <a:lnTo>
                  <a:pt x="6546" y="1572"/>
                </a:lnTo>
                <a:lnTo>
                  <a:pt x="6552" y="1566"/>
                </a:lnTo>
                <a:lnTo>
                  <a:pt x="6554" y="1564"/>
                </a:lnTo>
                <a:lnTo>
                  <a:pt x="6552" y="1562"/>
                </a:lnTo>
                <a:lnTo>
                  <a:pt x="6548" y="1562"/>
                </a:lnTo>
                <a:lnTo>
                  <a:pt x="6544" y="1562"/>
                </a:lnTo>
                <a:lnTo>
                  <a:pt x="6542" y="1562"/>
                </a:lnTo>
                <a:lnTo>
                  <a:pt x="6546" y="1560"/>
                </a:lnTo>
                <a:lnTo>
                  <a:pt x="6554" y="1554"/>
                </a:lnTo>
                <a:lnTo>
                  <a:pt x="6558" y="1552"/>
                </a:lnTo>
                <a:lnTo>
                  <a:pt x="6560" y="1552"/>
                </a:lnTo>
                <a:lnTo>
                  <a:pt x="6566" y="1552"/>
                </a:lnTo>
                <a:lnTo>
                  <a:pt x="6568" y="1554"/>
                </a:lnTo>
                <a:lnTo>
                  <a:pt x="6562" y="1558"/>
                </a:lnTo>
                <a:lnTo>
                  <a:pt x="6558" y="1560"/>
                </a:lnTo>
                <a:lnTo>
                  <a:pt x="6556" y="1562"/>
                </a:lnTo>
                <a:lnTo>
                  <a:pt x="6558" y="1564"/>
                </a:lnTo>
                <a:lnTo>
                  <a:pt x="6564" y="1566"/>
                </a:lnTo>
                <a:lnTo>
                  <a:pt x="6568" y="1568"/>
                </a:lnTo>
                <a:lnTo>
                  <a:pt x="6564" y="1570"/>
                </a:lnTo>
                <a:lnTo>
                  <a:pt x="6544" y="1580"/>
                </a:lnTo>
                <a:lnTo>
                  <a:pt x="6538" y="1584"/>
                </a:lnTo>
                <a:lnTo>
                  <a:pt x="6540" y="1584"/>
                </a:lnTo>
                <a:lnTo>
                  <a:pt x="6542" y="1584"/>
                </a:lnTo>
                <a:lnTo>
                  <a:pt x="6542" y="1586"/>
                </a:lnTo>
                <a:lnTo>
                  <a:pt x="6540" y="1588"/>
                </a:lnTo>
                <a:lnTo>
                  <a:pt x="6544" y="1590"/>
                </a:lnTo>
                <a:lnTo>
                  <a:pt x="6546" y="1592"/>
                </a:lnTo>
                <a:lnTo>
                  <a:pt x="6544" y="1594"/>
                </a:lnTo>
                <a:lnTo>
                  <a:pt x="6538" y="1594"/>
                </a:lnTo>
                <a:lnTo>
                  <a:pt x="6528" y="1592"/>
                </a:lnTo>
                <a:lnTo>
                  <a:pt x="6520" y="1592"/>
                </a:lnTo>
                <a:lnTo>
                  <a:pt x="6514" y="1594"/>
                </a:lnTo>
                <a:lnTo>
                  <a:pt x="6510" y="1596"/>
                </a:lnTo>
                <a:lnTo>
                  <a:pt x="6506" y="1600"/>
                </a:lnTo>
                <a:lnTo>
                  <a:pt x="6506" y="1598"/>
                </a:lnTo>
                <a:lnTo>
                  <a:pt x="6506" y="1594"/>
                </a:lnTo>
                <a:lnTo>
                  <a:pt x="6502" y="1586"/>
                </a:lnTo>
                <a:lnTo>
                  <a:pt x="6498" y="1580"/>
                </a:lnTo>
                <a:lnTo>
                  <a:pt x="6494" y="1580"/>
                </a:lnTo>
                <a:lnTo>
                  <a:pt x="6490" y="1582"/>
                </a:lnTo>
                <a:lnTo>
                  <a:pt x="6484" y="1584"/>
                </a:lnTo>
                <a:lnTo>
                  <a:pt x="6480" y="1586"/>
                </a:lnTo>
                <a:lnTo>
                  <a:pt x="6478" y="1586"/>
                </a:lnTo>
                <a:lnTo>
                  <a:pt x="6476" y="1590"/>
                </a:lnTo>
                <a:lnTo>
                  <a:pt x="6476" y="1594"/>
                </a:lnTo>
                <a:lnTo>
                  <a:pt x="6474" y="1592"/>
                </a:lnTo>
                <a:lnTo>
                  <a:pt x="6468" y="1590"/>
                </a:lnTo>
                <a:lnTo>
                  <a:pt x="6462" y="1592"/>
                </a:lnTo>
                <a:lnTo>
                  <a:pt x="6446" y="1598"/>
                </a:lnTo>
                <a:lnTo>
                  <a:pt x="6444" y="1600"/>
                </a:lnTo>
                <a:lnTo>
                  <a:pt x="6444" y="1602"/>
                </a:lnTo>
                <a:lnTo>
                  <a:pt x="6450" y="1606"/>
                </a:lnTo>
                <a:lnTo>
                  <a:pt x="6452" y="1608"/>
                </a:lnTo>
                <a:lnTo>
                  <a:pt x="6454" y="1610"/>
                </a:lnTo>
                <a:lnTo>
                  <a:pt x="6450" y="1612"/>
                </a:lnTo>
                <a:lnTo>
                  <a:pt x="6444" y="1612"/>
                </a:lnTo>
                <a:lnTo>
                  <a:pt x="6438" y="1614"/>
                </a:lnTo>
                <a:lnTo>
                  <a:pt x="6436" y="1614"/>
                </a:lnTo>
                <a:lnTo>
                  <a:pt x="6436" y="1616"/>
                </a:lnTo>
                <a:lnTo>
                  <a:pt x="6438" y="1618"/>
                </a:lnTo>
                <a:lnTo>
                  <a:pt x="6440" y="1620"/>
                </a:lnTo>
                <a:lnTo>
                  <a:pt x="6432" y="1618"/>
                </a:lnTo>
                <a:lnTo>
                  <a:pt x="6424" y="1616"/>
                </a:lnTo>
                <a:lnTo>
                  <a:pt x="6426" y="1618"/>
                </a:lnTo>
                <a:lnTo>
                  <a:pt x="6428" y="1622"/>
                </a:lnTo>
                <a:lnTo>
                  <a:pt x="6428" y="1624"/>
                </a:lnTo>
                <a:lnTo>
                  <a:pt x="6424" y="1624"/>
                </a:lnTo>
                <a:lnTo>
                  <a:pt x="6412" y="1626"/>
                </a:lnTo>
                <a:lnTo>
                  <a:pt x="6402" y="1624"/>
                </a:lnTo>
                <a:lnTo>
                  <a:pt x="6394" y="1624"/>
                </a:lnTo>
                <a:lnTo>
                  <a:pt x="6388" y="1624"/>
                </a:lnTo>
                <a:lnTo>
                  <a:pt x="6386" y="1628"/>
                </a:lnTo>
                <a:lnTo>
                  <a:pt x="6388" y="1632"/>
                </a:lnTo>
                <a:lnTo>
                  <a:pt x="6388" y="1634"/>
                </a:lnTo>
                <a:lnTo>
                  <a:pt x="6392" y="1636"/>
                </a:lnTo>
                <a:lnTo>
                  <a:pt x="6396" y="1638"/>
                </a:lnTo>
                <a:lnTo>
                  <a:pt x="6404" y="1638"/>
                </a:lnTo>
                <a:lnTo>
                  <a:pt x="6410" y="1636"/>
                </a:lnTo>
                <a:lnTo>
                  <a:pt x="6410" y="1638"/>
                </a:lnTo>
                <a:lnTo>
                  <a:pt x="6406" y="1642"/>
                </a:lnTo>
                <a:lnTo>
                  <a:pt x="6404" y="1646"/>
                </a:lnTo>
                <a:lnTo>
                  <a:pt x="6406" y="1648"/>
                </a:lnTo>
                <a:lnTo>
                  <a:pt x="6408" y="1652"/>
                </a:lnTo>
                <a:lnTo>
                  <a:pt x="6402" y="1650"/>
                </a:lnTo>
                <a:lnTo>
                  <a:pt x="6388" y="1646"/>
                </a:lnTo>
                <a:lnTo>
                  <a:pt x="6380" y="1646"/>
                </a:lnTo>
                <a:lnTo>
                  <a:pt x="6370" y="1648"/>
                </a:lnTo>
                <a:lnTo>
                  <a:pt x="6362" y="1650"/>
                </a:lnTo>
                <a:lnTo>
                  <a:pt x="6360" y="1652"/>
                </a:lnTo>
                <a:lnTo>
                  <a:pt x="6362" y="1654"/>
                </a:lnTo>
                <a:lnTo>
                  <a:pt x="6366" y="1654"/>
                </a:lnTo>
                <a:lnTo>
                  <a:pt x="6378" y="1656"/>
                </a:lnTo>
                <a:lnTo>
                  <a:pt x="6384" y="1658"/>
                </a:lnTo>
                <a:lnTo>
                  <a:pt x="6386" y="1662"/>
                </a:lnTo>
                <a:lnTo>
                  <a:pt x="6388" y="1666"/>
                </a:lnTo>
                <a:lnTo>
                  <a:pt x="6384" y="1664"/>
                </a:lnTo>
                <a:lnTo>
                  <a:pt x="6382" y="1662"/>
                </a:lnTo>
                <a:lnTo>
                  <a:pt x="6376" y="1662"/>
                </a:lnTo>
                <a:lnTo>
                  <a:pt x="6368" y="1662"/>
                </a:lnTo>
                <a:lnTo>
                  <a:pt x="6360" y="1664"/>
                </a:lnTo>
                <a:lnTo>
                  <a:pt x="6352" y="1668"/>
                </a:lnTo>
                <a:lnTo>
                  <a:pt x="6348" y="1670"/>
                </a:lnTo>
                <a:lnTo>
                  <a:pt x="6348" y="1672"/>
                </a:lnTo>
                <a:lnTo>
                  <a:pt x="6348" y="1674"/>
                </a:lnTo>
                <a:lnTo>
                  <a:pt x="6348" y="1676"/>
                </a:lnTo>
                <a:lnTo>
                  <a:pt x="6342" y="1676"/>
                </a:lnTo>
                <a:lnTo>
                  <a:pt x="6338" y="1674"/>
                </a:lnTo>
                <a:lnTo>
                  <a:pt x="6336" y="1676"/>
                </a:lnTo>
                <a:lnTo>
                  <a:pt x="6338" y="1678"/>
                </a:lnTo>
                <a:lnTo>
                  <a:pt x="6338" y="1680"/>
                </a:lnTo>
                <a:lnTo>
                  <a:pt x="6330" y="1680"/>
                </a:lnTo>
                <a:lnTo>
                  <a:pt x="6314" y="1678"/>
                </a:lnTo>
                <a:lnTo>
                  <a:pt x="6312" y="1678"/>
                </a:lnTo>
                <a:lnTo>
                  <a:pt x="6316" y="1684"/>
                </a:lnTo>
                <a:lnTo>
                  <a:pt x="6318" y="1686"/>
                </a:lnTo>
                <a:lnTo>
                  <a:pt x="6316" y="1686"/>
                </a:lnTo>
                <a:lnTo>
                  <a:pt x="6312" y="1686"/>
                </a:lnTo>
                <a:lnTo>
                  <a:pt x="6306" y="1686"/>
                </a:lnTo>
                <a:lnTo>
                  <a:pt x="6306" y="1688"/>
                </a:lnTo>
                <a:lnTo>
                  <a:pt x="6308" y="1690"/>
                </a:lnTo>
                <a:lnTo>
                  <a:pt x="6312" y="1692"/>
                </a:lnTo>
                <a:lnTo>
                  <a:pt x="6318" y="1694"/>
                </a:lnTo>
                <a:lnTo>
                  <a:pt x="6330" y="1694"/>
                </a:lnTo>
                <a:lnTo>
                  <a:pt x="6344" y="1694"/>
                </a:lnTo>
                <a:lnTo>
                  <a:pt x="6350" y="1696"/>
                </a:lnTo>
                <a:lnTo>
                  <a:pt x="6358" y="1698"/>
                </a:lnTo>
                <a:lnTo>
                  <a:pt x="6366" y="1702"/>
                </a:lnTo>
                <a:lnTo>
                  <a:pt x="6364" y="1702"/>
                </a:lnTo>
                <a:lnTo>
                  <a:pt x="6356" y="1702"/>
                </a:lnTo>
                <a:lnTo>
                  <a:pt x="6352" y="1702"/>
                </a:lnTo>
                <a:lnTo>
                  <a:pt x="6350" y="1702"/>
                </a:lnTo>
                <a:lnTo>
                  <a:pt x="6346" y="1704"/>
                </a:lnTo>
                <a:lnTo>
                  <a:pt x="6344" y="1702"/>
                </a:lnTo>
                <a:lnTo>
                  <a:pt x="6338" y="1698"/>
                </a:lnTo>
                <a:lnTo>
                  <a:pt x="6334" y="1696"/>
                </a:lnTo>
                <a:lnTo>
                  <a:pt x="6328" y="1696"/>
                </a:lnTo>
                <a:lnTo>
                  <a:pt x="6322" y="1698"/>
                </a:lnTo>
                <a:lnTo>
                  <a:pt x="6314" y="1702"/>
                </a:lnTo>
                <a:lnTo>
                  <a:pt x="6308" y="1706"/>
                </a:lnTo>
                <a:lnTo>
                  <a:pt x="6306" y="1710"/>
                </a:lnTo>
                <a:lnTo>
                  <a:pt x="6308" y="1714"/>
                </a:lnTo>
                <a:lnTo>
                  <a:pt x="6312" y="1716"/>
                </a:lnTo>
                <a:lnTo>
                  <a:pt x="6316" y="1720"/>
                </a:lnTo>
                <a:lnTo>
                  <a:pt x="6316" y="1722"/>
                </a:lnTo>
                <a:lnTo>
                  <a:pt x="6312" y="1724"/>
                </a:lnTo>
                <a:lnTo>
                  <a:pt x="6306" y="1728"/>
                </a:lnTo>
                <a:lnTo>
                  <a:pt x="6308" y="1730"/>
                </a:lnTo>
                <a:lnTo>
                  <a:pt x="6312" y="1732"/>
                </a:lnTo>
                <a:lnTo>
                  <a:pt x="6312" y="1734"/>
                </a:lnTo>
                <a:lnTo>
                  <a:pt x="6312" y="1736"/>
                </a:lnTo>
                <a:lnTo>
                  <a:pt x="6310" y="1738"/>
                </a:lnTo>
                <a:lnTo>
                  <a:pt x="6310" y="1740"/>
                </a:lnTo>
                <a:lnTo>
                  <a:pt x="6310" y="1744"/>
                </a:lnTo>
                <a:lnTo>
                  <a:pt x="6312" y="1746"/>
                </a:lnTo>
                <a:lnTo>
                  <a:pt x="6316" y="1748"/>
                </a:lnTo>
                <a:lnTo>
                  <a:pt x="6320" y="1748"/>
                </a:lnTo>
                <a:lnTo>
                  <a:pt x="6326" y="1748"/>
                </a:lnTo>
                <a:lnTo>
                  <a:pt x="6332" y="1744"/>
                </a:lnTo>
                <a:lnTo>
                  <a:pt x="6338" y="1742"/>
                </a:lnTo>
                <a:lnTo>
                  <a:pt x="6344" y="1742"/>
                </a:lnTo>
                <a:lnTo>
                  <a:pt x="6354" y="1744"/>
                </a:lnTo>
                <a:lnTo>
                  <a:pt x="6362" y="1744"/>
                </a:lnTo>
                <a:lnTo>
                  <a:pt x="6366" y="1744"/>
                </a:lnTo>
                <a:lnTo>
                  <a:pt x="6368" y="1740"/>
                </a:lnTo>
                <a:lnTo>
                  <a:pt x="6370" y="1736"/>
                </a:lnTo>
                <a:lnTo>
                  <a:pt x="6372" y="1736"/>
                </a:lnTo>
                <a:lnTo>
                  <a:pt x="6376" y="1738"/>
                </a:lnTo>
                <a:lnTo>
                  <a:pt x="6384" y="1742"/>
                </a:lnTo>
                <a:lnTo>
                  <a:pt x="6388" y="1742"/>
                </a:lnTo>
                <a:lnTo>
                  <a:pt x="6394" y="1742"/>
                </a:lnTo>
                <a:lnTo>
                  <a:pt x="6404" y="1742"/>
                </a:lnTo>
                <a:lnTo>
                  <a:pt x="6410" y="1742"/>
                </a:lnTo>
                <a:lnTo>
                  <a:pt x="6408" y="1744"/>
                </a:lnTo>
                <a:lnTo>
                  <a:pt x="6400" y="1746"/>
                </a:lnTo>
                <a:lnTo>
                  <a:pt x="6394" y="1748"/>
                </a:lnTo>
                <a:lnTo>
                  <a:pt x="6392" y="1752"/>
                </a:lnTo>
                <a:lnTo>
                  <a:pt x="6392" y="1754"/>
                </a:lnTo>
                <a:lnTo>
                  <a:pt x="6392" y="1756"/>
                </a:lnTo>
                <a:lnTo>
                  <a:pt x="6392" y="1758"/>
                </a:lnTo>
                <a:lnTo>
                  <a:pt x="6384" y="1750"/>
                </a:lnTo>
                <a:lnTo>
                  <a:pt x="6378" y="1746"/>
                </a:lnTo>
                <a:lnTo>
                  <a:pt x="6374" y="1744"/>
                </a:lnTo>
                <a:lnTo>
                  <a:pt x="6372" y="1746"/>
                </a:lnTo>
                <a:lnTo>
                  <a:pt x="6370" y="1748"/>
                </a:lnTo>
                <a:lnTo>
                  <a:pt x="6366" y="1750"/>
                </a:lnTo>
                <a:lnTo>
                  <a:pt x="6364" y="1752"/>
                </a:lnTo>
                <a:lnTo>
                  <a:pt x="6360" y="1750"/>
                </a:lnTo>
                <a:lnTo>
                  <a:pt x="6356" y="1748"/>
                </a:lnTo>
                <a:lnTo>
                  <a:pt x="6350" y="1748"/>
                </a:lnTo>
                <a:lnTo>
                  <a:pt x="6340" y="1750"/>
                </a:lnTo>
                <a:lnTo>
                  <a:pt x="6330" y="1754"/>
                </a:lnTo>
                <a:lnTo>
                  <a:pt x="6324" y="1754"/>
                </a:lnTo>
                <a:lnTo>
                  <a:pt x="6320" y="1754"/>
                </a:lnTo>
                <a:lnTo>
                  <a:pt x="6310" y="1752"/>
                </a:lnTo>
                <a:lnTo>
                  <a:pt x="6310" y="1754"/>
                </a:lnTo>
                <a:lnTo>
                  <a:pt x="6310" y="1760"/>
                </a:lnTo>
                <a:lnTo>
                  <a:pt x="6310" y="1764"/>
                </a:lnTo>
                <a:lnTo>
                  <a:pt x="6312" y="1764"/>
                </a:lnTo>
                <a:lnTo>
                  <a:pt x="6316" y="1766"/>
                </a:lnTo>
                <a:lnTo>
                  <a:pt x="6320" y="1766"/>
                </a:lnTo>
                <a:lnTo>
                  <a:pt x="6322" y="1768"/>
                </a:lnTo>
                <a:lnTo>
                  <a:pt x="6322" y="1770"/>
                </a:lnTo>
                <a:lnTo>
                  <a:pt x="6322" y="1774"/>
                </a:lnTo>
                <a:lnTo>
                  <a:pt x="6320" y="1774"/>
                </a:lnTo>
                <a:lnTo>
                  <a:pt x="6314" y="1772"/>
                </a:lnTo>
                <a:lnTo>
                  <a:pt x="6310" y="1770"/>
                </a:lnTo>
                <a:lnTo>
                  <a:pt x="6308" y="1772"/>
                </a:lnTo>
                <a:lnTo>
                  <a:pt x="6310" y="1774"/>
                </a:lnTo>
                <a:lnTo>
                  <a:pt x="6312" y="1778"/>
                </a:lnTo>
                <a:lnTo>
                  <a:pt x="6314" y="1780"/>
                </a:lnTo>
                <a:lnTo>
                  <a:pt x="6318" y="1780"/>
                </a:lnTo>
                <a:lnTo>
                  <a:pt x="6322" y="1780"/>
                </a:lnTo>
                <a:lnTo>
                  <a:pt x="6324" y="1782"/>
                </a:lnTo>
                <a:lnTo>
                  <a:pt x="6324" y="1786"/>
                </a:lnTo>
                <a:lnTo>
                  <a:pt x="6322" y="1790"/>
                </a:lnTo>
                <a:lnTo>
                  <a:pt x="6320" y="1792"/>
                </a:lnTo>
                <a:lnTo>
                  <a:pt x="6314" y="1796"/>
                </a:lnTo>
                <a:lnTo>
                  <a:pt x="6310" y="1798"/>
                </a:lnTo>
                <a:lnTo>
                  <a:pt x="6320" y="1808"/>
                </a:lnTo>
                <a:lnTo>
                  <a:pt x="6324" y="1810"/>
                </a:lnTo>
                <a:lnTo>
                  <a:pt x="6328" y="1806"/>
                </a:lnTo>
                <a:lnTo>
                  <a:pt x="6330" y="1806"/>
                </a:lnTo>
                <a:lnTo>
                  <a:pt x="6332" y="1808"/>
                </a:lnTo>
                <a:lnTo>
                  <a:pt x="6334" y="1810"/>
                </a:lnTo>
                <a:lnTo>
                  <a:pt x="6336" y="1810"/>
                </a:lnTo>
                <a:lnTo>
                  <a:pt x="6338" y="1808"/>
                </a:lnTo>
                <a:lnTo>
                  <a:pt x="6338" y="1814"/>
                </a:lnTo>
                <a:lnTo>
                  <a:pt x="6338" y="1818"/>
                </a:lnTo>
                <a:lnTo>
                  <a:pt x="6338" y="1820"/>
                </a:lnTo>
                <a:lnTo>
                  <a:pt x="6340" y="1820"/>
                </a:lnTo>
                <a:lnTo>
                  <a:pt x="6342" y="1818"/>
                </a:lnTo>
                <a:lnTo>
                  <a:pt x="6344" y="1816"/>
                </a:lnTo>
                <a:lnTo>
                  <a:pt x="6344" y="1812"/>
                </a:lnTo>
                <a:lnTo>
                  <a:pt x="6346" y="1806"/>
                </a:lnTo>
                <a:lnTo>
                  <a:pt x="6348" y="1804"/>
                </a:lnTo>
                <a:lnTo>
                  <a:pt x="6350" y="1802"/>
                </a:lnTo>
                <a:lnTo>
                  <a:pt x="6352" y="1804"/>
                </a:lnTo>
                <a:lnTo>
                  <a:pt x="6354" y="1806"/>
                </a:lnTo>
                <a:lnTo>
                  <a:pt x="6350" y="1812"/>
                </a:lnTo>
                <a:lnTo>
                  <a:pt x="6346" y="1820"/>
                </a:lnTo>
                <a:lnTo>
                  <a:pt x="6338" y="1826"/>
                </a:lnTo>
                <a:lnTo>
                  <a:pt x="6336" y="1828"/>
                </a:lnTo>
                <a:lnTo>
                  <a:pt x="6334" y="1828"/>
                </a:lnTo>
                <a:lnTo>
                  <a:pt x="6338" y="1832"/>
                </a:lnTo>
                <a:lnTo>
                  <a:pt x="6342" y="1834"/>
                </a:lnTo>
                <a:lnTo>
                  <a:pt x="6342" y="1836"/>
                </a:lnTo>
                <a:lnTo>
                  <a:pt x="6340" y="1838"/>
                </a:lnTo>
                <a:lnTo>
                  <a:pt x="6336" y="1840"/>
                </a:lnTo>
                <a:lnTo>
                  <a:pt x="6334" y="1840"/>
                </a:lnTo>
                <a:lnTo>
                  <a:pt x="6332" y="1840"/>
                </a:lnTo>
                <a:lnTo>
                  <a:pt x="6328" y="1838"/>
                </a:lnTo>
                <a:lnTo>
                  <a:pt x="6320" y="1844"/>
                </a:lnTo>
                <a:lnTo>
                  <a:pt x="6318" y="1848"/>
                </a:lnTo>
                <a:lnTo>
                  <a:pt x="6316" y="1852"/>
                </a:lnTo>
                <a:lnTo>
                  <a:pt x="6316" y="1858"/>
                </a:lnTo>
                <a:lnTo>
                  <a:pt x="6318" y="1862"/>
                </a:lnTo>
                <a:lnTo>
                  <a:pt x="6324" y="1866"/>
                </a:lnTo>
                <a:lnTo>
                  <a:pt x="6328" y="1866"/>
                </a:lnTo>
                <a:lnTo>
                  <a:pt x="6330" y="1864"/>
                </a:lnTo>
                <a:lnTo>
                  <a:pt x="6330" y="1862"/>
                </a:lnTo>
                <a:lnTo>
                  <a:pt x="6332" y="1862"/>
                </a:lnTo>
                <a:lnTo>
                  <a:pt x="6336" y="1864"/>
                </a:lnTo>
                <a:lnTo>
                  <a:pt x="6338" y="1864"/>
                </a:lnTo>
                <a:lnTo>
                  <a:pt x="6340" y="1862"/>
                </a:lnTo>
                <a:lnTo>
                  <a:pt x="6342" y="1858"/>
                </a:lnTo>
                <a:lnTo>
                  <a:pt x="6344" y="1858"/>
                </a:lnTo>
                <a:lnTo>
                  <a:pt x="6348" y="1858"/>
                </a:lnTo>
                <a:lnTo>
                  <a:pt x="6350" y="1862"/>
                </a:lnTo>
                <a:lnTo>
                  <a:pt x="6348" y="1864"/>
                </a:lnTo>
                <a:lnTo>
                  <a:pt x="6346" y="1866"/>
                </a:lnTo>
                <a:lnTo>
                  <a:pt x="6344" y="1868"/>
                </a:lnTo>
                <a:lnTo>
                  <a:pt x="6346" y="1870"/>
                </a:lnTo>
                <a:lnTo>
                  <a:pt x="6348" y="1872"/>
                </a:lnTo>
                <a:lnTo>
                  <a:pt x="6346" y="1876"/>
                </a:lnTo>
                <a:lnTo>
                  <a:pt x="6344" y="1878"/>
                </a:lnTo>
                <a:lnTo>
                  <a:pt x="6346" y="1882"/>
                </a:lnTo>
                <a:lnTo>
                  <a:pt x="6348" y="1884"/>
                </a:lnTo>
                <a:lnTo>
                  <a:pt x="6346" y="1886"/>
                </a:lnTo>
                <a:lnTo>
                  <a:pt x="6342" y="1888"/>
                </a:lnTo>
                <a:lnTo>
                  <a:pt x="6338" y="1890"/>
                </a:lnTo>
                <a:lnTo>
                  <a:pt x="6336" y="1888"/>
                </a:lnTo>
                <a:lnTo>
                  <a:pt x="6332" y="1884"/>
                </a:lnTo>
                <a:lnTo>
                  <a:pt x="6330" y="1884"/>
                </a:lnTo>
                <a:lnTo>
                  <a:pt x="6328" y="1892"/>
                </a:lnTo>
                <a:lnTo>
                  <a:pt x="6326" y="1904"/>
                </a:lnTo>
                <a:lnTo>
                  <a:pt x="6330" y="1910"/>
                </a:lnTo>
                <a:lnTo>
                  <a:pt x="6338" y="1916"/>
                </a:lnTo>
                <a:lnTo>
                  <a:pt x="6342" y="1918"/>
                </a:lnTo>
                <a:lnTo>
                  <a:pt x="6346" y="1918"/>
                </a:lnTo>
                <a:lnTo>
                  <a:pt x="6348" y="1920"/>
                </a:lnTo>
                <a:lnTo>
                  <a:pt x="6352" y="1926"/>
                </a:lnTo>
                <a:lnTo>
                  <a:pt x="6358" y="1928"/>
                </a:lnTo>
                <a:lnTo>
                  <a:pt x="6372" y="1934"/>
                </a:lnTo>
                <a:lnTo>
                  <a:pt x="6374" y="1936"/>
                </a:lnTo>
                <a:lnTo>
                  <a:pt x="6374" y="1938"/>
                </a:lnTo>
                <a:lnTo>
                  <a:pt x="6372" y="1940"/>
                </a:lnTo>
                <a:lnTo>
                  <a:pt x="6372" y="1942"/>
                </a:lnTo>
                <a:lnTo>
                  <a:pt x="6374" y="1944"/>
                </a:lnTo>
                <a:lnTo>
                  <a:pt x="6376" y="1946"/>
                </a:lnTo>
                <a:lnTo>
                  <a:pt x="6378" y="1944"/>
                </a:lnTo>
                <a:lnTo>
                  <a:pt x="6380" y="1942"/>
                </a:lnTo>
                <a:lnTo>
                  <a:pt x="6384" y="1944"/>
                </a:lnTo>
                <a:lnTo>
                  <a:pt x="6390" y="1946"/>
                </a:lnTo>
                <a:lnTo>
                  <a:pt x="6390" y="1948"/>
                </a:lnTo>
                <a:lnTo>
                  <a:pt x="6390" y="1950"/>
                </a:lnTo>
                <a:lnTo>
                  <a:pt x="6394" y="1948"/>
                </a:lnTo>
                <a:lnTo>
                  <a:pt x="6404" y="1946"/>
                </a:lnTo>
                <a:lnTo>
                  <a:pt x="6418" y="1944"/>
                </a:lnTo>
                <a:lnTo>
                  <a:pt x="6430" y="1942"/>
                </a:lnTo>
                <a:lnTo>
                  <a:pt x="6436" y="1940"/>
                </a:lnTo>
                <a:lnTo>
                  <a:pt x="6440" y="1938"/>
                </a:lnTo>
                <a:lnTo>
                  <a:pt x="6444" y="1934"/>
                </a:lnTo>
                <a:lnTo>
                  <a:pt x="6452" y="1930"/>
                </a:lnTo>
                <a:lnTo>
                  <a:pt x="6458" y="1926"/>
                </a:lnTo>
                <a:lnTo>
                  <a:pt x="6464" y="1918"/>
                </a:lnTo>
                <a:lnTo>
                  <a:pt x="6466" y="1914"/>
                </a:lnTo>
                <a:lnTo>
                  <a:pt x="6470" y="1912"/>
                </a:lnTo>
                <a:lnTo>
                  <a:pt x="6474" y="1910"/>
                </a:lnTo>
                <a:lnTo>
                  <a:pt x="6478" y="1910"/>
                </a:lnTo>
                <a:lnTo>
                  <a:pt x="6478" y="1906"/>
                </a:lnTo>
                <a:lnTo>
                  <a:pt x="6478" y="1904"/>
                </a:lnTo>
                <a:lnTo>
                  <a:pt x="6480" y="1902"/>
                </a:lnTo>
                <a:lnTo>
                  <a:pt x="6484" y="1902"/>
                </a:lnTo>
                <a:lnTo>
                  <a:pt x="6488" y="1900"/>
                </a:lnTo>
                <a:lnTo>
                  <a:pt x="6488" y="1898"/>
                </a:lnTo>
                <a:lnTo>
                  <a:pt x="6486" y="1896"/>
                </a:lnTo>
                <a:lnTo>
                  <a:pt x="6482" y="1894"/>
                </a:lnTo>
                <a:lnTo>
                  <a:pt x="6482" y="1892"/>
                </a:lnTo>
                <a:lnTo>
                  <a:pt x="6488" y="1892"/>
                </a:lnTo>
                <a:lnTo>
                  <a:pt x="6494" y="1890"/>
                </a:lnTo>
                <a:lnTo>
                  <a:pt x="6496" y="1888"/>
                </a:lnTo>
                <a:lnTo>
                  <a:pt x="6496" y="1884"/>
                </a:lnTo>
                <a:lnTo>
                  <a:pt x="6498" y="1880"/>
                </a:lnTo>
                <a:lnTo>
                  <a:pt x="6500" y="1882"/>
                </a:lnTo>
                <a:lnTo>
                  <a:pt x="6504" y="1886"/>
                </a:lnTo>
                <a:lnTo>
                  <a:pt x="6506" y="1886"/>
                </a:lnTo>
                <a:lnTo>
                  <a:pt x="6508" y="1886"/>
                </a:lnTo>
                <a:lnTo>
                  <a:pt x="6514" y="1884"/>
                </a:lnTo>
                <a:lnTo>
                  <a:pt x="6518" y="1884"/>
                </a:lnTo>
                <a:lnTo>
                  <a:pt x="6522" y="1882"/>
                </a:lnTo>
                <a:lnTo>
                  <a:pt x="6522" y="1876"/>
                </a:lnTo>
                <a:lnTo>
                  <a:pt x="6524" y="1872"/>
                </a:lnTo>
                <a:lnTo>
                  <a:pt x="6524" y="1870"/>
                </a:lnTo>
                <a:lnTo>
                  <a:pt x="6528" y="1866"/>
                </a:lnTo>
                <a:lnTo>
                  <a:pt x="6530" y="1866"/>
                </a:lnTo>
                <a:lnTo>
                  <a:pt x="6530" y="1864"/>
                </a:lnTo>
                <a:lnTo>
                  <a:pt x="6528" y="1858"/>
                </a:lnTo>
                <a:lnTo>
                  <a:pt x="6524" y="1854"/>
                </a:lnTo>
                <a:lnTo>
                  <a:pt x="6522" y="1848"/>
                </a:lnTo>
                <a:lnTo>
                  <a:pt x="6524" y="1846"/>
                </a:lnTo>
                <a:lnTo>
                  <a:pt x="6528" y="1848"/>
                </a:lnTo>
                <a:lnTo>
                  <a:pt x="6530" y="1850"/>
                </a:lnTo>
                <a:lnTo>
                  <a:pt x="6532" y="1850"/>
                </a:lnTo>
                <a:lnTo>
                  <a:pt x="6534" y="1848"/>
                </a:lnTo>
                <a:lnTo>
                  <a:pt x="6536" y="1846"/>
                </a:lnTo>
                <a:lnTo>
                  <a:pt x="6536" y="1848"/>
                </a:lnTo>
                <a:lnTo>
                  <a:pt x="6536" y="1852"/>
                </a:lnTo>
                <a:lnTo>
                  <a:pt x="6534" y="1854"/>
                </a:lnTo>
                <a:lnTo>
                  <a:pt x="6534" y="1856"/>
                </a:lnTo>
                <a:lnTo>
                  <a:pt x="6536" y="1860"/>
                </a:lnTo>
                <a:lnTo>
                  <a:pt x="6540" y="1864"/>
                </a:lnTo>
                <a:lnTo>
                  <a:pt x="6540" y="1870"/>
                </a:lnTo>
                <a:lnTo>
                  <a:pt x="6540" y="1872"/>
                </a:lnTo>
                <a:lnTo>
                  <a:pt x="6546" y="1874"/>
                </a:lnTo>
                <a:lnTo>
                  <a:pt x="6550" y="1874"/>
                </a:lnTo>
                <a:lnTo>
                  <a:pt x="6554" y="1876"/>
                </a:lnTo>
                <a:lnTo>
                  <a:pt x="6560" y="1878"/>
                </a:lnTo>
                <a:lnTo>
                  <a:pt x="6558" y="1880"/>
                </a:lnTo>
                <a:lnTo>
                  <a:pt x="6558" y="1884"/>
                </a:lnTo>
                <a:lnTo>
                  <a:pt x="6556" y="1888"/>
                </a:lnTo>
                <a:lnTo>
                  <a:pt x="6558" y="1894"/>
                </a:lnTo>
                <a:lnTo>
                  <a:pt x="6560" y="1902"/>
                </a:lnTo>
                <a:lnTo>
                  <a:pt x="6560" y="1910"/>
                </a:lnTo>
                <a:lnTo>
                  <a:pt x="6560" y="1920"/>
                </a:lnTo>
                <a:lnTo>
                  <a:pt x="6560" y="1924"/>
                </a:lnTo>
                <a:lnTo>
                  <a:pt x="6564" y="1930"/>
                </a:lnTo>
                <a:lnTo>
                  <a:pt x="6566" y="1932"/>
                </a:lnTo>
                <a:lnTo>
                  <a:pt x="6570" y="1934"/>
                </a:lnTo>
                <a:lnTo>
                  <a:pt x="6576" y="1930"/>
                </a:lnTo>
                <a:lnTo>
                  <a:pt x="6580" y="1928"/>
                </a:lnTo>
                <a:lnTo>
                  <a:pt x="6582" y="1928"/>
                </a:lnTo>
                <a:lnTo>
                  <a:pt x="6584" y="1932"/>
                </a:lnTo>
                <a:lnTo>
                  <a:pt x="6586" y="1936"/>
                </a:lnTo>
                <a:lnTo>
                  <a:pt x="6586" y="1940"/>
                </a:lnTo>
                <a:lnTo>
                  <a:pt x="6584" y="1946"/>
                </a:lnTo>
                <a:lnTo>
                  <a:pt x="6582" y="1954"/>
                </a:lnTo>
                <a:lnTo>
                  <a:pt x="6582" y="1960"/>
                </a:lnTo>
                <a:lnTo>
                  <a:pt x="6584" y="1968"/>
                </a:lnTo>
                <a:lnTo>
                  <a:pt x="6592" y="1988"/>
                </a:lnTo>
                <a:lnTo>
                  <a:pt x="6602" y="2010"/>
                </a:lnTo>
                <a:lnTo>
                  <a:pt x="6612" y="2028"/>
                </a:lnTo>
                <a:lnTo>
                  <a:pt x="6618" y="2032"/>
                </a:lnTo>
                <a:lnTo>
                  <a:pt x="6622" y="2034"/>
                </a:lnTo>
                <a:lnTo>
                  <a:pt x="6628" y="2034"/>
                </a:lnTo>
                <a:lnTo>
                  <a:pt x="6628" y="2036"/>
                </a:lnTo>
                <a:lnTo>
                  <a:pt x="6630" y="2038"/>
                </a:lnTo>
                <a:lnTo>
                  <a:pt x="6626" y="2042"/>
                </a:lnTo>
                <a:lnTo>
                  <a:pt x="6620" y="2046"/>
                </a:lnTo>
                <a:lnTo>
                  <a:pt x="6618" y="2048"/>
                </a:lnTo>
                <a:lnTo>
                  <a:pt x="6618" y="2050"/>
                </a:lnTo>
                <a:lnTo>
                  <a:pt x="6620" y="2056"/>
                </a:lnTo>
                <a:lnTo>
                  <a:pt x="6622" y="2060"/>
                </a:lnTo>
                <a:lnTo>
                  <a:pt x="6616" y="2058"/>
                </a:lnTo>
                <a:lnTo>
                  <a:pt x="6610" y="2056"/>
                </a:lnTo>
                <a:lnTo>
                  <a:pt x="6610" y="2058"/>
                </a:lnTo>
                <a:lnTo>
                  <a:pt x="6618" y="2068"/>
                </a:lnTo>
                <a:lnTo>
                  <a:pt x="6624" y="2076"/>
                </a:lnTo>
                <a:lnTo>
                  <a:pt x="6628" y="2086"/>
                </a:lnTo>
                <a:lnTo>
                  <a:pt x="6630" y="2094"/>
                </a:lnTo>
                <a:lnTo>
                  <a:pt x="6630" y="2098"/>
                </a:lnTo>
                <a:lnTo>
                  <a:pt x="6628" y="2104"/>
                </a:lnTo>
                <a:lnTo>
                  <a:pt x="6626" y="2110"/>
                </a:lnTo>
                <a:lnTo>
                  <a:pt x="6626" y="2114"/>
                </a:lnTo>
                <a:lnTo>
                  <a:pt x="6632" y="2116"/>
                </a:lnTo>
                <a:lnTo>
                  <a:pt x="6638" y="2114"/>
                </a:lnTo>
                <a:lnTo>
                  <a:pt x="6656" y="2112"/>
                </a:lnTo>
                <a:lnTo>
                  <a:pt x="6666" y="2112"/>
                </a:lnTo>
                <a:lnTo>
                  <a:pt x="6674" y="2112"/>
                </a:lnTo>
                <a:lnTo>
                  <a:pt x="6680" y="2110"/>
                </a:lnTo>
                <a:lnTo>
                  <a:pt x="6682" y="2106"/>
                </a:lnTo>
                <a:lnTo>
                  <a:pt x="6684" y="2092"/>
                </a:lnTo>
                <a:lnTo>
                  <a:pt x="6684" y="2084"/>
                </a:lnTo>
                <a:lnTo>
                  <a:pt x="6686" y="2078"/>
                </a:lnTo>
                <a:lnTo>
                  <a:pt x="6690" y="2074"/>
                </a:lnTo>
                <a:lnTo>
                  <a:pt x="6694" y="2074"/>
                </a:lnTo>
                <a:lnTo>
                  <a:pt x="6702" y="2074"/>
                </a:lnTo>
                <a:lnTo>
                  <a:pt x="6702" y="2070"/>
                </a:lnTo>
                <a:lnTo>
                  <a:pt x="6702" y="2068"/>
                </a:lnTo>
                <a:lnTo>
                  <a:pt x="6704" y="2066"/>
                </a:lnTo>
                <a:lnTo>
                  <a:pt x="6710" y="2064"/>
                </a:lnTo>
                <a:lnTo>
                  <a:pt x="6718" y="2064"/>
                </a:lnTo>
                <a:lnTo>
                  <a:pt x="6728" y="2062"/>
                </a:lnTo>
                <a:lnTo>
                  <a:pt x="6734" y="2064"/>
                </a:lnTo>
                <a:lnTo>
                  <a:pt x="6744" y="2068"/>
                </a:lnTo>
                <a:lnTo>
                  <a:pt x="6746" y="2068"/>
                </a:lnTo>
                <a:lnTo>
                  <a:pt x="6748" y="2066"/>
                </a:lnTo>
                <a:lnTo>
                  <a:pt x="6754" y="2054"/>
                </a:lnTo>
                <a:lnTo>
                  <a:pt x="6760" y="2038"/>
                </a:lnTo>
                <a:lnTo>
                  <a:pt x="6766" y="2026"/>
                </a:lnTo>
                <a:lnTo>
                  <a:pt x="6770" y="2018"/>
                </a:lnTo>
                <a:lnTo>
                  <a:pt x="6772" y="2010"/>
                </a:lnTo>
                <a:lnTo>
                  <a:pt x="6772" y="2002"/>
                </a:lnTo>
                <a:lnTo>
                  <a:pt x="6774" y="1992"/>
                </a:lnTo>
                <a:lnTo>
                  <a:pt x="6776" y="1984"/>
                </a:lnTo>
                <a:lnTo>
                  <a:pt x="6776" y="1976"/>
                </a:lnTo>
                <a:lnTo>
                  <a:pt x="6776" y="1972"/>
                </a:lnTo>
                <a:lnTo>
                  <a:pt x="6776" y="1968"/>
                </a:lnTo>
                <a:lnTo>
                  <a:pt x="6780" y="1962"/>
                </a:lnTo>
                <a:lnTo>
                  <a:pt x="6782" y="1956"/>
                </a:lnTo>
                <a:lnTo>
                  <a:pt x="6782" y="1952"/>
                </a:lnTo>
                <a:lnTo>
                  <a:pt x="6782" y="1948"/>
                </a:lnTo>
                <a:lnTo>
                  <a:pt x="6780" y="1944"/>
                </a:lnTo>
                <a:lnTo>
                  <a:pt x="6782" y="1940"/>
                </a:lnTo>
                <a:lnTo>
                  <a:pt x="6784" y="1934"/>
                </a:lnTo>
                <a:lnTo>
                  <a:pt x="6782" y="1928"/>
                </a:lnTo>
                <a:lnTo>
                  <a:pt x="6780" y="1924"/>
                </a:lnTo>
                <a:lnTo>
                  <a:pt x="6780" y="1922"/>
                </a:lnTo>
                <a:lnTo>
                  <a:pt x="6782" y="1920"/>
                </a:lnTo>
                <a:lnTo>
                  <a:pt x="6786" y="1920"/>
                </a:lnTo>
                <a:lnTo>
                  <a:pt x="6786" y="1918"/>
                </a:lnTo>
                <a:lnTo>
                  <a:pt x="6784" y="1916"/>
                </a:lnTo>
                <a:lnTo>
                  <a:pt x="6784" y="1912"/>
                </a:lnTo>
                <a:lnTo>
                  <a:pt x="6786" y="1910"/>
                </a:lnTo>
                <a:lnTo>
                  <a:pt x="6796" y="1906"/>
                </a:lnTo>
                <a:lnTo>
                  <a:pt x="6810" y="1900"/>
                </a:lnTo>
                <a:lnTo>
                  <a:pt x="6814" y="1896"/>
                </a:lnTo>
                <a:lnTo>
                  <a:pt x="6816" y="1892"/>
                </a:lnTo>
                <a:lnTo>
                  <a:pt x="6818" y="1888"/>
                </a:lnTo>
                <a:lnTo>
                  <a:pt x="6820" y="1886"/>
                </a:lnTo>
                <a:lnTo>
                  <a:pt x="6822" y="1888"/>
                </a:lnTo>
                <a:lnTo>
                  <a:pt x="6826" y="1892"/>
                </a:lnTo>
                <a:lnTo>
                  <a:pt x="6828" y="1892"/>
                </a:lnTo>
                <a:lnTo>
                  <a:pt x="6830" y="1890"/>
                </a:lnTo>
                <a:lnTo>
                  <a:pt x="6836" y="1882"/>
                </a:lnTo>
                <a:lnTo>
                  <a:pt x="6842" y="1880"/>
                </a:lnTo>
                <a:lnTo>
                  <a:pt x="6848" y="1876"/>
                </a:lnTo>
                <a:lnTo>
                  <a:pt x="6848" y="1874"/>
                </a:lnTo>
                <a:lnTo>
                  <a:pt x="6848" y="1872"/>
                </a:lnTo>
                <a:lnTo>
                  <a:pt x="6850" y="1872"/>
                </a:lnTo>
                <a:lnTo>
                  <a:pt x="6854" y="1870"/>
                </a:lnTo>
                <a:lnTo>
                  <a:pt x="6856" y="1868"/>
                </a:lnTo>
                <a:lnTo>
                  <a:pt x="6858" y="1866"/>
                </a:lnTo>
                <a:lnTo>
                  <a:pt x="6856" y="1864"/>
                </a:lnTo>
                <a:lnTo>
                  <a:pt x="6854" y="1858"/>
                </a:lnTo>
                <a:lnTo>
                  <a:pt x="6852" y="1856"/>
                </a:lnTo>
                <a:lnTo>
                  <a:pt x="6848" y="1858"/>
                </a:lnTo>
                <a:lnTo>
                  <a:pt x="6836" y="1864"/>
                </a:lnTo>
                <a:lnTo>
                  <a:pt x="6828" y="1866"/>
                </a:lnTo>
                <a:lnTo>
                  <a:pt x="6820" y="1868"/>
                </a:lnTo>
                <a:lnTo>
                  <a:pt x="6812" y="1866"/>
                </a:lnTo>
                <a:lnTo>
                  <a:pt x="6806" y="1862"/>
                </a:lnTo>
                <a:lnTo>
                  <a:pt x="6798" y="1858"/>
                </a:lnTo>
                <a:lnTo>
                  <a:pt x="6788" y="1856"/>
                </a:lnTo>
                <a:lnTo>
                  <a:pt x="6778" y="1854"/>
                </a:lnTo>
                <a:lnTo>
                  <a:pt x="6770" y="1856"/>
                </a:lnTo>
                <a:lnTo>
                  <a:pt x="6762" y="1856"/>
                </a:lnTo>
                <a:lnTo>
                  <a:pt x="6768" y="1852"/>
                </a:lnTo>
                <a:lnTo>
                  <a:pt x="6776" y="1848"/>
                </a:lnTo>
                <a:lnTo>
                  <a:pt x="6782" y="1846"/>
                </a:lnTo>
                <a:lnTo>
                  <a:pt x="6794" y="1848"/>
                </a:lnTo>
                <a:lnTo>
                  <a:pt x="6802" y="1850"/>
                </a:lnTo>
                <a:lnTo>
                  <a:pt x="6806" y="1850"/>
                </a:lnTo>
                <a:lnTo>
                  <a:pt x="6808" y="1850"/>
                </a:lnTo>
                <a:lnTo>
                  <a:pt x="6810" y="1848"/>
                </a:lnTo>
                <a:lnTo>
                  <a:pt x="6814" y="1850"/>
                </a:lnTo>
                <a:lnTo>
                  <a:pt x="6820" y="1856"/>
                </a:lnTo>
                <a:lnTo>
                  <a:pt x="6826" y="1860"/>
                </a:lnTo>
                <a:lnTo>
                  <a:pt x="6830" y="1862"/>
                </a:lnTo>
                <a:lnTo>
                  <a:pt x="6834" y="1860"/>
                </a:lnTo>
                <a:lnTo>
                  <a:pt x="6862" y="1844"/>
                </a:lnTo>
                <a:lnTo>
                  <a:pt x="6874" y="1836"/>
                </a:lnTo>
                <a:lnTo>
                  <a:pt x="6876" y="1832"/>
                </a:lnTo>
                <a:lnTo>
                  <a:pt x="6876" y="1828"/>
                </a:lnTo>
                <a:lnTo>
                  <a:pt x="6868" y="1818"/>
                </a:lnTo>
                <a:lnTo>
                  <a:pt x="6862" y="1814"/>
                </a:lnTo>
                <a:lnTo>
                  <a:pt x="6856" y="1812"/>
                </a:lnTo>
                <a:lnTo>
                  <a:pt x="6852" y="1812"/>
                </a:lnTo>
                <a:lnTo>
                  <a:pt x="6852" y="1806"/>
                </a:lnTo>
                <a:lnTo>
                  <a:pt x="6854" y="1802"/>
                </a:lnTo>
                <a:lnTo>
                  <a:pt x="6852" y="1800"/>
                </a:lnTo>
                <a:lnTo>
                  <a:pt x="6850" y="1798"/>
                </a:lnTo>
                <a:lnTo>
                  <a:pt x="6842" y="1794"/>
                </a:lnTo>
                <a:lnTo>
                  <a:pt x="6838" y="1788"/>
                </a:lnTo>
                <a:lnTo>
                  <a:pt x="6832" y="1784"/>
                </a:lnTo>
                <a:lnTo>
                  <a:pt x="6828" y="1784"/>
                </a:lnTo>
                <a:lnTo>
                  <a:pt x="6824" y="1784"/>
                </a:lnTo>
                <a:lnTo>
                  <a:pt x="6818" y="1786"/>
                </a:lnTo>
                <a:lnTo>
                  <a:pt x="6818" y="1782"/>
                </a:lnTo>
                <a:lnTo>
                  <a:pt x="6816" y="1780"/>
                </a:lnTo>
                <a:lnTo>
                  <a:pt x="6816" y="1778"/>
                </a:lnTo>
                <a:lnTo>
                  <a:pt x="6812" y="1778"/>
                </a:lnTo>
                <a:lnTo>
                  <a:pt x="6808" y="1778"/>
                </a:lnTo>
                <a:lnTo>
                  <a:pt x="6806" y="1776"/>
                </a:lnTo>
                <a:lnTo>
                  <a:pt x="6804" y="1768"/>
                </a:lnTo>
                <a:lnTo>
                  <a:pt x="6800" y="1758"/>
                </a:lnTo>
                <a:lnTo>
                  <a:pt x="6800" y="1746"/>
                </a:lnTo>
                <a:lnTo>
                  <a:pt x="6800" y="1734"/>
                </a:lnTo>
                <a:lnTo>
                  <a:pt x="6800" y="1722"/>
                </a:lnTo>
                <a:lnTo>
                  <a:pt x="6804" y="1716"/>
                </a:lnTo>
                <a:lnTo>
                  <a:pt x="6806" y="1714"/>
                </a:lnTo>
                <a:lnTo>
                  <a:pt x="6808" y="1712"/>
                </a:lnTo>
                <a:lnTo>
                  <a:pt x="6812" y="1712"/>
                </a:lnTo>
                <a:lnTo>
                  <a:pt x="6812" y="1710"/>
                </a:lnTo>
                <a:lnTo>
                  <a:pt x="6812" y="1702"/>
                </a:lnTo>
                <a:lnTo>
                  <a:pt x="6810" y="1692"/>
                </a:lnTo>
                <a:lnTo>
                  <a:pt x="6810" y="1686"/>
                </a:lnTo>
                <a:lnTo>
                  <a:pt x="6814" y="1678"/>
                </a:lnTo>
                <a:lnTo>
                  <a:pt x="6816" y="1672"/>
                </a:lnTo>
                <a:lnTo>
                  <a:pt x="6816" y="1670"/>
                </a:lnTo>
                <a:lnTo>
                  <a:pt x="6816" y="1668"/>
                </a:lnTo>
                <a:lnTo>
                  <a:pt x="6812" y="1668"/>
                </a:lnTo>
                <a:lnTo>
                  <a:pt x="6808" y="1668"/>
                </a:lnTo>
                <a:lnTo>
                  <a:pt x="6806" y="1664"/>
                </a:lnTo>
                <a:lnTo>
                  <a:pt x="6806" y="1660"/>
                </a:lnTo>
                <a:lnTo>
                  <a:pt x="6806" y="1654"/>
                </a:lnTo>
                <a:lnTo>
                  <a:pt x="6810" y="1656"/>
                </a:lnTo>
                <a:lnTo>
                  <a:pt x="6814" y="1658"/>
                </a:lnTo>
                <a:lnTo>
                  <a:pt x="6820" y="1658"/>
                </a:lnTo>
                <a:lnTo>
                  <a:pt x="6826" y="1656"/>
                </a:lnTo>
                <a:lnTo>
                  <a:pt x="6832" y="1652"/>
                </a:lnTo>
                <a:lnTo>
                  <a:pt x="6834" y="1650"/>
                </a:lnTo>
                <a:lnTo>
                  <a:pt x="6832" y="1646"/>
                </a:lnTo>
                <a:lnTo>
                  <a:pt x="6830" y="1644"/>
                </a:lnTo>
                <a:lnTo>
                  <a:pt x="6828" y="1642"/>
                </a:lnTo>
                <a:lnTo>
                  <a:pt x="6826" y="1640"/>
                </a:lnTo>
                <a:lnTo>
                  <a:pt x="6830" y="1638"/>
                </a:lnTo>
                <a:lnTo>
                  <a:pt x="6836" y="1638"/>
                </a:lnTo>
                <a:lnTo>
                  <a:pt x="6844" y="1634"/>
                </a:lnTo>
                <a:lnTo>
                  <a:pt x="6850" y="1630"/>
                </a:lnTo>
                <a:lnTo>
                  <a:pt x="6854" y="1624"/>
                </a:lnTo>
                <a:lnTo>
                  <a:pt x="6856" y="1620"/>
                </a:lnTo>
                <a:lnTo>
                  <a:pt x="6862" y="1610"/>
                </a:lnTo>
                <a:lnTo>
                  <a:pt x="6866" y="1608"/>
                </a:lnTo>
                <a:lnTo>
                  <a:pt x="6870" y="1610"/>
                </a:lnTo>
                <a:lnTo>
                  <a:pt x="6874" y="1612"/>
                </a:lnTo>
                <a:lnTo>
                  <a:pt x="6878" y="1610"/>
                </a:lnTo>
                <a:lnTo>
                  <a:pt x="6880" y="1602"/>
                </a:lnTo>
                <a:lnTo>
                  <a:pt x="6884" y="1594"/>
                </a:lnTo>
                <a:lnTo>
                  <a:pt x="6888" y="1592"/>
                </a:lnTo>
                <a:lnTo>
                  <a:pt x="6892" y="1592"/>
                </a:lnTo>
                <a:lnTo>
                  <a:pt x="6898" y="1592"/>
                </a:lnTo>
                <a:lnTo>
                  <a:pt x="6902" y="1590"/>
                </a:lnTo>
                <a:lnTo>
                  <a:pt x="6906" y="1586"/>
                </a:lnTo>
                <a:lnTo>
                  <a:pt x="6910" y="1582"/>
                </a:lnTo>
                <a:lnTo>
                  <a:pt x="6912" y="1580"/>
                </a:lnTo>
                <a:lnTo>
                  <a:pt x="6916" y="1582"/>
                </a:lnTo>
                <a:lnTo>
                  <a:pt x="6920" y="1582"/>
                </a:lnTo>
                <a:lnTo>
                  <a:pt x="6922" y="1580"/>
                </a:lnTo>
                <a:lnTo>
                  <a:pt x="6926" y="1576"/>
                </a:lnTo>
                <a:lnTo>
                  <a:pt x="6928" y="1572"/>
                </a:lnTo>
                <a:lnTo>
                  <a:pt x="6930" y="1570"/>
                </a:lnTo>
                <a:lnTo>
                  <a:pt x="6934" y="1570"/>
                </a:lnTo>
                <a:lnTo>
                  <a:pt x="6938" y="1570"/>
                </a:lnTo>
                <a:lnTo>
                  <a:pt x="6942" y="1568"/>
                </a:lnTo>
                <a:lnTo>
                  <a:pt x="6946" y="1558"/>
                </a:lnTo>
                <a:lnTo>
                  <a:pt x="6954" y="1544"/>
                </a:lnTo>
                <a:lnTo>
                  <a:pt x="6960" y="1538"/>
                </a:lnTo>
                <a:lnTo>
                  <a:pt x="6968" y="1530"/>
                </a:lnTo>
                <a:lnTo>
                  <a:pt x="6974" y="1526"/>
                </a:lnTo>
                <a:lnTo>
                  <a:pt x="6976" y="1524"/>
                </a:lnTo>
                <a:lnTo>
                  <a:pt x="6976" y="1520"/>
                </a:lnTo>
                <a:lnTo>
                  <a:pt x="6974" y="1520"/>
                </a:lnTo>
                <a:lnTo>
                  <a:pt x="6968" y="1514"/>
                </a:lnTo>
                <a:lnTo>
                  <a:pt x="6964" y="1512"/>
                </a:lnTo>
                <a:lnTo>
                  <a:pt x="6962" y="1506"/>
                </a:lnTo>
                <a:lnTo>
                  <a:pt x="6960" y="1502"/>
                </a:lnTo>
                <a:lnTo>
                  <a:pt x="6962" y="1498"/>
                </a:lnTo>
                <a:lnTo>
                  <a:pt x="6966" y="1492"/>
                </a:lnTo>
                <a:lnTo>
                  <a:pt x="6972" y="1486"/>
                </a:lnTo>
                <a:lnTo>
                  <a:pt x="6974" y="1480"/>
                </a:lnTo>
                <a:lnTo>
                  <a:pt x="6976" y="1474"/>
                </a:lnTo>
                <a:lnTo>
                  <a:pt x="6978" y="1468"/>
                </a:lnTo>
                <a:lnTo>
                  <a:pt x="6980" y="1464"/>
                </a:lnTo>
                <a:lnTo>
                  <a:pt x="6982" y="1462"/>
                </a:lnTo>
                <a:lnTo>
                  <a:pt x="6986" y="1460"/>
                </a:lnTo>
                <a:lnTo>
                  <a:pt x="6992" y="1460"/>
                </a:lnTo>
                <a:lnTo>
                  <a:pt x="6994" y="1458"/>
                </a:lnTo>
                <a:lnTo>
                  <a:pt x="6994" y="1456"/>
                </a:lnTo>
                <a:lnTo>
                  <a:pt x="6998" y="1450"/>
                </a:lnTo>
                <a:lnTo>
                  <a:pt x="7004" y="1444"/>
                </a:lnTo>
                <a:lnTo>
                  <a:pt x="7022" y="1430"/>
                </a:lnTo>
                <a:lnTo>
                  <a:pt x="7026" y="1428"/>
                </a:lnTo>
                <a:lnTo>
                  <a:pt x="7028" y="1430"/>
                </a:lnTo>
                <a:lnTo>
                  <a:pt x="7030" y="1434"/>
                </a:lnTo>
                <a:lnTo>
                  <a:pt x="7032" y="1436"/>
                </a:lnTo>
                <a:lnTo>
                  <a:pt x="7034" y="1438"/>
                </a:lnTo>
                <a:lnTo>
                  <a:pt x="7038" y="1438"/>
                </a:lnTo>
                <a:lnTo>
                  <a:pt x="7042" y="1436"/>
                </a:lnTo>
                <a:lnTo>
                  <a:pt x="7048" y="1434"/>
                </a:lnTo>
                <a:lnTo>
                  <a:pt x="7054" y="1432"/>
                </a:lnTo>
                <a:lnTo>
                  <a:pt x="7062" y="1434"/>
                </a:lnTo>
                <a:lnTo>
                  <a:pt x="7072" y="1434"/>
                </a:lnTo>
                <a:lnTo>
                  <a:pt x="7076" y="1434"/>
                </a:lnTo>
                <a:lnTo>
                  <a:pt x="7082" y="1432"/>
                </a:lnTo>
                <a:lnTo>
                  <a:pt x="7092" y="1434"/>
                </a:lnTo>
                <a:lnTo>
                  <a:pt x="7098" y="1438"/>
                </a:lnTo>
                <a:lnTo>
                  <a:pt x="7102" y="1440"/>
                </a:lnTo>
                <a:lnTo>
                  <a:pt x="7112" y="1444"/>
                </a:lnTo>
                <a:lnTo>
                  <a:pt x="7122" y="1448"/>
                </a:lnTo>
                <a:lnTo>
                  <a:pt x="7126" y="1450"/>
                </a:lnTo>
                <a:lnTo>
                  <a:pt x="7126" y="1454"/>
                </a:lnTo>
                <a:lnTo>
                  <a:pt x="7126" y="1462"/>
                </a:lnTo>
                <a:lnTo>
                  <a:pt x="7124" y="1472"/>
                </a:lnTo>
                <a:lnTo>
                  <a:pt x="7124" y="1480"/>
                </a:lnTo>
                <a:lnTo>
                  <a:pt x="7126" y="1484"/>
                </a:lnTo>
                <a:lnTo>
                  <a:pt x="7130" y="1486"/>
                </a:lnTo>
                <a:lnTo>
                  <a:pt x="7130" y="1490"/>
                </a:lnTo>
                <a:lnTo>
                  <a:pt x="7128" y="1494"/>
                </a:lnTo>
                <a:lnTo>
                  <a:pt x="7124" y="1494"/>
                </a:lnTo>
                <a:lnTo>
                  <a:pt x="7118" y="1494"/>
                </a:lnTo>
                <a:lnTo>
                  <a:pt x="7106" y="1496"/>
                </a:lnTo>
                <a:lnTo>
                  <a:pt x="7100" y="1498"/>
                </a:lnTo>
                <a:lnTo>
                  <a:pt x="7096" y="1502"/>
                </a:lnTo>
                <a:lnTo>
                  <a:pt x="7090" y="1512"/>
                </a:lnTo>
                <a:lnTo>
                  <a:pt x="7082" y="1526"/>
                </a:lnTo>
                <a:lnTo>
                  <a:pt x="7076" y="1532"/>
                </a:lnTo>
                <a:lnTo>
                  <a:pt x="7066" y="1540"/>
                </a:lnTo>
                <a:lnTo>
                  <a:pt x="7058" y="1546"/>
                </a:lnTo>
                <a:lnTo>
                  <a:pt x="7052" y="1550"/>
                </a:lnTo>
                <a:lnTo>
                  <a:pt x="7050" y="1554"/>
                </a:lnTo>
                <a:lnTo>
                  <a:pt x="7050" y="1556"/>
                </a:lnTo>
                <a:lnTo>
                  <a:pt x="7050" y="1558"/>
                </a:lnTo>
                <a:lnTo>
                  <a:pt x="7044" y="1560"/>
                </a:lnTo>
                <a:lnTo>
                  <a:pt x="7038" y="1562"/>
                </a:lnTo>
                <a:lnTo>
                  <a:pt x="7034" y="1566"/>
                </a:lnTo>
                <a:lnTo>
                  <a:pt x="7030" y="1572"/>
                </a:lnTo>
                <a:lnTo>
                  <a:pt x="7028" y="1576"/>
                </a:lnTo>
                <a:lnTo>
                  <a:pt x="7026" y="1578"/>
                </a:lnTo>
                <a:lnTo>
                  <a:pt x="7024" y="1576"/>
                </a:lnTo>
                <a:lnTo>
                  <a:pt x="7020" y="1576"/>
                </a:lnTo>
                <a:lnTo>
                  <a:pt x="7016" y="1578"/>
                </a:lnTo>
                <a:lnTo>
                  <a:pt x="7014" y="1582"/>
                </a:lnTo>
                <a:lnTo>
                  <a:pt x="7010" y="1586"/>
                </a:lnTo>
                <a:lnTo>
                  <a:pt x="7008" y="1588"/>
                </a:lnTo>
                <a:lnTo>
                  <a:pt x="7006" y="1588"/>
                </a:lnTo>
                <a:lnTo>
                  <a:pt x="7004" y="1588"/>
                </a:lnTo>
                <a:lnTo>
                  <a:pt x="7002" y="1590"/>
                </a:lnTo>
                <a:lnTo>
                  <a:pt x="7002" y="1596"/>
                </a:lnTo>
                <a:lnTo>
                  <a:pt x="7002" y="1602"/>
                </a:lnTo>
                <a:lnTo>
                  <a:pt x="7002" y="1606"/>
                </a:lnTo>
                <a:lnTo>
                  <a:pt x="6998" y="1610"/>
                </a:lnTo>
                <a:lnTo>
                  <a:pt x="6996" y="1610"/>
                </a:lnTo>
                <a:lnTo>
                  <a:pt x="6992" y="1612"/>
                </a:lnTo>
                <a:lnTo>
                  <a:pt x="6984" y="1610"/>
                </a:lnTo>
                <a:lnTo>
                  <a:pt x="6978" y="1608"/>
                </a:lnTo>
                <a:lnTo>
                  <a:pt x="6976" y="1610"/>
                </a:lnTo>
                <a:lnTo>
                  <a:pt x="6976" y="1612"/>
                </a:lnTo>
                <a:lnTo>
                  <a:pt x="6974" y="1616"/>
                </a:lnTo>
                <a:lnTo>
                  <a:pt x="6972" y="1622"/>
                </a:lnTo>
                <a:lnTo>
                  <a:pt x="6964" y="1632"/>
                </a:lnTo>
                <a:lnTo>
                  <a:pt x="6960" y="1638"/>
                </a:lnTo>
                <a:lnTo>
                  <a:pt x="6958" y="1646"/>
                </a:lnTo>
                <a:lnTo>
                  <a:pt x="6960" y="1654"/>
                </a:lnTo>
                <a:lnTo>
                  <a:pt x="6962" y="1664"/>
                </a:lnTo>
                <a:lnTo>
                  <a:pt x="6966" y="1672"/>
                </a:lnTo>
                <a:lnTo>
                  <a:pt x="6966" y="1678"/>
                </a:lnTo>
                <a:lnTo>
                  <a:pt x="6966" y="1680"/>
                </a:lnTo>
                <a:lnTo>
                  <a:pt x="6964" y="1684"/>
                </a:lnTo>
                <a:lnTo>
                  <a:pt x="6962" y="1686"/>
                </a:lnTo>
                <a:lnTo>
                  <a:pt x="6962" y="1690"/>
                </a:lnTo>
                <a:lnTo>
                  <a:pt x="6966" y="1696"/>
                </a:lnTo>
                <a:lnTo>
                  <a:pt x="6972" y="1704"/>
                </a:lnTo>
                <a:lnTo>
                  <a:pt x="6978" y="1710"/>
                </a:lnTo>
                <a:lnTo>
                  <a:pt x="6978" y="1714"/>
                </a:lnTo>
                <a:lnTo>
                  <a:pt x="6978" y="1716"/>
                </a:lnTo>
                <a:lnTo>
                  <a:pt x="6976" y="1716"/>
                </a:lnTo>
                <a:lnTo>
                  <a:pt x="6972" y="1718"/>
                </a:lnTo>
                <a:lnTo>
                  <a:pt x="6970" y="1720"/>
                </a:lnTo>
                <a:lnTo>
                  <a:pt x="6970" y="1724"/>
                </a:lnTo>
                <a:lnTo>
                  <a:pt x="6972" y="1732"/>
                </a:lnTo>
                <a:lnTo>
                  <a:pt x="6972" y="1740"/>
                </a:lnTo>
                <a:lnTo>
                  <a:pt x="6968" y="1762"/>
                </a:lnTo>
                <a:lnTo>
                  <a:pt x="6964" y="1772"/>
                </a:lnTo>
                <a:lnTo>
                  <a:pt x="6964" y="1780"/>
                </a:lnTo>
                <a:lnTo>
                  <a:pt x="6966" y="1782"/>
                </a:lnTo>
                <a:lnTo>
                  <a:pt x="6970" y="1784"/>
                </a:lnTo>
                <a:lnTo>
                  <a:pt x="6982" y="1788"/>
                </a:lnTo>
                <a:lnTo>
                  <a:pt x="7006" y="1792"/>
                </a:lnTo>
                <a:lnTo>
                  <a:pt x="7012" y="1796"/>
                </a:lnTo>
                <a:lnTo>
                  <a:pt x="7014" y="1798"/>
                </a:lnTo>
                <a:lnTo>
                  <a:pt x="7012" y="1802"/>
                </a:lnTo>
                <a:lnTo>
                  <a:pt x="7012" y="1810"/>
                </a:lnTo>
                <a:lnTo>
                  <a:pt x="7014" y="1818"/>
                </a:lnTo>
                <a:lnTo>
                  <a:pt x="7016" y="1820"/>
                </a:lnTo>
                <a:lnTo>
                  <a:pt x="7018" y="1822"/>
                </a:lnTo>
                <a:lnTo>
                  <a:pt x="7020" y="1820"/>
                </a:lnTo>
                <a:lnTo>
                  <a:pt x="7024" y="1818"/>
                </a:lnTo>
                <a:lnTo>
                  <a:pt x="7030" y="1812"/>
                </a:lnTo>
                <a:lnTo>
                  <a:pt x="7036" y="1812"/>
                </a:lnTo>
                <a:lnTo>
                  <a:pt x="7038" y="1812"/>
                </a:lnTo>
                <a:lnTo>
                  <a:pt x="7040" y="1814"/>
                </a:lnTo>
                <a:lnTo>
                  <a:pt x="7038" y="1818"/>
                </a:lnTo>
                <a:lnTo>
                  <a:pt x="7036" y="1822"/>
                </a:lnTo>
                <a:lnTo>
                  <a:pt x="7032" y="1830"/>
                </a:lnTo>
                <a:lnTo>
                  <a:pt x="7030" y="1832"/>
                </a:lnTo>
                <a:lnTo>
                  <a:pt x="7036" y="1832"/>
                </a:lnTo>
                <a:lnTo>
                  <a:pt x="7050" y="1824"/>
                </a:lnTo>
                <a:lnTo>
                  <a:pt x="7060" y="1822"/>
                </a:lnTo>
                <a:lnTo>
                  <a:pt x="7074" y="1820"/>
                </a:lnTo>
                <a:lnTo>
                  <a:pt x="7092" y="1816"/>
                </a:lnTo>
                <a:lnTo>
                  <a:pt x="7122" y="1806"/>
                </a:lnTo>
                <a:lnTo>
                  <a:pt x="7132" y="1802"/>
                </a:lnTo>
                <a:lnTo>
                  <a:pt x="7138" y="1800"/>
                </a:lnTo>
                <a:lnTo>
                  <a:pt x="7144" y="1802"/>
                </a:lnTo>
                <a:lnTo>
                  <a:pt x="7146" y="1802"/>
                </a:lnTo>
                <a:lnTo>
                  <a:pt x="7150" y="1804"/>
                </a:lnTo>
                <a:lnTo>
                  <a:pt x="7154" y="1798"/>
                </a:lnTo>
                <a:lnTo>
                  <a:pt x="7160" y="1794"/>
                </a:lnTo>
                <a:lnTo>
                  <a:pt x="7164" y="1794"/>
                </a:lnTo>
                <a:lnTo>
                  <a:pt x="7168" y="1796"/>
                </a:lnTo>
                <a:lnTo>
                  <a:pt x="7174" y="1794"/>
                </a:lnTo>
                <a:lnTo>
                  <a:pt x="7182" y="1792"/>
                </a:lnTo>
                <a:lnTo>
                  <a:pt x="7190" y="1788"/>
                </a:lnTo>
                <a:lnTo>
                  <a:pt x="7196" y="1788"/>
                </a:lnTo>
                <a:lnTo>
                  <a:pt x="7206" y="1788"/>
                </a:lnTo>
                <a:lnTo>
                  <a:pt x="7216" y="1788"/>
                </a:lnTo>
                <a:lnTo>
                  <a:pt x="7222" y="1786"/>
                </a:lnTo>
                <a:lnTo>
                  <a:pt x="7230" y="1784"/>
                </a:lnTo>
                <a:lnTo>
                  <a:pt x="7234" y="1786"/>
                </a:lnTo>
                <a:lnTo>
                  <a:pt x="7240" y="1786"/>
                </a:lnTo>
                <a:lnTo>
                  <a:pt x="7250" y="1780"/>
                </a:lnTo>
                <a:lnTo>
                  <a:pt x="7258" y="1772"/>
                </a:lnTo>
                <a:lnTo>
                  <a:pt x="7262" y="1772"/>
                </a:lnTo>
                <a:lnTo>
                  <a:pt x="7264" y="1772"/>
                </a:lnTo>
                <a:lnTo>
                  <a:pt x="7266" y="1774"/>
                </a:lnTo>
                <a:lnTo>
                  <a:pt x="7262" y="1776"/>
                </a:lnTo>
                <a:lnTo>
                  <a:pt x="7260" y="1778"/>
                </a:lnTo>
                <a:lnTo>
                  <a:pt x="7262" y="1784"/>
                </a:lnTo>
                <a:lnTo>
                  <a:pt x="7264" y="1788"/>
                </a:lnTo>
                <a:lnTo>
                  <a:pt x="7262" y="1788"/>
                </a:lnTo>
                <a:lnTo>
                  <a:pt x="7258" y="1786"/>
                </a:lnTo>
                <a:lnTo>
                  <a:pt x="7254" y="1786"/>
                </a:lnTo>
                <a:lnTo>
                  <a:pt x="7256" y="1792"/>
                </a:lnTo>
                <a:lnTo>
                  <a:pt x="7262" y="1798"/>
                </a:lnTo>
                <a:lnTo>
                  <a:pt x="7266" y="1798"/>
                </a:lnTo>
                <a:lnTo>
                  <a:pt x="7268" y="1798"/>
                </a:lnTo>
                <a:lnTo>
                  <a:pt x="7272" y="1804"/>
                </a:lnTo>
                <a:lnTo>
                  <a:pt x="7276" y="1806"/>
                </a:lnTo>
                <a:lnTo>
                  <a:pt x="7282" y="1808"/>
                </a:lnTo>
                <a:lnTo>
                  <a:pt x="7292" y="1808"/>
                </a:lnTo>
                <a:lnTo>
                  <a:pt x="7302" y="1808"/>
                </a:lnTo>
                <a:lnTo>
                  <a:pt x="7308" y="1810"/>
                </a:lnTo>
                <a:lnTo>
                  <a:pt x="7310" y="1812"/>
                </a:lnTo>
                <a:lnTo>
                  <a:pt x="7312" y="1816"/>
                </a:lnTo>
                <a:lnTo>
                  <a:pt x="7316" y="1818"/>
                </a:lnTo>
                <a:lnTo>
                  <a:pt x="7322" y="1820"/>
                </a:lnTo>
                <a:lnTo>
                  <a:pt x="7326" y="1820"/>
                </a:lnTo>
                <a:lnTo>
                  <a:pt x="7326" y="1822"/>
                </a:lnTo>
                <a:lnTo>
                  <a:pt x="7326" y="1824"/>
                </a:lnTo>
                <a:lnTo>
                  <a:pt x="7322" y="1828"/>
                </a:lnTo>
                <a:lnTo>
                  <a:pt x="7318" y="1828"/>
                </a:lnTo>
                <a:lnTo>
                  <a:pt x="7294" y="1820"/>
                </a:lnTo>
                <a:lnTo>
                  <a:pt x="7286" y="1820"/>
                </a:lnTo>
                <a:lnTo>
                  <a:pt x="7280" y="1820"/>
                </a:lnTo>
                <a:lnTo>
                  <a:pt x="7278" y="1824"/>
                </a:lnTo>
                <a:lnTo>
                  <a:pt x="7276" y="1826"/>
                </a:lnTo>
                <a:lnTo>
                  <a:pt x="7274" y="1830"/>
                </a:lnTo>
                <a:lnTo>
                  <a:pt x="7272" y="1832"/>
                </a:lnTo>
                <a:lnTo>
                  <a:pt x="7268" y="1834"/>
                </a:lnTo>
                <a:lnTo>
                  <a:pt x="7264" y="1832"/>
                </a:lnTo>
                <a:lnTo>
                  <a:pt x="7258" y="1830"/>
                </a:lnTo>
                <a:lnTo>
                  <a:pt x="7254" y="1830"/>
                </a:lnTo>
                <a:lnTo>
                  <a:pt x="7254" y="1834"/>
                </a:lnTo>
                <a:lnTo>
                  <a:pt x="7254" y="1836"/>
                </a:lnTo>
                <a:lnTo>
                  <a:pt x="7252" y="1840"/>
                </a:lnTo>
                <a:lnTo>
                  <a:pt x="7250" y="1840"/>
                </a:lnTo>
                <a:lnTo>
                  <a:pt x="7244" y="1838"/>
                </a:lnTo>
                <a:lnTo>
                  <a:pt x="7240" y="1834"/>
                </a:lnTo>
                <a:lnTo>
                  <a:pt x="7236" y="1834"/>
                </a:lnTo>
                <a:lnTo>
                  <a:pt x="7236" y="1836"/>
                </a:lnTo>
                <a:lnTo>
                  <a:pt x="7236" y="1838"/>
                </a:lnTo>
                <a:lnTo>
                  <a:pt x="7238" y="1846"/>
                </a:lnTo>
                <a:lnTo>
                  <a:pt x="7238" y="1850"/>
                </a:lnTo>
                <a:lnTo>
                  <a:pt x="7236" y="1854"/>
                </a:lnTo>
                <a:lnTo>
                  <a:pt x="7226" y="1858"/>
                </a:lnTo>
                <a:lnTo>
                  <a:pt x="7214" y="1858"/>
                </a:lnTo>
                <a:lnTo>
                  <a:pt x="7204" y="1858"/>
                </a:lnTo>
                <a:lnTo>
                  <a:pt x="7192" y="1854"/>
                </a:lnTo>
                <a:lnTo>
                  <a:pt x="7182" y="1848"/>
                </a:lnTo>
                <a:lnTo>
                  <a:pt x="7172" y="1846"/>
                </a:lnTo>
                <a:lnTo>
                  <a:pt x="7160" y="1846"/>
                </a:lnTo>
                <a:lnTo>
                  <a:pt x="7144" y="1842"/>
                </a:lnTo>
                <a:lnTo>
                  <a:pt x="7138" y="1842"/>
                </a:lnTo>
                <a:lnTo>
                  <a:pt x="7134" y="1842"/>
                </a:lnTo>
                <a:lnTo>
                  <a:pt x="7132" y="1844"/>
                </a:lnTo>
                <a:lnTo>
                  <a:pt x="7132" y="1846"/>
                </a:lnTo>
                <a:lnTo>
                  <a:pt x="7130" y="1850"/>
                </a:lnTo>
                <a:lnTo>
                  <a:pt x="7126" y="1852"/>
                </a:lnTo>
                <a:lnTo>
                  <a:pt x="7120" y="1852"/>
                </a:lnTo>
                <a:lnTo>
                  <a:pt x="7106" y="1850"/>
                </a:lnTo>
                <a:lnTo>
                  <a:pt x="7092" y="1852"/>
                </a:lnTo>
                <a:lnTo>
                  <a:pt x="7082" y="1856"/>
                </a:lnTo>
                <a:lnTo>
                  <a:pt x="7078" y="1858"/>
                </a:lnTo>
                <a:lnTo>
                  <a:pt x="7076" y="1862"/>
                </a:lnTo>
                <a:lnTo>
                  <a:pt x="7074" y="1864"/>
                </a:lnTo>
                <a:lnTo>
                  <a:pt x="7072" y="1866"/>
                </a:lnTo>
                <a:lnTo>
                  <a:pt x="7064" y="1868"/>
                </a:lnTo>
                <a:lnTo>
                  <a:pt x="7058" y="1872"/>
                </a:lnTo>
                <a:lnTo>
                  <a:pt x="7056" y="1874"/>
                </a:lnTo>
                <a:lnTo>
                  <a:pt x="7054" y="1880"/>
                </a:lnTo>
                <a:lnTo>
                  <a:pt x="7052" y="1890"/>
                </a:lnTo>
                <a:lnTo>
                  <a:pt x="7052" y="1898"/>
                </a:lnTo>
                <a:lnTo>
                  <a:pt x="7054" y="1904"/>
                </a:lnTo>
                <a:lnTo>
                  <a:pt x="7056" y="1912"/>
                </a:lnTo>
                <a:lnTo>
                  <a:pt x="7062" y="1920"/>
                </a:lnTo>
                <a:lnTo>
                  <a:pt x="7066" y="1928"/>
                </a:lnTo>
                <a:lnTo>
                  <a:pt x="7070" y="1930"/>
                </a:lnTo>
                <a:lnTo>
                  <a:pt x="7074" y="1932"/>
                </a:lnTo>
                <a:lnTo>
                  <a:pt x="7080" y="1930"/>
                </a:lnTo>
                <a:lnTo>
                  <a:pt x="7086" y="1928"/>
                </a:lnTo>
                <a:lnTo>
                  <a:pt x="7094" y="1924"/>
                </a:lnTo>
                <a:lnTo>
                  <a:pt x="7096" y="1924"/>
                </a:lnTo>
                <a:lnTo>
                  <a:pt x="7096" y="1928"/>
                </a:lnTo>
                <a:lnTo>
                  <a:pt x="7086" y="1956"/>
                </a:lnTo>
                <a:lnTo>
                  <a:pt x="7086" y="1964"/>
                </a:lnTo>
                <a:lnTo>
                  <a:pt x="7088" y="1972"/>
                </a:lnTo>
                <a:lnTo>
                  <a:pt x="7092" y="1986"/>
                </a:lnTo>
                <a:lnTo>
                  <a:pt x="7092" y="1992"/>
                </a:lnTo>
                <a:lnTo>
                  <a:pt x="7090" y="1998"/>
                </a:lnTo>
                <a:lnTo>
                  <a:pt x="7086" y="2004"/>
                </a:lnTo>
                <a:lnTo>
                  <a:pt x="7076" y="2008"/>
                </a:lnTo>
                <a:lnTo>
                  <a:pt x="7064" y="2012"/>
                </a:lnTo>
                <a:lnTo>
                  <a:pt x="7054" y="2010"/>
                </a:lnTo>
                <a:lnTo>
                  <a:pt x="7048" y="2008"/>
                </a:lnTo>
                <a:lnTo>
                  <a:pt x="7044" y="2002"/>
                </a:lnTo>
                <a:lnTo>
                  <a:pt x="7038" y="1990"/>
                </a:lnTo>
                <a:lnTo>
                  <a:pt x="7034" y="1984"/>
                </a:lnTo>
                <a:lnTo>
                  <a:pt x="7028" y="1980"/>
                </a:lnTo>
                <a:lnTo>
                  <a:pt x="7022" y="1976"/>
                </a:lnTo>
                <a:lnTo>
                  <a:pt x="7018" y="1974"/>
                </a:lnTo>
                <a:lnTo>
                  <a:pt x="7018" y="1970"/>
                </a:lnTo>
                <a:lnTo>
                  <a:pt x="7018" y="1968"/>
                </a:lnTo>
                <a:lnTo>
                  <a:pt x="7018" y="1966"/>
                </a:lnTo>
                <a:lnTo>
                  <a:pt x="7016" y="1964"/>
                </a:lnTo>
                <a:lnTo>
                  <a:pt x="7010" y="1966"/>
                </a:lnTo>
                <a:lnTo>
                  <a:pt x="6986" y="1974"/>
                </a:lnTo>
                <a:lnTo>
                  <a:pt x="6980" y="1978"/>
                </a:lnTo>
                <a:lnTo>
                  <a:pt x="6976" y="1980"/>
                </a:lnTo>
                <a:lnTo>
                  <a:pt x="6970" y="1992"/>
                </a:lnTo>
                <a:lnTo>
                  <a:pt x="6968" y="1996"/>
                </a:lnTo>
                <a:lnTo>
                  <a:pt x="6970" y="2002"/>
                </a:lnTo>
                <a:lnTo>
                  <a:pt x="6970" y="2006"/>
                </a:lnTo>
                <a:lnTo>
                  <a:pt x="6970" y="2008"/>
                </a:lnTo>
                <a:lnTo>
                  <a:pt x="6966" y="2012"/>
                </a:lnTo>
                <a:lnTo>
                  <a:pt x="6960" y="2018"/>
                </a:lnTo>
                <a:lnTo>
                  <a:pt x="6956" y="2022"/>
                </a:lnTo>
                <a:lnTo>
                  <a:pt x="6954" y="2026"/>
                </a:lnTo>
                <a:lnTo>
                  <a:pt x="6952" y="2038"/>
                </a:lnTo>
                <a:lnTo>
                  <a:pt x="6952" y="2048"/>
                </a:lnTo>
                <a:lnTo>
                  <a:pt x="6952" y="2070"/>
                </a:lnTo>
                <a:lnTo>
                  <a:pt x="6954" y="2084"/>
                </a:lnTo>
                <a:lnTo>
                  <a:pt x="6954" y="2088"/>
                </a:lnTo>
                <a:lnTo>
                  <a:pt x="6958" y="2094"/>
                </a:lnTo>
                <a:lnTo>
                  <a:pt x="6962" y="2100"/>
                </a:lnTo>
                <a:lnTo>
                  <a:pt x="6964" y="2108"/>
                </a:lnTo>
                <a:lnTo>
                  <a:pt x="6964" y="2120"/>
                </a:lnTo>
                <a:lnTo>
                  <a:pt x="6964" y="2124"/>
                </a:lnTo>
                <a:lnTo>
                  <a:pt x="6962" y="2124"/>
                </a:lnTo>
                <a:lnTo>
                  <a:pt x="6960" y="2126"/>
                </a:lnTo>
                <a:lnTo>
                  <a:pt x="6962" y="2134"/>
                </a:lnTo>
                <a:lnTo>
                  <a:pt x="6962" y="2136"/>
                </a:lnTo>
                <a:lnTo>
                  <a:pt x="6960" y="2138"/>
                </a:lnTo>
                <a:lnTo>
                  <a:pt x="6956" y="2142"/>
                </a:lnTo>
                <a:lnTo>
                  <a:pt x="6948" y="2142"/>
                </a:lnTo>
                <a:lnTo>
                  <a:pt x="6942" y="2142"/>
                </a:lnTo>
                <a:lnTo>
                  <a:pt x="6942" y="2140"/>
                </a:lnTo>
                <a:lnTo>
                  <a:pt x="6940" y="2140"/>
                </a:lnTo>
                <a:lnTo>
                  <a:pt x="6942" y="2134"/>
                </a:lnTo>
                <a:lnTo>
                  <a:pt x="6952" y="2122"/>
                </a:lnTo>
                <a:lnTo>
                  <a:pt x="6954" y="2118"/>
                </a:lnTo>
                <a:lnTo>
                  <a:pt x="6952" y="2118"/>
                </a:lnTo>
                <a:lnTo>
                  <a:pt x="6940" y="2130"/>
                </a:lnTo>
                <a:lnTo>
                  <a:pt x="6934" y="2138"/>
                </a:lnTo>
                <a:lnTo>
                  <a:pt x="6930" y="2138"/>
                </a:lnTo>
                <a:lnTo>
                  <a:pt x="6924" y="2138"/>
                </a:lnTo>
                <a:lnTo>
                  <a:pt x="6916" y="2138"/>
                </a:lnTo>
                <a:lnTo>
                  <a:pt x="6912" y="2140"/>
                </a:lnTo>
                <a:lnTo>
                  <a:pt x="6910" y="2142"/>
                </a:lnTo>
                <a:lnTo>
                  <a:pt x="6908" y="2148"/>
                </a:lnTo>
                <a:lnTo>
                  <a:pt x="6910" y="2152"/>
                </a:lnTo>
                <a:lnTo>
                  <a:pt x="6908" y="2158"/>
                </a:lnTo>
                <a:lnTo>
                  <a:pt x="6904" y="2162"/>
                </a:lnTo>
                <a:lnTo>
                  <a:pt x="6898" y="2168"/>
                </a:lnTo>
                <a:lnTo>
                  <a:pt x="6886" y="2174"/>
                </a:lnTo>
                <a:lnTo>
                  <a:pt x="6874" y="2176"/>
                </a:lnTo>
                <a:lnTo>
                  <a:pt x="6866" y="2176"/>
                </a:lnTo>
                <a:lnTo>
                  <a:pt x="6862" y="2174"/>
                </a:lnTo>
                <a:lnTo>
                  <a:pt x="6858" y="2170"/>
                </a:lnTo>
                <a:lnTo>
                  <a:pt x="6854" y="2166"/>
                </a:lnTo>
                <a:lnTo>
                  <a:pt x="6850" y="2154"/>
                </a:lnTo>
                <a:lnTo>
                  <a:pt x="6852" y="2154"/>
                </a:lnTo>
                <a:lnTo>
                  <a:pt x="6858" y="2158"/>
                </a:lnTo>
                <a:lnTo>
                  <a:pt x="6864" y="2162"/>
                </a:lnTo>
                <a:lnTo>
                  <a:pt x="6868" y="2162"/>
                </a:lnTo>
                <a:lnTo>
                  <a:pt x="6868" y="2160"/>
                </a:lnTo>
                <a:lnTo>
                  <a:pt x="6866" y="2158"/>
                </a:lnTo>
                <a:lnTo>
                  <a:pt x="6852" y="2150"/>
                </a:lnTo>
                <a:lnTo>
                  <a:pt x="6844" y="2146"/>
                </a:lnTo>
                <a:lnTo>
                  <a:pt x="6836" y="2146"/>
                </a:lnTo>
                <a:lnTo>
                  <a:pt x="6822" y="2148"/>
                </a:lnTo>
                <a:lnTo>
                  <a:pt x="6802" y="2152"/>
                </a:lnTo>
                <a:lnTo>
                  <a:pt x="6798" y="2156"/>
                </a:lnTo>
                <a:lnTo>
                  <a:pt x="6794" y="2158"/>
                </a:lnTo>
                <a:lnTo>
                  <a:pt x="6784" y="2162"/>
                </a:lnTo>
                <a:lnTo>
                  <a:pt x="6776" y="2164"/>
                </a:lnTo>
                <a:lnTo>
                  <a:pt x="6770" y="2168"/>
                </a:lnTo>
                <a:lnTo>
                  <a:pt x="6766" y="2172"/>
                </a:lnTo>
                <a:lnTo>
                  <a:pt x="6764" y="2176"/>
                </a:lnTo>
                <a:lnTo>
                  <a:pt x="6760" y="2178"/>
                </a:lnTo>
                <a:lnTo>
                  <a:pt x="6752" y="2182"/>
                </a:lnTo>
                <a:lnTo>
                  <a:pt x="6738" y="2186"/>
                </a:lnTo>
                <a:lnTo>
                  <a:pt x="6718" y="2192"/>
                </a:lnTo>
                <a:lnTo>
                  <a:pt x="6704" y="2198"/>
                </a:lnTo>
                <a:lnTo>
                  <a:pt x="6692" y="2202"/>
                </a:lnTo>
                <a:lnTo>
                  <a:pt x="6686" y="2202"/>
                </a:lnTo>
                <a:lnTo>
                  <a:pt x="6680" y="2202"/>
                </a:lnTo>
                <a:lnTo>
                  <a:pt x="6676" y="2200"/>
                </a:lnTo>
                <a:lnTo>
                  <a:pt x="6672" y="2196"/>
                </a:lnTo>
                <a:lnTo>
                  <a:pt x="6664" y="2188"/>
                </a:lnTo>
                <a:lnTo>
                  <a:pt x="6664" y="2192"/>
                </a:lnTo>
                <a:lnTo>
                  <a:pt x="6668" y="2200"/>
                </a:lnTo>
                <a:lnTo>
                  <a:pt x="6668" y="2202"/>
                </a:lnTo>
                <a:lnTo>
                  <a:pt x="6668" y="2204"/>
                </a:lnTo>
                <a:lnTo>
                  <a:pt x="6666" y="2206"/>
                </a:lnTo>
                <a:lnTo>
                  <a:pt x="6666" y="2208"/>
                </a:lnTo>
                <a:lnTo>
                  <a:pt x="6670" y="2208"/>
                </a:lnTo>
                <a:lnTo>
                  <a:pt x="6674" y="2206"/>
                </a:lnTo>
                <a:lnTo>
                  <a:pt x="6678" y="2206"/>
                </a:lnTo>
                <a:lnTo>
                  <a:pt x="6680" y="2206"/>
                </a:lnTo>
                <a:lnTo>
                  <a:pt x="6684" y="2210"/>
                </a:lnTo>
                <a:lnTo>
                  <a:pt x="6686" y="2208"/>
                </a:lnTo>
                <a:lnTo>
                  <a:pt x="6688" y="2208"/>
                </a:lnTo>
                <a:lnTo>
                  <a:pt x="6692" y="2208"/>
                </a:lnTo>
                <a:lnTo>
                  <a:pt x="6694" y="2210"/>
                </a:lnTo>
                <a:lnTo>
                  <a:pt x="6694" y="2218"/>
                </a:lnTo>
                <a:lnTo>
                  <a:pt x="6694" y="2220"/>
                </a:lnTo>
                <a:lnTo>
                  <a:pt x="6692" y="2220"/>
                </a:lnTo>
                <a:lnTo>
                  <a:pt x="6688" y="2218"/>
                </a:lnTo>
                <a:lnTo>
                  <a:pt x="6682" y="2216"/>
                </a:lnTo>
                <a:lnTo>
                  <a:pt x="6680" y="2214"/>
                </a:lnTo>
                <a:lnTo>
                  <a:pt x="6670" y="2212"/>
                </a:lnTo>
                <a:lnTo>
                  <a:pt x="6664" y="2210"/>
                </a:lnTo>
                <a:lnTo>
                  <a:pt x="6664" y="2208"/>
                </a:lnTo>
                <a:lnTo>
                  <a:pt x="6664" y="2204"/>
                </a:lnTo>
                <a:lnTo>
                  <a:pt x="6664" y="2200"/>
                </a:lnTo>
                <a:lnTo>
                  <a:pt x="6662" y="2198"/>
                </a:lnTo>
                <a:lnTo>
                  <a:pt x="6662" y="2194"/>
                </a:lnTo>
                <a:lnTo>
                  <a:pt x="6660" y="2188"/>
                </a:lnTo>
                <a:lnTo>
                  <a:pt x="6658" y="2188"/>
                </a:lnTo>
                <a:lnTo>
                  <a:pt x="6654" y="2190"/>
                </a:lnTo>
                <a:lnTo>
                  <a:pt x="6646" y="2190"/>
                </a:lnTo>
                <a:lnTo>
                  <a:pt x="6642" y="2188"/>
                </a:lnTo>
                <a:lnTo>
                  <a:pt x="6638" y="2184"/>
                </a:lnTo>
                <a:lnTo>
                  <a:pt x="6634" y="2178"/>
                </a:lnTo>
                <a:lnTo>
                  <a:pt x="6632" y="2174"/>
                </a:lnTo>
                <a:lnTo>
                  <a:pt x="6632" y="2172"/>
                </a:lnTo>
                <a:lnTo>
                  <a:pt x="6628" y="2172"/>
                </a:lnTo>
                <a:lnTo>
                  <a:pt x="6622" y="2172"/>
                </a:lnTo>
                <a:lnTo>
                  <a:pt x="6618" y="2170"/>
                </a:lnTo>
                <a:lnTo>
                  <a:pt x="6614" y="2168"/>
                </a:lnTo>
                <a:lnTo>
                  <a:pt x="6612" y="2168"/>
                </a:lnTo>
                <a:lnTo>
                  <a:pt x="6608" y="2172"/>
                </a:lnTo>
                <a:lnTo>
                  <a:pt x="6604" y="2178"/>
                </a:lnTo>
                <a:lnTo>
                  <a:pt x="6596" y="2184"/>
                </a:lnTo>
                <a:lnTo>
                  <a:pt x="6592" y="2186"/>
                </a:lnTo>
                <a:lnTo>
                  <a:pt x="6586" y="2188"/>
                </a:lnTo>
                <a:lnTo>
                  <a:pt x="6580" y="2188"/>
                </a:lnTo>
                <a:lnTo>
                  <a:pt x="6576" y="2190"/>
                </a:lnTo>
                <a:lnTo>
                  <a:pt x="6572" y="2198"/>
                </a:lnTo>
                <a:lnTo>
                  <a:pt x="6568" y="2202"/>
                </a:lnTo>
                <a:lnTo>
                  <a:pt x="6566" y="2202"/>
                </a:lnTo>
                <a:lnTo>
                  <a:pt x="6562" y="2200"/>
                </a:lnTo>
                <a:lnTo>
                  <a:pt x="6558" y="2198"/>
                </a:lnTo>
                <a:lnTo>
                  <a:pt x="6554" y="2198"/>
                </a:lnTo>
                <a:lnTo>
                  <a:pt x="6550" y="2198"/>
                </a:lnTo>
                <a:lnTo>
                  <a:pt x="6544" y="2200"/>
                </a:lnTo>
                <a:lnTo>
                  <a:pt x="6542" y="2200"/>
                </a:lnTo>
                <a:lnTo>
                  <a:pt x="6540" y="2198"/>
                </a:lnTo>
                <a:lnTo>
                  <a:pt x="6540" y="2196"/>
                </a:lnTo>
                <a:lnTo>
                  <a:pt x="6542" y="2194"/>
                </a:lnTo>
                <a:lnTo>
                  <a:pt x="6548" y="2190"/>
                </a:lnTo>
                <a:lnTo>
                  <a:pt x="6554" y="2186"/>
                </a:lnTo>
                <a:lnTo>
                  <a:pt x="6556" y="2184"/>
                </a:lnTo>
                <a:lnTo>
                  <a:pt x="6554" y="2182"/>
                </a:lnTo>
                <a:lnTo>
                  <a:pt x="6554" y="2180"/>
                </a:lnTo>
                <a:lnTo>
                  <a:pt x="6556" y="2176"/>
                </a:lnTo>
                <a:lnTo>
                  <a:pt x="6556" y="2174"/>
                </a:lnTo>
                <a:lnTo>
                  <a:pt x="6554" y="2174"/>
                </a:lnTo>
                <a:lnTo>
                  <a:pt x="6546" y="2176"/>
                </a:lnTo>
                <a:lnTo>
                  <a:pt x="6540" y="2178"/>
                </a:lnTo>
                <a:lnTo>
                  <a:pt x="6536" y="2178"/>
                </a:lnTo>
                <a:lnTo>
                  <a:pt x="6532" y="2178"/>
                </a:lnTo>
                <a:lnTo>
                  <a:pt x="6530" y="2176"/>
                </a:lnTo>
                <a:lnTo>
                  <a:pt x="6528" y="2172"/>
                </a:lnTo>
                <a:lnTo>
                  <a:pt x="6526" y="2172"/>
                </a:lnTo>
                <a:lnTo>
                  <a:pt x="6522" y="2172"/>
                </a:lnTo>
                <a:lnTo>
                  <a:pt x="6520" y="2174"/>
                </a:lnTo>
                <a:lnTo>
                  <a:pt x="6518" y="2172"/>
                </a:lnTo>
                <a:lnTo>
                  <a:pt x="6514" y="2168"/>
                </a:lnTo>
                <a:lnTo>
                  <a:pt x="6510" y="2168"/>
                </a:lnTo>
                <a:lnTo>
                  <a:pt x="6506" y="2168"/>
                </a:lnTo>
                <a:lnTo>
                  <a:pt x="6508" y="2166"/>
                </a:lnTo>
                <a:lnTo>
                  <a:pt x="6512" y="2162"/>
                </a:lnTo>
                <a:lnTo>
                  <a:pt x="6512" y="2158"/>
                </a:lnTo>
                <a:lnTo>
                  <a:pt x="6510" y="2156"/>
                </a:lnTo>
                <a:lnTo>
                  <a:pt x="6508" y="2150"/>
                </a:lnTo>
                <a:lnTo>
                  <a:pt x="6506" y="2150"/>
                </a:lnTo>
                <a:lnTo>
                  <a:pt x="6504" y="2150"/>
                </a:lnTo>
                <a:lnTo>
                  <a:pt x="6500" y="2150"/>
                </a:lnTo>
                <a:lnTo>
                  <a:pt x="6496" y="2148"/>
                </a:lnTo>
                <a:lnTo>
                  <a:pt x="6494" y="2148"/>
                </a:lnTo>
                <a:lnTo>
                  <a:pt x="6490" y="2148"/>
                </a:lnTo>
                <a:lnTo>
                  <a:pt x="6488" y="2148"/>
                </a:lnTo>
                <a:lnTo>
                  <a:pt x="6492" y="2142"/>
                </a:lnTo>
                <a:lnTo>
                  <a:pt x="6494" y="2142"/>
                </a:lnTo>
                <a:lnTo>
                  <a:pt x="6494" y="2144"/>
                </a:lnTo>
                <a:lnTo>
                  <a:pt x="6496" y="2144"/>
                </a:lnTo>
                <a:lnTo>
                  <a:pt x="6500" y="2146"/>
                </a:lnTo>
                <a:lnTo>
                  <a:pt x="6502" y="2144"/>
                </a:lnTo>
                <a:lnTo>
                  <a:pt x="6504" y="2144"/>
                </a:lnTo>
                <a:lnTo>
                  <a:pt x="6506" y="2144"/>
                </a:lnTo>
                <a:lnTo>
                  <a:pt x="6508" y="2146"/>
                </a:lnTo>
                <a:lnTo>
                  <a:pt x="6512" y="2144"/>
                </a:lnTo>
                <a:lnTo>
                  <a:pt x="6512" y="2142"/>
                </a:lnTo>
                <a:lnTo>
                  <a:pt x="6512" y="2140"/>
                </a:lnTo>
                <a:lnTo>
                  <a:pt x="6506" y="2134"/>
                </a:lnTo>
                <a:lnTo>
                  <a:pt x="6500" y="2132"/>
                </a:lnTo>
                <a:lnTo>
                  <a:pt x="6496" y="2134"/>
                </a:lnTo>
                <a:lnTo>
                  <a:pt x="6494" y="2134"/>
                </a:lnTo>
                <a:lnTo>
                  <a:pt x="6490" y="2132"/>
                </a:lnTo>
                <a:lnTo>
                  <a:pt x="6490" y="2130"/>
                </a:lnTo>
                <a:lnTo>
                  <a:pt x="6490" y="2128"/>
                </a:lnTo>
                <a:lnTo>
                  <a:pt x="6494" y="2124"/>
                </a:lnTo>
                <a:lnTo>
                  <a:pt x="6498" y="2122"/>
                </a:lnTo>
                <a:lnTo>
                  <a:pt x="6498" y="2120"/>
                </a:lnTo>
                <a:lnTo>
                  <a:pt x="6496" y="2118"/>
                </a:lnTo>
                <a:lnTo>
                  <a:pt x="6494" y="2114"/>
                </a:lnTo>
                <a:lnTo>
                  <a:pt x="6494" y="2112"/>
                </a:lnTo>
                <a:lnTo>
                  <a:pt x="6494" y="2110"/>
                </a:lnTo>
                <a:lnTo>
                  <a:pt x="6492" y="2106"/>
                </a:lnTo>
                <a:lnTo>
                  <a:pt x="6492" y="2104"/>
                </a:lnTo>
                <a:lnTo>
                  <a:pt x="6498" y="2102"/>
                </a:lnTo>
                <a:lnTo>
                  <a:pt x="6502" y="2100"/>
                </a:lnTo>
                <a:lnTo>
                  <a:pt x="6504" y="2098"/>
                </a:lnTo>
                <a:lnTo>
                  <a:pt x="6502" y="2096"/>
                </a:lnTo>
                <a:lnTo>
                  <a:pt x="6504" y="2094"/>
                </a:lnTo>
                <a:lnTo>
                  <a:pt x="6508" y="2092"/>
                </a:lnTo>
                <a:lnTo>
                  <a:pt x="6510" y="2090"/>
                </a:lnTo>
                <a:lnTo>
                  <a:pt x="6510" y="2088"/>
                </a:lnTo>
                <a:lnTo>
                  <a:pt x="6508" y="2086"/>
                </a:lnTo>
                <a:lnTo>
                  <a:pt x="6506" y="2082"/>
                </a:lnTo>
                <a:lnTo>
                  <a:pt x="6508" y="2082"/>
                </a:lnTo>
                <a:lnTo>
                  <a:pt x="6514" y="2084"/>
                </a:lnTo>
                <a:lnTo>
                  <a:pt x="6516" y="2084"/>
                </a:lnTo>
                <a:lnTo>
                  <a:pt x="6518" y="2084"/>
                </a:lnTo>
                <a:lnTo>
                  <a:pt x="6520" y="2080"/>
                </a:lnTo>
                <a:lnTo>
                  <a:pt x="6520" y="2078"/>
                </a:lnTo>
                <a:lnTo>
                  <a:pt x="6518" y="2068"/>
                </a:lnTo>
                <a:lnTo>
                  <a:pt x="6520" y="2060"/>
                </a:lnTo>
                <a:lnTo>
                  <a:pt x="6522" y="2056"/>
                </a:lnTo>
                <a:lnTo>
                  <a:pt x="6524" y="2056"/>
                </a:lnTo>
                <a:lnTo>
                  <a:pt x="6528" y="2056"/>
                </a:lnTo>
                <a:lnTo>
                  <a:pt x="6528" y="2058"/>
                </a:lnTo>
                <a:lnTo>
                  <a:pt x="6526" y="2062"/>
                </a:lnTo>
                <a:lnTo>
                  <a:pt x="6526" y="2064"/>
                </a:lnTo>
                <a:lnTo>
                  <a:pt x="6528" y="2066"/>
                </a:lnTo>
                <a:lnTo>
                  <a:pt x="6532" y="2068"/>
                </a:lnTo>
                <a:lnTo>
                  <a:pt x="6534" y="2066"/>
                </a:lnTo>
                <a:lnTo>
                  <a:pt x="6534" y="2064"/>
                </a:lnTo>
                <a:lnTo>
                  <a:pt x="6536" y="2064"/>
                </a:lnTo>
                <a:lnTo>
                  <a:pt x="6538" y="2064"/>
                </a:lnTo>
                <a:lnTo>
                  <a:pt x="6540" y="2064"/>
                </a:lnTo>
                <a:lnTo>
                  <a:pt x="6542" y="2060"/>
                </a:lnTo>
                <a:lnTo>
                  <a:pt x="6548" y="2050"/>
                </a:lnTo>
                <a:lnTo>
                  <a:pt x="6548" y="2046"/>
                </a:lnTo>
                <a:lnTo>
                  <a:pt x="6548" y="2044"/>
                </a:lnTo>
                <a:lnTo>
                  <a:pt x="6542" y="2042"/>
                </a:lnTo>
                <a:lnTo>
                  <a:pt x="6530" y="2042"/>
                </a:lnTo>
                <a:lnTo>
                  <a:pt x="6526" y="2040"/>
                </a:lnTo>
                <a:lnTo>
                  <a:pt x="6522" y="2040"/>
                </a:lnTo>
                <a:lnTo>
                  <a:pt x="6522" y="2038"/>
                </a:lnTo>
                <a:lnTo>
                  <a:pt x="6524" y="2036"/>
                </a:lnTo>
                <a:lnTo>
                  <a:pt x="6526" y="2030"/>
                </a:lnTo>
                <a:lnTo>
                  <a:pt x="6524" y="2026"/>
                </a:lnTo>
                <a:lnTo>
                  <a:pt x="6522" y="2022"/>
                </a:lnTo>
                <a:lnTo>
                  <a:pt x="6522" y="2018"/>
                </a:lnTo>
                <a:lnTo>
                  <a:pt x="6524" y="2008"/>
                </a:lnTo>
                <a:lnTo>
                  <a:pt x="6526" y="2004"/>
                </a:lnTo>
                <a:lnTo>
                  <a:pt x="6528" y="2002"/>
                </a:lnTo>
                <a:lnTo>
                  <a:pt x="6530" y="1998"/>
                </a:lnTo>
                <a:lnTo>
                  <a:pt x="6532" y="1994"/>
                </a:lnTo>
                <a:lnTo>
                  <a:pt x="6532" y="1988"/>
                </a:lnTo>
                <a:lnTo>
                  <a:pt x="6530" y="1980"/>
                </a:lnTo>
                <a:lnTo>
                  <a:pt x="6528" y="1976"/>
                </a:lnTo>
                <a:lnTo>
                  <a:pt x="6528" y="1974"/>
                </a:lnTo>
                <a:lnTo>
                  <a:pt x="6532" y="1968"/>
                </a:lnTo>
                <a:lnTo>
                  <a:pt x="6534" y="1966"/>
                </a:lnTo>
                <a:lnTo>
                  <a:pt x="6534" y="1964"/>
                </a:lnTo>
                <a:lnTo>
                  <a:pt x="6530" y="1964"/>
                </a:lnTo>
                <a:lnTo>
                  <a:pt x="6528" y="1966"/>
                </a:lnTo>
                <a:lnTo>
                  <a:pt x="6522" y="1970"/>
                </a:lnTo>
                <a:lnTo>
                  <a:pt x="6514" y="1974"/>
                </a:lnTo>
                <a:lnTo>
                  <a:pt x="6510" y="1974"/>
                </a:lnTo>
                <a:lnTo>
                  <a:pt x="6506" y="1978"/>
                </a:lnTo>
                <a:lnTo>
                  <a:pt x="6500" y="1988"/>
                </a:lnTo>
                <a:lnTo>
                  <a:pt x="6494" y="1994"/>
                </a:lnTo>
                <a:lnTo>
                  <a:pt x="6488" y="1998"/>
                </a:lnTo>
                <a:lnTo>
                  <a:pt x="6480" y="2002"/>
                </a:lnTo>
                <a:lnTo>
                  <a:pt x="6470" y="2002"/>
                </a:lnTo>
                <a:lnTo>
                  <a:pt x="6460" y="2004"/>
                </a:lnTo>
                <a:lnTo>
                  <a:pt x="6452" y="2006"/>
                </a:lnTo>
                <a:lnTo>
                  <a:pt x="6446" y="2012"/>
                </a:lnTo>
                <a:lnTo>
                  <a:pt x="6442" y="2018"/>
                </a:lnTo>
                <a:lnTo>
                  <a:pt x="6438" y="2026"/>
                </a:lnTo>
                <a:lnTo>
                  <a:pt x="6436" y="2034"/>
                </a:lnTo>
                <a:lnTo>
                  <a:pt x="6432" y="2054"/>
                </a:lnTo>
                <a:lnTo>
                  <a:pt x="6432" y="2070"/>
                </a:lnTo>
                <a:lnTo>
                  <a:pt x="6434" y="2080"/>
                </a:lnTo>
                <a:lnTo>
                  <a:pt x="6436" y="2088"/>
                </a:lnTo>
                <a:lnTo>
                  <a:pt x="6434" y="2096"/>
                </a:lnTo>
                <a:lnTo>
                  <a:pt x="6432" y="2102"/>
                </a:lnTo>
                <a:lnTo>
                  <a:pt x="6434" y="2104"/>
                </a:lnTo>
                <a:lnTo>
                  <a:pt x="6438" y="2106"/>
                </a:lnTo>
                <a:lnTo>
                  <a:pt x="6442" y="2110"/>
                </a:lnTo>
                <a:lnTo>
                  <a:pt x="6442" y="2108"/>
                </a:lnTo>
                <a:lnTo>
                  <a:pt x="6444" y="2104"/>
                </a:lnTo>
                <a:lnTo>
                  <a:pt x="6446" y="2106"/>
                </a:lnTo>
                <a:lnTo>
                  <a:pt x="6450" y="2108"/>
                </a:lnTo>
                <a:lnTo>
                  <a:pt x="6452" y="2110"/>
                </a:lnTo>
                <a:lnTo>
                  <a:pt x="6456" y="2114"/>
                </a:lnTo>
                <a:lnTo>
                  <a:pt x="6456" y="2122"/>
                </a:lnTo>
                <a:lnTo>
                  <a:pt x="6456" y="2128"/>
                </a:lnTo>
                <a:lnTo>
                  <a:pt x="6452" y="2126"/>
                </a:lnTo>
                <a:lnTo>
                  <a:pt x="6450" y="2124"/>
                </a:lnTo>
                <a:lnTo>
                  <a:pt x="6448" y="2128"/>
                </a:lnTo>
                <a:lnTo>
                  <a:pt x="6448" y="2132"/>
                </a:lnTo>
                <a:lnTo>
                  <a:pt x="6450" y="2132"/>
                </a:lnTo>
                <a:lnTo>
                  <a:pt x="6452" y="2130"/>
                </a:lnTo>
                <a:lnTo>
                  <a:pt x="6454" y="2130"/>
                </a:lnTo>
                <a:lnTo>
                  <a:pt x="6454" y="2142"/>
                </a:lnTo>
                <a:lnTo>
                  <a:pt x="6456" y="2148"/>
                </a:lnTo>
                <a:lnTo>
                  <a:pt x="6458" y="2154"/>
                </a:lnTo>
                <a:lnTo>
                  <a:pt x="6468" y="2164"/>
                </a:lnTo>
                <a:lnTo>
                  <a:pt x="6470" y="2168"/>
                </a:lnTo>
                <a:lnTo>
                  <a:pt x="6470" y="2170"/>
                </a:lnTo>
                <a:lnTo>
                  <a:pt x="6466" y="2172"/>
                </a:lnTo>
                <a:lnTo>
                  <a:pt x="6458" y="2172"/>
                </a:lnTo>
                <a:lnTo>
                  <a:pt x="6456" y="2174"/>
                </a:lnTo>
                <a:lnTo>
                  <a:pt x="6454" y="2178"/>
                </a:lnTo>
                <a:lnTo>
                  <a:pt x="6454" y="2180"/>
                </a:lnTo>
                <a:lnTo>
                  <a:pt x="6454" y="2182"/>
                </a:lnTo>
                <a:lnTo>
                  <a:pt x="6460" y="2180"/>
                </a:lnTo>
                <a:lnTo>
                  <a:pt x="6464" y="2180"/>
                </a:lnTo>
                <a:lnTo>
                  <a:pt x="6464" y="2184"/>
                </a:lnTo>
                <a:lnTo>
                  <a:pt x="6462" y="2186"/>
                </a:lnTo>
                <a:lnTo>
                  <a:pt x="6462" y="2188"/>
                </a:lnTo>
                <a:lnTo>
                  <a:pt x="6466" y="2192"/>
                </a:lnTo>
                <a:lnTo>
                  <a:pt x="6470" y="2194"/>
                </a:lnTo>
                <a:lnTo>
                  <a:pt x="6468" y="2196"/>
                </a:lnTo>
                <a:lnTo>
                  <a:pt x="6464" y="2198"/>
                </a:lnTo>
                <a:lnTo>
                  <a:pt x="6464" y="2200"/>
                </a:lnTo>
                <a:lnTo>
                  <a:pt x="6466" y="2202"/>
                </a:lnTo>
                <a:lnTo>
                  <a:pt x="6474" y="2204"/>
                </a:lnTo>
                <a:lnTo>
                  <a:pt x="6482" y="2206"/>
                </a:lnTo>
                <a:lnTo>
                  <a:pt x="6488" y="2212"/>
                </a:lnTo>
                <a:lnTo>
                  <a:pt x="6490" y="2214"/>
                </a:lnTo>
                <a:lnTo>
                  <a:pt x="6486" y="2212"/>
                </a:lnTo>
                <a:lnTo>
                  <a:pt x="6478" y="2208"/>
                </a:lnTo>
                <a:lnTo>
                  <a:pt x="6472" y="2208"/>
                </a:lnTo>
                <a:lnTo>
                  <a:pt x="6464" y="2208"/>
                </a:lnTo>
                <a:lnTo>
                  <a:pt x="6456" y="2206"/>
                </a:lnTo>
                <a:lnTo>
                  <a:pt x="6454" y="2206"/>
                </a:lnTo>
                <a:lnTo>
                  <a:pt x="6452" y="2208"/>
                </a:lnTo>
                <a:lnTo>
                  <a:pt x="6452" y="2216"/>
                </a:lnTo>
                <a:lnTo>
                  <a:pt x="6454" y="2228"/>
                </a:lnTo>
                <a:lnTo>
                  <a:pt x="6454" y="2232"/>
                </a:lnTo>
                <a:lnTo>
                  <a:pt x="6450" y="2236"/>
                </a:lnTo>
                <a:lnTo>
                  <a:pt x="6448" y="2236"/>
                </a:lnTo>
                <a:lnTo>
                  <a:pt x="6448" y="2232"/>
                </a:lnTo>
                <a:lnTo>
                  <a:pt x="6448" y="2226"/>
                </a:lnTo>
                <a:lnTo>
                  <a:pt x="6448" y="2224"/>
                </a:lnTo>
                <a:lnTo>
                  <a:pt x="6446" y="2222"/>
                </a:lnTo>
                <a:lnTo>
                  <a:pt x="6442" y="2222"/>
                </a:lnTo>
                <a:lnTo>
                  <a:pt x="6440" y="2224"/>
                </a:lnTo>
                <a:lnTo>
                  <a:pt x="6440" y="2228"/>
                </a:lnTo>
                <a:lnTo>
                  <a:pt x="6438" y="2232"/>
                </a:lnTo>
                <a:lnTo>
                  <a:pt x="6438" y="2234"/>
                </a:lnTo>
                <a:lnTo>
                  <a:pt x="6436" y="2232"/>
                </a:lnTo>
                <a:lnTo>
                  <a:pt x="6434" y="2230"/>
                </a:lnTo>
                <a:lnTo>
                  <a:pt x="6432" y="2226"/>
                </a:lnTo>
                <a:lnTo>
                  <a:pt x="6434" y="2222"/>
                </a:lnTo>
                <a:lnTo>
                  <a:pt x="6432" y="2220"/>
                </a:lnTo>
                <a:lnTo>
                  <a:pt x="6430" y="2218"/>
                </a:lnTo>
                <a:lnTo>
                  <a:pt x="6426" y="2216"/>
                </a:lnTo>
                <a:lnTo>
                  <a:pt x="6418" y="2216"/>
                </a:lnTo>
                <a:lnTo>
                  <a:pt x="6406" y="2216"/>
                </a:lnTo>
                <a:lnTo>
                  <a:pt x="6398" y="2218"/>
                </a:lnTo>
                <a:lnTo>
                  <a:pt x="6394" y="2222"/>
                </a:lnTo>
                <a:lnTo>
                  <a:pt x="6392" y="2230"/>
                </a:lnTo>
                <a:lnTo>
                  <a:pt x="6390" y="2234"/>
                </a:lnTo>
                <a:lnTo>
                  <a:pt x="6392" y="2236"/>
                </a:lnTo>
                <a:lnTo>
                  <a:pt x="6394" y="2238"/>
                </a:lnTo>
                <a:lnTo>
                  <a:pt x="6398" y="2240"/>
                </a:lnTo>
                <a:lnTo>
                  <a:pt x="6398" y="2242"/>
                </a:lnTo>
                <a:lnTo>
                  <a:pt x="6394" y="2244"/>
                </a:lnTo>
                <a:lnTo>
                  <a:pt x="6390" y="2242"/>
                </a:lnTo>
                <a:lnTo>
                  <a:pt x="6384" y="2234"/>
                </a:lnTo>
                <a:lnTo>
                  <a:pt x="6380" y="2232"/>
                </a:lnTo>
                <a:lnTo>
                  <a:pt x="6374" y="2230"/>
                </a:lnTo>
                <a:lnTo>
                  <a:pt x="6348" y="2234"/>
                </a:lnTo>
                <a:lnTo>
                  <a:pt x="6338" y="2238"/>
                </a:lnTo>
                <a:lnTo>
                  <a:pt x="6330" y="2240"/>
                </a:lnTo>
                <a:lnTo>
                  <a:pt x="6324" y="2244"/>
                </a:lnTo>
                <a:lnTo>
                  <a:pt x="6322" y="2248"/>
                </a:lnTo>
                <a:lnTo>
                  <a:pt x="6318" y="2252"/>
                </a:lnTo>
                <a:lnTo>
                  <a:pt x="6318" y="2254"/>
                </a:lnTo>
                <a:lnTo>
                  <a:pt x="6318" y="2258"/>
                </a:lnTo>
                <a:lnTo>
                  <a:pt x="6320" y="2258"/>
                </a:lnTo>
                <a:lnTo>
                  <a:pt x="6322" y="2258"/>
                </a:lnTo>
                <a:lnTo>
                  <a:pt x="6324" y="2260"/>
                </a:lnTo>
                <a:lnTo>
                  <a:pt x="6324" y="2264"/>
                </a:lnTo>
                <a:lnTo>
                  <a:pt x="6324" y="2266"/>
                </a:lnTo>
                <a:lnTo>
                  <a:pt x="6326" y="2268"/>
                </a:lnTo>
                <a:lnTo>
                  <a:pt x="6328" y="2268"/>
                </a:lnTo>
                <a:lnTo>
                  <a:pt x="6330" y="2270"/>
                </a:lnTo>
                <a:lnTo>
                  <a:pt x="6330" y="2276"/>
                </a:lnTo>
                <a:lnTo>
                  <a:pt x="6330" y="2280"/>
                </a:lnTo>
                <a:lnTo>
                  <a:pt x="6332" y="2282"/>
                </a:lnTo>
                <a:lnTo>
                  <a:pt x="6334" y="2284"/>
                </a:lnTo>
                <a:lnTo>
                  <a:pt x="6338" y="2286"/>
                </a:lnTo>
                <a:lnTo>
                  <a:pt x="6340" y="2288"/>
                </a:lnTo>
                <a:lnTo>
                  <a:pt x="6338" y="2292"/>
                </a:lnTo>
                <a:lnTo>
                  <a:pt x="6336" y="2298"/>
                </a:lnTo>
                <a:lnTo>
                  <a:pt x="6332" y="2300"/>
                </a:lnTo>
                <a:lnTo>
                  <a:pt x="6328" y="2304"/>
                </a:lnTo>
                <a:lnTo>
                  <a:pt x="6324" y="2304"/>
                </a:lnTo>
                <a:lnTo>
                  <a:pt x="6318" y="2304"/>
                </a:lnTo>
                <a:lnTo>
                  <a:pt x="6312" y="2298"/>
                </a:lnTo>
                <a:lnTo>
                  <a:pt x="6308" y="2292"/>
                </a:lnTo>
                <a:lnTo>
                  <a:pt x="6308" y="2288"/>
                </a:lnTo>
                <a:lnTo>
                  <a:pt x="6308" y="2286"/>
                </a:lnTo>
                <a:lnTo>
                  <a:pt x="6312" y="2282"/>
                </a:lnTo>
                <a:lnTo>
                  <a:pt x="6314" y="2280"/>
                </a:lnTo>
                <a:lnTo>
                  <a:pt x="6318" y="2278"/>
                </a:lnTo>
                <a:lnTo>
                  <a:pt x="6316" y="2276"/>
                </a:lnTo>
                <a:lnTo>
                  <a:pt x="6312" y="2272"/>
                </a:lnTo>
                <a:lnTo>
                  <a:pt x="6310" y="2272"/>
                </a:lnTo>
                <a:lnTo>
                  <a:pt x="6310" y="2270"/>
                </a:lnTo>
                <a:lnTo>
                  <a:pt x="6312" y="2264"/>
                </a:lnTo>
                <a:lnTo>
                  <a:pt x="6314" y="2260"/>
                </a:lnTo>
                <a:lnTo>
                  <a:pt x="6314" y="2258"/>
                </a:lnTo>
                <a:lnTo>
                  <a:pt x="6312" y="2258"/>
                </a:lnTo>
                <a:lnTo>
                  <a:pt x="6302" y="2262"/>
                </a:lnTo>
                <a:lnTo>
                  <a:pt x="6298" y="2262"/>
                </a:lnTo>
                <a:lnTo>
                  <a:pt x="6296" y="2262"/>
                </a:lnTo>
                <a:lnTo>
                  <a:pt x="6294" y="2272"/>
                </a:lnTo>
                <a:lnTo>
                  <a:pt x="6292" y="2286"/>
                </a:lnTo>
                <a:lnTo>
                  <a:pt x="6288" y="2294"/>
                </a:lnTo>
                <a:lnTo>
                  <a:pt x="6286" y="2304"/>
                </a:lnTo>
                <a:lnTo>
                  <a:pt x="6278" y="2316"/>
                </a:lnTo>
                <a:lnTo>
                  <a:pt x="6272" y="2320"/>
                </a:lnTo>
                <a:lnTo>
                  <a:pt x="6270" y="2322"/>
                </a:lnTo>
                <a:lnTo>
                  <a:pt x="6270" y="2324"/>
                </a:lnTo>
                <a:lnTo>
                  <a:pt x="6270" y="2328"/>
                </a:lnTo>
                <a:lnTo>
                  <a:pt x="6270" y="2330"/>
                </a:lnTo>
                <a:lnTo>
                  <a:pt x="6262" y="2332"/>
                </a:lnTo>
                <a:lnTo>
                  <a:pt x="6256" y="2334"/>
                </a:lnTo>
                <a:lnTo>
                  <a:pt x="6256" y="2336"/>
                </a:lnTo>
                <a:lnTo>
                  <a:pt x="6256" y="2338"/>
                </a:lnTo>
                <a:lnTo>
                  <a:pt x="6262" y="2340"/>
                </a:lnTo>
                <a:lnTo>
                  <a:pt x="6272" y="2342"/>
                </a:lnTo>
                <a:lnTo>
                  <a:pt x="6276" y="2344"/>
                </a:lnTo>
                <a:lnTo>
                  <a:pt x="6268" y="2346"/>
                </a:lnTo>
                <a:lnTo>
                  <a:pt x="6254" y="2344"/>
                </a:lnTo>
                <a:lnTo>
                  <a:pt x="6250" y="2344"/>
                </a:lnTo>
                <a:lnTo>
                  <a:pt x="6246" y="2346"/>
                </a:lnTo>
                <a:lnTo>
                  <a:pt x="6246" y="2348"/>
                </a:lnTo>
                <a:lnTo>
                  <a:pt x="6252" y="2352"/>
                </a:lnTo>
                <a:lnTo>
                  <a:pt x="6260" y="2354"/>
                </a:lnTo>
                <a:lnTo>
                  <a:pt x="6264" y="2354"/>
                </a:lnTo>
                <a:lnTo>
                  <a:pt x="6270" y="2352"/>
                </a:lnTo>
                <a:lnTo>
                  <a:pt x="6272" y="2354"/>
                </a:lnTo>
                <a:lnTo>
                  <a:pt x="6274" y="2356"/>
                </a:lnTo>
                <a:lnTo>
                  <a:pt x="6272" y="2356"/>
                </a:lnTo>
                <a:lnTo>
                  <a:pt x="6264" y="2358"/>
                </a:lnTo>
                <a:lnTo>
                  <a:pt x="6260" y="2360"/>
                </a:lnTo>
                <a:lnTo>
                  <a:pt x="6256" y="2358"/>
                </a:lnTo>
                <a:lnTo>
                  <a:pt x="6252" y="2356"/>
                </a:lnTo>
                <a:lnTo>
                  <a:pt x="6248" y="2356"/>
                </a:lnTo>
                <a:lnTo>
                  <a:pt x="6242" y="2356"/>
                </a:lnTo>
                <a:lnTo>
                  <a:pt x="6234" y="2360"/>
                </a:lnTo>
                <a:lnTo>
                  <a:pt x="6226" y="2366"/>
                </a:lnTo>
                <a:lnTo>
                  <a:pt x="6216" y="2372"/>
                </a:lnTo>
                <a:lnTo>
                  <a:pt x="6208" y="2374"/>
                </a:lnTo>
                <a:lnTo>
                  <a:pt x="6190" y="2378"/>
                </a:lnTo>
                <a:lnTo>
                  <a:pt x="6176" y="2382"/>
                </a:lnTo>
                <a:lnTo>
                  <a:pt x="6172" y="2384"/>
                </a:lnTo>
                <a:lnTo>
                  <a:pt x="6170" y="2388"/>
                </a:lnTo>
                <a:lnTo>
                  <a:pt x="6170" y="2390"/>
                </a:lnTo>
                <a:lnTo>
                  <a:pt x="6170" y="2396"/>
                </a:lnTo>
                <a:lnTo>
                  <a:pt x="6170" y="2402"/>
                </a:lnTo>
                <a:lnTo>
                  <a:pt x="6170" y="2408"/>
                </a:lnTo>
                <a:lnTo>
                  <a:pt x="6170" y="2410"/>
                </a:lnTo>
                <a:lnTo>
                  <a:pt x="6170" y="2414"/>
                </a:lnTo>
                <a:lnTo>
                  <a:pt x="6170" y="2416"/>
                </a:lnTo>
                <a:lnTo>
                  <a:pt x="6170" y="2418"/>
                </a:lnTo>
                <a:lnTo>
                  <a:pt x="6168" y="2420"/>
                </a:lnTo>
                <a:lnTo>
                  <a:pt x="6170" y="2424"/>
                </a:lnTo>
                <a:lnTo>
                  <a:pt x="6172" y="2426"/>
                </a:lnTo>
                <a:lnTo>
                  <a:pt x="6170" y="2428"/>
                </a:lnTo>
                <a:lnTo>
                  <a:pt x="6168" y="2428"/>
                </a:lnTo>
                <a:lnTo>
                  <a:pt x="6164" y="2432"/>
                </a:lnTo>
                <a:lnTo>
                  <a:pt x="6162" y="2436"/>
                </a:lnTo>
                <a:lnTo>
                  <a:pt x="6156" y="2438"/>
                </a:lnTo>
                <a:lnTo>
                  <a:pt x="6128" y="2448"/>
                </a:lnTo>
                <a:lnTo>
                  <a:pt x="6120" y="2454"/>
                </a:lnTo>
                <a:lnTo>
                  <a:pt x="6114" y="2458"/>
                </a:lnTo>
                <a:lnTo>
                  <a:pt x="6110" y="2460"/>
                </a:lnTo>
                <a:lnTo>
                  <a:pt x="6110" y="2464"/>
                </a:lnTo>
                <a:lnTo>
                  <a:pt x="6110" y="2466"/>
                </a:lnTo>
                <a:lnTo>
                  <a:pt x="6112" y="2468"/>
                </a:lnTo>
                <a:lnTo>
                  <a:pt x="6118" y="2470"/>
                </a:lnTo>
                <a:lnTo>
                  <a:pt x="6120" y="2472"/>
                </a:lnTo>
                <a:lnTo>
                  <a:pt x="6116" y="2474"/>
                </a:lnTo>
                <a:lnTo>
                  <a:pt x="6104" y="2480"/>
                </a:lnTo>
                <a:lnTo>
                  <a:pt x="6100" y="2480"/>
                </a:lnTo>
                <a:lnTo>
                  <a:pt x="6096" y="2480"/>
                </a:lnTo>
                <a:lnTo>
                  <a:pt x="6088" y="2478"/>
                </a:lnTo>
                <a:lnTo>
                  <a:pt x="6076" y="2476"/>
                </a:lnTo>
                <a:lnTo>
                  <a:pt x="6068" y="2476"/>
                </a:lnTo>
                <a:lnTo>
                  <a:pt x="6060" y="2478"/>
                </a:lnTo>
                <a:lnTo>
                  <a:pt x="6058" y="2476"/>
                </a:lnTo>
                <a:lnTo>
                  <a:pt x="6058" y="2474"/>
                </a:lnTo>
                <a:lnTo>
                  <a:pt x="6056" y="2466"/>
                </a:lnTo>
                <a:lnTo>
                  <a:pt x="6054" y="2458"/>
                </a:lnTo>
                <a:lnTo>
                  <a:pt x="6052" y="2456"/>
                </a:lnTo>
                <a:lnTo>
                  <a:pt x="6048" y="2456"/>
                </a:lnTo>
                <a:lnTo>
                  <a:pt x="6040" y="2458"/>
                </a:lnTo>
                <a:lnTo>
                  <a:pt x="6034" y="2456"/>
                </a:lnTo>
                <a:lnTo>
                  <a:pt x="6030" y="2456"/>
                </a:lnTo>
                <a:lnTo>
                  <a:pt x="6030" y="2460"/>
                </a:lnTo>
                <a:lnTo>
                  <a:pt x="6032" y="2464"/>
                </a:lnTo>
                <a:lnTo>
                  <a:pt x="6032" y="2470"/>
                </a:lnTo>
                <a:lnTo>
                  <a:pt x="6032" y="2474"/>
                </a:lnTo>
                <a:lnTo>
                  <a:pt x="6036" y="2476"/>
                </a:lnTo>
                <a:lnTo>
                  <a:pt x="6040" y="2480"/>
                </a:lnTo>
                <a:lnTo>
                  <a:pt x="6042" y="2488"/>
                </a:lnTo>
                <a:lnTo>
                  <a:pt x="6044" y="2498"/>
                </a:lnTo>
                <a:lnTo>
                  <a:pt x="6044" y="2506"/>
                </a:lnTo>
                <a:lnTo>
                  <a:pt x="6044" y="2510"/>
                </a:lnTo>
                <a:lnTo>
                  <a:pt x="6044" y="2512"/>
                </a:lnTo>
                <a:lnTo>
                  <a:pt x="6046" y="2516"/>
                </a:lnTo>
                <a:lnTo>
                  <a:pt x="6048" y="2520"/>
                </a:lnTo>
                <a:lnTo>
                  <a:pt x="6042" y="2522"/>
                </a:lnTo>
                <a:lnTo>
                  <a:pt x="6036" y="2522"/>
                </a:lnTo>
                <a:lnTo>
                  <a:pt x="6034" y="2518"/>
                </a:lnTo>
                <a:lnTo>
                  <a:pt x="6032" y="2516"/>
                </a:lnTo>
                <a:lnTo>
                  <a:pt x="6030" y="2514"/>
                </a:lnTo>
                <a:lnTo>
                  <a:pt x="6028" y="2516"/>
                </a:lnTo>
                <a:lnTo>
                  <a:pt x="6026" y="2518"/>
                </a:lnTo>
                <a:lnTo>
                  <a:pt x="6022" y="2520"/>
                </a:lnTo>
                <a:lnTo>
                  <a:pt x="6018" y="2520"/>
                </a:lnTo>
                <a:lnTo>
                  <a:pt x="6016" y="2518"/>
                </a:lnTo>
                <a:lnTo>
                  <a:pt x="6014" y="2516"/>
                </a:lnTo>
                <a:lnTo>
                  <a:pt x="6010" y="2518"/>
                </a:lnTo>
                <a:lnTo>
                  <a:pt x="6002" y="2524"/>
                </a:lnTo>
                <a:lnTo>
                  <a:pt x="5998" y="2526"/>
                </a:lnTo>
                <a:lnTo>
                  <a:pt x="5994" y="2522"/>
                </a:lnTo>
                <a:lnTo>
                  <a:pt x="5988" y="2508"/>
                </a:lnTo>
                <a:lnTo>
                  <a:pt x="5982" y="2504"/>
                </a:lnTo>
                <a:lnTo>
                  <a:pt x="5980" y="2504"/>
                </a:lnTo>
                <a:lnTo>
                  <a:pt x="5976" y="2504"/>
                </a:lnTo>
                <a:lnTo>
                  <a:pt x="5970" y="2508"/>
                </a:lnTo>
                <a:lnTo>
                  <a:pt x="5966" y="2508"/>
                </a:lnTo>
                <a:lnTo>
                  <a:pt x="5964" y="2508"/>
                </a:lnTo>
                <a:lnTo>
                  <a:pt x="5964" y="2512"/>
                </a:lnTo>
                <a:lnTo>
                  <a:pt x="5962" y="2514"/>
                </a:lnTo>
                <a:lnTo>
                  <a:pt x="5960" y="2516"/>
                </a:lnTo>
                <a:lnTo>
                  <a:pt x="5956" y="2518"/>
                </a:lnTo>
                <a:lnTo>
                  <a:pt x="5950" y="2516"/>
                </a:lnTo>
                <a:lnTo>
                  <a:pt x="5946" y="2514"/>
                </a:lnTo>
                <a:lnTo>
                  <a:pt x="5944" y="2514"/>
                </a:lnTo>
                <a:lnTo>
                  <a:pt x="5942" y="2516"/>
                </a:lnTo>
                <a:lnTo>
                  <a:pt x="5934" y="2518"/>
                </a:lnTo>
                <a:lnTo>
                  <a:pt x="5924" y="2520"/>
                </a:lnTo>
                <a:lnTo>
                  <a:pt x="5918" y="2524"/>
                </a:lnTo>
                <a:lnTo>
                  <a:pt x="5914" y="2528"/>
                </a:lnTo>
                <a:lnTo>
                  <a:pt x="5914" y="2534"/>
                </a:lnTo>
                <a:lnTo>
                  <a:pt x="5916" y="2536"/>
                </a:lnTo>
                <a:lnTo>
                  <a:pt x="5920" y="2536"/>
                </a:lnTo>
                <a:lnTo>
                  <a:pt x="5924" y="2534"/>
                </a:lnTo>
                <a:lnTo>
                  <a:pt x="5928" y="2536"/>
                </a:lnTo>
                <a:lnTo>
                  <a:pt x="5930" y="2538"/>
                </a:lnTo>
                <a:lnTo>
                  <a:pt x="5926" y="2538"/>
                </a:lnTo>
                <a:lnTo>
                  <a:pt x="5922" y="2540"/>
                </a:lnTo>
                <a:lnTo>
                  <a:pt x="5922" y="2542"/>
                </a:lnTo>
                <a:lnTo>
                  <a:pt x="5924" y="2544"/>
                </a:lnTo>
                <a:lnTo>
                  <a:pt x="5926" y="2544"/>
                </a:lnTo>
                <a:lnTo>
                  <a:pt x="5930" y="2544"/>
                </a:lnTo>
                <a:lnTo>
                  <a:pt x="5934" y="2546"/>
                </a:lnTo>
                <a:lnTo>
                  <a:pt x="5934" y="2548"/>
                </a:lnTo>
                <a:lnTo>
                  <a:pt x="5932" y="2550"/>
                </a:lnTo>
                <a:lnTo>
                  <a:pt x="5924" y="2550"/>
                </a:lnTo>
                <a:lnTo>
                  <a:pt x="5918" y="2552"/>
                </a:lnTo>
                <a:lnTo>
                  <a:pt x="5918" y="2554"/>
                </a:lnTo>
                <a:lnTo>
                  <a:pt x="5920" y="2556"/>
                </a:lnTo>
                <a:lnTo>
                  <a:pt x="5928" y="2562"/>
                </a:lnTo>
                <a:lnTo>
                  <a:pt x="5930" y="2566"/>
                </a:lnTo>
                <a:lnTo>
                  <a:pt x="5932" y="2568"/>
                </a:lnTo>
                <a:lnTo>
                  <a:pt x="5938" y="2566"/>
                </a:lnTo>
                <a:lnTo>
                  <a:pt x="5942" y="2566"/>
                </a:lnTo>
                <a:lnTo>
                  <a:pt x="5950" y="2566"/>
                </a:lnTo>
                <a:lnTo>
                  <a:pt x="5964" y="2572"/>
                </a:lnTo>
                <a:lnTo>
                  <a:pt x="5972" y="2574"/>
                </a:lnTo>
                <a:lnTo>
                  <a:pt x="5976" y="2578"/>
                </a:lnTo>
                <a:lnTo>
                  <a:pt x="5980" y="2580"/>
                </a:lnTo>
                <a:lnTo>
                  <a:pt x="5986" y="2580"/>
                </a:lnTo>
                <a:lnTo>
                  <a:pt x="5990" y="2580"/>
                </a:lnTo>
                <a:lnTo>
                  <a:pt x="5990" y="2582"/>
                </a:lnTo>
                <a:lnTo>
                  <a:pt x="5992" y="2584"/>
                </a:lnTo>
                <a:lnTo>
                  <a:pt x="5998" y="2586"/>
                </a:lnTo>
                <a:lnTo>
                  <a:pt x="6004" y="2584"/>
                </a:lnTo>
                <a:lnTo>
                  <a:pt x="6006" y="2586"/>
                </a:lnTo>
                <a:lnTo>
                  <a:pt x="6008" y="2588"/>
                </a:lnTo>
                <a:lnTo>
                  <a:pt x="6008" y="2590"/>
                </a:lnTo>
                <a:lnTo>
                  <a:pt x="6004" y="2594"/>
                </a:lnTo>
                <a:lnTo>
                  <a:pt x="6004" y="2596"/>
                </a:lnTo>
                <a:lnTo>
                  <a:pt x="6006" y="2598"/>
                </a:lnTo>
                <a:lnTo>
                  <a:pt x="6014" y="2600"/>
                </a:lnTo>
                <a:lnTo>
                  <a:pt x="6020" y="2600"/>
                </a:lnTo>
                <a:lnTo>
                  <a:pt x="6018" y="2602"/>
                </a:lnTo>
                <a:lnTo>
                  <a:pt x="6018" y="2606"/>
                </a:lnTo>
                <a:lnTo>
                  <a:pt x="6018" y="2608"/>
                </a:lnTo>
                <a:lnTo>
                  <a:pt x="6020" y="2608"/>
                </a:lnTo>
                <a:lnTo>
                  <a:pt x="6024" y="2610"/>
                </a:lnTo>
                <a:lnTo>
                  <a:pt x="6026" y="2612"/>
                </a:lnTo>
                <a:lnTo>
                  <a:pt x="6026" y="2614"/>
                </a:lnTo>
                <a:lnTo>
                  <a:pt x="6024" y="2618"/>
                </a:lnTo>
                <a:lnTo>
                  <a:pt x="6022" y="2620"/>
                </a:lnTo>
                <a:lnTo>
                  <a:pt x="6020" y="2624"/>
                </a:lnTo>
                <a:lnTo>
                  <a:pt x="6024" y="2632"/>
                </a:lnTo>
                <a:lnTo>
                  <a:pt x="6032" y="2642"/>
                </a:lnTo>
                <a:lnTo>
                  <a:pt x="6044" y="2650"/>
                </a:lnTo>
                <a:lnTo>
                  <a:pt x="6052" y="2654"/>
                </a:lnTo>
                <a:lnTo>
                  <a:pt x="6058" y="2656"/>
                </a:lnTo>
                <a:lnTo>
                  <a:pt x="6060" y="2656"/>
                </a:lnTo>
                <a:lnTo>
                  <a:pt x="6060" y="2658"/>
                </a:lnTo>
                <a:lnTo>
                  <a:pt x="6058" y="2662"/>
                </a:lnTo>
                <a:lnTo>
                  <a:pt x="6060" y="2664"/>
                </a:lnTo>
                <a:lnTo>
                  <a:pt x="6062" y="2668"/>
                </a:lnTo>
                <a:lnTo>
                  <a:pt x="6062" y="2678"/>
                </a:lnTo>
                <a:lnTo>
                  <a:pt x="6060" y="2682"/>
                </a:lnTo>
                <a:lnTo>
                  <a:pt x="6058" y="2684"/>
                </a:lnTo>
                <a:lnTo>
                  <a:pt x="6054" y="2686"/>
                </a:lnTo>
                <a:lnTo>
                  <a:pt x="6054" y="2688"/>
                </a:lnTo>
                <a:lnTo>
                  <a:pt x="6062" y="2692"/>
                </a:lnTo>
                <a:lnTo>
                  <a:pt x="6072" y="2700"/>
                </a:lnTo>
                <a:lnTo>
                  <a:pt x="6078" y="2706"/>
                </a:lnTo>
                <a:lnTo>
                  <a:pt x="6078" y="2712"/>
                </a:lnTo>
                <a:lnTo>
                  <a:pt x="6080" y="2720"/>
                </a:lnTo>
                <a:lnTo>
                  <a:pt x="6078" y="2722"/>
                </a:lnTo>
                <a:lnTo>
                  <a:pt x="6076" y="2716"/>
                </a:lnTo>
                <a:lnTo>
                  <a:pt x="6072" y="2706"/>
                </a:lnTo>
                <a:lnTo>
                  <a:pt x="6068" y="2702"/>
                </a:lnTo>
                <a:lnTo>
                  <a:pt x="6064" y="2700"/>
                </a:lnTo>
                <a:lnTo>
                  <a:pt x="6062" y="2708"/>
                </a:lnTo>
                <a:lnTo>
                  <a:pt x="6058" y="2728"/>
                </a:lnTo>
                <a:lnTo>
                  <a:pt x="6056" y="2744"/>
                </a:lnTo>
                <a:lnTo>
                  <a:pt x="6058" y="2744"/>
                </a:lnTo>
                <a:lnTo>
                  <a:pt x="6060" y="2742"/>
                </a:lnTo>
                <a:lnTo>
                  <a:pt x="6062" y="2744"/>
                </a:lnTo>
                <a:lnTo>
                  <a:pt x="6062" y="2746"/>
                </a:lnTo>
                <a:lnTo>
                  <a:pt x="6060" y="2748"/>
                </a:lnTo>
                <a:lnTo>
                  <a:pt x="6058" y="2750"/>
                </a:lnTo>
                <a:lnTo>
                  <a:pt x="6056" y="2752"/>
                </a:lnTo>
                <a:lnTo>
                  <a:pt x="6054" y="2778"/>
                </a:lnTo>
                <a:lnTo>
                  <a:pt x="6050" y="2798"/>
                </a:lnTo>
                <a:lnTo>
                  <a:pt x="6046" y="2810"/>
                </a:lnTo>
                <a:lnTo>
                  <a:pt x="6042" y="2816"/>
                </a:lnTo>
                <a:lnTo>
                  <a:pt x="6036" y="2820"/>
                </a:lnTo>
                <a:lnTo>
                  <a:pt x="6026" y="2822"/>
                </a:lnTo>
                <a:lnTo>
                  <a:pt x="6020" y="2824"/>
                </a:lnTo>
                <a:lnTo>
                  <a:pt x="6010" y="2820"/>
                </a:lnTo>
                <a:lnTo>
                  <a:pt x="5998" y="2818"/>
                </a:lnTo>
                <a:lnTo>
                  <a:pt x="5992" y="2818"/>
                </a:lnTo>
                <a:lnTo>
                  <a:pt x="5984" y="2818"/>
                </a:lnTo>
                <a:lnTo>
                  <a:pt x="5972" y="2816"/>
                </a:lnTo>
                <a:lnTo>
                  <a:pt x="5962" y="2814"/>
                </a:lnTo>
                <a:lnTo>
                  <a:pt x="5954" y="2814"/>
                </a:lnTo>
                <a:lnTo>
                  <a:pt x="5936" y="2816"/>
                </a:lnTo>
                <a:lnTo>
                  <a:pt x="5916" y="2816"/>
                </a:lnTo>
                <a:lnTo>
                  <a:pt x="5904" y="2814"/>
                </a:lnTo>
                <a:lnTo>
                  <a:pt x="5890" y="2810"/>
                </a:lnTo>
                <a:lnTo>
                  <a:pt x="5876" y="2808"/>
                </a:lnTo>
                <a:lnTo>
                  <a:pt x="5868" y="2808"/>
                </a:lnTo>
                <a:lnTo>
                  <a:pt x="5856" y="2810"/>
                </a:lnTo>
                <a:lnTo>
                  <a:pt x="5838" y="2810"/>
                </a:lnTo>
                <a:lnTo>
                  <a:pt x="5828" y="2810"/>
                </a:lnTo>
                <a:lnTo>
                  <a:pt x="5818" y="2808"/>
                </a:lnTo>
                <a:lnTo>
                  <a:pt x="5806" y="2802"/>
                </a:lnTo>
                <a:lnTo>
                  <a:pt x="5794" y="2800"/>
                </a:lnTo>
                <a:lnTo>
                  <a:pt x="5788" y="2800"/>
                </a:lnTo>
                <a:lnTo>
                  <a:pt x="5782" y="2802"/>
                </a:lnTo>
                <a:lnTo>
                  <a:pt x="5776" y="2806"/>
                </a:lnTo>
                <a:lnTo>
                  <a:pt x="5774" y="2810"/>
                </a:lnTo>
                <a:lnTo>
                  <a:pt x="5772" y="2816"/>
                </a:lnTo>
                <a:lnTo>
                  <a:pt x="5770" y="2822"/>
                </a:lnTo>
                <a:lnTo>
                  <a:pt x="5768" y="2822"/>
                </a:lnTo>
                <a:lnTo>
                  <a:pt x="5762" y="2822"/>
                </a:lnTo>
                <a:lnTo>
                  <a:pt x="5756" y="2824"/>
                </a:lnTo>
                <a:lnTo>
                  <a:pt x="5750" y="2826"/>
                </a:lnTo>
                <a:lnTo>
                  <a:pt x="5740" y="2834"/>
                </a:lnTo>
                <a:lnTo>
                  <a:pt x="5736" y="2838"/>
                </a:lnTo>
                <a:lnTo>
                  <a:pt x="5734" y="2842"/>
                </a:lnTo>
                <a:lnTo>
                  <a:pt x="5732" y="2844"/>
                </a:lnTo>
                <a:lnTo>
                  <a:pt x="5734" y="2848"/>
                </a:lnTo>
                <a:lnTo>
                  <a:pt x="5740" y="2852"/>
                </a:lnTo>
                <a:lnTo>
                  <a:pt x="5740" y="2856"/>
                </a:lnTo>
                <a:lnTo>
                  <a:pt x="5742" y="2862"/>
                </a:lnTo>
                <a:lnTo>
                  <a:pt x="5746" y="2870"/>
                </a:lnTo>
                <a:lnTo>
                  <a:pt x="5748" y="2878"/>
                </a:lnTo>
                <a:lnTo>
                  <a:pt x="5750" y="2886"/>
                </a:lnTo>
                <a:lnTo>
                  <a:pt x="5750" y="2896"/>
                </a:lnTo>
                <a:lnTo>
                  <a:pt x="5752" y="2904"/>
                </a:lnTo>
                <a:lnTo>
                  <a:pt x="5750" y="2910"/>
                </a:lnTo>
                <a:lnTo>
                  <a:pt x="5750" y="2914"/>
                </a:lnTo>
                <a:lnTo>
                  <a:pt x="5752" y="2916"/>
                </a:lnTo>
                <a:lnTo>
                  <a:pt x="5752" y="2920"/>
                </a:lnTo>
                <a:lnTo>
                  <a:pt x="5750" y="2924"/>
                </a:lnTo>
                <a:lnTo>
                  <a:pt x="5752" y="2930"/>
                </a:lnTo>
                <a:lnTo>
                  <a:pt x="5758" y="2944"/>
                </a:lnTo>
                <a:lnTo>
                  <a:pt x="5760" y="2950"/>
                </a:lnTo>
                <a:lnTo>
                  <a:pt x="5758" y="2956"/>
                </a:lnTo>
                <a:lnTo>
                  <a:pt x="5756" y="2972"/>
                </a:lnTo>
                <a:lnTo>
                  <a:pt x="5750" y="2986"/>
                </a:lnTo>
                <a:lnTo>
                  <a:pt x="5750" y="2996"/>
                </a:lnTo>
                <a:lnTo>
                  <a:pt x="5750" y="3000"/>
                </a:lnTo>
                <a:lnTo>
                  <a:pt x="5748" y="3004"/>
                </a:lnTo>
                <a:lnTo>
                  <a:pt x="5746" y="3012"/>
                </a:lnTo>
                <a:lnTo>
                  <a:pt x="5740" y="3026"/>
                </a:lnTo>
                <a:lnTo>
                  <a:pt x="5738" y="3032"/>
                </a:lnTo>
                <a:lnTo>
                  <a:pt x="5734" y="3038"/>
                </a:lnTo>
                <a:lnTo>
                  <a:pt x="5730" y="3042"/>
                </a:lnTo>
                <a:lnTo>
                  <a:pt x="5728" y="3042"/>
                </a:lnTo>
                <a:lnTo>
                  <a:pt x="5728" y="3048"/>
                </a:lnTo>
                <a:lnTo>
                  <a:pt x="5728" y="3052"/>
                </a:lnTo>
                <a:lnTo>
                  <a:pt x="5728" y="3056"/>
                </a:lnTo>
                <a:lnTo>
                  <a:pt x="5724" y="3068"/>
                </a:lnTo>
                <a:lnTo>
                  <a:pt x="5722" y="3074"/>
                </a:lnTo>
                <a:lnTo>
                  <a:pt x="5722" y="3078"/>
                </a:lnTo>
                <a:lnTo>
                  <a:pt x="5724" y="3080"/>
                </a:lnTo>
                <a:lnTo>
                  <a:pt x="5728" y="3080"/>
                </a:lnTo>
                <a:lnTo>
                  <a:pt x="5736" y="3080"/>
                </a:lnTo>
                <a:lnTo>
                  <a:pt x="5736" y="3082"/>
                </a:lnTo>
                <a:lnTo>
                  <a:pt x="5734" y="3084"/>
                </a:lnTo>
                <a:lnTo>
                  <a:pt x="5734" y="3086"/>
                </a:lnTo>
                <a:lnTo>
                  <a:pt x="5734" y="3090"/>
                </a:lnTo>
                <a:lnTo>
                  <a:pt x="5734" y="3094"/>
                </a:lnTo>
                <a:lnTo>
                  <a:pt x="5734" y="3096"/>
                </a:lnTo>
                <a:lnTo>
                  <a:pt x="5738" y="3096"/>
                </a:lnTo>
                <a:lnTo>
                  <a:pt x="5742" y="3094"/>
                </a:lnTo>
                <a:lnTo>
                  <a:pt x="5748" y="3094"/>
                </a:lnTo>
                <a:lnTo>
                  <a:pt x="5750" y="3096"/>
                </a:lnTo>
                <a:lnTo>
                  <a:pt x="5752" y="3100"/>
                </a:lnTo>
                <a:lnTo>
                  <a:pt x="5752" y="3104"/>
                </a:lnTo>
                <a:lnTo>
                  <a:pt x="5750" y="3110"/>
                </a:lnTo>
                <a:lnTo>
                  <a:pt x="5748" y="3120"/>
                </a:lnTo>
                <a:lnTo>
                  <a:pt x="5750" y="3126"/>
                </a:lnTo>
                <a:lnTo>
                  <a:pt x="5750" y="3138"/>
                </a:lnTo>
                <a:lnTo>
                  <a:pt x="5748" y="3160"/>
                </a:lnTo>
                <a:lnTo>
                  <a:pt x="5744" y="3172"/>
                </a:lnTo>
                <a:lnTo>
                  <a:pt x="5746" y="3174"/>
                </a:lnTo>
                <a:lnTo>
                  <a:pt x="5748" y="3172"/>
                </a:lnTo>
                <a:lnTo>
                  <a:pt x="5752" y="3170"/>
                </a:lnTo>
                <a:lnTo>
                  <a:pt x="5756" y="3168"/>
                </a:lnTo>
                <a:lnTo>
                  <a:pt x="5764" y="3168"/>
                </a:lnTo>
                <a:lnTo>
                  <a:pt x="5778" y="3172"/>
                </a:lnTo>
                <a:lnTo>
                  <a:pt x="5788" y="3174"/>
                </a:lnTo>
                <a:lnTo>
                  <a:pt x="5794" y="3172"/>
                </a:lnTo>
                <a:lnTo>
                  <a:pt x="5798" y="3168"/>
                </a:lnTo>
                <a:lnTo>
                  <a:pt x="5808" y="3162"/>
                </a:lnTo>
                <a:lnTo>
                  <a:pt x="5814" y="3162"/>
                </a:lnTo>
                <a:lnTo>
                  <a:pt x="5820" y="3162"/>
                </a:lnTo>
                <a:lnTo>
                  <a:pt x="5828" y="3164"/>
                </a:lnTo>
                <a:lnTo>
                  <a:pt x="5834" y="3166"/>
                </a:lnTo>
                <a:lnTo>
                  <a:pt x="5842" y="3176"/>
                </a:lnTo>
                <a:lnTo>
                  <a:pt x="5846" y="3180"/>
                </a:lnTo>
                <a:lnTo>
                  <a:pt x="5846" y="3184"/>
                </a:lnTo>
                <a:lnTo>
                  <a:pt x="5848" y="3192"/>
                </a:lnTo>
                <a:lnTo>
                  <a:pt x="5852" y="3200"/>
                </a:lnTo>
                <a:lnTo>
                  <a:pt x="5858" y="3210"/>
                </a:lnTo>
                <a:lnTo>
                  <a:pt x="5866" y="3218"/>
                </a:lnTo>
                <a:lnTo>
                  <a:pt x="5874" y="3226"/>
                </a:lnTo>
                <a:lnTo>
                  <a:pt x="5880" y="3228"/>
                </a:lnTo>
                <a:lnTo>
                  <a:pt x="5882" y="3228"/>
                </a:lnTo>
                <a:lnTo>
                  <a:pt x="5886" y="3224"/>
                </a:lnTo>
                <a:lnTo>
                  <a:pt x="5890" y="3220"/>
                </a:lnTo>
                <a:lnTo>
                  <a:pt x="5892" y="3216"/>
                </a:lnTo>
                <a:lnTo>
                  <a:pt x="5896" y="3210"/>
                </a:lnTo>
                <a:lnTo>
                  <a:pt x="5900" y="3206"/>
                </a:lnTo>
                <a:lnTo>
                  <a:pt x="5902" y="3204"/>
                </a:lnTo>
                <a:lnTo>
                  <a:pt x="5912" y="3202"/>
                </a:lnTo>
                <a:lnTo>
                  <a:pt x="5920" y="3200"/>
                </a:lnTo>
                <a:lnTo>
                  <a:pt x="5924" y="3198"/>
                </a:lnTo>
                <a:lnTo>
                  <a:pt x="5924" y="3196"/>
                </a:lnTo>
                <a:lnTo>
                  <a:pt x="5930" y="3190"/>
                </a:lnTo>
                <a:lnTo>
                  <a:pt x="5938" y="3186"/>
                </a:lnTo>
                <a:lnTo>
                  <a:pt x="5948" y="3184"/>
                </a:lnTo>
                <a:lnTo>
                  <a:pt x="5954" y="3186"/>
                </a:lnTo>
                <a:lnTo>
                  <a:pt x="5960" y="3188"/>
                </a:lnTo>
                <a:lnTo>
                  <a:pt x="5968" y="3190"/>
                </a:lnTo>
                <a:lnTo>
                  <a:pt x="5976" y="3190"/>
                </a:lnTo>
                <a:lnTo>
                  <a:pt x="5994" y="3188"/>
                </a:lnTo>
                <a:lnTo>
                  <a:pt x="6008" y="3184"/>
                </a:lnTo>
                <a:lnTo>
                  <a:pt x="6012" y="3184"/>
                </a:lnTo>
                <a:lnTo>
                  <a:pt x="6016" y="3186"/>
                </a:lnTo>
                <a:lnTo>
                  <a:pt x="6020" y="3186"/>
                </a:lnTo>
                <a:lnTo>
                  <a:pt x="6024" y="3184"/>
                </a:lnTo>
                <a:lnTo>
                  <a:pt x="6030" y="3170"/>
                </a:lnTo>
                <a:lnTo>
                  <a:pt x="6036" y="3162"/>
                </a:lnTo>
                <a:lnTo>
                  <a:pt x="6042" y="3154"/>
                </a:lnTo>
                <a:lnTo>
                  <a:pt x="6048" y="3148"/>
                </a:lnTo>
                <a:lnTo>
                  <a:pt x="6060" y="3144"/>
                </a:lnTo>
                <a:lnTo>
                  <a:pt x="6074" y="3144"/>
                </a:lnTo>
                <a:lnTo>
                  <a:pt x="6076" y="3140"/>
                </a:lnTo>
                <a:lnTo>
                  <a:pt x="6076" y="3136"/>
                </a:lnTo>
                <a:lnTo>
                  <a:pt x="6076" y="3124"/>
                </a:lnTo>
                <a:lnTo>
                  <a:pt x="6080" y="3114"/>
                </a:lnTo>
                <a:lnTo>
                  <a:pt x="6086" y="3106"/>
                </a:lnTo>
                <a:lnTo>
                  <a:pt x="6094" y="3098"/>
                </a:lnTo>
                <a:lnTo>
                  <a:pt x="6108" y="3086"/>
                </a:lnTo>
                <a:lnTo>
                  <a:pt x="6114" y="3082"/>
                </a:lnTo>
                <a:lnTo>
                  <a:pt x="6114" y="3078"/>
                </a:lnTo>
                <a:lnTo>
                  <a:pt x="6112" y="3074"/>
                </a:lnTo>
                <a:lnTo>
                  <a:pt x="6106" y="3070"/>
                </a:lnTo>
                <a:lnTo>
                  <a:pt x="6100" y="3064"/>
                </a:lnTo>
                <a:lnTo>
                  <a:pt x="6098" y="3058"/>
                </a:lnTo>
                <a:lnTo>
                  <a:pt x="6094" y="3050"/>
                </a:lnTo>
                <a:lnTo>
                  <a:pt x="6094" y="3042"/>
                </a:lnTo>
                <a:lnTo>
                  <a:pt x="6096" y="3032"/>
                </a:lnTo>
                <a:lnTo>
                  <a:pt x="6102" y="3020"/>
                </a:lnTo>
                <a:lnTo>
                  <a:pt x="6108" y="3008"/>
                </a:lnTo>
                <a:lnTo>
                  <a:pt x="6124" y="2988"/>
                </a:lnTo>
                <a:lnTo>
                  <a:pt x="6130" y="2982"/>
                </a:lnTo>
                <a:lnTo>
                  <a:pt x="6134" y="2978"/>
                </a:lnTo>
                <a:lnTo>
                  <a:pt x="6144" y="2972"/>
                </a:lnTo>
                <a:lnTo>
                  <a:pt x="6144" y="2970"/>
                </a:lnTo>
                <a:lnTo>
                  <a:pt x="6140" y="2966"/>
                </a:lnTo>
                <a:lnTo>
                  <a:pt x="6138" y="2964"/>
                </a:lnTo>
                <a:lnTo>
                  <a:pt x="6138" y="2960"/>
                </a:lnTo>
                <a:lnTo>
                  <a:pt x="6142" y="2956"/>
                </a:lnTo>
                <a:lnTo>
                  <a:pt x="6150" y="2952"/>
                </a:lnTo>
                <a:lnTo>
                  <a:pt x="6168" y="2946"/>
                </a:lnTo>
                <a:lnTo>
                  <a:pt x="6186" y="2940"/>
                </a:lnTo>
                <a:lnTo>
                  <a:pt x="6192" y="2938"/>
                </a:lnTo>
                <a:lnTo>
                  <a:pt x="6196" y="2934"/>
                </a:lnTo>
                <a:lnTo>
                  <a:pt x="6198" y="2930"/>
                </a:lnTo>
                <a:lnTo>
                  <a:pt x="6204" y="2926"/>
                </a:lnTo>
                <a:lnTo>
                  <a:pt x="6220" y="2918"/>
                </a:lnTo>
                <a:lnTo>
                  <a:pt x="6228" y="2912"/>
                </a:lnTo>
                <a:lnTo>
                  <a:pt x="6234" y="2908"/>
                </a:lnTo>
                <a:lnTo>
                  <a:pt x="6238" y="2900"/>
                </a:lnTo>
                <a:lnTo>
                  <a:pt x="6236" y="2896"/>
                </a:lnTo>
                <a:lnTo>
                  <a:pt x="6236" y="2892"/>
                </a:lnTo>
                <a:lnTo>
                  <a:pt x="6234" y="2890"/>
                </a:lnTo>
                <a:lnTo>
                  <a:pt x="6236" y="2888"/>
                </a:lnTo>
                <a:lnTo>
                  <a:pt x="6240" y="2884"/>
                </a:lnTo>
                <a:lnTo>
                  <a:pt x="6240" y="2882"/>
                </a:lnTo>
                <a:lnTo>
                  <a:pt x="6240" y="2880"/>
                </a:lnTo>
                <a:lnTo>
                  <a:pt x="6238" y="2876"/>
                </a:lnTo>
                <a:lnTo>
                  <a:pt x="6232" y="2872"/>
                </a:lnTo>
                <a:lnTo>
                  <a:pt x="6232" y="2860"/>
                </a:lnTo>
                <a:lnTo>
                  <a:pt x="6232" y="2854"/>
                </a:lnTo>
                <a:lnTo>
                  <a:pt x="6234" y="2848"/>
                </a:lnTo>
                <a:lnTo>
                  <a:pt x="6234" y="2840"/>
                </a:lnTo>
                <a:lnTo>
                  <a:pt x="6234" y="2836"/>
                </a:lnTo>
                <a:lnTo>
                  <a:pt x="6234" y="2832"/>
                </a:lnTo>
                <a:lnTo>
                  <a:pt x="6240" y="2828"/>
                </a:lnTo>
                <a:lnTo>
                  <a:pt x="6248" y="2824"/>
                </a:lnTo>
                <a:lnTo>
                  <a:pt x="6256" y="2820"/>
                </a:lnTo>
                <a:lnTo>
                  <a:pt x="6268" y="2810"/>
                </a:lnTo>
                <a:lnTo>
                  <a:pt x="6272" y="2810"/>
                </a:lnTo>
                <a:lnTo>
                  <a:pt x="6272" y="2812"/>
                </a:lnTo>
                <a:lnTo>
                  <a:pt x="6274" y="2816"/>
                </a:lnTo>
                <a:lnTo>
                  <a:pt x="6278" y="2818"/>
                </a:lnTo>
                <a:lnTo>
                  <a:pt x="6282" y="2818"/>
                </a:lnTo>
                <a:lnTo>
                  <a:pt x="6290" y="2820"/>
                </a:lnTo>
                <a:lnTo>
                  <a:pt x="6292" y="2822"/>
                </a:lnTo>
                <a:lnTo>
                  <a:pt x="6294" y="2824"/>
                </a:lnTo>
                <a:lnTo>
                  <a:pt x="6302" y="2822"/>
                </a:lnTo>
                <a:lnTo>
                  <a:pt x="6310" y="2820"/>
                </a:lnTo>
                <a:lnTo>
                  <a:pt x="6316" y="2822"/>
                </a:lnTo>
                <a:lnTo>
                  <a:pt x="6320" y="2824"/>
                </a:lnTo>
                <a:lnTo>
                  <a:pt x="6324" y="2830"/>
                </a:lnTo>
                <a:lnTo>
                  <a:pt x="6328" y="2834"/>
                </a:lnTo>
                <a:lnTo>
                  <a:pt x="6332" y="2832"/>
                </a:lnTo>
                <a:lnTo>
                  <a:pt x="6336" y="2832"/>
                </a:lnTo>
                <a:lnTo>
                  <a:pt x="6338" y="2832"/>
                </a:lnTo>
                <a:lnTo>
                  <a:pt x="6340" y="2834"/>
                </a:lnTo>
                <a:lnTo>
                  <a:pt x="6344" y="2836"/>
                </a:lnTo>
                <a:lnTo>
                  <a:pt x="6350" y="2836"/>
                </a:lnTo>
                <a:lnTo>
                  <a:pt x="6362" y="2834"/>
                </a:lnTo>
                <a:lnTo>
                  <a:pt x="6374" y="2830"/>
                </a:lnTo>
                <a:lnTo>
                  <a:pt x="6378" y="2826"/>
                </a:lnTo>
                <a:lnTo>
                  <a:pt x="6378" y="2822"/>
                </a:lnTo>
                <a:lnTo>
                  <a:pt x="6378" y="2820"/>
                </a:lnTo>
                <a:lnTo>
                  <a:pt x="6380" y="2818"/>
                </a:lnTo>
                <a:lnTo>
                  <a:pt x="6390" y="2812"/>
                </a:lnTo>
                <a:lnTo>
                  <a:pt x="6410" y="2800"/>
                </a:lnTo>
                <a:lnTo>
                  <a:pt x="6422" y="2794"/>
                </a:lnTo>
                <a:lnTo>
                  <a:pt x="6432" y="2788"/>
                </a:lnTo>
                <a:lnTo>
                  <a:pt x="6438" y="2784"/>
                </a:lnTo>
                <a:lnTo>
                  <a:pt x="6442" y="2778"/>
                </a:lnTo>
                <a:lnTo>
                  <a:pt x="6448" y="2770"/>
                </a:lnTo>
                <a:lnTo>
                  <a:pt x="6452" y="2766"/>
                </a:lnTo>
                <a:lnTo>
                  <a:pt x="6458" y="2762"/>
                </a:lnTo>
                <a:lnTo>
                  <a:pt x="6464" y="2760"/>
                </a:lnTo>
                <a:lnTo>
                  <a:pt x="6472" y="2762"/>
                </a:lnTo>
                <a:lnTo>
                  <a:pt x="6478" y="2766"/>
                </a:lnTo>
                <a:lnTo>
                  <a:pt x="6482" y="2770"/>
                </a:lnTo>
                <a:lnTo>
                  <a:pt x="6492" y="2780"/>
                </a:lnTo>
                <a:lnTo>
                  <a:pt x="6498" y="2782"/>
                </a:lnTo>
                <a:lnTo>
                  <a:pt x="6504" y="2782"/>
                </a:lnTo>
                <a:lnTo>
                  <a:pt x="6510" y="2782"/>
                </a:lnTo>
                <a:lnTo>
                  <a:pt x="6514" y="2786"/>
                </a:lnTo>
                <a:lnTo>
                  <a:pt x="6516" y="2790"/>
                </a:lnTo>
                <a:lnTo>
                  <a:pt x="6518" y="2798"/>
                </a:lnTo>
                <a:lnTo>
                  <a:pt x="6520" y="2812"/>
                </a:lnTo>
                <a:lnTo>
                  <a:pt x="6522" y="2818"/>
                </a:lnTo>
                <a:lnTo>
                  <a:pt x="6526" y="2822"/>
                </a:lnTo>
                <a:lnTo>
                  <a:pt x="6528" y="2826"/>
                </a:lnTo>
                <a:lnTo>
                  <a:pt x="6530" y="2828"/>
                </a:lnTo>
                <a:lnTo>
                  <a:pt x="6530" y="2836"/>
                </a:lnTo>
                <a:lnTo>
                  <a:pt x="6530" y="2840"/>
                </a:lnTo>
                <a:lnTo>
                  <a:pt x="6530" y="2844"/>
                </a:lnTo>
                <a:lnTo>
                  <a:pt x="6534" y="2848"/>
                </a:lnTo>
                <a:lnTo>
                  <a:pt x="6538" y="2852"/>
                </a:lnTo>
                <a:lnTo>
                  <a:pt x="6554" y="2864"/>
                </a:lnTo>
                <a:lnTo>
                  <a:pt x="6556" y="2868"/>
                </a:lnTo>
                <a:lnTo>
                  <a:pt x="6556" y="2874"/>
                </a:lnTo>
                <a:lnTo>
                  <a:pt x="6556" y="2876"/>
                </a:lnTo>
                <a:lnTo>
                  <a:pt x="6558" y="2878"/>
                </a:lnTo>
                <a:lnTo>
                  <a:pt x="6566" y="2880"/>
                </a:lnTo>
                <a:lnTo>
                  <a:pt x="6574" y="2884"/>
                </a:lnTo>
                <a:lnTo>
                  <a:pt x="6578" y="2888"/>
                </a:lnTo>
                <a:lnTo>
                  <a:pt x="6582" y="2894"/>
                </a:lnTo>
                <a:lnTo>
                  <a:pt x="6586" y="2900"/>
                </a:lnTo>
                <a:lnTo>
                  <a:pt x="6590" y="2902"/>
                </a:lnTo>
                <a:lnTo>
                  <a:pt x="6594" y="2906"/>
                </a:lnTo>
                <a:lnTo>
                  <a:pt x="6604" y="2916"/>
                </a:lnTo>
                <a:lnTo>
                  <a:pt x="6616" y="2928"/>
                </a:lnTo>
                <a:lnTo>
                  <a:pt x="6628" y="2936"/>
                </a:lnTo>
                <a:lnTo>
                  <a:pt x="6642" y="2940"/>
                </a:lnTo>
                <a:lnTo>
                  <a:pt x="6654" y="2942"/>
                </a:lnTo>
                <a:lnTo>
                  <a:pt x="6658" y="2942"/>
                </a:lnTo>
                <a:lnTo>
                  <a:pt x="6662" y="2946"/>
                </a:lnTo>
                <a:lnTo>
                  <a:pt x="6666" y="2956"/>
                </a:lnTo>
                <a:lnTo>
                  <a:pt x="6672" y="2964"/>
                </a:lnTo>
                <a:lnTo>
                  <a:pt x="6676" y="2966"/>
                </a:lnTo>
                <a:lnTo>
                  <a:pt x="6680" y="2968"/>
                </a:lnTo>
                <a:lnTo>
                  <a:pt x="6686" y="2966"/>
                </a:lnTo>
                <a:lnTo>
                  <a:pt x="6688" y="2968"/>
                </a:lnTo>
                <a:lnTo>
                  <a:pt x="6688" y="2972"/>
                </a:lnTo>
                <a:lnTo>
                  <a:pt x="6688" y="2974"/>
                </a:lnTo>
                <a:lnTo>
                  <a:pt x="6688" y="2976"/>
                </a:lnTo>
                <a:lnTo>
                  <a:pt x="6690" y="2976"/>
                </a:lnTo>
                <a:lnTo>
                  <a:pt x="6696" y="2976"/>
                </a:lnTo>
                <a:lnTo>
                  <a:pt x="6702" y="2976"/>
                </a:lnTo>
                <a:lnTo>
                  <a:pt x="6706" y="2976"/>
                </a:lnTo>
                <a:lnTo>
                  <a:pt x="6706" y="2980"/>
                </a:lnTo>
                <a:lnTo>
                  <a:pt x="6706" y="2982"/>
                </a:lnTo>
                <a:lnTo>
                  <a:pt x="6706" y="2992"/>
                </a:lnTo>
                <a:lnTo>
                  <a:pt x="6708" y="2998"/>
                </a:lnTo>
                <a:lnTo>
                  <a:pt x="6714" y="3002"/>
                </a:lnTo>
                <a:lnTo>
                  <a:pt x="6726" y="3008"/>
                </a:lnTo>
                <a:lnTo>
                  <a:pt x="6734" y="3012"/>
                </a:lnTo>
                <a:lnTo>
                  <a:pt x="6738" y="3014"/>
                </a:lnTo>
                <a:lnTo>
                  <a:pt x="6742" y="3020"/>
                </a:lnTo>
                <a:lnTo>
                  <a:pt x="6746" y="3026"/>
                </a:lnTo>
                <a:lnTo>
                  <a:pt x="6750" y="3038"/>
                </a:lnTo>
                <a:lnTo>
                  <a:pt x="6754" y="3058"/>
                </a:lnTo>
                <a:lnTo>
                  <a:pt x="6756" y="3068"/>
                </a:lnTo>
                <a:lnTo>
                  <a:pt x="6756" y="3076"/>
                </a:lnTo>
                <a:lnTo>
                  <a:pt x="6752" y="3080"/>
                </a:lnTo>
                <a:lnTo>
                  <a:pt x="6748" y="3084"/>
                </a:lnTo>
                <a:lnTo>
                  <a:pt x="6748" y="3090"/>
                </a:lnTo>
                <a:lnTo>
                  <a:pt x="6746" y="3094"/>
                </a:lnTo>
                <a:lnTo>
                  <a:pt x="6744" y="3100"/>
                </a:lnTo>
                <a:lnTo>
                  <a:pt x="6740" y="3108"/>
                </a:lnTo>
                <a:lnTo>
                  <a:pt x="6738" y="3114"/>
                </a:lnTo>
                <a:lnTo>
                  <a:pt x="6738" y="3120"/>
                </a:lnTo>
                <a:lnTo>
                  <a:pt x="6742" y="3124"/>
                </a:lnTo>
                <a:lnTo>
                  <a:pt x="6748" y="3126"/>
                </a:lnTo>
                <a:lnTo>
                  <a:pt x="6752" y="3126"/>
                </a:lnTo>
                <a:lnTo>
                  <a:pt x="6754" y="3124"/>
                </a:lnTo>
                <a:lnTo>
                  <a:pt x="6756" y="3122"/>
                </a:lnTo>
                <a:lnTo>
                  <a:pt x="6760" y="3112"/>
                </a:lnTo>
                <a:lnTo>
                  <a:pt x="6768" y="3102"/>
                </a:lnTo>
                <a:lnTo>
                  <a:pt x="6772" y="3096"/>
                </a:lnTo>
                <a:lnTo>
                  <a:pt x="6774" y="3092"/>
                </a:lnTo>
                <a:lnTo>
                  <a:pt x="6776" y="3086"/>
                </a:lnTo>
                <a:lnTo>
                  <a:pt x="6780" y="3078"/>
                </a:lnTo>
                <a:lnTo>
                  <a:pt x="6784" y="3074"/>
                </a:lnTo>
                <a:lnTo>
                  <a:pt x="6790" y="3070"/>
                </a:lnTo>
                <a:lnTo>
                  <a:pt x="6796" y="3066"/>
                </a:lnTo>
                <a:lnTo>
                  <a:pt x="6798" y="3060"/>
                </a:lnTo>
                <a:lnTo>
                  <a:pt x="6800" y="3054"/>
                </a:lnTo>
                <a:lnTo>
                  <a:pt x="6800" y="3050"/>
                </a:lnTo>
                <a:lnTo>
                  <a:pt x="6796" y="3044"/>
                </a:lnTo>
                <a:lnTo>
                  <a:pt x="6794" y="3040"/>
                </a:lnTo>
                <a:lnTo>
                  <a:pt x="6788" y="3036"/>
                </a:lnTo>
                <a:lnTo>
                  <a:pt x="6784" y="3034"/>
                </a:lnTo>
                <a:lnTo>
                  <a:pt x="6774" y="3030"/>
                </a:lnTo>
                <a:lnTo>
                  <a:pt x="6770" y="3026"/>
                </a:lnTo>
                <a:lnTo>
                  <a:pt x="6770" y="3022"/>
                </a:lnTo>
                <a:lnTo>
                  <a:pt x="6774" y="3016"/>
                </a:lnTo>
                <a:lnTo>
                  <a:pt x="6778" y="3008"/>
                </a:lnTo>
                <a:lnTo>
                  <a:pt x="6778" y="3002"/>
                </a:lnTo>
                <a:lnTo>
                  <a:pt x="6780" y="2994"/>
                </a:lnTo>
                <a:lnTo>
                  <a:pt x="6784" y="2990"/>
                </a:lnTo>
                <a:lnTo>
                  <a:pt x="6788" y="2986"/>
                </a:lnTo>
                <a:lnTo>
                  <a:pt x="6796" y="2984"/>
                </a:lnTo>
                <a:lnTo>
                  <a:pt x="6802" y="2984"/>
                </a:lnTo>
                <a:lnTo>
                  <a:pt x="6808" y="2988"/>
                </a:lnTo>
                <a:lnTo>
                  <a:pt x="6818" y="2990"/>
                </a:lnTo>
                <a:lnTo>
                  <a:pt x="6824" y="2992"/>
                </a:lnTo>
                <a:lnTo>
                  <a:pt x="6828" y="2996"/>
                </a:lnTo>
                <a:lnTo>
                  <a:pt x="6832" y="3004"/>
                </a:lnTo>
                <a:lnTo>
                  <a:pt x="6836" y="3014"/>
                </a:lnTo>
                <a:lnTo>
                  <a:pt x="6838" y="3018"/>
                </a:lnTo>
                <a:lnTo>
                  <a:pt x="6842" y="3020"/>
                </a:lnTo>
                <a:lnTo>
                  <a:pt x="6850" y="3020"/>
                </a:lnTo>
                <a:lnTo>
                  <a:pt x="6850" y="3018"/>
                </a:lnTo>
                <a:lnTo>
                  <a:pt x="6850" y="3014"/>
                </a:lnTo>
                <a:lnTo>
                  <a:pt x="6852" y="3006"/>
                </a:lnTo>
                <a:lnTo>
                  <a:pt x="6854" y="3000"/>
                </a:lnTo>
                <a:lnTo>
                  <a:pt x="6852" y="2996"/>
                </a:lnTo>
                <a:lnTo>
                  <a:pt x="6850" y="2992"/>
                </a:lnTo>
                <a:lnTo>
                  <a:pt x="6846" y="2986"/>
                </a:lnTo>
                <a:lnTo>
                  <a:pt x="6836" y="2978"/>
                </a:lnTo>
                <a:lnTo>
                  <a:pt x="6826" y="2972"/>
                </a:lnTo>
                <a:lnTo>
                  <a:pt x="6810" y="2962"/>
                </a:lnTo>
                <a:lnTo>
                  <a:pt x="6804" y="2958"/>
                </a:lnTo>
                <a:lnTo>
                  <a:pt x="6798" y="2952"/>
                </a:lnTo>
                <a:lnTo>
                  <a:pt x="6794" y="2950"/>
                </a:lnTo>
                <a:lnTo>
                  <a:pt x="6786" y="2946"/>
                </a:lnTo>
                <a:lnTo>
                  <a:pt x="6768" y="2938"/>
                </a:lnTo>
                <a:lnTo>
                  <a:pt x="6758" y="2932"/>
                </a:lnTo>
                <a:lnTo>
                  <a:pt x="6752" y="2928"/>
                </a:lnTo>
                <a:lnTo>
                  <a:pt x="6750" y="2922"/>
                </a:lnTo>
                <a:lnTo>
                  <a:pt x="6752" y="2920"/>
                </a:lnTo>
                <a:lnTo>
                  <a:pt x="6754" y="2918"/>
                </a:lnTo>
                <a:lnTo>
                  <a:pt x="6760" y="2912"/>
                </a:lnTo>
                <a:lnTo>
                  <a:pt x="6760" y="2908"/>
                </a:lnTo>
                <a:lnTo>
                  <a:pt x="6758" y="2908"/>
                </a:lnTo>
                <a:lnTo>
                  <a:pt x="6752" y="2906"/>
                </a:lnTo>
                <a:lnTo>
                  <a:pt x="6744" y="2904"/>
                </a:lnTo>
                <a:lnTo>
                  <a:pt x="6722" y="2902"/>
                </a:lnTo>
                <a:lnTo>
                  <a:pt x="6710" y="2898"/>
                </a:lnTo>
                <a:lnTo>
                  <a:pt x="6702" y="2894"/>
                </a:lnTo>
                <a:lnTo>
                  <a:pt x="6686" y="2878"/>
                </a:lnTo>
                <a:lnTo>
                  <a:pt x="6676" y="2862"/>
                </a:lnTo>
                <a:lnTo>
                  <a:pt x="6668" y="2848"/>
                </a:lnTo>
                <a:lnTo>
                  <a:pt x="6664" y="2834"/>
                </a:lnTo>
                <a:lnTo>
                  <a:pt x="6658" y="2816"/>
                </a:lnTo>
                <a:lnTo>
                  <a:pt x="6654" y="2810"/>
                </a:lnTo>
                <a:lnTo>
                  <a:pt x="6650" y="2808"/>
                </a:lnTo>
                <a:lnTo>
                  <a:pt x="6642" y="2806"/>
                </a:lnTo>
                <a:lnTo>
                  <a:pt x="6636" y="2800"/>
                </a:lnTo>
                <a:lnTo>
                  <a:pt x="6628" y="2794"/>
                </a:lnTo>
                <a:lnTo>
                  <a:pt x="6618" y="2786"/>
                </a:lnTo>
                <a:lnTo>
                  <a:pt x="6612" y="2780"/>
                </a:lnTo>
                <a:lnTo>
                  <a:pt x="6608" y="2774"/>
                </a:lnTo>
                <a:lnTo>
                  <a:pt x="6604" y="2766"/>
                </a:lnTo>
                <a:lnTo>
                  <a:pt x="6602" y="2758"/>
                </a:lnTo>
                <a:lnTo>
                  <a:pt x="6602" y="2752"/>
                </a:lnTo>
                <a:lnTo>
                  <a:pt x="6602" y="2746"/>
                </a:lnTo>
                <a:lnTo>
                  <a:pt x="6604" y="2742"/>
                </a:lnTo>
                <a:lnTo>
                  <a:pt x="6608" y="2738"/>
                </a:lnTo>
                <a:lnTo>
                  <a:pt x="6610" y="2738"/>
                </a:lnTo>
                <a:lnTo>
                  <a:pt x="6612" y="2736"/>
                </a:lnTo>
                <a:lnTo>
                  <a:pt x="6612" y="2730"/>
                </a:lnTo>
                <a:lnTo>
                  <a:pt x="6602" y="2718"/>
                </a:lnTo>
                <a:lnTo>
                  <a:pt x="6600" y="2710"/>
                </a:lnTo>
                <a:lnTo>
                  <a:pt x="6600" y="2704"/>
                </a:lnTo>
                <a:lnTo>
                  <a:pt x="6604" y="2702"/>
                </a:lnTo>
                <a:lnTo>
                  <a:pt x="6608" y="2704"/>
                </a:lnTo>
                <a:lnTo>
                  <a:pt x="6612" y="2704"/>
                </a:lnTo>
                <a:lnTo>
                  <a:pt x="6614" y="2704"/>
                </a:lnTo>
                <a:lnTo>
                  <a:pt x="6618" y="2702"/>
                </a:lnTo>
                <a:lnTo>
                  <a:pt x="6626" y="2696"/>
                </a:lnTo>
                <a:lnTo>
                  <a:pt x="6634" y="2690"/>
                </a:lnTo>
                <a:lnTo>
                  <a:pt x="6642" y="2688"/>
                </a:lnTo>
                <a:lnTo>
                  <a:pt x="6642" y="2690"/>
                </a:lnTo>
                <a:lnTo>
                  <a:pt x="6644" y="2692"/>
                </a:lnTo>
                <a:lnTo>
                  <a:pt x="6650" y="2690"/>
                </a:lnTo>
                <a:lnTo>
                  <a:pt x="6656" y="2690"/>
                </a:lnTo>
                <a:lnTo>
                  <a:pt x="6658" y="2690"/>
                </a:lnTo>
                <a:lnTo>
                  <a:pt x="6658" y="2696"/>
                </a:lnTo>
                <a:lnTo>
                  <a:pt x="6658" y="2698"/>
                </a:lnTo>
                <a:lnTo>
                  <a:pt x="6656" y="2698"/>
                </a:lnTo>
                <a:lnTo>
                  <a:pt x="6654" y="2700"/>
                </a:lnTo>
                <a:lnTo>
                  <a:pt x="6652" y="2702"/>
                </a:lnTo>
                <a:lnTo>
                  <a:pt x="6652" y="2704"/>
                </a:lnTo>
                <a:lnTo>
                  <a:pt x="6654" y="2716"/>
                </a:lnTo>
                <a:lnTo>
                  <a:pt x="6660" y="2730"/>
                </a:lnTo>
                <a:lnTo>
                  <a:pt x="6666" y="2742"/>
                </a:lnTo>
                <a:lnTo>
                  <a:pt x="6670" y="2744"/>
                </a:lnTo>
                <a:lnTo>
                  <a:pt x="6672" y="2742"/>
                </a:lnTo>
                <a:lnTo>
                  <a:pt x="6678" y="2718"/>
                </a:lnTo>
                <a:lnTo>
                  <a:pt x="6680" y="2714"/>
                </a:lnTo>
                <a:lnTo>
                  <a:pt x="6684" y="2712"/>
                </a:lnTo>
                <a:lnTo>
                  <a:pt x="6688" y="2712"/>
                </a:lnTo>
                <a:lnTo>
                  <a:pt x="6694" y="2714"/>
                </a:lnTo>
                <a:lnTo>
                  <a:pt x="6700" y="2722"/>
                </a:lnTo>
                <a:lnTo>
                  <a:pt x="6706" y="2728"/>
                </a:lnTo>
                <a:lnTo>
                  <a:pt x="6706" y="2732"/>
                </a:lnTo>
                <a:lnTo>
                  <a:pt x="6708" y="2736"/>
                </a:lnTo>
                <a:lnTo>
                  <a:pt x="6708" y="2746"/>
                </a:lnTo>
                <a:lnTo>
                  <a:pt x="6710" y="2752"/>
                </a:lnTo>
                <a:lnTo>
                  <a:pt x="6714" y="2758"/>
                </a:lnTo>
                <a:lnTo>
                  <a:pt x="6720" y="2764"/>
                </a:lnTo>
                <a:lnTo>
                  <a:pt x="6720" y="2768"/>
                </a:lnTo>
                <a:lnTo>
                  <a:pt x="6720" y="2770"/>
                </a:lnTo>
                <a:lnTo>
                  <a:pt x="6718" y="2772"/>
                </a:lnTo>
                <a:lnTo>
                  <a:pt x="6718" y="2774"/>
                </a:lnTo>
                <a:lnTo>
                  <a:pt x="6718" y="2778"/>
                </a:lnTo>
                <a:lnTo>
                  <a:pt x="6722" y="2782"/>
                </a:lnTo>
                <a:lnTo>
                  <a:pt x="6732" y="2790"/>
                </a:lnTo>
                <a:lnTo>
                  <a:pt x="6740" y="2798"/>
                </a:lnTo>
                <a:lnTo>
                  <a:pt x="6746" y="2804"/>
                </a:lnTo>
                <a:lnTo>
                  <a:pt x="6750" y="2812"/>
                </a:lnTo>
                <a:lnTo>
                  <a:pt x="6750" y="2814"/>
                </a:lnTo>
                <a:lnTo>
                  <a:pt x="6752" y="2814"/>
                </a:lnTo>
                <a:lnTo>
                  <a:pt x="6762" y="2814"/>
                </a:lnTo>
                <a:lnTo>
                  <a:pt x="6768" y="2814"/>
                </a:lnTo>
                <a:lnTo>
                  <a:pt x="6774" y="2814"/>
                </a:lnTo>
                <a:lnTo>
                  <a:pt x="6786" y="2822"/>
                </a:lnTo>
                <a:lnTo>
                  <a:pt x="6800" y="2832"/>
                </a:lnTo>
                <a:lnTo>
                  <a:pt x="6812" y="2844"/>
                </a:lnTo>
                <a:lnTo>
                  <a:pt x="6798" y="2842"/>
                </a:lnTo>
                <a:lnTo>
                  <a:pt x="6794" y="2842"/>
                </a:lnTo>
                <a:lnTo>
                  <a:pt x="6800" y="2846"/>
                </a:lnTo>
                <a:lnTo>
                  <a:pt x="6818" y="2854"/>
                </a:lnTo>
                <a:lnTo>
                  <a:pt x="6828" y="2858"/>
                </a:lnTo>
                <a:lnTo>
                  <a:pt x="6836" y="2862"/>
                </a:lnTo>
                <a:lnTo>
                  <a:pt x="6844" y="2870"/>
                </a:lnTo>
                <a:lnTo>
                  <a:pt x="6848" y="2876"/>
                </a:lnTo>
                <a:lnTo>
                  <a:pt x="6852" y="2876"/>
                </a:lnTo>
                <a:lnTo>
                  <a:pt x="6858" y="2876"/>
                </a:lnTo>
                <a:lnTo>
                  <a:pt x="6862" y="2880"/>
                </a:lnTo>
                <a:lnTo>
                  <a:pt x="6868" y="2882"/>
                </a:lnTo>
                <a:lnTo>
                  <a:pt x="6872" y="2886"/>
                </a:lnTo>
                <a:lnTo>
                  <a:pt x="6874" y="2892"/>
                </a:lnTo>
                <a:lnTo>
                  <a:pt x="6876" y="2898"/>
                </a:lnTo>
                <a:lnTo>
                  <a:pt x="6876" y="2902"/>
                </a:lnTo>
                <a:lnTo>
                  <a:pt x="6880" y="2904"/>
                </a:lnTo>
                <a:lnTo>
                  <a:pt x="6888" y="2904"/>
                </a:lnTo>
                <a:lnTo>
                  <a:pt x="6892" y="2908"/>
                </a:lnTo>
                <a:lnTo>
                  <a:pt x="6894" y="2912"/>
                </a:lnTo>
                <a:lnTo>
                  <a:pt x="6892" y="2928"/>
                </a:lnTo>
                <a:lnTo>
                  <a:pt x="6890" y="2944"/>
                </a:lnTo>
                <a:lnTo>
                  <a:pt x="6890" y="2950"/>
                </a:lnTo>
                <a:lnTo>
                  <a:pt x="6890" y="2954"/>
                </a:lnTo>
                <a:lnTo>
                  <a:pt x="6892" y="2956"/>
                </a:lnTo>
                <a:lnTo>
                  <a:pt x="6890" y="2958"/>
                </a:lnTo>
                <a:lnTo>
                  <a:pt x="6888" y="2962"/>
                </a:lnTo>
                <a:lnTo>
                  <a:pt x="6884" y="2968"/>
                </a:lnTo>
                <a:lnTo>
                  <a:pt x="6884" y="2974"/>
                </a:lnTo>
                <a:lnTo>
                  <a:pt x="6886" y="2978"/>
                </a:lnTo>
                <a:lnTo>
                  <a:pt x="6888" y="2984"/>
                </a:lnTo>
                <a:lnTo>
                  <a:pt x="6888" y="2988"/>
                </a:lnTo>
                <a:lnTo>
                  <a:pt x="6886" y="2990"/>
                </a:lnTo>
                <a:lnTo>
                  <a:pt x="6886" y="2992"/>
                </a:lnTo>
                <a:lnTo>
                  <a:pt x="6894" y="2996"/>
                </a:lnTo>
                <a:lnTo>
                  <a:pt x="6902" y="3002"/>
                </a:lnTo>
                <a:lnTo>
                  <a:pt x="6906" y="3008"/>
                </a:lnTo>
                <a:lnTo>
                  <a:pt x="6908" y="3012"/>
                </a:lnTo>
                <a:lnTo>
                  <a:pt x="6910" y="3016"/>
                </a:lnTo>
                <a:lnTo>
                  <a:pt x="6910" y="3022"/>
                </a:lnTo>
                <a:lnTo>
                  <a:pt x="6912" y="3026"/>
                </a:lnTo>
                <a:lnTo>
                  <a:pt x="6916" y="3026"/>
                </a:lnTo>
                <a:lnTo>
                  <a:pt x="6924" y="3044"/>
                </a:lnTo>
                <a:lnTo>
                  <a:pt x="6930" y="3052"/>
                </a:lnTo>
                <a:lnTo>
                  <a:pt x="6936" y="3058"/>
                </a:lnTo>
                <a:lnTo>
                  <a:pt x="6940" y="3062"/>
                </a:lnTo>
                <a:lnTo>
                  <a:pt x="6942" y="3066"/>
                </a:lnTo>
                <a:lnTo>
                  <a:pt x="6944" y="3064"/>
                </a:lnTo>
                <a:lnTo>
                  <a:pt x="6946" y="3064"/>
                </a:lnTo>
                <a:lnTo>
                  <a:pt x="6948" y="3062"/>
                </a:lnTo>
                <a:lnTo>
                  <a:pt x="6952" y="3064"/>
                </a:lnTo>
                <a:lnTo>
                  <a:pt x="6958" y="3068"/>
                </a:lnTo>
                <a:lnTo>
                  <a:pt x="6960" y="3070"/>
                </a:lnTo>
                <a:lnTo>
                  <a:pt x="6958" y="3070"/>
                </a:lnTo>
                <a:lnTo>
                  <a:pt x="6950" y="3070"/>
                </a:lnTo>
                <a:lnTo>
                  <a:pt x="6942" y="3072"/>
                </a:lnTo>
                <a:lnTo>
                  <a:pt x="6942" y="3074"/>
                </a:lnTo>
                <a:lnTo>
                  <a:pt x="6944" y="3078"/>
                </a:lnTo>
                <a:lnTo>
                  <a:pt x="6952" y="3088"/>
                </a:lnTo>
                <a:lnTo>
                  <a:pt x="6956" y="3098"/>
                </a:lnTo>
                <a:lnTo>
                  <a:pt x="6958" y="3102"/>
                </a:lnTo>
                <a:lnTo>
                  <a:pt x="6962" y="3102"/>
                </a:lnTo>
                <a:lnTo>
                  <a:pt x="6964" y="3100"/>
                </a:lnTo>
                <a:lnTo>
                  <a:pt x="6968" y="3098"/>
                </a:lnTo>
                <a:lnTo>
                  <a:pt x="6970" y="3098"/>
                </a:lnTo>
                <a:lnTo>
                  <a:pt x="6974" y="3100"/>
                </a:lnTo>
                <a:lnTo>
                  <a:pt x="6984" y="3098"/>
                </a:lnTo>
                <a:lnTo>
                  <a:pt x="6996" y="3098"/>
                </a:lnTo>
                <a:lnTo>
                  <a:pt x="7000" y="3098"/>
                </a:lnTo>
                <a:lnTo>
                  <a:pt x="7004" y="3100"/>
                </a:lnTo>
                <a:lnTo>
                  <a:pt x="7008" y="3100"/>
                </a:lnTo>
                <a:lnTo>
                  <a:pt x="7014" y="3100"/>
                </a:lnTo>
                <a:lnTo>
                  <a:pt x="7020" y="3104"/>
                </a:lnTo>
                <a:lnTo>
                  <a:pt x="7026" y="3106"/>
                </a:lnTo>
                <a:lnTo>
                  <a:pt x="7032" y="3108"/>
                </a:lnTo>
                <a:lnTo>
                  <a:pt x="7038" y="3108"/>
                </a:lnTo>
                <a:lnTo>
                  <a:pt x="7042" y="3110"/>
                </a:lnTo>
                <a:lnTo>
                  <a:pt x="7042" y="3112"/>
                </a:lnTo>
                <a:lnTo>
                  <a:pt x="7042" y="3114"/>
                </a:lnTo>
                <a:lnTo>
                  <a:pt x="7036" y="3116"/>
                </a:lnTo>
                <a:lnTo>
                  <a:pt x="7028" y="3118"/>
                </a:lnTo>
                <a:lnTo>
                  <a:pt x="7022" y="3118"/>
                </a:lnTo>
                <a:lnTo>
                  <a:pt x="7006" y="3108"/>
                </a:lnTo>
                <a:lnTo>
                  <a:pt x="6996" y="3104"/>
                </a:lnTo>
                <a:lnTo>
                  <a:pt x="6990" y="3102"/>
                </a:lnTo>
                <a:lnTo>
                  <a:pt x="6986" y="3104"/>
                </a:lnTo>
                <a:lnTo>
                  <a:pt x="6982" y="3108"/>
                </a:lnTo>
                <a:lnTo>
                  <a:pt x="6980" y="3110"/>
                </a:lnTo>
                <a:lnTo>
                  <a:pt x="6978" y="3110"/>
                </a:lnTo>
                <a:lnTo>
                  <a:pt x="6972" y="3110"/>
                </a:lnTo>
                <a:lnTo>
                  <a:pt x="6968" y="3110"/>
                </a:lnTo>
                <a:lnTo>
                  <a:pt x="6966" y="3112"/>
                </a:lnTo>
                <a:lnTo>
                  <a:pt x="6966" y="3116"/>
                </a:lnTo>
                <a:lnTo>
                  <a:pt x="6964" y="3120"/>
                </a:lnTo>
                <a:lnTo>
                  <a:pt x="6962" y="3122"/>
                </a:lnTo>
                <a:lnTo>
                  <a:pt x="6960" y="3124"/>
                </a:lnTo>
                <a:lnTo>
                  <a:pt x="6958" y="3126"/>
                </a:lnTo>
                <a:lnTo>
                  <a:pt x="6960" y="3130"/>
                </a:lnTo>
                <a:lnTo>
                  <a:pt x="6964" y="3134"/>
                </a:lnTo>
                <a:lnTo>
                  <a:pt x="6964" y="3138"/>
                </a:lnTo>
                <a:lnTo>
                  <a:pt x="6964" y="3140"/>
                </a:lnTo>
                <a:lnTo>
                  <a:pt x="6970" y="3142"/>
                </a:lnTo>
                <a:lnTo>
                  <a:pt x="6974" y="3142"/>
                </a:lnTo>
                <a:lnTo>
                  <a:pt x="6976" y="3144"/>
                </a:lnTo>
                <a:lnTo>
                  <a:pt x="6980" y="3148"/>
                </a:lnTo>
                <a:lnTo>
                  <a:pt x="6978" y="3156"/>
                </a:lnTo>
                <a:lnTo>
                  <a:pt x="6976" y="3162"/>
                </a:lnTo>
                <a:lnTo>
                  <a:pt x="6976" y="3166"/>
                </a:lnTo>
                <a:lnTo>
                  <a:pt x="6976" y="3170"/>
                </a:lnTo>
                <a:lnTo>
                  <a:pt x="6982" y="3180"/>
                </a:lnTo>
                <a:lnTo>
                  <a:pt x="6986" y="3184"/>
                </a:lnTo>
                <a:lnTo>
                  <a:pt x="6988" y="3186"/>
                </a:lnTo>
                <a:lnTo>
                  <a:pt x="6990" y="3184"/>
                </a:lnTo>
                <a:lnTo>
                  <a:pt x="6992" y="3178"/>
                </a:lnTo>
                <a:lnTo>
                  <a:pt x="6994" y="3174"/>
                </a:lnTo>
                <a:lnTo>
                  <a:pt x="6996" y="3172"/>
                </a:lnTo>
                <a:lnTo>
                  <a:pt x="6998" y="3172"/>
                </a:lnTo>
                <a:lnTo>
                  <a:pt x="7000" y="3174"/>
                </a:lnTo>
                <a:lnTo>
                  <a:pt x="7006" y="3184"/>
                </a:lnTo>
                <a:lnTo>
                  <a:pt x="7008" y="3196"/>
                </a:lnTo>
                <a:lnTo>
                  <a:pt x="7008" y="3204"/>
                </a:lnTo>
                <a:lnTo>
                  <a:pt x="7010" y="3206"/>
                </a:lnTo>
                <a:lnTo>
                  <a:pt x="7012" y="3206"/>
                </a:lnTo>
                <a:lnTo>
                  <a:pt x="7014" y="3200"/>
                </a:lnTo>
                <a:lnTo>
                  <a:pt x="7018" y="3190"/>
                </a:lnTo>
                <a:lnTo>
                  <a:pt x="7018" y="3184"/>
                </a:lnTo>
                <a:lnTo>
                  <a:pt x="7020" y="3182"/>
                </a:lnTo>
                <a:lnTo>
                  <a:pt x="7022" y="3184"/>
                </a:lnTo>
                <a:lnTo>
                  <a:pt x="7026" y="3190"/>
                </a:lnTo>
                <a:lnTo>
                  <a:pt x="7032" y="3200"/>
                </a:lnTo>
                <a:lnTo>
                  <a:pt x="7036" y="3204"/>
                </a:lnTo>
                <a:lnTo>
                  <a:pt x="7040" y="3204"/>
                </a:lnTo>
                <a:lnTo>
                  <a:pt x="7040" y="3200"/>
                </a:lnTo>
                <a:lnTo>
                  <a:pt x="7040" y="3192"/>
                </a:lnTo>
                <a:lnTo>
                  <a:pt x="7032" y="3172"/>
                </a:lnTo>
                <a:lnTo>
                  <a:pt x="7024" y="3150"/>
                </a:lnTo>
                <a:lnTo>
                  <a:pt x="7022" y="3144"/>
                </a:lnTo>
                <a:lnTo>
                  <a:pt x="7022" y="3142"/>
                </a:lnTo>
                <a:lnTo>
                  <a:pt x="7024" y="3142"/>
                </a:lnTo>
                <a:lnTo>
                  <a:pt x="7030" y="3144"/>
                </a:lnTo>
                <a:lnTo>
                  <a:pt x="7034" y="3146"/>
                </a:lnTo>
                <a:lnTo>
                  <a:pt x="7036" y="3150"/>
                </a:lnTo>
                <a:lnTo>
                  <a:pt x="7038" y="3154"/>
                </a:lnTo>
                <a:lnTo>
                  <a:pt x="7040" y="3158"/>
                </a:lnTo>
                <a:lnTo>
                  <a:pt x="7044" y="3158"/>
                </a:lnTo>
                <a:lnTo>
                  <a:pt x="7052" y="3152"/>
                </a:lnTo>
                <a:lnTo>
                  <a:pt x="7054" y="3152"/>
                </a:lnTo>
                <a:lnTo>
                  <a:pt x="7056" y="3150"/>
                </a:lnTo>
                <a:lnTo>
                  <a:pt x="7054" y="3146"/>
                </a:lnTo>
                <a:lnTo>
                  <a:pt x="7050" y="3142"/>
                </a:lnTo>
                <a:lnTo>
                  <a:pt x="7044" y="3140"/>
                </a:lnTo>
                <a:lnTo>
                  <a:pt x="7040" y="3140"/>
                </a:lnTo>
                <a:lnTo>
                  <a:pt x="7040" y="3138"/>
                </a:lnTo>
                <a:lnTo>
                  <a:pt x="7040" y="3134"/>
                </a:lnTo>
                <a:lnTo>
                  <a:pt x="7038" y="3130"/>
                </a:lnTo>
                <a:lnTo>
                  <a:pt x="7036" y="3128"/>
                </a:lnTo>
                <a:lnTo>
                  <a:pt x="7038" y="3124"/>
                </a:lnTo>
                <a:lnTo>
                  <a:pt x="7044" y="3120"/>
                </a:lnTo>
                <a:lnTo>
                  <a:pt x="7052" y="3118"/>
                </a:lnTo>
                <a:lnTo>
                  <a:pt x="7056" y="3118"/>
                </a:lnTo>
                <a:lnTo>
                  <a:pt x="7058" y="3120"/>
                </a:lnTo>
                <a:lnTo>
                  <a:pt x="7066" y="3132"/>
                </a:lnTo>
                <a:lnTo>
                  <a:pt x="7072" y="3136"/>
                </a:lnTo>
                <a:lnTo>
                  <a:pt x="7074" y="3138"/>
                </a:lnTo>
                <a:lnTo>
                  <a:pt x="7076" y="3138"/>
                </a:lnTo>
                <a:lnTo>
                  <a:pt x="7078" y="3136"/>
                </a:lnTo>
                <a:lnTo>
                  <a:pt x="7078" y="3134"/>
                </a:lnTo>
                <a:lnTo>
                  <a:pt x="7078" y="3128"/>
                </a:lnTo>
                <a:lnTo>
                  <a:pt x="7076" y="3120"/>
                </a:lnTo>
                <a:lnTo>
                  <a:pt x="7076" y="3114"/>
                </a:lnTo>
                <a:lnTo>
                  <a:pt x="7076" y="3110"/>
                </a:lnTo>
                <a:lnTo>
                  <a:pt x="7076" y="3108"/>
                </a:lnTo>
                <a:lnTo>
                  <a:pt x="7070" y="3104"/>
                </a:lnTo>
                <a:lnTo>
                  <a:pt x="7062" y="3102"/>
                </a:lnTo>
                <a:lnTo>
                  <a:pt x="7060" y="3100"/>
                </a:lnTo>
                <a:lnTo>
                  <a:pt x="7058" y="3096"/>
                </a:lnTo>
                <a:lnTo>
                  <a:pt x="7054" y="3092"/>
                </a:lnTo>
                <a:lnTo>
                  <a:pt x="7052" y="3092"/>
                </a:lnTo>
                <a:lnTo>
                  <a:pt x="7048" y="3090"/>
                </a:lnTo>
                <a:lnTo>
                  <a:pt x="7044" y="3086"/>
                </a:lnTo>
                <a:lnTo>
                  <a:pt x="7042" y="3082"/>
                </a:lnTo>
                <a:lnTo>
                  <a:pt x="7036" y="3078"/>
                </a:lnTo>
                <a:lnTo>
                  <a:pt x="7024" y="3074"/>
                </a:lnTo>
                <a:lnTo>
                  <a:pt x="7016" y="3072"/>
                </a:lnTo>
                <a:lnTo>
                  <a:pt x="7016" y="3070"/>
                </a:lnTo>
                <a:lnTo>
                  <a:pt x="7022" y="3068"/>
                </a:lnTo>
                <a:lnTo>
                  <a:pt x="7030" y="3068"/>
                </a:lnTo>
                <a:lnTo>
                  <a:pt x="7032" y="3064"/>
                </a:lnTo>
                <a:lnTo>
                  <a:pt x="7032" y="3060"/>
                </a:lnTo>
                <a:lnTo>
                  <a:pt x="7032" y="3056"/>
                </a:lnTo>
                <a:lnTo>
                  <a:pt x="7028" y="3050"/>
                </a:lnTo>
                <a:lnTo>
                  <a:pt x="7030" y="3048"/>
                </a:lnTo>
                <a:lnTo>
                  <a:pt x="7034" y="3046"/>
                </a:lnTo>
                <a:lnTo>
                  <a:pt x="7036" y="3048"/>
                </a:lnTo>
                <a:lnTo>
                  <a:pt x="7038" y="3048"/>
                </a:lnTo>
                <a:lnTo>
                  <a:pt x="7038" y="3054"/>
                </a:lnTo>
                <a:lnTo>
                  <a:pt x="7038" y="3060"/>
                </a:lnTo>
                <a:lnTo>
                  <a:pt x="7040" y="3060"/>
                </a:lnTo>
                <a:lnTo>
                  <a:pt x="7042" y="3058"/>
                </a:lnTo>
                <a:lnTo>
                  <a:pt x="7044" y="3056"/>
                </a:lnTo>
                <a:lnTo>
                  <a:pt x="7046" y="3052"/>
                </a:lnTo>
                <a:lnTo>
                  <a:pt x="7044" y="3046"/>
                </a:lnTo>
                <a:lnTo>
                  <a:pt x="7038" y="3038"/>
                </a:lnTo>
                <a:lnTo>
                  <a:pt x="7032" y="3028"/>
                </a:lnTo>
                <a:lnTo>
                  <a:pt x="7024" y="3018"/>
                </a:lnTo>
                <a:lnTo>
                  <a:pt x="7018" y="3010"/>
                </a:lnTo>
                <a:lnTo>
                  <a:pt x="7016" y="3000"/>
                </a:lnTo>
                <a:lnTo>
                  <a:pt x="7014" y="2996"/>
                </a:lnTo>
                <a:lnTo>
                  <a:pt x="7016" y="2990"/>
                </a:lnTo>
                <a:lnTo>
                  <a:pt x="7020" y="2984"/>
                </a:lnTo>
                <a:lnTo>
                  <a:pt x="7026" y="2978"/>
                </a:lnTo>
                <a:lnTo>
                  <a:pt x="7028" y="2976"/>
                </a:lnTo>
                <a:lnTo>
                  <a:pt x="7030" y="2976"/>
                </a:lnTo>
                <a:lnTo>
                  <a:pt x="7030" y="2980"/>
                </a:lnTo>
                <a:lnTo>
                  <a:pt x="7030" y="2984"/>
                </a:lnTo>
                <a:lnTo>
                  <a:pt x="7030" y="2988"/>
                </a:lnTo>
                <a:lnTo>
                  <a:pt x="7032" y="2988"/>
                </a:lnTo>
                <a:lnTo>
                  <a:pt x="7036" y="2990"/>
                </a:lnTo>
                <a:lnTo>
                  <a:pt x="7042" y="2994"/>
                </a:lnTo>
                <a:lnTo>
                  <a:pt x="7044" y="2998"/>
                </a:lnTo>
                <a:lnTo>
                  <a:pt x="7046" y="3004"/>
                </a:lnTo>
                <a:lnTo>
                  <a:pt x="7048" y="3008"/>
                </a:lnTo>
                <a:lnTo>
                  <a:pt x="7050" y="3012"/>
                </a:lnTo>
                <a:lnTo>
                  <a:pt x="7056" y="3014"/>
                </a:lnTo>
                <a:lnTo>
                  <a:pt x="7058" y="3014"/>
                </a:lnTo>
                <a:lnTo>
                  <a:pt x="7060" y="3012"/>
                </a:lnTo>
                <a:lnTo>
                  <a:pt x="7060" y="3010"/>
                </a:lnTo>
                <a:lnTo>
                  <a:pt x="7058" y="3008"/>
                </a:lnTo>
                <a:lnTo>
                  <a:pt x="7054" y="3002"/>
                </a:lnTo>
                <a:lnTo>
                  <a:pt x="7052" y="2996"/>
                </a:lnTo>
                <a:lnTo>
                  <a:pt x="7054" y="2996"/>
                </a:lnTo>
                <a:lnTo>
                  <a:pt x="7062" y="3002"/>
                </a:lnTo>
                <a:lnTo>
                  <a:pt x="7070" y="3010"/>
                </a:lnTo>
                <a:lnTo>
                  <a:pt x="7074" y="3012"/>
                </a:lnTo>
                <a:lnTo>
                  <a:pt x="7076" y="3010"/>
                </a:lnTo>
                <a:lnTo>
                  <a:pt x="7076" y="3008"/>
                </a:lnTo>
                <a:lnTo>
                  <a:pt x="7070" y="3000"/>
                </a:lnTo>
                <a:lnTo>
                  <a:pt x="7064" y="2992"/>
                </a:lnTo>
                <a:lnTo>
                  <a:pt x="7066" y="2990"/>
                </a:lnTo>
                <a:lnTo>
                  <a:pt x="7080" y="2998"/>
                </a:lnTo>
                <a:lnTo>
                  <a:pt x="7086" y="3002"/>
                </a:lnTo>
                <a:lnTo>
                  <a:pt x="7090" y="3002"/>
                </a:lnTo>
                <a:lnTo>
                  <a:pt x="7090" y="3000"/>
                </a:lnTo>
                <a:lnTo>
                  <a:pt x="7084" y="2994"/>
                </a:lnTo>
                <a:lnTo>
                  <a:pt x="7076" y="2988"/>
                </a:lnTo>
                <a:lnTo>
                  <a:pt x="7072" y="2986"/>
                </a:lnTo>
                <a:lnTo>
                  <a:pt x="7068" y="2986"/>
                </a:lnTo>
                <a:lnTo>
                  <a:pt x="7070" y="2982"/>
                </a:lnTo>
                <a:lnTo>
                  <a:pt x="7070" y="2980"/>
                </a:lnTo>
                <a:lnTo>
                  <a:pt x="7068" y="2976"/>
                </a:lnTo>
                <a:lnTo>
                  <a:pt x="7066" y="2974"/>
                </a:lnTo>
                <a:lnTo>
                  <a:pt x="7064" y="2972"/>
                </a:lnTo>
                <a:lnTo>
                  <a:pt x="7072" y="2970"/>
                </a:lnTo>
                <a:lnTo>
                  <a:pt x="7078" y="2968"/>
                </a:lnTo>
                <a:lnTo>
                  <a:pt x="7082" y="2966"/>
                </a:lnTo>
                <a:lnTo>
                  <a:pt x="7088" y="2962"/>
                </a:lnTo>
                <a:lnTo>
                  <a:pt x="7094" y="2958"/>
                </a:lnTo>
                <a:lnTo>
                  <a:pt x="7096" y="2958"/>
                </a:lnTo>
                <a:lnTo>
                  <a:pt x="7102" y="2960"/>
                </a:lnTo>
                <a:lnTo>
                  <a:pt x="7106" y="2962"/>
                </a:lnTo>
                <a:lnTo>
                  <a:pt x="7110" y="2960"/>
                </a:lnTo>
                <a:lnTo>
                  <a:pt x="7114" y="2958"/>
                </a:lnTo>
                <a:lnTo>
                  <a:pt x="7120" y="2956"/>
                </a:lnTo>
                <a:lnTo>
                  <a:pt x="7124" y="2956"/>
                </a:lnTo>
                <a:lnTo>
                  <a:pt x="7128" y="2958"/>
                </a:lnTo>
                <a:lnTo>
                  <a:pt x="7134" y="2960"/>
                </a:lnTo>
                <a:lnTo>
                  <a:pt x="7140" y="2962"/>
                </a:lnTo>
                <a:lnTo>
                  <a:pt x="7148" y="2962"/>
                </a:lnTo>
                <a:lnTo>
                  <a:pt x="7154" y="2962"/>
                </a:lnTo>
                <a:lnTo>
                  <a:pt x="7156" y="2964"/>
                </a:lnTo>
                <a:lnTo>
                  <a:pt x="7158" y="2968"/>
                </a:lnTo>
                <a:lnTo>
                  <a:pt x="7158" y="2974"/>
                </a:lnTo>
                <a:lnTo>
                  <a:pt x="7164" y="2976"/>
                </a:lnTo>
                <a:lnTo>
                  <a:pt x="7170" y="2978"/>
                </a:lnTo>
                <a:lnTo>
                  <a:pt x="7178" y="2976"/>
                </a:lnTo>
                <a:lnTo>
                  <a:pt x="7188" y="2974"/>
                </a:lnTo>
                <a:lnTo>
                  <a:pt x="7186" y="2976"/>
                </a:lnTo>
                <a:lnTo>
                  <a:pt x="7168" y="2986"/>
                </a:lnTo>
                <a:lnTo>
                  <a:pt x="7164" y="2990"/>
                </a:lnTo>
                <a:lnTo>
                  <a:pt x="7162" y="2998"/>
                </a:lnTo>
                <a:lnTo>
                  <a:pt x="7164" y="3002"/>
                </a:lnTo>
                <a:lnTo>
                  <a:pt x="7166" y="3000"/>
                </a:lnTo>
                <a:lnTo>
                  <a:pt x="7180" y="2988"/>
                </a:lnTo>
                <a:lnTo>
                  <a:pt x="7190" y="2980"/>
                </a:lnTo>
                <a:lnTo>
                  <a:pt x="7200" y="2976"/>
                </a:lnTo>
                <a:lnTo>
                  <a:pt x="7206" y="2972"/>
                </a:lnTo>
                <a:lnTo>
                  <a:pt x="7212" y="2964"/>
                </a:lnTo>
                <a:lnTo>
                  <a:pt x="7216" y="2956"/>
                </a:lnTo>
                <a:lnTo>
                  <a:pt x="7220" y="2952"/>
                </a:lnTo>
                <a:lnTo>
                  <a:pt x="7222" y="2952"/>
                </a:lnTo>
                <a:lnTo>
                  <a:pt x="7224" y="2952"/>
                </a:lnTo>
                <a:lnTo>
                  <a:pt x="7230" y="2956"/>
                </a:lnTo>
                <a:lnTo>
                  <a:pt x="7232" y="2956"/>
                </a:lnTo>
                <a:lnTo>
                  <a:pt x="7236" y="2954"/>
                </a:lnTo>
                <a:lnTo>
                  <a:pt x="7240" y="2952"/>
                </a:lnTo>
                <a:lnTo>
                  <a:pt x="7246" y="2952"/>
                </a:lnTo>
                <a:lnTo>
                  <a:pt x="7256" y="2954"/>
                </a:lnTo>
                <a:lnTo>
                  <a:pt x="7266" y="2956"/>
                </a:lnTo>
                <a:lnTo>
                  <a:pt x="7270" y="2954"/>
                </a:lnTo>
                <a:lnTo>
                  <a:pt x="7274" y="2950"/>
                </a:lnTo>
                <a:lnTo>
                  <a:pt x="7278" y="2944"/>
                </a:lnTo>
                <a:lnTo>
                  <a:pt x="7278" y="2942"/>
                </a:lnTo>
                <a:lnTo>
                  <a:pt x="7276" y="2940"/>
                </a:lnTo>
                <a:lnTo>
                  <a:pt x="7268" y="2938"/>
                </a:lnTo>
                <a:lnTo>
                  <a:pt x="7256" y="2934"/>
                </a:lnTo>
                <a:lnTo>
                  <a:pt x="7244" y="2926"/>
                </a:lnTo>
                <a:lnTo>
                  <a:pt x="7238" y="2918"/>
                </a:lnTo>
                <a:lnTo>
                  <a:pt x="7236" y="2910"/>
                </a:lnTo>
                <a:lnTo>
                  <a:pt x="7236" y="2900"/>
                </a:lnTo>
                <a:lnTo>
                  <a:pt x="7236" y="2896"/>
                </a:lnTo>
                <a:lnTo>
                  <a:pt x="7234" y="2892"/>
                </a:lnTo>
                <a:lnTo>
                  <a:pt x="7230" y="2890"/>
                </a:lnTo>
                <a:lnTo>
                  <a:pt x="7226" y="2888"/>
                </a:lnTo>
                <a:lnTo>
                  <a:pt x="7224" y="2884"/>
                </a:lnTo>
                <a:lnTo>
                  <a:pt x="7224" y="2882"/>
                </a:lnTo>
                <a:lnTo>
                  <a:pt x="7224" y="2878"/>
                </a:lnTo>
                <a:lnTo>
                  <a:pt x="7222" y="2876"/>
                </a:lnTo>
                <a:lnTo>
                  <a:pt x="7216" y="2874"/>
                </a:lnTo>
                <a:lnTo>
                  <a:pt x="7212" y="2872"/>
                </a:lnTo>
                <a:lnTo>
                  <a:pt x="7220" y="2864"/>
                </a:lnTo>
                <a:lnTo>
                  <a:pt x="7226" y="2860"/>
                </a:lnTo>
                <a:lnTo>
                  <a:pt x="7230" y="2856"/>
                </a:lnTo>
                <a:lnTo>
                  <a:pt x="7232" y="2852"/>
                </a:lnTo>
                <a:lnTo>
                  <a:pt x="7232" y="2848"/>
                </a:lnTo>
                <a:lnTo>
                  <a:pt x="7230" y="2840"/>
                </a:lnTo>
                <a:lnTo>
                  <a:pt x="7232" y="2834"/>
                </a:lnTo>
                <a:lnTo>
                  <a:pt x="7234" y="2826"/>
                </a:lnTo>
                <a:lnTo>
                  <a:pt x="7240" y="2822"/>
                </a:lnTo>
                <a:lnTo>
                  <a:pt x="7244" y="2820"/>
                </a:lnTo>
                <a:lnTo>
                  <a:pt x="7250" y="2822"/>
                </a:lnTo>
                <a:lnTo>
                  <a:pt x="7254" y="2822"/>
                </a:lnTo>
                <a:lnTo>
                  <a:pt x="7256" y="2818"/>
                </a:lnTo>
                <a:lnTo>
                  <a:pt x="7258" y="2812"/>
                </a:lnTo>
                <a:lnTo>
                  <a:pt x="7258" y="2800"/>
                </a:lnTo>
                <a:lnTo>
                  <a:pt x="7262" y="2776"/>
                </a:lnTo>
                <a:lnTo>
                  <a:pt x="7264" y="2766"/>
                </a:lnTo>
                <a:lnTo>
                  <a:pt x="7268" y="2758"/>
                </a:lnTo>
                <a:lnTo>
                  <a:pt x="7272" y="2752"/>
                </a:lnTo>
                <a:lnTo>
                  <a:pt x="7278" y="2746"/>
                </a:lnTo>
                <a:lnTo>
                  <a:pt x="7284" y="2742"/>
                </a:lnTo>
                <a:lnTo>
                  <a:pt x="7292" y="2740"/>
                </a:lnTo>
                <a:lnTo>
                  <a:pt x="7300" y="2736"/>
                </a:lnTo>
                <a:lnTo>
                  <a:pt x="7302" y="2730"/>
                </a:lnTo>
                <a:lnTo>
                  <a:pt x="7304" y="2724"/>
                </a:lnTo>
                <a:lnTo>
                  <a:pt x="7306" y="2716"/>
                </a:lnTo>
                <a:lnTo>
                  <a:pt x="7306" y="2708"/>
                </a:lnTo>
                <a:lnTo>
                  <a:pt x="7304" y="2704"/>
                </a:lnTo>
                <a:lnTo>
                  <a:pt x="7302" y="2702"/>
                </a:lnTo>
                <a:lnTo>
                  <a:pt x="7300" y="2696"/>
                </a:lnTo>
                <a:lnTo>
                  <a:pt x="7300" y="2688"/>
                </a:lnTo>
                <a:lnTo>
                  <a:pt x="7304" y="2688"/>
                </a:lnTo>
                <a:lnTo>
                  <a:pt x="7310" y="2690"/>
                </a:lnTo>
                <a:lnTo>
                  <a:pt x="7316" y="2688"/>
                </a:lnTo>
                <a:lnTo>
                  <a:pt x="7320" y="2684"/>
                </a:lnTo>
                <a:lnTo>
                  <a:pt x="7332" y="2674"/>
                </a:lnTo>
                <a:lnTo>
                  <a:pt x="7340" y="2666"/>
                </a:lnTo>
                <a:lnTo>
                  <a:pt x="7344" y="2658"/>
                </a:lnTo>
                <a:lnTo>
                  <a:pt x="7346" y="2648"/>
                </a:lnTo>
                <a:lnTo>
                  <a:pt x="7346" y="2644"/>
                </a:lnTo>
                <a:lnTo>
                  <a:pt x="7348" y="2640"/>
                </a:lnTo>
                <a:lnTo>
                  <a:pt x="7352" y="2640"/>
                </a:lnTo>
                <a:lnTo>
                  <a:pt x="7356" y="2638"/>
                </a:lnTo>
                <a:lnTo>
                  <a:pt x="7366" y="2638"/>
                </a:lnTo>
                <a:lnTo>
                  <a:pt x="7374" y="2636"/>
                </a:lnTo>
                <a:lnTo>
                  <a:pt x="7382" y="2634"/>
                </a:lnTo>
                <a:lnTo>
                  <a:pt x="7386" y="2636"/>
                </a:lnTo>
                <a:lnTo>
                  <a:pt x="7390" y="2636"/>
                </a:lnTo>
                <a:lnTo>
                  <a:pt x="7390" y="2630"/>
                </a:lnTo>
                <a:lnTo>
                  <a:pt x="7392" y="2612"/>
                </a:lnTo>
                <a:lnTo>
                  <a:pt x="7394" y="2610"/>
                </a:lnTo>
                <a:lnTo>
                  <a:pt x="7396" y="2616"/>
                </a:lnTo>
                <a:lnTo>
                  <a:pt x="7396" y="2626"/>
                </a:lnTo>
                <a:lnTo>
                  <a:pt x="7396" y="2634"/>
                </a:lnTo>
                <a:lnTo>
                  <a:pt x="7398" y="2636"/>
                </a:lnTo>
                <a:lnTo>
                  <a:pt x="7402" y="2638"/>
                </a:lnTo>
                <a:lnTo>
                  <a:pt x="7408" y="2640"/>
                </a:lnTo>
                <a:lnTo>
                  <a:pt x="7418" y="2640"/>
                </a:lnTo>
                <a:lnTo>
                  <a:pt x="7410" y="2642"/>
                </a:lnTo>
                <a:lnTo>
                  <a:pt x="7404" y="2644"/>
                </a:lnTo>
                <a:lnTo>
                  <a:pt x="7392" y="2642"/>
                </a:lnTo>
                <a:lnTo>
                  <a:pt x="7384" y="2640"/>
                </a:lnTo>
                <a:lnTo>
                  <a:pt x="7382" y="2640"/>
                </a:lnTo>
                <a:lnTo>
                  <a:pt x="7380" y="2642"/>
                </a:lnTo>
                <a:lnTo>
                  <a:pt x="7380" y="2644"/>
                </a:lnTo>
                <a:lnTo>
                  <a:pt x="7384" y="2648"/>
                </a:lnTo>
                <a:lnTo>
                  <a:pt x="7392" y="2654"/>
                </a:lnTo>
                <a:lnTo>
                  <a:pt x="7402" y="2660"/>
                </a:lnTo>
                <a:lnTo>
                  <a:pt x="7406" y="2664"/>
                </a:lnTo>
                <a:lnTo>
                  <a:pt x="7406" y="2666"/>
                </a:lnTo>
                <a:lnTo>
                  <a:pt x="7408" y="2668"/>
                </a:lnTo>
                <a:lnTo>
                  <a:pt x="7412" y="2668"/>
                </a:lnTo>
                <a:lnTo>
                  <a:pt x="7424" y="2666"/>
                </a:lnTo>
                <a:lnTo>
                  <a:pt x="7438" y="2666"/>
                </a:lnTo>
                <a:lnTo>
                  <a:pt x="7444" y="2666"/>
                </a:lnTo>
                <a:lnTo>
                  <a:pt x="7448" y="2666"/>
                </a:lnTo>
                <a:lnTo>
                  <a:pt x="7450" y="2668"/>
                </a:lnTo>
                <a:lnTo>
                  <a:pt x="7454" y="2668"/>
                </a:lnTo>
                <a:lnTo>
                  <a:pt x="7458" y="2668"/>
                </a:lnTo>
                <a:lnTo>
                  <a:pt x="7460" y="2666"/>
                </a:lnTo>
                <a:lnTo>
                  <a:pt x="7464" y="2672"/>
                </a:lnTo>
                <a:lnTo>
                  <a:pt x="7464" y="2676"/>
                </a:lnTo>
                <a:lnTo>
                  <a:pt x="7464" y="2678"/>
                </a:lnTo>
                <a:lnTo>
                  <a:pt x="7458" y="2682"/>
                </a:lnTo>
                <a:lnTo>
                  <a:pt x="7440" y="2692"/>
                </a:lnTo>
                <a:lnTo>
                  <a:pt x="7422" y="2700"/>
                </a:lnTo>
                <a:lnTo>
                  <a:pt x="7416" y="2704"/>
                </a:lnTo>
                <a:lnTo>
                  <a:pt x="7416" y="2706"/>
                </a:lnTo>
                <a:lnTo>
                  <a:pt x="7416" y="2708"/>
                </a:lnTo>
                <a:lnTo>
                  <a:pt x="7420" y="2710"/>
                </a:lnTo>
                <a:lnTo>
                  <a:pt x="7426" y="2712"/>
                </a:lnTo>
                <a:lnTo>
                  <a:pt x="7440" y="2716"/>
                </a:lnTo>
                <a:lnTo>
                  <a:pt x="7446" y="2718"/>
                </a:lnTo>
                <a:lnTo>
                  <a:pt x="7452" y="2722"/>
                </a:lnTo>
                <a:lnTo>
                  <a:pt x="7458" y="2726"/>
                </a:lnTo>
                <a:lnTo>
                  <a:pt x="7458" y="2734"/>
                </a:lnTo>
                <a:lnTo>
                  <a:pt x="7458" y="2742"/>
                </a:lnTo>
                <a:lnTo>
                  <a:pt x="7456" y="2746"/>
                </a:lnTo>
                <a:lnTo>
                  <a:pt x="7452" y="2750"/>
                </a:lnTo>
                <a:lnTo>
                  <a:pt x="7452" y="2752"/>
                </a:lnTo>
                <a:lnTo>
                  <a:pt x="7458" y="2760"/>
                </a:lnTo>
                <a:lnTo>
                  <a:pt x="7466" y="2764"/>
                </a:lnTo>
                <a:lnTo>
                  <a:pt x="7472" y="2764"/>
                </a:lnTo>
                <a:lnTo>
                  <a:pt x="7478" y="2762"/>
                </a:lnTo>
                <a:lnTo>
                  <a:pt x="7484" y="2760"/>
                </a:lnTo>
                <a:lnTo>
                  <a:pt x="7494" y="2750"/>
                </a:lnTo>
                <a:lnTo>
                  <a:pt x="7506" y="2740"/>
                </a:lnTo>
                <a:lnTo>
                  <a:pt x="7510" y="2738"/>
                </a:lnTo>
                <a:lnTo>
                  <a:pt x="7514" y="2736"/>
                </a:lnTo>
                <a:lnTo>
                  <a:pt x="7518" y="2738"/>
                </a:lnTo>
                <a:lnTo>
                  <a:pt x="7520" y="2738"/>
                </a:lnTo>
                <a:lnTo>
                  <a:pt x="7528" y="2734"/>
                </a:lnTo>
                <a:lnTo>
                  <a:pt x="7534" y="2728"/>
                </a:lnTo>
                <a:lnTo>
                  <a:pt x="7540" y="2724"/>
                </a:lnTo>
                <a:lnTo>
                  <a:pt x="7544" y="2724"/>
                </a:lnTo>
                <a:lnTo>
                  <a:pt x="7546" y="2726"/>
                </a:lnTo>
                <a:lnTo>
                  <a:pt x="7554" y="2730"/>
                </a:lnTo>
                <a:lnTo>
                  <a:pt x="7560" y="2730"/>
                </a:lnTo>
                <a:lnTo>
                  <a:pt x="7566" y="2730"/>
                </a:lnTo>
                <a:lnTo>
                  <a:pt x="7576" y="2724"/>
                </a:lnTo>
                <a:lnTo>
                  <a:pt x="7578" y="2724"/>
                </a:lnTo>
                <a:lnTo>
                  <a:pt x="7578" y="2722"/>
                </a:lnTo>
                <a:lnTo>
                  <a:pt x="7576" y="2718"/>
                </a:lnTo>
                <a:lnTo>
                  <a:pt x="7576" y="2716"/>
                </a:lnTo>
                <a:lnTo>
                  <a:pt x="7578" y="2712"/>
                </a:lnTo>
                <a:lnTo>
                  <a:pt x="7580" y="2706"/>
                </a:lnTo>
                <a:lnTo>
                  <a:pt x="7578" y="2704"/>
                </a:lnTo>
                <a:lnTo>
                  <a:pt x="7570" y="2702"/>
                </a:lnTo>
                <a:lnTo>
                  <a:pt x="7558" y="2704"/>
                </a:lnTo>
                <a:lnTo>
                  <a:pt x="7552" y="2706"/>
                </a:lnTo>
                <a:lnTo>
                  <a:pt x="7548" y="2708"/>
                </a:lnTo>
                <a:lnTo>
                  <a:pt x="7540" y="2712"/>
                </a:lnTo>
                <a:lnTo>
                  <a:pt x="7536" y="2712"/>
                </a:lnTo>
                <a:lnTo>
                  <a:pt x="7532" y="2710"/>
                </a:lnTo>
                <a:lnTo>
                  <a:pt x="7526" y="2704"/>
                </a:lnTo>
                <a:lnTo>
                  <a:pt x="7520" y="2694"/>
                </a:lnTo>
                <a:lnTo>
                  <a:pt x="7510" y="2676"/>
                </a:lnTo>
                <a:lnTo>
                  <a:pt x="7508" y="2666"/>
                </a:lnTo>
                <a:lnTo>
                  <a:pt x="7508" y="2664"/>
                </a:lnTo>
                <a:lnTo>
                  <a:pt x="7510" y="2662"/>
                </a:lnTo>
                <a:lnTo>
                  <a:pt x="7514" y="2660"/>
                </a:lnTo>
                <a:lnTo>
                  <a:pt x="7520" y="2656"/>
                </a:lnTo>
                <a:lnTo>
                  <a:pt x="7522" y="2656"/>
                </a:lnTo>
                <a:lnTo>
                  <a:pt x="7524" y="2658"/>
                </a:lnTo>
                <a:lnTo>
                  <a:pt x="7522" y="2662"/>
                </a:lnTo>
                <a:lnTo>
                  <a:pt x="7522" y="2666"/>
                </a:lnTo>
                <a:lnTo>
                  <a:pt x="7526" y="2662"/>
                </a:lnTo>
                <a:lnTo>
                  <a:pt x="7536" y="2654"/>
                </a:lnTo>
                <a:lnTo>
                  <a:pt x="7546" y="2644"/>
                </a:lnTo>
                <a:lnTo>
                  <a:pt x="7556" y="2636"/>
                </a:lnTo>
                <a:lnTo>
                  <a:pt x="7560" y="2634"/>
                </a:lnTo>
                <a:lnTo>
                  <a:pt x="7564" y="2634"/>
                </a:lnTo>
                <a:lnTo>
                  <a:pt x="7572" y="2636"/>
                </a:lnTo>
                <a:lnTo>
                  <a:pt x="7580" y="2634"/>
                </a:lnTo>
                <a:lnTo>
                  <a:pt x="7590" y="2630"/>
                </a:lnTo>
                <a:lnTo>
                  <a:pt x="7600" y="2624"/>
                </a:lnTo>
                <a:lnTo>
                  <a:pt x="7618" y="2614"/>
                </a:lnTo>
                <a:lnTo>
                  <a:pt x="7628" y="2608"/>
                </a:lnTo>
                <a:lnTo>
                  <a:pt x="7638" y="2610"/>
                </a:lnTo>
                <a:lnTo>
                  <a:pt x="7642" y="2612"/>
                </a:lnTo>
                <a:lnTo>
                  <a:pt x="7644" y="2614"/>
                </a:lnTo>
                <a:lnTo>
                  <a:pt x="7648" y="2610"/>
                </a:lnTo>
                <a:lnTo>
                  <a:pt x="7658" y="2604"/>
                </a:lnTo>
                <a:lnTo>
                  <a:pt x="7660" y="2604"/>
                </a:lnTo>
                <a:lnTo>
                  <a:pt x="7660" y="2606"/>
                </a:lnTo>
                <a:lnTo>
                  <a:pt x="7666" y="2608"/>
                </a:lnTo>
                <a:lnTo>
                  <a:pt x="7670" y="2606"/>
                </a:lnTo>
                <a:lnTo>
                  <a:pt x="7676" y="2604"/>
                </a:lnTo>
                <a:lnTo>
                  <a:pt x="7682" y="2602"/>
                </a:lnTo>
                <a:lnTo>
                  <a:pt x="7686" y="2600"/>
                </a:lnTo>
                <a:lnTo>
                  <a:pt x="7688" y="2602"/>
                </a:lnTo>
                <a:lnTo>
                  <a:pt x="7690" y="2604"/>
                </a:lnTo>
                <a:lnTo>
                  <a:pt x="7688" y="2608"/>
                </a:lnTo>
                <a:lnTo>
                  <a:pt x="7686" y="2612"/>
                </a:lnTo>
                <a:lnTo>
                  <a:pt x="7680" y="2614"/>
                </a:lnTo>
                <a:lnTo>
                  <a:pt x="7674" y="2618"/>
                </a:lnTo>
                <a:lnTo>
                  <a:pt x="7664" y="2620"/>
                </a:lnTo>
                <a:lnTo>
                  <a:pt x="7658" y="2624"/>
                </a:lnTo>
                <a:lnTo>
                  <a:pt x="7652" y="2628"/>
                </a:lnTo>
                <a:lnTo>
                  <a:pt x="7646" y="2632"/>
                </a:lnTo>
                <a:lnTo>
                  <a:pt x="7634" y="2634"/>
                </a:lnTo>
                <a:lnTo>
                  <a:pt x="7630" y="2636"/>
                </a:lnTo>
                <a:lnTo>
                  <a:pt x="7628" y="2638"/>
                </a:lnTo>
                <a:lnTo>
                  <a:pt x="7628" y="2640"/>
                </a:lnTo>
                <a:lnTo>
                  <a:pt x="7630" y="2644"/>
                </a:lnTo>
                <a:lnTo>
                  <a:pt x="7636" y="2650"/>
                </a:lnTo>
                <a:lnTo>
                  <a:pt x="7640" y="2652"/>
                </a:lnTo>
                <a:lnTo>
                  <a:pt x="7644" y="2652"/>
                </a:lnTo>
                <a:lnTo>
                  <a:pt x="7648" y="2652"/>
                </a:lnTo>
                <a:lnTo>
                  <a:pt x="7652" y="2654"/>
                </a:lnTo>
                <a:lnTo>
                  <a:pt x="7660" y="2662"/>
                </a:lnTo>
                <a:lnTo>
                  <a:pt x="7662" y="2668"/>
                </a:lnTo>
                <a:lnTo>
                  <a:pt x="7662" y="2670"/>
                </a:lnTo>
                <a:lnTo>
                  <a:pt x="7658" y="2670"/>
                </a:lnTo>
                <a:lnTo>
                  <a:pt x="7648" y="2668"/>
                </a:lnTo>
                <a:lnTo>
                  <a:pt x="7642" y="2668"/>
                </a:lnTo>
                <a:lnTo>
                  <a:pt x="7636" y="2670"/>
                </a:lnTo>
                <a:lnTo>
                  <a:pt x="7634" y="2678"/>
                </a:lnTo>
                <a:lnTo>
                  <a:pt x="7626" y="2694"/>
                </a:lnTo>
                <a:lnTo>
                  <a:pt x="7624" y="2698"/>
                </a:lnTo>
                <a:lnTo>
                  <a:pt x="7626" y="2704"/>
                </a:lnTo>
                <a:lnTo>
                  <a:pt x="7628" y="2712"/>
                </a:lnTo>
                <a:lnTo>
                  <a:pt x="7628" y="2714"/>
                </a:lnTo>
                <a:lnTo>
                  <a:pt x="7624" y="2712"/>
                </a:lnTo>
                <a:lnTo>
                  <a:pt x="7618" y="2710"/>
                </a:lnTo>
                <a:lnTo>
                  <a:pt x="7614" y="2710"/>
                </a:lnTo>
                <a:lnTo>
                  <a:pt x="7610" y="2710"/>
                </a:lnTo>
                <a:lnTo>
                  <a:pt x="7606" y="2710"/>
                </a:lnTo>
                <a:lnTo>
                  <a:pt x="7602" y="2710"/>
                </a:lnTo>
                <a:lnTo>
                  <a:pt x="7594" y="2708"/>
                </a:lnTo>
                <a:lnTo>
                  <a:pt x="7590" y="2706"/>
                </a:lnTo>
                <a:lnTo>
                  <a:pt x="7588" y="2706"/>
                </a:lnTo>
                <a:lnTo>
                  <a:pt x="7588" y="2710"/>
                </a:lnTo>
                <a:lnTo>
                  <a:pt x="7588" y="2712"/>
                </a:lnTo>
                <a:lnTo>
                  <a:pt x="7588" y="2716"/>
                </a:lnTo>
                <a:lnTo>
                  <a:pt x="7584" y="2718"/>
                </a:lnTo>
                <a:lnTo>
                  <a:pt x="7584" y="2720"/>
                </a:lnTo>
                <a:lnTo>
                  <a:pt x="7586" y="2722"/>
                </a:lnTo>
                <a:lnTo>
                  <a:pt x="7596" y="2728"/>
                </a:lnTo>
                <a:lnTo>
                  <a:pt x="7604" y="2732"/>
                </a:lnTo>
                <a:lnTo>
                  <a:pt x="7608" y="2736"/>
                </a:lnTo>
                <a:lnTo>
                  <a:pt x="7614" y="2742"/>
                </a:lnTo>
                <a:lnTo>
                  <a:pt x="7618" y="2748"/>
                </a:lnTo>
                <a:lnTo>
                  <a:pt x="7622" y="2750"/>
                </a:lnTo>
                <a:lnTo>
                  <a:pt x="7630" y="2750"/>
                </a:lnTo>
                <a:lnTo>
                  <a:pt x="7636" y="2752"/>
                </a:lnTo>
                <a:lnTo>
                  <a:pt x="7638" y="2754"/>
                </a:lnTo>
                <a:lnTo>
                  <a:pt x="7640" y="2758"/>
                </a:lnTo>
                <a:lnTo>
                  <a:pt x="7642" y="2760"/>
                </a:lnTo>
                <a:lnTo>
                  <a:pt x="7646" y="2762"/>
                </a:lnTo>
                <a:lnTo>
                  <a:pt x="7650" y="2766"/>
                </a:lnTo>
                <a:lnTo>
                  <a:pt x="7660" y="2768"/>
                </a:lnTo>
                <a:lnTo>
                  <a:pt x="7674" y="2774"/>
                </a:lnTo>
                <a:lnTo>
                  <a:pt x="7678" y="2776"/>
                </a:lnTo>
                <a:lnTo>
                  <a:pt x="7680" y="2778"/>
                </a:lnTo>
                <a:lnTo>
                  <a:pt x="7690" y="2792"/>
                </a:lnTo>
                <a:lnTo>
                  <a:pt x="7718" y="2820"/>
                </a:lnTo>
                <a:lnTo>
                  <a:pt x="7726" y="2828"/>
                </a:lnTo>
                <a:lnTo>
                  <a:pt x="7734" y="2832"/>
                </a:lnTo>
                <a:lnTo>
                  <a:pt x="7746" y="2838"/>
                </a:lnTo>
                <a:lnTo>
                  <a:pt x="7754" y="2840"/>
                </a:lnTo>
                <a:lnTo>
                  <a:pt x="7758" y="2844"/>
                </a:lnTo>
                <a:lnTo>
                  <a:pt x="7760" y="2848"/>
                </a:lnTo>
                <a:lnTo>
                  <a:pt x="7764" y="2852"/>
                </a:lnTo>
                <a:lnTo>
                  <a:pt x="7766" y="2854"/>
                </a:lnTo>
                <a:lnTo>
                  <a:pt x="7772" y="2856"/>
                </a:lnTo>
                <a:lnTo>
                  <a:pt x="7776" y="2858"/>
                </a:lnTo>
                <a:lnTo>
                  <a:pt x="7778" y="2862"/>
                </a:lnTo>
                <a:lnTo>
                  <a:pt x="7782" y="2868"/>
                </a:lnTo>
                <a:lnTo>
                  <a:pt x="7786" y="2880"/>
                </a:lnTo>
                <a:lnTo>
                  <a:pt x="7788" y="2902"/>
                </a:lnTo>
                <a:lnTo>
                  <a:pt x="7788" y="2916"/>
                </a:lnTo>
                <a:lnTo>
                  <a:pt x="7786" y="2922"/>
                </a:lnTo>
                <a:lnTo>
                  <a:pt x="7782" y="2926"/>
                </a:lnTo>
                <a:lnTo>
                  <a:pt x="7770" y="2936"/>
                </a:lnTo>
                <a:lnTo>
                  <a:pt x="7750" y="2948"/>
                </a:lnTo>
                <a:lnTo>
                  <a:pt x="7740" y="2954"/>
                </a:lnTo>
                <a:lnTo>
                  <a:pt x="7728" y="2956"/>
                </a:lnTo>
                <a:lnTo>
                  <a:pt x="7718" y="2956"/>
                </a:lnTo>
                <a:lnTo>
                  <a:pt x="7712" y="2954"/>
                </a:lnTo>
                <a:lnTo>
                  <a:pt x="7708" y="2952"/>
                </a:lnTo>
                <a:lnTo>
                  <a:pt x="7698" y="2948"/>
                </a:lnTo>
                <a:lnTo>
                  <a:pt x="7690" y="2946"/>
                </a:lnTo>
                <a:lnTo>
                  <a:pt x="7680" y="2950"/>
                </a:lnTo>
                <a:lnTo>
                  <a:pt x="7670" y="2954"/>
                </a:lnTo>
                <a:lnTo>
                  <a:pt x="7662" y="2956"/>
                </a:lnTo>
                <a:lnTo>
                  <a:pt x="7652" y="2960"/>
                </a:lnTo>
                <a:lnTo>
                  <a:pt x="7644" y="2958"/>
                </a:lnTo>
                <a:lnTo>
                  <a:pt x="7640" y="2956"/>
                </a:lnTo>
                <a:lnTo>
                  <a:pt x="7636" y="2954"/>
                </a:lnTo>
                <a:lnTo>
                  <a:pt x="7626" y="2946"/>
                </a:lnTo>
                <a:lnTo>
                  <a:pt x="7624" y="2946"/>
                </a:lnTo>
                <a:lnTo>
                  <a:pt x="7624" y="2948"/>
                </a:lnTo>
                <a:lnTo>
                  <a:pt x="7622" y="2950"/>
                </a:lnTo>
                <a:lnTo>
                  <a:pt x="7620" y="2950"/>
                </a:lnTo>
                <a:lnTo>
                  <a:pt x="7616" y="2950"/>
                </a:lnTo>
                <a:lnTo>
                  <a:pt x="7610" y="2948"/>
                </a:lnTo>
                <a:lnTo>
                  <a:pt x="7602" y="2944"/>
                </a:lnTo>
                <a:lnTo>
                  <a:pt x="7598" y="2940"/>
                </a:lnTo>
                <a:lnTo>
                  <a:pt x="7594" y="2936"/>
                </a:lnTo>
                <a:lnTo>
                  <a:pt x="7592" y="2934"/>
                </a:lnTo>
                <a:lnTo>
                  <a:pt x="7590" y="2934"/>
                </a:lnTo>
                <a:lnTo>
                  <a:pt x="7582" y="2938"/>
                </a:lnTo>
                <a:lnTo>
                  <a:pt x="7574" y="2938"/>
                </a:lnTo>
                <a:lnTo>
                  <a:pt x="7572" y="2936"/>
                </a:lnTo>
                <a:lnTo>
                  <a:pt x="7568" y="2932"/>
                </a:lnTo>
                <a:lnTo>
                  <a:pt x="7566" y="2926"/>
                </a:lnTo>
                <a:lnTo>
                  <a:pt x="7564" y="2920"/>
                </a:lnTo>
                <a:lnTo>
                  <a:pt x="7560" y="2916"/>
                </a:lnTo>
                <a:lnTo>
                  <a:pt x="7554" y="2914"/>
                </a:lnTo>
                <a:lnTo>
                  <a:pt x="7544" y="2916"/>
                </a:lnTo>
                <a:lnTo>
                  <a:pt x="7534" y="2916"/>
                </a:lnTo>
                <a:lnTo>
                  <a:pt x="7528" y="2914"/>
                </a:lnTo>
                <a:lnTo>
                  <a:pt x="7526" y="2910"/>
                </a:lnTo>
                <a:lnTo>
                  <a:pt x="7524" y="2904"/>
                </a:lnTo>
                <a:lnTo>
                  <a:pt x="7524" y="2898"/>
                </a:lnTo>
                <a:lnTo>
                  <a:pt x="7522" y="2894"/>
                </a:lnTo>
                <a:lnTo>
                  <a:pt x="7520" y="2894"/>
                </a:lnTo>
                <a:lnTo>
                  <a:pt x="7514" y="2896"/>
                </a:lnTo>
                <a:lnTo>
                  <a:pt x="7506" y="2900"/>
                </a:lnTo>
                <a:lnTo>
                  <a:pt x="7498" y="2902"/>
                </a:lnTo>
                <a:lnTo>
                  <a:pt x="7482" y="2900"/>
                </a:lnTo>
                <a:lnTo>
                  <a:pt x="7474" y="2898"/>
                </a:lnTo>
                <a:lnTo>
                  <a:pt x="7462" y="2898"/>
                </a:lnTo>
                <a:lnTo>
                  <a:pt x="7450" y="2898"/>
                </a:lnTo>
                <a:lnTo>
                  <a:pt x="7436" y="2902"/>
                </a:lnTo>
                <a:lnTo>
                  <a:pt x="7408" y="2914"/>
                </a:lnTo>
                <a:lnTo>
                  <a:pt x="7390" y="2924"/>
                </a:lnTo>
                <a:lnTo>
                  <a:pt x="7378" y="2934"/>
                </a:lnTo>
                <a:lnTo>
                  <a:pt x="7372" y="2942"/>
                </a:lnTo>
                <a:lnTo>
                  <a:pt x="7368" y="2948"/>
                </a:lnTo>
                <a:lnTo>
                  <a:pt x="7362" y="2950"/>
                </a:lnTo>
                <a:lnTo>
                  <a:pt x="7354" y="2950"/>
                </a:lnTo>
                <a:lnTo>
                  <a:pt x="7342" y="2946"/>
                </a:lnTo>
                <a:lnTo>
                  <a:pt x="7330" y="2944"/>
                </a:lnTo>
                <a:lnTo>
                  <a:pt x="7322" y="2944"/>
                </a:lnTo>
                <a:lnTo>
                  <a:pt x="7314" y="2946"/>
                </a:lnTo>
                <a:lnTo>
                  <a:pt x="7302" y="2944"/>
                </a:lnTo>
                <a:lnTo>
                  <a:pt x="7292" y="2942"/>
                </a:lnTo>
                <a:lnTo>
                  <a:pt x="7286" y="2942"/>
                </a:lnTo>
                <a:lnTo>
                  <a:pt x="7282" y="2946"/>
                </a:lnTo>
                <a:lnTo>
                  <a:pt x="7280" y="2952"/>
                </a:lnTo>
                <a:lnTo>
                  <a:pt x="7278" y="2956"/>
                </a:lnTo>
                <a:lnTo>
                  <a:pt x="7280" y="2958"/>
                </a:lnTo>
                <a:lnTo>
                  <a:pt x="7284" y="2960"/>
                </a:lnTo>
                <a:lnTo>
                  <a:pt x="7288" y="2964"/>
                </a:lnTo>
                <a:lnTo>
                  <a:pt x="7292" y="2966"/>
                </a:lnTo>
                <a:lnTo>
                  <a:pt x="7296" y="2968"/>
                </a:lnTo>
                <a:lnTo>
                  <a:pt x="7304" y="2970"/>
                </a:lnTo>
                <a:lnTo>
                  <a:pt x="7306" y="2970"/>
                </a:lnTo>
                <a:lnTo>
                  <a:pt x="7290" y="2974"/>
                </a:lnTo>
                <a:lnTo>
                  <a:pt x="7270" y="2978"/>
                </a:lnTo>
                <a:lnTo>
                  <a:pt x="7268" y="2980"/>
                </a:lnTo>
                <a:lnTo>
                  <a:pt x="7270" y="2982"/>
                </a:lnTo>
                <a:lnTo>
                  <a:pt x="7276" y="2984"/>
                </a:lnTo>
                <a:lnTo>
                  <a:pt x="7278" y="2986"/>
                </a:lnTo>
                <a:lnTo>
                  <a:pt x="7278" y="2990"/>
                </a:lnTo>
                <a:lnTo>
                  <a:pt x="7270" y="2990"/>
                </a:lnTo>
                <a:lnTo>
                  <a:pt x="7256" y="2990"/>
                </a:lnTo>
                <a:lnTo>
                  <a:pt x="7242" y="2988"/>
                </a:lnTo>
                <a:lnTo>
                  <a:pt x="7238" y="2986"/>
                </a:lnTo>
                <a:lnTo>
                  <a:pt x="7236" y="2984"/>
                </a:lnTo>
                <a:lnTo>
                  <a:pt x="7236" y="2982"/>
                </a:lnTo>
                <a:lnTo>
                  <a:pt x="7236" y="2980"/>
                </a:lnTo>
                <a:lnTo>
                  <a:pt x="7228" y="2980"/>
                </a:lnTo>
                <a:lnTo>
                  <a:pt x="7222" y="2982"/>
                </a:lnTo>
                <a:lnTo>
                  <a:pt x="7222" y="2984"/>
                </a:lnTo>
                <a:lnTo>
                  <a:pt x="7222" y="2986"/>
                </a:lnTo>
                <a:lnTo>
                  <a:pt x="7224" y="2990"/>
                </a:lnTo>
                <a:lnTo>
                  <a:pt x="7220" y="2994"/>
                </a:lnTo>
                <a:lnTo>
                  <a:pt x="7214" y="2994"/>
                </a:lnTo>
                <a:lnTo>
                  <a:pt x="7212" y="2992"/>
                </a:lnTo>
                <a:lnTo>
                  <a:pt x="7210" y="2990"/>
                </a:lnTo>
                <a:lnTo>
                  <a:pt x="7208" y="2986"/>
                </a:lnTo>
                <a:lnTo>
                  <a:pt x="7204" y="2986"/>
                </a:lnTo>
                <a:lnTo>
                  <a:pt x="7200" y="2984"/>
                </a:lnTo>
                <a:lnTo>
                  <a:pt x="7196" y="2984"/>
                </a:lnTo>
                <a:lnTo>
                  <a:pt x="7190" y="2986"/>
                </a:lnTo>
                <a:lnTo>
                  <a:pt x="7184" y="2990"/>
                </a:lnTo>
                <a:lnTo>
                  <a:pt x="7178" y="2996"/>
                </a:lnTo>
                <a:lnTo>
                  <a:pt x="7172" y="3004"/>
                </a:lnTo>
                <a:lnTo>
                  <a:pt x="7168" y="3010"/>
                </a:lnTo>
                <a:lnTo>
                  <a:pt x="7164" y="3010"/>
                </a:lnTo>
                <a:lnTo>
                  <a:pt x="7162" y="3014"/>
                </a:lnTo>
                <a:lnTo>
                  <a:pt x="7160" y="3022"/>
                </a:lnTo>
                <a:lnTo>
                  <a:pt x="7158" y="3032"/>
                </a:lnTo>
                <a:lnTo>
                  <a:pt x="7160" y="3036"/>
                </a:lnTo>
                <a:lnTo>
                  <a:pt x="7160" y="3038"/>
                </a:lnTo>
                <a:lnTo>
                  <a:pt x="7168" y="3038"/>
                </a:lnTo>
                <a:lnTo>
                  <a:pt x="7180" y="3034"/>
                </a:lnTo>
                <a:lnTo>
                  <a:pt x="7188" y="3032"/>
                </a:lnTo>
                <a:lnTo>
                  <a:pt x="7190" y="3032"/>
                </a:lnTo>
                <a:lnTo>
                  <a:pt x="7190" y="3034"/>
                </a:lnTo>
                <a:lnTo>
                  <a:pt x="7188" y="3038"/>
                </a:lnTo>
                <a:lnTo>
                  <a:pt x="7184" y="3044"/>
                </a:lnTo>
                <a:lnTo>
                  <a:pt x="7184" y="3048"/>
                </a:lnTo>
                <a:lnTo>
                  <a:pt x="7186" y="3052"/>
                </a:lnTo>
                <a:lnTo>
                  <a:pt x="7188" y="3054"/>
                </a:lnTo>
                <a:lnTo>
                  <a:pt x="7190" y="3058"/>
                </a:lnTo>
                <a:lnTo>
                  <a:pt x="7188" y="3064"/>
                </a:lnTo>
                <a:lnTo>
                  <a:pt x="7186" y="3068"/>
                </a:lnTo>
                <a:lnTo>
                  <a:pt x="7188" y="3068"/>
                </a:lnTo>
                <a:lnTo>
                  <a:pt x="7192" y="3070"/>
                </a:lnTo>
                <a:lnTo>
                  <a:pt x="7194" y="3070"/>
                </a:lnTo>
                <a:lnTo>
                  <a:pt x="7194" y="3072"/>
                </a:lnTo>
                <a:lnTo>
                  <a:pt x="7188" y="3078"/>
                </a:lnTo>
                <a:lnTo>
                  <a:pt x="7182" y="3082"/>
                </a:lnTo>
                <a:lnTo>
                  <a:pt x="7182" y="3086"/>
                </a:lnTo>
                <a:lnTo>
                  <a:pt x="7186" y="3088"/>
                </a:lnTo>
                <a:lnTo>
                  <a:pt x="7192" y="3092"/>
                </a:lnTo>
                <a:lnTo>
                  <a:pt x="7194" y="3094"/>
                </a:lnTo>
                <a:lnTo>
                  <a:pt x="7194" y="3098"/>
                </a:lnTo>
                <a:lnTo>
                  <a:pt x="7192" y="3100"/>
                </a:lnTo>
                <a:lnTo>
                  <a:pt x="7188" y="3100"/>
                </a:lnTo>
                <a:lnTo>
                  <a:pt x="7184" y="3100"/>
                </a:lnTo>
                <a:lnTo>
                  <a:pt x="7182" y="3096"/>
                </a:lnTo>
                <a:lnTo>
                  <a:pt x="7178" y="3090"/>
                </a:lnTo>
                <a:lnTo>
                  <a:pt x="7176" y="3086"/>
                </a:lnTo>
                <a:lnTo>
                  <a:pt x="7174" y="3084"/>
                </a:lnTo>
                <a:lnTo>
                  <a:pt x="7170" y="3086"/>
                </a:lnTo>
                <a:lnTo>
                  <a:pt x="7170" y="3090"/>
                </a:lnTo>
                <a:lnTo>
                  <a:pt x="7170" y="3100"/>
                </a:lnTo>
                <a:lnTo>
                  <a:pt x="7170" y="3104"/>
                </a:lnTo>
                <a:lnTo>
                  <a:pt x="7174" y="3108"/>
                </a:lnTo>
                <a:lnTo>
                  <a:pt x="7180" y="3112"/>
                </a:lnTo>
                <a:lnTo>
                  <a:pt x="7182" y="3112"/>
                </a:lnTo>
                <a:lnTo>
                  <a:pt x="7186" y="3110"/>
                </a:lnTo>
                <a:lnTo>
                  <a:pt x="7188" y="3114"/>
                </a:lnTo>
                <a:lnTo>
                  <a:pt x="7192" y="3116"/>
                </a:lnTo>
                <a:lnTo>
                  <a:pt x="7196" y="3118"/>
                </a:lnTo>
                <a:lnTo>
                  <a:pt x="7202" y="3120"/>
                </a:lnTo>
                <a:lnTo>
                  <a:pt x="7204" y="3120"/>
                </a:lnTo>
                <a:lnTo>
                  <a:pt x="7206" y="3122"/>
                </a:lnTo>
                <a:lnTo>
                  <a:pt x="7206" y="3124"/>
                </a:lnTo>
                <a:lnTo>
                  <a:pt x="7204" y="3128"/>
                </a:lnTo>
                <a:lnTo>
                  <a:pt x="7200" y="3136"/>
                </a:lnTo>
                <a:lnTo>
                  <a:pt x="7202" y="3140"/>
                </a:lnTo>
                <a:lnTo>
                  <a:pt x="7204" y="3144"/>
                </a:lnTo>
                <a:lnTo>
                  <a:pt x="7204" y="3150"/>
                </a:lnTo>
                <a:lnTo>
                  <a:pt x="7204" y="3154"/>
                </a:lnTo>
                <a:lnTo>
                  <a:pt x="7208" y="3154"/>
                </a:lnTo>
                <a:lnTo>
                  <a:pt x="7212" y="3156"/>
                </a:lnTo>
                <a:lnTo>
                  <a:pt x="7214" y="3158"/>
                </a:lnTo>
                <a:lnTo>
                  <a:pt x="7214" y="3162"/>
                </a:lnTo>
                <a:lnTo>
                  <a:pt x="7216" y="3164"/>
                </a:lnTo>
                <a:lnTo>
                  <a:pt x="7214" y="3166"/>
                </a:lnTo>
                <a:lnTo>
                  <a:pt x="7208" y="3166"/>
                </a:lnTo>
                <a:lnTo>
                  <a:pt x="7204" y="3166"/>
                </a:lnTo>
                <a:lnTo>
                  <a:pt x="7202" y="3168"/>
                </a:lnTo>
                <a:lnTo>
                  <a:pt x="7204" y="3172"/>
                </a:lnTo>
                <a:lnTo>
                  <a:pt x="7208" y="3174"/>
                </a:lnTo>
                <a:lnTo>
                  <a:pt x="7212" y="3174"/>
                </a:lnTo>
                <a:lnTo>
                  <a:pt x="7226" y="3174"/>
                </a:lnTo>
                <a:lnTo>
                  <a:pt x="7238" y="3174"/>
                </a:lnTo>
                <a:lnTo>
                  <a:pt x="7240" y="3174"/>
                </a:lnTo>
                <a:lnTo>
                  <a:pt x="7238" y="3178"/>
                </a:lnTo>
                <a:lnTo>
                  <a:pt x="7234" y="3182"/>
                </a:lnTo>
                <a:lnTo>
                  <a:pt x="7230" y="3184"/>
                </a:lnTo>
                <a:lnTo>
                  <a:pt x="7220" y="3186"/>
                </a:lnTo>
                <a:lnTo>
                  <a:pt x="7210" y="3186"/>
                </a:lnTo>
                <a:lnTo>
                  <a:pt x="7210" y="3188"/>
                </a:lnTo>
                <a:lnTo>
                  <a:pt x="7210" y="3190"/>
                </a:lnTo>
                <a:lnTo>
                  <a:pt x="7212" y="3192"/>
                </a:lnTo>
                <a:lnTo>
                  <a:pt x="7216" y="3192"/>
                </a:lnTo>
                <a:lnTo>
                  <a:pt x="7224" y="3190"/>
                </a:lnTo>
                <a:lnTo>
                  <a:pt x="7232" y="3190"/>
                </a:lnTo>
                <a:lnTo>
                  <a:pt x="7236" y="3190"/>
                </a:lnTo>
                <a:lnTo>
                  <a:pt x="7236" y="3194"/>
                </a:lnTo>
                <a:lnTo>
                  <a:pt x="7236" y="3196"/>
                </a:lnTo>
                <a:lnTo>
                  <a:pt x="7238" y="3196"/>
                </a:lnTo>
                <a:lnTo>
                  <a:pt x="7244" y="3190"/>
                </a:lnTo>
                <a:lnTo>
                  <a:pt x="7248" y="3186"/>
                </a:lnTo>
                <a:lnTo>
                  <a:pt x="7252" y="3184"/>
                </a:lnTo>
                <a:lnTo>
                  <a:pt x="7256" y="3184"/>
                </a:lnTo>
                <a:lnTo>
                  <a:pt x="7260" y="3188"/>
                </a:lnTo>
                <a:lnTo>
                  <a:pt x="7264" y="3192"/>
                </a:lnTo>
                <a:lnTo>
                  <a:pt x="7268" y="3192"/>
                </a:lnTo>
                <a:lnTo>
                  <a:pt x="7272" y="3190"/>
                </a:lnTo>
                <a:lnTo>
                  <a:pt x="7274" y="3190"/>
                </a:lnTo>
                <a:lnTo>
                  <a:pt x="7276" y="3190"/>
                </a:lnTo>
                <a:lnTo>
                  <a:pt x="7278" y="3192"/>
                </a:lnTo>
                <a:lnTo>
                  <a:pt x="7280" y="3198"/>
                </a:lnTo>
                <a:lnTo>
                  <a:pt x="7282" y="3204"/>
                </a:lnTo>
                <a:lnTo>
                  <a:pt x="7286" y="3210"/>
                </a:lnTo>
                <a:lnTo>
                  <a:pt x="7296" y="3218"/>
                </a:lnTo>
                <a:lnTo>
                  <a:pt x="7300" y="3220"/>
                </a:lnTo>
                <a:lnTo>
                  <a:pt x="7304" y="3222"/>
                </a:lnTo>
                <a:lnTo>
                  <a:pt x="7310" y="3220"/>
                </a:lnTo>
                <a:lnTo>
                  <a:pt x="7312" y="3218"/>
                </a:lnTo>
                <a:lnTo>
                  <a:pt x="7318" y="3214"/>
                </a:lnTo>
                <a:lnTo>
                  <a:pt x="7322" y="3212"/>
                </a:lnTo>
                <a:lnTo>
                  <a:pt x="7326" y="3212"/>
                </a:lnTo>
                <a:lnTo>
                  <a:pt x="7328" y="3212"/>
                </a:lnTo>
                <a:lnTo>
                  <a:pt x="7330" y="3214"/>
                </a:lnTo>
                <a:lnTo>
                  <a:pt x="7332" y="3214"/>
                </a:lnTo>
                <a:lnTo>
                  <a:pt x="7336" y="3212"/>
                </a:lnTo>
                <a:lnTo>
                  <a:pt x="7338" y="3208"/>
                </a:lnTo>
                <a:lnTo>
                  <a:pt x="7338" y="3202"/>
                </a:lnTo>
                <a:lnTo>
                  <a:pt x="7338" y="3188"/>
                </a:lnTo>
                <a:lnTo>
                  <a:pt x="7340" y="3184"/>
                </a:lnTo>
                <a:lnTo>
                  <a:pt x="7346" y="3180"/>
                </a:lnTo>
                <a:lnTo>
                  <a:pt x="7356" y="3180"/>
                </a:lnTo>
                <a:lnTo>
                  <a:pt x="7370" y="3184"/>
                </a:lnTo>
                <a:lnTo>
                  <a:pt x="7384" y="3192"/>
                </a:lnTo>
                <a:lnTo>
                  <a:pt x="7396" y="3200"/>
                </a:lnTo>
                <a:lnTo>
                  <a:pt x="7404" y="3208"/>
                </a:lnTo>
                <a:lnTo>
                  <a:pt x="7412" y="3214"/>
                </a:lnTo>
                <a:lnTo>
                  <a:pt x="7418" y="3222"/>
                </a:lnTo>
                <a:lnTo>
                  <a:pt x="7422" y="3226"/>
                </a:lnTo>
                <a:lnTo>
                  <a:pt x="7428" y="3228"/>
                </a:lnTo>
                <a:lnTo>
                  <a:pt x="7436" y="3226"/>
                </a:lnTo>
                <a:lnTo>
                  <a:pt x="7450" y="3222"/>
                </a:lnTo>
                <a:lnTo>
                  <a:pt x="7462" y="3220"/>
                </a:lnTo>
                <a:lnTo>
                  <a:pt x="7466" y="3218"/>
                </a:lnTo>
                <a:lnTo>
                  <a:pt x="7472" y="3214"/>
                </a:lnTo>
                <a:lnTo>
                  <a:pt x="7480" y="3210"/>
                </a:lnTo>
                <a:lnTo>
                  <a:pt x="7488" y="3200"/>
                </a:lnTo>
                <a:lnTo>
                  <a:pt x="7498" y="3190"/>
                </a:lnTo>
                <a:lnTo>
                  <a:pt x="7506" y="3186"/>
                </a:lnTo>
                <a:lnTo>
                  <a:pt x="7514" y="3186"/>
                </a:lnTo>
                <a:lnTo>
                  <a:pt x="7518" y="3190"/>
                </a:lnTo>
                <a:lnTo>
                  <a:pt x="7524" y="3194"/>
                </a:lnTo>
                <a:lnTo>
                  <a:pt x="7528" y="3196"/>
                </a:lnTo>
                <a:lnTo>
                  <a:pt x="7534" y="3198"/>
                </a:lnTo>
                <a:lnTo>
                  <a:pt x="7540" y="3194"/>
                </a:lnTo>
                <a:lnTo>
                  <a:pt x="7552" y="3182"/>
                </a:lnTo>
                <a:lnTo>
                  <a:pt x="7560" y="3178"/>
                </a:lnTo>
                <a:lnTo>
                  <a:pt x="7562" y="3178"/>
                </a:lnTo>
                <a:lnTo>
                  <a:pt x="7564" y="3178"/>
                </a:lnTo>
                <a:lnTo>
                  <a:pt x="7566" y="3186"/>
                </a:lnTo>
                <a:lnTo>
                  <a:pt x="7566" y="3192"/>
                </a:lnTo>
                <a:lnTo>
                  <a:pt x="7564" y="3196"/>
                </a:lnTo>
                <a:lnTo>
                  <a:pt x="7556" y="3202"/>
                </a:lnTo>
                <a:lnTo>
                  <a:pt x="7550" y="3208"/>
                </a:lnTo>
                <a:lnTo>
                  <a:pt x="7550" y="3212"/>
                </a:lnTo>
                <a:lnTo>
                  <a:pt x="7550" y="3214"/>
                </a:lnTo>
                <a:lnTo>
                  <a:pt x="7556" y="3222"/>
                </a:lnTo>
                <a:lnTo>
                  <a:pt x="7558" y="3226"/>
                </a:lnTo>
                <a:lnTo>
                  <a:pt x="7556" y="3230"/>
                </a:lnTo>
                <a:lnTo>
                  <a:pt x="7552" y="3236"/>
                </a:lnTo>
                <a:lnTo>
                  <a:pt x="7548" y="3242"/>
                </a:lnTo>
                <a:lnTo>
                  <a:pt x="7546" y="3248"/>
                </a:lnTo>
                <a:lnTo>
                  <a:pt x="7550" y="3256"/>
                </a:lnTo>
                <a:lnTo>
                  <a:pt x="7554" y="3264"/>
                </a:lnTo>
                <a:lnTo>
                  <a:pt x="7554" y="3272"/>
                </a:lnTo>
                <a:lnTo>
                  <a:pt x="7554" y="3284"/>
                </a:lnTo>
                <a:lnTo>
                  <a:pt x="7556" y="3298"/>
                </a:lnTo>
                <a:lnTo>
                  <a:pt x="7556" y="3304"/>
                </a:lnTo>
                <a:lnTo>
                  <a:pt x="7556" y="3308"/>
                </a:lnTo>
                <a:lnTo>
                  <a:pt x="7550" y="3312"/>
                </a:lnTo>
                <a:lnTo>
                  <a:pt x="7544" y="3318"/>
                </a:lnTo>
                <a:lnTo>
                  <a:pt x="7542" y="3322"/>
                </a:lnTo>
                <a:lnTo>
                  <a:pt x="7542" y="3328"/>
                </a:lnTo>
                <a:lnTo>
                  <a:pt x="7544" y="3336"/>
                </a:lnTo>
                <a:lnTo>
                  <a:pt x="7542" y="3338"/>
                </a:lnTo>
                <a:lnTo>
                  <a:pt x="7538" y="3340"/>
                </a:lnTo>
                <a:lnTo>
                  <a:pt x="7536" y="3350"/>
                </a:lnTo>
                <a:lnTo>
                  <a:pt x="7532" y="3362"/>
                </a:lnTo>
                <a:lnTo>
                  <a:pt x="7530" y="3366"/>
                </a:lnTo>
                <a:lnTo>
                  <a:pt x="7526" y="3372"/>
                </a:lnTo>
                <a:lnTo>
                  <a:pt x="7522" y="3382"/>
                </a:lnTo>
                <a:lnTo>
                  <a:pt x="7508" y="3424"/>
                </a:lnTo>
                <a:lnTo>
                  <a:pt x="7502" y="3446"/>
                </a:lnTo>
                <a:lnTo>
                  <a:pt x="7498" y="3460"/>
                </a:lnTo>
                <a:lnTo>
                  <a:pt x="7492" y="3472"/>
                </a:lnTo>
                <a:lnTo>
                  <a:pt x="7486" y="3478"/>
                </a:lnTo>
                <a:lnTo>
                  <a:pt x="7452" y="3488"/>
                </a:lnTo>
                <a:lnTo>
                  <a:pt x="7448" y="3488"/>
                </a:lnTo>
                <a:lnTo>
                  <a:pt x="7444" y="3484"/>
                </a:lnTo>
                <a:lnTo>
                  <a:pt x="7440" y="3482"/>
                </a:lnTo>
                <a:lnTo>
                  <a:pt x="7438" y="3482"/>
                </a:lnTo>
                <a:lnTo>
                  <a:pt x="7432" y="3486"/>
                </a:lnTo>
                <a:lnTo>
                  <a:pt x="7428" y="3488"/>
                </a:lnTo>
                <a:lnTo>
                  <a:pt x="7424" y="3488"/>
                </a:lnTo>
                <a:lnTo>
                  <a:pt x="7418" y="3486"/>
                </a:lnTo>
                <a:lnTo>
                  <a:pt x="7414" y="3482"/>
                </a:lnTo>
                <a:lnTo>
                  <a:pt x="7410" y="3478"/>
                </a:lnTo>
                <a:lnTo>
                  <a:pt x="7408" y="3478"/>
                </a:lnTo>
                <a:lnTo>
                  <a:pt x="7408" y="3482"/>
                </a:lnTo>
                <a:lnTo>
                  <a:pt x="7408" y="3484"/>
                </a:lnTo>
                <a:lnTo>
                  <a:pt x="7406" y="3486"/>
                </a:lnTo>
                <a:lnTo>
                  <a:pt x="7402" y="3488"/>
                </a:lnTo>
                <a:lnTo>
                  <a:pt x="7400" y="3484"/>
                </a:lnTo>
                <a:lnTo>
                  <a:pt x="7398" y="3482"/>
                </a:lnTo>
                <a:lnTo>
                  <a:pt x="7394" y="3482"/>
                </a:lnTo>
                <a:lnTo>
                  <a:pt x="7390" y="3482"/>
                </a:lnTo>
                <a:lnTo>
                  <a:pt x="7388" y="3480"/>
                </a:lnTo>
                <a:lnTo>
                  <a:pt x="7388" y="3478"/>
                </a:lnTo>
                <a:lnTo>
                  <a:pt x="7390" y="3476"/>
                </a:lnTo>
                <a:lnTo>
                  <a:pt x="7392" y="3474"/>
                </a:lnTo>
                <a:lnTo>
                  <a:pt x="7392" y="3470"/>
                </a:lnTo>
                <a:lnTo>
                  <a:pt x="7394" y="3470"/>
                </a:lnTo>
                <a:lnTo>
                  <a:pt x="7398" y="3472"/>
                </a:lnTo>
                <a:lnTo>
                  <a:pt x="7402" y="3476"/>
                </a:lnTo>
                <a:lnTo>
                  <a:pt x="7404" y="3478"/>
                </a:lnTo>
                <a:lnTo>
                  <a:pt x="7404" y="3476"/>
                </a:lnTo>
                <a:lnTo>
                  <a:pt x="7402" y="3472"/>
                </a:lnTo>
                <a:lnTo>
                  <a:pt x="7396" y="3466"/>
                </a:lnTo>
                <a:lnTo>
                  <a:pt x="7392" y="3464"/>
                </a:lnTo>
                <a:lnTo>
                  <a:pt x="7390" y="3464"/>
                </a:lnTo>
                <a:lnTo>
                  <a:pt x="7384" y="3468"/>
                </a:lnTo>
                <a:lnTo>
                  <a:pt x="7382" y="3468"/>
                </a:lnTo>
                <a:lnTo>
                  <a:pt x="7378" y="3468"/>
                </a:lnTo>
                <a:lnTo>
                  <a:pt x="7370" y="3464"/>
                </a:lnTo>
                <a:lnTo>
                  <a:pt x="7362" y="3460"/>
                </a:lnTo>
                <a:lnTo>
                  <a:pt x="7358" y="3460"/>
                </a:lnTo>
                <a:lnTo>
                  <a:pt x="7352" y="3462"/>
                </a:lnTo>
                <a:lnTo>
                  <a:pt x="7342" y="3466"/>
                </a:lnTo>
                <a:lnTo>
                  <a:pt x="7336" y="3468"/>
                </a:lnTo>
                <a:lnTo>
                  <a:pt x="7332" y="3468"/>
                </a:lnTo>
                <a:lnTo>
                  <a:pt x="7326" y="3474"/>
                </a:lnTo>
                <a:lnTo>
                  <a:pt x="7324" y="3476"/>
                </a:lnTo>
                <a:lnTo>
                  <a:pt x="7320" y="3476"/>
                </a:lnTo>
                <a:lnTo>
                  <a:pt x="7312" y="3482"/>
                </a:lnTo>
                <a:lnTo>
                  <a:pt x="7298" y="3496"/>
                </a:lnTo>
                <a:lnTo>
                  <a:pt x="7290" y="3500"/>
                </a:lnTo>
                <a:lnTo>
                  <a:pt x="7284" y="3502"/>
                </a:lnTo>
                <a:lnTo>
                  <a:pt x="7278" y="3502"/>
                </a:lnTo>
                <a:lnTo>
                  <a:pt x="7270" y="3498"/>
                </a:lnTo>
                <a:lnTo>
                  <a:pt x="7258" y="3492"/>
                </a:lnTo>
                <a:lnTo>
                  <a:pt x="7254" y="3490"/>
                </a:lnTo>
                <a:lnTo>
                  <a:pt x="7248" y="3490"/>
                </a:lnTo>
                <a:lnTo>
                  <a:pt x="7240" y="3488"/>
                </a:lnTo>
                <a:lnTo>
                  <a:pt x="7236" y="3484"/>
                </a:lnTo>
                <a:lnTo>
                  <a:pt x="7230" y="3482"/>
                </a:lnTo>
                <a:lnTo>
                  <a:pt x="7226" y="3482"/>
                </a:lnTo>
                <a:lnTo>
                  <a:pt x="7222" y="3482"/>
                </a:lnTo>
                <a:lnTo>
                  <a:pt x="7218" y="3482"/>
                </a:lnTo>
                <a:lnTo>
                  <a:pt x="7216" y="3478"/>
                </a:lnTo>
                <a:lnTo>
                  <a:pt x="7214" y="3476"/>
                </a:lnTo>
                <a:lnTo>
                  <a:pt x="7208" y="3474"/>
                </a:lnTo>
                <a:lnTo>
                  <a:pt x="7198" y="3470"/>
                </a:lnTo>
                <a:lnTo>
                  <a:pt x="7182" y="3466"/>
                </a:lnTo>
                <a:lnTo>
                  <a:pt x="7166" y="3464"/>
                </a:lnTo>
                <a:lnTo>
                  <a:pt x="7154" y="3462"/>
                </a:lnTo>
                <a:lnTo>
                  <a:pt x="7138" y="3464"/>
                </a:lnTo>
                <a:lnTo>
                  <a:pt x="7128" y="3466"/>
                </a:lnTo>
                <a:lnTo>
                  <a:pt x="7124" y="3466"/>
                </a:lnTo>
                <a:lnTo>
                  <a:pt x="7122" y="3464"/>
                </a:lnTo>
                <a:lnTo>
                  <a:pt x="7120" y="3456"/>
                </a:lnTo>
                <a:lnTo>
                  <a:pt x="7118" y="3448"/>
                </a:lnTo>
                <a:lnTo>
                  <a:pt x="7116" y="3444"/>
                </a:lnTo>
                <a:lnTo>
                  <a:pt x="7112" y="3442"/>
                </a:lnTo>
                <a:lnTo>
                  <a:pt x="7106" y="3440"/>
                </a:lnTo>
                <a:lnTo>
                  <a:pt x="7096" y="3440"/>
                </a:lnTo>
                <a:lnTo>
                  <a:pt x="7082" y="3440"/>
                </a:lnTo>
                <a:lnTo>
                  <a:pt x="7076" y="3438"/>
                </a:lnTo>
                <a:lnTo>
                  <a:pt x="7072" y="3436"/>
                </a:lnTo>
                <a:lnTo>
                  <a:pt x="7060" y="3434"/>
                </a:lnTo>
                <a:lnTo>
                  <a:pt x="7052" y="3432"/>
                </a:lnTo>
                <a:lnTo>
                  <a:pt x="7048" y="3430"/>
                </a:lnTo>
                <a:lnTo>
                  <a:pt x="7044" y="3422"/>
                </a:lnTo>
                <a:lnTo>
                  <a:pt x="7042" y="3416"/>
                </a:lnTo>
                <a:lnTo>
                  <a:pt x="7036" y="3410"/>
                </a:lnTo>
                <a:lnTo>
                  <a:pt x="7028" y="3404"/>
                </a:lnTo>
                <a:lnTo>
                  <a:pt x="7016" y="3398"/>
                </a:lnTo>
                <a:lnTo>
                  <a:pt x="7000" y="3392"/>
                </a:lnTo>
                <a:lnTo>
                  <a:pt x="6988" y="3390"/>
                </a:lnTo>
                <a:lnTo>
                  <a:pt x="6980" y="3392"/>
                </a:lnTo>
                <a:lnTo>
                  <a:pt x="6972" y="3398"/>
                </a:lnTo>
                <a:lnTo>
                  <a:pt x="6968" y="3400"/>
                </a:lnTo>
                <a:lnTo>
                  <a:pt x="6964" y="3400"/>
                </a:lnTo>
                <a:lnTo>
                  <a:pt x="6956" y="3402"/>
                </a:lnTo>
                <a:lnTo>
                  <a:pt x="6948" y="3404"/>
                </a:lnTo>
                <a:lnTo>
                  <a:pt x="6942" y="3408"/>
                </a:lnTo>
                <a:lnTo>
                  <a:pt x="6932" y="3416"/>
                </a:lnTo>
                <a:lnTo>
                  <a:pt x="6920" y="3428"/>
                </a:lnTo>
                <a:lnTo>
                  <a:pt x="6914" y="3438"/>
                </a:lnTo>
                <a:lnTo>
                  <a:pt x="6912" y="3448"/>
                </a:lnTo>
                <a:lnTo>
                  <a:pt x="6914" y="3458"/>
                </a:lnTo>
                <a:lnTo>
                  <a:pt x="6914" y="3468"/>
                </a:lnTo>
                <a:lnTo>
                  <a:pt x="6916" y="3478"/>
                </a:lnTo>
                <a:lnTo>
                  <a:pt x="6918" y="3488"/>
                </a:lnTo>
                <a:lnTo>
                  <a:pt x="6916" y="3498"/>
                </a:lnTo>
                <a:lnTo>
                  <a:pt x="6910" y="3508"/>
                </a:lnTo>
                <a:lnTo>
                  <a:pt x="6904" y="3518"/>
                </a:lnTo>
                <a:lnTo>
                  <a:pt x="6896" y="3524"/>
                </a:lnTo>
                <a:lnTo>
                  <a:pt x="6888" y="3528"/>
                </a:lnTo>
                <a:lnTo>
                  <a:pt x="6882" y="3530"/>
                </a:lnTo>
                <a:lnTo>
                  <a:pt x="6874" y="3530"/>
                </a:lnTo>
                <a:lnTo>
                  <a:pt x="6868" y="3528"/>
                </a:lnTo>
                <a:lnTo>
                  <a:pt x="6862" y="3524"/>
                </a:lnTo>
                <a:lnTo>
                  <a:pt x="6856" y="3518"/>
                </a:lnTo>
                <a:lnTo>
                  <a:pt x="6850" y="3510"/>
                </a:lnTo>
                <a:lnTo>
                  <a:pt x="6842" y="3504"/>
                </a:lnTo>
                <a:lnTo>
                  <a:pt x="6824" y="3494"/>
                </a:lnTo>
                <a:lnTo>
                  <a:pt x="6802" y="3486"/>
                </a:lnTo>
                <a:lnTo>
                  <a:pt x="6780" y="3482"/>
                </a:lnTo>
                <a:lnTo>
                  <a:pt x="6762" y="3480"/>
                </a:lnTo>
                <a:lnTo>
                  <a:pt x="6754" y="3478"/>
                </a:lnTo>
                <a:lnTo>
                  <a:pt x="6748" y="3476"/>
                </a:lnTo>
                <a:lnTo>
                  <a:pt x="6742" y="3472"/>
                </a:lnTo>
                <a:lnTo>
                  <a:pt x="6738" y="3464"/>
                </a:lnTo>
                <a:lnTo>
                  <a:pt x="6734" y="3454"/>
                </a:lnTo>
                <a:lnTo>
                  <a:pt x="6732" y="3442"/>
                </a:lnTo>
                <a:lnTo>
                  <a:pt x="6728" y="3430"/>
                </a:lnTo>
                <a:lnTo>
                  <a:pt x="6724" y="3422"/>
                </a:lnTo>
                <a:lnTo>
                  <a:pt x="6718" y="3418"/>
                </a:lnTo>
                <a:lnTo>
                  <a:pt x="6712" y="3416"/>
                </a:lnTo>
                <a:lnTo>
                  <a:pt x="6698" y="3414"/>
                </a:lnTo>
                <a:lnTo>
                  <a:pt x="6692" y="3412"/>
                </a:lnTo>
                <a:lnTo>
                  <a:pt x="6688" y="3410"/>
                </a:lnTo>
                <a:lnTo>
                  <a:pt x="6676" y="3402"/>
                </a:lnTo>
                <a:lnTo>
                  <a:pt x="6660" y="3396"/>
                </a:lnTo>
                <a:lnTo>
                  <a:pt x="6644" y="3394"/>
                </a:lnTo>
                <a:lnTo>
                  <a:pt x="6636" y="3394"/>
                </a:lnTo>
                <a:lnTo>
                  <a:pt x="6628" y="3396"/>
                </a:lnTo>
                <a:lnTo>
                  <a:pt x="6622" y="3396"/>
                </a:lnTo>
                <a:lnTo>
                  <a:pt x="6614" y="3396"/>
                </a:lnTo>
                <a:lnTo>
                  <a:pt x="6600" y="3392"/>
                </a:lnTo>
                <a:lnTo>
                  <a:pt x="6586" y="3386"/>
                </a:lnTo>
                <a:lnTo>
                  <a:pt x="6576" y="3380"/>
                </a:lnTo>
                <a:lnTo>
                  <a:pt x="6564" y="3374"/>
                </a:lnTo>
                <a:lnTo>
                  <a:pt x="6560" y="3370"/>
                </a:lnTo>
                <a:lnTo>
                  <a:pt x="6558" y="3362"/>
                </a:lnTo>
                <a:lnTo>
                  <a:pt x="6556" y="3354"/>
                </a:lnTo>
                <a:lnTo>
                  <a:pt x="6554" y="3352"/>
                </a:lnTo>
                <a:lnTo>
                  <a:pt x="6552" y="3354"/>
                </a:lnTo>
                <a:lnTo>
                  <a:pt x="6548" y="3354"/>
                </a:lnTo>
                <a:lnTo>
                  <a:pt x="6546" y="3354"/>
                </a:lnTo>
                <a:lnTo>
                  <a:pt x="6544" y="3354"/>
                </a:lnTo>
                <a:lnTo>
                  <a:pt x="6536" y="3352"/>
                </a:lnTo>
                <a:lnTo>
                  <a:pt x="6528" y="3350"/>
                </a:lnTo>
                <a:lnTo>
                  <a:pt x="6522" y="3348"/>
                </a:lnTo>
                <a:lnTo>
                  <a:pt x="6518" y="3344"/>
                </a:lnTo>
                <a:lnTo>
                  <a:pt x="6516" y="3340"/>
                </a:lnTo>
                <a:lnTo>
                  <a:pt x="6512" y="3332"/>
                </a:lnTo>
                <a:lnTo>
                  <a:pt x="6514" y="3326"/>
                </a:lnTo>
                <a:lnTo>
                  <a:pt x="6520" y="3318"/>
                </a:lnTo>
                <a:lnTo>
                  <a:pt x="6538" y="3298"/>
                </a:lnTo>
                <a:lnTo>
                  <a:pt x="6548" y="3288"/>
                </a:lnTo>
                <a:lnTo>
                  <a:pt x="6554" y="3280"/>
                </a:lnTo>
                <a:lnTo>
                  <a:pt x="6558" y="3272"/>
                </a:lnTo>
                <a:lnTo>
                  <a:pt x="6558" y="3268"/>
                </a:lnTo>
                <a:lnTo>
                  <a:pt x="6556" y="3266"/>
                </a:lnTo>
                <a:lnTo>
                  <a:pt x="6554" y="3262"/>
                </a:lnTo>
                <a:lnTo>
                  <a:pt x="6554" y="3258"/>
                </a:lnTo>
                <a:lnTo>
                  <a:pt x="6554" y="3252"/>
                </a:lnTo>
                <a:lnTo>
                  <a:pt x="6552" y="3248"/>
                </a:lnTo>
                <a:lnTo>
                  <a:pt x="6550" y="3244"/>
                </a:lnTo>
                <a:lnTo>
                  <a:pt x="6548" y="3242"/>
                </a:lnTo>
                <a:lnTo>
                  <a:pt x="6540" y="3236"/>
                </a:lnTo>
                <a:lnTo>
                  <a:pt x="6536" y="3234"/>
                </a:lnTo>
                <a:lnTo>
                  <a:pt x="6532" y="3230"/>
                </a:lnTo>
                <a:lnTo>
                  <a:pt x="6528" y="3220"/>
                </a:lnTo>
                <a:lnTo>
                  <a:pt x="6528" y="3216"/>
                </a:lnTo>
                <a:lnTo>
                  <a:pt x="6528" y="3210"/>
                </a:lnTo>
                <a:lnTo>
                  <a:pt x="6532" y="3208"/>
                </a:lnTo>
                <a:lnTo>
                  <a:pt x="6534" y="3204"/>
                </a:lnTo>
                <a:lnTo>
                  <a:pt x="6544" y="3198"/>
                </a:lnTo>
                <a:lnTo>
                  <a:pt x="6552" y="3190"/>
                </a:lnTo>
                <a:lnTo>
                  <a:pt x="6556" y="3180"/>
                </a:lnTo>
                <a:lnTo>
                  <a:pt x="6556" y="3176"/>
                </a:lnTo>
                <a:lnTo>
                  <a:pt x="6556" y="3172"/>
                </a:lnTo>
                <a:lnTo>
                  <a:pt x="6552" y="3170"/>
                </a:lnTo>
                <a:lnTo>
                  <a:pt x="6550" y="3170"/>
                </a:lnTo>
                <a:lnTo>
                  <a:pt x="6542" y="3176"/>
                </a:lnTo>
                <a:lnTo>
                  <a:pt x="6532" y="3184"/>
                </a:lnTo>
                <a:lnTo>
                  <a:pt x="6530" y="3186"/>
                </a:lnTo>
                <a:lnTo>
                  <a:pt x="6526" y="3188"/>
                </a:lnTo>
                <a:lnTo>
                  <a:pt x="6524" y="3186"/>
                </a:lnTo>
                <a:lnTo>
                  <a:pt x="6524" y="3182"/>
                </a:lnTo>
                <a:lnTo>
                  <a:pt x="6522" y="3174"/>
                </a:lnTo>
                <a:lnTo>
                  <a:pt x="6520" y="3164"/>
                </a:lnTo>
                <a:lnTo>
                  <a:pt x="6516" y="3162"/>
                </a:lnTo>
                <a:lnTo>
                  <a:pt x="6512" y="3158"/>
                </a:lnTo>
                <a:lnTo>
                  <a:pt x="6502" y="3156"/>
                </a:lnTo>
                <a:lnTo>
                  <a:pt x="6492" y="3156"/>
                </a:lnTo>
                <a:lnTo>
                  <a:pt x="6484" y="3158"/>
                </a:lnTo>
                <a:lnTo>
                  <a:pt x="6478" y="3162"/>
                </a:lnTo>
                <a:lnTo>
                  <a:pt x="6468" y="3170"/>
                </a:lnTo>
                <a:lnTo>
                  <a:pt x="6462" y="3176"/>
                </a:lnTo>
                <a:lnTo>
                  <a:pt x="6456" y="3178"/>
                </a:lnTo>
                <a:lnTo>
                  <a:pt x="6444" y="3178"/>
                </a:lnTo>
                <a:lnTo>
                  <a:pt x="6438" y="3178"/>
                </a:lnTo>
                <a:lnTo>
                  <a:pt x="6432" y="3180"/>
                </a:lnTo>
                <a:lnTo>
                  <a:pt x="6426" y="3182"/>
                </a:lnTo>
                <a:lnTo>
                  <a:pt x="6422" y="3180"/>
                </a:lnTo>
                <a:lnTo>
                  <a:pt x="6420" y="3174"/>
                </a:lnTo>
                <a:lnTo>
                  <a:pt x="6410" y="3168"/>
                </a:lnTo>
                <a:lnTo>
                  <a:pt x="6406" y="3168"/>
                </a:lnTo>
                <a:lnTo>
                  <a:pt x="6404" y="3168"/>
                </a:lnTo>
                <a:lnTo>
                  <a:pt x="6398" y="3174"/>
                </a:lnTo>
                <a:lnTo>
                  <a:pt x="6396" y="3176"/>
                </a:lnTo>
                <a:lnTo>
                  <a:pt x="6392" y="3178"/>
                </a:lnTo>
                <a:lnTo>
                  <a:pt x="6388" y="3178"/>
                </a:lnTo>
                <a:lnTo>
                  <a:pt x="6382" y="3176"/>
                </a:lnTo>
                <a:lnTo>
                  <a:pt x="6370" y="3172"/>
                </a:lnTo>
                <a:lnTo>
                  <a:pt x="6366" y="3172"/>
                </a:lnTo>
                <a:lnTo>
                  <a:pt x="6364" y="3172"/>
                </a:lnTo>
                <a:lnTo>
                  <a:pt x="6358" y="3176"/>
                </a:lnTo>
                <a:lnTo>
                  <a:pt x="6346" y="3182"/>
                </a:lnTo>
                <a:lnTo>
                  <a:pt x="6340" y="3184"/>
                </a:lnTo>
                <a:lnTo>
                  <a:pt x="6334" y="3186"/>
                </a:lnTo>
                <a:lnTo>
                  <a:pt x="6328" y="3192"/>
                </a:lnTo>
                <a:lnTo>
                  <a:pt x="6326" y="3192"/>
                </a:lnTo>
                <a:lnTo>
                  <a:pt x="6322" y="3192"/>
                </a:lnTo>
                <a:lnTo>
                  <a:pt x="6318" y="3192"/>
                </a:lnTo>
                <a:lnTo>
                  <a:pt x="6314" y="3188"/>
                </a:lnTo>
                <a:lnTo>
                  <a:pt x="6310" y="3184"/>
                </a:lnTo>
                <a:lnTo>
                  <a:pt x="6304" y="3182"/>
                </a:lnTo>
                <a:lnTo>
                  <a:pt x="6290" y="3178"/>
                </a:lnTo>
                <a:lnTo>
                  <a:pt x="6274" y="3178"/>
                </a:lnTo>
                <a:lnTo>
                  <a:pt x="6258" y="3182"/>
                </a:lnTo>
                <a:lnTo>
                  <a:pt x="6252" y="3184"/>
                </a:lnTo>
                <a:lnTo>
                  <a:pt x="6246" y="3184"/>
                </a:lnTo>
                <a:lnTo>
                  <a:pt x="6236" y="3184"/>
                </a:lnTo>
                <a:lnTo>
                  <a:pt x="6228" y="3184"/>
                </a:lnTo>
                <a:lnTo>
                  <a:pt x="6224" y="3184"/>
                </a:lnTo>
                <a:lnTo>
                  <a:pt x="6222" y="3188"/>
                </a:lnTo>
                <a:lnTo>
                  <a:pt x="6216" y="3194"/>
                </a:lnTo>
                <a:lnTo>
                  <a:pt x="6208" y="3196"/>
                </a:lnTo>
                <a:lnTo>
                  <a:pt x="6180" y="3196"/>
                </a:lnTo>
                <a:lnTo>
                  <a:pt x="6158" y="3200"/>
                </a:lnTo>
                <a:lnTo>
                  <a:pt x="6138" y="3208"/>
                </a:lnTo>
                <a:lnTo>
                  <a:pt x="6128" y="3212"/>
                </a:lnTo>
                <a:lnTo>
                  <a:pt x="6120" y="3218"/>
                </a:lnTo>
                <a:lnTo>
                  <a:pt x="6114" y="3226"/>
                </a:lnTo>
                <a:lnTo>
                  <a:pt x="6110" y="3232"/>
                </a:lnTo>
                <a:lnTo>
                  <a:pt x="6108" y="3238"/>
                </a:lnTo>
                <a:lnTo>
                  <a:pt x="6106" y="3240"/>
                </a:lnTo>
                <a:lnTo>
                  <a:pt x="6102" y="3240"/>
                </a:lnTo>
                <a:lnTo>
                  <a:pt x="6100" y="3240"/>
                </a:lnTo>
                <a:lnTo>
                  <a:pt x="6094" y="3236"/>
                </a:lnTo>
                <a:lnTo>
                  <a:pt x="6090" y="3236"/>
                </a:lnTo>
                <a:lnTo>
                  <a:pt x="6086" y="3240"/>
                </a:lnTo>
                <a:lnTo>
                  <a:pt x="6084" y="3242"/>
                </a:lnTo>
                <a:lnTo>
                  <a:pt x="6080" y="3244"/>
                </a:lnTo>
                <a:lnTo>
                  <a:pt x="6076" y="3242"/>
                </a:lnTo>
                <a:lnTo>
                  <a:pt x="6072" y="3242"/>
                </a:lnTo>
                <a:lnTo>
                  <a:pt x="6070" y="3242"/>
                </a:lnTo>
                <a:lnTo>
                  <a:pt x="6066" y="3246"/>
                </a:lnTo>
                <a:lnTo>
                  <a:pt x="6062" y="3250"/>
                </a:lnTo>
                <a:lnTo>
                  <a:pt x="6054" y="3260"/>
                </a:lnTo>
                <a:lnTo>
                  <a:pt x="6044" y="3270"/>
                </a:lnTo>
                <a:lnTo>
                  <a:pt x="6038" y="3274"/>
                </a:lnTo>
                <a:lnTo>
                  <a:pt x="6032" y="3276"/>
                </a:lnTo>
                <a:lnTo>
                  <a:pt x="6026" y="3276"/>
                </a:lnTo>
                <a:lnTo>
                  <a:pt x="6020" y="3276"/>
                </a:lnTo>
                <a:lnTo>
                  <a:pt x="6006" y="3274"/>
                </a:lnTo>
                <a:lnTo>
                  <a:pt x="6000" y="3274"/>
                </a:lnTo>
                <a:lnTo>
                  <a:pt x="5996" y="3272"/>
                </a:lnTo>
                <a:lnTo>
                  <a:pt x="5992" y="3268"/>
                </a:lnTo>
                <a:lnTo>
                  <a:pt x="5990" y="3262"/>
                </a:lnTo>
                <a:lnTo>
                  <a:pt x="5990" y="3258"/>
                </a:lnTo>
                <a:lnTo>
                  <a:pt x="5988" y="3258"/>
                </a:lnTo>
                <a:lnTo>
                  <a:pt x="5986" y="3262"/>
                </a:lnTo>
                <a:lnTo>
                  <a:pt x="5982" y="3266"/>
                </a:lnTo>
                <a:lnTo>
                  <a:pt x="5978" y="3268"/>
                </a:lnTo>
                <a:lnTo>
                  <a:pt x="5974" y="3268"/>
                </a:lnTo>
                <a:lnTo>
                  <a:pt x="5968" y="3266"/>
                </a:lnTo>
                <a:lnTo>
                  <a:pt x="5962" y="3266"/>
                </a:lnTo>
                <a:lnTo>
                  <a:pt x="5958" y="3266"/>
                </a:lnTo>
                <a:lnTo>
                  <a:pt x="5948" y="3270"/>
                </a:lnTo>
                <a:lnTo>
                  <a:pt x="5942" y="3272"/>
                </a:lnTo>
                <a:lnTo>
                  <a:pt x="5934" y="3272"/>
                </a:lnTo>
                <a:lnTo>
                  <a:pt x="5926" y="3272"/>
                </a:lnTo>
                <a:lnTo>
                  <a:pt x="5914" y="3266"/>
                </a:lnTo>
                <a:lnTo>
                  <a:pt x="5904" y="3260"/>
                </a:lnTo>
                <a:lnTo>
                  <a:pt x="5898" y="3254"/>
                </a:lnTo>
                <a:lnTo>
                  <a:pt x="5896" y="3248"/>
                </a:lnTo>
                <a:lnTo>
                  <a:pt x="5896" y="3242"/>
                </a:lnTo>
                <a:lnTo>
                  <a:pt x="5896" y="3236"/>
                </a:lnTo>
                <a:lnTo>
                  <a:pt x="5894" y="3234"/>
                </a:lnTo>
                <a:lnTo>
                  <a:pt x="5890" y="3232"/>
                </a:lnTo>
                <a:lnTo>
                  <a:pt x="5884" y="3234"/>
                </a:lnTo>
                <a:lnTo>
                  <a:pt x="5880" y="3238"/>
                </a:lnTo>
                <a:lnTo>
                  <a:pt x="5874" y="3242"/>
                </a:lnTo>
                <a:lnTo>
                  <a:pt x="5868" y="3254"/>
                </a:lnTo>
                <a:lnTo>
                  <a:pt x="5856" y="3290"/>
                </a:lnTo>
                <a:lnTo>
                  <a:pt x="5848" y="3310"/>
                </a:lnTo>
                <a:lnTo>
                  <a:pt x="5838" y="3328"/>
                </a:lnTo>
                <a:lnTo>
                  <a:pt x="5830" y="3336"/>
                </a:lnTo>
                <a:lnTo>
                  <a:pt x="5822" y="3344"/>
                </a:lnTo>
                <a:lnTo>
                  <a:pt x="5814" y="3350"/>
                </a:lnTo>
                <a:lnTo>
                  <a:pt x="5804" y="3354"/>
                </a:lnTo>
                <a:lnTo>
                  <a:pt x="5786" y="3362"/>
                </a:lnTo>
                <a:lnTo>
                  <a:pt x="5772" y="3368"/>
                </a:lnTo>
                <a:lnTo>
                  <a:pt x="5766" y="3374"/>
                </a:lnTo>
                <a:lnTo>
                  <a:pt x="5762" y="3378"/>
                </a:lnTo>
                <a:lnTo>
                  <a:pt x="5756" y="3386"/>
                </a:lnTo>
                <a:lnTo>
                  <a:pt x="5752" y="3392"/>
                </a:lnTo>
                <a:lnTo>
                  <a:pt x="5746" y="3400"/>
                </a:lnTo>
                <a:lnTo>
                  <a:pt x="5738" y="3406"/>
                </a:lnTo>
                <a:lnTo>
                  <a:pt x="5736" y="3412"/>
                </a:lnTo>
                <a:lnTo>
                  <a:pt x="5734" y="3416"/>
                </a:lnTo>
                <a:lnTo>
                  <a:pt x="5736" y="3420"/>
                </a:lnTo>
                <a:lnTo>
                  <a:pt x="5736" y="3424"/>
                </a:lnTo>
                <a:lnTo>
                  <a:pt x="5734" y="3430"/>
                </a:lnTo>
                <a:lnTo>
                  <a:pt x="5732" y="3438"/>
                </a:lnTo>
                <a:lnTo>
                  <a:pt x="5724" y="3448"/>
                </a:lnTo>
                <a:lnTo>
                  <a:pt x="5716" y="3462"/>
                </a:lnTo>
                <a:lnTo>
                  <a:pt x="5714" y="3476"/>
                </a:lnTo>
                <a:lnTo>
                  <a:pt x="5712" y="3490"/>
                </a:lnTo>
                <a:lnTo>
                  <a:pt x="5714" y="3504"/>
                </a:lnTo>
                <a:lnTo>
                  <a:pt x="5718" y="3530"/>
                </a:lnTo>
                <a:lnTo>
                  <a:pt x="5718" y="3542"/>
                </a:lnTo>
                <a:lnTo>
                  <a:pt x="5714" y="3554"/>
                </a:lnTo>
                <a:lnTo>
                  <a:pt x="5702" y="3576"/>
                </a:lnTo>
                <a:lnTo>
                  <a:pt x="5694" y="3590"/>
                </a:lnTo>
                <a:lnTo>
                  <a:pt x="5686" y="3598"/>
                </a:lnTo>
                <a:lnTo>
                  <a:pt x="5680" y="3602"/>
                </a:lnTo>
                <a:lnTo>
                  <a:pt x="5668" y="3606"/>
                </a:lnTo>
                <a:lnTo>
                  <a:pt x="5662" y="3612"/>
                </a:lnTo>
                <a:lnTo>
                  <a:pt x="5654" y="3622"/>
                </a:lnTo>
                <a:lnTo>
                  <a:pt x="5644" y="3632"/>
                </a:lnTo>
                <a:lnTo>
                  <a:pt x="5634" y="3640"/>
                </a:lnTo>
                <a:lnTo>
                  <a:pt x="5622" y="3642"/>
                </a:lnTo>
                <a:lnTo>
                  <a:pt x="5610" y="3646"/>
                </a:lnTo>
                <a:lnTo>
                  <a:pt x="5600" y="3648"/>
                </a:lnTo>
                <a:lnTo>
                  <a:pt x="5592" y="3650"/>
                </a:lnTo>
                <a:lnTo>
                  <a:pt x="5584" y="3656"/>
                </a:lnTo>
                <a:lnTo>
                  <a:pt x="5580" y="3666"/>
                </a:lnTo>
                <a:lnTo>
                  <a:pt x="5570" y="3694"/>
                </a:lnTo>
                <a:lnTo>
                  <a:pt x="5560" y="3712"/>
                </a:lnTo>
                <a:lnTo>
                  <a:pt x="5552" y="3722"/>
                </a:lnTo>
                <a:lnTo>
                  <a:pt x="5544" y="3726"/>
                </a:lnTo>
                <a:lnTo>
                  <a:pt x="5538" y="3730"/>
                </a:lnTo>
                <a:lnTo>
                  <a:pt x="5534" y="3732"/>
                </a:lnTo>
                <a:lnTo>
                  <a:pt x="5528" y="3738"/>
                </a:lnTo>
                <a:lnTo>
                  <a:pt x="5524" y="3752"/>
                </a:lnTo>
                <a:lnTo>
                  <a:pt x="5520" y="3766"/>
                </a:lnTo>
                <a:lnTo>
                  <a:pt x="5518" y="3770"/>
                </a:lnTo>
                <a:lnTo>
                  <a:pt x="5516" y="3776"/>
                </a:lnTo>
                <a:lnTo>
                  <a:pt x="5512" y="3794"/>
                </a:lnTo>
                <a:lnTo>
                  <a:pt x="5508" y="3816"/>
                </a:lnTo>
                <a:lnTo>
                  <a:pt x="5506" y="3822"/>
                </a:lnTo>
                <a:lnTo>
                  <a:pt x="5502" y="3826"/>
                </a:lnTo>
                <a:lnTo>
                  <a:pt x="5494" y="3834"/>
                </a:lnTo>
                <a:lnTo>
                  <a:pt x="5482" y="3848"/>
                </a:lnTo>
                <a:lnTo>
                  <a:pt x="5468" y="3862"/>
                </a:lnTo>
                <a:lnTo>
                  <a:pt x="5462" y="3868"/>
                </a:lnTo>
                <a:lnTo>
                  <a:pt x="5462" y="3870"/>
                </a:lnTo>
                <a:lnTo>
                  <a:pt x="5464" y="3870"/>
                </a:lnTo>
                <a:lnTo>
                  <a:pt x="5470" y="3870"/>
                </a:lnTo>
                <a:lnTo>
                  <a:pt x="5470" y="3872"/>
                </a:lnTo>
                <a:lnTo>
                  <a:pt x="5466" y="3880"/>
                </a:lnTo>
                <a:lnTo>
                  <a:pt x="5458" y="3896"/>
                </a:lnTo>
                <a:lnTo>
                  <a:pt x="5456" y="3906"/>
                </a:lnTo>
                <a:lnTo>
                  <a:pt x="5454" y="3918"/>
                </a:lnTo>
                <a:lnTo>
                  <a:pt x="5452" y="3928"/>
                </a:lnTo>
                <a:lnTo>
                  <a:pt x="5450" y="3934"/>
                </a:lnTo>
                <a:lnTo>
                  <a:pt x="5446" y="3938"/>
                </a:lnTo>
                <a:lnTo>
                  <a:pt x="5442" y="3940"/>
                </a:lnTo>
                <a:lnTo>
                  <a:pt x="5436" y="3944"/>
                </a:lnTo>
                <a:lnTo>
                  <a:pt x="5432" y="3948"/>
                </a:lnTo>
                <a:lnTo>
                  <a:pt x="5428" y="3956"/>
                </a:lnTo>
                <a:lnTo>
                  <a:pt x="5424" y="3966"/>
                </a:lnTo>
                <a:lnTo>
                  <a:pt x="5420" y="3990"/>
                </a:lnTo>
                <a:lnTo>
                  <a:pt x="5420" y="4006"/>
                </a:lnTo>
                <a:lnTo>
                  <a:pt x="5420" y="4014"/>
                </a:lnTo>
                <a:lnTo>
                  <a:pt x="5422" y="4016"/>
                </a:lnTo>
                <a:lnTo>
                  <a:pt x="5424" y="4016"/>
                </a:lnTo>
                <a:lnTo>
                  <a:pt x="5424" y="4014"/>
                </a:lnTo>
                <a:lnTo>
                  <a:pt x="5426" y="4012"/>
                </a:lnTo>
                <a:lnTo>
                  <a:pt x="5426" y="4006"/>
                </a:lnTo>
                <a:lnTo>
                  <a:pt x="5428" y="4002"/>
                </a:lnTo>
                <a:lnTo>
                  <a:pt x="5430" y="4000"/>
                </a:lnTo>
                <a:lnTo>
                  <a:pt x="5432" y="4000"/>
                </a:lnTo>
                <a:lnTo>
                  <a:pt x="5434" y="4002"/>
                </a:lnTo>
                <a:lnTo>
                  <a:pt x="5434" y="4006"/>
                </a:lnTo>
                <a:lnTo>
                  <a:pt x="5436" y="4014"/>
                </a:lnTo>
                <a:lnTo>
                  <a:pt x="5438" y="4022"/>
                </a:lnTo>
                <a:lnTo>
                  <a:pt x="5440" y="4024"/>
                </a:lnTo>
                <a:lnTo>
                  <a:pt x="5442" y="4024"/>
                </a:lnTo>
                <a:lnTo>
                  <a:pt x="5446" y="4022"/>
                </a:lnTo>
                <a:lnTo>
                  <a:pt x="5448" y="4024"/>
                </a:lnTo>
                <a:lnTo>
                  <a:pt x="5452" y="4032"/>
                </a:lnTo>
                <a:lnTo>
                  <a:pt x="5454" y="4044"/>
                </a:lnTo>
                <a:lnTo>
                  <a:pt x="5454" y="4058"/>
                </a:lnTo>
                <a:lnTo>
                  <a:pt x="5454" y="4066"/>
                </a:lnTo>
                <a:lnTo>
                  <a:pt x="5452" y="4072"/>
                </a:lnTo>
                <a:lnTo>
                  <a:pt x="5446" y="4080"/>
                </a:lnTo>
                <a:lnTo>
                  <a:pt x="5442" y="4086"/>
                </a:lnTo>
                <a:lnTo>
                  <a:pt x="5444" y="4088"/>
                </a:lnTo>
                <a:lnTo>
                  <a:pt x="5446" y="4090"/>
                </a:lnTo>
                <a:lnTo>
                  <a:pt x="5450" y="4096"/>
                </a:lnTo>
                <a:lnTo>
                  <a:pt x="5456" y="4104"/>
                </a:lnTo>
                <a:lnTo>
                  <a:pt x="5458" y="4114"/>
                </a:lnTo>
                <a:lnTo>
                  <a:pt x="5462" y="4128"/>
                </a:lnTo>
                <a:lnTo>
                  <a:pt x="5464" y="4142"/>
                </a:lnTo>
                <a:lnTo>
                  <a:pt x="5464" y="4156"/>
                </a:lnTo>
                <a:lnTo>
                  <a:pt x="5462" y="4172"/>
                </a:lnTo>
                <a:lnTo>
                  <a:pt x="5460" y="4186"/>
                </a:lnTo>
                <a:lnTo>
                  <a:pt x="5448" y="4222"/>
                </a:lnTo>
                <a:lnTo>
                  <a:pt x="5446" y="4232"/>
                </a:lnTo>
                <a:lnTo>
                  <a:pt x="5444" y="4242"/>
                </a:lnTo>
                <a:lnTo>
                  <a:pt x="5444" y="4258"/>
                </a:lnTo>
                <a:lnTo>
                  <a:pt x="5438" y="4278"/>
                </a:lnTo>
                <a:lnTo>
                  <a:pt x="5434" y="4288"/>
                </a:lnTo>
                <a:lnTo>
                  <a:pt x="5428" y="4298"/>
                </a:lnTo>
                <a:lnTo>
                  <a:pt x="5420" y="4304"/>
                </a:lnTo>
                <a:lnTo>
                  <a:pt x="5412" y="4310"/>
                </a:lnTo>
                <a:lnTo>
                  <a:pt x="5406" y="4314"/>
                </a:lnTo>
                <a:lnTo>
                  <a:pt x="5404" y="4318"/>
                </a:lnTo>
                <a:lnTo>
                  <a:pt x="5408" y="4320"/>
                </a:lnTo>
                <a:lnTo>
                  <a:pt x="5414" y="4318"/>
                </a:lnTo>
                <a:lnTo>
                  <a:pt x="5418" y="4320"/>
                </a:lnTo>
                <a:lnTo>
                  <a:pt x="5422" y="4324"/>
                </a:lnTo>
                <a:lnTo>
                  <a:pt x="5428" y="4338"/>
                </a:lnTo>
                <a:lnTo>
                  <a:pt x="5434" y="4358"/>
                </a:lnTo>
                <a:lnTo>
                  <a:pt x="5438" y="4366"/>
                </a:lnTo>
                <a:lnTo>
                  <a:pt x="5442" y="4374"/>
                </a:lnTo>
                <a:lnTo>
                  <a:pt x="5444" y="4378"/>
                </a:lnTo>
                <a:lnTo>
                  <a:pt x="5448" y="4380"/>
                </a:lnTo>
                <a:lnTo>
                  <a:pt x="5452" y="4382"/>
                </a:lnTo>
                <a:lnTo>
                  <a:pt x="5456" y="4382"/>
                </a:lnTo>
                <a:lnTo>
                  <a:pt x="5468" y="4380"/>
                </a:lnTo>
                <a:lnTo>
                  <a:pt x="5484" y="4378"/>
                </a:lnTo>
                <a:lnTo>
                  <a:pt x="5466" y="4382"/>
                </a:lnTo>
                <a:lnTo>
                  <a:pt x="5454" y="4386"/>
                </a:lnTo>
                <a:lnTo>
                  <a:pt x="5446" y="4388"/>
                </a:lnTo>
                <a:lnTo>
                  <a:pt x="5442" y="4386"/>
                </a:lnTo>
                <a:lnTo>
                  <a:pt x="5440" y="4384"/>
                </a:lnTo>
                <a:lnTo>
                  <a:pt x="5438" y="4380"/>
                </a:lnTo>
                <a:lnTo>
                  <a:pt x="5436" y="4380"/>
                </a:lnTo>
                <a:lnTo>
                  <a:pt x="5432" y="4382"/>
                </a:lnTo>
                <a:lnTo>
                  <a:pt x="5430" y="4390"/>
                </a:lnTo>
                <a:lnTo>
                  <a:pt x="5432" y="4398"/>
                </a:lnTo>
                <a:lnTo>
                  <a:pt x="5434" y="4408"/>
                </a:lnTo>
                <a:lnTo>
                  <a:pt x="5434" y="4416"/>
                </a:lnTo>
                <a:lnTo>
                  <a:pt x="5436" y="4420"/>
                </a:lnTo>
                <a:lnTo>
                  <a:pt x="5440" y="4418"/>
                </a:lnTo>
                <a:lnTo>
                  <a:pt x="5444" y="4416"/>
                </a:lnTo>
                <a:lnTo>
                  <a:pt x="5448" y="4418"/>
                </a:lnTo>
                <a:lnTo>
                  <a:pt x="5452" y="4420"/>
                </a:lnTo>
                <a:lnTo>
                  <a:pt x="5458" y="4420"/>
                </a:lnTo>
                <a:lnTo>
                  <a:pt x="5464" y="4418"/>
                </a:lnTo>
                <a:lnTo>
                  <a:pt x="5468" y="4420"/>
                </a:lnTo>
                <a:lnTo>
                  <a:pt x="5474" y="4422"/>
                </a:lnTo>
                <a:lnTo>
                  <a:pt x="5480" y="4424"/>
                </a:lnTo>
                <a:lnTo>
                  <a:pt x="5468" y="4426"/>
                </a:lnTo>
                <a:lnTo>
                  <a:pt x="5460" y="4426"/>
                </a:lnTo>
                <a:lnTo>
                  <a:pt x="5448" y="4424"/>
                </a:lnTo>
                <a:lnTo>
                  <a:pt x="5442" y="4422"/>
                </a:lnTo>
                <a:lnTo>
                  <a:pt x="5440" y="4422"/>
                </a:lnTo>
                <a:lnTo>
                  <a:pt x="5436" y="4426"/>
                </a:lnTo>
                <a:lnTo>
                  <a:pt x="5434" y="4430"/>
                </a:lnTo>
                <a:lnTo>
                  <a:pt x="5434" y="4432"/>
                </a:lnTo>
                <a:lnTo>
                  <a:pt x="5438" y="4434"/>
                </a:lnTo>
                <a:lnTo>
                  <a:pt x="5442" y="4438"/>
                </a:lnTo>
                <a:lnTo>
                  <a:pt x="5444" y="4440"/>
                </a:lnTo>
                <a:lnTo>
                  <a:pt x="5446" y="4440"/>
                </a:lnTo>
                <a:lnTo>
                  <a:pt x="5452" y="4440"/>
                </a:lnTo>
                <a:lnTo>
                  <a:pt x="5456" y="4440"/>
                </a:lnTo>
                <a:lnTo>
                  <a:pt x="5454" y="4444"/>
                </a:lnTo>
                <a:lnTo>
                  <a:pt x="5452" y="4452"/>
                </a:lnTo>
                <a:lnTo>
                  <a:pt x="5452" y="4454"/>
                </a:lnTo>
                <a:lnTo>
                  <a:pt x="5454" y="4456"/>
                </a:lnTo>
                <a:lnTo>
                  <a:pt x="5458" y="4456"/>
                </a:lnTo>
                <a:lnTo>
                  <a:pt x="5464" y="4454"/>
                </a:lnTo>
                <a:lnTo>
                  <a:pt x="5468" y="4454"/>
                </a:lnTo>
                <a:lnTo>
                  <a:pt x="5470" y="4456"/>
                </a:lnTo>
                <a:lnTo>
                  <a:pt x="5468" y="4462"/>
                </a:lnTo>
                <a:lnTo>
                  <a:pt x="5468" y="4468"/>
                </a:lnTo>
                <a:lnTo>
                  <a:pt x="5470" y="4468"/>
                </a:lnTo>
                <a:lnTo>
                  <a:pt x="5474" y="4464"/>
                </a:lnTo>
                <a:lnTo>
                  <a:pt x="5484" y="4458"/>
                </a:lnTo>
                <a:lnTo>
                  <a:pt x="5490" y="4456"/>
                </a:lnTo>
                <a:lnTo>
                  <a:pt x="5492" y="4456"/>
                </a:lnTo>
                <a:lnTo>
                  <a:pt x="5488" y="4460"/>
                </a:lnTo>
                <a:lnTo>
                  <a:pt x="5484" y="4462"/>
                </a:lnTo>
                <a:lnTo>
                  <a:pt x="5484" y="4464"/>
                </a:lnTo>
                <a:lnTo>
                  <a:pt x="5484" y="4468"/>
                </a:lnTo>
                <a:lnTo>
                  <a:pt x="5488" y="4472"/>
                </a:lnTo>
                <a:lnTo>
                  <a:pt x="5488" y="4476"/>
                </a:lnTo>
                <a:lnTo>
                  <a:pt x="5486" y="4478"/>
                </a:lnTo>
                <a:lnTo>
                  <a:pt x="5486" y="4482"/>
                </a:lnTo>
                <a:lnTo>
                  <a:pt x="5486" y="4484"/>
                </a:lnTo>
                <a:lnTo>
                  <a:pt x="5488" y="4484"/>
                </a:lnTo>
                <a:lnTo>
                  <a:pt x="5490" y="4488"/>
                </a:lnTo>
                <a:lnTo>
                  <a:pt x="5490" y="4492"/>
                </a:lnTo>
                <a:lnTo>
                  <a:pt x="5492" y="4492"/>
                </a:lnTo>
                <a:lnTo>
                  <a:pt x="5494" y="4492"/>
                </a:lnTo>
                <a:lnTo>
                  <a:pt x="5496" y="4496"/>
                </a:lnTo>
                <a:lnTo>
                  <a:pt x="5496" y="4500"/>
                </a:lnTo>
                <a:lnTo>
                  <a:pt x="5498" y="4500"/>
                </a:lnTo>
                <a:lnTo>
                  <a:pt x="5504" y="4492"/>
                </a:lnTo>
                <a:lnTo>
                  <a:pt x="5502" y="4500"/>
                </a:lnTo>
                <a:lnTo>
                  <a:pt x="5504" y="4504"/>
                </a:lnTo>
                <a:lnTo>
                  <a:pt x="5502" y="4508"/>
                </a:lnTo>
                <a:lnTo>
                  <a:pt x="5504" y="4510"/>
                </a:lnTo>
                <a:lnTo>
                  <a:pt x="5506" y="4512"/>
                </a:lnTo>
                <a:lnTo>
                  <a:pt x="5508" y="4510"/>
                </a:lnTo>
                <a:lnTo>
                  <a:pt x="5508" y="4506"/>
                </a:lnTo>
                <a:lnTo>
                  <a:pt x="5512" y="4502"/>
                </a:lnTo>
                <a:lnTo>
                  <a:pt x="5514" y="4500"/>
                </a:lnTo>
                <a:lnTo>
                  <a:pt x="5518" y="4498"/>
                </a:lnTo>
                <a:lnTo>
                  <a:pt x="5520" y="4500"/>
                </a:lnTo>
                <a:lnTo>
                  <a:pt x="5518" y="4502"/>
                </a:lnTo>
                <a:lnTo>
                  <a:pt x="5514" y="4506"/>
                </a:lnTo>
                <a:lnTo>
                  <a:pt x="5514" y="4508"/>
                </a:lnTo>
                <a:lnTo>
                  <a:pt x="5516" y="4512"/>
                </a:lnTo>
                <a:lnTo>
                  <a:pt x="5516" y="4514"/>
                </a:lnTo>
                <a:lnTo>
                  <a:pt x="5518" y="4516"/>
                </a:lnTo>
                <a:lnTo>
                  <a:pt x="5522" y="4512"/>
                </a:lnTo>
                <a:lnTo>
                  <a:pt x="5524" y="4510"/>
                </a:lnTo>
                <a:lnTo>
                  <a:pt x="5522" y="4518"/>
                </a:lnTo>
                <a:lnTo>
                  <a:pt x="5522" y="4528"/>
                </a:lnTo>
                <a:lnTo>
                  <a:pt x="5524" y="4528"/>
                </a:lnTo>
                <a:lnTo>
                  <a:pt x="5524" y="4534"/>
                </a:lnTo>
                <a:lnTo>
                  <a:pt x="5528" y="4538"/>
                </a:lnTo>
                <a:lnTo>
                  <a:pt x="5532" y="4542"/>
                </a:lnTo>
                <a:lnTo>
                  <a:pt x="5538" y="4544"/>
                </a:lnTo>
                <a:lnTo>
                  <a:pt x="5544" y="4548"/>
                </a:lnTo>
                <a:lnTo>
                  <a:pt x="5550" y="4554"/>
                </a:lnTo>
                <a:lnTo>
                  <a:pt x="5558" y="4556"/>
                </a:lnTo>
                <a:lnTo>
                  <a:pt x="5562" y="4560"/>
                </a:lnTo>
                <a:lnTo>
                  <a:pt x="5564" y="4562"/>
                </a:lnTo>
                <a:lnTo>
                  <a:pt x="5562" y="4564"/>
                </a:lnTo>
                <a:lnTo>
                  <a:pt x="5560" y="4568"/>
                </a:lnTo>
                <a:lnTo>
                  <a:pt x="5560" y="4572"/>
                </a:lnTo>
                <a:lnTo>
                  <a:pt x="5560" y="4576"/>
                </a:lnTo>
                <a:lnTo>
                  <a:pt x="5566" y="4578"/>
                </a:lnTo>
                <a:lnTo>
                  <a:pt x="5570" y="4582"/>
                </a:lnTo>
                <a:lnTo>
                  <a:pt x="5570" y="4584"/>
                </a:lnTo>
                <a:lnTo>
                  <a:pt x="5572" y="4586"/>
                </a:lnTo>
                <a:lnTo>
                  <a:pt x="5574" y="4588"/>
                </a:lnTo>
                <a:lnTo>
                  <a:pt x="5576" y="4592"/>
                </a:lnTo>
                <a:lnTo>
                  <a:pt x="5574" y="4594"/>
                </a:lnTo>
                <a:lnTo>
                  <a:pt x="5574" y="4596"/>
                </a:lnTo>
                <a:lnTo>
                  <a:pt x="5580" y="4604"/>
                </a:lnTo>
                <a:lnTo>
                  <a:pt x="5580" y="4606"/>
                </a:lnTo>
                <a:lnTo>
                  <a:pt x="5576" y="4608"/>
                </a:lnTo>
                <a:lnTo>
                  <a:pt x="5576" y="4610"/>
                </a:lnTo>
                <a:lnTo>
                  <a:pt x="5576" y="4612"/>
                </a:lnTo>
                <a:lnTo>
                  <a:pt x="5578" y="4618"/>
                </a:lnTo>
                <a:lnTo>
                  <a:pt x="5580" y="4618"/>
                </a:lnTo>
                <a:lnTo>
                  <a:pt x="5584" y="4616"/>
                </a:lnTo>
                <a:lnTo>
                  <a:pt x="5590" y="4620"/>
                </a:lnTo>
                <a:lnTo>
                  <a:pt x="5586" y="4624"/>
                </a:lnTo>
                <a:lnTo>
                  <a:pt x="5584" y="4624"/>
                </a:lnTo>
                <a:lnTo>
                  <a:pt x="5578" y="4624"/>
                </a:lnTo>
                <a:lnTo>
                  <a:pt x="5574" y="4624"/>
                </a:lnTo>
                <a:lnTo>
                  <a:pt x="5574" y="4628"/>
                </a:lnTo>
                <a:lnTo>
                  <a:pt x="5580" y="4636"/>
                </a:lnTo>
                <a:lnTo>
                  <a:pt x="5584" y="4638"/>
                </a:lnTo>
                <a:lnTo>
                  <a:pt x="5586" y="4638"/>
                </a:lnTo>
                <a:lnTo>
                  <a:pt x="5590" y="4642"/>
                </a:lnTo>
                <a:lnTo>
                  <a:pt x="5590" y="4648"/>
                </a:lnTo>
                <a:lnTo>
                  <a:pt x="5588" y="4650"/>
                </a:lnTo>
                <a:lnTo>
                  <a:pt x="5586" y="4650"/>
                </a:lnTo>
                <a:lnTo>
                  <a:pt x="5588" y="4654"/>
                </a:lnTo>
                <a:lnTo>
                  <a:pt x="5590" y="4656"/>
                </a:lnTo>
                <a:lnTo>
                  <a:pt x="5596" y="4658"/>
                </a:lnTo>
                <a:lnTo>
                  <a:pt x="5602" y="4660"/>
                </a:lnTo>
                <a:lnTo>
                  <a:pt x="5606" y="4666"/>
                </a:lnTo>
                <a:lnTo>
                  <a:pt x="5608" y="4668"/>
                </a:lnTo>
                <a:lnTo>
                  <a:pt x="5608" y="4670"/>
                </a:lnTo>
                <a:lnTo>
                  <a:pt x="5606" y="4672"/>
                </a:lnTo>
                <a:lnTo>
                  <a:pt x="5606" y="4674"/>
                </a:lnTo>
                <a:lnTo>
                  <a:pt x="5606" y="4676"/>
                </a:lnTo>
                <a:lnTo>
                  <a:pt x="5612" y="4680"/>
                </a:lnTo>
                <a:lnTo>
                  <a:pt x="5632" y="4688"/>
                </a:lnTo>
                <a:lnTo>
                  <a:pt x="5640" y="4694"/>
                </a:lnTo>
                <a:lnTo>
                  <a:pt x="5646" y="4700"/>
                </a:lnTo>
                <a:lnTo>
                  <a:pt x="5650" y="4706"/>
                </a:lnTo>
                <a:lnTo>
                  <a:pt x="5656" y="4710"/>
                </a:lnTo>
                <a:lnTo>
                  <a:pt x="5664" y="4716"/>
                </a:lnTo>
                <a:lnTo>
                  <a:pt x="5672" y="4722"/>
                </a:lnTo>
                <a:lnTo>
                  <a:pt x="5676" y="4724"/>
                </a:lnTo>
                <a:lnTo>
                  <a:pt x="5676" y="4728"/>
                </a:lnTo>
                <a:lnTo>
                  <a:pt x="5678" y="4732"/>
                </a:lnTo>
                <a:lnTo>
                  <a:pt x="5680" y="4734"/>
                </a:lnTo>
                <a:lnTo>
                  <a:pt x="5686" y="4738"/>
                </a:lnTo>
                <a:lnTo>
                  <a:pt x="5698" y="4744"/>
                </a:lnTo>
                <a:lnTo>
                  <a:pt x="5706" y="4752"/>
                </a:lnTo>
                <a:lnTo>
                  <a:pt x="5714" y="4762"/>
                </a:lnTo>
                <a:lnTo>
                  <a:pt x="5732" y="4782"/>
                </a:lnTo>
                <a:lnTo>
                  <a:pt x="5752" y="4798"/>
                </a:lnTo>
                <a:lnTo>
                  <a:pt x="5768" y="4810"/>
                </a:lnTo>
                <a:lnTo>
                  <a:pt x="5784" y="4816"/>
                </a:lnTo>
                <a:lnTo>
                  <a:pt x="5794" y="4820"/>
                </a:lnTo>
                <a:lnTo>
                  <a:pt x="5796" y="4824"/>
                </a:lnTo>
                <a:lnTo>
                  <a:pt x="5800" y="4826"/>
                </a:lnTo>
                <a:lnTo>
                  <a:pt x="5808" y="4826"/>
                </a:lnTo>
                <a:lnTo>
                  <a:pt x="5812" y="4824"/>
                </a:lnTo>
                <a:lnTo>
                  <a:pt x="5816" y="4822"/>
                </a:lnTo>
                <a:lnTo>
                  <a:pt x="5826" y="4814"/>
                </a:lnTo>
                <a:lnTo>
                  <a:pt x="5840" y="4804"/>
                </a:lnTo>
                <a:lnTo>
                  <a:pt x="5852" y="4798"/>
                </a:lnTo>
                <a:lnTo>
                  <a:pt x="5866" y="4794"/>
                </a:lnTo>
                <a:lnTo>
                  <a:pt x="5892" y="4788"/>
                </a:lnTo>
                <a:lnTo>
                  <a:pt x="5908" y="4788"/>
                </a:lnTo>
                <a:lnTo>
                  <a:pt x="5920" y="4788"/>
                </a:lnTo>
                <a:lnTo>
                  <a:pt x="5934" y="4786"/>
                </a:lnTo>
                <a:lnTo>
                  <a:pt x="5944" y="4782"/>
                </a:lnTo>
                <a:lnTo>
                  <a:pt x="5958" y="4786"/>
                </a:lnTo>
                <a:lnTo>
                  <a:pt x="5972" y="4786"/>
                </a:lnTo>
                <a:lnTo>
                  <a:pt x="5976" y="4786"/>
                </a:lnTo>
                <a:lnTo>
                  <a:pt x="5980" y="4784"/>
                </a:lnTo>
                <a:lnTo>
                  <a:pt x="5984" y="4784"/>
                </a:lnTo>
                <a:lnTo>
                  <a:pt x="5994" y="4786"/>
                </a:lnTo>
                <a:lnTo>
                  <a:pt x="5996" y="4788"/>
                </a:lnTo>
                <a:lnTo>
                  <a:pt x="5994" y="4788"/>
                </a:lnTo>
                <a:lnTo>
                  <a:pt x="5986" y="4790"/>
                </a:lnTo>
                <a:lnTo>
                  <a:pt x="5982" y="4790"/>
                </a:lnTo>
                <a:lnTo>
                  <a:pt x="5980" y="4790"/>
                </a:lnTo>
                <a:lnTo>
                  <a:pt x="5982" y="4792"/>
                </a:lnTo>
                <a:lnTo>
                  <a:pt x="6000" y="4796"/>
                </a:lnTo>
                <a:lnTo>
                  <a:pt x="6010" y="4800"/>
                </a:lnTo>
                <a:lnTo>
                  <a:pt x="6022" y="4804"/>
                </a:lnTo>
                <a:lnTo>
                  <a:pt x="6026" y="4806"/>
                </a:lnTo>
                <a:lnTo>
                  <a:pt x="6030" y="4806"/>
                </a:lnTo>
                <a:lnTo>
                  <a:pt x="6040" y="4800"/>
                </a:lnTo>
                <a:lnTo>
                  <a:pt x="6052" y="4790"/>
                </a:lnTo>
                <a:lnTo>
                  <a:pt x="6060" y="4786"/>
                </a:lnTo>
                <a:lnTo>
                  <a:pt x="6068" y="4784"/>
                </a:lnTo>
                <a:lnTo>
                  <a:pt x="6078" y="4782"/>
                </a:lnTo>
                <a:lnTo>
                  <a:pt x="6084" y="4778"/>
                </a:lnTo>
                <a:lnTo>
                  <a:pt x="6096" y="4770"/>
                </a:lnTo>
                <a:lnTo>
                  <a:pt x="6102" y="4766"/>
                </a:lnTo>
                <a:lnTo>
                  <a:pt x="6110" y="4762"/>
                </a:lnTo>
                <a:lnTo>
                  <a:pt x="6120" y="4758"/>
                </a:lnTo>
                <a:lnTo>
                  <a:pt x="6134" y="4756"/>
                </a:lnTo>
                <a:lnTo>
                  <a:pt x="6146" y="4754"/>
                </a:lnTo>
                <a:lnTo>
                  <a:pt x="6150" y="4752"/>
                </a:lnTo>
                <a:lnTo>
                  <a:pt x="6152" y="4750"/>
                </a:lnTo>
                <a:lnTo>
                  <a:pt x="6152" y="4746"/>
                </a:lnTo>
                <a:lnTo>
                  <a:pt x="6158" y="4740"/>
                </a:lnTo>
                <a:lnTo>
                  <a:pt x="6164" y="4736"/>
                </a:lnTo>
                <a:lnTo>
                  <a:pt x="6178" y="4732"/>
                </a:lnTo>
                <a:lnTo>
                  <a:pt x="6202" y="4730"/>
                </a:lnTo>
                <a:lnTo>
                  <a:pt x="6218" y="4728"/>
                </a:lnTo>
                <a:lnTo>
                  <a:pt x="6236" y="4726"/>
                </a:lnTo>
                <a:lnTo>
                  <a:pt x="6242" y="4726"/>
                </a:lnTo>
                <a:lnTo>
                  <a:pt x="6246" y="4722"/>
                </a:lnTo>
                <a:lnTo>
                  <a:pt x="6248" y="4720"/>
                </a:lnTo>
                <a:lnTo>
                  <a:pt x="6250" y="4722"/>
                </a:lnTo>
                <a:lnTo>
                  <a:pt x="6254" y="4724"/>
                </a:lnTo>
                <a:lnTo>
                  <a:pt x="6264" y="4726"/>
                </a:lnTo>
                <a:lnTo>
                  <a:pt x="6278" y="4726"/>
                </a:lnTo>
                <a:lnTo>
                  <a:pt x="6290" y="4730"/>
                </a:lnTo>
                <a:lnTo>
                  <a:pt x="6294" y="4734"/>
                </a:lnTo>
                <a:lnTo>
                  <a:pt x="6300" y="4738"/>
                </a:lnTo>
                <a:lnTo>
                  <a:pt x="6314" y="4756"/>
                </a:lnTo>
                <a:lnTo>
                  <a:pt x="6320" y="4772"/>
                </a:lnTo>
                <a:lnTo>
                  <a:pt x="6328" y="4796"/>
                </a:lnTo>
                <a:lnTo>
                  <a:pt x="6334" y="4808"/>
                </a:lnTo>
                <a:lnTo>
                  <a:pt x="6340" y="4818"/>
                </a:lnTo>
                <a:lnTo>
                  <a:pt x="6348" y="4826"/>
                </a:lnTo>
                <a:lnTo>
                  <a:pt x="6352" y="4826"/>
                </a:lnTo>
                <a:lnTo>
                  <a:pt x="6358" y="4828"/>
                </a:lnTo>
                <a:lnTo>
                  <a:pt x="6374" y="4828"/>
                </a:lnTo>
                <a:lnTo>
                  <a:pt x="6380" y="4828"/>
                </a:lnTo>
                <a:lnTo>
                  <a:pt x="6388" y="4826"/>
                </a:lnTo>
                <a:lnTo>
                  <a:pt x="6394" y="4822"/>
                </a:lnTo>
                <a:lnTo>
                  <a:pt x="6396" y="4820"/>
                </a:lnTo>
                <a:lnTo>
                  <a:pt x="6398" y="4816"/>
                </a:lnTo>
                <a:lnTo>
                  <a:pt x="6398" y="4814"/>
                </a:lnTo>
                <a:lnTo>
                  <a:pt x="6396" y="4810"/>
                </a:lnTo>
                <a:lnTo>
                  <a:pt x="6402" y="4814"/>
                </a:lnTo>
                <a:lnTo>
                  <a:pt x="6406" y="4816"/>
                </a:lnTo>
                <a:lnTo>
                  <a:pt x="6414" y="4818"/>
                </a:lnTo>
                <a:lnTo>
                  <a:pt x="6422" y="4818"/>
                </a:lnTo>
                <a:lnTo>
                  <a:pt x="6432" y="4818"/>
                </a:lnTo>
                <a:lnTo>
                  <a:pt x="6440" y="4816"/>
                </a:lnTo>
                <a:lnTo>
                  <a:pt x="6444" y="4812"/>
                </a:lnTo>
                <a:lnTo>
                  <a:pt x="6446" y="4808"/>
                </a:lnTo>
                <a:lnTo>
                  <a:pt x="6446" y="4806"/>
                </a:lnTo>
                <a:lnTo>
                  <a:pt x="6440" y="4796"/>
                </a:lnTo>
                <a:lnTo>
                  <a:pt x="6452" y="4806"/>
                </a:lnTo>
                <a:lnTo>
                  <a:pt x="6452" y="4814"/>
                </a:lnTo>
                <a:lnTo>
                  <a:pt x="6454" y="4818"/>
                </a:lnTo>
                <a:lnTo>
                  <a:pt x="6458" y="4818"/>
                </a:lnTo>
                <a:lnTo>
                  <a:pt x="6460" y="4818"/>
                </a:lnTo>
                <a:lnTo>
                  <a:pt x="6464" y="4816"/>
                </a:lnTo>
                <a:lnTo>
                  <a:pt x="6466" y="4816"/>
                </a:lnTo>
                <a:lnTo>
                  <a:pt x="6468" y="4822"/>
                </a:lnTo>
                <a:lnTo>
                  <a:pt x="6470" y="4836"/>
                </a:lnTo>
                <a:lnTo>
                  <a:pt x="6474" y="4840"/>
                </a:lnTo>
                <a:lnTo>
                  <a:pt x="6482" y="4844"/>
                </a:lnTo>
                <a:lnTo>
                  <a:pt x="6486" y="4846"/>
                </a:lnTo>
                <a:lnTo>
                  <a:pt x="6488" y="4844"/>
                </a:lnTo>
                <a:lnTo>
                  <a:pt x="6492" y="4842"/>
                </a:lnTo>
                <a:lnTo>
                  <a:pt x="6494" y="4838"/>
                </a:lnTo>
                <a:lnTo>
                  <a:pt x="6498" y="4840"/>
                </a:lnTo>
                <a:lnTo>
                  <a:pt x="6500" y="4844"/>
                </a:lnTo>
                <a:lnTo>
                  <a:pt x="6500" y="4846"/>
                </a:lnTo>
                <a:lnTo>
                  <a:pt x="6498" y="4850"/>
                </a:lnTo>
                <a:lnTo>
                  <a:pt x="6494" y="4852"/>
                </a:lnTo>
                <a:lnTo>
                  <a:pt x="6494" y="4856"/>
                </a:lnTo>
                <a:lnTo>
                  <a:pt x="6496" y="4858"/>
                </a:lnTo>
                <a:lnTo>
                  <a:pt x="6500" y="4862"/>
                </a:lnTo>
                <a:lnTo>
                  <a:pt x="6500" y="4864"/>
                </a:lnTo>
                <a:lnTo>
                  <a:pt x="6500" y="4866"/>
                </a:lnTo>
                <a:lnTo>
                  <a:pt x="6504" y="4874"/>
                </a:lnTo>
                <a:lnTo>
                  <a:pt x="6506" y="4880"/>
                </a:lnTo>
                <a:lnTo>
                  <a:pt x="6508" y="4886"/>
                </a:lnTo>
                <a:lnTo>
                  <a:pt x="6508" y="4898"/>
                </a:lnTo>
                <a:lnTo>
                  <a:pt x="6504" y="4910"/>
                </a:lnTo>
                <a:lnTo>
                  <a:pt x="6504" y="4924"/>
                </a:lnTo>
                <a:lnTo>
                  <a:pt x="6504" y="4936"/>
                </a:lnTo>
                <a:lnTo>
                  <a:pt x="6502" y="4946"/>
                </a:lnTo>
                <a:lnTo>
                  <a:pt x="6498" y="4954"/>
                </a:lnTo>
                <a:lnTo>
                  <a:pt x="6494" y="4960"/>
                </a:lnTo>
                <a:lnTo>
                  <a:pt x="6488" y="4970"/>
                </a:lnTo>
                <a:lnTo>
                  <a:pt x="6486" y="4974"/>
                </a:lnTo>
                <a:lnTo>
                  <a:pt x="6486" y="4978"/>
                </a:lnTo>
                <a:lnTo>
                  <a:pt x="6486" y="4982"/>
                </a:lnTo>
                <a:lnTo>
                  <a:pt x="6488" y="4984"/>
                </a:lnTo>
                <a:lnTo>
                  <a:pt x="6494" y="4984"/>
                </a:lnTo>
                <a:lnTo>
                  <a:pt x="6496" y="4984"/>
                </a:lnTo>
                <a:lnTo>
                  <a:pt x="6496" y="4988"/>
                </a:lnTo>
                <a:lnTo>
                  <a:pt x="6494" y="4994"/>
                </a:lnTo>
                <a:lnTo>
                  <a:pt x="6496" y="4998"/>
                </a:lnTo>
                <a:lnTo>
                  <a:pt x="6498" y="5002"/>
                </a:lnTo>
                <a:lnTo>
                  <a:pt x="6496" y="5006"/>
                </a:lnTo>
                <a:lnTo>
                  <a:pt x="6494" y="5006"/>
                </a:lnTo>
                <a:lnTo>
                  <a:pt x="6492" y="5004"/>
                </a:lnTo>
                <a:lnTo>
                  <a:pt x="6490" y="5004"/>
                </a:lnTo>
                <a:lnTo>
                  <a:pt x="6486" y="5006"/>
                </a:lnTo>
                <a:lnTo>
                  <a:pt x="6486" y="5010"/>
                </a:lnTo>
                <a:lnTo>
                  <a:pt x="6486" y="5014"/>
                </a:lnTo>
                <a:lnTo>
                  <a:pt x="6490" y="5018"/>
                </a:lnTo>
                <a:lnTo>
                  <a:pt x="6500" y="5024"/>
                </a:lnTo>
                <a:lnTo>
                  <a:pt x="6510" y="5026"/>
                </a:lnTo>
                <a:lnTo>
                  <a:pt x="6514" y="5028"/>
                </a:lnTo>
                <a:lnTo>
                  <a:pt x="6516" y="5030"/>
                </a:lnTo>
                <a:lnTo>
                  <a:pt x="6514" y="5032"/>
                </a:lnTo>
                <a:lnTo>
                  <a:pt x="6512" y="5034"/>
                </a:lnTo>
                <a:lnTo>
                  <a:pt x="6508" y="5034"/>
                </a:lnTo>
                <a:lnTo>
                  <a:pt x="6502" y="5034"/>
                </a:lnTo>
                <a:lnTo>
                  <a:pt x="6498" y="5034"/>
                </a:lnTo>
                <a:lnTo>
                  <a:pt x="6494" y="5030"/>
                </a:lnTo>
                <a:lnTo>
                  <a:pt x="6488" y="5022"/>
                </a:lnTo>
                <a:lnTo>
                  <a:pt x="6486" y="5022"/>
                </a:lnTo>
                <a:lnTo>
                  <a:pt x="6484" y="5022"/>
                </a:lnTo>
                <a:lnTo>
                  <a:pt x="6484" y="5026"/>
                </a:lnTo>
                <a:lnTo>
                  <a:pt x="6484" y="5038"/>
                </a:lnTo>
                <a:lnTo>
                  <a:pt x="6484" y="5052"/>
                </a:lnTo>
                <a:lnTo>
                  <a:pt x="6480" y="5066"/>
                </a:lnTo>
                <a:lnTo>
                  <a:pt x="6476" y="5070"/>
                </a:lnTo>
                <a:lnTo>
                  <a:pt x="6474" y="5072"/>
                </a:lnTo>
                <a:lnTo>
                  <a:pt x="6470" y="5072"/>
                </a:lnTo>
                <a:lnTo>
                  <a:pt x="6466" y="5070"/>
                </a:lnTo>
                <a:lnTo>
                  <a:pt x="6460" y="5066"/>
                </a:lnTo>
                <a:lnTo>
                  <a:pt x="6460" y="5068"/>
                </a:lnTo>
                <a:lnTo>
                  <a:pt x="6462" y="5076"/>
                </a:lnTo>
                <a:lnTo>
                  <a:pt x="6468" y="5092"/>
                </a:lnTo>
                <a:lnTo>
                  <a:pt x="6480" y="5120"/>
                </a:lnTo>
                <a:lnTo>
                  <a:pt x="6484" y="5130"/>
                </a:lnTo>
                <a:lnTo>
                  <a:pt x="6488" y="5136"/>
                </a:lnTo>
                <a:lnTo>
                  <a:pt x="6494" y="5144"/>
                </a:lnTo>
                <a:lnTo>
                  <a:pt x="6498" y="5152"/>
                </a:lnTo>
                <a:lnTo>
                  <a:pt x="6504" y="5162"/>
                </a:lnTo>
                <a:lnTo>
                  <a:pt x="6514" y="5174"/>
                </a:lnTo>
                <a:lnTo>
                  <a:pt x="6536" y="5198"/>
                </a:lnTo>
                <a:lnTo>
                  <a:pt x="6544" y="5208"/>
                </a:lnTo>
                <a:lnTo>
                  <a:pt x="6546" y="5214"/>
                </a:lnTo>
                <a:lnTo>
                  <a:pt x="6556" y="5224"/>
                </a:lnTo>
                <a:lnTo>
                  <a:pt x="6576" y="5248"/>
                </a:lnTo>
                <a:lnTo>
                  <a:pt x="6582" y="5256"/>
                </a:lnTo>
                <a:lnTo>
                  <a:pt x="6584" y="5264"/>
                </a:lnTo>
                <a:lnTo>
                  <a:pt x="6588" y="5274"/>
                </a:lnTo>
                <a:lnTo>
                  <a:pt x="6594" y="5282"/>
                </a:lnTo>
                <a:lnTo>
                  <a:pt x="6600" y="5292"/>
                </a:lnTo>
                <a:lnTo>
                  <a:pt x="6600" y="5296"/>
                </a:lnTo>
                <a:lnTo>
                  <a:pt x="6600" y="5302"/>
                </a:lnTo>
                <a:lnTo>
                  <a:pt x="6598" y="5310"/>
                </a:lnTo>
                <a:lnTo>
                  <a:pt x="6598" y="5314"/>
                </a:lnTo>
                <a:lnTo>
                  <a:pt x="6600" y="5314"/>
                </a:lnTo>
                <a:lnTo>
                  <a:pt x="6602" y="5318"/>
                </a:lnTo>
                <a:lnTo>
                  <a:pt x="6606" y="5324"/>
                </a:lnTo>
                <a:lnTo>
                  <a:pt x="6608" y="5324"/>
                </a:lnTo>
                <a:lnTo>
                  <a:pt x="6614" y="5322"/>
                </a:lnTo>
                <a:lnTo>
                  <a:pt x="6620" y="5320"/>
                </a:lnTo>
                <a:lnTo>
                  <a:pt x="6626" y="5318"/>
                </a:lnTo>
                <a:lnTo>
                  <a:pt x="6630" y="5316"/>
                </a:lnTo>
                <a:lnTo>
                  <a:pt x="6638" y="5318"/>
                </a:lnTo>
                <a:lnTo>
                  <a:pt x="6630" y="5324"/>
                </a:lnTo>
                <a:lnTo>
                  <a:pt x="6624" y="5328"/>
                </a:lnTo>
                <a:lnTo>
                  <a:pt x="6612" y="5330"/>
                </a:lnTo>
                <a:lnTo>
                  <a:pt x="6606" y="5332"/>
                </a:lnTo>
                <a:lnTo>
                  <a:pt x="6604" y="5334"/>
                </a:lnTo>
                <a:lnTo>
                  <a:pt x="6606" y="5336"/>
                </a:lnTo>
                <a:lnTo>
                  <a:pt x="6616" y="5358"/>
                </a:lnTo>
                <a:lnTo>
                  <a:pt x="6630" y="5394"/>
                </a:lnTo>
                <a:lnTo>
                  <a:pt x="6638" y="5416"/>
                </a:lnTo>
                <a:lnTo>
                  <a:pt x="6642" y="5434"/>
                </a:lnTo>
                <a:lnTo>
                  <a:pt x="6642" y="5450"/>
                </a:lnTo>
                <a:lnTo>
                  <a:pt x="6642" y="5456"/>
                </a:lnTo>
                <a:lnTo>
                  <a:pt x="6638" y="5460"/>
                </a:lnTo>
                <a:lnTo>
                  <a:pt x="6634" y="5470"/>
                </a:lnTo>
                <a:lnTo>
                  <a:pt x="6634" y="5480"/>
                </a:lnTo>
                <a:lnTo>
                  <a:pt x="6636" y="5490"/>
                </a:lnTo>
                <a:lnTo>
                  <a:pt x="6638" y="5502"/>
                </a:lnTo>
                <a:lnTo>
                  <a:pt x="6650" y="5526"/>
                </a:lnTo>
                <a:lnTo>
                  <a:pt x="6660" y="5552"/>
                </a:lnTo>
                <a:lnTo>
                  <a:pt x="6664" y="5564"/>
                </a:lnTo>
                <a:lnTo>
                  <a:pt x="6666" y="5578"/>
                </a:lnTo>
                <a:lnTo>
                  <a:pt x="6668" y="5592"/>
                </a:lnTo>
                <a:lnTo>
                  <a:pt x="6666" y="5606"/>
                </a:lnTo>
                <a:lnTo>
                  <a:pt x="6664" y="5618"/>
                </a:lnTo>
                <a:lnTo>
                  <a:pt x="6658" y="5630"/>
                </a:lnTo>
                <a:lnTo>
                  <a:pt x="6652" y="5642"/>
                </a:lnTo>
                <a:lnTo>
                  <a:pt x="6642" y="5650"/>
                </a:lnTo>
                <a:lnTo>
                  <a:pt x="6634" y="5658"/>
                </a:lnTo>
                <a:lnTo>
                  <a:pt x="6628" y="5666"/>
                </a:lnTo>
                <a:lnTo>
                  <a:pt x="6622" y="5674"/>
                </a:lnTo>
                <a:lnTo>
                  <a:pt x="6618" y="5684"/>
                </a:lnTo>
                <a:lnTo>
                  <a:pt x="6610" y="5704"/>
                </a:lnTo>
                <a:lnTo>
                  <a:pt x="6606" y="5724"/>
                </a:lnTo>
                <a:lnTo>
                  <a:pt x="6600" y="5764"/>
                </a:lnTo>
                <a:lnTo>
                  <a:pt x="6598" y="5782"/>
                </a:lnTo>
                <a:lnTo>
                  <a:pt x="6592" y="5794"/>
                </a:lnTo>
                <a:lnTo>
                  <a:pt x="6586" y="5806"/>
                </a:lnTo>
                <a:lnTo>
                  <a:pt x="6582" y="5816"/>
                </a:lnTo>
                <a:lnTo>
                  <a:pt x="6582" y="5826"/>
                </a:lnTo>
                <a:lnTo>
                  <a:pt x="6582" y="5836"/>
                </a:lnTo>
                <a:lnTo>
                  <a:pt x="6584" y="5854"/>
                </a:lnTo>
                <a:lnTo>
                  <a:pt x="6584" y="5868"/>
                </a:lnTo>
                <a:lnTo>
                  <a:pt x="6582" y="5882"/>
                </a:lnTo>
                <a:lnTo>
                  <a:pt x="6580" y="5892"/>
                </a:lnTo>
                <a:lnTo>
                  <a:pt x="6582" y="5900"/>
                </a:lnTo>
                <a:lnTo>
                  <a:pt x="6586" y="5920"/>
                </a:lnTo>
                <a:lnTo>
                  <a:pt x="6594" y="5938"/>
                </a:lnTo>
                <a:lnTo>
                  <a:pt x="6604" y="5960"/>
                </a:lnTo>
                <a:lnTo>
                  <a:pt x="6628" y="6004"/>
                </a:lnTo>
                <a:lnTo>
                  <a:pt x="6638" y="6030"/>
                </a:lnTo>
                <a:lnTo>
                  <a:pt x="6646" y="6060"/>
                </a:lnTo>
                <a:lnTo>
                  <a:pt x="6654" y="6084"/>
                </a:lnTo>
                <a:lnTo>
                  <a:pt x="6664" y="6102"/>
                </a:lnTo>
                <a:lnTo>
                  <a:pt x="6672" y="6112"/>
                </a:lnTo>
                <a:lnTo>
                  <a:pt x="6682" y="6122"/>
                </a:lnTo>
                <a:lnTo>
                  <a:pt x="6688" y="6132"/>
                </a:lnTo>
                <a:lnTo>
                  <a:pt x="6692" y="6144"/>
                </a:lnTo>
                <a:lnTo>
                  <a:pt x="6692" y="6164"/>
                </a:lnTo>
                <a:lnTo>
                  <a:pt x="6690" y="6194"/>
                </a:lnTo>
                <a:lnTo>
                  <a:pt x="6688" y="6208"/>
                </a:lnTo>
                <a:lnTo>
                  <a:pt x="6690" y="6226"/>
                </a:lnTo>
                <a:lnTo>
                  <a:pt x="6698" y="6266"/>
                </a:lnTo>
                <a:lnTo>
                  <a:pt x="6708" y="6312"/>
                </a:lnTo>
                <a:lnTo>
                  <a:pt x="6712" y="6334"/>
                </a:lnTo>
                <a:lnTo>
                  <a:pt x="6714" y="6356"/>
                </a:lnTo>
                <a:lnTo>
                  <a:pt x="6718" y="6376"/>
                </a:lnTo>
                <a:lnTo>
                  <a:pt x="6722" y="6394"/>
                </a:lnTo>
                <a:lnTo>
                  <a:pt x="6730" y="6408"/>
                </a:lnTo>
                <a:lnTo>
                  <a:pt x="6738" y="6422"/>
                </a:lnTo>
                <a:lnTo>
                  <a:pt x="6748" y="6432"/>
                </a:lnTo>
                <a:lnTo>
                  <a:pt x="6756" y="6442"/>
                </a:lnTo>
                <a:lnTo>
                  <a:pt x="6772" y="6456"/>
                </a:lnTo>
                <a:lnTo>
                  <a:pt x="6782" y="6470"/>
                </a:lnTo>
                <a:lnTo>
                  <a:pt x="6788" y="6484"/>
                </a:lnTo>
                <a:lnTo>
                  <a:pt x="6792" y="6498"/>
                </a:lnTo>
                <a:lnTo>
                  <a:pt x="6796" y="6514"/>
                </a:lnTo>
                <a:lnTo>
                  <a:pt x="6800" y="6530"/>
                </a:lnTo>
                <a:lnTo>
                  <a:pt x="6806" y="6548"/>
                </a:lnTo>
                <a:lnTo>
                  <a:pt x="6816" y="6568"/>
                </a:lnTo>
                <a:lnTo>
                  <a:pt x="6830" y="6592"/>
                </a:lnTo>
                <a:lnTo>
                  <a:pt x="6840" y="6612"/>
                </a:lnTo>
                <a:lnTo>
                  <a:pt x="6848" y="6630"/>
                </a:lnTo>
                <a:lnTo>
                  <a:pt x="6850" y="6644"/>
                </a:lnTo>
                <a:lnTo>
                  <a:pt x="6850" y="6656"/>
                </a:lnTo>
                <a:lnTo>
                  <a:pt x="6846" y="6666"/>
                </a:lnTo>
                <a:lnTo>
                  <a:pt x="6844" y="6672"/>
                </a:lnTo>
                <a:lnTo>
                  <a:pt x="6840" y="6674"/>
                </a:lnTo>
                <a:lnTo>
                  <a:pt x="6836" y="6674"/>
                </a:lnTo>
                <a:lnTo>
                  <a:pt x="6834" y="6672"/>
                </a:lnTo>
                <a:lnTo>
                  <a:pt x="6832" y="6672"/>
                </a:lnTo>
                <a:lnTo>
                  <a:pt x="6830" y="6674"/>
                </a:lnTo>
                <a:lnTo>
                  <a:pt x="6828" y="6676"/>
                </a:lnTo>
                <a:lnTo>
                  <a:pt x="6828" y="6682"/>
                </a:lnTo>
                <a:lnTo>
                  <a:pt x="6830" y="6686"/>
                </a:lnTo>
                <a:lnTo>
                  <a:pt x="6832" y="6694"/>
                </a:lnTo>
                <a:lnTo>
                  <a:pt x="6836" y="6700"/>
                </a:lnTo>
                <a:lnTo>
                  <a:pt x="6846" y="6714"/>
                </a:lnTo>
                <a:lnTo>
                  <a:pt x="6850" y="6722"/>
                </a:lnTo>
                <a:lnTo>
                  <a:pt x="6852" y="6730"/>
                </a:lnTo>
                <a:lnTo>
                  <a:pt x="6848" y="6734"/>
                </a:lnTo>
                <a:lnTo>
                  <a:pt x="6846" y="6738"/>
                </a:lnTo>
                <a:lnTo>
                  <a:pt x="6846" y="6742"/>
                </a:lnTo>
                <a:lnTo>
                  <a:pt x="6848" y="6752"/>
                </a:lnTo>
                <a:lnTo>
                  <a:pt x="6850" y="6758"/>
                </a:lnTo>
                <a:lnTo>
                  <a:pt x="6852" y="6756"/>
                </a:lnTo>
                <a:lnTo>
                  <a:pt x="6854" y="6754"/>
                </a:lnTo>
                <a:lnTo>
                  <a:pt x="6854" y="6750"/>
                </a:lnTo>
                <a:lnTo>
                  <a:pt x="6856" y="6746"/>
                </a:lnTo>
                <a:lnTo>
                  <a:pt x="6858" y="6744"/>
                </a:lnTo>
                <a:lnTo>
                  <a:pt x="6862" y="6744"/>
                </a:lnTo>
                <a:lnTo>
                  <a:pt x="6864" y="6744"/>
                </a:lnTo>
                <a:lnTo>
                  <a:pt x="6866" y="6746"/>
                </a:lnTo>
                <a:lnTo>
                  <a:pt x="6868" y="6748"/>
                </a:lnTo>
                <a:lnTo>
                  <a:pt x="6868" y="6752"/>
                </a:lnTo>
                <a:lnTo>
                  <a:pt x="6870" y="6758"/>
                </a:lnTo>
                <a:lnTo>
                  <a:pt x="6870" y="6760"/>
                </a:lnTo>
                <a:lnTo>
                  <a:pt x="6874" y="6760"/>
                </a:lnTo>
                <a:lnTo>
                  <a:pt x="6876" y="6760"/>
                </a:lnTo>
                <a:lnTo>
                  <a:pt x="6882" y="6762"/>
                </a:lnTo>
                <a:lnTo>
                  <a:pt x="6884" y="6764"/>
                </a:lnTo>
                <a:lnTo>
                  <a:pt x="6886" y="6768"/>
                </a:lnTo>
                <a:lnTo>
                  <a:pt x="6888" y="6774"/>
                </a:lnTo>
                <a:lnTo>
                  <a:pt x="6890" y="6776"/>
                </a:lnTo>
                <a:lnTo>
                  <a:pt x="6894" y="6776"/>
                </a:lnTo>
                <a:lnTo>
                  <a:pt x="6898" y="6780"/>
                </a:lnTo>
                <a:lnTo>
                  <a:pt x="6902" y="6782"/>
                </a:lnTo>
                <a:lnTo>
                  <a:pt x="6906" y="6782"/>
                </a:lnTo>
                <a:lnTo>
                  <a:pt x="6910" y="6782"/>
                </a:lnTo>
                <a:lnTo>
                  <a:pt x="6916" y="6782"/>
                </a:lnTo>
                <a:lnTo>
                  <a:pt x="6918" y="6782"/>
                </a:lnTo>
                <a:lnTo>
                  <a:pt x="6920" y="6782"/>
                </a:lnTo>
                <a:lnTo>
                  <a:pt x="6924" y="6774"/>
                </a:lnTo>
                <a:lnTo>
                  <a:pt x="6932" y="6768"/>
                </a:lnTo>
                <a:lnTo>
                  <a:pt x="6936" y="6764"/>
                </a:lnTo>
                <a:lnTo>
                  <a:pt x="6944" y="6762"/>
                </a:lnTo>
                <a:lnTo>
                  <a:pt x="6956" y="6762"/>
                </a:lnTo>
                <a:lnTo>
                  <a:pt x="6962" y="6764"/>
                </a:lnTo>
                <a:lnTo>
                  <a:pt x="6970" y="6764"/>
                </a:lnTo>
                <a:lnTo>
                  <a:pt x="6982" y="6760"/>
                </a:lnTo>
                <a:lnTo>
                  <a:pt x="6988" y="6758"/>
                </a:lnTo>
                <a:lnTo>
                  <a:pt x="6994" y="6754"/>
                </a:lnTo>
                <a:lnTo>
                  <a:pt x="7000" y="6748"/>
                </a:lnTo>
                <a:lnTo>
                  <a:pt x="7004" y="6742"/>
                </a:lnTo>
                <a:lnTo>
                  <a:pt x="7008" y="6740"/>
                </a:lnTo>
                <a:lnTo>
                  <a:pt x="7012" y="6740"/>
                </a:lnTo>
                <a:lnTo>
                  <a:pt x="7024" y="6740"/>
                </a:lnTo>
                <a:lnTo>
                  <a:pt x="7036" y="6742"/>
                </a:lnTo>
                <a:lnTo>
                  <a:pt x="7046" y="6744"/>
                </a:lnTo>
                <a:lnTo>
                  <a:pt x="7052" y="6744"/>
                </a:lnTo>
                <a:lnTo>
                  <a:pt x="7056" y="6742"/>
                </a:lnTo>
                <a:lnTo>
                  <a:pt x="7062" y="6740"/>
                </a:lnTo>
                <a:lnTo>
                  <a:pt x="7068" y="6742"/>
                </a:lnTo>
                <a:lnTo>
                  <a:pt x="7084" y="6746"/>
                </a:lnTo>
                <a:lnTo>
                  <a:pt x="7092" y="6750"/>
                </a:lnTo>
                <a:lnTo>
                  <a:pt x="7098" y="6750"/>
                </a:lnTo>
                <a:lnTo>
                  <a:pt x="7106" y="6748"/>
                </a:lnTo>
                <a:lnTo>
                  <a:pt x="7112" y="6744"/>
                </a:lnTo>
                <a:lnTo>
                  <a:pt x="7116" y="6740"/>
                </a:lnTo>
                <a:lnTo>
                  <a:pt x="7122" y="6738"/>
                </a:lnTo>
                <a:lnTo>
                  <a:pt x="7128" y="6738"/>
                </a:lnTo>
                <a:lnTo>
                  <a:pt x="7134" y="6740"/>
                </a:lnTo>
                <a:lnTo>
                  <a:pt x="7142" y="6742"/>
                </a:lnTo>
                <a:lnTo>
                  <a:pt x="7144" y="6740"/>
                </a:lnTo>
                <a:lnTo>
                  <a:pt x="7144" y="6734"/>
                </a:lnTo>
                <a:lnTo>
                  <a:pt x="7144" y="6730"/>
                </a:lnTo>
                <a:lnTo>
                  <a:pt x="7148" y="6728"/>
                </a:lnTo>
                <a:lnTo>
                  <a:pt x="7152" y="6726"/>
                </a:lnTo>
                <a:lnTo>
                  <a:pt x="7160" y="6726"/>
                </a:lnTo>
                <a:lnTo>
                  <a:pt x="7168" y="6726"/>
                </a:lnTo>
                <a:lnTo>
                  <a:pt x="7178" y="6726"/>
                </a:lnTo>
                <a:lnTo>
                  <a:pt x="7188" y="6724"/>
                </a:lnTo>
                <a:lnTo>
                  <a:pt x="7196" y="6718"/>
                </a:lnTo>
                <a:lnTo>
                  <a:pt x="7214" y="6704"/>
                </a:lnTo>
                <a:lnTo>
                  <a:pt x="7236" y="6686"/>
                </a:lnTo>
                <a:lnTo>
                  <a:pt x="7262" y="6662"/>
                </a:lnTo>
                <a:lnTo>
                  <a:pt x="7276" y="6646"/>
                </a:lnTo>
                <a:lnTo>
                  <a:pt x="7288" y="6626"/>
                </a:lnTo>
                <a:lnTo>
                  <a:pt x="7296" y="6618"/>
                </a:lnTo>
                <a:lnTo>
                  <a:pt x="7302" y="6610"/>
                </a:lnTo>
                <a:lnTo>
                  <a:pt x="7316" y="6598"/>
                </a:lnTo>
                <a:lnTo>
                  <a:pt x="7324" y="6588"/>
                </a:lnTo>
                <a:lnTo>
                  <a:pt x="7334" y="6574"/>
                </a:lnTo>
                <a:lnTo>
                  <a:pt x="7344" y="6554"/>
                </a:lnTo>
                <a:lnTo>
                  <a:pt x="7356" y="6528"/>
                </a:lnTo>
                <a:lnTo>
                  <a:pt x="7372" y="6498"/>
                </a:lnTo>
                <a:lnTo>
                  <a:pt x="7384" y="6480"/>
                </a:lnTo>
                <a:lnTo>
                  <a:pt x="7396" y="6468"/>
                </a:lnTo>
                <a:lnTo>
                  <a:pt x="7406" y="6460"/>
                </a:lnTo>
                <a:lnTo>
                  <a:pt x="7416" y="6448"/>
                </a:lnTo>
                <a:lnTo>
                  <a:pt x="7424" y="6432"/>
                </a:lnTo>
                <a:lnTo>
                  <a:pt x="7430" y="6406"/>
                </a:lnTo>
                <a:lnTo>
                  <a:pt x="7436" y="6366"/>
                </a:lnTo>
                <a:lnTo>
                  <a:pt x="7438" y="6338"/>
                </a:lnTo>
                <a:lnTo>
                  <a:pt x="7438" y="6332"/>
                </a:lnTo>
                <a:lnTo>
                  <a:pt x="7436" y="6330"/>
                </a:lnTo>
                <a:lnTo>
                  <a:pt x="7430" y="6332"/>
                </a:lnTo>
                <a:lnTo>
                  <a:pt x="7428" y="6330"/>
                </a:lnTo>
                <a:lnTo>
                  <a:pt x="7426" y="6326"/>
                </a:lnTo>
                <a:lnTo>
                  <a:pt x="7426" y="6320"/>
                </a:lnTo>
                <a:lnTo>
                  <a:pt x="7428" y="6312"/>
                </a:lnTo>
                <a:lnTo>
                  <a:pt x="7434" y="6304"/>
                </a:lnTo>
                <a:lnTo>
                  <a:pt x="7440" y="6296"/>
                </a:lnTo>
                <a:lnTo>
                  <a:pt x="7450" y="6288"/>
                </a:lnTo>
                <a:lnTo>
                  <a:pt x="7462" y="6280"/>
                </a:lnTo>
                <a:lnTo>
                  <a:pt x="7474" y="6274"/>
                </a:lnTo>
                <a:lnTo>
                  <a:pt x="7488" y="6268"/>
                </a:lnTo>
                <a:lnTo>
                  <a:pt x="7502" y="6262"/>
                </a:lnTo>
                <a:lnTo>
                  <a:pt x="7514" y="6256"/>
                </a:lnTo>
                <a:lnTo>
                  <a:pt x="7524" y="6248"/>
                </a:lnTo>
                <a:lnTo>
                  <a:pt x="7530" y="6242"/>
                </a:lnTo>
                <a:lnTo>
                  <a:pt x="7536" y="6234"/>
                </a:lnTo>
                <a:lnTo>
                  <a:pt x="7540" y="6226"/>
                </a:lnTo>
                <a:lnTo>
                  <a:pt x="7540" y="6218"/>
                </a:lnTo>
                <a:lnTo>
                  <a:pt x="7538" y="6210"/>
                </a:lnTo>
                <a:lnTo>
                  <a:pt x="7534" y="6206"/>
                </a:lnTo>
                <a:lnTo>
                  <a:pt x="7534" y="6200"/>
                </a:lnTo>
                <a:lnTo>
                  <a:pt x="7536" y="6188"/>
                </a:lnTo>
                <a:lnTo>
                  <a:pt x="7540" y="6172"/>
                </a:lnTo>
                <a:lnTo>
                  <a:pt x="7542" y="6160"/>
                </a:lnTo>
                <a:lnTo>
                  <a:pt x="7542" y="6146"/>
                </a:lnTo>
                <a:lnTo>
                  <a:pt x="7540" y="6126"/>
                </a:lnTo>
                <a:lnTo>
                  <a:pt x="7538" y="6128"/>
                </a:lnTo>
                <a:lnTo>
                  <a:pt x="7536" y="6130"/>
                </a:lnTo>
                <a:lnTo>
                  <a:pt x="7534" y="6130"/>
                </a:lnTo>
                <a:lnTo>
                  <a:pt x="7532" y="6126"/>
                </a:lnTo>
                <a:lnTo>
                  <a:pt x="7530" y="6118"/>
                </a:lnTo>
                <a:lnTo>
                  <a:pt x="7526" y="6090"/>
                </a:lnTo>
                <a:lnTo>
                  <a:pt x="7524" y="6074"/>
                </a:lnTo>
                <a:lnTo>
                  <a:pt x="7522" y="6064"/>
                </a:lnTo>
                <a:lnTo>
                  <a:pt x="7512" y="6052"/>
                </a:lnTo>
                <a:lnTo>
                  <a:pt x="7508" y="6046"/>
                </a:lnTo>
                <a:lnTo>
                  <a:pt x="7506" y="6042"/>
                </a:lnTo>
                <a:lnTo>
                  <a:pt x="7506" y="6034"/>
                </a:lnTo>
                <a:lnTo>
                  <a:pt x="7508" y="6026"/>
                </a:lnTo>
                <a:lnTo>
                  <a:pt x="7508" y="6016"/>
                </a:lnTo>
                <a:lnTo>
                  <a:pt x="7508" y="6010"/>
                </a:lnTo>
                <a:lnTo>
                  <a:pt x="7514" y="6008"/>
                </a:lnTo>
                <a:lnTo>
                  <a:pt x="7518" y="6008"/>
                </a:lnTo>
                <a:lnTo>
                  <a:pt x="7524" y="6004"/>
                </a:lnTo>
                <a:lnTo>
                  <a:pt x="7530" y="5998"/>
                </a:lnTo>
                <a:lnTo>
                  <a:pt x="7540" y="5988"/>
                </a:lnTo>
                <a:lnTo>
                  <a:pt x="7548" y="5976"/>
                </a:lnTo>
                <a:lnTo>
                  <a:pt x="7556" y="5972"/>
                </a:lnTo>
                <a:lnTo>
                  <a:pt x="7566" y="5966"/>
                </a:lnTo>
                <a:lnTo>
                  <a:pt x="7570" y="5964"/>
                </a:lnTo>
                <a:lnTo>
                  <a:pt x="7576" y="5960"/>
                </a:lnTo>
                <a:lnTo>
                  <a:pt x="7582" y="5950"/>
                </a:lnTo>
                <a:lnTo>
                  <a:pt x="7590" y="5936"/>
                </a:lnTo>
                <a:lnTo>
                  <a:pt x="7600" y="5918"/>
                </a:lnTo>
                <a:lnTo>
                  <a:pt x="7610" y="5906"/>
                </a:lnTo>
                <a:lnTo>
                  <a:pt x="7620" y="5896"/>
                </a:lnTo>
                <a:lnTo>
                  <a:pt x="7630" y="5888"/>
                </a:lnTo>
                <a:lnTo>
                  <a:pt x="7640" y="5884"/>
                </a:lnTo>
                <a:lnTo>
                  <a:pt x="7650" y="5880"/>
                </a:lnTo>
                <a:lnTo>
                  <a:pt x="7670" y="5874"/>
                </a:lnTo>
                <a:lnTo>
                  <a:pt x="7680" y="5868"/>
                </a:lnTo>
                <a:lnTo>
                  <a:pt x="7690" y="5862"/>
                </a:lnTo>
                <a:lnTo>
                  <a:pt x="7698" y="5854"/>
                </a:lnTo>
                <a:lnTo>
                  <a:pt x="7708" y="5844"/>
                </a:lnTo>
                <a:lnTo>
                  <a:pt x="7724" y="5822"/>
                </a:lnTo>
                <a:lnTo>
                  <a:pt x="7742" y="5792"/>
                </a:lnTo>
                <a:lnTo>
                  <a:pt x="7748" y="5778"/>
                </a:lnTo>
                <a:lnTo>
                  <a:pt x="7748" y="5774"/>
                </a:lnTo>
                <a:lnTo>
                  <a:pt x="7748" y="5772"/>
                </a:lnTo>
                <a:lnTo>
                  <a:pt x="7752" y="5762"/>
                </a:lnTo>
                <a:lnTo>
                  <a:pt x="7756" y="5754"/>
                </a:lnTo>
                <a:lnTo>
                  <a:pt x="7756" y="5748"/>
                </a:lnTo>
                <a:lnTo>
                  <a:pt x="7754" y="5744"/>
                </a:lnTo>
                <a:lnTo>
                  <a:pt x="7752" y="5742"/>
                </a:lnTo>
                <a:lnTo>
                  <a:pt x="7748" y="5736"/>
                </a:lnTo>
                <a:lnTo>
                  <a:pt x="7744" y="5730"/>
                </a:lnTo>
                <a:lnTo>
                  <a:pt x="7742" y="5720"/>
                </a:lnTo>
                <a:lnTo>
                  <a:pt x="7742" y="5706"/>
                </a:lnTo>
                <a:lnTo>
                  <a:pt x="7744" y="5654"/>
                </a:lnTo>
                <a:lnTo>
                  <a:pt x="7742" y="5632"/>
                </a:lnTo>
                <a:lnTo>
                  <a:pt x="7738" y="5610"/>
                </a:lnTo>
                <a:lnTo>
                  <a:pt x="7738" y="5596"/>
                </a:lnTo>
                <a:lnTo>
                  <a:pt x="7740" y="5588"/>
                </a:lnTo>
                <a:lnTo>
                  <a:pt x="7742" y="5582"/>
                </a:lnTo>
                <a:lnTo>
                  <a:pt x="7746" y="5578"/>
                </a:lnTo>
                <a:lnTo>
                  <a:pt x="7748" y="5576"/>
                </a:lnTo>
                <a:lnTo>
                  <a:pt x="7748" y="5570"/>
                </a:lnTo>
                <a:lnTo>
                  <a:pt x="7746" y="5562"/>
                </a:lnTo>
                <a:lnTo>
                  <a:pt x="7738" y="5550"/>
                </a:lnTo>
                <a:lnTo>
                  <a:pt x="7728" y="5538"/>
                </a:lnTo>
                <a:lnTo>
                  <a:pt x="7722" y="5536"/>
                </a:lnTo>
                <a:lnTo>
                  <a:pt x="7716" y="5532"/>
                </a:lnTo>
                <a:lnTo>
                  <a:pt x="7712" y="5524"/>
                </a:lnTo>
                <a:lnTo>
                  <a:pt x="7708" y="5512"/>
                </a:lnTo>
                <a:lnTo>
                  <a:pt x="7708" y="5502"/>
                </a:lnTo>
                <a:lnTo>
                  <a:pt x="7704" y="5488"/>
                </a:lnTo>
                <a:lnTo>
                  <a:pt x="7696" y="5466"/>
                </a:lnTo>
                <a:lnTo>
                  <a:pt x="7692" y="5454"/>
                </a:lnTo>
                <a:lnTo>
                  <a:pt x="7692" y="5446"/>
                </a:lnTo>
                <a:lnTo>
                  <a:pt x="7692" y="5440"/>
                </a:lnTo>
                <a:lnTo>
                  <a:pt x="7694" y="5436"/>
                </a:lnTo>
                <a:lnTo>
                  <a:pt x="7698" y="5432"/>
                </a:lnTo>
                <a:lnTo>
                  <a:pt x="7700" y="5428"/>
                </a:lnTo>
                <a:lnTo>
                  <a:pt x="7700" y="5422"/>
                </a:lnTo>
                <a:lnTo>
                  <a:pt x="7696" y="5414"/>
                </a:lnTo>
                <a:lnTo>
                  <a:pt x="7694" y="5402"/>
                </a:lnTo>
                <a:lnTo>
                  <a:pt x="7692" y="5396"/>
                </a:lnTo>
                <a:lnTo>
                  <a:pt x="7694" y="5390"/>
                </a:lnTo>
                <a:lnTo>
                  <a:pt x="7696" y="5388"/>
                </a:lnTo>
                <a:lnTo>
                  <a:pt x="7700" y="5386"/>
                </a:lnTo>
                <a:lnTo>
                  <a:pt x="7700" y="5384"/>
                </a:lnTo>
                <a:lnTo>
                  <a:pt x="7700" y="5380"/>
                </a:lnTo>
                <a:lnTo>
                  <a:pt x="7698" y="5374"/>
                </a:lnTo>
                <a:lnTo>
                  <a:pt x="7686" y="5360"/>
                </a:lnTo>
                <a:lnTo>
                  <a:pt x="7676" y="5348"/>
                </a:lnTo>
                <a:lnTo>
                  <a:pt x="7672" y="5340"/>
                </a:lnTo>
                <a:lnTo>
                  <a:pt x="7670" y="5330"/>
                </a:lnTo>
                <a:lnTo>
                  <a:pt x="7672" y="5318"/>
                </a:lnTo>
                <a:lnTo>
                  <a:pt x="7676" y="5304"/>
                </a:lnTo>
                <a:lnTo>
                  <a:pt x="7680" y="5294"/>
                </a:lnTo>
                <a:lnTo>
                  <a:pt x="7682" y="5286"/>
                </a:lnTo>
                <a:lnTo>
                  <a:pt x="7686" y="5278"/>
                </a:lnTo>
                <a:lnTo>
                  <a:pt x="7692" y="5264"/>
                </a:lnTo>
                <a:lnTo>
                  <a:pt x="7708" y="5240"/>
                </a:lnTo>
                <a:lnTo>
                  <a:pt x="7712" y="5228"/>
                </a:lnTo>
                <a:lnTo>
                  <a:pt x="7714" y="5214"/>
                </a:lnTo>
                <a:lnTo>
                  <a:pt x="7716" y="5208"/>
                </a:lnTo>
                <a:lnTo>
                  <a:pt x="7718" y="5204"/>
                </a:lnTo>
                <a:lnTo>
                  <a:pt x="7724" y="5202"/>
                </a:lnTo>
                <a:lnTo>
                  <a:pt x="7726" y="5200"/>
                </a:lnTo>
                <a:lnTo>
                  <a:pt x="7728" y="5198"/>
                </a:lnTo>
                <a:lnTo>
                  <a:pt x="7728" y="5192"/>
                </a:lnTo>
                <a:lnTo>
                  <a:pt x="7728" y="5182"/>
                </a:lnTo>
                <a:lnTo>
                  <a:pt x="7728" y="5170"/>
                </a:lnTo>
                <a:lnTo>
                  <a:pt x="7732" y="5164"/>
                </a:lnTo>
                <a:lnTo>
                  <a:pt x="7736" y="5160"/>
                </a:lnTo>
                <a:lnTo>
                  <a:pt x="7744" y="5158"/>
                </a:lnTo>
                <a:lnTo>
                  <a:pt x="7754" y="5154"/>
                </a:lnTo>
                <a:lnTo>
                  <a:pt x="7758" y="5150"/>
                </a:lnTo>
                <a:lnTo>
                  <a:pt x="7758" y="5144"/>
                </a:lnTo>
                <a:lnTo>
                  <a:pt x="7756" y="5136"/>
                </a:lnTo>
                <a:lnTo>
                  <a:pt x="7760" y="5136"/>
                </a:lnTo>
                <a:lnTo>
                  <a:pt x="7764" y="5134"/>
                </a:lnTo>
                <a:lnTo>
                  <a:pt x="7770" y="5132"/>
                </a:lnTo>
                <a:lnTo>
                  <a:pt x="7776" y="5126"/>
                </a:lnTo>
                <a:lnTo>
                  <a:pt x="7786" y="5116"/>
                </a:lnTo>
                <a:lnTo>
                  <a:pt x="7792" y="5106"/>
                </a:lnTo>
                <a:lnTo>
                  <a:pt x="7796" y="5098"/>
                </a:lnTo>
                <a:lnTo>
                  <a:pt x="7798" y="5088"/>
                </a:lnTo>
                <a:lnTo>
                  <a:pt x="7800" y="5082"/>
                </a:lnTo>
                <a:lnTo>
                  <a:pt x="7804" y="5074"/>
                </a:lnTo>
                <a:lnTo>
                  <a:pt x="7814" y="5062"/>
                </a:lnTo>
                <a:lnTo>
                  <a:pt x="7826" y="5046"/>
                </a:lnTo>
                <a:lnTo>
                  <a:pt x="7854" y="5016"/>
                </a:lnTo>
                <a:lnTo>
                  <a:pt x="7874" y="4990"/>
                </a:lnTo>
                <a:lnTo>
                  <a:pt x="7898" y="4966"/>
                </a:lnTo>
                <a:lnTo>
                  <a:pt x="7936" y="4934"/>
                </a:lnTo>
                <a:lnTo>
                  <a:pt x="7960" y="4914"/>
                </a:lnTo>
                <a:lnTo>
                  <a:pt x="7984" y="4892"/>
                </a:lnTo>
                <a:lnTo>
                  <a:pt x="8008" y="4864"/>
                </a:lnTo>
                <a:lnTo>
                  <a:pt x="8030" y="4834"/>
                </a:lnTo>
                <a:lnTo>
                  <a:pt x="8050" y="4802"/>
                </a:lnTo>
                <a:lnTo>
                  <a:pt x="8070" y="4766"/>
                </a:lnTo>
                <a:lnTo>
                  <a:pt x="8090" y="4726"/>
                </a:lnTo>
                <a:lnTo>
                  <a:pt x="8108" y="4682"/>
                </a:lnTo>
                <a:lnTo>
                  <a:pt x="8116" y="4658"/>
                </a:lnTo>
                <a:lnTo>
                  <a:pt x="8126" y="4638"/>
                </a:lnTo>
                <a:lnTo>
                  <a:pt x="8142" y="4606"/>
                </a:lnTo>
                <a:lnTo>
                  <a:pt x="8154" y="4582"/>
                </a:lnTo>
                <a:lnTo>
                  <a:pt x="8158" y="4570"/>
                </a:lnTo>
                <a:lnTo>
                  <a:pt x="8160" y="4558"/>
                </a:lnTo>
                <a:lnTo>
                  <a:pt x="8162" y="4542"/>
                </a:lnTo>
                <a:lnTo>
                  <a:pt x="8166" y="4534"/>
                </a:lnTo>
                <a:lnTo>
                  <a:pt x="8172" y="4530"/>
                </a:lnTo>
                <a:lnTo>
                  <a:pt x="8176" y="4530"/>
                </a:lnTo>
                <a:lnTo>
                  <a:pt x="8180" y="4532"/>
                </a:lnTo>
                <a:lnTo>
                  <a:pt x="8182" y="4532"/>
                </a:lnTo>
                <a:lnTo>
                  <a:pt x="8174" y="4518"/>
                </a:lnTo>
                <a:lnTo>
                  <a:pt x="8168" y="4508"/>
                </a:lnTo>
                <a:lnTo>
                  <a:pt x="8168" y="4496"/>
                </a:lnTo>
                <a:lnTo>
                  <a:pt x="8168" y="4486"/>
                </a:lnTo>
                <a:lnTo>
                  <a:pt x="8172" y="4478"/>
                </a:lnTo>
                <a:lnTo>
                  <a:pt x="8174" y="4470"/>
                </a:lnTo>
                <a:lnTo>
                  <a:pt x="8174" y="4464"/>
                </a:lnTo>
                <a:lnTo>
                  <a:pt x="8172" y="4460"/>
                </a:lnTo>
                <a:lnTo>
                  <a:pt x="8166" y="4456"/>
                </a:lnTo>
                <a:lnTo>
                  <a:pt x="8158" y="4454"/>
                </a:lnTo>
                <a:lnTo>
                  <a:pt x="8150" y="4458"/>
                </a:lnTo>
                <a:lnTo>
                  <a:pt x="8134" y="4468"/>
                </a:lnTo>
                <a:lnTo>
                  <a:pt x="8124" y="4474"/>
                </a:lnTo>
                <a:lnTo>
                  <a:pt x="8112" y="4480"/>
                </a:lnTo>
                <a:lnTo>
                  <a:pt x="8098" y="4484"/>
                </a:lnTo>
                <a:lnTo>
                  <a:pt x="8080" y="4486"/>
                </a:lnTo>
                <a:lnTo>
                  <a:pt x="8064" y="4486"/>
                </a:lnTo>
                <a:lnTo>
                  <a:pt x="8056" y="4488"/>
                </a:lnTo>
                <a:lnTo>
                  <a:pt x="8052" y="4490"/>
                </a:lnTo>
                <a:lnTo>
                  <a:pt x="8050" y="4492"/>
                </a:lnTo>
                <a:lnTo>
                  <a:pt x="8050" y="4494"/>
                </a:lnTo>
                <a:lnTo>
                  <a:pt x="8048" y="4496"/>
                </a:lnTo>
                <a:lnTo>
                  <a:pt x="8044" y="4496"/>
                </a:lnTo>
                <a:lnTo>
                  <a:pt x="8034" y="4496"/>
                </a:lnTo>
                <a:lnTo>
                  <a:pt x="8022" y="4496"/>
                </a:lnTo>
                <a:lnTo>
                  <a:pt x="8014" y="4498"/>
                </a:lnTo>
                <a:lnTo>
                  <a:pt x="8006" y="4502"/>
                </a:lnTo>
                <a:lnTo>
                  <a:pt x="8000" y="4508"/>
                </a:lnTo>
                <a:lnTo>
                  <a:pt x="7994" y="4512"/>
                </a:lnTo>
                <a:lnTo>
                  <a:pt x="7988" y="4516"/>
                </a:lnTo>
                <a:lnTo>
                  <a:pt x="7980" y="4516"/>
                </a:lnTo>
                <a:lnTo>
                  <a:pt x="7968" y="4514"/>
                </a:lnTo>
                <a:lnTo>
                  <a:pt x="7956" y="4510"/>
                </a:lnTo>
                <a:lnTo>
                  <a:pt x="7948" y="4512"/>
                </a:lnTo>
                <a:lnTo>
                  <a:pt x="7940" y="4516"/>
                </a:lnTo>
                <a:lnTo>
                  <a:pt x="7932" y="4522"/>
                </a:lnTo>
                <a:lnTo>
                  <a:pt x="7924" y="4526"/>
                </a:lnTo>
                <a:lnTo>
                  <a:pt x="7918" y="4530"/>
                </a:lnTo>
                <a:lnTo>
                  <a:pt x="7908" y="4532"/>
                </a:lnTo>
                <a:lnTo>
                  <a:pt x="7898" y="4530"/>
                </a:lnTo>
                <a:lnTo>
                  <a:pt x="7888" y="4524"/>
                </a:lnTo>
                <a:lnTo>
                  <a:pt x="7880" y="4518"/>
                </a:lnTo>
                <a:lnTo>
                  <a:pt x="7874" y="4512"/>
                </a:lnTo>
                <a:lnTo>
                  <a:pt x="7870" y="4504"/>
                </a:lnTo>
                <a:lnTo>
                  <a:pt x="7862" y="4490"/>
                </a:lnTo>
                <a:lnTo>
                  <a:pt x="7858" y="4484"/>
                </a:lnTo>
                <a:lnTo>
                  <a:pt x="7852" y="4476"/>
                </a:lnTo>
                <a:lnTo>
                  <a:pt x="7848" y="4472"/>
                </a:lnTo>
                <a:lnTo>
                  <a:pt x="7842" y="4472"/>
                </a:lnTo>
                <a:lnTo>
                  <a:pt x="7832" y="4472"/>
                </a:lnTo>
                <a:lnTo>
                  <a:pt x="7830" y="4472"/>
                </a:lnTo>
                <a:lnTo>
                  <a:pt x="7832" y="4470"/>
                </a:lnTo>
                <a:lnTo>
                  <a:pt x="7848" y="4458"/>
                </a:lnTo>
                <a:lnTo>
                  <a:pt x="7854" y="4454"/>
                </a:lnTo>
                <a:lnTo>
                  <a:pt x="7856" y="4448"/>
                </a:lnTo>
                <a:lnTo>
                  <a:pt x="7858" y="4444"/>
                </a:lnTo>
                <a:lnTo>
                  <a:pt x="7856" y="4438"/>
                </a:lnTo>
                <a:lnTo>
                  <a:pt x="7852" y="4428"/>
                </a:lnTo>
                <a:lnTo>
                  <a:pt x="7846" y="4414"/>
                </a:lnTo>
                <a:lnTo>
                  <a:pt x="7842" y="4412"/>
                </a:lnTo>
                <a:lnTo>
                  <a:pt x="7836" y="4410"/>
                </a:lnTo>
                <a:lnTo>
                  <a:pt x="7832" y="4408"/>
                </a:lnTo>
                <a:lnTo>
                  <a:pt x="7826" y="4400"/>
                </a:lnTo>
                <a:lnTo>
                  <a:pt x="7824" y="4394"/>
                </a:lnTo>
                <a:lnTo>
                  <a:pt x="7822" y="4392"/>
                </a:lnTo>
                <a:lnTo>
                  <a:pt x="7818" y="4388"/>
                </a:lnTo>
                <a:lnTo>
                  <a:pt x="7814" y="4380"/>
                </a:lnTo>
                <a:lnTo>
                  <a:pt x="7808" y="4370"/>
                </a:lnTo>
                <a:lnTo>
                  <a:pt x="7808" y="4368"/>
                </a:lnTo>
                <a:lnTo>
                  <a:pt x="7808" y="4370"/>
                </a:lnTo>
                <a:lnTo>
                  <a:pt x="7806" y="4370"/>
                </a:lnTo>
                <a:lnTo>
                  <a:pt x="7802" y="4364"/>
                </a:lnTo>
                <a:lnTo>
                  <a:pt x="7798" y="4360"/>
                </a:lnTo>
                <a:lnTo>
                  <a:pt x="7796" y="4358"/>
                </a:lnTo>
                <a:lnTo>
                  <a:pt x="7792" y="4358"/>
                </a:lnTo>
                <a:lnTo>
                  <a:pt x="7790" y="4356"/>
                </a:lnTo>
                <a:lnTo>
                  <a:pt x="7786" y="4354"/>
                </a:lnTo>
                <a:lnTo>
                  <a:pt x="7782" y="4348"/>
                </a:lnTo>
                <a:lnTo>
                  <a:pt x="7776" y="4336"/>
                </a:lnTo>
                <a:lnTo>
                  <a:pt x="7770" y="4326"/>
                </a:lnTo>
                <a:lnTo>
                  <a:pt x="7766" y="4320"/>
                </a:lnTo>
                <a:lnTo>
                  <a:pt x="7762" y="4320"/>
                </a:lnTo>
                <a:lnTo>
                  <a:pt x="7760" y="4320"/>
                </a:lnTo>
                <a:lnTo>
                  <a:pt x="7758" y="4320"/>
                </a:lnTo>
                <a:lnTo>
                  <a:pt x="7756" y="4320"/>
                </a:lnTo>
                <a:lnTo>
                  <a:pt x="7752" y="4318"/>
                </a:lnTo>
                <a:lnTo>
                  <a:pt x="7748" y="4312"/>
                </a:lnTo>
                <a:lnTo>
                  <a:pt x="7744" y="4306"/>
                </a:lnTo>
                <a:lnTo>
                  <a:pt x="7742" y="4304"/>
                </a:lnTo>
                <a:lnTo>
                  <a:pt x="7740" y="4306"/>
                </a:lnTo>
                <a:lnTo>
                  <a:pt x="7736" y="4308"/>
                </a:lnTo>
                <a:lnTo>
                  <a:pt x="7734" y="4308"/>
                </a:lnTo>
                <a:lnTo>
                  <a:pt x="7732" y="4306"/>
                </a:lnTo>
                <a:lnTo>
                  <a:pt x="7726" y="4300"/>
                </a:lnTo>
                <a:lnTo>
                  <a:pt x="7720" y="4288"/>
                </a:lnTo>
                <a:lnTo>
                  <a:pt x="7716" y="4280"/>
                </a:lnTo>
                <a:lnTo>
                  <a:pt x="7714" y="4276"/>
                </a:lnTo>
                <a:lnTo>
                  <a:pt x="7714" y="4278"/>
                </a:lnTo>
                <a:lnTo>
                  <a:pt x="7712" y="4284"/>
                </a:lnTo>
                <a:lnTo>
                  <a:pt x="7714" y="4296"/>
                </a:lnTo>
                <a:lnTo>
                  <a:pt x="7712" y="4300"/>
                </a:lnTo>
                <a:lnTo>
                  <a:pt x="7710" y="4300"/>
                </a:lnTo>
                <a:lnTo>
                  <a:pt x="7708" y="4298"/>
                </a:lnTo>
                <a:lnTo>
                  <a:pt x="7706" y="4292"/>
                </a:lnTo>
                <a:lnTo>
                  <a:pt x="7702" y="4282"/>
                </a:lnTo>
                <a:lnTo>
                  <a:pt x="7696" y="4266"/>
                </a:lnTo>
                <a:lnTo>
                  <a:pt x="7692" y="4254"/>
                </a:lnTo>
                <a:lnTo>
                  <a:pt x="7688" y="4242"/>
                </a:lnTo>
                <a:lnTo>
                  <a:pt x="7684" y="4212"/>
                </a:lnTo>
                <a:lnTo>
                  <a:pt x="7680" y="4196"/>
                </a:lnTo>
                <a:lnTo>
                  <a:pt x="7676" y="4182"/>
                </a:lnTo>
                <a:lnTo>
                  <a:pt x="7672" y="4166"/>
                </a:lnTo>
                <a:lnTo>
                  <a:pt x="7664" y="4154"/>
                </a:lnTo>
                <a:lnTo>
                  <a:pt x="7656" y="4142"/>
                </a:lnTo>
                <a:lnTo>
                  <a:pt x="7652" y="4140"/>
                </a:lnTo>
                <a:lnTo>
                  <a:pt x="7648" y="4142"/>
                </a:lnTo>
                <a:lnTo>
                  <a:pt x="7646" y="4142"/>
                </a:lnTo>
                <a:lnTo>
                  <a:pt x="7644" y="4140"/>
                </a:lnTo>
                <a:lnTo>
                  <a:pt x="7640" y="4132"/>
                </a:lnTo>
                <a:lnTo>
                  <a:pt x="7634" y="4124"/>
                </a:lnTo>
                <a:lnTo>
                  <a:pt x="7630" y="4120"/>
                </a:lnTo>
                <a:lnTo>
                  <a:pt x="7626" y="4120"/>
                </a:lnTo>
                <a:lnTo>
                  <a:pt x="7624" y="4120"/>
                </a:lnTo>
                <a:lnTo>
                  <a:pt x="7622" y="4118"/>
                </a:lnTo>
                <a:lnTo>
                  <a:pt x="7618" y="4110"/>
                </a:lnTo>
                <a:lnTo>
                  <a:pt x="7614" y="4098"/>
                </a:lnTo>
                <a:lnTo>
                  <a:pt x="7610" y="4084"/>
                </a:lnTo>
                <a:lnTo>
                  <a:pt x="7606" y="4056"/>
                </a:lnTo>
                <a:lnTo>
                  <a:pt x="7606" y="4046"/>
                </a:lnTo>
                <a:lnTo>
                  <a:pt x="7606" y="4040"/>
                </a:lnTo>
                <a:lnTo>
                  <a:pt x="7608" y="4032"/>
                </a:lnTo>
                <a:lnTo>
                  <a:pt x="7608" y="4024"/>
                </a:lnTo>
                <a:lnTo>
                  <a:pt x="7606" y="4014"/>
                </a:lnTo>
                <a:lnTo>
                  <a:pt x="7602" y="4006"/>
                </a:lnTo>
                <a:lnTo>
                  <a:pt x="7604" y="4004"/>
                </a:lnTo>
                <a:lnTo>
                  <a:pt x="7608" y="4004"/>
                </a:lnTo>
                <a:lnTo>
                  <a:pt x="7612" y="4006"/>
                </a:lnTo>
                <a:lnTo>
                  <a:pt x="7614" y="4004"/>
                </a:lnTo>
                <a:lnTo>
                  <a:pt x="7610" y="3996"/>
                </a:lnTo>
                <a:lnTo>
                  <a:pt x="7602" y="3982"/>
                </a:lnTo>
                <a:lnTo>
                  <a:pt x="7598" y="3970"/>
                </a:lnTo>
                <a:lnTo>
                  <a:pt x="7596" y="3958"/>
                </a:lnTo>
                <a:lnTo>
                  <a:pt x="7594" y="3950"/>
                </a:lnTo>
                <a:lnTo>
                  <a:pt x="7592" y="3944"/>
                </a:lnTo>
                <a:lnTo>
                  <a:pt x="7588" y="3942"/>
                </a:lnTo>
                <a:lnTo>
                  <a:pt x="7582" y="3940"/>
                </a:lnTo>
                <a:lnTo>
                  <a:pt x="7578" y="3938"/>
                </a:lnTo>
                <a:lnTo>
                  <a:pt x="7574" y="3936"/>
                </a:lnTo>
                <a:lnTo>
                  <a:pt x="7572" y="3928"/>
                </a:lnTo>
                <a:lnTo>
                  <a:pt x="7568" y="3922"/>
                </a:lnTo>
                <a:lnTo>
                  <a:pt x="7564" y="3920"/>
                </a:lnTo>
                <a:lnTo>
                  <a:pt x="7558" y="3918"/>
                </a:lnTo>
                <a:lnTo>
                  <a:pt x="7554" y="3918"/>
                </a:lnTo>
                <a:lnTo>
                  <a:pt x="7550" y="3914"/>
                </a:lnTo>
                <a:lnTo>
                  <a:pt x="7544" y="3902"/>
                </a:lnTo>
                <a:lnTo>
                  <a:pt x="7538" y="3908"/>
                </a:lnTo>
                <a:lnTo>
                  <a:pt x="7544" y="3902"/>
                </a:lnTo>
                <a:lnTo>
                  <a:pt x="7538" y="3886"/>
                </a:lnTo>
                <a:lnTo>
                  <a:pt x="7536" y="3872"/>
                </a:lnTo>
                <a:lnTo>
                  <a:pt x="7536" y="3866"/>
                </a:lnTo>
                <a:lnTo>
                  <a:pt x="7538" y="3860"/>
                </a:lnTo>
                <a:lnTo>
                  <a:pt x="7542" y="3858"/>
                </a:lnTo>
                <a:lnTo>
                  <a:pt x="7546" y="3856"/>
                </a:lnTo>
                <a:lnTo>
                  <a:pt x="7550" y="3856"/>
                </a:lnTo>
                <a:lnTo>
                  <a:pt x="7542" y="3852"/>
                </a:lnTo>
                <a:lnTo>
                  <a:pt x="7538" y="3848"/>
                </a:lnTo>
                <a:lnTo>
                  <a:pt x="7532" y="3840"/>
                </a:lnTo>
                <a:lnTo>
                  <a:pt x="7526" y="3830"/>
                </a:lnTo>
                <a:lnTo>
                  <a:pt x="7520" y="3818"/>
                </a:lnTo>
                <a:lnTo>
                  <a:pt x="7512" y="3798"/>
                </a:lnTo>
                <a:lnTo>
                  <a:pt x="7504" y="3780"/>
                </a:lnTo>
                <a:lnTo>
                  <a:pt x="7488" y="3750"/>
                </a:lnTo>
                <a:lnTo>
                  <a:pt x="7476" y="3728"/>
                </a:lnTo>
                <a:lnTo>
                  <a:pt x="7474" y="3718"/>
                </a:lnTo>
                <a:lnTo>
                  <a:pt x="7474" y="3710"/>
                </a:lnTo>
                <a:lnTo>
                  <a:pt x="7476" y="3704"/>
                </a:lnTo>
                <a:lnTo>
                  <a:pt x="7474" y="3700"/>
                </a:lnTo>
                <a:lnTo>
                  <a:pt x="7470" y="3690"/>
                </a:lnTo>
                <a:lnTo>
                  <a:pt x="7464" y="3680"/>
                </a:lnTo>
                <a:lnTo>
                  <a:pt x="7462" y="3674"/>
                </a:lnTo>
                <a:lnTo>
                  <a:pt x="7460" y="3668"/>
                </a:lnTo>
                <a:lnTo>
                  <a:pt x="7460" y="3658"/>
                </a:lnTo>
                <a:lnTo>
                  <a:pt x="7454" y="3648"/>
                </a:lnTo>
                <a:lnTo>
                  <a:pt x="7440" y="3628"/>
                </a:lnTo>
                <a:lnTo>
                  <a:pt x="7426" y="3608"/>
                </a:lnTo>
                <a:lnTo>
                  <a:pt x="7422" y="3598"/>
                </a:lnTo>
                <a:lnTo>
                  <a:pt x="7420" y="3588"/>
                </a:lnTo>
                <a:lnTo>
                  <a:pt x="7420" y="3582"/>
                </a:lnTo>
                <a:lnTo>
                  <a:pt x="7418" y="3576"/>
                </a:lnTo>
                <a:lnTo>
                  <a:pt x="7414" y="3570"/>
                </a:lnTo>
                <a:lnTo>
                  <a:pt x="7412" y="3568"/>
                </a:lnTo>
                <a:lnTo>
                  <a:pt x="7412" y="3562"/>
                </a:lnTo>
                <a:lnTo>
                  <a:pt x="7414" y="3556"/>
                </a:lnTo>
                <a:lnTo>
                  <a:pt x="7420" y="3546"/>
                </a:lnTo>
                <a:lnTo>
                  <a:pt x="7422" y="3550"/>
                </a:lnTo>
                <a:lnTo>
                  <a:pt x="7424" y="3552"/>
                </a:lnTo>
                <a:lnTo>
                  <a:pt x="7424" y="3560"/>
                </a:lnTo>
                <a:lnTo>
                  <a:pt x="7426" y="3570"/>
                </a:lnTo>
                <a:lnTo>
                  <a:pt x="7428" y="3576"/>
                </a:lnTo>
                <a:lnTo>
                  <a:pt x="7434" y="3584"/>
                </a:lnTo>
                <a:lnTo>
                  <a:pt x="7438" y="3590"/>
                </a:lnTo>
                <a:lnTo>
                  <a:pt x="7442" y="3594"/>
                </a:lnTo>
                <a:lnTo>
                  <a:pt x="7444" y="3606"/>
                </a:lnTo>
                <a:lnTo>
                  <a:pt x="7446" y="3618"/>
                </a:lnTo>
                <a:lnTo>
                  <a:pt x="7450" y="3622"/>
                </a:lnTo>
                <a:lnTo>
                  <a:pt x="7454" y="3628"/>
                </a:lnTo>
                <a:lnTo>
                  <a:pt x="7468" y="3644"/>
                </a:lnTo>
                <a:lnTo>
                  <a:pt x="7478" y="3658"/>
                </a:lnTo>
                <a:lnTo>
                  <a:pt x="7480" y="3660"/>
                </a:lnTo>
                <a:lnTo>
                  <a:pt x="7484" y="3662"/>
                </a:lnTo>
                <a:lnTo>
                  <a:pt x="7486" y="3662"/>
                </a:lnTo>
                <a:lnTo>
                  <a:pt x="7490" y="3658"/>
                </a:lnTo>
                <a:lnTo>
                  <a:pt x="7494" y="3644"/>
                </a:lnTo>
                <a:lnTo>
                  <a:pt x="7496" y="3632"/>
                </a:lnTo>
                <a:lnTo>
                  <a:pt x="7502" y="3610"/>
                </a:lnTo>
                <a:lnTo>
                  <a:pt x="7514" y="3572"/>
                </a:lnTo>
                <a:lnTo>
                  <a:pt x="7516" y="3568"/>
                </a:lnTo>
                <a:lnTo>
                  <a:pt x="7516" y="3572"/>
                </a:lnTo>
                <a:lnTo>
                  <a:pt x="7516" y="3578"/>
                </a:lnTo>
                <a:lnTo>
                  <a:pt x="7510" y="3602"/>
                </a:lnTo>
                <a:lnTo>
                  <a:pt x="7510" y="3614"/>
                </a:lnTo>
                <a:lnTo>
                  <a:pt x="7510" y="3620"/>
                </a:lnTo>
                <a:lnTo>
                  <a:pt x="7508" y="3630"/>
                </a:lnTo>
                <a:lnTo>
                  <a:pt x="7502" y="3644"/>
                </a:lnTo>
                <a:lnTo>
                  <a:pt x="7502" y="3646"/>
                </a:lnTo>
                <a:lnTo>
                  <a:pt x="7508" y="3644"/>
                </a:lnTo>
                <a:lnTo>
                  <a:pt x="7512" y="3644"/>
                </a:lnTo>
                <a:lnTo>
                  <a:pt x="7518" y="3644"/>
                </a:lnTo>
                <a:lnTo>
                  <a:pt x="7522" y="3646"/>
                </a:lnTo>
                <a:lnTo>
                  <a:pt x="7526" y="3648"/>
                </a:lnTo>
                <a:lnTo>
                  <a:pt x="7532" y="3658"/>
                </a:lnTo>
                <a:lnTo>
                  <a:pt x="7548" y="3688"/>
                </a:lnTo>
                <a:lnTo>
                  <a:pt x="7564" y="3722"/>
                </a:lnTo>
                <a:lnTo>
                  <a:pt x="7572" y="3736"/>
                </a:lnTo>
                <a:lnTo>
                  <a:pt x="7580" y="3746"/>
                </a:lnTo>
                <a:lnTo>
                  <a:pt x="7584" y="3752"/>
                </a:lnTo>
                <a:lnTo>
                  <a:pt x="7586" y="3756"/>
                </a:lnTo>
                <a:lnTo>
                  <a:pt x="7586" y="3762"/>
                </a:lnTo>
                <a:lnTo>
                  <a:pt x="7592" y="3768"/>
                </a:lnTo>
                <a:lnTo>
                  <a:pt x="7600" y="3776"/>
                </a:lnTo>
                <a:lnTo>
                  <a:pt x="7608" y="3788"/>
                </a:lnTo>
                <a:lnTo>
                  <a:pt x="7610" y="3798"/>
                </a:lnTo>
                <a:lnTo>
                  <a:pt x="7610" y="3804"/>
                </a:lnTo>
                <a:lnTo>
                  <a:pt x="7608" y="3808"/>
                </a:lnTo>
                <a:lnTo>
                  <a:pt x="7608" y="3814"/>
                </a:lnTo>
                <a:lnTo>
                  <a:pt x="7608" y="3818"/>
                </a:lnTo>
                <a:lnTo>
                  <a:pt x="7610" y="3824"/>
                </a:lnTo>
                <a:lnTo>
                  <a:pt x="7612" y="3830"/>
                </a:lnTo>
                <a:lnTo>
                  <a:pt x="7622" y="3840"/>
                </a:lnTo>
                <a:lnTo>
                  <a:pt x="7628" y="3844"/>
                </a:lnTo>
                <a:lnTo>
                  <a:pt x="7636" y="3846"/>
                </a:lnTo>
                <a:lnTo>
                  <a:pt x="7642" y="3850"/>
                </a:lnTo>
                <a:lnTo>
                  <a:pt x="7648" y="3856"/>
                </a:lnTo>
                <a:lnTo>
                  <a:pt x="7656" y="3866"/>
                </a:lnTo>
                <a:lnTo>
                  <a:pt x="7662" y="3878"/>
                </a:lnTo>
                <a:lnTo>
                  <a:pt x="7672" y="3904"/>
                </a:lnTo>
                <a:lnTo>
                  <a:pt x="7680" y="3928"/>
                </a:lnTo>
                <a:lnTo>
                  <a:pt x="7684" y="3938"/>
                </a:lnTo>
                <a:lnTo>
                  <a:pt x="7684" y="3944"/>
                </a:lnTo>
                <a:lnTo>
                  <a:pt x="7682" y="3948"/>
                </a:lnTo>
                <a:lnTo>
                  <a:pt x="7680" y="3952"/>
                </a:lnTo>
                <a:lnTo>
                  <a:pt x="7678" y="3956"/>
                </a:lnTo>
                <a:lnTo>
                  <a:pt x="7678" y="3960"/>
                </a:lnTo>
                <a:lnTo>
                  <a:pt x="7678" y="3966"/>
                </a:lnTo>
                <a:lnTo>
                  <a:pt x="7680" y="3972"/>
                </a:lnTo>
                <a:lnTo>
                  <a:pt x="7684" y="3980"/>
                </a:lnTo>
                <a:lnTo>
                  <a:pt x="7684" y="3984"/>
                </a:lnTo>
                <a:lnTo>
                  <a:pt x="7684" y="3988"/>
                </a:lnTo>
                <a:lnTo>
                  <a:pt x="7682" y="3990"/>
                </a:lnTo>
                <a:lnTo>
                  <a:pt x="7680" y="3992"/>
                </a:lnTo>
                <a:lnTo>
                  <a:pt x="7680" y="3994"/>
                </a:lnTo>
                <a:lnTo>
                  <a:pt x="7688" y="4006"/>
                </a:lnTo>
                <a:lnTo>
                  <a:pt x="7698" y="4022"/>
                </a:lnTo>
                <a:lnTo>
                  <a:pt x="7704" y="4032"/>
                </a:lnTo>
                <a:lnTo>
                  <a:pt x="7710" y="4040"/>
                </a:lnTo>
                <a:lnTo>
                  <a:pt x="7720" y="4044"/>
                </a:lnTo>
                <a:lnTo>
                  <a:pt x="7726" y="4046"/>
                </a:lnTo>
                <a:lnTo>
                  <a:pt x="7732" y="4050"/>
                </a:lnTo>
                <a:lnTo>
                  <a:pt x="7742" y="4062"/>
                </a:lnTo>
                <a:lnTo>
                  <a:pt x="7750" y="4074"/>
                </a:lnTo>
                <a:lnTo>
                  <a:pt x="7756" y="4088"/>
                </a:lnTo>
                <a:lnTo>
                  <a:pt x="7762" y="4096"/>
                </a:lnTo>
                <a:lnTo>
                  <a:pt x="7766" y="4100"/>
                </a:lnTo>
                <a:lnTo>
                  <a:pt x="7768" y="4104"/>
                </a:lnTo>
                <a:lnTo>
                  <a:pt x="7768" y="4112"/>
                </a:lnTo>
                <a:lnTo>
                  <a:pt x="7770" y="4122"/>
                </a:lnTo>
                <a:lnTo>
                  <a:pt x="7772" y="4128"/>
                </a:lnTo>
                <a:lnTo>
                  <a:pt x="7776" y="4132"/>
                </a:lnTo>
                <a:lnTo>
                  <a:pt x="7778" y="4142"/>
                </a:lnTo>
                <a:lnTo>
                  <a:pt x="7780" y="4148"/>
                </a:lnTo>
                <a:lnTo>
                  <a:pt x="7782" y="4154"/>
                </a:lnTo>
                <a:lnTo>
                  <a:pt x="7792" y="4166"/>
                </a:lnTo>
                <a:lnTo>
                  <a:pt x="7804" y="4180"/>
                </a:lnTo>
                <a:lnTo>
                  <a:pt x="7808" y="4188"/>
                </a:lnTo>
                <a:lnTo>
                  <a:pt x="7812" y="4196"/>
                </a:lnTo>
                <a:lnTo>
                  <a:pt x="7814" y="4202"/>
                </a:lnTo>
                <a:lnTo>
                  <a:pt x="7816" y="4204"/>
                </a:lnTo>
                <a:lnTo>
                  <a:pt x="7820" y="4202"/>
                </a:lnTo>
                <a:lnTo>
                  <a:pt x="7822" y="4204"/>
                </a:lnTo>
                <a:lnTo>
                  <a:pt x="7824" y="4210"/>
                </a:lnTo>
                <a:lnTo>
                  <a:pt x="7828" y="4220"/>
                </a:lnTo>
                <a:lnTo>
                  <a:pt x="7832" y="4236"/>
                </a:lnTo>
                <a:lnTo>
                  <a:pt x="7832" y="4254"/>
                </a:lnTo>
                <a:lnTo>
                  <a:pt x="7830" y="4260"/>
                </a:lnTo>
                <a:lnTo>
                  <a:pt x="7826" y="4268"/>
                </a:lnTo>
                <a:lnTo>
                  <a:pt x="7826" y="4272"/>
                </a:lnTo>
                <a:lnTo>
                  <a:pt x="7826" y="4276"/>
                </a:lnTo>
                <a:lnTo>
                  <a:pt x="7828" y="4282"/>
                </a:lnTo>
                <a:lnTo>
                  <a:pt x="7832" y="4286"/>
                </a:lnTo>
                <a:lnTo>
                  <a:pt x="7830" y="4288"/>
                </a:lnTo>
                <a:lnTo>
                  <a:pt x="7828" y="4290"/>
                </a:lnTo>
                <a:lnTo>
                  <a:pt x="7824" y="4294"/>
                </a:lnTo>
                <a:lnTo>
                  <a:pt x="7826" y="4296"/>
                </a:lnTo>
                <a:lnTo>
                  <a:pt x="7832" y="4300"/>
                </a:lnTo>
                <a:lnTo>
                  <a:pt x="7832" y="4302"/>
                </a:lnTo>
                <a:lnTo>
                  <a:pt x="7834" y="4306"/>
                </a:lnTo>
                <a:lnTo>
                  <a:pt x="7834" y="4312"/>
                </a:lnTo>
                <a:lnTo>
                  <a:pt x="7836" y="4318"/>
                </a:lnTo>
                <a:lnTo>
                  <a:pt x="7840" y="4326"/>
                </a:lnTo>
                <a:lnTo>
                  <a:pt x="7840" y="4336"/>
                </a:lnTo>
                <a:lnTo>
                  <a:pt x="7842" y="4350"/>
                </a:lnTo>
                <a:lnTo>
                  <a:pt x="7846" y="4362"/>
                </a:lnTo>
                <a:lnTo>
                  <a:pt x="7850" y="4370"/>
                </a:lnTo>
                <a:lnTo>
                  <a:pt x="7850" y="4376"/>
                </a:lnTo>
                <a:lnTo>
                  <a:pt x="7850" y="4380"/>
                </a:lnTo>
                <a:lnTo>
                  <a:pt x="7850" y="4388"/>
                </a:lnTo>
                <a:lnTo>
                  <a:pt x="7850" y="4394"/>
                </a:lnTo>
                <a:lnTo>
                  <a:pt x="7854" y="4398"/>
                </a:lnTo>
                <a:lnTo>
                  <a:pt x="7856" y="4410"/>
                </a:lnTo>
                <a:lnTo>
                  <a:pt x="7860" y="4418"/>
                </a:lnTo>
                <a:lnTo>
                  <a:pt x="7862" y="4418"/>
                </a:lnTo>
                <a:lnTo>
                  <a:pt x="7864" y="4418"/>
                </a:lnTo>
                <a:lnTo>
                  <a:pt x="7868" y="4418"/>
                </a:lnTo>
                <a:lnTo>
                  <a:pt x="7872" y="4420"/>
                </a:lnTo>
                <a:lnTo>
                  <a:pt x="7874" y="4422"/>
                </a:lnTo>
                <a:lnTo>
                  <a:pt x="7880" y="4424"/>
                </a:lnTo>
                <a:lnTo>
                  <a:pt x="7884" y="4424"/>
                </a:lnTo>
                <a:lnTo>
                  <a:pt x="7888" y="4422"/>
                </a:lnTo>
                <a:lnTo>
                  <a:pt x="7892" y="4422"/>
                </a:lnTo>
                <a:lnTo>
                  <a:pt x="7896" y="4420"/>
                </a:lnTo>
                <a:lnTo>
                  <a:pt x="7900" y="4418"/>
                </a:lnTo>
                <a:lnTo>
                  <a:pt x="7902" y="4416"/>
                </a:lnTo>
                <a:lnTo>
                  <a:pt x="7910" y="4416"/>
                </a:lnTo>
                <a:lnTo>
                  <a:pt x="7916" y="4416"/>
                </a:lnTo>
                <a:lnTo>
                  <a:pt x="7920" y="4416"/>
                </a:lnTo>
                <a:lnTo>
                  <a:pt x="7922" y="4414"/>
                </a:lnTo>
                <a:lnTo>
                  <a:pt x="7924" y="4412"/>
                </a:lnTo>
                <a:lnTo>
                  <a:pt x="7926" y="4408"/>
                </a:lnTo>
                <a:lnTo>
                  <a:pt x="7928" y="4406"/>
                </a:lnTo>
                <a:lnTo>
                  <a:pt x="7932" y="4404"/>
                </a:lnTo>
                <a:lnTo>
                  <a:pt x="7936" y="4404"/>
                </a:lnTo>
                <a:lnTo>
                  <a:pt x="7938" y="4400"/>
                </a:lnTo>
                <a:lnTo>
                  <a:pt x="7942" y="4392"/>
                </a:lnTo>
                <a:lnTo>
                  <a:pt x="7946" y="4388"/>
                </a:lnTo>
                <a:lnTo>
                  <a:pt x="7950" y="4384"/>
                </a:lnTo>
                <a:lnTo>
                  <a:pt x="7958" y="4382"/>
                </a:lnTo>
                <a:lnTo>
                  <a:pt x="7968" y="4382"/>
                </a:lnTo>
                <a:lnTo>
                  <a:pt x="7984" y="4384"/>
                </a:lnTo>
                <a:lnTo>
                  <a:pt x="7998" y="4380"/>
                </a:lnTo>
                <a:lnTo>
                  <a:pt x="8008" y="4374"/>
                </a:lnTo>
                <a:lnTo>
                  <a:pt x="8018" y="4368"/>
                </a:lnTo>
                <a:lnTo>
                  <a:pt x="8034" y="4356"/>
                </a:lnTo>
                <a:lnTo>
                  <a:pt x="8040" y="4354"/>
                </a:lnTo>
                <a:lnTo>
                  <a:pt x="8048" y="4354"/>
                </a:lnTo>
                <a:lnTo>
                  <a:pt x="8054" y="4356"/>
                </a:lnTo>
                <a:lnTo>
                  <a:pt x="8058" y="4356"/>
                </a:lnTo>
                <a:lnTo>
                  <a:pt x="8066" y="4352"/>
                </a:lnTo>
                <a:lnTo>
                  <a:pt x="8074" y="4346"/>
                </a:lnTo>
                <a:lnTo>
                  <a:pt x="8082" y="4336"/>
                </a:lnTo>
                <a:lnTo>
                  <a:pt x="8090" y="4328"/>
                </a:lnTo>
                <a:lnTo>
                  <a:pt x="8100" y="4320"/>
                </a:lnTo>
                <a:lnTo>
                  <a:pt x="8110" y="4316"/>
                </a:lnTo>
                <a:lnTo>
                  <a:pt x="8116" y="4314"/>
                </a:lnTo>
                <a:lnTo>
                  <a:pt x="8124" y="4314"/>
                </a:lnTo>
                <a:lnTo>
                  <a:pt x="8128" y="4314"/>
                </a:lnTo>
                <a:lnTo>
                  <a:pt x="8130" y="4314"/>
                </a:lnTo>
                <a:lnTo>
                  <a:pt x="8136" y="4310"/>
                </a:lnTo>
                <a:lnTo>
                  <a:pt x="8146" y="4302"/>
                </a:lnTo>
                <a:lnTo>
                  <a:pt x="8154" y="4300"/>
                </a:lnTo>
                <a:lnTo>
                  <a:pt x="8164" y="4296"/>
                </a:lnTo>
                <a:lnTo>
                  <a:pt x="8184" y="4290"/>
                </a:lnTo>
                <a:lnTo>
                  <a:pt x="8192" y="4286"/>
                </a:lnTo>
                <a:lnTo>
                  <a:pt x="8194" y="4282"/>
                </a:lnTo>
                <a:lnTo>
                  <a:pt x="8204" y="4280"/>
                </a:lnTo>
                <a:lnTo>
                  <a:pt x="8210" y="4276"/>
                </a:lnTo>
                <a:lnTo>
                  <a:pt x="8212" y="4272"/>
                </a:lnTo>
                <a:lnTo>
                  <a:pt x="8212" y="4260"/>
                </a:lnTo>
                <a:lnTo>
                  <a:pt x="8212" y="4252"/>
                </a:lnTo>
                <a:lnTo>
                  <a:pt x="8216" y="4244"/>
                </a:lnTo>
                <a:lnTo>
                  <a:pt x="8228" y="4234"/>
                </a:lnTo>
                <a:lnTo>
                  <a:pt x="8246" y="4222"/>
                </a:lnTo>
                <a:lnTo>
                  <a:pt x="8252" y="4220"/>
                </a:lnTo>
                <a:lnTo>
                  <a:pt x="8256" y="4218"/>
                </a:lnTo>
                <a:lnTo>
                  <a:pt x="8264" y="4218"/>
                </a:lnTo>
                <a:lnTo>
                  <a:pt x="8268" y="4218"/>
                </a:lnTo>
                <a:lnTo>
                  <a:pt x="8272" y="4216"/>
                </a:lnTo>
                <a:lnTo>
                  <a:pt x="8280" y="4212"/>
                </a:lnTo>
                <a:lnTo>
                  <a:pt x="8284" y="4208"/>
                </a:lnTo>
                <a:lnTo>
                  <a:pt x="8290" y="4206"/>
                </a:lnTo>
                <a:lnTo>
                  <a:pt x="8298" y="4206"/>
                </a:lnTo>
                <a:lnTo>
                  <a:pt x="8308" y="4206"/>
                </a:lnTo>
                <a:lnTo>
                  <a:pt x="8314" y="4208"/>
                </a:lnTo>
                <a:lnTo>
                  <a:pt x="8320" y="4208"/>
                </a:lnTo>
                <a:lnTo>
                  <a:pt x="8322" y="4206"/>
                </a:lnTo>
                <a:lnTo>
                  <a:pt x="8326" y="4202"/>
                </a:lnTo>
                <a:lnTo>
                  <a:pt x="8330" y="4194"/>
                </a:lnTo>
                <a:lnTo>
                  <a:pt x="8334" y="4186"/>
                </a:lnTo>
                <a:lnTo>
                  <a:pt x="8338" y="4176"/>
                </a:lnTo>
                <a:lnTo>
                  <a:pt x="8342" y="4168"/>
                </a:lnTo>
                <a:lnTo>
                  <a:pt x="8350" y="4160"/>
                </a:lnTo>
                <a:lnTo>
                  <a:pt x="8354" y="4160"/>
                </a:lnTo>
                <a:lnTo>
                  <a:pt x="8360" y="4158"/>
                </a:lnTo>
                <a:lnTo>
                  <a:pt x="8374" y="4158"/>
                </a:lnTo>
                <a:lnTo>
                  <a:pt x="8382" y="4154"/>
                </a:lnTo>
                <a:lnTo>
                  <a:pt x="8386" y="4146"/>
                </a:lnTo>
                <a:lnTo>
                  <a:pt x="8390" y="4138"/>
                </a:lnTo>
                <a:lnTo>
                  <a:pt x="8392" y="4130"/>
                </a:lnTo>
                <a:lnTo>
                  <a:pt x="8396" y="4122"/>
                </a:lnTo>
                <a:lnTo>
                  <a:pt x="8406" y="4116"/>
                </a:lnTo>
                <a:lnTo>
                  <a:pt x="8420" y="4110"/>
                </a:lnTo>
                <a:lnTo>
                  <a:pt x="8430" y="4108"/>
                </a:lnTo>
                <a:lnTo>
                  <a:pt x="8436" y="4104"/>
                </a:lnTo>
                <a:lnTo>
                  <a:pt x="8438" y="4100"/>
                </a:lnTo>
                <a:lnTo>
                  <a:pt x="8438" y="4094"/>
                </a:lnTo>
                <a:lnTo>
                  <a:pt x="8436" y="4086"/>
                </a:lnTo>
                <a:lnTo>
                  <a:pt x="8434" y="4076"/>
                </a:lnTo>
                <a:lnTo>
                  <a:pt x="8434" y="4062"/>
                </a:lnTo>
                <a:lnTo>
                  <a:pt x="8438" y="4046"/>
                </a:lnTo>
                <a:lnTo>
                  <a:pt x="8444" y="4034"/>
                </a:lnTo>
                <a:lnTo>
                  <a:pt x="8448" y="4028"/>
                </a:lnTo>
                <a:lnTo>
                  <a:pt x="8452" y="4028"/>
                </a:lnTo>
                <a:lnTo>
                  <a:pt x="8454" y="4032"/>
                </a:lnTo>
                <a:lnTo>
                  <a:pt x="8458" y="4036"/>
                </a:lnTo>
                <a:lnTo>
                  <a:pt x="8460" y="4036"/>
                </a:lnTo>
                <a:lnTo>
                  <a:pt x="8464" y="4034"/>
                </a:lnTo>
                <a:lnTo>
                  <a:pt x="8470" y="4022"/>
                </a:lnTo>
                <a:lnTo>
                  <a:pt x="8476" y="4010"/>
                </a:lnTo>
                <a:lnTo>
                  <a:pt x="8480" y="4002"/>
                </a:lnTo>
                <a:lnTo>
                  <a:pt x="8490" y="3992"/>
                </a:lnTo>
                <a:lnTo>
                  <a:pt x="8500" y="3982"/>
                </a:lnTo>
                <a:lnTo>
                  <a:pt x="8504" y="3974"/>
                </a:lnTo>
                <a:lnTo>
                  <a:pt x="8510" y="3962"/>
                </a:lnTo>
                <a:lnTo>
                  <a:pt x="8516" y="3946"/>
                </a:lnTo>
                <a:lnTo>
                  <a:pt x="8518" y="3936"/>
                </a:lnTo>
                <a:lnTo>
                  <a:pt x="8518" y="3932"/>
                </a:lnTo>
                <a:lnTo>
                  <a:pt x="8516" y="3930"/>
                </a:lnTo>
                <a:lnTo>
                  <a:pt x="8508" y="3926"/>
                </a:lnTo>
                <a:lnTo>
                  <a:pt x="8502" y="3922"/>
                </a:lnTo>
                <a:lnTo>
                  <a:pt x="8498" y="3916"/>
                </a:lnTo>
                <a:lnTo>
                  <a:pt x="8488" y="3896"/>
                </a:lnTo>
                <a:lnTo>
                  <a:pt x="8482" y="3886"/>
                </a:lnTo>
                <a:lnTo>
                  <a:pt x="8476" y="3880"/>
                </a:lnTo>
                <a:lnTo>
                  <a:pt x="8470" y="3874"/>
                </a:lnTo>
                <a:lnTo>
                  <a:pt x="8468" y="3874"/>
                </a:lnTo>
                <a:lnTo>
                  <a:pt x="8464" y="3874"/>
                </a:lnTo>
                <a:lnTo>
                  <a:pt x="8460" y="3876"/>
                </a:lnTo>
                <a:lnTo>
                  <a:pt x="8458" y="3876"/>
                </a:lnTo>
                <a:lnTo>
                  <a:pt x="8452" y="3872"/>
                </a:lnTo>
                <a:lnTo>
                  <a:pt x="8446" y="3868"/>
                </a:lnTo>
                <a:lnTo>
                  <a:pt x="8440" y="3866"/>
                </a:lnTo>
                <a:lnTo>
                  <a:pt x="8432" y="3864"/>
                </a:lnTo>
                <a:lnTo>
                  <a:pt x="8422" y="3862"/>
                </a:lnTo>
                <a:lnTo>
                  <a:pt x="8412" y="3856"/>
                </a:lnTo>
                <a:lnTo>
                  <a:pt x="8404" y="3850"/>
                </a:lnTo>
                <a:lnTo>
                  <a:pt x="8396" y="3842"/>
                </a:lnTo>
                <a:lnTo>
                  <a:pt x="8390" y="3834"/>
                </a:lnTo>
                <a:lnTo>
                  <a:pt x="8386" y="3824"/>
                </a:lnTo>
                <a:lnTo>
                  <a:pt x="8382" y="3814"/>
                </a:lnTo>
                <a:lnTo>
                  <a:pt x="8378" y="3804"/>
                </a:lnTo>
                <a:lnTo>
                  <a:pt x="8378" y="3780"/>
                </a:lnTo>
                <a:lnTo>
                  <a:pt x="8378" y="3774"/>
                </a:lnTo>
                <a:lnTo>
                  <a:pt x="8376" y="3770"/>
                </a:lnTo>
                <a:lnTo>
                  <a:pt x="8376" y="3766"/>
                </a:lnTo>
                <a:lnTo>
                  <a:pt x="8378" y="3760"/>
                </a:lnTo>
                <a:lnTo>
                  <a:pt x="8382" y="3756"/>
                </a:lnTo>
                <a:lnTo>
                  <a:pt x="8382" y="3752"/>
                </a:lnTo>
                <a:lnTo>
                  <a:pt x="8382" y="3746"/>
                </a:lnTo>
                <a:lnTo>
                  <a:pt x="8384" y="3740"/>
                </a:lnTo>
                <a:lnTo>
                  <a:pt x="8384" y="3734"/>
                </a:lnTo>
                <a:lnTo>
                  <a:pt x="8384" y="3732"/>
                </a:lnTo>
                <a:lnTo>
                  <a:pt x="8380" y="3732"/>
                </a:lnTo>
                <a:lnTo>
                  <a:pt x="8378" y="3732"/>
                </a:lnTo>
                <a:lnTo>
                  <a:pt x="8378" y="3734"/>
                </a:lnTo>
                <a:lnTo>
                  <a:pt x="8378" y="3738"/>
                </a:lnTo>
                <a:lnTo>
                  <a:pt x="8378" y="3742"/>
                </a:lnTo>
                <a:lnTo>
                  <a:pt x="8376" y="3742"/>
                </a:lnTo>
                <a:lnTo>
                  <a:pt x="8372" y="3740"/>
                </a:lnTo>
                <a:lnTo>
                  <a:pt x="8370" y="3740"/>
                </a:lnTo>
                <a:lnTo>
                  <a:pt x="8368" y="3748"/>
                </a:lnTo>
                <a:lnTo>
                  <a:pt x="8364" y="3760"/>
                </a:lnTo>
                <a:lnTo>
                  <a:pt x="8362" y="3762"/>
                </a:lnTo>
                <a:lnTo>
                  <a:pt x="8360" y="3762"/>
                </a:lnTo>
                <a:lnTo>
                  <a:pt x="8358" y="3762"/>
                </a:lnTo>
                <a:lnTo>
                  <a:pt x="8354" y="3770"/>
                </a:lnTo>
                <a:lnTo>
                  <a:pt x="8350" y="3776"/>
                </a:lnTo>
                <a:lnTo>
                  <a:pt x="8344" y="3780"/>
                </a:lnTo>
                <a:lnTo>
                  <a:pt x="8338" y="3784"/>
                </a:lnTo>
                <a:lnTo>
                  <a:pt x="8330" y="3794"/>
                </a:lnTo>
                <a:lnTo>
                  <a:pt x="8322" y="3804"/>
                </a:lnTo>
                <a:lnTo>
                  <a:pt x="8312" y="3814"/>
                </a:lnTo>
                <a:lnTo>
                  <a:pt x="8300" y="3826"/>
                </a:lnTo>
                <a:lnTo>
                  <a:pt x="8300" y="3828"/>
                </a:lnTo>
                <a:lnTo>
                  <a:pt x="8302" y="3830"/>
                </a:lnTo>
                <a:lnTo>
                  <a:pt x="8302" y="3832"/>
                </a:lnTo>
                <a:lnTo>
                  <a:pt x="8298" y="3840"/>
                </a:lnTo>
                <a:lnTo>
                  <a:pt x="8290" y="3848"/>
                </a:lnTo>
                <a:lnTo>
                  <a:pt x="8282" y="3850"/>
                </a:lnTo>
                <a:lnTo>
                  <a:pt x="8272" y="3850"/>
                </a:lnTo>
                <a:lnTo>
                  <a:pt x="8262" y="3850"/>
                </a:lnTo>
                <a:lnTo>
                  <a:pt x="8242" y="3846"/>
                </a:lnTo>
                <a:lnTo>
                  <a:pt x="8232" y="3846"/>
                </a:lnTo>
                <a:lnTo>
                  <a:pt x="8222" y="3848"/>
                </a:lnTo>
                <a:lnTo>
                  <a:pt x="8208" y="3854"/>
                </a:lnTo>
                <a:lnTo>
                  <a:pt x="8200" y="3856"/>
                </a:lnTo>
                <a:lnTo>
                  <a:pt x="8196" y="3854"/>
                </a:lnTo>
                <a:lnTo>
                  <a:pt x="8196" y="3852"/>
                </a:lnTo>
                <a:lnTo>
                  <a:pt x="8194" y="3846"/>
                </a:lnTo>
                <a:lnTo>
                  <a:pt x="8194" y="3840"/>
                </a:lnTo>
                <a:lnTo>
                  <a:pt x="8190" y="3838"/>
                </a:lnTo>
                <a:lnTo>
                  <a:pt x="8186" y="3838"/>
                </a:lnTo>
                <a:lnTo>
                  <a:pt x="8180" y="3838"/>
                </a:lnTo>
                <a:lnTo>
                  <a:pt x="8176" y="3838"/>
                </a:lnTo>
                <a:lnTo>
                  <a:pt x="8176" y="3836"/>
                </a:lnTo>
                <a:lnTo>
                  <a:pt x="8176" y="3832"/>
                </a:lnTo>
                <a:lnTo>
                  <a:pt x="8180" y="3826"/>
                </a:lnTo>
                <a:lnTo>
                  <a:pt x="8182" y="3824"/>
                </a:lnTo>
                <a:lnTo>
                  <a:pt x="8180" y="3824"/>
                </a:lnTo>
                <a:lnTo>
                  <a:pt x="8176" y="3824"/>
                </a:lnTo>
                <a:lnTo>
                  <a:pt x="8174" y="3826"/>
                </a:lnTo>
                <a:lnTo>
                  <a:pt x="8172" y="3824"/>
                </a:lnTo>
                <a:lnTo>
                  <a:pt x="8172" y="3822"/>
                </a:lnTo>
                <a:lnTo>
                  <a:pt x="8176" y="3822"/>
                </a:lnTo>
                <a:lnTo>
                  <a:pt x="8178" y="3820"/>
                </a:lnTo>
                <a:lnTo>
                  <a:pt x="8180" y="3818"/>
                </a:lnTo>
                <a:lnTo>
                  <a:pt x="8184" y="3812"/>
                </a:lnTo>
                <a:lnTo>
                  <a:pt x="8188" y="3796"/>
                </a:lnTo>
                <a:lnTo>
                  <a:pt x="8186" y="3790"/>
                </a:lnTo>
                <a:lnTo>
                  <a:pt x="8184" y="3786"/>
                </a:lnTo>
                <a:lnTo>
                  <a:pt x="8182" y="3780"/>
                </a:lnTo>
                <a:lnTo>
                  <a:pt x="8182" y="3776"/>
                </a:lnTo>
                <a:lnTo>
                  <a:pt x="8182" y="3772"/>
                </a:lnTo>
                <a:lnTo>
                  <a:pt x="8184" y="3764"/>
                </a:lnTo>
                <a:lnTo>
                  <a:pt x="8184" y="3758"/>
                </a:lnTo>
                <a:lnTo>
                  <a:pt x="8180" y="3750"/>
                </a:lnTo>
                <a:lnTo>
                  <a:pt x="8174" y="3746"/>
                </a:lnTo>
                <a:lnTo>
                  <a:pt x="8170" y="3744"/>
                </a:lnTo>
                <a:lnTo>
                  <a:pt x="8168" y="3744"/>
                </a:lnTo>
                <a:lnTo>
                  <a:pt x="8164" y="3748"/>
                </a:lnTo>
                <a:lnTo>
                  <a:pt x="8160" y="3762"/>
                </a:lnTo>
                <a:lnTo>
                  <a:pt x="8156" y="3774"/>
                </a:lnTo>
                <a:lnTo>
                  <a:pt x="8154" y="3784"/>
                </a:lnTo>
                <a:lnTo>
                  <a:pt x="8152" y="3816"/>
                </a:lnTo>
                <a:lnTo>
                  <a:pt x="8148" y="3804"/>
                </a:lnTo>
                <a:lnTo>
                  <a:pt x="8146" y="3794"/>
                </a:lnTo>
                <a:lnTo>
                  <a:pt x="8142" y="3786"/>
                </a:lnTo>
                <a:lnTo>
                  <a:pt x="8138" y="3778"/>
                </a:lnTo>
                <a:lnTo>
                  <a:pt x="8132" y="3774"/>
                </a:lnTo>
                <a:lnTo>
                  <a:pt x="8132" y="3770"/>
                </a:lnTo>
                <a:lnTo>
                  <a:pt x="8132" y="3768"/>
                </a:lnTo>
                <a:lnTo>
                  <a:pt x="8130" y="3760"/>
                </a:lnTo>
                <a:lnTo>
                  <a:pt x="8128" y="3756"/>
                </a:lnTo>
                <a:lnTo>
                  <a:pt x="8126" y="3752"/>
                </a:lnTo>
                <a:lnTo>
                  <a:pt x="8128" y="3744"/>
                </a:lnTo>
                <a:lnTo>
                  <a:pt x="8128" y="3736"/>
                </a:lnTo>
                <a:lnTo>
                  <a:pt x="8126" y="3732"/>
                </a:lnTo>
                <a:lnTo>
                  <a:pt x="8124" y="3726"/>
                </a:lnTo>
                <a:lnTo>
                  <a:pt x="8122" y="3720"/>
                </a:lnTo>
                <a:lnTo>
                  <a:pt x="8122" y="3718"/>
                </a:lnTo>
                <a:lnTo>
                  <a:pt x="8126" y="3718"/>
                </a:lnTo>
                <a:lnTo>
                  <a:pt x="8128" y="3722"/>
                </a:lnTo>
                <a:lnTo>
                  <a:pt x="8130" y="3722"/>
                </a:lnTo>
                <a:lnTo>
                  <a:pt x="8132" y="3722"/>
                </a:lnTo>
                <a:lnTo>
                  <a:pt x="8132" y="3724"/>
                </a:lnTo>
                <a:lnTo>
                  <a:pt x="8130" y="3726"/>
                </a:lnTo>
                <a:lnTo>
                  <a:pt x="8128" y="3728"/>
                </a:lnTo>
                <a:lnTo>
                  <a:pt x="8132" y="3728"/>
                </a:lnTo>
                <a:lnTo>
                  <a:pt x="8134" y="3730"/>
                </a:lnTo>
                <a:lnTo>
                  <a:pt x="8132" y="3732"/>
                </a:lnTo>
                <a:lnTo>
                  <a:pt x="8134" y="3734"/>
                </a:lnTo>
                <a:lnTo>
                  <a:pt x="8138" y="3736"/>
                </a:lnTo>
                <a:lnTo>
                  <a:pt x="8140" y="3738"/>
                </a:lnTo>
                <a:lnTo>
                  <a:pt x="8142" y="3740"/>
                </a:lnTo>
                <a:lnTo>
                  <a:pt x="8144" y="3740"/>
                </a:lnTo>
                <a:lnTo>
                  <a:pt x="8144" y="3738"/>
                </a:lnTo>
                <a:lnTo>
                  <a:pt x="8146" y="3738"/>
                </a:lnTo>
                <a:lnTo>
                  <a:pt x="8146" y="3736"/>
                </a:lnTo>
                <a:lnTo>
                  <a:pt x="8146" y="3734"/>
                </a:lnTo>
                <a:lnTo>
                  <a:pt x="8150" y="3730"/>
                </a:lnTo>
                <a:lnTo>
                  <a:pt x="8150" y="3722"/>
                </a:lnTo>
                <a:lnTo>
                  <a:pt x="8150" y="3720"/>
                </a:lnTo>
                <a:lnTo>
                  <a:pt x="8152" y="3718"/>
                </a:lnTo>
                <a:lnTo>
                  <a:pt x="8158" y="3720"/>
                </a:lnTo>
                <a:lnTo>
                  <a:pt x="8160" y="3722"/>
                </a:lnTo>
                <a:lnTo>
                  <a:pt x="8160" y="3720"/>
                </a:lnTo>
                <a:lnTo>
                  <a:pt x="8162" y="3718"/>
                </a:lnTo>
                <a:lnTo>
                  <a:pt x="8164" y="3718"/>
                </a:lnTo>
                <a:lnTo>
                  <a:pt x="8164" y="3714"/>
                </a:lnTo>
                <a:lnTo>
                  <a:pt x="8166" y="3712"/>
                </a:lnTo>
                <a:lnTo>
                  <a:pt x="8168" y="3708"/>
                </a:lnTo>
                <a:lnTo>
                  <a:pt x="8166" y="3706"/>
                </a:lnTo>
                <a:lnTo>
                  <a:pt x="8166" y="3704"/>
                </a:lnTo>
                <a:lnTo>
                  <a:pt x="8166" y="3702"/>
                </a:lnTo>
                <a:lnTo>
                  <a:pt x="8164" y="3700"/>
                </a:lnTo>
                <a:lnTo>
                  <a:pt x="8162" y="3700"/>
                </a:lnTo>
                <a:lnTo>
                  <a:pt x="8162" y="3702"/>
                </a:lnTo>
                <a:lnTo>
                  <a:pt x="8162" y="3704"/>
                </a:lnTo>
                <a:lnTo>
                  <a:pt x="8160" y="3704"/>
                </a:lnTo>
                <a:lnTo>
                  <a:pt x="8156" y="3704"/>
                </a:lnTo>
                <a:lnTo>
                  <a:pt x="8154" y="3706"/>
                </a:lnTo>
                <a:lnTo>
                  <a:pt x="8152" y="3700"/>
                </a:lnTo>
                <a:lnTo>
                  <a:pt x="8152" y="3696"/>
                </a:lnTo>
                <a:lnTo>
                  <a:pt x="8152" y="3690"/>
                </a:lnTo>
                <a:lnTo>
                  <a:pt x="8152" y="3688"/>
                </a:lnTo>
                <a:lnTo>
                  <a:pt x="8150" y="3688"/>
                </a:lnTo>
                <a:lnTo>
                  <a:pt x="8148" y="3688"/>
                </a:lnTo>
                <a:lnTo>
                  <a:pt x="8148" y="3692"/>
                </a:lnTo>
                <a:lnTo>
                  <a:pt x="8148" y="3696"/>
                </a:lnTo>
                <a:lnTo>
                  <a:pt x="8146" y="3698"/>
                </a:lnTo>
                <a:lnTo>
                  <a:pt x="8144" y="3698"/>
                </a:lnTo>
                <a:lnTo>
                  <a:pt x="8140" y="3696"/>
                </a:lnTo>
                <a:lnTo>
                  <a:pt x="8136" y="3698"/>
                </a:lnTo>
                <a:lnTo>
                  <a:pt x="8134" y="3700"/>
                </a:lnTo>
                <a:lnTo>
                  <a:pt x="8130" y="3702"/>
                </a:lnTo>
                <a:lnTo>
                  <a:pt x="8128" y="3704"/>
                </a:lnTo>
                <a:lnTo>
                  <a:pt x="8126" y="3712"/>
                </a:lnTo>
                <a:lnTo>
                  <a:pt x="8118" y="3704"/>
                </a:lnTo>
                <a:lnTo>
                  <a:pt x="8106" y="3696"/>
                </a:lnTo>
                <a:lnTo>
                  <a:pt x="8098" y="3686"/>
                </a:lnTo>
                <a:lnTo>
                  <a:pt x="8094" y="3680"/>
                </a:lnTo>
                <a:lnTo>
                  <a:pt x="8094" y="3676"/>
                </a:lnTo>
                <a:lnTo>
                  <a:pt x="8094" y="3672"/>
                </a:lnTo>
                <a:lnTo>
                  <a:pt x="8092" y="3670"/>
                </a:lnTo>
                <a:lnTo>
                  <a:pt x="8086" y="3668"/>
                </a:lnTo>
                <a:lnTo>
                  <a:pt x="8080" y="3666"/>
                </a:lnTo>
                <a:lnTo>
                  <a:pt x="8078" y="3664"/>
                </a:lnTo>
                <a:lnTo>
                  <a:pt x="8076" y="3662"/>
                </a:lnTo>
                <a:lnTo>
                  <a:pt x="8074" y="3654"/>
                </a:lnTo>
                <a:lnTo>
                  <a:pt x="8072" y="3648"/>
                </a:lnTo>
                <a:lnTo>
                  <a:pt x="8066" y="3638"/>
                </a:lnTo>
                <a:lnTo>
                  <a:pt x="8060" y="3620"/>
                </a:lnTo>
                <a:lnTo>
                  <a:pt x="8056" y="3608"/>
                </a:lnTo>
                <a:lnTo>
                  <a:pt x="8052" y="3602"/>
                </a:lnTo>
                <a:lnTo>
                  <a:pt x="8048" y="3596"/>
                </a:lnTo>
                <a:lnTo>
                  <a:pt x="8046" y="3588"/>
                </a:lnTo>
                <a:lnTo>
                  <a:pt x="8046" y="3584"/>
                </a:lnTo>
                <a:lnTo>
                  <a:pt x="8042" y="3580"/>
                </a:lnTo>
                <a:lnTo>
                  <a:pt x="8036" y="3578"/>
                </a:lnTo>
                <a:lnTo>
                  <a:pt x="8030" y="3578"/>
                </a:lnTo>
                <a:lnTo>
                  <a:pt x="8030" y="3576"/>
                </a:lnTo>
                <a:lnTo>
                  <a:pt x="8032" y="3572"/>
                </a:lnTo>
                <a:lnTo>
                  <a:pt x="8034" y="3568"/>
                </a:lnTo>
                <a:lnTo>
                  <a:pt x="8038" y="3566"/>
                </a:lnTo>
                <a:lnTo>
                  <a:pt x="8046" y="3566"/>
                </a:lnTo>
                <a:lnTo>
                  <a:pt x="8046" y="3562"/>
                </a:lnTo>
                <a:lnTo>
                  <a:pt x="8038" y="3546"/>
                </a:lnTo>
                <a:lnTo>
                  <a:pt x="8038" y="3542"/>
                </a:lnTo>
                <a:lnTo>
                  <a:pt x="8040" y="3540"/>
                </a:lnTo>
                <a:lnTo>
                  <a:pt x="8048" y="3544"/>
                </a:lnTo>
                <a:lnTo>
                  <a:pt x="8056" y="3548"/>
                </a:lnTo>
                <a:lnTo>
                  <a:pt x="8060" y="3548"/>
                </a:lnTo>
                <a:lnTo>
                  <a:pt x="8062" y="3548"/>
                </a:lnTo>
                <a:lnTo>
                  <a:pt x="8070" y="3544"/>
                </a:lnTo>
                <a:lnTo>
                  <a:pt x="8074" y="3544"/>
                </a:lnTo>
                <a:lnTo>
                  <a:pt x="8076" y="3540"/>
                </a:lnTo>
                <a:lnTo>
                  <a:pt x="8078" y="3532"/>
                </a:lnTo>
                <a:lnTo>
                  <a:pt x="8080" y="3530"/>
                </a:lnTo>
                <a:lnTo>
                  <a:pt x="8082" y="3530"/>
                </a:lnTo>
                <a:lnTo>
                  <a:pt x="8090" y="3534"/>
                </a:lnTo>
                <a:lnTo>
                  <a:pt x="8096" y="3538"/>
                </a:lnTo>
                <a:lnTo>
                  <a:pt x="8102" y="3540"/>
                </a:lnTo>
                <a:lnTo>
                  <a:pt x="8108" y="3542"/>
                </a:lnTo>
                <a:lnTo>
                  <a:pt x="8114" y="3538"/>
                </a:lnTo>
                <a:lnTo>
                  <a:pt x="8120" y="3536"/>
                </a:lnTo>
                <a:lnTo>
                  <a:pt x="8122" y="3536"/>
                </a:lnTo>
                <a:lnTo>
                  <a:pt x="8126" y="3538"/>
                </a:lnTo>
                <a:lnTo>
                  <a:pt x="8126" y="3540"/>
                </a:lnTo>
                <a:lnTo>
                  <a:pt x="8130" y="3550"/>
                </a:lnTo>
                <a:lnTo>
                  <a:pt x="8132" y="3556"/>
                </a:lnTo>
                <a:lnTo>
                  <a:pt x="8138" y="3562"/>
                </a:lnTo>
                <a:lnTo>
                  <a:pt x="8142" y="3566"/>
                </a:lnTo>
                <a:lnTo>
                  <a:pt x="8146" y="3572"/>
                </a:lnTo>
                <a:lnTo>
                  <a:pt x="8150" y="3582"/>
                </a:lnTo>
                <a:lnTo>
                  <a:pt x="8154" y="3594"/>
                </a:lnTo>
                <a:lnTo>
                  <a:pt x="8156" y="3600"/>
                </a:lnTo>
                <a:lnTo>
                  <a:pt x="8160" y="3606"/>
                </a:lnTo>
                <a:lnTo>
                  <a:pt x="8164" y="3612"/>
                </a:lnTo>
                <a:lnTo>
                  <a:pt x="8166" y="3616"/>
                </a:lnTo>
                <a:lnTo>
                  <a:pt x="8166" y="3624"/>
                </a:lnTo>
                <a:lnTo>
                  <a:pt x="8168" y="3632"/>
                </a:lnTo>
                <a:lnTo>
                  <a:pt x="8170" y="3636"/>
                </a:lnTo>
                <a:lnTo>
                  <a:pt x="8176" y="3644"/>
                </a:lnTo>
                <a:lnTo>
                  <a:pt x="8182" y="3650"/>
                </a:lnTo>
                <a:lnTo>
                  <a:pt x="8190" y="3656"/>
                </a:lnTo>
                <a:lnTo>
                  <a:pt x="8208" y="3664"/>
                </a:lnTo>
                <a:lnTo>
                  <a:pt x="8222" y="3670"/>
                </a:lnTo>
                <a:lnTo>
                  <a:pt x="8226" y="3672"/>
                </a:lnTo>
                <a:lnTo>
                  <a:pt x="8226" y="3678"/>
                </a:lnTo>
                <a:lnTo>
                  <a:pt x="8226" y="3680"/>
                </a:lnTo>
                <a:lnTo>
                  <a:pt x="8230" y="3684"/>
                </a:lnTo>
                <a:lnTo>
                  <a:pt x="8238" y="3690"/>
                </a:lnTo>
                <a:lnTo>
                  <a:pt x="8248" y="3696"/>
                </a:lnTo>
                <a:lnTo>
                  <a:pt x="8254" y="3700"/>
                </a:lnTo>
                <a:lnTo>
                  <a:pt x="8262" y="3708"/>
                </a:lnTo>
                <a:lnTo>
                  <a:pt x="8270" y="3712"/>
                </a:lnTo>
                <a:lnTo>
                  <a:pt x="8276" y="3714"/>
                </a:lnTo>
                <a:lnTo>
                  <a:pt x="8282" y="3714"/>
                </a:lnTo>
                <a:lnTo>
                  <a:pt x="8292" y="3714"/>
                </a:lnTo>
                <a:lnTo>
                  <a:pt x="8298" y="3716"/>
                </a:lnTo>
                <a:lnTo>
                  <a:pt x="8302" y="3720"/>
                </a:lnTo>
                <a:lnTo>
                  <a:pt x="8308" y="3724"/>
                </a:lnTo>
                <a:lnTo>
                  <a:pt x="8312" y="3726"/>
                </a:lnTo>
                <a:lnTo>
                  <a:pt x="8316" y="3724"/>
                </a:lnTo>
                <a:lnTo>
                  <a:pt x="8322" y="3722"/>
                </a:lnTo>
                <a:lnTo>
                  <a:pt x="8330" y="3714"/>
                </a:lnTo>
                <a:lnTo>
                  <a:pt x="8334" y="3712"/>
                </a:lnTo>
                <a:lnTo>
                  <a:pt x="8340" y="3712"/>
                </a:lnTo>
                <a:lnTo>
                  <a:pt x="8346" y="3710"/>
                </a:lnTo>
                <a:lnTo>
                  <a:pt x="8348" y="3706"/>
                </a:lnTo>
                <a:lnTo>
                  <a:pt x="8350" y="3702"/>
                </a:lnTo>
                <a:lnTo>
                  <a:pt x="8352" y="3702"/>
                </a:lnTo>
                <a:lnTo>
                  <a:pt x="8356" y="3700"/>
                </a:lnTo>
                <a:lnTo>
                  <a:pt x="8360" y="3700"/>
                </a:lnTo>
                <a:lnTo>
                  <a:pt x="8364" y="3698"/>
                </a:lnTo>
                <a:lnTo>
                  <a:pt x="8368" y="3692"/>
                </a:lnTo>
                <a:lnTo>
                  <a:pt x="8372" y="3690"/>
                </a:lnTo>
                <a:lnTo>
                  <a:pt x="8376" y="3690"/>
                </a:lnTo>
                <a:lnTo>
                  <a:pt x="8382" y="3690"/>
                </a:lnTo>
                <a:lnTo>
                  <a:pt x="8388" y="3690"/>
                </a:lnTo>
                <a:lnTo>
                  <a:pt x="8396" y="3694"/>
                </a:lnTo>
                <a:lnTo>
                  <a:pt x="8402" y="3702"/>
                </a:lnTo>
                <a:lnTo>
                  <a:pt x="8406" y="3712"/>
                </a:lnTo>
                <a:lnTo>
                  <a:pt x="8408" y="3722"/>
                </a:lnTo>
                <a:lnTo>
                  <a:pt x="8412" y="3742"/>
                </a:lnTo>
                <a:lnTo>
                  <a:pt x="8414" y="3758"/>
                </a:lnTo>
                <a:lnTo>
                  <a:pt x="8418" y="3762"/>
                </a:lnTo>
                <a:lnTo>
                  <a:pt x="8420" y="3764"/>
                </a:lnTo>
                <a:lnTo>
                  <a:pt x="8430" y="3766"/>
                </a:lnTo>
                <a:lnTo>
                  <a:pt x="8438" y="3768"/>
                </a:lnTo>
                <a:lnTo>
                  <a:pt x="8444" y="3770"/>
                </a:lnTo>
                <a:lnTo>
                  <a:pt x="8446" y="3772"/>
                </a:lnTo>
                <a:lnTo>
                  <a:pt x="8450" y="3774"/>
                </a:lnTo>
                <a:lnTo>
                  <a:pt x="8454" y="3774"/>
                </a:lnTo>
                <a:lnTo>
                  <a:pt x="8458" y="3772"/>
                </a:lnTo>
                <a:lnTo>
                  <a:pt x="8468" y="3772"/>
                </a:lnTo>
                <a:lnTo>
                  <a:pt x="8474" y="3774"/>
                </a:lnTo>
                <a:lnTo>
                  <a:pt x="8478" y="3776"/>
                </a:lnTo>
                <a:lnTo>
                  <a:pt x="8484" y="3780"/>
                </a:lnTo>
                <a:lnTo>
                  <a:pt x="8490" y="3782"/>
                </a:lnTo>
                <a:lnTo>
                  <a:pt x="8492" y="3782"/>
                </a:lnTo>
                <a:lnTo>
                  <a:pt x="8496" y="3782"/>
                </a:lnTo>
                <a:lnTo>
                  <a:pt x="8502" y="3780"/>
                </a:lnTo>
                <a:lnTo>
                  <a:pt x="8508" y="3780"/>
                </a:lnTo>
                <a:lnTo>
                  <a:pt x="8524" y="3784"/>
                </a:lnTo>
                <a:lnTo>
                  <a:pt x="8538" y="3788"/>
                </a:lnTo>
                <a:lnTo>
                  <a:pt x="8542" y="3788"/>
                </a:lnTo>
                <a:lnTo>
                  <a:pt x="8542" y="3786"/>
                </a:lnTo>
                <a:lnTo>
                  <a:pt x="8542" y="3782"/>
                </a:lnTo>
                <a:lnTo>
                  <a:pt x="8544" y="3780"/>
                </a:lnTo>
                <a:lnTo>
                  <a:pt x="8546" y="3780"/>
                </a:lnTo>
                <a:lnTo>
                  <a:pt x="8550" y="3786"/>
                </a:lnTo>
                <a:lnTo>
                  <a:pt x="8554" y="3790"/>
                </a:lnTo>
                <a:lnTo>
                  <a:pt x="8560" y="3792"/>
                </a:lnTo>
                <a:lnTo>
                  <a:pt x="8568" y="3792"/>
                </a:lnTo>
                <a:lnTo>
                  <a:pt x="8578" y="3796"/>
                </a:lnTo>
                <a:lnTo>
                  <a:pt x="8582" y="3798"/>
                </a:lnTo>
                <a:lnTo>
                  <a:pt x="8584" y="3798"/>
                </a:lnTo>
                <a:lnTo>
                  <a:pt x="8586" y="3796"/>
                </a:lnTo>
                <a:lnTo>
                  <a:pt x="8586" y="3792"/>
                </a:lnTo>
                <a:lnTo>
                  <a:pt x="8588" y="3790"/>
                </a:lnTo>
                <a:lnTo>
                  <a:pt x="8590" y="3790"/>
                </a:lnTo>
                <a:lnTo>
                  <a:pt x="8594" y="3798"/>
                </a:lnTo>
                <a:lnTo>
                  <a:pt x="8598" y="3800"/>
                </a:lnTo>
                <a:lnTo>
                  <a:pt x="8602" y="3800"/>
                </a:lnTo>
                <a:lnTo>
                  <a:pt x="8604" y="3798"/>
                </a:lnTo>
                <a:lnTo>
                  <a:pt x="8612" y="3794"/>
                </a:lnTo>
                <a:lnTo>
                  <a:pt x="8616" y="3792"/>
                </a:lnTo>
                <a:lnTo>
                  <a:pt x="8618" y="3792"/>
                </a:lnTo>
                <a:lnTo>
                  <a:pt x="8620" y="3794"/>
                </a:lnTo>
                <a:lnTo>
                  <a:pt x="8622" y="3794"/>
                </a:lnTo>
                <a:lnTo>
                  <a:pt x="8626" y="3790"/>
                </a:lnTo>
                <a:lnTo>
                  <a:pt x="8628" y="3788"/>
                </a:lnTo>
                <a:lnTo>
                  <a:pt x="8634" y="3788"/>
                </a:lnTo>
                <a:lnTo>
                  <a:pt x="8640" y="3788"/>
                </a:lnTo>
                <a:lnTo>
                  <a:pt x="8650" y="3790"/>
                </a:lnTo>
                <a:lnTo>
                  <a:pt x="8658" y="3792"/>
                </a:lnTo>
                <a:lnTo>
                  <a:pt x="8664" y="3794"/>
                </a:lnTo>
                <a:lnTo>
                  <a:pt x="8666" y="3792"/>
                </a:lnTo>
                <a:lnTo>
                  <a:pt x="8666" y="3790"/>
                </a:lnTo>
                <a:lnTo>
                  <a:pt x="8668" y="3788"/>
                </a:lnTo>
                <a:lnTo>
                  <a:pt x="8670" y="3786"/>
                </a:lnTo>
                <a:lnTo>
                  <a:pt x="8674" y="3786"/>
                </a:lnTo>
                <a:lnTo>
                  <a:pt x="8682" y="3786"/>
                </a:lnTo>
                <a:lnTo>
                  <a:pt x="8698" y="3790"/>
                </a:lnTo>
                <a:lnTo>
                  <a:pt x="8708" y="3792"/>
                </a:lnTo>
                <a:lnTo>
                  <a:pt x="8712" y="3794"/>
                </a:lnTo>
                <a:lnTo>
                  <a:pt x="8716" y="3790"/>
                </a:lnTo>
                <a:lnTo>
                  <a:pt x="8720" y="3788"/>
                </a:lnTo>
                <a:lnTo>
                  <a:pt x="8728" y="3786"/>
                </a:lnTo>
                <a:lnTo>
                  <a:pt x="8754" y="3782"/>
                </a:lnTo>
                <a:lnTo>
                  <a:pt x="8780" y="3782"/>
                </a:lnTo>
                <a:lnTo>
                  <a:pt x="8788" y="3784"/>
                </a:lnTo>
                <a:lnTo>
                  <a:pt x="8792" y="3786"/>
                </a:lnTo>
                <a:lnTo>
                  <a:pt x="8792" y="3788"/>
                </a:lnTo>
                <a:lnTo>
                  <a:pt x="8794" y="3798"/>
                </a:lnTo>
                <a:lnTo>
                  <a:pt x="8792" y="3804"/>
                </a:lnTo>
                <a:lnTo>
                  <a:pt x="8794" y="3808"/>
                </a:lnTo>
                <a:lnTo>
                  <a:pt x="8796" y="3810"/>
                </a:lnTo>
                <a:lnTo>
                  <a:pt x="8804" y="3812"/>
                </a:lnTo>
                <a:lnTo>
                  <a:pt x="8810" y="3812"/>
                </a:lnTo>
                <a:lnTo>
                  <a:pt x="8812" y="3814"/>
                </a:lnTo>
                <a:lnTo>
                  <a:pt x="8814" y="3816"/>
                </a:lnTo>
                <a:lnTo>
                  <a:pt x="8814" y="3820"/>
                </a:lnTo>
                <a:lnTo>
                  <a:pt x="8814" y="3826"/>
                </a:lnTo>
                <a:lnTo>
                  <a:pt x="8814" y="3830"/>
                </a:lnTo>
                <a:lnTo>
                  <a:pt x="8816" y="3832"/>
                </a:lnTo>
                <a:lnTo>
                  <a:pt x="8820" y="3838"/>
                </a:lnTo>
                <a:lnTo>
                  <a:pt x="8820" y="3842"/>
                </a:lnTo>
                <a:lnTo>
                  <a:pt x="8820" y="3846"/>
                </a:lnTo>
                <a:lnTo>
                  <a:pt x="8822" y="3850"/>
                </a:lnTo>
                <a:lnTo>
                  <a:pt x="8826" y="3854"/>
                </a:lnTo>
                <a:lnTo>
                  <a:pt x="8824" y="3856"/>
                </a:lnTo>
                <a:lnTo>
                  <a:pt x="8824" y="3858"/>
                </a:lnTo>
                <a:lnTo>
                  <a:pt x="8828" y="3862"/>
                </a:lnTo>
                <a:lnTo>
                  <a:pt x="8832" y="3864"/>
                </a:lnTo>
                <a:lnTo>
                  <a:pt x="8834" y="3864"/>
                </a:lnTo>
                <a:lnTo>
                  <a:pt x="8838" y="3862"/>
                </a:lnTo>
                <a:lnTo>
                  <a:pt x="8840" y="3862"/>
                </a:lnTo>
                <a:lnTo>
                  <a:pt x="8844" y="3862"/>
                </a:lnTo>
                <a:lnTo>
                  <a:pt x="8846" y="3864"/>
                </a:lnTo>
                <a:lnTo>
                  <a:pt x="8852" y="3870"/>
                </a:lnTo>
                <a:lnTo>
                  <a:pt x="8856" y="3874"/>
                </a:lnTo>
                <a:lnTo>
                  <a:pt x="8860" y="3876"/>
                </a:lnTo>
                <a:lnTo>
                  <a:pt x="8864" y="3880"/>
                </a:lnTo>
                <a:lnTo>
                  <a:pt x="8870" y="3888"/>
                </a:lnTo>
                <a:lnTo>
                  <a:pt x="8874" y="3896"/>
                </a:lnTo>
                <a:lnTo>
                  <a:pt x="8880" y="3902"/>
                </a:lnTo>
                <a:lnTo>
                  <a:pt x="8888" y="3908"/>
                </a:lnTo>
                <a:lnTo>
                  <a:pt x="8896" y="3912"/>
                </a:lnTo>
                <a:lnTo>
                  <a:pt x="8904" y="3914"/>
                </a:lnTo>
                <a:lnTo>
                  <a:pt x="8912" y="3916"/>
                </a:lnTo>
                <a:lnTo>
                  <a:pt x="8920" y="3914"/>
                </a:lnTo>
                <a:lnTo>
                  <a:pt x="8926" y="3910"/>
                </a:lnTo>
                <a:lnTo>
                  <a:pt x="8932" y="3908"/>
                </a:lnTo>
                <a:lnTo>
                  <a:pt x="8936" y="3908"/>
                </a:lnTo>
                <a:lnTo>
                  <a:pt x="8940" y="3910"/>
                </a:lnTo>
                <a:lnTo>
                  <a:pt x="8940" y="3914"/>
                </a:lnTo>
                <a:lnTo>
                  <a:pt x="8940" y="3920"/>
                </a:lnTo>
                <a:lnTo>
                  <a:pt x="8934" y="3926"/>
                </a:lnTo>
                <a:lnTo>
                  <a:pt x="8928" y="3930"/>
                </a:lnTo>
                <a:lnTo>
                  <a:pt x="8916" y="3934"/>
                </a:lnTo>
                <a:lnTo>
                  <a:pt x="8904" y="3934"/>
                </a:lnTo>
                <a:lnTo>
                  <a:pt x="8894" y="3934"/>
                </a:lnTo>
                <a:lnTo>
                  <a:pt x="8880" y="3932"/>
                </a:lnTo>
                <a:lnTo>
                  <a:pt x="8880" y="3934"/>
                </a:lnTo>
                <a:lnTo>
                  <a:pt x="8884" y="3940"/>
                </a:lnTo>
                <a:lnTo>
                  <a:pt x="8908" y="3970"/>
                </a:lnTo>
                <a:lnTo>
                  <a:pt x="8938" y="4004"/>
                </a:lnTo>
                <a:lnTo>
                  <a:pt x="8948" y="4014"/>
                </a:lnTo>
                <a:lnTo>
                  <a:pt x="8958" y="4020"/>
                </a:lnTo>
                <a:lnTo>
                  <a:pt x="8968" y="4020"/>
                </a:lnTo>
                <a:lnTo>
                  <a:pt x="8978" y="4018"/>
                </a:lnTo>
                <a:lnTo>
                  <a:pt x="8990" y="4010"/>
                </a:lnTo>
                <a:lnTo>
                  <a:pt x="9006" y="3998"/>
                </a:lnTo>
                <a:lnTo>
                  <a:pt x="9012" y="3990"/>
                </a:lnTo>
                <a:lnTo>
                  <a:pt x="9016" y="3980"/>
                </a:lnTo>
                <a:lnTo>
                  <a:pt x="9016" y="3972"/>
                </a:lnTo>
                <a:lnTo>
                  <a:pt x="9016" y="3964"/>
                </a:lnTo>
                <a:lnTo>
                  <a:pt x="9016" y="3956"/>
                </a:lnTo>
                <a:lnTo>
                  <a:pt x="9018" y="3950"/>
                </a:lnTo>
                <a:lnTo>
                  <a:pt x="9020" y="3944"/>
                </a:lnTo>
                <a:lnTo>
                  <a:pt x="9026" y="3940"/>
                </a:lnTo>
                <a:lnTo>
                  <a:pt x="9034" y="3940"/>
                </a:lnTo>
                <a:lnTo>
                  <a:pt x="9036" y="3940"/>
                </a:lnTo>
                <a:lnTo>
                  <a:pt x="9036" y="3942"/>
                </a:lnTo>
                <a:lnTo>
                  <a:pt x="9034" y="3944"/>
                </a:lnTo>
                <a:lnTo>
                  <a:pt x="9030" y="3954"/>
                </a:lnTo>
                <a:lnTo>
                  <a:pt x="9030" y="3958"/>
                </a:lnTo>
                <a:lnTo>
                  <a:pt x="9032" y="3964"/>
                </a:lnTo>
                <a:lnTo>
                  <a:pt x="9034" y="3968"/>
                </a:lnTo>
                <a:lnTo>
                  <a:pt x="9034" y="3972"/>
                </a:lnTo>
                <a:lnTo>
                  <a:pt x="9032" y="3978"/>
                </a:lnTo>
                <a:lnTo>
                  <a:pt x="9032" y="3982"/>
                </a:lnTo>
                <a:lnTo>
                  <a:pt x="9032" y="3988"/>
                </a:lnTo>
                <a:lnTo>
                  <a:pt x="9034" y="3994"/>
                </a:lnTo>
                <a:lnTo>
                  <a:pt x="9038" y="4004"/>
                </a:lnTo>
                <a:lnTo>
                  <a:pt x="9042" y="4014"/>
                </a:lnTo>
                <a:lnTo>
                  <a:pt x="9042" y="4022"/>
                </a:lnTo>
                <a:lnTo>
                  <a:pt x="9040" y="4038"/>
                </a:lnTo>
                <a:lnTo>
                  <a:pt x="9038" y="4048"/>
                </a:lnTo>
                <a:lnTo>
                  <a:pt x="9036" y="4062"/>
                </a:lnTo>
                <a:lnTo>
                  <a:pt x="9036" y="4084"/>
                </a:lnTo>
                <a:lnTo>
                  <a:pt x="9040" y="4112"/>
                </a:lnTo>
                <a:lnTo>
                  <a:pt x="9058" y="4210"/>
                </a:lnTo>
                <a:lnTo>
                  <a:pt x="9064" y="4240"/>
                </a:lnTo>
                <a:lnTo>
                  <a:pt x="9072" y="4260"/>
                </a:lnTo>
                <a:lnTo>
                  <a:pt x="9082" y="4284"/>
                </a:lnTo>
                <a:lnTo>
                  <a:pt x="9098" y="4320"/>
                </a:lnTo>
                <a:lnTo>
                  <a:pt x="9112" y="4364"/>
                </a:lnTo>
                <a:lnTo>
                  <a:pt x="9118" y="4384"/>
                </a:lnTo>
                <a:lnTo>
                  <a:pt x="9122" y="4404"/>
                </a:lnTo>
                <a:lnTo>
                  <a:pt x="9124" y="4418"/>
                </a:lnTo>
                <a:lnTo>
                  <a:pt x="9130" y="4432"/>
                </a:lnTo>
                <a:lnTo>
                  <a:pt x="9142" y="4454"/>
                </a:lnTo>
                <a:lnTo>
                  <a:pt x="9150" y="4468"/>
                </a:lnTo>
                <a:lnTo>
                  <a:pt x="9158" y="4484"/>
                </a:lnTo>
                <a:lnTo>
                  <a:pt x="9164" y="4504"/>
                </a:lnTo>
                <a:lnTo>
                  <a:pt x="9170" y="4530"/>
                </a:lnTo>
                <a:lnTo>
                  <a:pt x="9178" y="4558"/>
                </a:lnTo>
                <a:lnTo>
                  <a:pt x="9186" y="4582"/>
                </a:lnTo>
                <a:lnTo>
                  <a:pt x="9194" y="4604"/>
                </a:lnTo>
                <a:lnTo>
                  <a:pt x="9202" y="4622"/>
                </a:lnTo>
                <a:lnTo>
                  <a:pt x="9212" y="4636"/>
                </a:lnTo>
                <a:lnTo>
                  <a:pt x="9218" y="4640"/>
                </a:lnTo>
                <a:lnTo>
                  <a:pt x="9222" y="4644"/>
                </a:lnTo>
                <a:lnTo>
                  <a:pt x="9228" y="4646"/>
                </a:lnTo>
                <a:lnTo>
                  <a:pt x="9232" y="4646"/>
                </a:lnTo>
                <a:lnTo>
                  <a:pt x="9238" y="4644"/>
                </a:lnTo>
                <a:lnTo>
                  <a:pt x="9242" y="4640"/>
                </a:lnTo>
                <a:lnTo>
                  <a:pt x="9250" y="4630"/>
                </a:lnTo>
                <a:lnTo>
                  <a:pt x="9254" y="4624"/>
                </a:lnTo>
                <a:lnTo>
                  <a:pt x="9256" y="4616"/>
                </a:lnTo>
                <a:lnTo>
                  <a:pt x="9256" y="4610"/>
                </a:lnTo>
                <a:lnTo>
                  <a:pt x="9258" y="4604"/>
                </a:lnTo>
                <a:lnTo>
                  <a:pt x="9260" y="4600"/>
                </a:lnTo>
                <a:lnTo>
                  <a:pt x="9264" y="4596"/>
                </a:lnTo>
                <a:lnTo>
                  <a:pt x="9272" y="4592"/>
                </a:lnTo>
                <a:lnTo>
                  <a:pt x="9290" y="4590"/>
                </a:lnTo>
                <a:lnTo>
                  <a:pt x="9300" y="4590"/>
                </a:lnTo>
                <a:lnTo>
                  <a:pt x="9306" y="4590"/>
                </a:lnTo>
                <a:lnTo>
                  <a:pt x="9308" y="4590"/>
                </a:lnTo>
                <a:lnTo>
                  <a:pt x="9308" y="4588"/>
                </a:lnTo>
                <a:lnTo>
                  <a:pt x="9308" y="4586"/>
                </a:lnTo>
                <a:lnTo>
                  <a:pt x="9304" y="4584"/>
                </a:lnTo>
                <a:lnTo>
                  <a:pt x="9296" y="4582"/>
                </a:lnTo>
                <a:lnTo>
                  <a:pt x="9292" y="4578"/>
                </a:lnTo>
                <a:lnTo>
                  <a:pt x="9290" y="4574"/>
                </a:lnTo>
                <a:lnTo>
                  <a:pt x="9290" y="4570"/>
                </a:lnTo>
                <a:lnTo>
                  <a:pt x="9294" y="4562"/>
                </a:lnTo>
                <a:lnTo>
                  <a:pt x="9300" y="4554"/>
                </a:lnTo>
                <a:lnTo>
                  <a:pt x="9302" y="4548"/>
                </a:lnTo>
                <a:lnTo>
                  <a:pt x="9302" y="4540"/>
                </a:lnTo>
                <a:lnTo>
                  <a:pt x="9304" y="4538"/>
                </a:lnTo>
                <a:lnTo>
                  <a:pt x="9316" y="4538"/>
                </a:lnTo>
                <a:lnTo>
                  <a:pt x="9324" y="4536"/>
                </a:lnTo>
                <a:lnTo>
                  <a:pt x="9326" y="4534"/>
                </a:lnTo>
                <a:lnTo>
                  <a:pt x="9326" y="4530"/>
                </a:lnTo>
                <a:lnTo>
                  <a:pt x="9326" y="4522"/>
                </a:lnTo>
                <a:lnTo>
                  <a:pt x="9324" y="4512"/>
                </a:lnTo>
                <a:lnTo>
                  <a:pt x="9322" y="4498"/>
                </a:lnTo>
                <a:lnTo>
                  <a:pt x="9322" y="4482"/>
                </a:lnTo>
                <a:lnTo>
                  <a:pt x="9322" y="4464"/>
                </a:lnTo>
                <a:lnTo>
                  <a:pt x="9328" y="4446"/>
                </a:lnTo>
                <a:lnTo>
                  <a:pt x="9336" y="4424"/>
                </a:lnTo>
                <a:lnTo>
                  <a:pt x="9342" y="4406"/>
                </a:lnTo>
                <a:lnTo>
                  <a:pt x="9344" y="4396"/>
                </a:lnTo>
                <a:lnTo>
                  <a:pt x="9344" y="4384"/>
                </a:lnTo>
                <a:lnTo>
                  <a:pt x="9342" y="4370"/>
                </a:lnTo>
                <a:lnTo>
                  <a:pt x="9338" y="4354"/>
                </a:lnTo>
                <a:lnTo>
                  <a:pt x="9336" y="4342"/>
                </a:lnTo>
                <a:lnTo>
                  <a:pt x="9338" y="4336"/>
                </a:lnTo>
                <a:lnTo>
                  <a:pt x="9338" y="4328"/>
                </a:lnTo>
                <a:lnTo>
                  <a:pt x="9334" y="4308"/>
                </a:lnTo>
                <a:lnTo>
                  <a:pt x="9332" y="4296"/>
                </a:lnTo>
                <a:lnTo>
                  <a:pt x="9330" y="4288"/>
                </a:lnTo>
                <a:lnTo>
                  <a:pt x="9332" y="4282"/>
                </a:lnTo>
                <a:lnTo>
                  <a:pt x="9334" y="4276"/>
                </a:lnTo>
                <a:lnTo>
                  <a:pt x="9336" y="4272"/>
                </a:lnTo>
                <a:lnTo>
                  <a:pt x="9340" y="4270"/>
                </a:lnTo>
                <a:lnTo>
                  <a:pt x="9348" y="4266"/>
                </a:lnTo>
                <a:lnTo>
                  <a:pt x="9358" y="4264"/>
                </a:lnTo>
                <a:lnTo>
                  <a:pt x="9368" y="4262"/>
                </a:lnTo>
                <a:lnTo>
                  <a:pt x="9376" y="4258"/>
                </a:lnTo>
                <a:lnTo>
                  <a:pt x="9378" y="4254"/>
                </a:lnTo>
                <a:lnTo>
                  <a:pt x="9380" y="4248"/>
                </a:lnTo>
                <a:lnTo>
                  <a:pt x="9382" y="4240"/>
                </a:lnTo>
                <a:lnTo>
                  <a:pt x="9384" y="4236"/>
                </a:lnTo>
                <a:lnTo>
                  <a:pt x="9386" y="4236"/>
                </a:lnTo>
                <a:lnTo>
                  <a:pt x="9390" y="4238"/>
                </a:lnTo>
                <a:lnTo>
                  <a:pt x="9396" y="4240"/>
                </a:lnTo>
                <a:lnTo>
                  <a:pt x="9402" y="4242"/>
                </a:lnTo>
                <a:lnTo>
                  <a:pt x="9408" y="4240"/>
                </a:lnTo>
                <a:lnTo>
                  <a:pt x="9418" y="4232"/>
                </a:lnTo>
                <a:lnTo>
                  <a:pt x="9424" y="4224"/>
                </a:lnTo>
                <a:lnTo>
                  <a:pt x="9426" y="4218"/>
                </a:lnTo>
                <a:lnTo>
                  <a:pt x="9426" y="4216"/>
                </a:lnTo>
                <a:lnTo>
                  <a:pt x="9426" y="4214"/>
                </a:lnTo>
                <a:lnTo>
                  <a:pt x="9426" y="4210"/>
                </a:lnTo>
                <a:lnTo>
                  <a:pt x="9430" y="4204"/>
                </a:lnTo>
                <a:lnTo>
                  <a:pt x="9440" y="4196"/>
                </a:lnTo>
                <a:lnTo>
                  <a:pt x="9454" y="4182"/>
                </a:lnTo>
                <a:lnTo>
                  <a:pt x="9472" y="4166"/>
                </a:lnTo>
                <a:lnTo>
                  <a:pt x="9488" y="4148"/>
                </a:lnTo>
                <a:lnTo>
                  <a:pt x="9512" y="4118"/>
                </a:lnTo>
                <a:lnTo>
                  <a:pt x="9532" y="4090"/>
                </a:lnTo>
                <a:lnTo>
                  <a:pt x="9542" y="4080"/>
                </a:lnTo>
                <a:lnTo>
                  <a:pt x="9554" y="4070"/>
                </a:lnTo>
                <a:lnTo>
                  <a:pt x="9562" y="4066"/>
                </a:lnTo>
                <a:lnTo>
                  <a:pt x="9568" y="4064"/>
                </a:lnTo>
                <a:lnTo>
                  <a:pt x="9576" y="4064"/>
                </a:lnTo>
                <a:lnTo>
                  <a:pt x="9580" y="4062"/>
                </a:lnTo>
                <a:lnTo>
                  <a:pt x="9586" y="4060"/>
                </a:lnTo>
                <a:lnTo>
                  <a:pt x="9592" y="4052"/>
                </a:lnTo>
                <a:lnTo>
                  <a:pt x="9602" y="4040"/>
                </a:lnTo>
                <a:lnTo>
                  <a:pt x="9610" y="4026"/>
                </a:lnTo>
                <a:lnTo>
                  <a:pt x="9612" y="4016"/>
                </a:lnTo>
                <a:lnTo>
                  <a:pt x="9612" y="4008"/>
                </a:lnTo>
                <a:lnTo>
                  <a:pt x="9610" y="4000"/>
                </a:lnTo>
                <a:lnTo>
                  <a:pt x="9608" y="3994"/>
                </a:lnTo>
                <a:lnTo>
                  <a:pt x="9608" y="3988"/>
                </a:lnTo>
                <a:lnTo>
                  <a:pt x="9614" y="3984"/>
                </a:lnTo>
                <a:lnTo>
                  <a:pt x="9624" y="3978"/>
                </a:lnTo>
                <a:lnTo>
                  <a:pt x="9636" y="3972"/>
                </a:lnTo>
                <a:lnTo>
                  <a:pt x="9646" y="3966"/>
                </a:lnTo>
                <a:lnTo>
                  <a:pt x="9656" y="3958"/>
                </a:lnTo>
                <a:lnTo>
                  <a:pt x="9658" y="3956"/>
                </a:lnTo>
                <a:lnTo>
                  <a:pt x="9660" y="3956"/>
                </a:lnTo>
                <a:lnTo>
                  <a:pt x="9662" y="3966"/>
                </a:lnTo>
                <a:lnTo>
                  <a:pt x="9664" y="3972"/>
                </a:lnTo>
                <a:lnTo>
                  <a:pt x="9666" y="3976"/>
                </a:lnTo>
                <a:lnTo>
                  <a:pt x="9668" y="3976"/>
                </a:lnTo>
                <a:lnTo>
                  <a:pt x="9672" y="3976"/>
                </a:lnTo>
                <a:lnTo>
                  <a:pt x="9678" y="3974"/>
                </a:lnTo>
                <a:lnTo>
                  <a:pt x="9682" y="3972"/>
                </a:lnTo>
                <a:lnTo>
                  <a:pt x="9686" y="3974"/>
                </a:lnTo>
                <a:lnTo>
                  <a:pt x="9694" y="3976"/>
                </a:lnTo>
                <a:lnTo>
                  <a:pt x="9696" y="3976"/>
                </a:lnTo>
                <a:lnTo>
                  <a:pt x="9698" y="3972"/>
                </a:lnTo>
                <a:lnTo>
                  <a:pt x="9696" y="3966"/>
                </a:lnTo>
                <a:lnTo>
                  <a:pt x="9694" y="3960"/>
                </a:lnTo>
                <a:lnTo>
                  <a:pt x="9694" y="3958"/>
                </a:lnTo>
                <a:lnTo>
                  <a:pt x="9698" y="3956"/>
                </a:lnTo>
                <a:lnTo>
                  <a:pt x="9700" y="3962"/>
                </a:lnTo>
                <a:lnTo>
                  <a:pt x="9704" y="3964"/>
                </a:lnTo>
                <a:lnTo>
                  <a:pt x="9706" y="3966"/>
                </a:lnTo>
                <a:lnTo>
                  <a:pt x="9708" y="3966"/>
                </a:lnTo>
                <a:lnTo>
                  <a:pt x="9714" y="3964"/>
                </a:lnTo>
                <a:lnTo>
                  <a:pt x="9716" y="3966"/>
                </a:lnTo>
                <a:lnTo>
                  <a:pt x="9716" y="3968"/>
                </a:lnTo>
                <a:lnTo>
                  <a:pt x="9718" y="3970"/>
                </a:lnTo>
                <a:lnTo>
                  <a:pt x="9720" y="3970"/>
                </a:lnTo>
                <a:lnTo>
                  <a:pt x="9726" y="3964"/>
                </a:lnTo>
                <a:lnTo>
                  <a:pt x="9730" y="3958"/>
                </a:lnTo>
                <a:lnTo>
                  <a:pt x="9734" y="3958"/>
                </a:lnTo>
                <a:lnTo>
                  <a:pt x="9736" y="3962"/>
                </a:lnTo>
                <a:lnTo>
                  <a:pt x="9740" y="3964"/>
                </a:lnTo>
                <a:lnTo>
                  <a:pt x="9744" y="3964"/>
                </a:lnTo>
                <a:lnTo>
                  <a:pt x="9748" y="3960"/>
                </a:lnTo>
                <a:lnTo>
                  <a:pt x="9752" y="3954"/>
                </a:lnTo>
                <a:lnTo>
                  <a:pt x="9754" y="3948"/>
                </a:lnTo>
                <a:lnTo>
                  <a:pt x="9756" y="3940"/>
                </a:lnTo>
                <a:lnTo>
                  <a:pt x="9756" y="3932"/>
                </a:lnTo>
                <a:lnTo>
                  <a:pt x="9756" y="3926"/>
                </a:lnTo>
                <a:lnTo>
                  <a:pt x="9752" y="3916"/>
                </a:lnTo>
                <a:lnTo>
                  <a:pt x="9754" y="3906"/>
                </a:lnTo>
                <a:lnTo>
                  <a:pt x="9754" y="3898"/>
                </a:lnTo>
                <a:lnTo>
                  <a:pt x="9754" y="3890"/>
                </a:lnTo>
                <a:lnTo>
                  <a:pt x="9752" y="3884"/>
                </a:lnTo>
                <a:lnTo>
                  <a:pt x="9754" y="3884"/>
                </a:lnTo>
                <a:lnTo>
                  <a:pt x="9756" y="3878"/>
                </a:lnTo>
                <a:lnTo>
                  <a:pt x="9758" y="3876"/>
                </a:lnTo>
                <a:lnTo>
                  <a:pt x="9760" y="3876"/>
                </a:lnTo>
                <a:lnTo>
                  <a:pt x="9762" y="3884"/>
                </a:lnTo>
                <a:lnTo>
                  <a:pt x="9764" y="3910"/>
                </a:lnTo>
                <a:lnTo>
                  <a:pt x="9768" y="3920"/>
                </a:lnTo>
                <a:lnTo>
                  <a:pt x="9770" y="3924"/>
                </a:lnTo>
                <a:lnTo>
                  <a:pt x="9772" y="3926"/>
                </a:lnTo>
                <a:lnTo>
                  <a:pt x="9776" y="3926"/>
                </a:lnTo>
                <a:lnTo>
                  <a:pt x="9780" y="3926"/>
                </a:lnTo>
                <a:lnTo>
                  <a:pt x="9786" y="3920"/>
                </a:lnTo>
                <a:lnTo>
                  <a:pt x="9788" y="3918"/>
                </a:lnTo>
                <a:lnTo>
                  <a:pt x="9792" y="3918"/>
                </a:lnTo>
                <a:lnTo>
                  <a:pt x="9794" y="3920"/>
                </a:lnTo>
                <a:lnTo>
                  <a:pt x="9798" y="3924"/>
                </a:lnTo>
                <a:lnTo>
                  <a:pt x="9804" y="3938"/>
                </a:lnTo>
                <a:lnTo>
                  <a:pt x="9812" y="3958"/>
                </a:lnTo>
                <a:lnTo>
                  <a:pt x="9814" y="3968"/>
                </a:lnTo>
                <a:lnTo>
                  <a:pt x="9816" y="3972"/>
                </a:lnTo>
                <a:lnTo>
                  <a:pt x="9818" y="3974"/>
                </a:lnTo>
                <a:lnTo>
                  <a:pt x="9816" y="3978"/>
                </a:lnTo>
                <a:lnTo>
                  <a:pt x="9814" y="3986"/>
                </a:lnTo>
                <a:lnTo>
                  <a:pt x="9814" y="3992"/>
                </a:lnTo>
                <a:lnTo>
                  <a:pt x="9820" y="4004"/>
                </a:lnTo>
                <a:lnTo>
                  <a:pt x="9824" y="4012"/>
                </a:lnTo>
                <a:lnTo>
                  <a:pt x="9824" y="4010"/>
                </a:lnTo>
                <a:lnTo>
                  <a:pt x="9824" y="4000"/>
                </a:lnTo>
                <a:lnTo>
                  <a:pt x="9826" y="4006"/>
                </a:lnTo>
                <a:lnTo>
                  <a:pt x="9830" y="4016"/>
                </a:lnTo>
                <a:lnTo>
                  <a:pt x="9834" y="4026"/>
                </a:lnTo>
                <a:lnTo>
                  <a:pt x="9840" y="4038"/>
                </a:lnTo>
                <a:lnTo>
                  <a:pt x="9858" y="4062"/>
                </a:lnTo>
                <a:lnTo>
                  <a:pt x="9862" y="4064"/>
                </a:lnTo>
                <a:lnTo>
                  <a:pt x="9862" y="4058"/>
                </a:lnTo>
                <a:lnTo>
                  <a:pt x="9864" y="4054"/>
                </a:lnTo>
                <a:lnTo>
                  <a:pt x="9866" y="4052"/>
                </a:lnTo>
                <a:lnTo>
                  <a:pt x="9868" y="4052"/>
                </a:lnTo>
                <a:lnTo>
                  <a:pt x="9872" y="4054"/>
                </a:lnTo>
                <a:lnTo>
                  <a:pt x="9878" y="4060"/>
                </a:lnTo>
                <a:lnTo>
                  <a:pt x="9882" y="4068"/>
                </a:lnTo>
                <a:lnTo>
                  <a:pt x="9888" y="4076"/>
                </a:lnTo>
                <a:lnTo>
                  <a:pt x="9892" y="4080"/>
                </a:lnTo>
                <a:lnTo>
                  <a:pt x="9896" y="4086"/>
                </a:lnTo>
                <a:lnTo>
                  <a:pt x="9896" y="4088"/>
                </a:lnTo>
                <a:lnTo>
                  <a:pt x="9894" y="4090"/>
                </a:lnTo>
                <a:lnTo>
                  <a:pt x="9890" y="4092"/>
                </a:lnTo>
                <a:lnTo>
                  <a:pt x="9888" y="4092"/>
                </a:lnTo>
                <a:lnTo>
                  <a:pt x="9884" y="4088"/>
                </a:lnTo>
                <a:lnTo>
                  <a:pt x="9880" y="4086"/>
                </a:lnTo>
                <a:lnTo>
                  <a:pt x="9878" y="4086"/>
                </a:lnTo>
                <a:lnTo>
                  <a:pt x="9876" y="4086"/>
                </a:lnTo>
                <a:lnTo>
                  <a:pt x="9874" y="4090"/>
                </a:lnTo>
                <a:lnTo>
                  <a:pt x="9876" y="4094"/>
                </a:lnTo>
                <a:lnTo>
                  <a:pt x="9880" y="4104"/>
                </a:lnTo>
                <a:lnTo>
                  <a:pt x="9886" y="4110"/>
                </a:lnTo>
                <a:lnTo>
                  <a:pt x="9888" y="4112"/>
                </a:lnTo>
                <a:lnTo>
                  <a:pt x="9888" y="4110"/>
                </a:lnTo>
                <a:lnTo>
                  <a:pt x="9890" y="4104"/>
                </a:lnTo>
                <a:lnTo>
                  <a:pt x="9892" y="4098"/>
                </a:lnTo>
                <a:lnTo>
                  <a:pt x="9894" y="4098"/>
                </a:lnTo>
                <a:lnTo>
                  <a:pt x="9896" y="4100"/>
                </a:lnTo>
                <a:lnTo>
                  <a:pt x="9898" y="4110"/>
                </a:lnTo>
                <a:lnTo>
                  <a:pt x="9904" y="4128"/>
                </a:lnTo>
                <a:lnTo>
                  <a:pt x="9914" y="4150"/>
                </a:lnTo>
                <a:lnTo>
                  <a:pt x="9918" y="4160"/>
                </a:lnTo>
                <a:lnTo>
                  <a:pt x="9920" y="4170"/>
                </a:lnTo>
                <a:lnTo>
                  <a:pt x="9920" y="4182"/>
                </a:lnTo>
                <a:lnTo>
                  <a:pt x="9920" y="4192"/>
                </a:lnTo>
                <a:lnTo>
                  <a:pt x="9906" y="4234"/>
                </a:lnTo>
                <a:lnTo>
                  <a:pt x="9902" y="4250"/>
                </a:lnTo>
                <a:lnTo>
                  <a:pt x="9902" y="4256"/>
                </a:lnTo>
                <a:lnTo>
                  <a:pt x="9906" y="4258"/>
                </a:lnTo>
                <a:lnTo>
                  <a:pt x="9908" y="4258"/>
                </a:lnTo>
                <a:lnTo>
                  <a:pt x="9910" y="4256"/>
                </a:lnTo>
                <a:lnTo>
                  <a:pt x="9914" y="4250"/>
                </a:lnTo>
                <a:lnTo>
                  <a:pt x="9916" y="4242"/>
                </a:lnTo>
                <a:lnTo>
                  <a:pt x="9918" y="4242"/>
                </a:lnTo>
                <a:lnTo>
                  <a:pt x="9922" y="4240"/>
                </a:lnTo>
                <a:lnTo>
                  <a:pt x="9924" y="4242"/>
                </a:lnTo>
                <a:lnTo>
                  <a:pt x="9924" y="4244"/>
                </a:lnTo>
                <a:lnTo>
                  <a:pt x="9922" y="4248"/>
                </a:lnTo>
                <a:lnTo>
                  <a:pt x="9920" y="4252"/>
                </a:lnTo>
                <a:lnTo>
                  <a:pt x="9920" y="4256"/>
                </a:lnTo>
                <a:lnTo>
                  <a:pt x="9924" y="4260"/>
                </a:lnTo>
                <a:lnTo>
                  <a:pt x="9928" y="4262"/>
                </a:lnTo>
                <a:lnTo>
                  <a:pt x="9930" y="4264"/>
                </a:lnTo>
                <a:lnTo>
                  <a:pt x="9934" y="4262"/>
                </a:lnTo>
                <a:lnTo>
                  <a:pt x="9936" y="4260"/>
                </a:lnTo>
                <a:lnTo>
                  <a:pt x="9938" y="4260"/>
                </a:lnTo>
                <a:lnTo>
                  <a:pt x="9940" y="4262"/>
                </a:lnTo>
                <a:lnTo>
                  <a:pt x="9944" y="4264"/>
                </a:lnTo>
                <a:lnTo>
                  <a:pt x="9950" y="4268"/>
                </a:lnTo>
                <a:lnTo>
                  <a:pt x="9954" y="4268"/>
                </a:lnTo>
                <a:lnTo>
                  <a:pt x="9958" y="4264"/>
                </a:lnTo>
                <a:lnTo>
                  <a:pt x="9962" y="4260"/>
                </a:lnTo>
                <a:lnTo>
                  <a:pt x="9970" y="4246"/>
                </a:lnTo>
                <a:lnTo>
                  <a:pt x="9974" y="4242"/>
                </a:lnTo>
                <a:lnTo>
                  <a:pt x="9980" y="4238"/>
                </a:lnTo>
                <a:lnTo>
                  <a:pt x="9994" y="4232"/>
                </a:lnTo>
                <a:lnTo>
                  <a:pt x="10000" y="4228"/>
                </a:lnTo>
                <a:lnTo>
                  <a:pt x="10006" y="4222"/>
                </a:lnTo>
                <a:lnTo>
                  <a:pt x="10010" y="4216"/>
                </a:lnTo>
                <a:lnTo>
                  <a:pt x="10014" y="4208"/>
                </a:lnTo>
                <a:lnTo>
                  <a:pt x="10014" y="4198"/>
                </a:lnTo>
                <a:lnTo>
                  <a:pt x="10012" y="4184"/>
                </a:lnTo>
                <a:lnTo>
                  <a:pt x="10016" y="4190"/>
                </a:lnTo>
                <a:lnTo>
                  <a:pt x="10018" y="4192"/>
                </a:lnTo>
                <a:lnTo>
                  <a:pt x="10020" y="4196"/>
                </a:lnTo>
                <a:lnTo>
                  <a:pt x="10022" y="4200"/>
                </a:lnTo>
                <a:lnTo>
                  <a:pt x="10024" y="4204"/>
                </a:lnTo>
                <a:lnTo>
                  <a:pt x="10026" y="4208"/>
                </a:lnTo>
                <a:lnTo>
                  <a:pt x="10028" y="4218"/>
                </a:lnTo>
                <a:lnTo>
                  <a:pt x="10032" y="4228"/>
                </a:lnTo>
                <a:lnTo>
                  <a:pt x="10034" y="4230"/>
                </a:lnTo>
                <a:lnTo>
                  <a:pt x="10036" y="4230"/>
                </a:lnTo>
                <a:lnTo>
                  <a:pt x="10040" y="4228"/>
                </a:lnTo>
                <a:lnTo>
                  <a:pt x="10044" y="4226"/>
                </a:lnTo>
                <a:lnTo>
                  <a:pt x="10046" y="4226"/>
                </a:lnTo>
                <a:lnTo>
                  <a:pt x="10046" y="4228"/>
                </a:lnTo>
                <a:lnTo>
                  <a:pt x="10044" y="4232"/>
                </a:lnTo>
                <a:lnTo>
                  <a:pt x="10040" y="4238"/>
                </a:lnTo>
                <a:lnTo>
                  <a:pt x="10038" y="4246"/>
                </a:lnTo>
                <a:lnTo>
                  <a:pt x="10040" y="4252"/>
                </a:lnTo>
                <a:lnTo>
                  <a:pt x="10042" y="4258"/>
                </a:lnTo>
                <a:lnTo>
                  <a:pt x="10046" y="4270"/>
                </a:lnTo>
                <a:lnTo>
                  <a:pt x="10046" y="4290"/>
                </a:lnTo>
                <a:lnTo>
                  <a:pt x="10048" y="4312"/>
                </a:lnTo>
                <a:lnTo>
                  <a:pt x="10052" y="4328"/>
                </a:lnTo>
                <a:lnTo>
                  <a:pt x="10058" y="4340"/>
                </a:lnTo>
                <a:lnTo>
                  <a:pt x="10060" y="4354"/>
                </a:lnTo>
                <a:lnTo>
                  <a:pt x="10060" y="4372"/>
                </a:lnTo>
                <a:lnTo>
                  <a:pt x="10062" y="4372"/>
                </a:lnTo>
                <a:lnTo>
                  <a:pt x="10062" y="4370"/>
                </a:lnTo>
                <a:lnTo>
                  <a:pt x="10064" y="4366"/>
                </a:lnTo>
                <a:lnTo>
                  <a:pt x="10066" y="4366"/>
                </a:lnTo>
                <a:lnTo>
                  <a:pt x="10068" y="4372"/>
                </a:lnTo>
                <a:lnTo>
                  <a:pt x="10074" y="4384"/>
                </a:lnTo>
                <a:lnTo>
                  <a:pt x="10076" y="4398"/>
                </a:lnTo>
                <a:lnTo>
                  <a:pt x="10078" y="4408"/>
                </a:lnTo>
                <a:lnTo>
                  <a:pt x="10080" y="4416"/>
                </a:lnTo>
                <a:lnTo>
                  <a:pt x="10082" y="4424"/>
                </a:lnTo>
                <a:lnTo>
                  <a:pt x="10080" y="4432"/>
                </a:lnTo>
                <a:lnTo>
                  <a:pt x="10080" y="4440"/>
                </a:lnTo>
                <a:lnTo>
                  <a:pt x="10080" y="4442"/>
                </a:lnTo>
                <a:lnTo>
                  <a:pt x="10082" y="4444"/>
                </a:lnTo>
                <a:lnTo>
                  <a:pt x="10082" y="4446"/>
                </a:lnTo>
                <a:lnTo>
                  <a:pt x="10082" y="4450"/>
                </a:lnTo>
                <a:lnTo>
                  <a:pt x="10080" y="4458"/>
                </a:lnTo>
                <a:lnTo>
                  <a:pt x="10080" y="4464"/>
                </a:lnTo>
                <a:lnTo>
                  <a:pt x="10080" y="4466"/>
                </a:lnTo>
                <a:lnTo>
                  <a:pt x="10084" y="4468"/>
                </a:lnTo>
                <a:lnTo>
                  <a:pt x="10088" y="4468"/>
                </a:lnTo>
                <a:lnTo>
                  <a:pt x="10088" y="4470"/>
                </a:lnTo>
                <a:lnTo>
                  <a:pt x="10088" y="4476"/>
                </a:lnTo>
                <a:lnTo>
                  <a:pt x="10084" y="4486"/>
                </a:lnTo>
                <a:lnTo>
                  <a:pt x="10084" y="4496"/>
                </a:lnTo>
                <a:lnTo>
                  <a:pt x="10084" y="4504"/>
                </a:lnTo>
                <a:lnTo>
                  <a:pt x="10080" y="4510"/>
                </a:lnTo>
                <a:lnTo>
                  <a:pt x="10078" y="4518"/>
                </a:lnTo>
                <a:lnTo>
                  <a:pt x="10076" y="4542"/>
                </a:lnTo>
                <a:lnTo>
                  <a:pt x="10078" y="4550"/>
                </a:lnTo>
                <a:lnTo>
                  <a:pt x="10078" y="4552"/>
                </a:lnTo>
                <a:lnTo>
                  <a:pt x="10080" y="4552"/>
                </a:lnTo>
                <a:lnTo>
                  <a:pt x="10086" y="4536"/>
                </a:lnTo>
                <a:lnTo>
                  <a:pt x="10086" y="4540"/>
                </a:lnTo>
                <a:lnTo>
                  <a:pt x="10086" y="4544"/>
                </a:lnTo>
                <a:lnTo>
                  <a:pt x="10078" y="4560"/>
                </a:lnTo>
                <a:lnTo>
                  <a:pt x="10076" y="4568"/>
                </a:lnTo>
                <a:lnTo>
                  <a:pt x="10076" y="4572"/>
                </a:lnTo>
                <a:lnTo>
                  <a:pt x="10076" y="4574"/>
                </a:lnTo>
                <a:lnTo>
                  <a:pt x="10074" y="4578"/>
                </a:lnTo>
                <a:lnTo>
                  <a:pt x="10070" y="4590"/>
                </a:lnTo>
                <a:lnTo>
                  <a:pt x="10070" y="4594"/>
                </a:lnTo>
                <a:lnTo>
                  <a:pt x="10070" y="4600"/>
                </a:lnTo>
                <a:lnTo>
                  <a:pt x="10070" y="4606"/>
                </a:lnTo>
                <a:lnTo>
                  <a:pt x="10066" y="4616"/>
                </a:lnTo>
                <a:lnTo>
                  <a:pt x="10066" y="4626"/>
                </a:lnTo>
                <a:lnTo>
                  <a:pt x="10066" y="4634"/>
                </a:lnTo>
                <a:lnTo>
                  <a:pt x="10068" y="4638"/>
                </a:lnTo>
                <a:lnTo>
                  <a:pt x="10070" y="4642"/>
                </a:lnTo>
                <a:lnTo>
                  <a:pt x="10072" y="4642"/>
                </a:lnTo>
                <a:lnTo>
                  <a:pt x="10076" y="4638"/>
                </a:lnTo>
                <a:lnTo>
                  <a:pt x="10078" y="4632"/>
                </a:lnTo>
                <a:lnTo>
                  <a:pt x="10078" y="4630"/>
                </a:lnTo>
                <a:lnTo>
                  <a:pt x="10080" y="4630"/>
                </a:lnTo>
                <a:lnTo>
                  <a:pt x="10086" y="4638"/>
                </a:lnTo>
                <a:lnTo>
                  <a:pt x="10092" y="4650"/>
                </a:lnTo>
                <a:lnTo>
                  <a:pt x="10100" y="4664"/>
                </a:lnTo>
                <a:lnTo>
                  <a:pt x="10108" y="4680"/>
                </a:lnTo>
                <a:lnTo>
                  <a:pt x="10112" y="4684"/>
                </a:lnTo>
                <a:lnTo>
                  <a:pt x="10116" y="4684"/>
                </a:lnTo>
                <a:lnTo>
                  <a:pt x="10120" y="4684"/>
                </a:lnTo>
                <a:lnTo>
                  <a:pt x="10122" y="4688"/>
                </a:lnTo>
                <a:lnTo>
                  <a:pt x="10122" y="4692"/>
                </a:lnTo>
                <a:lnTo>
                  <a:pt x="10122" y="4698"/>
                </a:lnTo>
                <a:lnTo>
                  <a:pt x="10124" y="4702"/>
                </a:lnTo>
                <a:lnTo>
                  <a:pt x="10128" y="4706"/>
                </a:lnTo>
                <a:lnTo>
                  <a:pt x="10136" y="4716"/>
                </a:lnTo>
                <a:lnTo>
                  <a:pt x="10142" y="4726"/>
                </a:lnTo>
                <a:lnTo>
                  <a:pt x="10148" y="4734"/>
                </a:lnTo>
                <a:lnTo>
                  <a:pt x="10150" y="4744"/>
                </a:lnTo>
                <a:lnTo>
                  <a:pt x="10154" y="4762"/>
                </a:lnTo>
                <a:lnTo>
                  <a:pt x="10156" y="4778"/>
                </a:lnTo>
                <a:lnTo>
                  <a:pt x="10154" y="4788"/>
                </a:lnTo>
                <a:lnTo>
                  <a:pt x="10152" y="4792"/>
                </a:lnTo>
                <a:lnTo>
                  <a:pt x="10154" y="4794"/>
                </a:lnTo>
                <a:lnTo>
                  <a:pt x="10156" y="4798"/>
                </a:lnTo>
                <a:lnTo>
                  <a:pt x="10158" y="4802"/>
                </a:lnTo>
                <a:lnTo>
                  <a:pt x="10160" y="4806"/>
                </a:lnTo>
                <a:lnTo>
                  <a:pt x="10162" y="4812"/>
                </a:lnTo>
                <a:lnTo>
                  <a:pt x="10160" y="4820"/>
                </a:lnTo>
                <a:lnTo>
                  <a:pt x="10160" y="4834"/>
                </a:lnTo>
                <a:lnTo>
                  <a:pt x="10164" y="4838"/>
                </a:lnTo>
                <a:lnTo>
                  <a:pt x="10166" y="4840"/>
                </a:lnTo>
                <a:lnTo>
                  <a:pt x="10166" y="4844"/>
                </a:lnTo>
                <a:lnTo>
                  <a:pt x="10166" y="4848"/>
                </a:lnTo>
                <a:lnTo>
                  <a:pt x="10170" y="4854"/>
                </a:lnTo>
                <a:lnTo>
                  <a:pt x="10180" y="4866"/>
                </a:lnTo>
                <a:lnTo>
                  <a:pt x="10184" y="4872"/>
                </a:lnTo>
                <a:lnTo>
                  <a:pt x="10188" y="4880"/>
                </a:lnTo>
                <a:lnTo>
                  <a:pt x="10192" y="4888"/>
                </a:lnTo>
                <a:lnTo>
                  <a:pt x="10190" y="4894"/>
                </a:lnTo>
                <a:lnTo>
                  <a:pt x="10190" y="4900"/>
                </a:lnTo>
                <a:lnTo>
                  <a:pt x="10190" y="4902"/>
                </a:lnTo>
                <a:lnTo>
                  <a:pt x="10196" y="4906"/>
                </a:lnTo>
                <a:lnTo>
                  <a:pt x="10210" y="4916"/>
                </a:lnTo>
                <a:lnTo>
                  <a:pt x="10220" y="4924"/>
                </a:lnTo>
                <a:lnTo>
                  <a:pt x="10232" y="4936"/>
                </a:lnTo>
                <a:lnTo>
                  <a:pt x="10244" y="4946"/>
                </a:lnTo>
                <a:lnTo>
                  <a:pt x="10252" y="4952"/>
                </a:lnTo>
                <a:lnTo>
                  <a:pt x="10264" y="4958"/>
                </a:lnTo>
                <a:lnTo>
                  <a:pt x="10270" y="4962"/>
                </a:lnTo>
                <a:lnTo>
                  <a:pt x="10272" y="4966"/>
                </a:lnTo>
                <a:lnTo>
                  <a:pt x="10276" y="4970"/>
                </a:lnTo>
                <a:lnTo>
                  <a:pt x="10278" y="4976"/>
                </a:lnTo>
                <a:lnTo>
                  <a:pt x="10280" y="4974"/>
                </a:lnTo>
                <a:lnTo>
                  <a:pt x="10284" y="4970"/>
                </a:lnTo>
                <a:lnTo>
                  <a:pt x="10288" y="4968"/>
                </a:lnTo>
                <a:lnTo>
                  <a:pt x="10292" y="4970"/>
                </a:lnTo>
                <a:lnTo>
                  <a:pt x="10296" y="4968"/>
                </a:lnTo>
                <a:lnTo>
                  <a:pt x="10298" y="4966"/>
                </a:lnTo>
                <a:lnTo>
                  <a:pt x="10298" y="4964"/>
                </a:lnTo>
                <a:lnTo>
                  <a:pt x="10302" y="4964"/>
                </a:lnTo>
                <a:lnTo>
                  <a:pt x="10304" y="4966"/>
                </a:lnTo>
                <a:lnTo>
                  <a:pt x="10304" y="4968"/>
                </a:lnTo>
                <a:lnTo>
                  <a:pt x="10302" y="4972"/>
                </a:lnTo>
                <a:lnTo>
                  <a:pt x="10306" y="4974"/>
                </a:lnTo>
                <a:lnTo>
                  <a:pt x="10308" y="4974"/>
                </a:lnTo>
                <a:lnTo>
                  <a:pt x="10310" y="4972"/>
                </a:lnTo>
                <a:lnTo>
                  <a:pt x="10310" y="4964"/>
                </a:lnTo>
                <a:lnTo>
                  <a:pt x="10308" y="4956"/>
                </a:lnTo>
                <a:lnTo>
                  <a:pt x="10304" y="4948"/>
                </a:lnTo>
                <a:lnTo>
                  <a:pt x="10302" y="4944"/>
                </a:lnTo>
                <a:lnTo>
                  <a:pt x="10300" y="4940"/>
                </a:lnTo>
                <a:lnTo>
                  <a:pt x="10298" y="4928"/>
                </a:lnTo>
                <a:lnTo>
                  <a:pt x="10294" y="4918"/>
                </a:lnTo>
                <a:lnTo>
                  <a:pt x="10292" y="4912"/>
                </a:lnTo>
                <a:lnTo>
                  <a:pt x="10286" y="4908"/>
                </a:lnTo>
                <a:lnTo>
                  <a:pt x="10280" y="4902"/>
                </a:lnTo>
                <a:lnTo>
                  <a:pt x="10276" y="4896"/>
                </a:lnTo>
                <a:lnTo>
                  <a:pt x="10276" y="4890"/>
                </a:lnTo>
                <a:lnTo>
                  <a:pt x="10276" y="4884"/>
                </a:lnTo>
                <a:lnTo>
                  <a:pt x="10278" y="4872"/>
                </a:lnTo>
                <a:lnTo>
                  <a:pt x="10278" y="4868"/>
                </a:lnTo>
                <a:lnTo>
                  <a:pt x="10276" y="4862"/>
                </a:lnTo>
                <a:lnTo>
                  <a:pt x="10274" y="4858"/>
                </a:lnTo>
                <a:lnTo>
                  <a:pt x="10274" y="4852"/>
                </a:lnTo>
                <a:lnTo>
                  <a:pt x="10276" y="4846"/>
                </a:lnTo>
                <a:lnTo>
                  <a:pt x="10276" y="4842"/>
                </a:lnTo>
                <a:lnTo>
                  <a:pt x="10276" y="4836"/>
                </a:lnTo>
                <a:lnTo>
                  <a:pt x="10278" y="4826"/>
                </a:lnTo>
                <a:lnTo>
                  <a:pt x="10278" y="4814"/>
                </a:lnTo>
                <a:lnTo>
                  <a:pt x="10276" y="4798"/>
                </a:lnTo>
                <a:lnTo>
                  <a:pt x="10272" y="4790"/>
                </a:lnTo>
                <a:lnTo>
                  <a:pt x="10266" y="4782"/>
                </a:lnTo>
                <a:lnTo>
                  <a:pt x="10254" y="4768"/>
                </a:lnTo>
                <a:lnTo>
                  <a:pt x="10244" y="4756"/>
                </a:lnTo>
                <a:lnTo>
                  <a:pt x="10238" y="4750"/>
                </a:lnTo>
                <a:lnTo>
                  <a:pt x="10236" y="4744"/>
                </a:lnTo>
                <a:lnTo>
                  <a:pt x="10234" y="4738"/>
                </a:lnTo>
                <a:lnTo>
                  <a:pt x="10230" y="4736"/>
                </a:lnTo>
                <a:lnTo>
                  <a:pt x="10222" y="4734"/>
                </a:lnTo>
                <a:lnTo>
                  <a:pt x="10212" y="4724"/>
                </a:lnTo>
                <a:lnTo>
                  <a:pt x="10200" y="4706"/>
                </a:lnTo>
                <a:lnTo>
                  <a:pt x="10196" y="4702"/>
                </a:lnTo>
                <a:lnTo>
                  <a:pt x="10192" y="4700"/>
                </a:lnTo>
                <a:lnTo>
                  <a:pt x="10188" y="4702"/>
                </a:lnTo>
                <a:lnTo>
                  <a:pt x="10184" y="4704"/>
                </a:lnTo>
                <a:lnTo>
                  <a:pt x="10180" y="4704"/>
                </a:lnTo>
                <a:lnTo>
                  <a:pt x="10174" y="4700"/>
                </a:lnTo>
                <a:lnTo>
                  <a:pt x="10166" y="4692"/>
                </a:lnTo>
                <a:lnTo>
                  <a:pt x="10160" y="4686"/>
                </a:lnTo>
                <a:lnTo>
                  <a:pt x="10158" y="4676"/>
                </a:lnTo>
                <a:lnTo>
                  <a:pt x="10154" y="4652"/>
                </a:lnTo>
                <a:lnTo>
                  <a:pt x="10150" y="4632"/>
                </a:lnTo>
                <a:lnTo>
                  <a:pt x="10148" y="4626"/>
                </a:lnTo>
                <a:lnTo>
                  <a:pt x="10146" y="4626"/>
                </a:lnTo>
                <a:lnTo>
                  <a:pt x="10144" y="4626"/>
                </a:lnTo>
                <a:lnTo>
                  <a:pt x="10140" y="4624"/>
                </a:lnTo>
                <a:lnTo>
                  <a:pt x="10136" y="4614"/>
                </a:lnTo>
                <a:lnTo>
                  <a:pt x="10134" y="4602"/>
                </a:lnTo>
                <a:lnTo>
                  <a:pt x="10132" y="4588"/>
                </a:lnTo>
                <a:lnTo>
                  <a:pt x="10130" y="4584"/>
                </a:lnTo>
                <a:lnTo>
                  <a:pt x="10128" y="4584"/>
                </a:lnTo>
                <a:lnTo>
                  <a:pt x="10118" y="4588"/>
                </a:lnTo>
                <a:lnTo>
                  <a:pt x="10114" y="4588"/>
                </a:lnTo>
                <a:lnTo>
                  <a:pt x="10110" y="4590"/>
                </a:lnTo>
                <a:lnTo>
                  <a:pt x="10108" y="4586"/>
                </a:lnTo>
                <a:lnTo>
                  <a:pt x="10108" y="4580"/>
                </a:lnTo>
                <a:lnTo>
                  <a:pt x="10106" y="4550"/>
                </a:lnTo>
                <a:lnTo>
                  <a:pt x="10108" y="4528"/>
                </a:lnTo>
                <a:lnTo>
                  <a:pt x="10108" y="4520"/>
                </a:lnTo>
                <a:lnTo>
                  <a:pt x="10112" y="4514"/>
                </a:lnTo>
                <a:lnTo>
                  <a:pt x="10116" y="4510"/>
                </a:lnTo>
                <a:lnTo>
                  <a:pt x="10118" y="4506"/>
                </a:lnTo>
                <a:lnTo>
                  <a:pt x="10120" y="4494"/>
                </a:lnTo>
                <a:lnTo>
                  <a:pt x="10122" y="4484"/>
                </a:lnTo>
                <a:lnTo>
                  <a:pt x="10126" y="4474"/>
                </a:lnTo>
                <a:lnTo>
                  <a:pt x="10132" y="4458"/>
                </a:lnTo>
                <a:lnTo>
                  <a:pt x="10138" y="4432"/>
                </a:lnTo>
                <a:lnTo>
                  <a:pt x="10140" y="4408"/>
                </a:lnTo>
                <a:lnTo>
                  <a:pt x="10142" y="4400"/>
                </a:lnTo>
                <a:lnTo>
                  <a:pt x="10140" y="4396"/>
                </a:lnTo>
                <a:lnTo>
                  <a:pt x="10138" y="4392"/>
                </a:lnTo>
                <a:lnTo>
                  <a:pt x="10136" y="4388"/>
                </a:lnTo>
                <a:lnTo>
                  <a:pt x="10136" y="4386"/>
                </a:lnTo>
                <a:lnTo>
                  <a:pt x="10138" y="4382"/>
                </a:lnTo>
                <a:lnTo>
                  <a:pt x="10140" y="4380"/>
                </a:lnTo>
                <a:lnTo>
                  <a:pt x="10146" y="4378"/>
                </a:lnTo>
                <a:lnTo>
                  <a:pt x="10160" y="4376"/>
                </a:lnTo>
                <a:lnTo>
                  <a:pt x="10166" y="4376"/>
                </a:lnTo>
                <a:lnTo>
                  <a:pt x="10172" y="4378"/>
                </a:lnTo>
                <a:lnTo>
                  <a:pt x="10174" y="4380"/>
                </a:lnTo>
                <a:lnTo>
                  <a:pt x="10174" y="4384"/>
                </a:lnTo>
                <a:lnTo>
                  <a:pt x="10174" y="4394"/>
                </a:lnTo>
                <a:lnTo>
                  <a:pt x="10170" y="4410"/>
                </a:lnTo>
                <a:lnTo>
                  <a:pt x="10170" y="4420"/>
                </a:lnTo>
                <a:lnTo>
                  <a:pt x="10172" y="4422"/>
                </a:lnTo>
                <a:lnTo>
                  <a:pt x="10174" y="4422"/>
                </a:lnTo>
                <a:lnTo>
                  <a:pt x="10182" y="4420"/>
                </a:lnTo>
                <a:lnTo>
                  <a:pt x="10184" y="4420"/>
                </a:lnTo>
                <a:lnTo>
                  <a:pt x="10188" y="4422"/>
                </a:lnTo>
                <a:lnTo>
                  <a:pt x="10192" y="4422"/>
                </a:lnTo>
                <a:lnTo>
                  <a:pt x="10194" y="4422"/>
                </a:lnTo>
                <a:lnTo>
                  <a:pt x="10200" y="4420"/>
                </a:lnTo>
                <a:lnTo>
                  <a:pt x="10204" y="4418"/>
                </a:lnTo>
                <a:lnTo>
                  <a:pt x="10206" y="4418"/>
                </a:lnTo>
                <a:lnTo>
                  <a:pt x="10210" y="4420"/>
                </a:lnTo>
                <a:lnTo>
                  <a:pt x="10218" y="4428"/>
                </a:lnTo>
                <a:lnTo>
                  <a:pt x="10224" y="4436"/>
                </a:lnTo>
                <a:lnTo>
                  <a:pt x="10232" y="4442"/>
                </a:lnTo>
                <a:lnTo>
                  <a:pt x="10234" y="4446"/>
                </a:lnTo>
                <a:lnTo>
                  <a:pt x="10238" y="4448"/>
                </a:lnTo>
                <a:lnTo>
                  <a:pt x="10242" y="4448"/>
                </a:lnTo>
                <a:lnTo>
                  <a:pt x="10244" y="4452"/>
                </a:lnTo>
                <a:lnTo>
                  <a:pt x="10248" y="4458"/>
                </a:lnTo>
                <a:lnTo>
                  <a:pt x="10250" y="4464"/>
                </a:lnTo>
                <a:lnTo>
                  <a:pt x="10252" y="4466"/>
                </a:lnTo>
                <a:lnTo>
                  <a:pt x="10256" y="4468"/>
                </a:lnTo>
                <a:lnTo>
                  <a:pt x="10250" y="4454"/>
                </a:lnTo>
                <a:lnTo>
                  <a:pt x="10250" y="4446"/>
                </a:lnTo>
                <a:lnTo>
                  <a:pt x="10250" y="4454"/>
                </a:lnTo>
                <a:lnTo>
                  <a:pt x="10256" y="4468"/>
                </a:lnTo>
                <a:lnTo>
                  <a:pt x="10262" y="4480"/>
                </a:lnTo>
                <a:lnTo>
                  <a:pt x="10264" y="4486"/>
                </a:lnTo>
                <a:lnTo>
                  <a:pt x="10262" y="4490"/>
                </a:lnTo>
                <a:lnTo>
                  <a:pt x="10262" y="4500"/>
                </a:lnTo>
                <a:lnTo>
                  <a:pt x="10264" y="4508"/>
                </a:lnTo>
                <a:lnTo>
                  <a:pt x="10264" y="4510"/>
                </a:lnTo>
                <a:lnTo>
                  <a:pt x="10266" y="4510"/>
                </a:lnTo>
                <a:lnTo>
                  <a:pt x="10270" y="4508"/>
                </a:lnTo>
                <a:lnTo>
                  <a:pt x="10274" y="4506"/>
                </a:lnTo>
                <a:lnTo>
                  <a:pt x="10276" y="4506"/>
                </a:lnTo>
                <a:lnTo>
                  <a:pt x="10276" y="4504"/>
                </a:lnTo>
                <a:lnTo>
                  <a:pt x="10276" y="4498"/>
                </a:lnTo>
                <a:lnTo>
                  <a:pt x="10276" y="4496"/>
                </a:lnTo>
                <a:lnTo>
                  <a:pt x="10278" y="4494"/>
                </a:lnTo>
                <a:lnTo>
                  <a:pt x="10280" y="4496"/>
                </a:lnTo>
                <a:lnTo>
                  <a:pt x="10284" y="4500"/>
                </a:lnTo>
                <a:lnTo>
                  <a:pt x="10286" y="4504"/>
                </a:lnTo>
                <a:lnTo>
                  <a:pt x="10288" y="4508"/>
                </a:lnTo>
                <a:lnTo>
                  <a:pt x="10284" y="4514"/>
                </a:lnTo>
                <a:lnTo>
                  <a:pt x="10280" y="4518"/>
                </a:lnTo>
                <a:lnTo>
                  <a:pt x="10280" y="4522"/>
                </a:lnTo>
                <a:lnTo>
                  <a:pt x="10282" y="4524"/>
                </a:lnTo>
                <a:lnTo>
                  <a:pt x="10284" y="4526"/>
                </a:lnTo>
                <a:lnTo>
                  <a:pt x="10286" y="4526"/>
                </a:lnTo>
                <a:lnTo>
                  <a:pt x="10290" y="4524"/>
                </a:lnTo>
                <a:lnTo>
                  <a:pt x="10292" y="4520"/>
                </a:lnTo>
                <a:lnTo>
                  <a:pt x="10294" y="4520"/>
                </a:lnTo>
                <a:lnTo>
                  <a:pt x="10296" y="4522"/>
                </a:lnTo>
                <a:lnTo>
                  <a:pt x="10300" y="4524"/>
                </a:lnTo>
                <a:lnTo>
                  <a:pt x="10304" y="4524"/>
                </a:lnTo>
                <a:lnTo>
                  <a:pt x="10310" y="4526"/>
                </a:lnTo>
                <a:lnTo>
                  <a:pt x="10312" y="4528"/>
                </a:lnTo>
                <a:lnTo>
                  <a:pt x="10316" y="4532"/>
                </a:lnTo>
                <a:lnTo>
                  <a:pt x="10320" y="4540"/>
                </a:lnTo>
                <a:lnTo>
                  <a:pt x="10322" y="4542"/>
                </a:lnTo>
                <a:lnTo>
                  <a:pt x="10324" y="4544"/>
                </a:lnTo>
                <a:lnTo>
                  <a:pt x="10328" y="4542"/>
                </a:lnTo>
                <a:lnTo>
                  <a:pt x="10332" y="4542"/>
                </a:lnTo>
                <a:lnTo>
                  <a:pt x="10334" y="4542"/>
                </a:lnTo>
                <a:lnTo>
                  <a:pt x="10338" y="4544"/>
                </a:lnTo>
                <a:lnTo>
                  <a:pt x="10340" y="4548"/>
                </a:lnTo>
                <a:lnTo>
                  <a:pt x="10340" y="4552"/>
                </a:lnTo>
                <a:lnTo>
                  <a:pt x="10336" y="4558"/>
                </a:lnTo>
                <a:lnTo>
                  <a:pt x="10332" y="4568"/>
                </a:lnTo>
                <a:lnTo>
                  <a:pt x="10330" y="4576"/>
                </a:lnTo>
                <a:lnTo>
                  <a:pt x="10330" y="4588"/>
                </a:lnTo>
                <a:lnTo>
                  <a:pt x="10328" y="4608"/>
                </a:lnTo>
                <a:lnTo>
                  <a:pt x="10330" y="4620"/>
                </a:lnTo>
                <a:lnTo>
                  <a:pt x="10332" y="4624"/>
                </a:lnTo>
                <a:lnTo>
                  <a:pt x="10334" y="4624"/>
                </a:lnTo>
                <a:lnTo>
                  <a:pt x="10338" y="4622"/>
                </a:lnTo>
                <a:lnTo>
                  <a:pt x="10344" y="4616"/>
                </a:lnTo>
                <a:lnTo>
                  <a:pt x="10366" y="4594"/>
                </a:lnTo>
                <a:lnTo>
                  <a:pt x="10376" y="4588"/>
                </a:lnTo>
                <a:lnTo>
                  <a:pt x="10384" y="4584"/>
                </a:lnTo>
                <a:lnTo>
                  <a:pt x="10388" y="4582"/>
                </a:lnTo>
                <a:lnTo>
                  <a:pt x="10390" y="4580"/>
                </a:lnTo>
                <a:lnTo>
                  <a:pt x="10390" y="4576"/>
                </a:lnTo>
                <a:lnTo>
                  <a:pt x="10390" y="4574"/>
                </a:lnTo>
                <a:lnTo>
                  <a:pt x="10396" y="4572"/>
                </a:lnTo>
                <a:lnTo>
                  <a:pt x="10400" y="4570"/>
                </a:lnTo>
                <a:lnTo>
                  <a:pt x="10404" y="4564"/>
                </a:lnTo>
                <a:lnTo>
                  <a:pt x="10408" y="4544"/>
                </a:lnTo>
                <a:lnTo>
                  <a:pt x="10412" y="4528"/>
                </a:lnTo>
                <a:lnTo>
                  <a:pt x="10414" y="4522"/>
                </a:lnTo>
                <a:lnTo>
                  <a:pt x="10416" y="4522"/>
                </a:lnTo>
                <a:lnTo>
                  <a:pt x="10422" y="4528"/>
                </a:lnTo>
                <a:lnTo>
                  <a:pt x="10424" y="4530"/>
                </a:lnTo>
                <a:lnTo>
                  <a:pt x="10428" y="4532"/>
                </a:lnTo>
                <a:lnTo>
                  <a:pt x="10432" y="4532"/>
                </a:lnTo>
                <a:lnTo>
                  <a:pt x="10438" y="4530"/>
                </a:lnTo>
                <a:lnTo>
                  <a:pt x="10444" y="4526"/>
                </a:lnTo>
                <a:lnTo>
                  <a:pt x="10454" y="4518"/>
                </a:lnTo>
                <a:lnTo>
                  <a:pt x="10464" y="4510"/>
                </a:lnTo>
                <a:lnTo>
                  <a:pt x="10472" y="4504"/>
                </a:lnTo>
                <a:lnTo>
                  <a:pt x="10488" y="4494"/>
                </a:lnTo>
                <a:lnTo>
                  <a:pt x="10494" y="4492"/>
                </a:lnTo>
                <a:lnTo>
                  <a:pt x="10498" y="4486"/>
                </a:lnTo>
                <a:lnTo>
                  <a:pt x="10502" y="4480"/>
                </a:lnTo>
                <a:lnTo>
                  <a:pt x="10506" y="4470"/>
                </a:lnTo>
                <a:lnTo>
                  <a:pt x="10510" y="4452"/>
                </a:lnTo>
                <a:lnTo>
                  <a:pt x="10510" y="4436"/>
                </a:lnTo>
                <a:lnTo>
                  <a:pt x="10512" y="4426"/>
                </a:lnTo>
                <a:lnTo>
                  <a:pt x="10512" y="4424"/>
                </a:lnTo>
                <a:lnTo>
                  <a:pt x="10514" y="4422"/>
                </a:lnTo>
                <a:lnTo>
                  <a:pt x="10518" y="4420"/>
                </a:lnTo>
                <a:lnTo>
                  <a:pt x="10518" y="4418"/>
                </a:lnTo>
                <a:lnTo>
                  <a:pt x="10518" y="4412"/>
                </a:lnTo>
                <a:lnTo>
                  <a:pt x="10516" y="4406"/>
                </a:lnTo>
                <a:lnTo>
                  <a:pt x="10512" y="4398"/>
                </a:lnTo>
                <a:lnTo>
                  <a:pt x="10510" y="4394"/>
                </a:lnTo>
                <a:lnTo>
                  <a:pt x="10510" y="4388"/>
                </a:lnTo>
                <a:lnTo>
                  <a:pt x="10512" y="4374"/>
                </a:lnTo>
                <a:lnTo>
                  <a:pt x="10512" y="4352"/>
                </a:lnTo>
                <a:lnTo>
                  <a:pt x="10510" y="4338"/>
                </a:lnTo>
                <a:lnTo>
                  <a:pt x="10506" y="4322"/>
                </a:lnTo>
                <a:lnTo>
                  <a:pt x="10494" y="4294"/>
                </a:lnTo>
                <a:lnTo>
                  <a:pt x="10486" y="4278"/>
                </a:lnTo>
                <a:lnTo>
                  <a:pt x="10478" y="4268"/>
                </a:lnTo>
                <a:lnTo>
                  <a:pt x="10474" y="4256"/>
                </a:lnTo>
                <a:lnTo>
                  <a:pt x="10468" y="4246"/>
                </a:lnTo>
                <a:lnTo>
                  <a:pt x="10462" y="4240"/>
                </a:lnTo>
                <a:lnTo>
                  <a:pt x="10452" y="4234"/>
                </a:lnTo>
                <a:lnTo>
                  <a:pt x="10438" y="4220"/>
                </a:lnTo>
                <a:lnTo>
                  <a:pt x="10422" y="4202"/>
                </a:lnTo>
                <a:lnTo>
                  <a:pt x="10410" y="4186"/>
                </a:lnTo>
                <a:lnTo>
                  <a:pt x="10402" y="4172"/>
                </a:lnTo>
                <a:lnTo>
                  <a:pt x="10398" y="4166"/>
                </a:lnTo>
                <a:lnTo>
                  <a:pt x="10398" y="4158"/>
                </a:lnTo>
                <a:lnTo>
                  <a:pt x="10396" y="4154"/>
                </a:lnTo>
                <a:lnTo>
                  <a:pt x="10394" y="4150"/>
                </a:lnTo>
                <a:lnTo>
                  <a:pt x="10388" y="4146"/>
                </a:lnTo>
                <a:lnTo>
                  <a:pt x="10380" y="4138"/>
                </a:lnTo>
                <a:lnTo>
                  <a:pt x="10376" y="4132"/>
                </a:lnTo>
                <a:lnTo>
                  <a:pt x="10370" y="4124"/>
                </a:lnTo>
                <a:lnTo>
                  <a:pt x="10368" y="4114"/>
                </a:lnTo>
                <a:lnTo>
                  <a:pt x="10366" y="4104"/>
                </a:lnTo>
                <a:lnTo>
                  <a:pt x="10368" y="4094"/>
                </a:lnTo>
                <a:lnTo>
                  <a:pt x="10370" y="4082"/>
                </a:lnTo>
                <a:lnTo>
                  <a:pt x="10374" y="4072"/>
                </a:lnTo>
                <a:lnTo>
                  <a:pt x="10380" y="4064"/>
                </a:lnTo>
                <a:lnTo>
                  <a:pt x="10386" y="4054"/>
                </a:lnTo>
                <a:lnTo>
                  <a:pt x="10394" y="4048"/>
                </a:lnTo>
                <a:lnTo>
                  <a:pt x="10400" y="4042"/>
                </a:lnTo>
                <a:lnTo>
                  <a:pt x="10404" y="4036"/>
                </a:lnTo>
                <a:lnTo>
                  <a:pt x="10408" y="4024"/>
                </a:lnTo>
                <a:lnTo>
                  <a:pt x="10410" y="4016"/>
                </a:lnTo>
                <a:lnTo>
                  <a:pt x="10412" y="4012"/>
                </a:lnTo>
                <a:lnTo>
                  <a:pt x="10414" y="4008"/>
                </a:lnTo>
                <a:lnTo>
                  <a:pt x="10420" y="4006"/>
                </a:lnTo>
                <a:lnTo>
                  <a:pt x="10424" y="4006"/>
                </a:lnTo>
                <a:lnTo>
                  <a:pt x="10426" y="4008"/>
                </a:lnTo>
                <a:lnTo>
                  <a:pt x="10430" y="4006"/>
                </a:lnTo>
                <a:lnTo>
                  <a:pt x="10432" y="4002"/>
                </a:lnTo>
                <a:lnTo>
                  <a:pt x="10434" y="3998"/>
                </a:lnTo>
                <a:lnTo>
                  <a:pt x="10436" y="3994"/>
                </a:lnTo>
                <a:lnTo>
                  <a:pt x="10442" y="3988"/>
                </a:lnTo>
                <a:lnTo>
                  <a:pt x="10450" y="3984"/>
                </a:lnTo>
                <a:lnTo>
                  <a:pt x="10456" y="3982"/>
                </a:lnTo>
                <a:lnTo>
                  <a:pt x="10460" y="3980"/>
                </a:lnTo>
                <a:lnTo>
                  <a:pt x="10462" y="3978"/>
                </a:lnTo>
                <a:lnTo>
                  <a:pt x="10464" y="3980"/>
                </a:lnTo>
                <a:lnTo>
                  <a:pt x="10468" y="3980"/>
                </a:lnTo>
                <a:lnTo>
                  <a:pt x="10470" y="3980"/>
                </a:lnTo>
                <a:lnTo>
                  <a:pt x="10472" y="3976"/>
                </a:lnTo>
                <a:lnTo>
                  <a:pt x="10474" y="3974"/>
                </a:lnTo>
                <a:lnTo>
                  <a:pt x="10476" y="3974"/>
                </a:lnTo>
                <a:lnTo>
                  <a:pt x="10478" y="3976"/>
                </a:lnTo>
                <a:lnTo>
                  <a:pt x="10480" y="3976"/>
                </a:lnTo>
                <a:lnTo>
                  <a:pt x="10482" y="3974"/>
                </a:lnTo>
                <a:lnTo>
                  <a:pt x="10482" y="3970"/>
                </a:lnTo>
                <a:lnTo>
                  <a:pt x="10480" y="3966"/>
                </a:lnTo>
                <a:lnTo>
                  <a:pt x="10480" y="3962"/>
                </a:lnTo>
                <a:lnTo>
                  <a:pt x="10480" y="3960"/>
                </a:lnTo>
                <a:lnTo>
                  <a:pt x="10482" y="3960"/>
                </a:lnTo>
                <a:lnTo>
                  <a:pt x="10484" y="3966"/>
                </a:lnTo>
                <a:lnTo>
                  <a:pt x="10490" y="3972"/>
                </a:lnTo>
                <a:lnTo>
                  <a:pt x="10494" y="3974"/>
                </a:lnTo>
                <a:lnTo>
                  <a:pt x="10498" y="3974"/>
                </a:lnTo>
                <a:lnTo>
                  <a:pt x="10502" y="3976"/>
                </a:lnTo>
                <a:lnTo>
                  <a:pt x="10504" y="3976"/>
                </a:lnTo>
                <a:lnTo>
                  <a:pt x="10504" y="3980"/>
                </a:lnTo>
                <a:lnTo>
                  <a:pt x="10502" y="3984"/>
                </a:lnTo>
                <a:lnTo>
                  <a:pt x="10504" y="3984"/>
                </a:lnTo>
                <a:lnTo>
                  <a:pt x="10508" y="3984"/>
                </a:lnTo>
                <a:lnTo>
                  <a:pt x="10518" y="3984"/>
                </a:lnTo>
                <a:lnTo>
                  <a:pt x="10522" y="3982"/>
                </a:lnTo>
                <a:lnTo>
                  <a:pt x="10522" y="3978"/>
                </a:lnTo>
                <a:lnTo>
                  <a:pt x="10522" y="3970"/>
                </a:lnTo>
                <a:lnTo>
                  <a:pt x="10522" y="3972"/>
                </a:lnTo>
                <a:lnTo>
                  <a:pt x="10526" y="3976"/>
                </a:lnTo>
                <a:lnTo>
                  <a:pt x="10528" y="3982"/>
                </a:lnTo>
                <a:lnTo>
                  <a:pt x="10530" y="3982"/>
                </a:lnTo>
                <a:lnTo>
                  <a:pt x="10534" y="3982"/>
                </a:lnTo>
                <a:lnTo>
                  <a:pt x="10536" y="3982"/>
                </a:lnTo>
                <a:lnTo>
                  <a:pt x="10538" y="3986"/>
                </a:lnTo>
                <a:lnTo>
                  <a:pt x="10534" y="3988"/>
                </a:lnTo>
                <a:lnTo>
                  <a:pt x="10530" y="3994"/>
                </a:lnTo>
                <a:lnTo>
                  <a:pt x="10528" y="4002"/>
                </a:lnTo>
                <a:lnTo>
                  <a:pt x="10528" y="4010"/>
                </a:lnTo>
                <a:lnTo>
                  <a:pt x="10528" y="4014"/>
                </a:lnTo>
                <a:lnTo>
                  <a:pt x="10530" y="4016"/>
                </a:lnTo>
                <a:lnTo>
                  <a:pt x="10530" y="4020"/>
                </a:lnTo>
                <a:lnTo>
                  <a:pt x="10530" y="4024"/>
                </a:lnTo>
                <a:lnTo>
                  <a:pt x="10532" y="4028"/>
                </a:lnTo>
                <a:lnTo>
                  <a:pt x="10534" y="4030"/>
                </a:lnTo>
                <a:lnTo>
                  <a:pt x="10536" y="4034"/>
                </a:lnTo>
                <a:lnTo>
                  <a:pt x="10536" y="4038"/>
                </a:lnTo>
                <a:lnTo>
                  <a:pt x="10536" y="4042"/>
                </a:lnTo>
                <a:lnTo>
                  <a:pt x="10540" y="4044"/>
                </a:lnTo>
                <a:lnTo>
                  <a:pt x="10552" y="4042"/>
                </a:lnTo>
                <a:lnTo>
                  <a:pt x="10560" y="4038"/>
                </a:lnTo>
                <a:lnTo>
                  <a:pt x="10562" y="4036"/>
                </a:lnTo>
                <a:lnTo>
                  <a:pt x="10562" y="4032"/>
                </a:lnTo>
                <a:lnTo>
                  <a:pt x="10560" y="4026"/>
                </a:lnTo>
                <a:lnTo>
                  <a:pt x="10556" y="4018"/>
                </a:lnTo>
                <a:lnTo>
                  <a:pt x="10554" y="4012"/>
                </a:lnTo>
                <a:lnTo>
                  <a:pt x="10550" y="4012"/>
                </a:lnTo>
                <a:lnTo>
                  <a:pt x="10548" y="4012"/>
                </a:lnTo>
                <a:lnTo>
                  <a:pt x="10546" y="4008"/>
                </a:lnTo>
                <a:lnTo>
                  <a:pt x="10548" y="4004"/>
                </a:lnTo>
                <a:lnTo>
                  <a:pt x="10554" y="4000"/>
                </a:lnTo>
                <a:lnTo>
                  <a:pt x="10572" y="3988"/>
                </a:lnTo>
                <a:lnTo>
                  <a:pt x="10580" y="3982"/>
                </a:lnTo>
                <a:lnTo>
                  <a:pt x="10586" y="3982"/>
                </a:lnTo>
                <a:lnTo>
                  <a:pt x="10592" y="3982"/>
                </a:lnTo>
                <a:lnTo>
                  <a:pt x="10604" y="3980"/>
                </a:lnTo>
                <a:lnTo>
                  <a:pt x="10610" y="3976"/>
                </a:lnTo>
                <a:lnTo>
                  <a:pt x="10614" y="3974"/>
                </a:lnTo>
                <a:lnTo>
                  <a:pt x="10618" y="3968"/>
                </a:lnTo>
                <a:lnTo>
                  <a:pt x="10620" y="3964"/>
                </a:lnTo>
                <a:lnTo>
                  <a:pt x="10624" y="3964"/>
                </a:lnTo>
                <a:lnTo>
                  <a:pt x="10630" y="3968"/>
                </a:lnTo>
                <a:lnTo>
                  <a:pt x="10630" y="3972"/>
                </a:lnTo>
                <a:lnTo>
                  <a:pt x="10632" y="3972"/>
                </a:lnTo>
                <a:lnTo>
                  <a:pt x="10634" y="3966"/>
                </a:lnTo>
                <a:lnTo>
                  <a:pt x="10638" y="3964"/>
                </a:lnTo>
                <a:lnTo>
                  <a:pt x="10640" y="3966"/>
                </a:lnTo>
                <a:lnTo>
                  <a:pt x="10642" y="3966"/>
                </a:lnTo>
                <a:lnTo>
                  <a:pt x="10646" y="3962"/>
                </a:lnTo>
                <a:lnTo>
                  <a:pt x="10650" y="3960"/>
                </a:lnTo>
                <a:lnTo>
                  <a:pt x="10652" y="3958"/>
                </a:lnTo>
                <a:lnTo>
                  <a:pt x="10658" y="3960"/>
                </a:lnTo>
                <a:lnTo>
                  <a:pt x="10660" y="3962"/>
                </a:lnTo>
                <a:lnTo>
                  <a:pt x="10662" y="3960"/>
                </a:lnTo>
                <a:lnTo>
                  <a:pt x="10662" y="3956"/>
                </a:lnTo>
                <a:lnTo>
                  <a:pt x="10664" y="3948"/>
                </a:lnTo>
                <a:lnTo>
                  <a:pt x="10666" y="3950"/>
                </a:lnTo>
                <a:lnTo>
                  <a:pt x="10670" y="3954"/>
                </a:lnTo>
                <a:lnTo>
                  <a:pt x="10670" y="3952"/>
                </a:lnTo>
                <a:lnTo>
                  <a:pt x="10672" y="3950"/>
                </a:lnTo>
                <a:lnTo>
                  <a:pt x="10676" y="3948"/>
                </a:lnTo>
                <a:lnTo>
                  <a:pt x="10678" y="3948"/>
                </a:lnTo>
                <a:lnTo>
                  <a:pt x="10682" y="3948"/>
                </a:lnTo>
                <a:lnTo>
                  <a:pt x="10684" y="3944"/>
                </a:lnTo>
                <a:lnTo>
                  <a:pt x="10686" y="3940"/>
                </a:lnTo>
                <a:lnTo>
                  <a:pt x="10686" y="3934"/>
                </a:lnTo>
                <a:lnTo>
                  <a:pt x="10682" y="3924"/>
                </a:lnTo>
                <a:lnTo>
                  <a:pt x="10680" y="3914"/>
                </a:lnTo>
                <a:lnTo>
                  <a:pt x="10680" y="3910"/>
                </a:lnTo>
                <a:lnTo>
                  <a:pt x="10680" y="3908"/>
                </a:lnTo>
                <a:lnTo>
                  <a:pt x="10682" y="3906"/>
                </a:lnTo>
                <a:lnTo>
                  <a:pt x="10686" y="3908"/>
                </a:lnTo>
                <a:lnTo>
                  <a:pt x="10692" y="3918"/>
                </a:lnTo>
                <a:lnTo>
                  <a:pt x="10696" y="3924"/>
                </a:lnTo>
                <a:lnTo>
                  <a:pt x="10700" y="3930"/>
                </a:lnTo>
                <a:lnTo>
                  <a:pt x="10700" y="3934"/>
                </a:lnTo>
                <a:lnTo>
                  <a:pt x="10698" y="3936"/>
                </a:lnTo>
                <a:lnTo>
                  <a:pt x="10702" y="3938"/>
                </a:lnTo>
                <a:lnTo>
                  <a:pt x="10706" y="3938"/>
                </a:lnTo>
                <a:lnTo>
                  <a:pt x="10708" y="3940"/>
                </a:lnTo>
                <a:lnTo>
                  <a:pt x="10712" y="3940"/>
                </a:lnTo>
                <a:lnTo>
                  <a:pt x="10716" y="3938"/>
                </a:lnTo>
                <a:lnTo>
                  <a:pt x="10716" y="3936"/>
                </a:lnTo>
                <a:lnTo>
                  <a:pt x="10716" y="3932"/>
                </a:lnTo>
                <a:lnTo>
                  <a:pt x="10714" y="3930"/>
                </a:lnTo>
                <a:lnTo>
                  <a:pt x="10714" y="3926"/>
                </a:lnTo>
                <a:lnTo>
                  <a:pt x="10716" y="3924"/>
                </a:lnTo>
                <a:lnTo>
                  <a:pt x="10718" y="3928"/>
                </a:lnTo>
                <a:lnTo>
                  <a:pt x="10722" y="3930"/>
                </a:lnTo>
                <a:lnTo>
                  <a:pt x="10724" y="3930"/>
                </a:lnTo>
                <a:lnTo>
                  <a:pt x="10726" y="3930"/>
                </a:lnTo>
                <a:lnTo>
                  <a:pt x="10728" y="3926"/>
                </a:lnTo>
                <a:lnTo>
                  <a:pt x="10726" y="3924"/>
                </a:lnTo>
                <a:lnTo>
                  <a:pt x="10726" y="3920"/>
                </a:lnTo>
                <a:lnTo>
                  <a:pt x="10726" y="3918"/>
                </a:lnTo>
                <a:lnTo>
                  <a:pt x="10728" y="3916"/>
                </a:lnTo>
                <a:lnTo>
                  <a:pt x="10730" y="3916"/>
                </a:lnTo>
                <a:lnTo>
                  <a:pt x="10732" y="3918"/>
                </a:lnTo>
                <a:lnTo>
                  <a:pt x="10734" y="3924"/>
                </a:lnTo>
                <a:lnTo>
                  <a:pt x="10736" y="3926"/>
                </a:lnTo>
                <a:lnTo>
                  <a:pt x="10736" y="3928"/>
                </a:lnTo>
                <a:lnTo>
                  <a:pt x="10738" y="3926"/>
                </a:lnTo>
                <a:lnTo>
                  <a:pt x="10742" y="3922"/>
                </a:lnTo>
                <a:lnTo>
                  <a:pt x="10748" y="3916"/>
                </a:lnTo>
                <a:lnTo>
                  <a:pt x="10752" y="3916"/>
                </a:lnTo>
                <a:lnTo>
                  <a:pt x="10762" y="3922"/>
                </a:lnTo>
                <a:lnTo>
                  <a:pt x="10764" y="3922"/>
                </a:lnTo>
                <a:lnTo>
                  <a:pt x="10766" y="3922"/>
                </a:lnTo>
                <a:lnTo>
                  <a:pt x="10766" y="3918"/>
                </a:lnTo>
                <a:lnTo>
                  <a:pt x="10766" y="3914"/>
                </a:lnTo>
                <a:lnTo>
                  <a:pt x="10766" y="3912"/>
                </a:lnTo>
                <a:lnTo>
                  <a:pt x="10768" y="3912"/>
                </a:lnTo>
                <a:lnTo>
                  <a:pt x="10770" y="3912"/>
                </a:lnTo>
                <a:lnTo>
                  <a:pt x="10772" y="3916"/>
                </a:lnTo>
                <a:lnTo>
                  <a:pt x="10776" y="3918"/>
                </a:lnTo>
                <a:lnTo>
                  <a:pt x="10782" y="3916"/>
                </a:lnTo>
                <a:lnTo>
                  <a:pt x="10792" y="3910"/>
                </a:lnTo>
                <a:lnTo>
                  <a:pt x="10798" y="3908"/>
                </a:lnTo>
                <a:lnTo>
                  <a:pt x="10804" y="3906"/>
                </a:lnTo>
                <a:lnTo>
                  <a:pt x="10806" y="3900"/>
                </a:lnTo>
                <a:lnTo>
                  <a:pt x="10806" y="3898"/>
                </a:lnTo>
                <a:lnTo>
                  <a:pt x="10808" y="3896"/>
                </a:lnTo>
                <a:lnTo>
                  <a:pt x="10812" y="3894"/>
                </a:lnTo>
                <a:lnTo>
                  <a:pt x="10814" y="3892"/>
                </a:lnTo>
                <a:lnTo>
                  <a:pt x="10812" y="3890"/>
                </a:lnTo>
                <a:lnTo>
                  <a:pt x="10810" y="3888"/>
                </a:lnTo>
                <a:lnTo>
                  <a:pt x="10812" y="3886"/>
                </a:lnTo>
                <a:lnTo>
                  <a:pt x="10814" y="3884"/>
                </a:lnTo>
                <a:lnTo>
                  <a:pt x="10818" y="3878"/>
                </a:lnTo>
                <a:lnTo>
                  <a:pt x="10822" y="3874"/>
                </a:lnTo>
                <a:lnTo>
                  <a:pt x="10824" y="3874"/>
                </a:lnTo>
                <a:lnTo>
                  <a:pt x="10830" y="3874"/>
                </a:lnTo>
                <a:lnTo>
                  <a:pt x="10832" y="3872"/>
                </a:lnTo>
                <a:lnTo>
                  <a:pt x="10836" y="3868"/>
                </a:lnTo>
                <a:lnTo>
                  <a:pt x="10842" y="3862"/>
                </a:lnTo>
                <a:lnTo>
                  <a:pt x="10844" y="3862"/>
                </a:lnTo>
                <a:lnTo>
                  <a:pt x="10846" y="3862"/>
                </a:lnTo>
                <a:lnTo>
                  <a:pt x="10846" y="3866"/>
                </a:lnTo>
                <a:lnTo>
                  <a:pt x="10850" y="3862"/>
                </a:lnTo>
                <a:lnTo>
                  <a:pt x="10862" y="3846"/>
                </a:lnTo>
                <a:lnTo>
                  <a:pt x="10868" y="3840"/>
                </a:lnTo>
                <a:lnTo>
                  <a:pt x="10868" y="3838"/>
                </a:lnTo>
                <a:lnTo>
                  <a:pt x="10868" y="3836"/>
                </a:lnTo>
                <a:lnTo>
                  <a:pt x="10864" y="3832"/>
                </a:lnTo>
                <a:lnTo>
                  <a:pt x="10866" y="3826"/>
                </a:lnTo>
                <a:lnTo>
                  <a:pt x="10868" y="3822"/>
                </a:lnTo>
                <a:lnTo>
                  <a:pt x="10870" y="3822"/>
                </a:lnTo>
                <a:lnTo>
                  <a:pt x="10872" y="3824"/>
                </a:lnTo>
                <a:lnTo>
                  <a:pt x="10874" y="3828"/>
                </a:lnTo>
                <a:lnTo>
                  <a:pt x="10876" y="3826"/>
                </a:lnTo>
                <a:lnTo>
                  <a:pt x="10878" y="3824"/>
                </a:lnTo>
                <a:lnTo>
                  <a:pt x="10884" y="3826"/>
                </a:lnTo>
                <a:lnTo>
                  <a:pt x="10886" y="3828"/>
                </a:lnTo>
                <a:lnTo>
                  <a:pt x="10888" y="3828"/>
                </a:lnTo>
                <a:lnTo>
                  <a:pt x="10890" y="3824"/>
                </a:lnTo>
                <a:lnTo>
                  <a:pt x="10892" y="3816"/>
                </a:lnTo>
                <a:lnTo>
                  <a:pt x="10896" y="3812"/>
                </a:lnTo>
                <a:lnTo>
                  <a:pt x="10900" y="3810"/>
                </a:lnTo>
                <a:lnTo>
                  <a:pt x="10906" y="3808"/>
                </a:lnTo>
                <a:lnTo>
                  <a:pt x="10904" y="3804"/>
                </a:lnTo>
                <a:lnTo>
                  <a:pt x="10900" y="3800"/>
                </a:lnTo>
                <a:lnTo>
                  <a:pt x="10900" y="3798"/>
                </a:lnTo>
                <a:lnTo>
                  <a:pt x="10900" y="3794"/>
                </a:lnTo>
                <a:lnTo>
                  <a:pt x="10902" y="3790"/>
                </a:lnTo>
                <a:lnTo>
                  <a:pt x="10904" y="3794"/>
                </a:lnTo>
                <a:lnTo>
                  <a:pt x="10906" y="3796"/>
                </a:lnTo>
                <a:lnTo>
                  <a:pt x="10910" y="3796"/>
                </a:lnTo>
                <a:lnTo>
                  <a:pt x="10914" y="3794"/>
                </a:lnTo>
                <a:lnTo>
                  <a:pt x="10918" y="3788"/>
                </a:lnTo>
                <a:lnTo>
                  <a:pt x="10916" y="3788"/>
                </a:lnTo>
                <a:lnTo>
                  <a:pt x="10912" y="3786"/>
                </a:lnTo>
                <a:lnTo>
                  <a:pt x="10908" y="3784"/>
                </a:lnTo>
                <a:lnTo>
                  <a:pt x="10908" y="3780"/>
                </a:lnTo>
                <a:lnTo>
                  <a:pt x="10910" y="3776"/>
                </a:lnTo>
                <a:lnTo>
                  <a:pt x="10912" y="3776"/>
                </a:lnTo>
                <a:lnTo>
                  <a:pt x="10916" y="3776"/>
                </a:lnTo>
                <a:lnTo>
                  <a:pt x="10918" y="3776"/>
                </a:lnTo>
                <a:lnTo>
                  <a:pt x="10920" y="3780"/>
                </a:lnTo>
                <a:lnTo>
                  <a:pt x="10926" y="3786"/>
                </a:lnTo>
                <a:lnTo>
                  <a:pt x="10928" y="3786"/>
                </a:lnTo>
                <a:lnTo>
                  <a:pt x="10930" y="3782"/>
                </a:lnTo>
                <a:lnTo>
                  <a:pt x="10926" y="3776"/>
                </a:lnTo>
                <a:lnTo>
                  <a:pt x="10926" y="3772"/>
                </a:lnTo>
                <a:lnTo>
                  <a:pt x="10926" y="3766"/>
                </a:lnTo>
                <a:lnTo>
                  <a:pt x="10930" y="3758"/>
                </a:lnTo>
                <a:lnTo>
                  <a:pt x="10932" y="3752"/>
                </a:lnTo>
                <a:lnTo>
                  <a:pt x="10932" y="3750"/>
                </a:lnTo>
                <a:lnTo>
                  <a:pt x="10928" y="3750"/>
                </a:lnTo>
                <a:lnTo>
                  <a:pt x="10926" y="3750"/>
                </a:lnTo>
                <a:lnTo>
                  <a:pt x="10924" y="3750"/>
                </a:lnTo>
                <a:lnTo>
                  <a:pt x="10926" y="3746"/>
                </a:lnTo>
                <a:lnTo>
                  <a:pt x="10930" y="3740"/>
                </a:lnTo>
                <a:lnTo>
                  <a:pt x="10936" y="3736"/>
                </a:lnTo>
                <a:lnTo>
                  <a:pt x="10942" y="3732"/>
                </a:lnTo>
                <a:lnTo>
                  <a:pt x="10938" y="3730"/>
                </a:lnTo>
                <a:lnTo>
                  <a:pt x="10934" y="3726"/>
                </a:lnTo>
                <a:lnTo>
                  <a:pt x="10932" y="3720"/>
                </a:lnTo>
                <a:lnTo>
                  <a:pt x="10928" y="3718"/>
                </a:lnTo>
                <a:lnTo>
                  <a:pt x="10928" y="3716"/>
                </a:lnTo>
                <a:lnTo>
                  <a:pt x="10930" y="3714"/>
                </a:lnTo>
                <a:lnTo>
                  <a:pt x="10934" y="3714"/>
                </a:lnTo>
                <a:lnTo>
                  <a:pt x="10936" y="3714"/>
                </a:lnTo>
                <a:lnTo>
                  <a:pt x="10938" y="3718"/>
                </a:lnTo>
                <a:lnTo>
                  <a:pt x="10940" y="3722"/>
                </a:lnTo>
                <a:lnTo>
                  <a:pt x="10942" y="3722"/>
                </a:lnTo>
                <a:lnTo>
                  <a:pt x="10946" y="3722"/>
                </a:lnTo>
                <a:lnTo>
                  <a:pt x="10948" y="3720"/>
                </a:lnTo>
                <a:lnTo>
                  <a:pt x="10950" y="3716"/>
                </a:lnTo>
                <a:lnTo>
                  <a:pt x="10950" y="3712"/>
                </a:lnTo>
                <a:lnTo>
                  <a:pt x="10948" y="3708"/>
                </a:lnTo>
                <a:lnTo>
                  <a:pt x="10948" y="3706"/>
                </a:lnTo>
                <a:lnTo>
                  <a:pt x="10950" y="3706"/>
                </a:lnTo>
                <a:lnTo>
                  <a:pt x="10956" y="3700"/>
                </a:lnTo>
                <a:lnTo>
                  <a:pt x="10964" y="3692"/>
                </a:lnTo>
                <a:lnTo>
                  <a:pt x="10968" y="3682"/>
                </a:lnTo>
                <a:lnTo>
                  <a:pt x="10970" y="3676"/>
                </a:lnTo>
                <a:lnTo>
                  <a:pt x="10968" y="3674"/>
                </a:lnTo>
                <a:lnTo>
                  <a:pt x="10968" y="3670"/>
                </a:lnTo>
                <a:lnTo>
                  <a:pt x="10968" y="3668"/>
                </a:lnTo>
                <a:lnTo>
                  <a:pt x="10972" y="3662"/>
                </a:lnTo>
                <a:lnTo>
                  <a:pt x="10980" y="3654"/>
                </a:lnTo>
                <a:lnTo>
                  <a:pt x="10986" y="3640"/>
                </a:lnTo>
                <a:lnTo>
                  <a:pt x="10988" y="3634"/>
                </a:lnTo>
                <a:lnTo>
                  <a:pt x="10990" y="3632"/>
                </a:lnTo>
                <a:lnTo>
                  <a:pt x="10992" y="3632"/>
                </a:lnTo>
                <a:lnTo>
                  <a:pt x="10994" y="3634"/>
                </a:lnTo>
                <a:lnTo>
                  <a:pt x="10996" y="3640"/>
                </a:lnTo>
                <a:lnTo>
                  <a:pt x="10998" y="3640"/>
                </a:lnTo>
                <a:lnTo>
                  <a:pt x="11000" y="3638"/>
                </a:lnTo>
                <a:lnTo>
                  <a:pt x="11004" y="3634"/>
                </a:lnTo>
                <a:lnTo>
                  <a:pt x="11008" y="3634"/>
                </a:lnTo>
                <a:lnTo>
                  <a:pt x="11010" y="3632"/>
                </a:lnTo>
                <a:lnTo>
                  <a:pt x="11006" y="3624"/>
                </a:lnTo>
                <a:lnTo>
                  <a:pt x="11004" y="3618"/>
                </a:lnTo>
                <a:lnTo>
                  <a:pt x="11004" y="3616"/>
                </a:lnTo>
                <a:lnTo>
                  <a:pt x="11006" y="3614"/>
                </a:lnTo>
                <a:lnTo>
                  <a:pt x="11008" y="3612"/>
                </a:lnTo>
                <a:lnTo>
                  <a:pt x="11010" y="3610"/>
                </a:lnTo>
                <a:lnTo>
                  <a:pt x="11012" y="3610"/>
                </a:lnTo>
                <a:lnTo>
                  <a:pt x="11010" y="3606"/>
                </a:lnTo>
                <a:lnTo>
                  <a:pt x="11010" y="3602"/>
                </a:lnTo>
                <a:lnTo>
                  <a:pt x="11012" y="3600"/>
                </a:lnTo>
                <a:lnTo>
                  <a:pt x="11012" y="3596"/>
                </a:lnTo>
                <a:lnTo>
                  <a:pt x="11008" y="3592"/>
                </a:lnTo>
                <a:lnTo>
                  <a:pt x="11006" y="3590"/>
                </a:lnTo>
                <a:lnTo>
                  <a:pt x="11008" y="3590"/>
                </a:lnTo>
                <a:lnTo>
                  <a:pt x="11012" y="3590"/>
                </a:lnTo>
                <a:lnTo>
                  <a:pt x="11016" y="3590"/>
                </a:lnTo>
                <a:lnTo>
                  <a:pt x="11020" y="3588"/>
                </a:lnTo>
                <a:lnTo>
                  <a:pt x="11022" y="3582"/>
                </a:lnTo>
                <a:lnTo>
                  <a:pt x="11024" y="3574"/>
                </a:lnTo>
                <a:lnTo>
                  <a:pt x="11022" y="3568"/>
                </a:lnTo>
                <a:lnTo>
                  <a:pt x="11020" y="3566"/>
                </a:lnTo>
                <a:lnTo>
                  <a:pt x="11016" y="3562"/>
                </a:lnTo>
                <a:lnTo>
                  <a:pt x="11016" y="3560"/>
                </a:lnTo>
                <a:lnTo>
                  <a:pt x="11026" y="3554"/>
                </a:lnTo>
                <a:lnTo>
                  <a:pt x="11028" y="3550"/>
                </a:lnTo>
                <a:lnTo>
                  <a:pt x="11024" y="3550"/>
                </a:lnTo>
                <a:lnTo>
                  <a:pt x="11016" y="3546"/>
                </a:lnTo>
                <a:lnTo>
                  <a:pt x="11010" y="3544"/>
                </a:lnTo>
                <a:lnTo>
                  <a:pt x="11006" y="3538"/>
                </a:lnTo>
                <a:lnTo>
                  <a:pt x="11002" y="3532"/>
                </a:lnTo>
                <a:lnTo>
                  <a:pt x="10996" y="3528"/>
                </a:lnTo>
                <a:lnTo>
                  <a:pt x="10990" y="3530"/>
                </a:lnTo>
                <a:lnTo>
                  <a:pt x="10984" y="3532"/>
                </a:lnTo>
                <a:lnTo>
                  <a:pt x="10976" y="3538"/>
                </a:lnTo>
                <a:lnTo>
                  <a:pt x="10970" y="3538"/>
                </a:lnTo>
                <a:lnTo>
                  <a:pt x="10966" y="3534"/>
                </a:lnTo>
                <a:lnTo>
                  <a:pt x="10966" y="3532"/>
                </a:lnTo>
                <a:lnTo>
                  <a:pt x="10964" y="3530"/>
                </a:lnTo>
                <a:lnTo>
                  <a:pt x="10960" y="3530"/>
                </a:lnTo>
                <a:lnTo>
                  <a:pt x="10958" y="3530"/>
                </a:lnTo>
                <a:lnTo>
                  <a:pt x="10958" y="3528"/>
                </a:lnTo>
                <a:lnTo>
                  <a:pt x="10960" y="3524"/>
                </a:lnTo>
                <a:lnTo>
                  <a:pt x="10964" y="3524"/>
                </a:lnTo>
                <a:lnTo>
                  <a:pt x="10970" y="3524"/>
                </a:lnTo>
                <a:lnTo>
                  <a:pt x="10976" y="3526"/>
                </a:lnTo>
                <a:lnTo>
                  <a:pt x="10978" y="3524"/>
                </a:lnTo>
                <a:lnTo>
                  <a:pt x="10980" y="3522"/>
                </a:lnTo>
                <a:lnTo>
                  <a:pt x="10986" y="3516"/>
                </a:lnTo>
                <a:lnTo>
                  <a:pt x="10994" y="3508"/>
                </a:lnTo>
                <a:lnTo>
                  <a:pt x="11004" y="3504"/>
                </a:lnTo>
                <a:lnTo>
                  <a:pt x="11012" y="3502"/>
                </a:lnTo>
                <a:lnTo>
                  <a:pt x="11018" y="3500"/>
                </a:lnTo>
                <a:lnTo>
                  <a:pt x="11020" y="3498"/>
                </a:lnTo>
                <a:lnTo>
                  <a:pt x="11020" y="3494"/>
                </a:lnTo>
                <a:lnTo>
                  <a:pt x="11018" y="3488"/>
                </a:lnTo>
                <a:lnTo>
                  <a:pt x="11010" y="3478"/>
                </a:lnTo>
                <a:lnTo>
                  <a:pt x="10998" y="3466"/>
                </a:lnTo>
                <a:lnTo>
                  <a:pt x="10988" y="3458"/>
                </a:lnTo>
                <a:lnTo>
                  <a:pt x="10980" y="3454"/>
                </a:lnTo>
                <a:lnTo>
                  <a:pt x="10974" y="3450"/>
                </a:lnTo>
                <a:lnTo>
                  <a:pt x="10974" y="3448"/>
                </a:lnTo>
                <a:lnTo>
                  <a:pt x="10976" y="3446"/>
                </a:lnTo>
                <a:lnTo>
                  <a:pt x="10974" y="3444"/>
                </a:lnTo>
                <a:lnTo>
                  <a:pt x="10970" y="3442"/>
                </a:lnTo>
                <a:lnTo>
                  <a:pt x="10966" y="3440"/>
                </a:lnTo>
                <a:lnTo>
                  <a:pt x="10962" y="3442"/>
                </a:lnTo>
                <a:lnTo>
                  <a:pt x="10956" y="3444"/>
                </a:lnTo>
                <a:lnTo>
                  <a:pt x="10950" y="3446"/>
                </a:lnTo>
                <a:lnTo>
                  <a:pt x="10944" y="3444"/>
                </a:lnTo>
                <a:lnTo>
                  <a:pt x="10940" y="3440"/>
                </a:lnTo>
                <a:lnTo>
                  <a:pt x="10936" y="3436"/>
                </a:lnTo>
                <a:lnTo>
                  <a:pt x="10932" y="3432"/>
                </a:lnTo>
                <a:lnTo>
                  <a:pt x="10932" y="3428"/>
                </a:lnTo>
                <a:lnTo>
                  <a:pt x="10932" y="3424"/>
                </a:lnTo>
                <a:lnTo>
                  <a:pt x="10934" y="3424"/>
                </a:lnTo>
                <a:lnTo>
                  <a:pt x="10936" y="3424"/>
                </a:lnTo>
                <a:lnTo>
                  <a:pt x="10940" y="3430"/>
                </a:lnTo>
                <a:lnTo>
                  <a:pt x="10944" y="3438"/>
                </a:lnTo>
                <a:lnTo>
                  <a:pt x="10948" y="3442"/>
                </a:lnTo>
                <a:lnTo>
                  <a:pt x="10952" y="3442"/>
                </a:lnTo>
                <a:lnTo>
                  <a:pt x="10954" y="3442"/>
                </a:lnTo>
                <a:lnTo>
                  <a:pt x="10960" y="3438"/>
                </a:lnTo>
                <a:lnTo>
                  <a:pt x="10966" y="3436"/>
                </a:lnTo>
                <a:lnTo>
                  <a:pt x="10968" y="3434"/>
                </a:lnTo>
                <a:lnTo>
                  <a:pt x="10972" y="3436"/>
                </a:lnTo>
                <a:lnTo>
                  <a:pt x="10976" y="3438"/>
                </a:lnTo>
                <a:lnTo>
                  <a:pt x="10978" y="3442"/>
                </a:lnTo>
                <a:lnTo>
                  <a:pt x="10980" y="3444"/>
                </a:lnTo>
                <a:lnTo>
                  <a:pt x="10984" y="3448"/>
                </a:lnTo>
                <a:lnTo>
                  <a:pt x="10988" y="3448"/>
                </a:lnTo>
                <a:lnTo>
                  <a:pt x="10992" y="3448"/>
                </a:lnTo>
                <a:lnTo>
                  <a:pt x="10998" y="3450"/>
                </a:lnTo>
                <a:lnTo>
                  <a:pt x="11010" y="3454"/>
                </a:lnTo>
                <a:lnTo>
                  <a:pt x="11016" y="3458"/>
                </a:lnTo>
                <a:lnTo>
                  <a:pt x="11020" y="3458"/>
                </a:lnTo>
                <a:lnTo>
                  <a:pt x="11020" y="3456"/>
                </a:lnTo>
                <a:lnTo>
                  <a:pt x="11020" y="3452"/>
                </a:lnTo>
                <a:lnTo>
                  <a:pt x="11016" y="3444"/>
                </a:lnTo>
                <a:lnTo>
                  <a:pt x="11008" y="3436"/>
                </a:lnTo>
                <a:lnTo>
                  <a:pt x="11002" y="3430"/>
                </a:lnTo>
                <a:lnTo>
                  <a:pt x="11000" y="3424"/>
                </a:lnTo>
                <a:lnTo>
                  <a:pt x="10996" y="3420"/>
                </a:lnTo>
                <a:lnTo>
                  <a:pt x="10988" y="3412"/>
                </a:lnTo>
                <a:lnTo>
                  <a:pt x="10980" y="3406"/>
                </a:lnTo>
                <a:lnTo>
                  <a:pt x="10980" y="3400"/>
                </a:lnTo>
                <a:lnTo>
                  <a:pt x="10978" y="3390"/>
                </a:lnTo>
                <a:lnTo>
                  <a:pt x="10978" y="3384"/>
                </a:lnTo>
                <a:lnTo>
                  <a:pt x="10974" y="3376"/>
                </a:lnTo>
                <a:lnTo>
                  <a:pt x="10970" y="3366"/>
                </a:lnTo>
                <a:lnTo>
                  <a:pt x="10966" y="3356"/>
                </a:lnTo>
                <a:lnTo>
                  <a:pt x="10962" y="3338"/>
                </a:lnTo>
                <a:lnTo>
                  <a:pt x="10958" y="3328"/>
                </a:lnTo>
                <a:lnTo>
                  <a:pt x="10954" y="3320"/>
                </a:lnTo>
                <a:lnTo>
                  <a:pt x="10948" y="3314"/>
                </a:lnTo>
                <a:lnTo>
                  <a:pt x="10940" y="3310"/>
                </a:lnTo>
                <a:lnTo>
                  <a:pt x="10934" y="3308"/>
                </a:lnTo>
                <a:lnTo>
                  <a:pt x="10928" y="3304"/>
                </a:lnTo>
                <a:lnTo>
                  <a:pt x="10924" y="3298"/>
                </a:lnTo>
                <a:lnTo>
                  <a:pt x="10922" y="3294"/>
                </a:lnTo>
                <a:lnTo>
                  <a:pt x="10920" y="3294"/>
                </a:lnTo>
                <a:lnTo>
                  <a:pt x="10914" y="3294"/>
                </a:lnTo>
                <a:lnTo>
                  <a:pt x="10910" y="3294"/>
                </a:lnTo>
                <a:lnTo>
                  <a:pt x="10910" y="3290"/>
                </a:lnTo>
                <a:lnTo>
                  <a:pt x="10912" y="3284"/>
                </a:lnTo>
                <a:lnTo>
                  <a:pt x="10916" y="3276"/>
                </a:lnTo>
                <a:lnTo>
                  <a:pt x="10926" y="3258"/>
                </a:lnTo>
                <a:lnTo>
                  <a:pt x="10932" y="3252"/>
                </a:lnTo>
                <a:lnTo>
                  <a:pt x="10936" y="3248"/>
                </a:lnTo>
                <a:lnTo>
                  <a:pt x="10942" y="3244"/>
                </a:lnTo>
                <a:lnTo>
                  <a:pt x="10944" y="3242"/>
                </a:lnTo>
                <a:lnTo>
                  <a:pt x="10946" y="3238"/>
                </a:lnTo>
                <a:lnTo>
                  <a:pt x="10950" y="3232"/>
                </a:lnTo>
                <a:lnTo>
                  <a:pt x="10952" y="3230"/>
                </a:lnTo>
                <a:lnTo>
                  <a:pt x="10952" y="3228"/>
                </a:lnTo>
                <a:lnTo>
                  <a:pt x="10950" y="3224"/>
                </a:lnTo>
                <a:lnTo>
                  <a:pt x="10948" y="3220"/>
                </a:lnTo>
                <a:lnTo>
                  <a:pt x="10948" y="3218"/>
                </a:lnTo>
                <a:lnTo>
                  <a:pt x="10950" y="3216"/>
                </a:lnTo>
                <a:lnTo>
                  <a:pt x="10952" y="3216"/>
                </a:lnTo>
                <a:lnTo>
                  <a:pt x="10954" y="3216"/>
                </a:lnTo>
                <a:lnTo>
                  <a:pt x="10956" y="3220"/>
                </a:lnTo>
                <a:lnTo>
                  <a:pt x="10956" y="3222"/>
                </a:lnTo>
                <a:lnTo>
                  <a:pt x="10958" y="3224"/>
                </a:lnTo>
                <a:lnTo>
                  <a:pt x="10960" y="3224"/>
                </a:lnTo>
                <a:lnTo>
                  <a:pt x="10966" y="3222"/>
                </a:lnTo>
                <a:lnTo>
                  <a:pt x="10968" y="3220"/>
                </a:lnTo>
                <a:lnTo>
                  <a:pt x="10970" y="3218"/>
                </a:lnTo>
                <a:lnTo>
                  <a:pt x="10972" y="3212"/>
                </a:lnTo>
                <a:lnTo>
                  <a:pt x="10974" y="3208"/>
                </a:lnTo>
                <a:lnTo>
                  <a:pt x="10976" y="3206"/>
                </a:lnTo>
                <a:lnTo>
                  <a:pt x="10978" y="3206"/>
                </a:lnTo>
                <a:lnTo>
                  <a:pt x="10980" y="3206"/>
                </a:lnTo>
                <a:lnTo>
                  <a:pt x="10982" y="3206"/>
                </a:lnTo>
                <a:lnTo>
                  <a:pt x="10984" y="3202"/>
                </a:lnTo>
                <a:lnTo>
                  <a:pt x="10988" y="3196"/>
                </a:lnTo>
                <a:lnTo>
                  <a:pt x="10994" y="3190"/>
                </a:lnTo>
                <a:lnTo>
                  <a:pt x="11002" y="3186"/>
                </a:lnTo>
                <a:lnTo>
                  <a:pt x="11006" y="3186"/>
                </a:lnTo>
                <a:lnTo>
                  <a:pt x="11010" y="3186"/>
                </a:lnTo>
                <a:lnTo>
                  <a:pt x="11016" y="3180"/>
                </a:lnTo>
                <a:lnTo>
                  <a:pt x="11022" y="3176"/>
                </a:lnTo>
                <a:lnTo>
                  <a:pt x="11024" y="3176"/>
                </a:lnTo>
                <a:lnTo>
                  <a:pt x="11026" y="3178"/>
                </a:lnTo>
                <a:lnTo>
                  <a:pt x="11028" y="3176"/>
                </a:lnTo>
                <a:lnTo>
                  <a:pt x="11030" y="3176"/>
                </a:lnTo>
                <a:lnTo>
                  <a:pt x="11032" y="3176"/>
                </a:lnTo>
                <a:lnTo>
                  <a:pt x="11032" y="3180"/>
                </a:lnTo>
                <a:lnTo>
                  <a:pt x="11032" y="3182"/>
                </a:lnTo>
                <a:lnTo>
                  <a:pt x="11034" y="3182"/>
                </a:lnTo>
                <a:lnTo>
                  <a:pt x="11036" y="3182"/>
                </a:lnTo>
                <a:lnTo>
                  <a:pt x="11042" y="3182"/>
                </a:lnTo>
                <a:lnTo>
                  <a:pt x="11046" y="3180"/>
                </a:lnTo>
                <a:lnTo>
                  <a:pt x="11046" y="3178"/>
                </a:lnTo>
                <a:lnTo>
                  <a:pt x="11046" y="3174"/>
                </a:lnTo>
                <a:lnTo>
                  <a:pt x="11044" y="3172"/>
                </a:lnTo>
                <a:lnTo>
                  <a:pt x="11044" y="3168"/>
                </a:lnTo>
                <a:lnTo>
                  <a:pt x="11046" y="3164"/>
                </a:lnTo>
                <a:lnTo>
                  <a:pt x="11050" y="3160"/>
                </a:lnTo>
                <a:lnTo>
                  <a:pt x="11052" y="3156"/>
                </a:lnTo>
                <a:lnTo>
                  <a:pt x="11052" y="3154"/>
                </a:lnTo>
                <a:lnTo>
                  <a:pt x="11046" y="3152"/>
                </a:lnTo>
                <a:lnTo>
                  <a:pt x="11038" y="3148"/>
                </a:lnTo>
                <a:lnTo>
                  <a:pt x="11032" y="3146"/>
                </a:lnTo>
                <a:lnTo>
                  <a:pt x="11028" y="3142"/>
                </a:lnTo>
                <a:lnTo>
                  <a:pt x="11026" y="3144"/>
                </a:lnTo>
                <a:lnTo>
                  <a:pt x="11024" y="3146"/>
                </a:lnTo>
                <a:lnTo>
                  <a:pt x="11020" y="3148"/>
                </a:lnTo>
                <a:lnTo>
                  <a:pt x="11014" y="3148"/>
                </a:lnTo>
                <a:lnTo>
                  <a:pt x="11006" y="3146"/>
                </a:lnTo>
                <a:lnTo>
                  <a:pt x="11002" y="3144"/>
                </a:lnTo>
                <a:lnTo>
                  <a:pt x="11000" y="3142"/>
                </a:lnTo>
                <a:lnTo>
                  <a:pt x="10996" y="3142"/>
                </a:lnTo>
                <a:lnTo>
                  <a:pt x="10992" y="3142"/>
                </a:lnTo>
                <a:lnTo>
                  <a:pt x="10990" y="3140"/>
                </a:lnTo>
                <a:lnTo>
                  <a:pt x="10988" y="3138"/>
                </a:lnTo>
                <a:lnTo>
                  <a:pt x="10984" y="3132"/>
                </a:lnTo>
                <a:lnTo>
                  <a:pt x="10982" y="3130"/>
                </a:lnTo>
                <a:lnTo>
                  <a:pt x="10978" y="3130"/>
                </a:lnTo>
                <a:lnTo>
                  <a:pt x="10968" y="3130"/>
                </a:lnTo>
                <a:lnTo>
                  <a:pt x="10960" y="3134"/>
                </a:lnTo>
                <a:lnTo>
                  <a:pt x="10956" y="3140"/>
                </a:lnTo>
                <a:lnTo>
                  <a:pt x="10950" y="3146"/>
                </a:lnTo>
                <a:lnTo>
                  <a:pt x="10944" y="3150"/>
                </a:lnTo>
                <a:lnTo>
                  <a:pt x="10940" y="3152"/>
                </a:lnTo>
                <a:lnTo>
                  <a:pt x="10938" y="3154"/>
                </a:lnTo>
                <a:lnTo>
                  <a:pt x="10938" y="3156"/>
                </a:lnTo>
                <a:lnTo>
                  <a:pt x="10940" y="3162"/>
                </a:lnTo>
                <a:lnTo>
                  <a:pt x="10938" y="3164"/>
                </a:lnTo>
                <a:lnTo>
                  <a:pt x="10932" y="3166"/>
                </a:lnTo>
                <a:lnTo>
                  <a:pt x="10920" y="3166"/>
                </a:lnTo>
                <a:lnTo>
                  <a:pt x="10914" y="3166"/>
                </a:lnTo>
                <a:lnTo>
                  <a:pt x="10910" y="3164"/>
                </a:lnTo>
                <a:lnTo>
                  <a:pt x="10906" y="3160"/>
                </a:lnTo>
                <a:lnTo>
                  <a:pt x="10904" y="3156"/>
                </a:lnTo>
                <a:lnTo>
                  <a:pt x="10902" y="3144"/>
                </a:lnTo>
                <a:lnTo>
                  <a:pt x="10902" y="3140"/>
                </a:lnTo>
                <a:lnTo>
                  <a:pt x="10906" y="3138"/>
                </a:lnTo>
                <a:lnTo>
                  <a:pt x="10906" y="3134"/>
                </a:lnTo>
                <a:lnTo>
                  <a:pt x="10906" y="3130"/>
                </a:lnTo>
                <a:lnTo>
                  <a:pt x="10904" y="3120"/>
                </a:lnTo>
                <a:lnTo>
                  <a:pt x="10896" y="3112"/>
                </a:lnTo>
                <a:lnTo>
                  <a:pt x="10894" y="3110"/>
                </a:lnTo>
                <a:lnTo>
                  <a:pt x="10890" y="3112"/>
                </a:lnTo>
                <a:lnTo>
                  <a:pt x="10884" y="3114"/>
                </a:lnTo>
                <a:lnTo>
                  <a:pt x="10876" y="3114"/>
                </a:lnTo>
                <a:lnTo>
                  <a:pt x="10868" y="3112"/>
                </a:lnTo>
                <a:lnTo>
                  <a:pt x="10864" y="3110"/>
                </a:lnTo>
                <a:lnTo>
                  <a:pt x="10864" y="3108"/>
                </a:lnTo>
                <a:lnTo>
                  <a:pt x="10860" y="3106"/>
                </a:lnTo>
                <a:lnTo>
                  <a:pt x="10854" y="3102"/>
                </a:lnTo>
                <a:lnTo>
                  <a:pt x="10850" y="3098"/>
                </a:lnTo>
                <a:lnTo>
                  <a:pt x="10846" y="3090"/>
                </a:lnTo>
                <a:lnTo>
                  <a:pt x="10846" y="3080"/>
                </a:lnTo>
                <a:lnTo>
                  <a:pt x="10848" y="3072"/>
                </a:lnTo>
                <a:lnTo>
                  <a:pt x="10850" y="3066"/>
                </a:lnTo>
                <a:lnTo>
                  <a:pt x="10852" y="3062"/>
                </a:lnTo>
                <a:lnTo>
                  <a:pt x="10854" y="3056"/>
                </a:lnTo>
                <a:lnTo>
                  <a:pt x="10858" y="3054"/>
                </a:lnTo>
                <a:lnTo>
                  <a:pt x="10864" y="3054"/>
                </a:lnTo>
                <a:lnTo>
                  <a:pt x="10872" y="3060"/>
                </a:lnTo>
                <a:lnTo>
                  <a:pt x="10874" y="3062"/>
                </a:lnTo>
                <a:lnTo>
                  <a:pt x="10876" y="3064"/>
                </a:lnTo>
                <a:lnTo>
                  <a:pt x="10880" y="3060"/>
                </a:lnTo>
                <a:lnTo>
                  <a:pt x="10886" y="3056"/>
                </a:lnTo>
                <a:lnTo>
                  <a:pt x="10888" y="3056"/>
                </a:lnTo>
                <a:lnTo>
                  <a:pt x="10892" y="3056"/>
                </a:lnTo>
                <a:lnTo>
                  <a:pt x="10900" y="3056"/>
                </a:lnTo>
                <a:lnTo>
                  <a:pt x="10906" y="3052"/>
                </a:lnTo>
                <a:lnTo>
                  <a:pt x="10912" y="3046"/>
                </a:lnTo>
                <a:lnTo>
                  <a:pt x="10914" y="3036"/>
                </a:lnTo>
                <a:lnTo>
                  <a:pt x="10916" y="3030"/>
                </a:lnTo>
                <a:lnTo>
                  <a:pt x="10920" y="3024"/>
                </a:lnTo>
                <a:lnTo>
                  <a:pt x="10932" y="3014"/>
                </a:lnTo>
                <a:lnTo>
                  <a:pt x="10948" y="3006"/>
                </a:lnTo>
                <a:lnTo>
                  <a:pt x="10958" y="3000"/>
                </a:lnTo>
                <a:lnTo>
                  <a:pt x="10964" y="2998"/>
                </a:lnTo>
                <a:lnTo>
                  <a:pt x="10966" y="2992"/>
                </a:lnTo>
                <a:lnTo>
                  <a:pt x="10970" y="2986"/>
                </a:lnTo>
                <a:lnTo>
                  <a:pt x="10976" y="2978"/>
                </a:lnTo>
                <a:lnTo>
                  <a:pt x="10982" y="2970"/>
                </a:lnTo>
                <a:lnTo>
                  <a:pt x="10984" y="2966"/>
                </a:lnTo>
                <a:lnTo>
                  <a:pt x="10984" y="2964"/>
                </a:lnTo>
                <a:lnTo>
                  <a:pt x="10988" y="2960"/>
                </a:lnTo>
                <a:lnTo>
                  <a:pt x="10992" y="2958"/>
                </a:lnTo>
                <a:lnTo>
                  <a:pt x="10996" y="2958"/>
                </a:lnTo>
                <a:lnTo>
                  <a:pt x="11002" y="2960"/>
                </a:lnTo>
                <a:lnTo>
                  <a:pt x="11008" y="2962"/>
                </a:lnTo>
                <a:lnTo>
                  <a:pt x="11010" y="2962"/>
                </a:lnTo>
                <a:lnTo>
                  <a:pt x="11012" y="2960"/>
                </a:lnTo>
                <a:lnTo>
                  <a:pt x="11016" y="2958"/>
                </a:lnTo>
                <a:lnTo>
                  <a:pt x="11018" y="2960"/>
                </a:lnTo>
                <a:lnTo>
                  <a:pt x="11020" y="2964"/>
                </a:lnTo>
                <a:lnTo>
                  <a:pt x="11026" y="2970"/>
                </a:lnTo>
                <a:lnTo>
                  <a:pt x="11032" y="2976"/>
                </a:lnTo>
                <a:lnTo>
                  <a:pt x="11034" y="2982"/>
                </a:lnTo>
                <a:lnTo>
                  <a:pt x="11032" y="2988"/>
                </a:lnTo>
                <a:lnTo>
                  <a:pt x="11026" y="3000"/>
                </a:lnTo>
                <a:lnTo>
                  <a:pt x="11022" y="3006"/>
                </a:lnTo>
                <a:lnTo>
                  <a:pt x="11016" y="3010"/>
                </a:lnTo>
                <a:lnTo>
                  <a:pt x="11008" y="3016"/>
                </a:lnTo>
                <a:lnTo>
                  <a:pt x="11004" y="3020"/>
                </a:lnTo>
                <a:lnTo>
                  <a:pt x="11002" y="3022"/>
                </a:lnTo>
                <a:lnTo>
                  <a:pt x="11004" y="3024"/>
                </a:lnTo>
                <a:lnTo>
                  <a:pt x="11004" y="3026"/>
                </a:lnTo>
                <a:lnTo>
                  <a:pt x="11002" y="3028"/>
                </a:lnTo>
                <a:lnTo>
                  <a:pt x="10998" y="3032"/>
                </a:lnTo>
                <a:lnTo>
                  <a:pt x="10994" y="3034"/>
                </a:lnTo>
                <a:lnTo>
                  <a:pt x="10992" y="3036"/>
                </a:lnTo>
                <a:lnTo>
                  <a:pt x="10994" y="3036"/>
                </a:lnTo>
                <a:lnTo>
                  <a:pt x="11000" y="3038"/>
                </a:lnTo>
                <a:lnTo>
                  <a:pt x="11004" y="3044"/>
                </a:lnTo>
                <a:lnTo>
                  <a:pt x="11010" y="3050"/>
                </a:lnTo>
                <a:lnTo>
                  <a:pt x="11010" y="3054"/>
                </a:lnTo>
                <a:lnTo>
                  <a:pt x="11010" y="3058"/>
                </a:lnTo>
                <a:lnTo>
                  <a:pt x="11008" y="3062"/>
                </a:lnTo>
                <a:lnTo>
                  <a:pt x="11004" y="3062"/>
                </a:lnTo>
                <a:lnTo>
                  <a:pt x="11000" y="3060"/>
                </a:lnTo>
                <a:lnTo>
                  <a:pt x="10998" y="3062"/>
                </a:lnTo>
                <a:lnTo>
                  <a:pt x="10996" y="3064"/>
                </a:lnTo>
                <a:lnTo>
                  <a:pt x="10994" y="3068"/>
                </a:lnTo>
                <a:lnTo>
                  <a:pt x="10992" y="3068"/>
                </a:lnTo>
                <a:lnTo>
                  <a:pt x="10990" y="3068"/>
                </a:lnTo>
                <a:lnTo>
                  <a:pt x="10988" y="3074"/>
                </a:lnTo>
                <a:lnTo>
                  <a:pt x="10988" y="3078"/>
                </a:lnTo>
                <a:lnTo>
                  <a:pt x="10990" y="3080"/>
                </a:lnTo>
                <a:lnTo>
                  <a:pt x="10992" y="3082"/>
                </a:lnTo>
                <a:lnTo>
                  <a:pt x="10994" y="3080"/>
                </a:lnTo>
                <a:lnTo>
                  <a:pt x="11000" y="3076"/>
                </a:lnTo>
                <a:lnTo>
                  <a:pt x="11008" y="3074"/>
                </a:lnTo>
                <a:lnTo>
                  <a:pt x="11014" y="3072"/>
                </a:lnTo>
                <a:lnTo>
                  <a:pt x="11014" y="3070"/>
                </a:lnTo>
                <a:lnTo>
                  <a:pt x="11012" y="3068"/>
                </a:lnTo>
                <a:lnTo>
                  <a:pt x="11012" y="3066"/>
                </a:lnTo>
                <a:lnTo>
                  <a:pt x="11016" y="3066"/>
                </a:lnTo>
                <a:lnTo>
                  <a:pt x="11020" y="3066"/>
                </a:lnTo>
                <a:lnTo>
                  <a:pt x="11026" y="3064"/>
                </a:lnTo>
                <a:lnTo>
                  <a:pt x="11030" y="3056"/>
                </a:lnTo>
                <a:lnTo>
                  <a:pt x="11036" y="3048"/>
                </a:lnTo>
                <a:lnTo>
                  <a:pt x="11040" y="3042"/>
                </a:lnTo>
                <a:lnTo>
                  <a:pt x="11044" y="3040"/>
                </a:lnTo>
                <a:lnTo>
                  <a:pt x="11050" y="3036"/>
                </a:lnTo>
                <a:lnTo>
                  <a:pt x="11054" y="3032"/>
                </a:lnTo>
                <a:lnTo>
                  <a:pt x="11056" y="3032"/>
                </a:lnTo>
                <a:lnTo>
                  <a:pt x="11064" y="3030"/>
                </a:lnTo>
                <a:lnTo>
                  <a:pt x="11072" y="3028"/>
                </a:lnTo>
                <a:lnTo>
                  <a:pt x="11074" y="3028"/>
                </a:lnTo>
                <a:lnTo>
                  <a:pt x="11076" y="3024"/>
                </a:lnTo>
                <a:lnTo>
                  <a:pt x="11080" y="3020"/>
                </a:lnTo>
                <a:lnTo>
                  <a:pt x="11082" y="3022"/>
                </a:lnTo>
                <a:lnTo>
                  <a:pt x="11086" y="3022"/>
                </a:lnTo>
                <a:lnTo>
                  <a:pt x="11088" y="3020"/>
                </a:lnTo>
                <a:lnTo>
                  <a:pt x="11090" y="3018"/>
                </a:lnTo>
                <a:lnTo>
                  <a:pt x="11094" y="3018"/>
                </a:lnTo>
                <a:lnTo>
                  <a:pt x="11100" y="3018"/>
                </a:lnTo>
                <a:lnTo>
                  <a:pt x="11110" y="3018"/>
                </a:lnTo>
                <a:lnTo>
                  <a:pt x="11114" y="3014"/>
                </a:lnTo>
                <a:lnTo>
                  <a:pt x="11120" y="3010"/>
                </a:lnTo>
                <a:lnTo>
                  <a:pt x="11120" y="3008"/>
                </a:lnTo>
                <a:lnTo>
                  <a:pt x="11120" y="3010"/>
                </a:lnTo>
                <a:lnTo>
                  <a:pt x="11122" y="3018"/>
                </a:lnTo>
                <a:lnTo>
                  <a:pt x="11126" y="3024"/>
                </a:lnTo>
                <a:lnTo>
                  <a:pt x="11130" y="3028"/>
                </a:lnTo>
                <a:lnTo>
                  <a:pt x="11132" y="3028"/>
                </a:lnTo>
                <a:lnTo>
                  <a:pt x="11136" y="3028"/>
                </a:lnTo>
                <a:lnTo>
                  <a:pt x="11138" y="3026"/>
                </a:lnTo>
                <a:lnTo>
                  <a:pt x="11142" y="3026"/>
                </a:lnTo>
                <a:lnTo>
                  <a:pt x="11152" y="3032"/>
                </a:lnTo>
                <a:lnTo>
                  <a:pt x="11156" y="3036"/>
                </a:lnTo>
                <a:lnTo>
                  <a:pt x="11160" y="3040"/>
                </a:lnTo>
                <a:lnTo>
                  <a:pt x="11162" y="3044"/>
                </a:lnTo>
                <a:lnTo>
                  <a:pt x="11160" y="3050"/>
                </a:lnTo>
                <a:lnTo>
                  <a:pt x="11152" y="3068"/>
                </a:lnTo>
                <a:lnTo>
                  <a:pt x="11150" y="3074"/>
                </a:lnTo>
                <a:lnTo>
                  <a:pt x="11150" y="3078"/>
                </a:lnTo>
                <a:lnTo>
                  <a:pt x="11152" y="3080"/>
                </a:lnTo>
                <a:lnTo>
                  <a:pt x="11154" y="3084"/>
                </a:lnTo>
                <a:lnTo>
                  <a:pt x="11150" y="3086"/>
                </a:lnTo>
                <a:lnTo>
                  <a:pt x="11146" y="3090"/>
                </a:lnTo>
                <a:lnTo>
                  <a:pt x="11142" y="3100"/>
                </a:lnTo>
                <a:lnTo>
                  <a:pt x="11140" y="3104"/>
                </a:lnTo>
                <a:lnTo>
                  <a:pt x="11136" y="3108"/>
                </a:lnTo>
                <a:lnTo>
                  <a:pt x="11132" y="3112"/>
                </a:lnTo>
                <a:lnTo>
                  <a:pt x="11130" y="3114"/>
                </a:lnTo>
                <a:lnTo>
                  <a:pt x="11132" y="3114"/>
                </a:lnTo>
                <a:lnTo>
                  <a:pt x="11140" y="3116"/>
                </a:lnTo>
                <a:lnTo>
                  <a:pt x="11146" y="3116"/>
                </a:lnTo>
                <a:lnTo>
                  <a:pt x="11148" y="3118"/>
                </a:lnTo>
                <a:lnTo>
                  <a:pt x="11148" y="3120"/>
                </a:lnTo>
                <a:lnTo>
                  <a:pt x="11146" y="3122"/>
                </a:lnTo>
                <a:lnTo>
                  <a:pt x="11144" y="3124"/>
                </a:lnTo>
                <a:lnTo>
                  <a:pt x="11144" y="3126"/>
                </a:lnTo>
                <a:lnTo>
                  <a:pt x="11150" y="3126"/>
                </a:lnTo>
                <a:lnTo>
                  <a:pt x="11156" y="3128"/>
                </a:lnTo>
                <a:lnTo>
                  <a:pt x="11158" y="3130"/>
                </a:lnTo>
                <a:lnTo>
                  <a:pt x="11160" y="3132"/>
                </a:lnTo>
                <a:lnTo>
                  <a:pt x="11158" y="3134"/>
                </a:lnTo>
                <a:lnTo>
                  <a:pt x="11158" y="3136"/>
                </a:lnTo>
                <a:lnTo>
                  <a:pt x="11164" y="3136"/>
                </a:lnTo>
                <a:lnTo>
                  <a:pt x="11166" y="3132"/>
                </a:lnTo>
                <a:lnTo>
                  <a:pt x="11168" y="3130"/>
                </a:lnTo>
                <a:lnTo>
                  <a:pt x="11170" y="3124"/>
                </a:lnTo>
                <a:lnTo>
                  <a:pt x="11172" y="3122"/>
                </a:lnTo>
                <a:lnTo>
                  <a:pt x="11174" y="3122"/>
                </a:lnTo>
                <a:lnTo>
                  <a:pt x="11180" y="3124"/>
                </a:lnTo>
                <a:lnTo>
                  <a:pt x="11190" y="3134"/>
                </a:lnTo>
                <a:lnTo>
                  <a:pt x="11190" y="3132"/>
                </a:lnTo>
                <a:lnTo>
                  <a:pt x="11192" y="3128"/>
                </a:lnTo>
                <a:lnTo>
                  <a:pt x="11194" y="3126"/>
                </a:lnTo>
                <a:lnTo>
                  <a:pt x="11196" y="3126"/>
                </a:lnTo>
                <a:lnTo>
                  <a:pt x="11200" y="3128"/>
                </a:lnTo>
                <a:lnTo>
                  <a:pt x="11206" y="3128"/>
                </a:lnTo>
                <a:lnTo>
                  <a:pt x="11214" y="3128"/>
                </a:lnTo>
                <a:lnTo>
                  <a:pt x="11214" y="3134"/>
                </a:lnTo>
                <a:lnTo>
                  <a:pt x="11212" y="3134"/>
                </a:lnTo>
                <a:lnTo>
                  <a:pt x="11210" y="3134"/>
                </a:lnTo>
                <a:lnTo>
                  <a:pt x="11208" y="3136"/>
                </a:lnTo>
                <a:lnTo>
                  <a:pt x="11210" y="3142"/>
                </a:lnTo>
                <a:lnTo>
                  <a:pt x="11212" y="3148"/>
                </a:lnTo>
                <a:lnTo>
                  <a:pt x="11214" y="3154"/>
                </a:lnTo>
                <a:lnTo>
                  <a:pt x="11214" y="3156"/>
                </a:lnTo>
                <a:lnTo>
                  <a:pt x="11214" y="3160"/>
                </a:lnTo>
                <a:lnTo>
                  <a:pt x="11212" y="3162"/>
                </a:lnTo>
                <a:lnTo>
                  <a:pt x="11212" y="3164"/>
                </a:lnTo>
                <a:lnTo>
                  <a:pt x="11216" y="3168"/>
                </a:lnTo>
                <a:lnTo>
                  <a:pt x="11220" y="3174"/>
                </a:lnTo>
                <a:lnTo>
                  <a:pt x="11222" y="3176"/>
                </a:lnTo>
                <a:lnTo>
                  <a:pt x="11222" y="3178"/>
                </a:lnTo>
                <a:lnTo>
                  <a:pt x="11220" y="3182"/>
                </a:lnTo>
                <a:lnTo>
                  <a:pt x="11220" y="3180"/>
                </a:lnTo>
                <a:lnTo>
                  <a:pt x="11216" y="3176"/>
                </a:lnTo>
                <a:lnTo>
                  <a:pt x="11214" y="3174"/>
                </a:lnTo>
                <a:lnTo>
                  <a:pt x="11210" y="3172"/>
                </a:lnTo>
                <a:lnTo>
                  <a:pt x="11200" y="3172"/>
                </a:lnTo>
                <a:lnTo>
                  <a:pt x="11198" y="3174"/>
                </a:lnTo>
                <a:lnTo>
                  <a:pt x="11200" y="3176"/>
                </a:lnTo>
                <a:lnTo>
                  <a:pt x="11200" y="3180"/>
                </a:lnTo>
                <a:lnTo>
                  <a:pt x="11198" y="3182"/>
                </a:lnTo>
                <a:lnTo>
                  <a:pt x="11196" y="3180"/>
                </a:lnTo>
                <a:lnTo>
                  <a:pt x="11194" y="3180"/>
                </a:lnTo>
                <a:lnTo>
                  <a:pt x="11192" y="3182"/>
                </a:lnTo>
                <a:lnTo>
                  <a:pt x="11190" y="3188"/>
                </a:lnTo>
                <a:lnTo>
                  <a:pt x="11192" y="3192"/>
                </a:lnTo>
                <a:lnTo>
                  <a:pt x="11198" y="3192"/>
                </a:lnTo>
                <a:lnTo>
                  <a:pt x="11200" y="3192"/>
                </a:lnTo>
                <a:lnTo>
                  <a:pt x="11204" y="3192"/>
                </a:lnTo>
                <a:lnTo>
                  <a:pt x="11206" y="3196"/>
                </a:lnTo>
                <a:lnTo>
                  <a:pt x="11206" y="3212"/>
                </a:lnTo>
                <a:lnTo>
                  <a:pt x="11206" y="3218"/>
                </a:lnTo>
                <a:lnTo>
                  <a:pt x="11208" y="3222"/>
                </a:lnTo>
                <a:lnTo>
                  <a:pt x="11212" y="3226"/>
                </a:lnTo>
                <a:lnTo>
                  <a:pt x="11212" y="3228"/>
                </a:lnTo>
                <a:lnTo>
                  <a:pt x="11212" y="3230"/>
                </a:lnTo>
                <a:lnTo>
                  <a:pt x="11212" y="3232"/>
                </a:lnTo>
                <a:lnTo>
                  <a:pt x="11216" y="3238"/>
                </a:lnTo>
                <a:lnTo>
                  <a:pt x="11212" y="3240"/>
                </a:lnTo>
                <a:lnTo>
                  <a:pt x="11208" y="3244"/>
                </a:lnTo>
                <a:lnTo>
                  <a:pt x="11204" y="3252"/>
                </a:lnTo>
                <a:lnTo>
                  <a:pt x="11198" y="3270"/>
                </a:lnTo>
                <a:lnTo>
                  <a:pt x="11196" y="3274"/>
                </a:lnTo>
                <a:lnTo>
                  <a:pt x="11196" y="3278"/>
                </a:lnTo>
                <a:lnTo>
                  <a:pt x="11198" y="3280"/>
                </a:lnTo>
                <a:lnTo>
                  <a:pt x="11200" y="3284"/>
                </a:lnTo>
                <a:lnTo>
                  <a:pt x="11200" y="3288"/>
                </a:lnTo>
                <a:lnTo>
                  <a:pt x="11202" y="3292"/>
                </a:lnTo>
                <a:lnTo>
                  <a:pt x="11202" y="3294"/>
                </a:lnTo>
                <a:lnTo>
                  <a:pt x="11200" y="3296"/>
                </a:lnTo>
                <a:lnTo>
                  <a:pt x="11196" y="3296"/>
                </a:lnTo>
                <a:lnTo>
                  <a:pt x="11196" y="3298"/>
                </a:lnTo>
                <a:lnTo>
                  <a:pt x="11198" y="3304"/>
                </a:lnTo>
                <a:lnTo>
                  <a:pt x="11200" y="3304"/>
                </a:lnTo>
                <a:lnTo>
                  <a:pt x="11204" y="3304"/>
                </a:lnTo>
                <a:lnTo>
                  <a:pt x="11204" y="3308"/>
                </a:lnTo>
                <a:lnTo>
                  <a:pt x="11206" y="3314"/>
                </a:lnTo>
                <a:lnTo>
                  <a:pt x="11206" y="3318"/>
                </a:lnTo>
                <a:lnTo>
                  <a:pt x="11210" y="3316"/>
                </a:lnTo>
                <a:lnTo>
                  <a:pt x="11214" y="3310"/>
                </a:lnTo>
                <a:lnTo>
                  <a:pt x="11218" y="3304"/>
                </a:lnTo>
                <a:lnTo>
                  <a:pt x="11218" y="3306"/>
                </a:lnTo>
                <a:lnTo>
                  <a:pt x="11218" y="3310"/>
                </a:lnTo>
                <a:lnTo>
                  <a:pt x="11220" y="3312"/>
                </a:lnTo>
                <a:lnTo>
                  <a:pt x="11222" y="3310"/>
                </a:lnTo>
                <a:lnTo>
                  <a:pt x="11224" y="3306"/>
                </a:lnTo>
                <a:lnTo>
                  <a:pt x="11226" y="3302"/>
                </a:lnTo>
                <a:lnTo>
                  <a:pt x="11230" y="3298"/>
                </a:lnTo>
                <a:lnTo>
                  <a:pt x="11234" y="3294"/>
                </a:lnTo>
                <a:lnTo>
                  <a:pt x="11238" y="3294"/>
                </a:lnTo>
                <a:lnTo>
                  <a:pt x="11238" y="3296"/>
                </a:lnTo>
                <a:lnTo>
                  <a:pt x="11234" y="3300"/>
                </a:lnTo>
                <a:lnTo>
                  <a:pt x="11232" y="3304"/>
                </a:lnTo>
                <a:lnTo>
                  <a:pt x="11234" y="3308"/>
                </a:lnTo>
                <a:lnTo>
                  <a:pt x="11238" y="3310"/>
                </a:lnTo>
                <a:lnTo>
                  <a:pt x="11242" y="3308"/>
                </a:lnTo>
                <a:lnTo>
                  <a:pt x="11244" y="3306"/>
                </a:lnTo>
                <a:lnTo>
                  <a:pt x="11246" y="3302"/>
                </a:lnTo>
                <a:lnTo>
                  <a:pt x="11244" y="3296"/>
                </a:lnTo>
                <a:lnTo>
                  <a:pt x="11242" y="3292"/>
                </a:lnTo>
                <a:lnTo>
                  <a:pt x="11244" y="3290"/>
                </a:lnTo>
                <a:lnTo>
                  <a:pt x="11246" y="3290"/>
                </a:lnTo>
                <a:lnTo>
                  <a:pt x="11248" y="3294"/>
                </a:lnTo>
                <a:lnTo>
                  <a:pt x="11250" y="3300"/>
                </a:lnTo>
                <a:lnTo>
                  <a:pt x="11254" y="3296"/>
                </a:lnTo>
                <a:lnTo>
                  <a:pt x="11256" y="3294"/>
                </a:lnTo>
                <a:lnTo>
                  <a:pt x="11256" y="3292"/>
                </a:lnTo>
                <a:lnTo>
                  <a:pt x="11252" y="3288"/>
                </a:lnTo>
                <a:lnTo>
                  <a:pt x="11250" y="3286"/>
                </a:lnTo>
                <a:lnTo>
                  <a:pt x="11254" y="3284"/>
                </a:lnTo>
                <a:lnTo>
                  <a:pt x="11264" y="3284"/>
                </a:lnTo>
                <a:lnTo>
                  <a:pt x="11272" y="3286"/>
                </a:lnTo>
                <a:lnTo>
                  <a:pt x="11278" y="3288"/>
                </a:lnTo>
                <a:lnTo>
                  <a:pt x="11282" y="3288"/>
                </a:lnTo>
                <a:lnTo>
                  <a:pt x="11284" y="3286"/>
                </a:lnTo>
                <a:lnTo>
                  <a:pt x="11284" y="3284"/>
                </a:lnTo>
                <a:lnTo>
                  <a:pt x="11284" y="3280"/>
                </a:lnTo>
                <a:lnTo>
                  <a:pt x="11288" y="3278"/>
                </a:lnTo>
                <a:lnTo>
                  <a:pt x="11296" y="3276"/>
                </a:lnTo>
                <a:lnTo>
                  <a:pt x="11302" y="3276"/>
                </a:lnTo>
                <a:lnTo>
                  <a:pt x="11306" y="3278"/>
                </a:lnTo>
                <a:lnTo>
                  <a:pt x="11310" y="3276"/>
                </a:lnTo>
                <a:lnTo>
                  <a:pt x="11316" y="3268"/>
                </a:lnTo>
                <a:lnTo>
                  <a:pt x="11322" y="3256"/>
                </a:lnTo>
                <a:lnTo>
                  <a:pt x="11326" y="3244"/>
                </a:lnTo>
                <a:lnTo>
                  <a:pt x="11328" y="3232"/>
                </a:lnTo>
                <a:lnTo>
                  <a:pt x="11328" y="3226"/>
                </a:lnTo>
                <a:lnTo>
                  <a:pt x="11326" y="3226"/>
                </a:lnTo>
                <a:lnTo>
                  <a:pt x="11322" y="3226"/>
                </a:lnTo>
                <a:lnTo>
                  <a:pt x="11322" y="3218"/>
                </a:lnTo>
                <a:lnTo>
                  <a:pt x="11322" y="3208"/>
                </a:lnTo>
                <a:lnTo>
                  <a:pt x="11324" y="3200"/>
                </a:lnTo>
                <a:lnTo>
                  <a:pt x="11324" y="3192"/>
                </a:lnTo>
                <a:lnTo>
                  <a:pt x="11324" y="3180"/>
                </a:lnTo>
                <a:lnTo>
                  <a:pt x="11320" y="3164"/>
                </a:lnTo>
                <a:lnTo>
                  <a:pt x="11314" y="3148"/>
                </a:lnTo>
                <a:lnTo>
                  <a:pt x="11306" y="3134"/>
                </a:lnTo>
                <a:lnTo>
                  <a:pt x="11298" y="3122"/>
                </a:lnTo>
                <a:lnTo>
                  <a:pt x="11292" y="3110"/>
                </a:lnTo>
                <a:lnTo>
                  <a:pt x="11286" y="3100"/>
                </a:lnTo>
                <a:lnTo>
                  <a:pt x="11280" y="3086"/>
                </a:lnTo>
                <a:lnTo>
                  <a:pt x="11278" y="3080"/>
                </a:lnTo>
                <a:lnTo>
                  <a:pt x="11274" y="3078"/>
                </a:lnTo>
                <a:lnTo>
                  <a:pt x="11270" y="3074"/>
                </a:lnTo>
                <a:lnTo>
                  <a:pt x="11262" y="3066"/>
                </a:lnTo>
                <a:lnTo>
                  <a:pt x="11258" y="3060"/>
                </a:lnTo>
                <a:lnTo>
                  <a:pt x="11254" y="3058"/>
                </a:lnTo>
                <a:lnTo>
                  <a:pt x="11248" y="3056"/>
                </a:lnTo>
                <a:lnTo>
                  <a:pt x="11244" y="3054"/>
                </a:lnTo>
                <a:lnTo>
                  <a:pt x="11242" y="3050"/>
                </a:lnTo>
                <a:lnTo>
                  <a:pt x="11242" y="3048"/>
                </a:lnTo>
                <a:lnTo>
                  <a:pt x="11246" y="3048"/>
                </a:lnTo>
                <a:lnTo>
                  <a:pt x="11248" y="3046"/>
                </a:lnTo>
                <a:lnTo>
                  <a:pt x="11248" y="3038"/>
                </a:lnTo>
                <a:lnTo>
                  <a:pt x="11246" y="3030"/>
                </a:lnTo>
                <a:lnTo>
                  <a:pt x="11248" y="3026"/>
                </a:lnTo>
                <a:lnTo>
                  <a:pt x="11248" y="3022"/>
                </a:lnTo>
                <a:lnTo>
                  <a:pt x="11250" y="3020"/>
                </a:lnTo>
                <a:lnTo>
                  <a:pt x="11256" y="3018"/>
                </a:lnTo>
                <a:lnTo>
                  <a:pt x="11260" y="3016"/>
                </a:lnTo>
                <a:lnTo>
                  <a:pt x="11262" y="3012"/>
                </a:lnTo>
                <a:lnTo>
                  <a:pt x="11266" y="3008"/>
                </a:lnTo>
                <a:lnTo>
                  <a:pt x="11268" y="3008"/>
                </a:lnTo>
                <a:lnTo>
                  <a:pt x="11272" y="3008"/>
                </a:lnTo>
                <a:lnTo>
                  <a:pt x="11276" y="3010"/>
                </a:lnTo>
                <a:lnTo>
                  <a:pt x="11280" y="3008"/>
                </a:lnTo>
                <a:lnTo>
                  <a:pt x="11284" y="3006"/>
                </a:lnTo>
                <a:lnTo>
                  <a:pt x="11290" y="3000"/>
                </a:lnTo>
                <a:lnTo>
                  <a:pt x="11314" y="2976"/>
                </a:lnTo>
                <a:lnTo>
                  <a:pt x="11322" y="2968"/>
                </a:lnTo>
                <a:lnTo>
                  <a:pt x="11330" y="2964"/>
                </a:lnTo>
                <a:lnTo>
                  <a:pt x="11334" y="2964"/>
                </a:lnTo>
                <a:lnTo>
                  <a:pt x="11334" y="2960"/>
                </a:lnTo>
                <a:lnTo>
                  <a:pt x="11336" y="2954"/>
                </a:lnTo>
                <a:lnTo>
                  <a:pt x="11336" y="2944"/>
                </a:lnTo>
                <a:lnTo>
                  <a:pt x="11336" y="2938"/>
                </a:lnTo>
                <a:lnTo>
                  <a:pt x="11338" y="2934"/>
                </a:lnTo>
                <a:lnTo>
                  <a:pt x="11336" y="2932"/>
                </a:lnTo>
                <a:lnTo>
                  <a:pt x="11334" y="2928"/>
                </a:lnTo>
                <a:lnTo>
                  <a:pt x="11334" y="2926"/>
                </a:lnTo>
                <a:lnTo>
                  <a:pt x="11334" y="2924"/>
                </a:lnTo>
                <a:lnTo>
                  <a:pt x="11338" y="2914"/>
                </a:lnTo>
                <a:lnTo>
                  <a:pt x="11352" y="2894"/>
                </a:lnTo>
                <a:lnTo>
                  <a:pt x="11362" y="2884"/>
                </a:lnTo>
                <a:lnTo>
                  <a:pt x="11366" y="2882"/>
                </a:lnTo>
                <a:lnTo>
                  <a:pt x="11368" y="2882"/>
                </a:lnTo>
                <a:lnTo>
                  <a:pt x="11372" y="2884"/>
                </a:lnTo>
                <a:lnTo>
                  <a:pt x="11376" y="2882"/>
                </a:lnTo>
                <a:lnTo>
                  <a:pt x="11380" y="2878"/>
                </a:lnTo>
                <a:lnTo>
                  <a:pt x="11382" y="2872"/>
                </a:lnTo>
                <a:lnTo>
                  <a:pt x="11380" y="2866"/>
                </a:lnTo>
                <a:lnTo>
                  <a:pt x="11380" y="2862"/>
                </a:lnTo>
                <a:lnTo>
                  <a:pt x="11386" y="2864"/>
                </a:lnTo>
                <a:lnTo>
                  <a:pt x="11396" y="2864"/>
                </a:lnTo>
                <a:lnTo>
                  <a:pt x="11398" y="2862"/>
                </a:lnTo>
                <a:lnTo>
                  <a:pt x="11402" y="2858"/>
                </a:lnTo>
                <a:lnTo>
                  <a:pt x="11408" y="2848"/>
                </a:lnTo>
                <a:lnTo>
                  <a:pt x="11412" y="2840"/>
                </a:lnTo>
                <a:lnTo>
                  <a:pt x="11414" y="2832"/>
                </a:lnTo>
                <a:lnTo>
                  <a:pt x="11414" y="2828"/>
                </a:lnTo>
                <a:lnTo>
                  <a:pt x="11416" y="2826"/>
                </a:lnTo>
                <a:lnTo>
                  <a:pt x="11420" y="2826"/>
                </a:lnTo>
                <a:lnTo>
                  <a:pt x="11424" y="2826"/>
                </a:lnTo>
                <a:lnTo>
                  <a:pt x="11424" y="2828"/>
                </a:lnTo>
                <a:lnTo>
                  <a:pt x="11424" y="2834"/>
                </a:lnTo>
                <a:lnTo>
                  <a:pt x="11422" y="2836"/>
                </a:lnTo>
                <a:lnTo>
                  <a:pt x="11424" y="2838"/>
                </a:lnTo>
                <a:lnTo>
                  <a:pt x="11426" y="2838"/>
                </a:lnTo>
                <a:lnTo>
                  <a:pt x="11430" y="2834"/>
                </a:lnTo>
                <a:lnTo>
                  <a:pt x="11436" y="2832"/>
                </a:lnTo>
                <a:lnTo>
                  <a:pt x="11438" y="2832"/>
                </a:lnTo>
                <a:lnTo>
                  <a:pt x="11440" y="2834"/>
                </a:lnTo>
                <a:lnTo>
                  <a:pt x="11440" y="2836"/>
                </a:lnTo>
                <a:lnTo>
                  <a:pt x="11440" y="2844"/>
                </a:lnTo>
                <a:lnTo>
                  <a:pt x="11442" y="2848"/>
                </a:lnTo>
                <a:lnTo>
                  <a:pt x="11444" y="2850"/>
                </a:lnTo>
                <a:lnTo>
                  <a:pt x="11458" y="2854"/>
                </a:lnTo>
                <a:lnTo>
                  <a:pt x="11468" y="2860"/>
                </a:lnTo>
                <a:lnTo>
                  <a:pt x="11474" y="2860"/>
                </a:lnTo>
                <a:lnTo>
                  <a:pt x="11478" y="2858"/>
                </a:lnTo>
                <a:lnTo>
                  <a:pt x="11486" y="2854"/>
                </a:lnTo>
                <a:lnTo>
                  <a:pt x="11496" y="2852"/>
                </a:lnTo>
                <a:lnTo>
                  <a:pt x="11506" y="2848"/>
                </a:lnTo>
                <a:lnTo>
                  <a:pt x="11512" y="2844"/>
                </a:lnTo>
                <a:lnTo>
                  <a:pt x="11520" y="2836"/>
                </a:lnTo>
                <a:lnTo>
                  <a:pt x="11536" y="2826"/>
                </a:lnTo>
                <a:lnTo>
                  <a:pt x="11546" y="2820"/>
                </a:lnTo>
                <a:lnTo>
                  <a:pt x="11554" y="2810"/>
                </a:lnTo>
                <a:lnTo>
                  <a:pt x="11574" y="2784"/>
                </a:lnTo>
                <a:lnTo>
                  <a:pt x="11600" y="2748"/>
                </a:lnTo>
                <a:lnTo>
                  <a:pt x="11616" y="2728"/>
                </a:lnTo>
                <a:lnTo>
                  <a:pt x="11638" y="2708"/>
                </a:lnTo>
                <a:lnTo>
                  <a:pt x="11656" y="2686"/>
                </a:lnTo>
                <a:lnTo>
                  <a:pt x="11668" y="2668"/>
                </a:lnTo>
                <a:lnTo>
                  <a:pt x="11678" y="2652"/>
                </a:lnTo>
                <a:lnTo>
                  <a:pt x="11684" y="2638"/>
                </a:lnTo>
                <a:lnTo>
                  <a:pt x="11692" y="2616"/>
                </a:lnTo>
                <a:lnTo>
                  <a:pt x="11696" y="2608"/>
                </a:lnTo>
                <a:lnTo>
                  <a:pt x="11704" y="2600"/>
                </a:lnTo>
                <a:lnTo>
                  <a:pt x="11712" y="2592"/>
                </a:lnTo>
                <a:lnTo>
                  <a:pt x="11716" y="2586"/>
                </a:lnTo>
                <a:lnTo>
                  <a:pt x="11720" y="2576"/>
                </a:lnTo>
                <a:lnTo>
                  <a:pt x="11722" y="2572"/>
                </a:lnTo>
                <a:lnTo>
                  <a:pt x="11726" y="2564"/>
                </a:lnTo>
                <a:lnTo>
                  <a:pt x="11732" y="2556"/>
                </a:lnTo>
                <a:lnTo>
                  <a:pt x="11742" y="2546"/>
                </a:lnTo>
                <a:lnTo>
                  <a:pt x="11748" y="2540"/>
                </a:lnTo>
                <a:lnTo>
                  <a:pt x="11754" y="2532"/>
                </a:lnTo>
                <a:lnTo>
                  <a:pt x="11762" y="2516"/>
                </a:lnTo>
                <a:lnTo>
                  <a:pt x="11768" y="2496"/>
                </a:lnTo>
                <a:lnTo>
                  <a:pt x="11772" y="2476"/>
                </a:lnTo>
                <a:lnTo>
                  <a:pt x="11772" y="2456"/>
                </a:lnTo>
                <a:lnTo>
                  <a:pt x="11772" y="2438"/>
                </a:lnTo>
                <a:lnTo>
                  <a:pt x="11770" y="2422"/>
                </a:lnTo>
                <a:lnTo>
                  <a:pt x="11768" y="2412"/>
                </a:lnTo>
                <a:lnTo>
                  <a:pt x="11768" y="2404"/>
                </a:lnTo>
                <a:lnTo>
                  <a:pt x="11768" y="2398"/>
                </a:lnTo>
                <a:lnTo>
                  <a:pt x="11768" y="2392"/>
                </a:lnTo>
                <a:lnTo>
                  <a:pt x="11770" y="2388"/>
                </a:lnTo>
                <a:lnTo>
                  <a:pt x="11778" y="2376"/>
                </a:lnTo>
                <a:lnTo>
                  <a:pt x="11780" y="2370"/>
                </a:lnTo>
                <a:lnTo>
                  <a:pt x="11784" y="2360"/>
                </a:lnTo>
                <a:lnTo>
                  <a:pt x="11788" y="2350"/>
                </a:lnTo>
                <a:lnTo>
                  <a:pt x="11792" y="2340"/>
                </a:lnTo>
                <a:lnTo>
                  <a:pt x="11804" y="2328"/>
                </a:lnTo>
                <a:lnTo>
                  <a:pt x="11808" y="2322"/>
                </a:lnTo>
                <a:lnTo>
                  <a:pt x="11810" y="2316"/>
                </a:lnTo>
                <a:lnTo>
                  <a:pt x="11810" y="2310"/>
                </a:lnTo>
                <a:lnTo>
                  <a:pt x="11804" y="2304"/>
                </a:lnTo>
                <a:lnTo>
                  <a:pt x="11800" y="2298"/>
                </a:lnTo>
                <a:lnTo>
                  <a:pt x="11798" y="2292"/>
                </a:lnTo>
                <a:lnTo>
                  <a:pt x="11796" y="2288"/>
                </a:lnTo>
                <a:lnTo>
                  <a:pt x="11798" y="2284"/>
                </a:lnTo>
                <a:lnTo>
                  <a:pt x="11800" y="2276"/>
                </a:lnTo>
                <a:lnTo>
                  <a:pt x="11798" y="2272"/>
                </a:lnTo>
                <a:lnTo>
                  <a:pt x="11794" y="2266"/>
                </a:lnTo>
                <a:lnTo>
                  <a:pt x="11792" y="2260"/>
                </a:lnTo>
                <a:lnTo>
                  <a:pt x="11794" y="2258"/>
                </a:lnTo>
                <a:lnTo>
                  <a:pt x="11804" y="2252"/>
                </a:lnTo>
                <a:lnTo>
                  <a:pt x="11808" y="2248"/>
                </a:lnTo>
                <a:lnTo>
                  <a:pt x="11808" y="2246"/>
                </a:lnTo>
                <a:lnTo>
                  <a:pt x="11806" y="2240"/>
                </a:lnTo>
                <a:lnTo>
                  <a:pt x="11798" y="2234"/>
                </a:lnTo>
                <a:lnTo>
                  <a:pt x="11780" y="2220"/>
                </a:lnTo>
                <a:lnTo>
                  <a:pt x="11768" y="2208"/>
                </a:lnTo>
                <a:lnTo>
                  <a:pt x="11752" y="2188"/>
                </a:lnTo>
                <a:lnTo>
                  <a:pt x="11746" y="2186"/>
                </a:lnTo>
                <a:lnTo>
                  <a:pt x="11742" y="2184"/>
                </a:lnTo>
                <a:lnTo>
                  <a:pt x="11732" y="2184"/>
                </a:lnTo>
                <a:lnTo>
                  <a:pt x="11720" y="2186"/>
                </a:lnTo>
                <a:lnTo>
                  <a:pt x="11714" y="2186"/>
                </a:lnTo>
                <a:lnTo>
                  <a:pt x="11708" y="2182"/>
                </a:lnTo>
                <a:lnTo>
                  <a:pt x="11702" y="2182"/>
                </a:lnTo>
                <a:lnTo>
                  <a:pt x="11700" y="2184"/>
                </a:lnTo>
                <a:lnTo>
                  <a:pt x="11696" y="2196"/>
                </a:lnTo>
                <a:lnTo>
                  <a:pt x="11692" y="2202"/>
                </a:lnTo>
                <a:lnTo>
                  <a:pt x="11688" y="2210"/>
                </a:lnTo>
                <a:lnTo>
                  <a:pt x="11680" y="2218"/>
                </a:lnTo>
                <a:lnTo>
                  <a:pt x="11670" y="2222"/>
                </a:lnTo>
                <a:lnTo>
                  <a:pt x="11660" y="2224"/>
                </a:lnTo>
                <a:lnTo>
                  <a:pt x="11656" y="2224"/>
                </a:lnTo>
                <a:lnTo>
                  <a:pt x="11652" y="2224"/>
                </a:lnTo>
                <a:lnTo>
                  <a:pt x="11650" y="2220"/>
                </a:lnTo>
                <a:lnTo>
                  <a:pt x="11650" y="2216"/>
                </a:lnTo>
                <a:lnTo>
                  <a:pt x="11650" y="2212"/>
                </a:lnTo>
                <a:lnTo>
                  <a:pt x="11654" y="2202"/>
                </a:lnTo>
                <a:lnTo>
                  <a:pt x="11658" y="2192"/>
                </a:lnTo>
                <a:lnTo>
                  <a:pt x="11660" y="2184"/>
                </a:lnTo>
                <a:lnTo>
                  <a:pt x="11660" y="2182"/>
                </a:lnTo>
                <a:lnTo>
                  <a:pt x="11658" y="2180"/>
                </a:lnTo>
                <a:lnTo>
                  <a:pt x="11654" y="2180"/>
                </a:lnTo>
                <a:lnTo>
                  <a:pt x="11648" y="2180"/>
                </a:lnTo>
                <a:lnTo>
                  <a:pt x="11638" y="2186"/>
                </a:lnTo>
                <a:lnTo>
                  <a:pt x="11634" y="2190"/>
                </a:lnTo>
                <a:lnTo>
                  <a:pt x="11634" y="2194"/>
                </a:lnTo>
                <a:lnTo>
                  <a:pt x="11636" y="2198"/>
                </a:lnTo>
                <a:lnTo>
                  <a:pt x="11638" y="2202"/>
                </a:lnTo>
                <a:lnTo>
                  <a:pt x="11638" y="2204"/>
                </a:lnTo>
                <a:lnTo>
                  <a:pt x="11634" y="2206"/>
                </a:lnTo>
                <a:lnTo>
                  <a:pt x="11626" y="2208"/>
                </a:lnTo>
                <a:lnTo>
                  <a:pt x="11622" y="2208"/>
                </a:lnTo>
                <a:lnTo>
                  <a:pt x="11618" y="2206"/>
                </a:lnTo>
                <a:lnTo>
                  <a:pt x="11616" y="2204"/>
                </a:lnTo>
                <a:lnTo>
                  <a:pt x="11616" y="2202"/>
                </a:lnTo>
                <a:lnTo>
                  <a:pt x="11618" y="2194"/>
                </a:lnTo>
                <a:lnTo>
                  <a:pt x="11622" y="2186"/>
                </a:lnTo>
                <a:lnTo>
                  <a:pt x="11624" y="2176"/>
                </a:lnTo>
                <a:lnTo>
                  <a:pt x="11624" y="2172"/>
                </a:lnTo>
                <a:lnTo>
                  <a:pt x="11622" y="2168"/>
                </a:lnTo>
                <a:lnTo>
                  <a:pt x="11620" y="2164"/>
                </a:lnTo>
                <a:lnTo>
                  <a:pt x="11616" y="2162"/>
                </a:lnTo>
                <a:lnTo>
                  <a:pt x="11610" y="2160"/>
                </a:lnTo>
                <a:lnTo>
                  <a:pt x="11602" y="2160"/>
                </a:lnTo>
                <a:lnTo>
                  <a:pt x="11584" y="2160"/>
                </a:lnTo>
                <a:lnTo>
                  <a:pt x="11570" y="2160"/>
                </a:lnTo>
                <a:lnTo>
                  <a:pt x="11560" y="2158"/>
                </a:lnTo>
                <a:lnTo>
                  <a:pt x="11556" y="2154"/>
                </a:lnTo>
                <a:lnTo>
                  <a:pt x="11554" y="2150"/>
                </a:lnTo>
                <a:lnTo>
                  <a:pt x="11556" y="2146"/>
                </a:lnTo>
                <a:lnTo>
                  <a:pt x="11562" y="2138"/>
                </a:lnTo>
                <a:lnTo>
                  <a:pt x="11574" y="2126"/>
                </a:lnTo>
                <a:lnTo>
                  <a:pt x="11594" y="2112"/>
                </a:lnTo>
                <a:lnTo>
                  <a:pt x="11634" y="2086"/>
                </a:lnTo>
                <a:lnTo>
                  <a:pt x="11658" y="2068"/>
                </a:lnTo>
                <a:lnTo>
                  <a:pt x="11666" y="2060"/>
                </a:lnTo>
                <a:lnTo>
                  <a:pt x="11672" y="2052"/>
                </a:lnTo>
                <a:lnTo>
                  <a:pt x="11676" y="2042"/>
                </a:lnTo>
                <a:lnTo>
                  <a:pt x="11682" y="2030"/>
                </a:lnTo>
                <a:lnTo>
                  <a:pt x="11690" y="2018"/>
                </a:lnTo>
                <a:lnTo>
                  <a:pt x="11700" y="2008"/>
                </a:lnTo>
                <a:lnTo>
                  <a:pt x="11714" y="1998"/>
                </a:lnTo>
                <a:lnTo>
                  <a:pt x="11728" y="1990"/>
                </a:lnTo>
                <a:lnTo>
                  <a:pt x="11742" y="1982"/>
                </a:lnTo>
                <a:lnTo>
                  <a:pt x="11754" y="1972"/>
                </a:lnTo>
                <a:lnTo>
                  <a:pt x="11766" y="1960"/>
                </a:lnTo>
                <a:lnTo>
                  <a:pt x="11770" y="1952"/>
                </a:lnTo>
                <a:lnTo>
                  <a:pt x="11774" y="1944"/>
                </a:lnTo>
                <a:lnTo>
                  <a:pt x="11782" y="1928"/>
                </a:lnTo>
                <a:lnTo>
                  <a:pt x="11796" y="1912"/>
                </a:lnTo>
                <a:lnTo>
                  <a:pt x="11814" y="1896"/>
                </a:lnTo>
                <a:lnTo>
                  <a:pt x="11834" y="1882"/>
                </a:lnTo>
                <a:lnTo>
                  <a:pt x="11854" y="1870"/>
                </a:lnTo>
                <a:lnTo>
                  <a:pt x="11874" y="1864"/>
                </a:lnTo>
                <a:lnTo>
                  <a:pt x="11894" y="1860"/>
                </a:lnTo>
                <a:lnTo>
                  <a:pt x="11902" y="1860"/>
                </a:lnTo>
                <a:lnTo>
                  <a:pt x="11912" y="1862"/>
                </a:lnTo>
                <a:lnTo>
                  <a:pt x="11926" y="1864"/>
                </a:lnTo>
                <a:lnTo>
                  <a:pt x="11936" y="1866"/>
                </a:lnTo>
                <a:lnTo>
                  <a:pt x="11956" y="1864"/>
                </a:lnTo>
                <a:lnTo>
                  <a:pt x="11970" y="1864"/>
                </a:lnTo>
                <a:lnTo>
                  <a:pt x="11978" y="1866"/>
                </a:lnTo>
                <a:lnTo>
                  <a:pt x="11986" y="1868"/>
                </a:lnTo>
                <a:lnTo>
                  <a:pt x="11994" y="1872"/>
                </a:lnTo>
                <a:lnTo>
                  <a:pt x="11996" y="1872"/>
                </a:lnTo>
                <a:lnTo>
                  <a:pt x="11998" y="1870"/>
                </a:lnTo>
                <a:lnTo>
                  <a:pt x="12002" y="1866"/>
                </a:lnTo>
                <a:lnTo>
                  <a:pt x="12006" y="1862"/>
                </a:lnTo>
                <a:lnTo>
                  <a:pt x="12012" y="1858"/>
                </a:lnTo>
                <a:lnTo>
                  <a:pt x="12024" y="1858"/>
                </a:lnTo>
                <a:lnTo>
                  <a:pt x="12042" y="1860"/>
                </a:lnTo>
                <a:lnTo>
                  <a:pt x="12076" y="1868"/>
                </a:lnTo>
                <a:lnTo>
                  <a:pt x="12088" y="1870"/>
                </a:lnTo>
                <a:lnTo>
                  <a:pt x="12096" y="1870"/>
                </a:lnTo>
                <a:lnTo>
                  <a:pt x="12104" y="1868"/>
                </a:lnTo>
                <a:lnTo>
                  <a:pt x="12108" y="1866"/>
                </a:lnTo>
                <a:lnTo>
                  <a:pt x="12112" y="1858"/>
                </a:lnTo>
                <a:lnTo>
                  <a:pt x="12116" y="1848"/>
                </a:lnTo>
                <a:lnTo>
                  <a:pt x="12118" y="1846"/>
                </a:lnTo>
                <a:lnTo>
                  <a:pt x="12124" y="1844"/>
                </a:lnTo>
                <a:lnTo>
                  <a:pt x="12140" y="1842"/>
                </a:lnTo>
                <a:lnTo>
                  <a:pt x="12160" y="1842"/>
                </a:lnTo>
                <a:lnTo>
                  <a:pt x="12182" y="1844"/>
                </a:lnTo>
                <a:lnTo>
                  <a:pt x="12202" y="1848"/>
                </a:lnTo>
                <a:lnTo>
                  <a:pt x="12210" y="1852"/>
                </a:lnTo>
                <a:lnTo>
                  <a:pt x="12216" y="1854"/>
                </a:lnTo>
                <a:lnTo>
                  <a:pt x="12218" y="1858"/>
                </a:lnTo>
                <a:lnTo>
                  <a:pt x="12220" y="1864"/>
                </a:lnTo>
                <a:lnTo>
                  <a:pt x="12216" y="1870"/>
                </a:lnTo>
                <a:lnTo>
                  <a:pt x="12208" y="1876"/>
                </a:lnTo>
                <a:lnTo>
                  <a:pt x="12202" y="1880"/>
                </a:lnTo>
                <a:lnTo>
                  <a:pt x="12200" y="1884"/>
                </a:lnTo>
                <a:lnTo>
                  <a:pt x="12200" y="1888"/>
                </a:lnTo>
                <a:lnTo>
                  <a:pt x="12202" y="1890"/>
                </a:lnTo>
                <a:lnTo>
                  <a:pt x="12214" y="1890"/>
                </a:lnTo>
                <a:lnTo>
                  <a:pt x="12228" y="1890"/>
                </a:lnTo>
                <a:lnTo>
                  <a:pt x="12246" y="1888"/>
                </a:lnTo>
                <a:lnTo>
                  <a:pt x="12262" y="1884"/>
                </a:lnTo>
                <a:lnTo>
                  <a:pt x="12276" y="1880"/>
                </a:lnTo>
                <a:lnTo>
                  <a:pt x="12282" y="1876"/>
                </a:lnTo>
                <a:lnTo>
                  <a:pt x="12286" y="1870"/>
                </a:lnTo>
                <a:lnTo>
                  <a:pt x="12292" y="1870"/>
                </a:lnTo>
                <a:lnTo>
                  <a:pt x="12298" y="1872"/>
                </a:lnTo>
                <a:lnTo>
                  <a:pt x="12306" y="1878"/>
                </a:lnTo>
                <a:lnTo>
                  <a:pt x="12316" y="1882"/>
                </a:lnTo>
                <a:lnTo>
                  <a:pt x="12326" y="1884"/>
                </a:lnTo>
                <a:lnTo>
                  <a:pt x="12336" y="1882"/>
                </a:lnTo>
                <a:lnTo>
                  <a:pt x="12344" y="1880"/>
                </a:lnTo>
                <a:lnTo>
                  <a:pt x="12350" y="1876"/>
                </a:lnTo>
                <a:lnTo>
                  <a:pt x="12354" y="1870"/>
                </a:lnTo>
                <a:lnTo>
                  <a:pt x="12358" y="1866"/>
                </a:lnTo>
                <a:lnTo>
                  <a:pt x="12356" y="1862"/>
                </a:lnTo>
                <a:lnTo>
                  <a:pt x="12354" y="1858"/>
                </a:lnTo>
                <a:lnTo>
                  <a:pt x="12346" y="1852"/>
                </a:lnTo>
                <a:lnTo>
                  <a:pt x="12336" y="1844"/>
                </a:lnTo>
                <a:lnTo>
                  <a:pt x="12332" y="1840"/>
                </a:lnTo>
                <a:lnTo>
                  <a:pt x="12328" y="1836"/>
                </a:lnTo>
                <a:lnTo>
                  <a:pt x="12326" y="1830"/>
                </a:lnTo>
                <a:lnTo>
                  <a:pt x="12326" y="1824"/>
                </a:lnTo>
                <a:lnTo>
                  <a:pt x="12328" y="1818"/>
                </a:lnTo>
                <a:lnTo>
                  <a:pt x="12334" y="1810"/>
                </a:lnTo>
                <a:lnTo>
                  <a:pt x="12344" y="1802"/>
                </a:lnTo>
                <a:lnTo>
                  <a:pt x="12358" y="1792"/>
                </a:lnTo>
                <a:lnTo>
                  <a:pt x="12384" y="1772"/>
                </a:lnTo>
                <a:lnTo>
                  <a:pt x="12402" y="1756"/>
                </a:lnTo>
                <a:lnTo>
                  <a:pt x="12424" y="1730"/>
                </a:lnTo>
                <a:lnTo>
                  <a:pt x="12434" y="1720"/>
                </a:lnTo>
                <a:lnTo>
                  <a:pt x="12450" y="1714"/>
                </a:lnTo>
                <a:lnTo>
                  <a:pt x="12472" y="1708"/>
                </a:lnTo>
                <a:lnTo>
                  <a:pt x="12504" y="1702"/>
                </a:lnTo>
                <a:lnTo>
                  <a:pt x="12520" y="1702"/>
                </a:lnTo>
                <a:lnTo>
                  <a:pt x="12530" y="1702"/>
                </a:lnTo>
                <a:lnTo>
                  <a:pt x="12540" y="1706"/>
                </a:lnTo>
                <a:lnTo>
                  <a:pt x="12546" y="1712"/>
                </a:lnTo>
                <a:lnTo>
                  <a:pt x="12550" y="1720"/>
                </a:lnTo>
                <a:lnTo>
                  <a:pt x="12552" y="1728"/>
                </a:lnTo>
                <a:lnTo>
                  <a:pt x="12554" y="1744"/>
                </a:lnTo>
                <a:lnTo>
                  <a:pt x="12554" y="1762"/>
                </a:lnTo>
                <a:lnTo>
                  <a:pt x="12554" y="1768"/>
                </a:lnTo>
                <a:lnTo>
                  <a:pt x="12556" y="1774"/>
                </a:lnTo>
                <a:lnTo>
                  <a:pt x="12560" y="1778"/>
                </a:lnTo>
                <a:lnTo>
                  <a:pt x="12566" y="1778"/>
                </a:lnTo>
                <a:lnTo>
                  <a:pt x="12572" y="1778"/>
                </a:lnTo>
                <a:lnTo>
                  <a:pt x="12582" y="1774"/>
                </a:lnTo>
                <a:lnTo>
                  <a:pt x="12604" y="1762"/>
                </a:lnTo>
                <a:lnTo>
                  <a:pt x="12618" y="1750"/>
                </a:lnTo>
                <a:lnTo>
                  <a:pt x="12628" y="1740"/>
                </a:lnTo>
                <a:lnTo>
                  <a:pt x="12634" y="1730"/>
                </a:lnTo>
                <a:lnTo>
                  <a:pt x="12640" y="1724"/>
                </a:lnTo>
                <a:lnTo>
                  <a:pt x="12646" y="1718"/>
                </a:lnTo>
                <a:lnTo>
                  <a:pt x="12654" y="1718"/>
                </a:lnTo>
                <a:lnTo>
                  <a:pt x="12666" y="1720"/>
                </a:lnTo>
                <a:lnTo>
                  <a:pt x="12672" y="1720"/>
                </a:lnTo>
                <a:lnTo>
                  <a:pt x="12676" y="1720"/>
                </a:lnTo>
                <a:lnTo>
                  <a:pt x="12678" y="1716"/>
                </a:lnTo>
                <a:lnTo>
                  <a:pt x="12680" y="1712"/>
                </a:lnTo>
                <a:lnTo>
                  <a:pt x="12680" y="1700"/>
                </a:lnTo>
                <a:lnTo>
                  <a:pt x="12678" y="1686"/>
                </a:lnTo>
                <a:lnTo>
                  <a:pt x="12676" y="1670"/>
                </a:lnTo>
                <a:lnTo>
                  <a:pt x="12678" y="1664"/>
                </a:lnTo>
                <a:lnTo>
                  <a:pt x="12680" y="1658"/>
                </a:lnTo>
                <a:lnTo>
                  <a:pt x="12684" y="1652"/>
                </a:lnTo>
                <a:lnTo>
                  <a:pt x="12692" y="1648"/>
                </a:lnTo>
                <a:lnTo>
                  <a:pt x="12700" y="1646"/>
                </a:lnTo>
                <a:lnTo>
                  <a:pt x="12712" y="1644"/>
                </a:lnTo>
                <a:lnTo>
                  <a:pt x="12744" y="1646"/>
                </a:lnTo>
                <a:lnTo>
                  <a:pt x="12746" y="1646"/>
                </a:lnTo>
                <a:lnTo>
                  <a:pt x="12746" y="1648"/>
                </a:lnTo>
                <a:lnTo>
                  <a:pt x="12742" y="1652"/>
                </a:lnTo>
                <a:lnTo>
                  <a:pt x="12736" y="1660"/>
                </a:lnTo>
                <a:lnTo>
                  <a:pt x="12728" y="1672"/>
                </a:lnTo>
                <a:lnTo>
                  <a:pt x="12718" y="1688"/>
                </a:lnTo>
                <a:lnTo>
                  <a:pt x="12716" y="1700"/>
                </a:lnTo>
                <a:lnTo>
                  <a:pt x="12712" y="1712"/>
                </a:lnTo>
                <a:lnTo>
                  <a:pt x="12710" y="1724"/>
                </a:lnTo>
                <a:lnTo>
                  <a:pt x="12706" y="1736"/>
                </a:lnTo>
                <a:lnTo>
                  <a:pt x="12702" y="1744"/>
                </a:lnTo>
                <a:lnTo>
                  <a:pt x="12698" y="1752"/>
                </a:lnTo>
                <a:lnTo>
                  <a:pt x="12686" y="1762"/>
                </a:lnTo>
                <a:lnTo>
                  <a:pt x="12672" y="1772"/>
                </a:lnTo>
                <a:lnTo>
                  <a:pt x="12654" y="1782"/>
                </a:lnTo>
                <a:lnTo>
                  <a:pt x="12636" y="1794"/>
                </a:lnTo>
                <a:lnTo>
                  <a:pt x="12616" y="1810"/>
                </a:lnTo>
                <a:lnTo>
                  <a:pt x="12604" y="1822"/>
                </a:lnTo>
                <a:lnTo>
                  <a:pt x="12594" y="1836"/>
                </a:lnTo>
                <a:lnTo>
                  <a:pt x="12552" y="1886"/>
                </a:lnTo>
                <a:lnTo>
                  <a:pt x="12534" y="1904"/>
                </a:lnTo>
                <a:lnTo>
                  <a:pt x="12518" y="1920"/>
                </a:lnTo>
                <a:lnTo>
                  <a:pt x="12502" y="1934"/>
                </a:lnTo>
                <a:lnTo>
                  <a:pt x="12488" y="1944"/>
                </a:lnTo>
                <a:lnTo>
                  <a:pt x="12472" y="1950"/>
                </a:lnTo>
                <a:lnTo>
                  <a:pt x="12456" y="1956"/>
                </a:lnTo>
                <a:lnTo>
                  <a:pt x="12442" y="1960"/>
                </a:lnTo>
                <a:lnTo>
                  <a:pt x="12436" y="1964"/>
                </a:lnTo>
                <a:lnTo>
                  <a:pt x="12432" y="1968"/>
                </a:lnTo>
                <a:lnTo>
                  <a:pt x="12432" y="1976"/>
                </a:lnTo>
                <a:lnTo>
                  <a:pt x="12430" y="1982"/>
                </a:lnTo>
                <a:lnTo>
                  <a:pt x="12428" y="1990"/>
                </a:lnTo>
                <a:lnTo>
                  <a:pt x="12422" y="2000"/>
                </a:lnTo>
                <a:lnTo>
                  <a:pt x="12408" y="2012"/>
                </a:lnTo>
                <a:lnTo>
                  <a:pt x="12402" y="2018"/>
                </a:lnTo>
                <a:lnTo>
                  <a:pt x="12396" y="2028"/>
                </a:lnTo>
                <a:lnTo>
                  <a:pt x="12390" y="2040"/>
                </a:lnTo>
                <a:lnTo>
                  <a:pt x="12386" y="2054"/>
                </a:lnTo>
                <a:lnTo>
                  <a:pt x="12384" y="2068"/>
                </a:lnTo>
                <a:lnTo>
                  <a:pt x="12382" y="2084"/>
                </a:lnTo>
                <a:lnTo>
                  <a:pt x="12382" y="2122"/>
                </a:lnTo>
                <a:lnTo>
                  <a:pt x="12384" y="2162"/>
                </a:lnTo>
                <a:lnTo>
                  <a:pt x="12390" y="2204"/>
                </a:lnTo>
                <a:lnTo>
                  <a:pt x="12398" y="2248"/>
                </a:lnTo>
                <a:lnTo>
                  <a:pt x="12406" y="2292"/>
                </a:lnTo>
                <a:lnTo>
                  <a:pt x="12408" y="2310"/>
                </a:lnTo>
                <a:lnTo>
                  <a:pt x="12412" y="2330"/>
                </a:lnTo>
                <a:lnTo>
                  <a:pt x="12414" y="2350"/>
                </a:lnTo>
                <a:lnTo>
                  <a:pt x="12418" y="2366"/>
                </a:lnTo>
                <a:lnTo>
                  <a:pt x="12422" y="2372"/>
                </a:lnTo>
                <a:lnTo>
                  <a:pt x="12426" y="2376"/>
                </a:lnTo>
                <a:lnTo>
                  <a:pt x="12430" y="2378"/>
                </a:lnTo>
                <a:lnTo>
                  <a:pt x="12436" y="2376"/>
                </a:lnTo>
                <a:lnTo>
                  <a:pt x="12444" y="2372"/>
                </a:lnTo>
                <a:lnTo>
                  <a:pt x="12452" y="2364"/>
                </a:lnTo>
                <a:lnTo>
                  <a:pt x="12464" y="2352"/>
                </a:lnTo>
                <a:lnTo>
                  <a:pt x="12476" y="2336"/>
                </a:lnTo>
                <a:lnTo>
                  <a:pt x="12484" y="2324"/>
                </a:lnTo>
                <a:lnTo>
                  <a:pt x="12490" y="2312"/>
                </a:lnTo>
                <a:lnTo>
                  <a:pt x="12496" y="2294"/>
                </a:lnTo>
                <a:lnTo>
                  <a:pt x="12498" y="2280"/>
                </a:lnTo>
                <a:lnTo>
                  <a:pt x="12500" y="2268"/>
                </a:lnTo>
                <a:lnTo>
                  <a:pt x="12502" y="2258"/>
                </a:lnTo>
                <a:lnTo>
                  <a:pt x="12502" y="2256"/>
                </a:lnTo>
                <a:lnTo>
                  <a:pt x="12506" y="2254"/>
                </a:lnTo>
                <a:lnTo>
                  <a:pt x="12516" y="2250"/>
                </a:lnTo>
                <a:lnTo>
                  <a:pt x="12532" y="2248"/>
                </a:lnTo>
                <a:lnTo>
                  <a:pt x="12542" y="2248"/>
                </a:lnTo>
                <a:lnTo>
                  <a:pt x="12548" y="2246"/>
                </a:lnTo>
                <a:lnTo>
                  <a:pt x="12552" y="2242"/>
                </a:lnTo>
                <a:lnTo>
                  <a:pt x="12556" y="2236"/>
                </a:lnTo>
                <a:lnTo>
                  <a:pt x="12558" y="2224"/>
                </a:lnTo>
                <a:lnTo>
                  <a:pt x="12558" y="2210"/>
                </a:lnTo>
                <a:lnTo>
                  <a:pt x="12560" y="2194"/>
                </a:lnTo>
                <a:lnTo>
                  <a:pt x="12560" y="2188"/>
                </a:lnTo>
                <a:lnTo>
                  <a:pt x="12564" y="2182"/>
                </a:lnTo>
                <a:lnTo>
                  <a:pt x="12568" y="2176"/>
                </a:lnTo>
                <a:lnTo>
                  <a:pt x="12574" y="2172"/>
                </a:lnTo>
                <a:lnTo>
                  <a:pt x="12582" y="2168"/>
                </a:lnTo>
                <a:lnTo>
                  <a:pt x="12594" y="2166"/>
                </a:lnTo>
                <a:lnTo>
                  <a:pt x="12620" y="2162"/>
                </a:lnTo>
                <a:lnTo>
                  <a:pt x="12628" y="2160"/>
                </a:lnTo>
                <a:lnTo>
                  <a:pt x="12634" y="2156"/>
                </a:lnTo>
                <a:lnTo>
                  <a:pt x="12636" y="2152"/>
                </a:lnTo>
                <a:lnTo>
                  <a:pt x="12638" y="2148"/>
                </a:lnTo>
                <a:lnTo>
                  <a:pt x="12638" y="2142"/>
                </a:lnTo>
                <a:lnTo>
                  <a:pt x="12636" y="2136"/>
                </a:lnTo>
                <a:lnTo>
                  <a:pt x="12632" y="2124"/>
                </a:lnTo>
                <a:lnTo>
                  <a:pt x="12628" y="2110"/>
                </a:lnTo>
                <a:lnTo>
                  <a:pt x="12628" y="2104"/>
                </a:lnTo>
                <a:lnTo>
                  <a:pt x="12628" y="2096"/>
                </a:lnTo>
                <a:lnTo>
                  <a:pt x="12628" y="2088"/>
                </a:lnTo>
                <a:lnTo>
                  <a:pt x="12632" y="2080"/>
                </a:lnTo>
                <a:lnTo>
                  <a:pt x="12636" y="2074"/>
                </a:lnTo>
                <a:lnTo>
                  <a:pt x="12640" y="2068"/>
                </a:lnTo>
                <a:lnTo>
                  <a:pt x="12644" y="2066"/>
                </a:lnTo>
                <a:lnTo>
                  <a:pt x="12650" y="2064"/>
                </a:lnTo>
                <a:lnTo>
                  <a:pt x="12658" y="2066"/>
                </a:lnTo>
                <a:lnTo>
                  <a:pt x="12666" y="2068"/>
                </a:lnTo>
                <a:lnTo>
                  <a:pt x="12674" y="2072"/>
                </a:lnTo>
                <a:lnTo>
                  <a:pt x="12680" y="2074"/>
                </a:lnTo>
                <a:lnTo>
                  <a:pt x="12682" y="2074"/>
                </a:lnTo>
                <a:lnTo>
                  <a:pt x="12684" y="2070"/>
                </a:lnTo>
                <a:lnTo>
                  <a:pt x="12688" y="2060"/>
                </a:lnTo>
                <a:lnTo>
                  <a:pt x="12690" y="2052"/>
                </a:lnTo>
                <a:lnTo>
                  <a:pt x="12688" y="2046"/>
                </a:lnTo>
                <a:lnTo>
                  <a:pt x="12686" y="2040"/>
                </a:lnTo>
                <a:lnTo>
                  <a:pt x="12684" y="2034"/>
                </a:lnTo>
                <a:lnTo>
                  <a:pt x="12678" y="2028"/>
                </a:lnTo>
                <a:lnTo>
                  <a:pt x="12670" y="2022"/>
                </a:lnTo>
                <a:lnTo>
                  <a:pt x="12664" y="2016"/>
                </a:lnTo>
                <a:lnTo>
                  <a:pt x="12662" y="2014"/>
                </a:lnTo>
                <a:lnTo>
                  <a:pt x="12660" y="2010"/>
                </a:lnTo>
                <a:lnTo>
                  <a:pt x="12660" y="2006"/>
                </a:lnTo>
                <a:lnTo>
                  <a:pt x="12662" y="2002"/>
                </a:lnTo>
                <a:lnTo>
                  <a:pt x="12672" y="1988"/>
                </a:lnTo>
                <a:lnTo>
                  <a:pt x="12678" y="1978"/>
                </a:lnTo>
                <a:lnTo>
                  <a:pt x="12682" y="1970"/>
                </a:lnTo>
                <a:lnTo>
                  <a:pt x="12684" y="1964"/>
                </a:lnTo>
                <a:lnTo>
                  <a:pt x="12682" y="1960"/>
                </a:lnTo>
                <a:lnTo>
                  <a:pt x="12676" y="1956"/>
                </a:lnTo>
                <a:lnTo>
                  <a:pt x="12672" y="1952"/>
                </a:lnTo>
                <a:lnTo>
                  <a:pt x="12658" y="1948"/>
                </a:lnTo>
                <a:lnTo>
                  <a:pt x="12644" y="1942"/>
                </a:lnTo>
                <a:lnTo>
                  <a:pt x="12638" y="1940"/>
                </a:lnTo>
                <a:lnTo>
                  <a:pt x="12634" y="1936"/>
                </a:lnTo>
                <a:lnTo>
                  <a:pt x="12634" y="1932"/>
                </a:lnTo>
                <a:lnTo>
                  <a:pt x="12636" y="1926"/>
                </a:lnTo>
                <a:lnTo>
                  <a:pt x="12642" y="1920"/>
                </a:lnTo>
                <a:lnTo>
                  <a:pt x="12650" y="1912"/>
                </a:lnTo>
                <a:lnTo>
                  <a:pt x="12670" y="1894"/>
                </a:lnTo>
                <a:lnTo>
                  <a:pt x="12682" y="1878"/>
                </a:lnTo>
                <a:lnTo>
                  <a:pt x="12690" y="1864"/>
                </a:lnTo>
                <a:lnTo>
                  <a:pt x="12692" y="1852"/>
                </a:lnTo>
                <a:lnTo>
                  <a:pt x="12694" y="1842"/>
                </a:lnTo>
                <a:lnTo>
                  <a:pt x="12698" y="1834"/>
                </a:lnTo>
                <a:lnTo>
                  <a:pt x="12704" y="1826"/>
                </a:lnTo>
                <a:lnTo>
                  <a:pt x="12716" y="1820"/>
                </a:lnTo>
                <a:lnTo>
                  <a:pt x="12728" y="1818"/>
                </a:lnTo>
                <a:lnTo>
                  <a:pt x="12736" y="1818"/>
                </a:lnTo>
                <a:lnTo>
                  <a:pt x="12740" y="1820"/>
                </a:lnTo>
                <a:lnTo>
                  <a:pt x="12742" y="1822"/>
                </a:lnTo>
                <a:lnTo>
                  <a:pt x="12744" y="1824"/>
                </a:lnTo>
                <a:lnTo>
                  <a:pt x="12750" y="1822"/>
                </a:lnTo>
                <a:lnTo>
                  <a:pt x="12760" y="1816"/>
                </a:lnTo>
                <a:lnTo>
                  <a:pt x="12776" y="1804"/>
                </a:lnTo>
                <a:lnTo>
                  <a:pt x="12788" y="1796"/>
                </a:lnTo>
                <a:lnTo>
                  <a:pt x="12796" y="1792"/>
                </a:lnTo>
                <a:lnTo>
                  <a:pt x="12802" y="1790"/>
                </a:lnTo>
                <a:lnTo>
                  <a:pt x="12804" y="1792"/>
                </a:lnTo>
                <a:lnTo>
                  <a:pt x="12806" y="1794"/>
                </a:lnTo>
                <a:lnTo>
                  <a:pt x="12806" y="1800"/>
                </a:lnTo>
                <a:lnTo>
                  <a:pt x="12802" y="1812"/>
                </a:lnTo>
                <a:lnTo>
                  <a:pt x="12798" y="1824"/>
                </a:lnTo>
                <a:lnTo>
                  <a:pt x="12798" y="1828"/>
                </a:lnTo>
                <a:lnTo>
                  <a:pt x="12798" y="1832"/>
                </a:lnTo>
                <a:lnTo>
                  <a:pt x="12800" y="1832"/>
                </a:lnTo>
                <a:lnTo>
                  <a:pt x="12806" y="1830"/>
                </a:lnTo>
                <a:lnTo>
                  <a:pt x="12824" y="1816"/>
                </a:lnTo>
                <a:lnTo>
                  <a:pt x="12846" y="1800"/>
                </a:lnTo>
                <a:lnTo>
                  <a:pt x="12868" y="1788"/>
                </a:lnTo>
                <a:lnTo>
                  <a:pt x="12878" y="1786"/>
                </a:lnTo>
                <a:lnTo>
                  <a:pt x="12888" y="1784"/>
                </a:lnTo>
                <a:lnTo>
                  <a:pt x="12906" y="1784"/>
                </a:lnTo>
                <a:lnTo>
                  <a:pt x="12922" y="1788"/>
                </a:lnTo>
                <a:lnTo>
                  <a:pt x="12936" y="1794"/>
                </a:lnTo>
                <a:lnTo>
                  <a:pt x="12948" y="1804"/>
                </a:lnTo>
                <a:lnTo>
                  <a:pt x="12960" y="1818"/>
                </a:lnTo>
                <a:lnTo>
                  <a:pt x="12968" y="1826"/>
                </a:lnTo>
                <a:lnTo>
                  <a:pt x="12972" y="1830"/>
                </a:lnTo>
                <a:lnTo>
                  <a:pt x="12972" y="1826"/>
                </a:lnTo>
                <a:lnTo>
                  <a:pt x="12976" y="1820"/>
                </a:lnTo>
                <a:lnTo>
                  <a:pt x="12982" y="1808"/>
                </a:lnTo>
                <a:lnTo>
                  <a:pt x="12996" y="1792"/>
                </a:lnTo>
                <a:lnTo>
                  <a:pt x="13006" y="1782"/>
                </a:lnTo>
                <a:lnTo>
                  <a:pt x="13020" y="1772"/>
                </a:lnTo>
                <a:lnTo>
                  <a:pt x="13036" y="1762"/>
                </a:lnTo>
                <a:lnTo>
                  <a:pt x="13056" y="1752"/>
                </a:lnTo>
                <a:lnTo>
                  <a:pt x="13074" y="1742"/>
                </a:lnTo>
                <a:lnTo>
                  <a:pt x="13090" y="1730"/>
                </a:lnTo>
                <a:lnTo>
                  <a:pt x="13124" y="1706"/>
                </a:lnTo>
                <a:lnTo>
                  <a:pt x="13142" y="1694"/>
                </a:lnTo>
                <a:lnTo>
                  <a:pt x="13160" y="1684"/>
                </a:lnTo>
                <a:lnTo>
                  <a:pt x="13178" y="1674"/>
                </a:lnTo>
                <a:lnTo>
                  <a:pt x="13200" y="1666"/>
                </a:lnTo>
                <a:lnTo>
                  <a:pt x="13218" y="1660"/>
                </a:lnTo>
                <a:lnTo>
                  <a:pt x="13236" y="1656"/>
                </a:lnTo>
                <a:lnTo>
                  <a:pt x="13250" y="1654"/>
                </a:lnTo>
                <a:lnTo>
                  <a:pt x="13264" y="1654"/>
                </a:lnTo>
                <a:lnTo>
                  <a:pt x="13284" y="1654"/>
                </a:lnTo>
                <a:lnTo>
                  <a:pt x="13298" y="1658"/>
                </a:lnTo>
                <a:lnTo>
                  <a:pt x="13310" y="1662"/>
                </a:lnTo>
                <a:lnTo>
                  <a:pt x="13318" y="1666"/>
                </a:lnTo>
                <a:lnTo>
                  <a:pt x="13322" y="1666"/>
                </a:lnTo>
                <a:lnTo>
                  <a:pt x="13326" y="1664"/>
                </a:lnTo>
                <a:lnTo>
                  <a:pt x="13336" y="1658"/>
                </a:lnTo>
                <a:lnTo>
                  <a:pt x="13344" y="1648"/>
                </a:lnTo>
                <a:lnTo>
                  <a:pt x="13346" y="1640"/>
                </a:lnTo>
                <a:lnTo>
                  <a:pt x="13344" y="1630"/>
                </a:lnTo>
                <a:lnTo>
                  <a:pt x="13340" y="1622"/>
                </a:lnTo>
                <a:lnTo>
                  <a:pt x="13324" y="1600"/>
                </a:lnTo>
                <a:lnTo>
                  <a:pt x="13316" y="1586"/>
                </a:lnTo>
                <a:lnTo>
                  <a:pt x="13308" y="1568"/>
                </a:lnTo>
                <a:lnTo>
                  <a:pt x="13300" y="1548"/>
                </a:lnTo>
                <a:lnTo>
                  <a:pt x="13292" y="1538"/>
                </a:lnTo>
                <a:lnTo>
                  <a:pt x="13288" y="1536"/>
                </a:lnTo>
                <a:lnTo>
                  <a:pt x="13286" y="1536"/>
                </a:lnTo>
                <a:lnTo>
                  <a:pt x="13278" y="1536"/>
                </a:lnTo>
                <a:lnTo>
                  <a:pt x="13272" y="1538"/>
                </a:lnTo>
                <a:lnTo>
                  <a:pt x="13268" y="1538"/>
                </a:lnTo>
                <a:lnTo>
                  <a:pt x="13264" y="1536"/>
                </a:lnTo>
                <a:lnTo>
                  <a:pt x="13262" y="1532"/>
                </a:lnTo>
                <a:lnTo>
                  <a:pt x="13258" y="1520"/>
                </a:lnTo>
                <a:lnTo>
                  <a:pt x="13256" y="1516"/>
                </a:lnTo>
                <a:lnTo>
                  <a:pt x="13258" y="1512"/>
                </a:lnTo>
                <a:lnTo>
                  <a:pt x="13260" y="1510"/>
                </a:lnTo>
                <a:lnTo>
                  <a:pt x="13264" y="1508"/>
                </a:lnTo>
                <a:lnTo>
                  <a:pt x="13274" y="1508"/>
                </a:lnTo>
                <a:lnTo>
                  <a:pt x="13288" y="1510"/>
                </a:lnTo>
                <a:lnTo>
                  <a:pt x="13302" y="1510"/>
                </a:lnTo>
                <a:lnTo>
                  <a:pt x="13320" y="1510"/>
                </a:lnTo>
                <a:lnTo>
                  <a:pt x="13328" y="1508"/>
                </a:lnTo>
                <a:lnTo>
                  <a:pt x="13336" y="1504"/>
                </a:lnTo>
                <a:lnTo>
                  <a:pt x="13344" y="1498"/>
                </a:lnTo>
                <a:lnTo>
                  <a:pt x="13350" y="1490"/>
                </a:lnTo>
                <a:lnTo>
                  <a:pt x="13366" y="1472"/>
                </a:lnTo>
                <a:lnTo>
                  <a:pt x="13366" y="1458"/>
                </a:lnTo>
                <a:lnTo>
                  <a:pt x="13376" y="1446"/>
                </a:lnTo>
                <a:lnTo>
                  <a:pt x="13378" y="1442"/>
                </a:lnTo>
                <a:lnTo>
                  <a:pt x="13378" y="1438"/>
                </a:lnTo>
                <a:lnTo>
                  <a:pt x="13378" y="1436"/>
                </a:lnTo>
                <a:lnTo>
                  <a:pt x="13376" y="1432"/>
                </a:lnTo>
                <a:lnTo>
                  <a:pt x="13368" y="1420"/>
                </a:lnTo>
                <a:lnTo>
                  <a:pt x="13366" y="1414"/>
                </a:lnTo>
                <a:lnTo>
                  <a:pt x="13366" y="1402"/>
                </a:lnTo>
                <a:lnTo>
                  <a:pt x="13370" y="1400"/>
                </a:lnTo>
                <a:lnTo>
                  <a:pt x="13374" y="1398"/>
                </a:lnTo>
                <a:lnTo>
                  <a:pt x="13378" y="1398"/>
                </a:lnTo>
                <a:lnTo>
                  <a:pt x="13384" y="1400"/>
                </a:lnTo>
                <a:lnTo>
                  <a:pt x="13392" y="1404"/>
                </a:lnTo>
                <a:lnTo>
                  <a:pt x="13398" y="1410"/>
                </a:lnTo>
                <a:lnTo>
                  <a:pt x="13404" y="1418"/>
                </a:lnTo>
                <a:lnTo>
                  <a:pt x="13410" y="1430"/>
                </a:lnTo>
                <a:lnTo>
                  <a:pt x="13414" y="1436"/>
                </a:lnTo>
                <a:lnTo>
                  <a:pt x="13418" y="1442"/>
                </a:lnTo>
                <a:lnTo>
                  <a:pt x="13424" y="1444"/>
                </a:lnTo>
                <a:lnTo>
                  <a:pt x="13430" y="1446"/>
                </a:lnTo>
                <a:lnTo>
                  <a:pt x="13446" y="1444"/>
                </a:lnTo>
                <a:lnTo>
                  <a:pt x="13460" y="1440"/>
                </a:lnTo>
                <a:lnTo>
                  <a:pt x="13476" y="1438"/>
                </a:lnTo>
                <a:lnTo>
                  <a:pt x="13484" y="1438"/>
                </a:lnTo>
                <a:lnTo>
                  <a:pt x="13492" y="1438"/>
                </a:lnTo>
                <a:lnTo>
                  <a:pt x="13500" y="1440"/>
                </a:lnTo>
                <a:lnTo>
                  <a:pt x="13506" y="1444"/>
                </a:lnTo>
                <a:lnTo>
                  <a:pt x="13512" y="1452"/>
                </a:lnTo>
                <a:lnTo>
                  <a:pt x="13516" y="1460"/>
                </a:lnTo>
                <a:lnTo>
                  <a:pt x="13526" y="1478"/>
                </a:lnTo>
                <a:lnTo>
                  <a:pt x="13536" y="1488"/>
                </a:lnTo>
                <a:lnTo>
                  <a:pt x="13544" y="1494"/>
                </a:lnTo>
                <a:lnTo>
                  <a:pt x="13554" y="1496"/>
                </a:lnTo>
                <a:lnTo>
                  <a:pt x="13562" y="1496"/>
                </a:lnTo>
                <a:lnTo>
                  <a:pt x="13570" y="1498"/>
                </a:lnTo>
                <a:lnTo>
                  <a:pt x="13578" y="1502"/>
                </a:lnTo>
                <a:lnTo>
                  <a:pt x="13586" y="1510"/>
                </a:lnTo>
                <a:lnTo>
                  <a:pt x="13590" y="1514"/>
                </a:lnTo>
                <a:lnTo>
                  <a:pt x="13594" y="1518"/>
                </a:lnTo>
                <a:lnTo>
                  <a:pt x="13598" y="1520"/>
                </a:lnTo>
                <a:lnTo>
                  <a:pt x="13604" y="1522"/>
                </a:lnTo>
                <a:lnTo>
                  <a:pt x="13614" y="1522"/>
                </a:lnTo>
                <a:lnTo>
                  <a:pt x="13626" y="1516"/>
                </a:lnTo>
                <a:lnTo>
                  <a:pt x="13636" y="1508"/>
                </a:lnTo>
                <a:lnTo>
                  <a:pt x="13646" y="1498"/>
                </a:lnTo>
                <a:lnTo>
                  <a:pt x="13652" y="1482"/>
                </a:lnTo>
                <a:lnTo>
                  <a:pt x="13654" y="1466"/>
                </a:lnTo>
                <a:lnTo>
                  <a:pt x="13656" y="1452"/>
                </a:lnTo>
                <a:lnTo>
                  <a:pt x="13660" y="1448"/>
                </a:lnTo>
                <a:lnTo>
                  <a:pt x="13662" y="1444"/>
                </a:lnTo>
                <a:lnTo>
                  <a:pt x="13670" y="1440"/>
                </a:lnTo>
                <a:lnTo>
                  <a:pt x="13680" y="1438"/>
                </a:lnTo>
                <a:lnTo>
                  <a:pt x="13690" y="1436"/>
                </a:lnTo>
                <a:lnTo>
                  <a:pt x="13704" y="1434"/>
                </a:lnTo>
                <a:lnTo>
                  <a:pt x="13718" y="1426"/>
                </a:lnTo>
                <a:lnTo>
                  <a:pt x="13724" y="1422"/>
                </a:lnTo>
                <a:lnTo>
                  <a:pt x="13732" y="1414"/>
                </a:lnTo>
                <a:lnTo>
                  <a:pt x="13742" y="1402"/>
                </a:lnTo>
                <a:lnTo>
                  <a:pt x="13744" y="1396"/>
                </a:lnTo>
                <a:lnTo>
                  <a:pt x="13744" y="1394"/>
                </a:lnTo>
                <a:lnTo>
                  <a:pt x="13742" y="1394"/>
                </a:lnTo>
                <a:lnTo>
                  <a:pt x="13734" y="1392"/>
                </a:lnTo>
                <a:lnTo>
                  <a:pt x="13724" y="1392"/>
                </a:lnTo>
                <a:lnTo>
                  <a:pt x="13712" y="1388"/>
                </a:lnTo>
                <a:lnTo>
                  <a:pt x="13706" y="1384"/>
                </a:lnTo>
                <a:lnTo>
                  <a:pt x="13698" y="1380"/>
                </a:lnTo>
                <a:lnTo>
                  <a:pt x="13692" y="1374"/>
                </a:lnTo>
                <a:lnTo>
                  <a:pt x="13688" y="1366"/>
                </a:lnTo>
                <a:close/>
                <a:moveTo>
                  <a:pt x="6176" y="2870"/>
                </a:moveTo>
                <a:lnTo>
                  <a:pt x="6176" y="2870"/>
                </a:lnTo>
                <a:lnTo>
                  <a:pt x="6174" y="2872"/>
                </a:lnTo>
                <a:lnTo>
                  <a:pt x="6170" y="2870"/>
                </a:lnTo>
                <a:lnTo>
                  <a:pt x="6168" y="2868"/>
                </a:lnTo>
                <a:lnTo>
                  <a:pt x="6166" y="2864"/>
                </a:lnTo>
                <a:lnTo>
                  <a:pt x="6170" y="2862"/>
                </a:lnTo>
                <a:lnTo>
                  <a:pt x="6174" y="2864"/>
                </a:lnTo>
                <a:lnTo>
                  <a:pt x="6176" y="2866"/>
                </a:lnTo>
                <a:lnTo>
                  <a:pt x="6176" y="2870"/>
                </a:lnTo>
                <a:close/>
                <a:moveTo>
                  <a:pt x="7520" y="3416"/>
                </a:moveTo>
                <a:lnTo>
                  <a:pt x="7520" y="3416"/>
                </a:lnTo>
                <a:lnTo>
                  <a:pt x="7524" y="3412"/>
                </a:lnTo>
                <a:lnTo>
                  <a:pt x="7526" y="3412"/>
                </a:lnTo>
                <a:lnTo>
                  <a:pt x="7524" y="3412"/>
                </a:lnTo>
                <a:lnTo>
                  <a:pt x="7520" y="3416"/>
                </a:lnTo>
                <a:close/>
                <a:moveTo>
                  <a:pt x="7540" y="3418"/>
                </a:moveTo>
                <a:lnTo>
                  <a:pt x="7540" y="3418"/>
                </a:lnTo>
                <a:lnTo>
                  <a:pt x="7540" y="3406"/>
                </a:lnTo>
                <a:lnTo>
                  <a:pt x="7542" y="3402"/>
                </a:lnTo>
                <a:lnTo>
                  <a:pt x="7544" y="3400"/>
                </a:lnTo>
                <a:lnTo>
                  <a:pt x="7542" y="3402"/>
                </a:lnTo>
                <a:lnTo>
                  <a:pt x="7540" y="3406"/>
                </a:lnTo>
                <a:lnTo>
                  <a:pt x="7540" y="3418"/>
                </a:lnTo>
                <a:close/>
                <a:moveTo>
                  <a:pt x="8152" y="3716"/>
                </a:moveTo>
                <a:lnTo>
                  <a:pt x="8152" y="3716"/>
                </a:lnTo>
                <a:lnTo>
                  <a:pt x="8154" y="3718"/>
                </a:lnTo>
                <a:lnTo>
                  <a:pt x="8152" y="3718"/>
                </a:lnTo>
                <a:lnTo>
                  <a:pt x="8152" y="3716"/>
                </a:lnTo>
                <a:close/>
                <a:moveTo>
                  <a:pt x="8302" y="2962"/>
                </a:moveTo>
                <a:lnTo>
                  <a:pt x="8302" y="2962"/>
                </a:lnTo>
                <a:lnTo>
                  <a:pt x="8300" y="2960"/>
                </a:lnTo>
                <a:lnTo>
                  <a:pt x="8296" y="2960"/>
                </a:lnTo>
                <a:lnTo>
                  <a:pt x="8296" y="2962"/>
                </a:lnTo>
                <a:lnTo>
                  <a:pt x="8298" y="2968"/>
                </a:lnTo>
                <a:lnTo>
                  <a:pt x="8296" y="2968"/>
                </a:lnTo>
                <a:lnTo>
                  <a:pt x="8294" y="2970"/>
                </a:lnTo>
                <a:lnTo>
                  <a:pt x="8284" y="2974"/>
                </a:lnTo>
                <a:lnTo>
                  <a:pt x="8280" y="2974"/>
                </a:lnTo>
                <a:lnTo>
                  <a:pt x="8274" y="2974"/>
                </a:lnTo>
                <a:lnTo>
                  <a:pt x="8272" y="2970"/>
                </a:lnTo>
                <a:lnTo>
                  <a:pt x="8270" y="2966"/>
                </a:lnTo>
                <a:lnTo>
                  <a:pt x="8268" y="2960"/>
                </a:lnTo>
                <a:lnTo>
                  <a:pt x="8266" y="2962"/>
                </a:lnTo>
                <a:lnTo>
                  <a:pt x="8264" y="2966"/>
                </a:lnTo>
                <a:lnTo>
                  <a:pt x="8262" y="2966"/>
                </a:lnTo>
                <a:lnTo>
                  <a:pt x="8260" y="2966"/>
                </a:lnTo>
                <a:lnTo>
                  <a:pt x="8256" y="2964"/>
                </a:lnTo>
                <a:lnTo>
                  <a:pt x="8254" y="2966"/>
                </a:lnTo>
                <a:lnTo>
                  <a:pt x="8250" y="2966"/>
                </a:lnTo>
                <a:lnTo>
                  <a:pt x="8248" y="2964"/>
                </a:lnTo>
                <a:lnTo>
                  <a:pt x="8246" y="2958"/>
                </a:lnTo>
                <a:lnTo>
                  <a:pt x="8242" y="2954"/>
                </a:lnTo>
                <a:lnTo>
                  <a:pt x="8240" y="2952"/>
                </a:lnTo>
                <a:lnTo>
                  <a:pt x="8238" y="2958"/>
                </a:lnTo>
                <a:lnTo>
                  <a:pt x="8238" y="2970"/>
                </a:lnTo>
                <a:lnTo>
                  <a:pt x="8234" y="2980"/>
                </a:lnTo>
                <a:lnTo>
                  <a:pt x="8232" y="2990"/>
                </a:lnTo>
                <a:lnTo>
                  <a:pt x="8230" y="2998"/>
                </a:lnTo>
                <a:lnTo>
                  <a:pt x="8232" y="3006"/>
                </a:lnTo>
                <a:lnTo>
                  <a:pt x="8236" y="3014"/>
                </a:lnTo>
                <a:lnTo>
                  <a:pt x="8242" y="3022"/>
                </a:lnTo>
                <a:lnTo>
                  <a:pt x="8244" y="3022"/>
                </a:lnTo>
                <a:lnTo>
                  <a:pt x="8246" y="3020"/>
                </a:lnTo>
                <a:lnTo>
                  <a:pt x="8244" y="3016"/>
                </a:lnTo>
                <a:lnTo>
                  <a:pt x="8244" y="3012"/>
                </a:lnTo>
                <a:lnTo>
                  <a:pt x="8248" y="3012"/>
                </a:lnTo>
                <a:lnTo>
                  <a:pt x="8254" y="3012"/>
                </a:lnTo>
                <a:lnTo>
                  <a:pt x="8260" y="3010"/>
                </a:lnTo>
                <a:lnTo>
                  <a:pt x="8264" y="3010"/>
                </a:lnTo>
                <a:lnTo>
                  <a:pt x="8262" y="3016"/>
                </a:lnTo>
                <a:lnTo>
                  <a:pt x="8260" y="3022"/>
                </a:lnTo>
                <a:lnTo>
                  <a:pt x="8260" y="3026"/>
                </a:lnTo>
                <a:lnTo>
                  <a:pt x="8262" y="3028"/>
                </a:lnTo>
                <a:lnTo>
                  <a:pt x="8264" y="3028"/>
                </a:lnTo>
                <a:lnTo>
                  <a:pt x="8268" y="3030"/>
                </a:lnTo>
                <a:lnTo>
                  <a:pt x="8270" y="3034"/>
                </a:lnTo>
                <a:lnTo>
                  <a:pt x="8268" y="3036"/>
                </a:lnTo>
                <a:lnTo>
                  <a:pt x="8262" y="3038"/>
                </a:lnTo>
                <a:lnTo>
                  <a:pt x="8256" y="3036"/>
                </a:lnTo>
                <a:lnTo>
                  <a:pt x="8254" y="3034"/>
                </a:lnTo>
                <a:lnTo>
                  <a:pt x="8256" y="3030"/>
                </a:lnTo>
                <a:lnTo>
                  <a:pt x="8254" y="3028"/>
                </a:lnTo>
                <a:lnTo>
                  <a:pt x="8252" y="3030"/>
                </a:lnTo>
                <a:lnTo>
                  <a:pt x="8250" y="3032"/>
                </a:lnTo>
                <a:lnTo>
                  <a:pt x="8248" y="3042"/>
                </a:lnTo>
                <a:lnTo>
                  <a:pt x="8248" y="3050"/>
                </a:lnTo>
                <a:lnTo>
                  <a:pt x="8248" y="3054"/>
                </a:lnTo>
                <a:lnTo>
                  <a:pt x="8250" y="3054"/>
                </a:lnTo>
                <a:lnTo>
                  <a:pt x="8252" y="3054"/>
                </a:lnTo>
                <a:lnTo>
                  <a:pt x="8252" y="3050"/>
                </a:lnTo>
                <a:lnTo>
                  <a:pt x="8252" y="3046"/>
                </a:lnTo>
                <a:lnTo>
                  <a:pt x="8258" y="3046"/>
                </a:lnTo>
                <a:lnTo>
                  <a:pt x="8262" y="3048"/>
                </a:lnTo>
                <a:lnTo>
                  <a:pt x="8266" y="3050"/>
                </a:lnTo>
                <a:lnTo>
                  <a:pt x="8270" y="3058"/>
                </a:lnTo>
                <a:lnTo>
                  <a:pt x="8274" y="3064"/>
                </a:lnTo>
                <a:lnTo>
                  <a:pt x="8280" y="3066"/>
                </a:lnTo>
                <a:lnTo>
                  <a:pt x="8282" y="3070"/>
                </a:lnTo>
                <a:lnTo>
                  <a:pt x="8282" y="3072"/>
                </a:lnTo>
                <a:lnTo>
                  <a:pt x="8282" y="3076"/>
                </a:lnTo>
                <a:lnTo>
                  <a:pt x="8278" y="3084"/>
                </a:lnTo>
                <a:lnTo>
                  <a:pt x="8276" y="3100"/>
                </a:lnTo>
                <a:lnTo>
                  <a:pt x="8276" y="3120"/>
                </a:lnTo>
                <a:lnTo>
                  <a:pt x="8280" y="3152"/>
                </a:lnTo>
                <a:lnTo>
                  <a:pt x="8280" y="3154"/>
                </a:lnTo>
                <a:lnTo>
                  <a:pt x="8286" y="3174"/>
                </a:lnTo>
                <a:lnTo>
                  <a:pt x="8286" y="3180"/>
                </a:lnTo>
                <a:lnTo>
                  <a:pt x="8286" y="3182"/>
                </a:lnTo>
                <a:lnTo>
                  <a:pt x="8284" y="3184"/>
                </a:lnTo>
                <a:lnTo>
                  <a:pt x="8280" y="3186"/>
                </a:lnTo>
                <a:lnTo>
                  <a:pt x="8270" y="3184"/>
                </a:lnTo>
                <a:lnTo>
                  <a:pt x="8272" y="3182"/>
                </a:lnTo>
                <a:lnTo>
                  <a:pt x="8276" y="3180"/>
                </a:lnTo>
                <a:lnTo>
                  <a:pt x="8278" y="3178"/>
                </a:lnTo>
                <a:lnTo>
                  <a:pt x="8266" y="3180"/>
                </a:lnTo>
                <a:lnTo>
                  <a:pt x="8244" y="3184"/>
                </a:lnTo>
                <a:lnTo>
                  <a:pt x="8206" y="3196"/>
                </a:lnTo>
                <a:lnTo>
                  <a:pt x="8200" y="3196"/>
                </a:lnTo>
                <a:lnTo>
                  <a:pt x="8192" y="3196"/>
                </a:lnTo>
                <a:lnTo>
                  <a:pt x="8180" y="3192"/>
                </a:lnTo>
                <a:lnTo>
                  <a:pt x="8170" y="3188"/>
                </a:lnTo>
                <a:lnTo>
                  <a:pt x="8158" y="3184"/>
                </a:lnTo>
                <a:lnTo>
                  <a:pt x="8148" y="3176"/>
                </a:lnTo>
                <a:lnTo>
                  <a:pt x="8138" y="3168"/>
                </a:lnTo>
                <a:lnTo>
                  <a:pt x="8132" y="3158"/>
                </a:lnTo>
                <a:lnTo>
                  <a:pt x="8130" y="3154"/>
                </a:lnTo>
                <a:lnTo>
                  <a:pt x="8126" y="3150"/>
                </a:lnTo>
                <a:lnTo>
                  <a:pt x="8120" y="3148"/>
                </a:lnTo>
                <a:lnTo>
                  <a:pt x="8102" y="3146"/>
                </a:lnTo>
                <a:lnTo>
                  <a:pt x="8092" y="3144"/>
                </a:lnTo>
                <a:lnTo>
                  <a:pt x="8088" y="3140"/>
                </a:lnTo>
                <a:lnTo>
                  <a:pt x="8084" y="3136"/>
                </a:lnTo>
                <a:lnTo>
                  <a:pt x="8082" y="3130"/>
                </a:lnTo>
                <a:lnTo>
                  <a:pt x="8080" y="3120"/>
                </a:lnTo>
                <a:lnTo>
                  <a:pt x="8076" y="3096"/>
                </a:lnTo>
                <a:lnTo>
                  <a:pt x="8070" y="3098"/>
                </a:lnTo>
                <a:lnTo>
                  <a:pt x="8066" y="3098"/>
                </a:lnTo>
                <a:lnTo>
                  <a:pt x="8064" y="3096"/>
                </a:lnTo>
                <a:lnTo>
                  <a:pt x="8064" y="3094"/>
                </a:lnTo>
                <a:lnTo>
                  <a:pt x="8062" y="3088"/>
                </a:lnTo>
                <a:lnTo>
                  <a:pt x="8062" y="3086"/>
                </a:lnTo>
                <a:lnTo>
                  <a:pt x="8058" y="3084"/>
                </a:lnTo>
                <a:lnTo>
                  <a:pt x="8062" y="3086"/>
                </a:lnTo>
                <a:lnTo>
                  <a:pt x="8062" y="3088"/>
                </a:lnTo>
                <a:lnTo>
                  <a:pt x="8064" y="3092"/>
                </a:lnTo>
                <a:lnTo>
                  <a:pt x="8064" y="3096"/>
                </a:lnTo>
                <a:lnTo>
                  <a:pt x="8066" y="3096"/>
                </a:lnTo>
                <a:lnTo>
                  <a:pt x="8070" y="3096"/>
                </a:lnTo>
                <a:lnTo>
                  <a:pt x="8076" y="3096"/>
                </a:lnTo>
                <a:lnTo>
                  <a:pt x="8076" y="3082"/>
                </a:lnTo>
                <a:lnTo>
                  <a:pt x="8078" y="3062"/>
                </a:lnTo>
                <a:lnTo>
                  <a:pt x="8082" y="3052"/>
                </a:lnTo>
                <a:lnTo>
                  <a:pt x="8082" y="3054"/>
                </a:lnTo>
                <a:lnTo>
                  <a:pt x="8084" y="3056"/>
                </a:lnTo>
                <a:lnTo>
                  <a:pt x="8086" y="3064"/>
                </a:lnTo>
                <a:lnTo>
                  <a:pt x="8086" y="3066"/>
                </a:lnTo>
                <a:lnTo>
                  <a:pt x="8088" y="3066"/>
                </a:lnTo>
                <a:lnTo>
                  <a:pt x="8090" y="3062"/>
                </a:lnTo>
                <a:lnTo>
                  <a:pt x="8092" y="3058"/>
                </a:lnTo>
                <a:lnTo>
                  <a:pt x="8092" y="3054"/>
                </a:lnTo>
                <a:lnTo>
                  <a:pt x="8094" y="3048"/>
                </a:lnTo>
                <a:lnTo>
                  <a:pt x="8096" y="3046"/>
                </a:lnTo>
                <a:lnTo>
                  <a:pt x="8096" y="3044"/>
                </a:lnTo>
                <a:lnTo>
                  <a:pt x="8094" y="3040"/>
                </a:lnTo>
                <a:lnTo>
                  <a:pt x="8092" y="3036"/>
                </a:lnTo>
                <a:lnTo>
                  <a:pt x="8094" y="3034"/>
                </a:lnTo>
                <a:lnTo>
                  <a:pt x="8096" y="3030"/>
                </a:lnTo>
                <a:lnTo>
                  <a:pt x="8098" y="3026"/>
                </a:lnTo>
                <a:lnTo>
                  <a:pt x="8100" y="3020"/>
                </a:lnTo>
                <a:lnTo>
                  <a:pt x="8100" y="3010"/>
                </a:lnTo>
                <a:lnTo>
                  <a:pt x="8102" y="3006"/>
                </a:lnTo>
                <a:lnTo>
                  <a:pt x="8104" y="3000"/>
                </a:lnTo>
                <a:lnTo>
                  <a:pt x="8106" y="2996"/>
                </a:lnTo>
                <a:lnTo>
                  <a:pt x="8114" y="2992"/>
                </a:lnTo>
                <a:lnTo>
                  <a:pt x="8122" y="2990"/>
                </a:lnTo>
                <a:lnTo>
                  <a:pt x="8128" y="2990"/>
                </a:lnTo>
                <a:lnTo>
                  <a:pt x="8132" y="2992"/>
                </a:lnTo>
                <a:lnTo>
                  <a:pt x="8134" y="2994"/>
                </a:lnTo>
                <a:lnTo>
                  <a:pt x="8138" y="2996"/>
                </a:lnTo>
                <a:lnTo>
                  <a:pt x="8138" y="2990"/>
                </a:lnTo>
                <a:lnTo>
                  <a:pt x="8134" y="2984"/>
                </a:lnTo>
                <a:lnTo>
                  <a:pt x="8130" y="2982"/>
                </a:lnTo>
                <a:lnTo>
                  <a:pt x="8118" y="2980"/>
                </a:lnTo>
                <a:lnTo>
                  <a:pt x="8108" y="2978"/>
                </a:lnTo>
                <a:lnTo>
                  <a:pt x="8104" y="2976"/>
                </a:lnTo>
                <a:lnTo>
                  <a:pt x="8104" y="2970"/>
                </a:lnTo>
                <a:lnTo>
                  <a:pt x="8104" y="2968"/>
                </a:lnTo>
                <a:lnTo>
                  <a:pt x="8102" y="2964"/>
                </a:lnTo>
                <a:lnTo>
                  <a:pt x="8098" y="2958"/>
                </a:lnTo>
                <a:lnTo>
                  <a:pt x="8094" y="2954"/>
                </a:lnTo>
                <a:lnTo>
                  <a:pt x="8090" y="2948"/>
                </a:lnTo>
                <a:lnTo>
                  <a:pt x="8088" y="2940"/>
                </a:lnTo>
                <a:lnTo>
                  <a:pt x="8082" y="2928"/>
                </a:lnTo>
                <a:lnTo>
                  <a:pt x="8072" y="2916"/>
                </a:lnTo>
                <a:lnTo>
                  <a:pt x="8066" y="2908"/>
                </a:lnTo>
                <a:lnTo>
                  <a:pt x="8056" y="2892"/>
                </a:lnTo>
                <a:lnTo>
                  <a:pt x="8046" y="2882"/>
                </a:lnTo>
                <a:lnTo>
                  <a:pt x="8032" y="2864"/>
                </a:lnTo>
                <a:lnTo>
                  <a:pt x="8028" y="2856"/>
                </a:lnTo>
                <a:lnTo>
                  <a:pt x="8024" y="2846"/>
                </a:lnTo>
                <a:lnTo>
                  <a:pt x="8024" y="2832"/>
                </a:lnTo>
                <a:lnTo>
                  <a:pt x="8026" y="2816"/>
                </a:lnTo>
                <a:lnTo>
                  <a:pt x="8028" y="2794"/>
                </a:lnTo>
                <a:lnTo>
                  <a:pt x="8028" y="2792"/>
                </a:lnTo>
                <a:lnTo>
                  <a:pt x="8026" y="2794"/>
                </a:lnTo>
                <a:lnTo>
                  <a:pt x="8024" y="2798"/>
                </a:lnTo>
                <a:lnTo>
                  <a:pt x="8020" y="2800"/>
                </a:lnTo>
                <a:lnTo>
                  <a:pt x="8018" y="2798"/>
                </a:lnTo>
                <a:lnTo>
                  <a:pt x="8016" y="2790"/>
                </a:lnTo>
                <a:lnTo>
                  <a:pt x="8014" y="2778"/>
                </a:lnTo>
                <a:lnTo>
                  <a:pt x="8008" y="2772"/>
                </a:lnTo>
                <a:lnTo>
                  <a:pt x="8002" y="2766"/>
                </a:lnTo>
                <a:lnTo>
                  <a:pt x="7996" y="2762"/>
                </a:lnTo>
                <a:lnTo>
                  <a:pt x="7990" y="2760"/>
                </a:lnTo>
                <a:lnTo>
                  <a:pt x="7986" y="2756"/>
                </a:lnTo>
                <a:lnTo>
                  <a:pt x="7988" y="2754"/>
                </a:lnTo>
                <a:lnTo>
                  <a:pt x="7992" y="2748"/>
                </a:lnTo>
                <a:lnTo>
                  <a:pt x="7998" y="2742"/>
                </a:lnTo>
                <a:lnTo>
                  <a:pt x="8004" y="2736"/>
                </a:lnTo>
                <a:lnTo>
                  <a:pt x="8014" y="2722"/>
                </a:lnTo>
                <a:lnTo>
                  <a:pt x="8024" y="2706"/>
                </a:lnTo>
                <a:lnTo>
                  <a:pt x="8038" y="2690"/>
                </a:lnTo>
                <a:lnTo>
                  <a:pt x="8048" y="2684"/>
                </a:lnTo>
                <a:lnTo>
                  <a:pt x="8054" y="2680"/>
                </a:lnTo>
                <a:lnTo>
                  <a:pt x="8060" y="2678"/>
                </a:lnTo>
                <a:lnTo>
                  <a:pt x="8064" y="2680"/>
                </a:lnTo>
                <a:lnTo>
                  <a:pt x="8070" y="2680"/>
                </a:lnTo>
                <a:lnTo>
                  <a:pt x="8070" y="2678"/>
                </a:lnTo>
                <a:lnTo>
                  <a:pt x="8070" y="2676"/>
                </a:lnTo>
                <a:lnTo>
                  <a:pt x="8070" y="2668"/>
                </a:lnTo>
                <a:lnTo>
                  <a:pt x="8072" y="2664"/>
                </a:lnTo>
                <a:lnTo>
                  <a:pt x="8076" y="2658"/>
                </a:lnTo>
                <a:lnTo>
                  <a:pt x="8080" y="2648"/>
                </a:lnTo>
                <a:lnTo>
                  <a:pt x="8076" y="2658"/>
                </a:lnTo>
                <a:lnTo>
                  <a:pt x="8072" y="2664"/>
                </a:lnTo>
                <a:lnTo>
                  <a:pt x="8070" y="2668"/>
                </a:lnTo>
                <a:lnTo>
                  <a:pt x="8070" y="2676"/>
                </a:lnTo>
                <a:lnTo>
                  <a:pt x="8070" y="2672"/>
                </a:lnTo>
                <a:lnTo>
                  <a:pt x="8072" y="2668"/>
                </a:lnTo>
                <a:lnTo>
                  <a:pt x="8076" y="2666"/>
                </a:lnTo>
                <a:lnTo>
                  <a:pt x="8084" y="2662"/>
                </a:lnTo>
                <a:lnTo>
                  <a:pt x="8086" y="2658"/>
                </a:lnTo>
                <a:lnTo>
                  <a:pt x="8088" y="2652"/>
                </a:lnTo>
                <a:lnTo>
                  <a:pt x="8092" y="2646"/>
                </a:lnTo>
                <a:lnTo>
                  <a:pt x="8096" y="2644"/>
                </a:lnTo>
                <a:lnTo>
                  <a:pt x="8104" y="2642"/>
                </a:lnTo>
                <a:lnTo>
                  <a:pt x="8114" y="2642"/>
                </a:lnTo>
                <a:lnTo>
                  <a:pt x="8122" y="2638"/>
                </a:lnTo>
                <a:lnTo>
                  <a:pt x="8130" y="2632"/>
                </a:lnTo>
                <a:lnTo>
                  <a:pt x="8146" y="2618"/>
                </a:lnTo>
                <a:lnTo>
                  <a:pt x="8154" y="2614"/>
                </a:lnTo>
                <a:lnTo>
                  <a:pt x="8160" y="2612"/>
                </a:lnTo>
                <a:lnTo>
                  <a:pt x="8168" y="2610"/>
                </a:lnTo>
                <a:lnTo>
                  <a:pt x="8176" y="2610"/>
                </a:lnTo>
                <a:lnTo>
                  <a:pt x="8182" y="2612"/>
                </a:lnTo>
                <a:lnTo>
                  <a:pt x="8190" y="2616"/>
                </a:lnTo>
                <a:lnTo>
                  <a:pt x="8208" y="2626"/>
                </a:lnTo>
                <a:lnTo>
                  <a:pt x="8212" y="2626"/>
                </a:lnTo>
                <a:lnTo>
                  <a:pt x="8218" y="2620"/>
                </a:lnTo>
                <a:lnTo>
                  <a:pt x="8220" y="2616"/>
                </a:lnTo>
                <a:lnTo>
                  <a:pt x="8224" y="2616"/>
                </a:lnTo>
                <a:lnTo>
                  <a:pt x="8234" y="2616"/>
                </a:lnTo>
                <a:lnTo>
                  <a:pt x="8242" y="2620"/>
                </a:lnTo>
                <a:lnTo>
                  <a:pt x="8246" y="2628"/>
                </a:lnTo>
                <a:lnTo>
                  <a:pt x="8248" y="2634"/>
                </a:lnTo>
                <a:lnTo>
                  <a:pt x="8246" y="2638"/>
                </a:lnTo>
                <a:lnTo>
                  <a:pt x="8244" y="2644"/>
                </a:lnTo>
                <a:lnTo>
                  <a:pt x="8248" y="2652"/>
                </a:lnTo>
                <a:lnTo>
                  <a:pt x="8250" y="2656"/>
                </a:lnTo>
                <a:lnTo>
                  <a:pt x="8248" y="2662"/>
                </a:lnTo>
                <a:lnTo>
                  <a:pt x="8242" y="2676"/>
                </a:lnTo>
                <a:lnTo>
                  <a:pt x="8238" y="2684"/>
                </a:lnTo>
                <a:lnTo>
                  <a:pt x="8236" y="2690"/>
                </a:lnTo>
                <a:lnTo>
                  <a:pt x="8236" y="2696"/>
                </a:lnTo>
                <a:lnTo>
                  <a:pt x="8242" y="2702"/>
                </a:lnTo>
                <a:lnTo>
                  <a:pt x="8248" y="2708"/>
                </a:lnTo>
                <a:lnTo>
                  <a:pt x="8250" y="2710"/>
                </a:lnTo>
                <a:lnTo>
                  <a:pt x="8248" y="2712"/>
                </a:lnTo>
                <a:lnTo>
                  <a:pt x="8242" y="2712"/>
                </a:lnTo>
                <a:lnTo>
                  <a:pt x="8226" y="2708"/>
                </a:lnTo>
                <a:lnTo>
                  <a:pt x="8216" y="2708"/>
                </a:lnTo>
                <a:lnTo>
                  <a:pt x="8208" y="2708"/>
                </a:lnTo>
                <a:lnTo>
                  <a:pt x="8202" y="2710"/>
                </a:lnTo>
                <a:lnTo>
                  <a:pt x="8198" y="2710"/>
                </a:lnTo>
                <a:lnTo>
                  <a:pt x="8192" y="2706"/>
                </a:lnTo>
                <a:lnTo>
                  <a:pt x="8188" y="2706"/>
                </a:lnTo>
                <a:lnTo>
                  <a:pt x="8178" y="2710"/>
                </a:lnTo>
                <a:lnTo>
                  <a:pt x="8174" y="2714"/>
                </a:lnTo>
                <a:lnTo>
                  <a:pt x="8172" y="2716"/>
                </a:lnTo>
                <a:lnTo>
                  <a:pt x="8172" y="2718"/>
                </a:lnTo>
                <a:lnTo>
                  <a:pt x="8174" y="2720"/>
                </a:lnTo>
                <a:lnTo>
                  <a:pt x="8174" y="2722"/>
                </a:lnTo>
                <a:lnTo>
                  <a:pt x="8174" y="2724"/>
                </a:lnTo>
                <a:lnTo>
                  <a:pt x="8172" y="2726"/>
                </a:lnTo>
                <a:lnTo>
                  <a:pt x="8166" y="2728"/>
                </a:lnTo>
                <a:lnTo>
                  <a:pt x="8162" y="2730"/>
                </a:lnTo>
                <a:lnTo>
                  <a:pt x="8160" y="2732"/>
                </a:lnTo>
                <a:lnTo>
                  <a:pt x="8160" y="2734"/>
                </a:lnTo>
                <a:lnTo>
                  <a:pt x="8162" y="2736"/>
                </a:lnTo>
                <a:lnTo>
                  <a:pt x="8166" y="2742"/>
                </a:lnTo>
                <a:lnTo>
                  <a:pt x="8172" y="2746"/>
                </a:lnTo>
                <a:lnTo>
                  <a:pt x="8184" y="2754"/>
                </a:lnTo>
                <a:lnTo>
                  <a:pt x="8184" y="2756"/>
                </a:lnTo>
                <a:lnTo>
                  <a:pt x="8184" y="2758"/>
                </a:lnTo>
                <a:lnTo>
                  <a:pt x="8178" y="2758"/>
                </a:lnTo>
                <a:lnTo>
                  <a:pt x="8170" y="2758"/>
                </a:lnTo>
                <a:lnTo>
                  <a:pt x="8164" y="2758"/>
                </a:lnTo>
                <a:lnTo>
                  <a:pt x="8162" y="2756"/>
                </a:lnTo>
                <a:lnTo>
                  <a:pt x="8160" y="2754"/>
                </a:lnTo>
                <a:lnTo>
                  <a:pt x="8158" y="2752"/>
                </a:lnTo>
                <a:lnTo>
                  <a:pt x="8156" y="2750"/>
                </a:lnTo>
                <a:lnTo>
                  <a:pt x="8152" y="2750"/>
                </a:lnTo>
                <a:lnTo>
                  <a:pt x="8144" y="2750"/>
                </a:lnTo>
                <a:lnTo>
                  <a:pt x="8136" y="2752"/>
                </a:lnTo>
                <a:lnTo>
                  <a:pt x="8132" y="2754"/>
                </a:lnTo>
                <a:lnTo>
                  <a:pt x="8128" y="2758"/>
                </a:lnTo>
                <a:lnTo>
                  <a:pt x="8128" y="2762"/>
                </a:lnTo>
                <a:lnTo>
                  <a:pt x="8130" y="2764"/>
                </a:lnTo>
                <a:lnTo>
                  <a:pt x="8134" y="2768"/>
                </a:lnTo>
                <a:lnTo>
                  <a:pt x="8140" y="2770"/>
                </a:lnTo>
                <a:lnTo>
                  <a:pt x="8146" y="2772"/>
                </a:lnTo>
                <a:lnTo>
                  <a:pt x="8152" y="2774"/>
                </a:lnTo>
                <a:lnTo>
                  <a:pt x="8158" y="2780"/>
                </a:lnTo>
                <a:lnTo>
                  <a:pt x="8162" y="2790"/>
                </a:lnTo>
                <a:lnTo>
                  <a:pt x="8166" y="2800"/>
                </a:lnTo>
                <a:lnTo>
                  <a:pt x="8172" y="2818"/>
                </a:lnTo>
                <a:lnTo>
                  <a:pt x="8172" y="2828"/>
                </a:lnTo>
                <a:lnTo>
                  <a:pt x="8174" y="2832"/>
                </a:lnTo>
                <a:lnTo>
                  <a:pt x="8174" y="2834"/>
                </a:lnTo>
                <a:lnTo>
                  <a:pt x="8180" y="2834"/>
                </a:lnTo>
                <a:lnTo>
                  <a:pt x="8184" y="2832"/>
                </a:lnTo>
                <a:lnTo>
                  <a:pt x="8188" y="2834"/>
                </a:lnTo>
                <a:lnTo>
                  <a:pt x="8192" y="2836"/>
                </a:lnTo>
                <a:lnTo>
                  <a:pt x="8196" y="2842"/>
                </a:lnTo>
                <a:lnTo>
                  <a:pt x="8198" y="2846"/>
                </a:lnTo>
                <a:lnTo>
                  <a:pt x="8202" y="2850"/>
                </a:lnTo>
                <a:lnTo>
                  <a:pt x="8204" y="2850"/>
                </a:lnTo>
                <a:lnTo>
                  <a:pt x="8208" y="2848"/>
                </a:lnTo>
                <a:lnTo>
                  <a:pt x="8210" y="2848"/>
                </a:lnTo>
                <a:lnTo>
                  <a:pt x="8216" y="2848"/>
                </a:lnTo>
                <a:lnTo>
                  <a:pt x="8220" y="2850"/>
                </a:lnTo>
                <a:lnTo>
                  <a:pt x="8228" y="2854"/>
                </a:lnTo>
                <a:lnTo>
                  <a:pt x="8232" y="2860"/>
                </a:lnTo>
                <a:lnTo>
                  <a:pt x="8234" y="2866"/>
                </a:lnTo>
                <a:lnTo>
                  <a:pt x="8232" y="2872"/>
                </a:lnTo>
                <a:lnTo>
                  <a:pt x="8228" y="2876"/>
                </a:lnTo>
                <a:lnTo>
                  <a:pt x="8224" y="2882"/>
                </a:lnTo>
                <a:lnTo>
                  <a:pt x="8220" y="2890"/>
                </a:lnTo>
                <a:lnTo>
                  <a:pt x="8218" y="2900"/>
                </a:lnTo>
                <a:lnTo>
                  <a:pt x="8220" y="2912"/>
                </a:lnTo>
                <a:lnTo>
                  <a:pt x="8238" y="2894"/>
                </a:lnTo>
                <a:lnTo>
                  <a:pt x="8220" y="2912"/>
                </a:lnTo>
                <a:lnTo>
                  <a:pt x="8226" y="2918"/>
                </a:lnTo>
                <a:lnTo>
                  <a:pt x="8228" y="2922"/>
                </a:lnTo>
                <a:lnTo>
                  <a:pt x="8226" y="2924"/>
                </a:lnTo>
                <a:lnTo>
                  <a:pt x="8228" y="2930"/>
                </a:lnTo>
                <a:lnTo>
                  <a:pt x="8234" y="2940"/>
                </a:lnTo>
                <a:lnTo>
                  <a:pt x="8236" y="2942"/>
                </a:lnTo>
                <a:lnTo>
                  <a:pt x="8236" y="2938"/>
                </a:lnTo>
                <a:lnTo>
                  <a:pt x="8238" y="2932"/>
                </a:lnTo>
                <a:lnTo>
                  <a:pt x="8240" y="2924"/>
                </a:lnTo>
                <a:lnTo>
                  <a:pt x="8240" y="2920"/>
                </a:lnTo>
                <a:lnTo>
                  <a:pt x="8238" y="2918"/>
                </a:lnTo>
                <a:lnTo>
                  <a:pt x="8236" y="2914"/>
                </a:lnTo>
                <a:lnTo>
                  <a:pt x="8236" y="2908"/>
                </a:lnTo>
                <a:lnTo>
                  <a:pt x="8238" y="2904"/>
                </a:lnTo>
                <a:lnTo>
                  <a:pt x="8242" y="2900"/>
                </a:lnTo>
                <a:lnTo>
                  <a:pt x="8246" y="2896"/>
                </a:lnTo>
                <a:lnTo>
                  <a:pt x="8254" y="2894"/>
                </a:lnTo>
                <a:lnTo>
                  <a:pt x="8266" y="2892"/>
                </a:lnTo>
                <a:lnTo>
                  <a:pt x="8274" y="2890"/>
                </a:lnTo>
                <a:lnTo>
                  <a:pt x="8276" y="2892"/>
                </a:lnTo>
                <a:lnTo>
                  <a:pt x="8278" y="2892"/>
                </a:lnTo>
                <a:lnTo>
                  <a:pt x="8280" y="2900"/>
                </a:lnTo>
                <a:lnTo>
                  <a:pt x="8282" y="2912"/>
                </a:lnTo>
                <a:lnTo>
                  <a:pt x="8284" y="2922"/>
                </a:lnTo>
                <a:lnTo>
                  <a:pt x="8286" y="2928"/>
                </a:lnTo>
                <a:lnTo>
                  <a:pt x="8290" y="2932"/>
                </a:lnTo>
                <a:lnTo>
                  <a:pt x="8296" y="2936"/>
                </a:lnTo>
                <a:lnTo>
                  <a:pt x="8304" y="2942"/>
                </a:lnTo>
                <a:lnTo>
                  <a:pt x="8310" y="2946"/>
                </a:lnTo>
                <a:lnTo>
                  <a:pt x="8312" y="2950"/>
                </a:lnTo>
                <a:lnTo>
                  <a:pt x="8314" y="2956"/>
                </a:lnTo>
                <a:lnTo>
                  <a:pt x="8312" y="2960"/>
                </a:lnTo>
                <a:lnTo>
                  <a:pt x="8310" y="2962"/>
                </a:lnTo>
                <a:lnTo>
                  <a:pt x="8308" y="2964"/>
                </a:lnTo>
                <a:lnTo>
                  <a:pt x="8304" y="2964"/>
                </a:lnTo>
                <a:lnTo>
                  <a:pt x="8302" y="2962"/>
                </a:lnTo>
                <a:close/>
                <a:moveTo>
                  <a:pt x="8570" y="2768"/>
                </a:moveTo>
                <a:lnTo>
                  <a:pt x="8570" y="2768"/>
                </a:lnTo>
                <a:lnTo>
                  <a:pt x="8558" y="2782"/>
                </a:lnTo>
                <a:lnTo>
                  <a:pt x="8556" y="2788"/>
                </a:lnTo>
                <a:lnTo>
                  <a:pt x="8560" y="2790"/>
                </a:lnTo>
                <a:lnTo>
                  <a:pt x="8564" y="2796"/>
                </a:lnTo>
                <a:lnTo>
                  <a:pt x="8566" y="2800"/>
                </a:lnTo>
                <a:lnTo>
                  <a:pt x="8566" y="2802"/>
                </a:lnTo>
                <a:lnTo>
                  <a:pt x="8564" y="2804"/>
                </a:lnTo>
                <a:lnTo>
                  <a:pt x="8560" y="2806"/>
                </a:lnTo>
                <a:lnTo>
                  <a:pt x="8552" y="2808"/>
                </a:lnTo>
                <a:lnTo>
                  <a:pt x="8540" y="2808"/>
                </a:lnTo>
                <a:lnTo>
                  <a:pt x="8534" y="2808"/>
                </a:lnTo>
                <a:lnTo>
                  <a:pt x="8532" y="2810"/>
                </a:lnTo>
                <a:lnTo>
                  <a:pt x="8528" y="2814"/>
                </a:lnTo>
                <a:lnTo>
                  <a:pt x="8526" y="2816"/>
                </a:lnTo>
                <a:lnTo>
                  <a:pt x="8520" y="2818"/>
                </a:lnTo>
                <a:lnTo>
                  <a:pt x="8516" y="2818"/>
                </a:lnTo>
                <a:lnTo>
                  <a:pt x="8514" y="2816"/>
                </a:lnTo>
                <a:lnTo>
                  <a:pt x="8514" y="2810"/>
                </a:lnTo>
                <a:lnTo>
                  <a:pt x="8514" y="2808"/>
                </a:lnTo>
                <a:lnTo>
                  <a:pt x="8512" y="2804"/>
                </a:lnTo>
                <a:lnTo>
                  <a:pt x="8510" y="2802"/>
                </a:lnTo>
                <a:lnTo>
                  <a:pt x="8502" y="2798"/>
                </a:lnTo>
                <a:lnTo>
                  <a:pt x="8492" y="2798"/>
                </a:lnTo>
                <a:lnTo>
                  <a:pt x="8484" y="2798"/>
                </a:lnTo>
                <a:lnTo>
                  <a:pt x="8470" y="2804"/>
                </a:lnTo>
                <a:lnTo>
                  <a:pt x="8464" y="2806"/>
                </a:lnTo>
                <a:lnTo>
                  <a:pt x="8460" y="2808"/>
                </a:lnTo>
                <a:lnTo>
                  <a:pt x="8458" y="2806"/>
                </a:lnTo>
                <a:lnTo>
                  <a:pt x="8458" y="2802"/>
                </a:lnTo>
                <a:lnTo>
                  <a:pt x="8456" y="2788"/>
                </a:lnTo>
                <a:lnTo>
                  <a:pt x="8454" y="2774"/>
                </a:lnTo>
                <a:lnTo>
                  <a:pt x="8454" y="2764"/>
                </a:lnTo>
                <a:lnTo>
                  <a:pt x="8454" y="2758"/>
                </a:lnTo>
                <a:lnTo>
                  <a:pt x="8456" y="2756"/>
                </a:lnTo>
                <a:lnTo>
                  <a:pt x="8456" y="2752"/>
                </a:lnTo>
                <a:lnTo>
                  <a:pt x="8456" y="2750"/>
                </a:lnTo>
                <a:lnTo>
                  <a:pt x="8452" y="2742"/>
                </a:lnTo>
                <a:lnTo>
                  <a:pt x="8452" y="2736"/>
                </a:lnTo>
                <a:lnTo>
                  <a:pt x="8454" y="2726"/>
                </a:lnTo>
                <a:lnTo>
                  <a:pt x="8460" y="2714"/>
                </a:lnTo>
                <a:lnTo>
                  <a:pt x="8468" y="2696"/>
                </a:lnTo>
                <a:lnTo>
                  <a:pt x="8474" y="2686"/>
                </a:lnTo>
                <a:lnTo>
                  <a:pt x="8478" y="2678"/>
                </a:lnTo>
                <a:lnTo>
                  <a:pt x="8482" y="2674"/>
                </a:lnTo>
                <a:lnTo>
                  <a:pt x="8488" y="2672"/>
                </a:lnTo>
                <a:lnTo>
                  <a:pt x="8494" y="2674"/>
                </a:lnTo>
                <a:lnTo>
                  <a:pt x="8498" y="2672"/>
                </a:lnTo>
                <a:lnTo>
                  <a:pt x="8502" y="2670"/>
                </a:lnTo>
                <a:lnTo>
                  <a:pt x="8506" y="2668"/>
                </a:lnTo>
                <a:lnTo>
                  <a:pt x="8506" y="2664"/>
                </a:lnTo>
                <a:lnTo>
                  <a:pt x="8504" y="2660"/>
                </a:lnTo>
                <a:lnTo>
                  <a:pt x="8502" y="2656"/>
                </a:lnTo>
                <a:lnTo>
                  <a:pt x="8506" y="2654"/>
                </a:lnTo>
                <a:lnTo>
                  <a:pt x="8508" y="2652"/>
                </a:lnTo>
                <a:lnTo>
                  <a:pt x="8512" y="2654"/>
                </a:lnTo>
                <a:lnTo>
                  <a:pt x="8518" y="2660"/>
                </a:lnTo>
                <a:lnTo>
                  <a:pt x="8520" y="2664"/>
                </a:lnTo>
                <a:lnTo>
                  <a:pt x="8522" y="2664"/>
                </a:lnTo>
                <a:lnTo>
                  <a:pt x="8526" y="2664"/>
                </a:lnTo>
                <a:lnTo>
                  <a:pt x="8528" y="2660"/>
                </a:lnTo>
                <a:lnTo>
                  <a:pt x="8528" y="2654"/>
                </a:lnTo>
                <a:lnTo>
                  <a:pt x="8528" y="2650"/>
                </a:lnTo>
                <a:lnTo>
                  <a:pt x="8522" y="2646"/>
                </a:lnTo>
                <a:lnTo>
                  <a:pt x="8518" y="2644"/>
                </a:lnTo>
                <a:lnTo>
                  <a:pt x="8518" y="2642"/>
                </a:lnTo>
                <a:lnTo>
                  <a:pt x="8520" y="2640"/>
                </a:lnTo>
                <a:lnTo>
                  <a:pt x="8526" y="2636"/>
                </a:lnTo>
                <a:lnTo>
                  <a:pt x="8542" y="2628"/>
                </a:lnTo>
                <a:lnTo>
                  <a:pt x="8554" y="2626"/>
                </a:lnTo>
                <a:lnTo>
                  <a:pt x="8558" y="2626"/>
                </a:lnTo>
                <a:lnTo>
                  <a:pt x="8560" y="2628"/>
                </a:lnTo>
                <a:lnTo>
                  <a:pt x="8562" y="2632"/>
                </a:lnTo>
                <a:lnTo>
                  <a:pt x="8560" y="2636"/>
                </a:lnTo>
                <a:lnTo>
                  <a:pt x="8558" y="2642"/>
                </a:lnTo>
                <a:lnTo>
                  <a:pt x="8558" y="2644"/>
                </a:lnTo>
                <a:lnTo>
                  <a:pt x="8560" y="2646"/>
                </a:lnTo>
                <a:lnTo>
                  <a:pt x="8562" y="2646"/>
                </a:lnTo>
                <a:lnTo>
                  <a:pt x="8568" y="2642"/>
                </a:lnTo>
                <a:lnTo>
                  <a:pt x="8570" y="2640"/>
                </a:lnTo>
                <a:lnTo>
                  <a:pt x="8572" y="2636"/>
                </a:lnTo>
                <a:lnTo>
                  <a:pt x="8576" y="2628"/>
                </a:lnTo>
                <a:lnTo>
                  <a:pt x="8582" y="2622"/>
                </a:lnTo>
                <a:lnTo>
                  <a:pt x="8584" y="2622"/>
                </a:lnTo>
                <a:lnTo>
                  <a:pt x="8588" y="2622"/>
                </a:lnTo>
                <a:lnTo>
                  <a:pt x="8590" y="2624"/>
                </a:lnTo>
                <a:lnTo>
                  <a:pt x="8590" y="2628"/>
                </a:lnTo>
                <a:lnTo>
                  <a:pt x="8590" y="2636"/>
                </a:lnTo>
                <a:lnTo>
                  <a:pt x="8590" y="2642"/>
                </a:lnTo>
                <a:lnTo>
                  <a:pt x="8588" y="2644"/>
                </a:lnTo>
                <a:lnTo>
                  <a:pt x="8586" y="2646"/>
                </a:lnTo>
                <a:lnTo>
                  <a:pt x="8580" y="2650"/>
                </a:lnTo>
                <a:lnTo>
                  <a:pt x="8580" y="2652"/>
                </a:lnTo>
                <a:lnTo>
                  <a:pt x="8578" y="2658"/>
                </a:lnTo>
                <a:lnTo>
                  <a:pt x="8578" y="2662"/>
                </a:lnTo>
                <a:lnTo>
                  <a:pt x="8576" y="2664"/>
                </a:lnTo>
                <a:lnTo>
                  <a:pt x="8570" y="2664"/>
                </a:lnTo>
                <a:lnTo>
                  <a:pt x="8566" y="2662"/>
                </a:lnTo>
                <a:lnTo>
                  <a:pt x="8566" y="2664"/>
                </a:lnTo>
                <a:lnTo>
                  <a:pt x="8564" y="2666"/>
                </a:lnTo>
                <a:lnTo>
                  <a:pt x="8566" y="2674"/>
                </a:lnTo>
                <a:lnTo>
                  <a:pt x="8572" y="2686"/>
                </a:lnTo>
                <a:lnTo>
                  <a:pt x="8576" y="2692"/>
                </a:lnTo>
                <a:lnTo>
                  <a:pt x="8580" y="2698"/>
                </a:lnTo>
                <a:lnTo>
                  <a:pt x="8584" y="2710"/>
                </a:lnTo>
                <a:lnTo>
                  <a:pt x="8584" y="2716"/>
                </a:lnTo>
                <a:lnTo>
                  <a:pt x="8586" y="2718"/>
                </a:lnTo>
                <a:lnTo>
                  <a:pt x="8590" y="2718"/>
                </a:lnTo>
                <a:lnTo>
                  <a:pt x="8594" y="2718"/>
                </a:lnTo>
                <a:lnTo>
                  <a:pt x="8596" y="2718"/>
                </a:lnTo>
                <a:lnTo>
                  <a:pt x="8600" y="2720"/>
                </a:lnTo>
                <a:lnTo>
                  <a:pt x="8602" y="2722"/>
                </a:lnTo>
                <a:lnTo>
                  <a:pt x="8604" y="2730"/>
                </a:lnTo>
                <a:lnTo>
                  <a:pt x="8594" y="2740"/>
                </a:lnTo>
                <a:lnTo>
                  <a:pt x="8586" y="2744"/>
                </a:lnTo>
                <a:lnTo>
                  <a:pt x="8576" y="2750"/>
                </a:lnTo>
                <a:lnTo>
                  <a:pt x="8572" y="2752"/>
                </a:lnTo>
                <a:lnTo>
                  <a:pt x="8570" y="2754"/>
                </a:lnTo>
                <a:lnTo>
                  <a:pt x="8570" y="2758"/>
                </a:lnTo>
                <a:lnTo>
                  <a:pt x="8570" y="2768"/>
                </a:lnTo>
                <a:close/>
                <a:moveTo>
                  <a:pt x="11370" y="2874"/>
                </a:moveTo>
                <a:lnTo>
                  <a:pt x="11370" y="2874"/>
                </a:lnTo>
                <a:lnTo>
                  <a:pt x="11370" y="2870"/>
                </a:lnTo>
                <a:lnTo>
                  <a:pt x="11376" y="2882"/>
                </a:lnTo>
                <a:lnTo>
                  <a:pt x="11370" y="2874"/>
                </a:lnTo>
                <a:close/>
                <a:moveTo>
                  <a:pt x="8546" y="1146"/>
                </a:moveTo>
                <a:lnTo>
                  <a:pt x="8546" y="1146"/>
                </a:lnTo>
                <a:lnTo>
                  <a:pt x="8546" y="1144"/>
                </a:lnTo>
                <a:lnTo>
                  <a:pt x="8544" y="1140"/>
                </a:lnTo>
                <a:lnTo>
                  <a:pt x="8532" y="1134"/>
                </a:lnTo>
                <a:lnTo>
                  <a:pt x="8518" y="1126"/>
                </a:lnTo>
                <a:lnTo>
                  <a:pt x="8508" y="1120"/>
                </a:lnTo>
                <a:lnTo>
                  <a:pt x="8500" y="1112"/>
                </a:lnTo>
                <a:lnTo>
                  <a:pt x="8490" y="1104"/>
                </a:lnTo>
                <a:lnTo>
                  <a:pt x="8482" y="1102"/>
                </a:lnTo>
                <a:lnTo>
                  <a:pt x="8478" y="1104"/>
                </a:lnTo>
                <a:lnTo>
                  <a:pt x="8470" y="1108"/>
                </a:lnTo>
                <a:lnTo>
                  <a:pt x="8468" y="1108"/>
                </a:lnTo>
                <a:lnTo>
                  <a:pt x="8468" y="1110"/>
                </a:lnTo>
                <a:lnTo>
                  <a:pt x="8470" y="1116"/>
                </a:lnTo>
                <a:lnTo>
                  <a:pt x="8472" y="1120"/>
                </a:lnTo>
                <a:lnTo>
                  <a:pt x="8470" y="1118"/>
                </a:lnTo>
                <a:lnTo>
                  <a:pt x="8466" y="1118"/>
                </a:lnTo>
                <a:lnTo>
                  <a:pt x="8464" y="1118"/>
                </a:lnTo>
                <a:lnTo>
                  <a:pt x="8464" y="1120"/>
                </a:lnTo>
                <a:lnTo>
                  <a:pt x="8464" y="1122"/>
                </a:lnTo>
                <a:lnTo>
                  <a:pt x="8468" y="1130"/>
                </a:lnTo>
                <a:lnTo>
                  <a:pt x="8476" y="1140"/>
                </a:lnTo>
                <a:lnTo>
                  <a:pt x="8482" y="1144"/>
                </a:lnTo>
                <a:lnTo>
                  <a:pt x="8486" y="1144"/>
                </a:lnTo>
                <a:lnTo>
                  <a:pt x="8488" y="1144"/>
                </a:lnTo>
                <a:lnTo>
                  <a:pt x="8488" y="1142"/>
                </a:lnTo>
                <a:lnTo>
                  <a:pt x="8492" y="1140"/>
                </a:lnTo>
                <a:lnTo>
                  <a:pt x="8500" y="1142"/>
                </a:lnTo>
                <a:lnTo>
                  <a:pt x="8506" y="1146"/>
                </a:lnTo>
                <a:lnTo>
                  <a:pt x="8508" y="1148"/>
                </a:lnTo>
                <a:lnTo>
                  <a:pt x="8508" y="1152"/>
                </a:lnTo>
                <a:lnTo>
                  <a:pt x="8510" y="1154"/>
                </a:lnTo>
                <a:lnTo>
                  <a:pt x="8514" y="1156"/>
                </a:lnTo>
                <a:lnTo>
                  <a:pt x="8526" y="1156"/>
                </a:lnTo>
                <a:lnTo>
                  <a:pt x="8540" y="1152"/>
                </a:lnTo>
                <a:lnTo>
                  <a:pt x="8544" y="1150"/>
                </a:lnTo>
                <a:lnTo>
                  <a:pt x="8546" y="1146"/>
                </a:lnTo>
                <a:close/>
                <a:moveTo>
                  <a:pt x="8966" y="906"/>
                </a:moveTo>
                <a:lnTo>
                  <a:pt x="8966" y="906"/>
                </a:lnTo>
                <a:lnTo>
                  <a:pt x="8984" y="902"/>
                </a:lnTo>
                <a:lnTo>
                  <a:pt x="8988" y="900"/>
                </a:lnTo>
                <a:lnTo>
                  <a:pt x="8992" y="896"/>
                </a:lnTo>
                <a:lnTo>
                  <a:pt x="8994" y="894"/>
                </a:lnTo>
                <a:lnTo>
                  <a:pt x="8994" y="890"/>
                </a:lnTo>
                <a:lnTo>
                  <a:pt x="8990" y="884"/>
                </a:lnTo>
                <a:lnTo>
                  <a:pt x="8982" y="878"/>
                </a:lnTo>
                <a:lnTo>
                  <a:pt x="8972" y="874"/>
                </a:lnTo>
                <a:lnTo>
                  <a:pt x="8960" y="874"/>
                </a:lnTo>
                <a:lnTo>
                  <a:pt x="8948" y="876"/>
                </a:lnTo>
                <a:lnTo>
                  <a:pt x="8936" y="880"/>
                </a:lnTo>
                <a:lnTo>
                  <a:pt x="8928" y="886"/>
                </a:lnTo>
                <a:lnTo>
                  <a:pt x="8924" y="892"/>
                </a:lnTo>
                <a:lnTo>
                  <a:pt x="8924" y="898"/>
                </a:lnTo>
                <a:lnTo>
                  <a:pt x="8928" y="904"/>
                </a:lnTo>
                <a:lnTo>
                  <a:pt x="8936" y="906"/>
                </a:lnTo>
                <a:lnTo>
                  <a:pt x="8948" y="908"/>
                </a:lnTo>
                <a:lnTo>
                  <a:pt x="8966" y="906"/>
                </a:lnTo>
                <a:close/>
                <a:moveTo>
                  <a:pt x="8184" y="986"/>
                </a:moveTo>
                <a:lnTo>
                  <a:pt x="8184" y="986"/>
                </a:lnTo>
                <a:lnTo>
                  <a:pt x="8178" y="1004"/>
                </a:lnTo>
                <a:lnTo>
                  <a:pt x="8176" y="1012"/>
                </a:lnTo>
                <a:lnTo>
                  <a:pt x="8178" y="1018"/>
                </a:lnTo>
                <a:lnTo>
                  <a:pt x="8182" y="1022"/>
                </a:lnTo>
                <a:lnTo>
                  <a:pt x="8188" y="1024"/>
                </a:lnTo>
                <a:lnTo>
                  <a:pt x="8198" y="1026"/>
                </a:lnTo>
                <a:lnTo>
                  <a:pt x="8212" y="1028"/>
                </a:lnTo>
                <a:lnTo>
                  <a:pt x="8228" y="1028"/>
                </a:lnTo>
                <a:lnTo>
                  <a:pt x="8228" y="1030"/>
                </a:lnTo>
                <a:lnTo>
                  <a:pt x="8224" y="1032"/>
                </a:lnTo>
                <a:lnTo>
                  <a:pt x="8220" y="1036"/>
                </a:lnTo>
                <a:lnTo>
                  <a:pt x="8218" y="1040"/>
                </a:lnTo>
                <a:lnTo>
                  <a:pt x="8218" y="1044"/>
                </a:lnTo>
                <a:lnTo>
                  <a:pt x="8222" y="1046"/>
                </a:lnTo>
                <a:lnTo>
                  <a:pt x="8232" y="1054"/>
                </a:lnTo>
                <a:lnTo>
                  <a:pt x="8238" y="1058"/>
                </a:lnTo>
                <a:lnTo>
                  <a:pt x="8244" y="1060"/>
                </a:lnTo>
                <a:lnTo>
                  <a:pt x="8248" y="1058"/>
                </a:lnTo>
                <a:lnTo>
                  <a:pt x="8250" y="1058"/>
                </a:lnTo>
                <a:lnTo>
                  <a:pt x="8254" y="1052"/>
                </a:lnTo>
                <a:lnTo>
                  <a:pt x="8254" y="1044"/>
                </a:lnTo>
                <a:lnTo>
                  <a:pt x="8254" y="1038"/>
                </a:lnTo>
                <a:lnTo>
                  <a:pt x="8254" y="1032"/>
                </a:lnTo>
                <a:lnTo>
                  <a:pt x="8256" y="1032"/>
                </a:lnTo>
                <a:lnTo>
                  <a:pt x="8258" y="1034"/>
                </a:lnTo>
                <a:lnTo>
                  <a:pt x="8264" y="1040"/>
                </a:lnTo>
                <a:lnTo>
                  <a:pt x="8268" y="1046"/>
                </a:lnTo>
                <a:lnTo>
                  <a:pt x="8270" y="1052"/>
                </a:lnTo>
                <a:lnTo>
                  <a:pt x="8272" y="1056"/>
                </a:lnTo>
                <a:lnTo>
                  <a:pt x="8270" y="1060"/>
                </a:lnTo>
                <a:lnTo>
                  <a:pt x="8266" y="1066"/>
                </a:lnTo>
                <a:lnTo>
                  <a:pt x="8262" y="1070"/>
                </a:lnTo>
                <a:lnTo>
                  <a:pt x="8258" y="1072"/>
                </a:lnTo>
                <a:lnTo>
                  <a:pt x="8256" y="1074"/>
                </a:lnTo>
                <a:lnTo>
                  <a:pt x="8258" y="1076"/>
                </a:lnTo>
                <a:lnTo>
                  <a:pt x="8262" y="1076"/>
                </a:lnTo>
                <a:lnTo>
                  <a:pt x="8276" y="1078"/>
                </a:lnTo>
                <a:lnTo>
                  <a:pt x="8292" y="1080"/>
                </a:lnTo>
                <a:lnTo>
                  <a:pt x="8302" y="1082"/>
                </a:lnTo>
                <a:lnTo>
                  <a:pt x="8308" y="1084"/>
                </a:lnTo>
                <a:lnTo>
                  <a:pt x="8312" y="1086"/>
                </a:lnTo>
                <a:lnTo>
                  <a:pt x="8314" y="1088"/>
                </a:lnTo>
                <a:lnTo>
                  <a:pt x="8320" y="1090"/>
                </a:lnTo>
                <a:lnTo>
                  <a:pt x="8338" y="1092"/>
                </a:lnTo>
                <a:lnTo>
                  <a:pt x="8352" y="1092"/>
                </a:lnTo>
                <a:lnTo>
                  <a:pt x="8364" y="1094"/>
                </a:lnTo>
                <a:lnTo>
                  <a:pt x="8384" y="1098"/>
                </a:lnTo>
                <a:lnTo>
                  <a:pt x="8392" y="1098"/>
                </a:lnTo>
                <a:lnTo>
                  <a:pt x="8402" y="1096"/>
                </a:lnTo>
                <a:lnTo>
                  <a:pt x="8412" y="1094"/>
                </a:lnTo>
                <a:lnTo>
                  <a:pt x="8426" y="1086"/>
                </a:lnTo>
                <a:lnTo>
                  <a:pt x="8428" y="1084"/>
                </a:lnTo>
                <a:lnTo>
                  <a:pt x="8430" y="1082"/>
                </a:lnTo>
                <a:lnTo>
                  <a:pt x="8428" y="1080"/>
                </a:lnTo>
                <a:lnTo>
                  <a:pt x="8426" y="1078"/>
                </a:lnTo>
                <a:lnTo>
                  <a:pt x="8418" y="1074"/>
                </a:lnTo>
                <a:lnTo>
                  <a:pt x="8408" y="1068"/>
                </a:lnTo>
                <a:lnTo>
                  <a:pt x="8394" y="1062"/>
                </a:lnTo>
                <a:lnTo>
                  <a:pt x="8382" y="1054"/>
                </a:lnTo>
                <a:lnTo>
                  <a:pt x="8372" y="1046"/>
                </a:lnTo>
                <a:lnTo>
                  <a:pt x="8364" y="1036"/>
                </a:lnTo>
                <a:lnTo>
                  <a:pt x="8360" y="1026"/>
                </a:lnTo>
                <a:lnTo>
                  <a:pt x="8354" y="1018"/>
                </a:lnTo>
                <a:lnTo>
                  <a:pt x="8344" y="1006"/>
                </a:lnTo>
                <a:lnTo>
                  <a:pt x="8340" y="1000"/>
                </a:lnTo>
                <a:lnTo>
                  <a:pt x="8338" y="992"/>
                </a:lnTo>
                <a:lnTo>
                  <a:pt x="8336" y="980"/>
                </a:lnTo>
                <a:lnTo>
                  <a:pt x="8338" y="964"/>
                </a:lnTo>
                <a:lnTo>
                  <a:pt x="8340" y="956"/>
                </a:lnTo>
                <a:lnTo>
                  <a:pt x="8344" y="948"/>
                </a:lnTo>
                <a:lnTo>
                  <a:pt x="8352" y="936"/>
                </a:lnTo>
                <a:lnTo>
                  <a:pt x="8362" y="926"/>
                </a:lnTo>
                <a:lnTo>
                  <a:pt x="8372" y="918"/>
                </a:lnTo>
                <a:lnTo>
                  <a:pt x="8378" y="912"/>
                </a:lnTo>
                <a:lnTo>
                  <a:pt x="8380" y="906"/>
                </a:lnTo>
                <a:lnTo>
                  <a:pt x="8380" y="904"/>
                </a:lnTo>
                <a:lnTo>
                  <a:pt x="8376" y="900"/>
                </a:lnTo>
                <a:lnTo>
                  <a:pt x="8366" y="894"/>
                </a:lnTo>
                <a:lnTo>
                  <a:pt x="8346" y="886"/>
                </a:lnTo>
                <a:lnTo>
                  <a:pt x="8342" y="886"/>
                </a:lnTo>
                <a:lnTo>
                  <a:pt x="8338" y="886"/>
                </a:lnTo>
                <a:lnTo>
                  <a:pt x="8324" y="888"/>
                </a:lnTo>
                <a:lnTo>
                  <a:pt x="8288" y="894"/>
                </a:lnTo>
                <a:lnTo>
                  <a:pt x="8266" y="896"/>
                </a:lnTo>
                <a:lnTo>
                  <a:pt x="8256" y="900"/>
                </a:lnTo>
                <a:lnTo>
                  <a:pt x="8250" y="902"/>
                </a:lnTo>
                <a:lnTo>
                  <a:pt x="8250" y="904"/>
                </a:lnTo>
                <a:lnTo>
                  <a:pt x="8250" y="908"/>
                </a:lnTo>
                <a:lnTo>
                  <a:pt x="8250" y="910"/>
                </a:lnTo>
                <a:lnTo>
                  <a:pt x="8246" y="916"/>
                </a:lnTo>
                <a:lnTo>
                  <a:pt x="8236" y="920"/>
                </a:lnTo>
                <a:lnTo>
                  <a:pt x="8226" y="926"/>
                </a:lnTo>
                <a:lnTo>
                  <a:pt x="8222" y="930"/>
                </a:lnTo>
                <a:lnTo>
                  <a:pt x="8220" y="932"/>
                </a:lnTo>
                <a:lnTo>
                  <a:pt x="8222" y="936"/>
                </a:lnTo>
                <a:lnTo>
                  <a:pt x="8226" y="940"/>
                </a:lnTo>
                <a:lnTo>
                  <a:pt x="8228" y="946"/>
                </a:lnTo>
                <a:lnTo>
                  <a:pt x="8228" y="954"/>
                </a:lnTo>
                <a:lnTo>
                  <a:pt x="8224" y="964"/>
                </a:lnTo>
                <a:lnTo>
                  <a:pt x="8218" y="974"/>
                </a:lnTo>
                <a:lnTo>
                  <a:pt x="8212" y="976"/>
                </a:lnTo>
                <a:lnTo>
                  <a:pt x="8208" y="976"/>
                </a:lnTo>
                <a:lnTo>
                  <a:pt x="8204" y="976"/>
                </a:lnTo>
                <a:lnTo>
                  <a:pt x="8198" y="974"/>
                </a:lnTo>
                <a:lnTo>
                  <a:pt x="8194" y="974"/>
                </a:lnTo>
                <a:lnTo>
                  <a:pt x="8190" y="978"/>
                </a:lnTo>
                <a:lnTo>
                  <a:pt x="8184" y="986"/>
                </a:lnTo>
                <a:close/>
                <a:moveTo>
                  <a:pt x="8658" y="660"/>
                </a:moveTo>
                <a:lnTo>
                  <a:pt x="8658" y="660"/>
                </a:lnTo>
                <a:lnTo>
                  <a:pt x="8640" y="666"/>
                </a:lnTo>
                <a:lnTo>
                  <a:pt x="8630" y="668"/>
                </a:lnTo>
                <a:lnTo>
                  <a:pt x="8624" y="668"/>
                </a:lnTo>
                <a:lnTo>
                  <a:pt x="8620" y="664"/>
                </a:lnTo>
                <a:lnTo>
                  <a:pt x="8616" y="662"/>
                </a:lnTo>
                <a:lnTo>
                  <a:pt x="8610" y="660"/>
                </a:lnTo>
                <a:lnTo>
                  <a:pt x="8602" y="658"/>
                </a:lnTo>
                <a:lnTo>
                  <a:pt x="8586" y="658"/>
                </a:lnTo>
                <a:lnTo>
                  <a:pt x="8570" y="660"/>
                </a:lnTo>
                <a:lnTo>
                  <a:pt x="8564" y="664"/>
                </a:lnTo>
                <a:lnTo>
                  <a:pt x="8560" y="666"/>
                </a:lnTo>
                <a:lnTo>
                  <a:pt x="8560" y="670"/>
                </a:lnTo>
                <a:lnTo>
                  <a:pt x="8562" y="674"/>
                </a:lnTo>
                <a:lnTo>
                  <a:pt x="8562" y="676"/>
                </a:lnTo>
                <a:lnTo>
                  <a:pt x="8560" y="676"/>
                </a:lnTo>
                <a:lnTo>
                  <a:pt x="8552" y="676"/>
                </a:lnTo>
                <a:lnTo>
                  <a:pt x="8540" y="676"/>
                </a:lnTo>
                <a:lnTo>
                  <a:pt x="8524" y="680"/>
                </a:lnTo>
                <a:lnTo>
                  <a:pt x="8508" y="684"/>
                </a:lnTo>
                <a:lnTo>
                  <a:pt x="8490" y="690"/>
                </a:lnTo>
                <a:lnTo>
                  <a:pt x="8472" y="698"/>
                </a:lnTo>
                <a:lnTo>
                  <a:pt x="8456" y="708"/>
                </a:lnTo>
                <a:lnTo>
                  <a:pt x="8442" y="718"/>
                </a:lnTo>
                <a:lnTo>
                  <a:pt x="8432" y="728"/>
                </a:lnTo>
                <a:lnTo>
                  <a:pt x="8426" y="734"/>
                </a:lnTo>
                <a:lnTo>
                  <a:pt x="8420" y="738"/>
                </a:lnTo>
                <a:lnTo>
                  <a:pt x="8418" y="738"/>
                </a:lnTo>
                <a:lnTo>
                  <a:pt x="8414" y="736"/>
                </a:lnTo>
                <a:lnTo>
                  <a:pt x="8412" y="734"/>
                </a:lnTo>
                <a:lnTo>
                  <a:pt x="8408" y="734"/>
                </a:lnTo>
                <a:lnTo>
                  <a:pt x="8402" y="736"/>
                </a:lnTo>
                <a:lnTo>
                  <a:pt x="8394" y="740"/>
                </a:lnTo>
                <a:lnTo>
                  <a:pt x="8388" y="746"/>
                </a:lnTo>
                <a:lnTo>
                  <a:pt x="8382" y="748"/>
                </a:lnTo>
                <a:lnTo>
                  <a:pt x="8380" y="748"/>
                </a:lnTo>
                <a:lnTo>
                  <a:pt x="8378" y="746"/>
                </a:lnTo>
                <a:lnTo>
                  <a:pt x="8376" y="744"/>
                </a:lnTo>
                <a:lnTo>
                  <a:pt x="8374" y="742"/>
                </a:lnTo>
                <a:lnTo>
                  <a:pt x="8370" y="742"/>
                </a:lnTo>
                <a:lnTo>
                  <a:pt x="8362" y="744"/>
                </a:lnTo>
                <a:lnTo>
                  <a:pt x="8358" y="750"/>
                </a:lnTo>
                <a:lnTo>
                  <a:pt x="8356" y="754"/>
                </a:lnTo>
                <a:lnTo>
                  <a:pt x="8360" y="756"/>
                </a:lnTo>
                <a:lnTo>
                  <a:pt x="8362" y="760"/>
                </a:lnTo>
                <a:lnTo>
                  <a:pt x="8370" y="764"/>
                </a:lnTo>
                <a:lnTo>
                  <a:pt x="8368" y="766"/>
                </a:lnTo>
                <a:lnTo>
                  <a:pt x="8364" y="770"/>
                </a:lnTo>
                <a:lnTo>
                  <a:pt x="8360" y="772"/>
                </a:lnTo>
                <a:lnTo>
                  <a:pt x="8358" y="774"/>
                </a:lnTo>
                <a:lnTo>
                  <a:pt x="8360" y="778"/>
                </a:lnTo>
                <a:lnTo>
                  <a:pt x="8364" y="780"/>
                </a:lnTo>
                <a:lnTo>
                  <a:pt x="8366" y="782"/>
                </a:lnTo>
                <a:lnTo>
                  <a:pt x="8368" y="784"/>
                </a:lnTo>
                <a:lnTo>
                  <a:pt x="8364" y="786"/>
                </a:lnTo>
                <a:lnTo>
                  <a:pt x="8356" y="786"/>
                </a:lnTo>
                <a:lnTo>
                  <a:pt x="8348" y="788"/>
                </a:lnTo>
                <a:lnTo>
                  <a:pt x="8342" y="792"/>
                </a:lnTo>
                <a:lnTo>
                  <a:pt x="8338" y="798"/>
                </a:lnTo>
                <a:lnTo>
                  <a:pt x="8334" y="806"/>
                </a:lnTo>
                <a:lnTo>
                  <a:pt x="8330" y="814"/>
                </a:lnTo>
                <a:lnTo>
                  <a:pt x="8324" y="822"/>
                </a:lnTo>
                <a:lnTo>
                  <a:pt x="8316" y="830"/>
                </a:lnTo>
                <a:lnTo>
                  <a:pt x="8302" y="836"/>
                </a:lnTo>
                <a:lnTo>
                  <a:pt x="8280" y="848"/>
                </a:lnTo>
                <a:lnTo>
                  <a:pt x="8272" y="854"/>
                </a:lnTo>
                <a:lnTo>
                  <a:pt x="8268" y="858"/>
                </a:lnTo>
                <a:lnTo>
                  <a:pt x="8268" y="862"/>
                </a:lnTo>
                <a:lnTo>
                  <a:pt x="8270" y="864"/>
                </a:lnTo>
                <a:lnTo>
                  <a:pt x="8278" y="866"/>
                </a:lnTo>
                <a:lnTo>
                  <a:pt x="8288" y="866"/>
                </a:lnTo>
                <a:lnTo>
                  <a:pt x="8296" y="866"/>
                </a:lnTo>
                <a:lnTo>
                  <a:pt x="8298" y="870"/>
                </a:lnTo>
                <a:lnTo>
                  <a:pt x="8296" y="872"/>
                </a:lnTo>
                <a:lnTo>
                  <a:pt x="8294" y="876"/>
                </a:lnTo>
                <a:lnTo>
                  <a:pt x="8290" y="880"/>
                </a:lnTo>
                <a:lnTo>
                  <a:pt x="8290" y="882"/>
                </a:lnTo>
                <a:lnTo>
                  <a:pt x="8294" y="882"/>
                </a:lnTo>
                <a:lnTo>
                  <a:pt x="8304" y="882"/>
                </a:lnTo>
                <a:lnTo>
                  <a:pt x="8326" y="876"/>
                </a:lnTo>
                <a:lnTo>
                  <a:pt x="8334" y="876"/>
                </a:lnTo>
                <a:lnTo>
                  <a:pt x="8342" y="876"/>
                </a:lnTo>
                <a:lnTo>
                  <a:pt x="8348" y="878"/>
                </a:lnTo>
                <a:lnTo>
                  <a:pt x="8356" y="880"/>
                </a:lnTo>
                <a:lnTo>
                  <a:pt x="8374" y="892"/>
                </a:lnTo>
                <a:lnTo>
                  <a:pt x="8384" y="894"/>
                </a:lnTo>
                <a:lnTo>
                  <a:pt x="8396" y="894"/>
                </a:lnTo>
                <a:lnTo>
                  <a:pt x="8402" y="892"/>
                </a:lnTo>
                <a:lnTo>
                  <a:pt x="8406" y="888"/>
                </a:lnTo>
                <a:lnTo>
                  <a:pt x="8410" y="884"/>
                </a:lnTo>
                <a:lnTo>
                  <a:pt x="8412" y="878"/>
                </a:lnTo>
                <a:lnTo>
                  <a:pt x="8414" y="874"/>
                </a:lnTo>
                <a:lnTo>
                  <a:pt x="8418" y="870"/>
                </a:lnTo>
                <a:lnTo>
                  <a:pt x="8426" y="868"/>
                </a:lnTo>
                <a:lnTo>
                  <a:pt x="8430" y="868"/>
                </a:lnTo>
                <a:lnTo>
                  <a:pt x="8434" y="864"/>
                </a:lnTo>
                <a:lnTo>
                  <a:pt x="8440" y="858"/>
                </a:lnTo>
                <a:lnTo>
                  <a:pt x="8442" y="850"/>
                </a:lnTo>
                <a:lnTo>
                  <a:pt x="8446" y="840"/>
                </a:lnTo>
                <a:lnTo>
                  <a:pt x="8450" y="834"/>
                </a:lnTo>
                <a:lnTo>
                  <a:pt x="8456" y="830"/>
                </a:lnTo>
                <a:lnTo>
                  <a:pt x="8460" y="828"/>
                </a:lnTo>
                <a:lnTo>
                  <a:pt x="8470" y="824"/>
                </a:lnTo>
                <a:lnTo>
                  <a:pt x="8472" y="820"/>
                </a:lnTo>
                <a:lnTo>
                  <a:pt x="8474" y="816"/>
                </a:lnTo>
                <a:lnTo>
                  <a:pt x="8476" y="804"/>
                </a:lnTo>
                <a:lnTo>
                  <a:pt x="8480" y="802"/>
                </a:lnTo>
                <a:lnTo>
                  <a:pt x="8484" y="800"/>
                </a:lnTo>
                <a:lnTo>
                  <a:pt x="8498" y="794"/>
                </a:lnTo>
                <a:lnTo>
                  <a:pt x="8526" y="784"/>
                </a:lnTo>
                <a:lnTo>
                  <a:pt x="8540" y="778"/>
                </a:lnTo>
                <a:lnTo>
                  <a:pt x="8546" y="772"/>
                </a:lnTo>
                <a:lnTo>
                  <a:pt x="8550" y="768"/>
                </a:lnTo>
                <a:lnTo>
                  <a:pt x="8552" y="764"/>
                </a:lnTo>
                <a:lnTo>
                  <a:pt x="8556" y="758"/>
                </a:lnTo>
                <a:lnTo>
                  <a:pt x="8564" y="752"/>
                </a:lnTo>
                <a:lnTo>
                  <a:pt x="8578" y="744"/>
                </a:lnTo>
                <a:lnTo>
                  <a:pt x="8600" y="734"/>
                </a:lnTo>
                <a:lnTo>
                  <a:pt x="8632" y="722"/>
                </a:lnTo>
                <a:lnTo>
                  <a:pt x="8666" y="712"/>
                </a:lnTo>
                <a:lnTo>
                  <a:pt x="8742" y="692"/>
                </a:lnTo>
                <a:lnTo>
                  <a:pt x="8814" y="674"/>
                </a:lnTo>
                <a:lnTo>
                  <a:pt x="8844" y="664"/>
                </a:lnTo>
                <a:lnTo>
                  <a:pt x="8870" y="654"/>
                </a:lnTo>
                <a:lnTo>
                  <a:pt x="8878" y="648"/>
                </a:lnTo>
                <a:lnTo>
                  <a:pt x="8886" y="642"/>
                </a:lnTo>
                <a:lnTo>
                  <a:pt x="8890" y="638"/>
                </a:lnTo>
                <a:lnTo>
                  <a:pt x="8892" y="632"/>
                </a:lnTo>
                <a:lnTo>
                  <a:pt x="8890" y="628"/>
                </a:lnTo>
                <a:lnTo>
                  <a:pt x="8888" y="622"/>
                </a:lnTo>
                <a:lnTo>
                  <a:pt x="8884" y="618"/>
                </a:lnTo>
                <a:lnTo>
                  <a:pt x="8878" y="614"/>
                </a:lnTo>
                <a:lnTo>
                  <a:pt x="8862" y="608"/>
                </a:lnTo>
                <a:lnTo>
                  <a:pt x="8842" y="606"/>
                </a:lnTo>
                <a:lnTo>
                  <a:pt x="8820" y="606"/>
                </a:lnTo>
                <a:lnTo>
                  <a:pt x="8798" y="610"/>
                </a:lnTo>
                <a:lnTo>
                  <a:pt x="8768" y="622"/>
                </a:lnTo>
                <a:lnTo>
                  <a:pt x="8762" y="624"/>
                </a:lnTo>
                <a:lnTo>
                  <a:pt x="8758" y="628"/>
                </a:lnTo>
                <a:lnTo>
                  <a:pt x="8756" y="630"/>
                </a:lnTo>
                <a:lnTo>
                  <a:pt x="8754" y="634"/>
                </a:lnTo>
                <a:lnTo>
                  <a:pt x="8746" y="638"/>
                </a:lnTo>
                <a:lnTo>
                  <a:pt x="8732" y="642"/>
                </a:lnTo>
                <a:lnTo>
                  <a:pt x="8708" y="650"/>
                </a:lnTo>
                <a:lnTo>
                  <a:pt x="8698" y="650"/>
                </a:lnTo>
                <a:lnTo>
                  <a:pt x="8686" y="652"/>
                </a:lnTo>
                <a:lnTo>
                  <a:pt x="8658" y="660"/>
                </a:lnTo>
                <a:close/>
                <a:moveTo>
                  <a:pt x="7934" y="316"/>
                </a:moveTo>
                <a:lnTo>
                  <a:pt x="7934" y="316"/>
                </a:lnTo>
                <a:lnTo>
                  <a:pt x="7942" y="318"/>
                </a:lnTo>
                <a:lnTo>
                  <a:pt x="7950" y="314"/>
                </a:lnTo>
                <a:lnTo>
                  <a:pt x="7954" y="314"/>
                </a:lnTo>
                <a:lnTo>
                  <a:pt x="7958" y="316"/>
                </a:lnTo>
                <a:lnTo>
                  <a:pt x="7964" y="320"/>
                </a:lnTo>
                <a:lnTo>
                  <a:pt x="7968" y="322"/>
                </a:lnTo>
                <a:lnTo>
                  <a:pt x="7974" y="322"/>
                </a:lnTo>
                <a:lnTo>
                  <a:pt x="7980" y="322"/>
                </a:lnTo>
                <a:lnTo>
                  <a:pt x="7990" y="318"/>
                </a:lnTo>
                <a:lnTo>
                  <a:pt x="8006" y="310"/>
                </a:lnTo>
                <a:lnTo>
                  <a:pt x="8018" y="304"/>
                </a:lnTo>
                <a:lnTo>
                  <a:pt x="8022" y="302"/>
                </a:lnTo>
                <a:lnTo>
                  <a:pt x="8028" y="300"/>
                </a:lnTo>
                <a:lnTo>
                  <a:pt x="8036" y="302"/>
                </a:lnTo>
                <a:lnTo>
                  <a:pt x="8046" y="304"/>
                </a:lnTo>
                <a:lnTo>
                  <a:pt x="8056" y="308"/>
                </a:lnTo>
                <a:lnTo>
                  <a:pt x="8064" y="308"/>
                </a:lnTo>
                <a:lnTo>
                  <a:pt x="8070" y="308"/>
                </a:lnTo>
                <a:lnTo>
                  <a:pt x="8072" y="306"/>
                </a:lnTo>
                <a:lnTo>
                  <a:pt x="8070" y="302"/>
                </a:lnTo>
                <a:lnTo>
                  <a:pt x="8064" y="298"/>
                </a:lnTo>
                <a:lnTo>
                  <a:pt x="8054" y="294"/>
                </a:lnTo>
                <a:lnTo>
                  <a:pt x="8038" y="290"/>
                </a:lnTo>
                <a:lnTo>
                  <a:pt x="8014" y="286"/>
                </a:lnTo>
                <a:lnTo>
                  <a:pt x="8010" y="286"/>
                </a:lnTo>
                <a:lnTo>
                  <a:pt x="8008" y="288"/>
                </a:lnTo>
                <a:lnTo>
                  <a:pt x="8006" y="290"/>
                </a:lnTo>
                <a:lnTo>
                  <a:pt x="8002" y="294"/>
                </a:lnTo>
                <a:lnTo>
                  <a:pt x="7996" y="296"/>
                </a:lnTo>
                <a:lnTo>
                  <a:pt x="7984" y="300"/>
                </a:lnTo>
                <a:lnTo>
                  <a:pt x="7954" y="304"/>
                </a:lnTo>
                <a:lnTo>
                  <a:pt x="7930" y="308"/>
                </a:lnTo>
                <a:lnTo>
                  <a:pt x="7924" y="310"/>
                </a:lnTo>
                <a:lnTo>
                  <a:pt x="7920" y="312"/>
                </a:lnTo>
                <a:lnTo>
                  <a:pt x="7924" y="314"/>
                </a:lnTo>
                <a:lnTo>
                  <a:pt x="7934" y="316"/>
                </a:lnTo>
                <a:close/>
                <a:moveTo>
                  <a:pt x="8090" y="300"/>
                </a:moveTo>
                <a:lnTo>
                  <a:pt x="8090" y="300"/>
                </a:lnTo>
                <a:lnTo>
                  <a:pt x="8098" y="306"/>
                </a:lnTo>
                <a:lnTo>
                  <a:pt x="8100" y="308"/>
                </a:lnTo>
                <a:lnTo>
                  <a:pt x="8098" y="310"/>
                </a:lnTo>
                <a:lnTo>
                  <a:pt x="8096" y="312"/>
                </a:lnTo>
                <a:lnTo>
                  <a:pt x="8090" y="314"/>
                </a:lnTo>
                <a:lnTo>
                  <a:pt x="8068" y="316"/>
                </a:lnTo>
                <a:lnTo>
                  <a:pt x="8042" y="316"/>
                </a:lnTo>
                <a:lnTo>
                  <a:pt x="8024" y="318"/>
                </a:lnTo>
                <a:lnTo>
                  <a:pt x="8020" y="318"/>
                </a:lnTo>
                <a:lnTo>
                  <a:pt x="8020" y="320"/>
                </a:lnTo>
                <a:lnTo>
                  <a:pt x="8022" y="322"/>
                </a:lnTo>
                <a:lnTo>
                  <a:pt x="8028" y="326"/>
                </a:lnTo>
                <a:lnTo>
                  <a:pt x="8036" y="332"/>
                </a:lnTo>
                <a:lnTo>
                  <a:pt x="8034" y="332"/>
                </a:lnTo>
                <a:lnTo>
                  <a:pt x="8032" y="334"/>
                </a:lnTo>
                <a:lnTo>
                  <a:pt x="8012" y="332"/>
                </a:lnTo>
                <a:lnTo>
                  <a:pt x="8000" y="330"/>
                </a:lnTo>
                <a:lnTo>
                  <a:pt x="7988" y="332"/>
                </a:lnTo>
                <a:lnTo>
                  <a:pt x="7986" y="332"/>
                </a:lnTo>
                <a:lnTo>
                  <a:pt x="7986" y="334"/>
                </a:lnTo>
                <a:lnTo>
                  <a:pt x="7988" y="338"/>
                </a:lnTo>
                <a:lnTo>
                  <a:pt x="7998" y="344"/>
                </a:lnTo>
                <a:lnTo>
                  <a:pt x="8006" y="346"/>
                </a:lnTo>
                <a:lnTo>
                  <a:pt x="8010" y="346"/>
                </a:lnTo>
                <a:lnTo>
                  <a:pt x="8016" y="344"/>
                </a:lnTo>
                <a:lnTo>
                  <a:pt x="8028" y="340"/>
                </a:lnTo>
                <a:lnTo>
                  <a:pt x="8034" y="338"/>
                </a:lnTo>
                <a:lnTo>
                  <a:pt x="8036" y="340"/>
                </a:lnTo>
                <a:lnTo>
                  <a:pt x="8034" y="346"/>
                </a:lnTo>
                <a:lnTo>
                  <a:pt x="8034" y="350"/>
                </a:lnTo>
                <a:lnTo>
                  <a:pt x="8034" y="352"/>
                </a:lnTo>
                <a:lnTo>
                  <a:pt x="8038" y="352"/>
                </a:lnTo>
                <a:lnTo>
                  <a:pt x="8048" y="350"/>
                </a:lnTo>
                <a:lnTo>
                  <a:pt x="8058" y="346"/>
                </a:lnTo>
                <a:lnTo>
                  <a:pt x="8064" y="346"/>
                </a:lnTo>
                <a:lnTo>
                  <a:pt x="8074" y="348"/>
                </a:lnTo>
                <a:lnTo>
                  <a:pt x="8078" y="350"/>
                </a:lnTo>
                <a:lnTo>
                  <a:pt x="8082" y="348"/>
                </a:lnTo>
                <a:lnTo>
                  <a:pt x="8086" y="346"/>
                </a:lnTo>
                <a:lnTo>
                  <a:pt x="8088" y="344"/>
                </a:lnTo>
                <a:lnTo>
                  <a:pt x="8088" y="342"/>
                </a:lnTo>
                <a:lnTo>
                  <a:pt x="8080" y="340"/>
                </a:lnTo>
                <a:lnTo>
                  <a:pt x="8072" y="336"/>
                </a:lnTo>
                <a:lnTo>
                  <a:pt x="8074" y="332"/>
                </a:lnTo>
                <a:lnTo>
                  <a:pt x="8084" y="330"/>
                </a:lnTo>
                <a:lnTo>
                  <a:pt x="8094" y="328"/>
                </a:lnTo>
                <a:lnTo>
                  <a:pt x="8104" y="328"/>
                </a:lnTo>
                <a:lnTo>
                  <a:pt x="8108" y="326"/>
                </a:lnTo>
                <a:lnTo>
                  <a:pt x="8114" y="322"/>
                </a:lnTo>
                <a:lnTo>
                  <a:pt x="8118" y="320"/>
                </a:lnTo>
                <a:lnTo>
                  <a:pt x="8124" y="318"/>
                </a:lnTo>
                <a:lnTo>
                  <a:pt x="8134" y="318"/>
                </a:lnTo>
                <a:lnTo>
                  <a:pt x="8150" y="316"/>
                </a:lnTo>
                <a:lnTo>
                  <a:pt x="8174" y="314"/>
                </a:lnTo>
                <a:lnTo>
                  <a:pt x="8186" y="310"/>
                </a:lnTo>
                <a:lnTo>
                  <a:pt x="8192" y="308"/>
                </a:lnTo>
                <a:lnTo>
                  <a:pt x="8194" y="304"/>
                </a:lnTo>
                <a:lnTo>
                  <a:pt x="8192" y="300"/>
                </a:lnTo>
                <a:lnTo>
                  <a:pt x="8188" y="298"/>
                </a:lnTo>
                <a:lnTo>
                  <a:pt x="8180" y="296"/>
                </a:lnTo>
                <a:lnTo>
                  <a:pt x="8170" y="296"/>
                </a:lnTo>
                <a:lnTo>
                  <a:pt x="8158" y="296"/>
                </a:lnTo>
                <a:lnTo>
                  <a:pt x="8146" y="298"/>
                </a:lnTo>
                <a:lnTo>
                  <a:pt x="8146" y="296"/>
                </a:lnTo>
                <a:lnTo>
                  <a:pt x="8148" y="294"/>
                </a:lnTo>
                <a:lnTo>
                  <a:pt x="8150" y="292"/>
                </a:lnTo>
                <a:lnTo>
                  <a:pt x="8150" y="290"/>
                </a:lnTo>
                <a:lnTo>
                  <a:pt x="8148" y="288"/>
                </a:lnTo>
                <a:lnTo>
                  <a:pt x="8138" y="288"/>
                </a:lnTo>
                <a:lnTo>
                  <a:pt x="8116" y="286"/>
                </a:lnTo>
                <a:lnTo>
                  <a:pt x="8098" y="290"/>
                </a:lnTo>
                <a:lnTo>
                  <a:pt x="8092" y="292"/>
                </a:lnTo>
                <a:lnTo>
                  <a:pt x="8088" y="294"/>
                </a:lnTo>
                <a:lnTo>
                  <a:pt x="8086" y="298"/>
                </a:lnTo>
                <a:lnTo>
                  <a:pt x="8090" y="300"/>
                </a:lnTo>
                <a:close/>
                <a:moveTo>
                  <a:pt x="8270" y="334"/>
                </a:moveTo>
                <a:lnTo>
                  <a:pt x="8270" y="334"/>
                </a:lnTo>
                <a:lnTo>
                  <a:pt x="8260" y="326"/>
                </a:lnTo>
                <a:lnTo>
                  <a:pt x="8256" y="324"/>
                </a:lnTo>
                <a:lnTo>
                  <a:pt x="8252" y="324"/>
                </a:lnTo>
                <a:lnTo>
                  <a:pt x="8240" y="326"/>
                </a:lnTo>
                <a:lnTo>
                  <a:pt x="8220" y="336"/>
                </a:lnTo>
                <a:lnTo>
                  <a:pt x="8216" y="338"/>
                </a:lnTo>
                <a:lnTo>
                  <a:pt x="8216" y="340"/>
                </a:lnTo>
                <a:lnTo>
                  <a:pt x="8220" y="342"/>
                </a:lnTo>
                <a:lnTo>
                  <a:pt x="8230" y="346"/>
                </a:lnTo>
                <a:lnTo>
                  <a:pt x="8244" y="346"/>
                </a:lnTo>
                <a:lnTo>
                  <a:pt x="8258" y="348"/>
                </a:lnTo>
                <a:lnTo>
                  <a:pt x="8270" y="346"/>
                </a:lnTo>
                <a:lnTo>
                  <a:pt x="8272" y="344"/>
                </a:lnTo>
                <a:lnTo>
                  <a:pt x="8274" y="342"/>
                </a:lnTo>
                <a:lnTo>
                  <a:pt x="8274" y="338"/>
                </a:lnTo>
                <a:lnTo>
                  <a:pt x="8270" y="334"/>
                </a:lnTo>
                <a:close/>
                <a:moveTo>
                  <a:pt x="8160" y="268"/>
                </a:moveTo>
                <a:lnTo>
                  <a:pt x="8160" y="268"/>
                </a:lnTo>
                <a:lnTo>
                  <a:pt x="8164" y="266"/>
                </a:lnTo>
                <a:lnTo>
                  <a:pt x="8166" y="264"/>
                </a:lnTo>
                <a:lnTo>
                  <a:pt x="8164" y="260"/>
                </a:lnTo>
                <a:lnTo>
                  <a:pt x="8162" y="260"/>
                </a:lnTo>
                <a:lnTo>
                  <a:pt x="8156" y="258"/>
                </a:lnTo>
                <a:lnTo>
                  <a:pt x="8152" y="260"/>
                </a:lnTo>
                <a:lnTo>
                  <a:pt x="8146" y="262"/>
                </a:lnTo>
                <a:lnTo>
                  <a:pt x="8140" y="266"/>
                </a:lnTo>
                <a:lnTo>
                  <a:pt x="8134" y="272"/>
                </a:lnTo>
                <a:lnTo>
                  <a:pt x="8132" y="276"/>
                </a:lnTo>
                <a:lnTo>
                  <a:pt x="8136" y="278"/>
                </a:lnTo>
                <a:lnTo>
                  <a:pt x="8146" y="274"/>
                </a:lnTo>
                <a:lnTo>
                  <a:pt x="8160" y="268"/>
                </a:lnTo>
                <a:close/>
                <a:moveTo>
                  <a:pt x="8684" y="298"/>
                </a:moveTo>
                <a:lnTo>
                  <a:pt x="8684" y="298"/>
                </a:lnTo>
                <a:lnTo>
                  <a:pt x="8710" y="294"/>
                </a:lnTo>
                <a:lnTo>
                  <a:pt x="8730" y="292"/>
                </a:lnTo>
                <a:lnTo>
                  <a:pt x="8738" y="290"/>
                </a:lnTo>
                <a:lnTo>
                  <a:pt x="8742" y="288"/>
                </a:lnTo>
                <a:lnTo>
                  <a:pt x="8746" y="282"/>
                </a:lnTo>
                <a:lnTo>
                  <a:pt x="8746" y="276"/>
                </a:lnTo>
                <a:lnTo>
                  <a:pt x="8744" y="270"/>
                </a:lnTo>
                <a:lnTo>
                  <a:pt x="8740" y="264"/>
                </a:lnTo>
                <a:lnTo>
                  <a:pt x="8734" y="262"/>
                </a:lnTo>
                <a:lnTo>
                  <a:pt x="8726" y="258"/>
                </a:lnTo>
                <a:lnTo>
                  <a:pt x="8716" y="258"/>
                </a:lnTo>
                <a:lnTo>
                  <a:pt x="8708" y="260"/>
                </a:lnTo>
                <a:lnTo>
                  <a:pt x="8700" y="262"/>
                </a:lnTo>
                <a:lnTo>
                  <a:pt x="8694" y="266"/>
                </a:lnTo>
                <a:lnTo>
                  <a:pt x="8688" y="270"/>
                </a:lnTo>
                <a:lnTo>
                  <a:pt x="8684" y="272"/>
                </a:lnTo>
                <a:lnTo>
                  <a:pt x="8672" y="272"/>
                </a:lnTo>
                <a:lnTo>
                  <a:pt x="8656" y="276"/>
                </a:lnTo>
                <a:lnTo>
                  <a:pt x="8648" y="278"/>
                </a:lnTo>
                <a:lnTo>
                  <a:pt x="8636" y="286"/>
                </a:lnTo>
                <a:lnTo>
                  <a:pt x="8630" y="290"/>
                </a:lnTo>
                <a:lnTo>
                  <a:pt x="8628" y="294"/>
                </a:lnTo>
                <a:lnTo>
                  <a:pt x="8630" y="298"/>
                </a:lnTo>
                <a:lnTo>
                  <a:pt x="8636" y="300"/>
                </a:lnTo>
                <a:lnTo>
                  <a:pt x="8646" y="302"/>
                </a:lnTo>
                <a:lnTo>
                  <a:pt x="8656" y="302"/>
                </a:lnTo>
                <a:lnTo>
                  <a:pt x="8684" y="298"/>
                </a:lnTo>
                <a:close/>
                <a:moveTo>
                  <a:pt x="8680" y="222"/>
                </a:moveTo>
                <a:lnTo>
                  <a:pt x="8680" y="222"/>
                </a:lnTo>
                <a:lnTo>
                  <a:pt x="8680" y="220"/>
                </a:lnTo>
                <a:lnTo>
                  <a:pt x="8680" y="218"/>
                </a:lnTo>
                <a:lnTo>
                  <a:pt x="8676" y="214"/>
                </a:lnTo>
                <a:lnTo>
                  <a:pt x="8670" y="212"/>
                </a:lnTo>
                <a:lnTo>
                  <a:pt x="8660" y="212"/>
                </a:lnTo>
                <a:lnTo>
                  <a:pt x="8636" y="212"/>
                </a:lnTo>
                <a:lnTo>
                  <a:pt x="8626" y="214"/>
                </a:lnTo>
                <a:lnTo>
                  <a:pt x="8616" y="216"/>
                </a:lnTo>
                <a:lnTo>
                  <a:pt x="8614" y="218"/>
                </a:lnTo>
                <a:lnTo>
                  <a:pt x="8616" y="220"/>
                </a:lnTo>
                <a:lnTo>
                  <a:pt x="8620" y="222"/>
                </a:lnTo>
                <a:lnTo>
                  <a:pt x="8638" y="226"/>
                </a:lnTo>
                <a:lnTo>
                  <a:pt x="8662" y="226"/>
                </a:lnTo>
                <a:lnTo>
                  <a:pt x="8672" y="224"/>
                </a:lnTo>
                <a:lnTo>
                  <a:pt x="8680" y="222"/>
                </a:lnTo>
                <a:close/>
                <a:moveTo>
                  <a:pt x="8502" y="208"/>
                </a:moveTo>
                <a:lnTo>
                  <a:pt x="8502" y="208"/>
                </a:lnTo>
                <a:lnTo>
                  <a:pt x="8502" y="206"/>
                </a:lnTo>
                <a:lnTo>
                  <a:pt x="8500" y="206"/>
                </a:lnTo>
                <a:lnTo>
                  <a:pt x="8496" y="202"/>
                </a:lnTo>
                <a:lnTo>
                  <a:pt x="8476" y="200"/>
                </a:lnTo>
                <a:lnTo>
                  <a:pt x="8464" y="200"/>
                </a:lnTo>
                <a:lnTo>
                  <a:pt x="8454" y="202"/>
                </a:lnTo>
                <a:lnTo>
                  <a:pt x="8446" y="204"/>
                </a:lnTo>
                <a:lnTo>
                  <a:pt x="8442" y="208"/>
                </a:lnTo>
                <a:lnTo>
                  <a:pt x="8442" y="212"/>
                </a:lnTo>
                <a:lnTo>
                  <a:pt x="8442" y="214"/>
                </a:lnTo>
                <a:lnTo>
                  <a:pt x="8448" y="216"/>
                </a:lnTo>
                <a:lnTo>
                  <a:pt x="8456" y="218"/>
                </a:lnTo>
                <a:lnTo>
                  <a:pt x="8468" y="218"/>
                </a:lnTo>
                <a:lnTo>
                  <a:pt x="8490" y="214"/>
                </a:lnTo>
                <a:lnTo>
                  <a:pt x="8498" y="212"/>
                </a:lnTo>
                <a:lnTo>
                  <a:pt x="8502" y="208"/>
                </a:lnTo>
                <a:close/>
                <a:moveTo>
                  <a:pt x="8566" y="284"/>
                </a:moveTo>
                <a:lnTo>
                  <a:pt x="8566" y="284"/>
                </a:lnTo>
                <a:lnTo>
                  <a:pt x="8576" y="282"/>
                </a:lnTo>
                <a:lnTo>
                  <a:pt x="8586" y="278"/>
                </a:lnTo>
                <a:lnTo>
                  <a:pt x="8592" y="274"/>
                </a:lnTo>
                <a:lnTo>
                  <a:pt x="8598" y="268"/>
                </a:lnTo>
                <a:lnTo>
                  <a:pt x="8598" y="266"/>
                </a:lnTo>
                <a:lnTo>
                  <a:pt x="8592" y="264"/>
                </a:lnTo>
                <a:lnTo>
                  <a:pt x="8580" y="264"/>
                </a:lnTo>
                <a:lnTo>
                  <a:pt x="8558" y="268"/>
                </a:lnTo>
                <a:lnTo>
                  <a:pt x="8544" y="272"/>
                </a:lnTo>
                <a:lnTo>
                  <a:pt x="8534" y="276"/>
                </a:lnTo>
                <a:lnTo>
                  <a:pt x="8532" y="278"/>
                </a:lnTo>
                <a:lnTo>
                  <a:pt x="8534" y="280"/>
                </a:lnTo>
                <a:lnTo>
                  <a:pt x="8548" y="284"/>
                </a:lnTo>
                <a:lnTo>
                  <a:pt x="8566" y="284"/>
                </a:lnTo>
                <a:close/>
                <a:moveTo>
                  <a:pt x="8560" y="322"/>
                </a:moveTo>
                <a:lnTo>
                  <a:pt x="8560" y="322"/>
                </a:lnTo>
                <a:lnTo>
                  <a:pt x="8570" y="324"/>
                </a:lnTo>
                <a:lnTo>
                  <a:pt x="8578" y="324"/>
                </a:lnTo>
                <a:lnTo>
                  <a:pt x="8582" y="322"/>
                </a:lnTo>
                <a:lnTo>
                  <a:pt x="8586" y="320"/>
                </a:lnTo>
                <a:lnTo>
                  <a:pt x="8594" y="314"/>
                </a:lnTo>
                <a:lnTo>
                  <a:pt x="8600" y="312"/>
                </a:lnTo>
                <a:lnTo>
                  <a:pt x="8606" y="312"/>
                </a:lnTo>
                <a:lnTo>
                  <a:pt x="8614" y="310"/>
                </a:lnTo>
                <a:lnTo>
                  <a:pt x="8618" y="306"/>
                </a:lnTo>
                <a:lnTo>
                  <a:pt x="8618" y="300"/>
                </a:lnTo>
                <a:lnTo>
                  <a:pt x="8618" y="292"/>
                </a:lnTo>
                <a:lnTo>
                  <a:pt x="8612" y="288"/>
                </a:lnTo>
                <a:lnTo>
                  <a:pt x="8604" y="284"/>
                </a:lnTo>
                <a:lnTo>
                  <a:pt x="8592" y="284"/>
                </a:lnTo>
                <a:lnTo>
                  <a:pt x="8576" y="288"/>
                </a:lnTo>
                <a:lnTo>
                  <a:pt x="8558" y="292"/>
                </a:lnTo>
                <a:lnTo>
                  <a:pt x="8544" y="294"/>
                </a:lnTo>
                <a:lnTo>
                  <a:pt x="8532" y="292"/>
                </a:lnTo>
                <a:lnTo>
                  <a:pt x="8522" y="290"/>
                </a:lnTo>
                <a:lnTo>
                  <a:pt x="8514" y="288"/>
                </a:lnTo>
                <a:lnTo>
                  <a:pt x="8508" y="290"/>
                </a:lnTo>
                <a:lnTo>
                  <a:pt x="8502" y="294"/>
                </a:lnTo>
                <a:lnTo>
                  <a:pt x="8496" y="304"/>
                </a:lnTo>
                <a:lnTo>
                  <a:pt x="8494" y="314"/>
                </a:lnTo>
                <a:lnTo>
                  <a:pt x="8494" y="318"/>
                </a:lnTo>
                <a:lnTo>
                  <a:pt x="8496" y="320"/>
                </a:lnTo>
                <a:lnTo>
                  <a:pt x="8502" y="324"/>
                </a:lnTo>
                <a:lnTo>
                  <a:pt x="8512" y="324"/>
                </a:lnTo>
                <a:lnTo>
                  <a:pt x="8534" y="320"/>
                </a:lnTo>
                <a:lnTo>
                  <a:pt x="8548" y="320"/>
                </a:lnTo>
                <a:lnTo>
                  <a:pt x="8560" y="322"/>
                </a:lnTo>
                <a:close/>
                <a:moveTo>
                  <a:pt x="8116" y="340"/>
                </a:moveTo>
                <a:lnTo>
                  <a:pt x="8116" y="340"/>
                </a:lnTo>
                <a:lnTo>
                  <a:pt x="8110" y="342"/>
                </a:lnTo>
                <a:lnTo>
                  <a:pt x="8108" y="346"/>
                </a:lnTo>
                <a:lnTo>
                  <a:pt x="8108" y="350"/>
                </a:lnTo>
                <a:lnTo>
                  <a:pt x="8108" y="352"/>
                </a:lnTo>
                <a:lnTo>
                  <a:pt x="8112" y="354"/>
                </a:lnTo>
                <a:lnTo>
                  <a:pt x="8116" y="356"/>
                </a:lnTo>
                <a:lnTo>
                  <a:pt x="8120" y="356"/>
                </a:lnTo>
                <a:lnTo>
                  <a:pt x="8126" y="354"/>
                </a:lnTo>
                <a:lnTo>
                  <a:pt x="8134" y="346"/>
                </a:lnTo>
                <a:lnTo>
                  <a:pt x="8136" y="344"/>
                </a:lnTo>
                <a:lnTo>
                  <a:pt x="8136" y="340"/>
                </a:lnTo>
                <a:lnTo>
                  <a:pt x="8134" y="338"/>
                </a:lnTo>
                <a:lnTo>
                  <a:pt x="8130" y="338"/>
                </a:lnTo>
                <a:lnTo>
                  <a:pt x="8116" y="340"/>
                </a:lnTo>
                <a:close/>
                <a:moveTo>
                  <a:pt x="8170" y="368"/>
                </a:moveTo>
                <a:lnTo>
                  <a:pt x="8170" y="368"/>
                </a:lnTo>
                <a:lnTo>
                  <a:pt x="8178" y="366"/>
                </a:lnTo>
                <a:lnTo>
                  <a:pt x="8182" y="364"/>
                </a:lnTo>
                <a:lnTo>
                  <a:pt x="8180" y="360"/>
                </a:lnTo>
                <a:lnTo>
                  <a:pt x="8176" y="356"/>
                </a:lnTo>
                <a:lnTo>
                  <a:pt x="8168" y="354"/>
                </a:lnTo>
                <a:lnTo>
                  <a:pt x="8158" y="352"/>
                </a:lnTo>
                <a:lnTo>
                  <a:pt x="8148" y="352"/>
                </a:lnTo>
                <a:lnTo>
                  <a:pt x="8138" y="356"/>
                </a:lnTo>
                <a:lnTo>
                  <a:pt x="8132" y="360"/>
                </a:lnTo>
                <a:lnTo>
                  <a:pt x="8128" y="362"/>
                </a:lnTo>
                <a:lnTo>
                  <a:pt x="8130" y="364"/>
                </a:lnTo>
                <a:lnTo>
                  <a:pt x="8134" y="366"/>
                </a:lnTo>
                <a:lnTo>
                  <a:pt x="8148" y="366"/>
                </a:lnTo>
                <a:lnTo>
                  <a:pt x="8170" y="368"/>
                </a:lnTo>
                <a:close/>
                <a:moveTo>
                  <a:pt x="8394" y="332"/>
                </a:moveTo>
                <a:lnTo>
                  <a:pt x="8394" y="332"/>
                </a:lnTo>
                <a:lnTo>
                  <a:pt x="8382" y="332"/>
                </a:lnTo>
                <a:lnTo>
                  <a:pt x="8370" y="332"/>
                </a:lnTo>
                <a:lnTo>
                  <a:pt x="8366" y="332"/>
                </a:lnTo>
                <a:lnTo>
                  <a:pt x="8360" y="336"/>
                </a:lnTo>
                <a:lnTo>
                  <a:pt x="8358" y="340"/>
                </a:lnTo>
                <a:lnTo>
                  <a:pt x="8354" y="346"/>
                </a:lnTo>
                <a:lnTo>
                  <a:pt x="8354" y="352"/>
                </a:lnTo>
                <a:lnTo>
                  <a:pt x="8356" y="356"/>
                </a:lnTo>
                <a:lnTo>
                  <a:pt x="8360" y="358"/>
                </a:lnTo>
                <a:lnTo>
                  <a:pt x="8366" y="358"/>
                </a:lnTo>
                <a:lnTo>
                  <a:pt x="8382" y="356"/>
                </a:lnTo>
                <a:lnTo>
                  <a:pt x="8400" y="356"/>
                </a:lnTo>
                <a:lnTo>
                  <a:pt x="8408" y="356"/>
                </a:lnTo>
                <a:lnTo>
                  <a:pt x="8412" y="354"/>
                </a:lnTo>
                <a:lnTo>
                  <a:pt x="8414" y="348"/>
                </a:lnTo>
                <a:lnTo>
                  <a:pt x="8412" y="344"/>
                </a:lnTo>
                <a:lnTo>
                  <a:pt x="8410" y="338"/>
                </a:lnTo>
                <a:lnTo>
                  <a:pt x="8406" y="334"/>
                </a:lnTo>
                <a:lnTo>
                  <a:pt x="8400" y="332"/>
                </a:lnTo>
                <a:lnTo>
                  <a:pt x="8394" y="332"/>
                </a:lnTo>
                <a:close/>
                <a:moveTo>
                  <a:pt x="8414" y="336"/>
                </a:moveTo>
                <a:lnTo>
                  <a:pt x="8414" y="336"/>
                </a:lnTo>
                <a:lnTo>
                  <a:pt x="8420" y="344"/>
                </a:lnTo>
                <a:lnTo>
                  <a:pt x="8428" y="348"/>
                </a:lnTo>
                <a:lnTo>
                  <a:pt x="8440" y="352"/>
                </a:lnTo>
                <a:lnTo>
                  <a:pt x="8446" y="354"/>
                </a:lnTo>
                <a:lnTo>
                  <a:pt x="8450" y="352"/>
                </a:lnTo>
                <a:lnTo>
                  <a:pt x="8452" y="350"/>
                </a:lnTo>
                <a:lnTo>
                  <a:pt x="8452" y="346"/>
                </a:lnTo>
                <a:lnTo>
                  <a:pt x="8454" y="342"/>
                </a:lnTo>
                <a:lnTo>
                  <a:pt x="8456" y="338"/>
                </a:lnTo>
                <a:lnTo>
                  <a:pt x="8462" y="336"/>
                </a:lnTo>
                <a:lnTo>
                  <a:pt x="8470" y="336"/>
                </a:lnTo>
                <a:lnTo>
                  <a:pt x="8488" y="334"/>
                </a:lnTo>
                <a:lnTo>
                  <a:pt x="8492" y="332"/>
                </a:lnTo>
                <a:lnTo>
                  <a:pt x="8494" y="330"/>
                </a:lnTo>
                <a:lnTo>
                  <a:pt x="8492" y="328"/>
                </a:lnTo>
                <a:lnTo>
                  <a:pt x="8488" y="326"/>
                </a:lnTo>
                <a:lnTo>
                  <a:pt x="8468" y="322"/>
                </a:lnTo>
                <a:lnTo>
                  <a:pt x="8444" y="320"/>
                </a:lnTo>
                <a:lnTo>
                  <a:pt x="8422" y="320"/>
                </a:lnTo>
                <a:lnTo>
                  <a:pt x="8414" y="322"/>
                </a:lnTo>
                <a:lnTo>
                  <a:pt x="8410" y="326"/>
                </a:lnTo>
                <a:lnTo>
                  <a:pt x="8410" y="330"/>
                </a:lnTo>
                <a:lnTo>
                  <a:pt x="8414" y="336"/>
                </a:lnTo>
                <a:close/>
                <a:moveTo>
                  <a:pt x="8486" y="354"/>
                </a:moveTo>
                <a:lnTo>
                  <a:pt x="8486" y="354"/>
                </a:lnTo>
                <a:lnTo>
                  <a:pt x="8476" y="356"/>
                </a:lnTo>
                <a:lnTo>
                  <a:pt x="8474" y="360"/>
                </a:lnTo>
                <a:lnTo>
                  <a:pt x="8476" y="362"/>
                </a:lnTo>
                <a:lnTo>
                  <a:pt x="8480" y="362"/>
                </a:lnTo>
                <a:lnTo>
                  <a:pt x="8498" y="364"/>
                </a:lnTo>
                <a:lnTo>
                  <a:pt x="8516" y="362"/>
                </a:lnTo>
                <a:lnTo>
                  <a:pt x="8524" y="362"/>
                </a:lnTo>
                <a:lnTo>
                  <a:pt x="8526" y="360"/>
                </a:lnTo>
                <a:lnTo>
                  <a:pt x="8524" y="356"/>
                </a:lnTo>
                <a:lnTo>
                  <a:pt x="8522" y="354"/>
                </a:lnTo>
                <a:lnTo>
                  <a:pt x="8506" y="352"/>
                </a:lnTo>
                <a:lnTo>
                  <a:pt x="8498" y="352"/>
                </a:lnTo>
                <a:lnTo>
                  <a:pt x="8488" y="352"/>
                </a:lnTo>
                <a:lnTo>
                  <a:pt x="8486" y="354"/>
                </a:lnTo>
                <a:close/>
                <a:moveTo>
                  <a:pt x="8458" y="244"/>
                </a:moveTo>
                <a:lnTo>
                  <a:pt x="8458" y="244"/>
                </a:lnTo>
                <a:lnTo>
                  <a:pt x="8468" y="244"/>
                </a:lnTo>
                <a:lnTo>
                  <a:pt x="8470" y="242"/>
                </a:lnTo>
                <a:lnTo>
                  <a:pt x="8468" y="242"/>
                </a:lnTo>
                <a:lnTo>
                  <a:pt x="8460" y="238"/>
                </a:lnTo>
                <a:lnTo>
                  <a:pt x="8444" y="232"/>
                </a:lnTo>
                <a:lnTo>
                  <a:pt x="8432" y="228"/>
                </a:lnTo>
                <a:lnTo>
                  <a:pt x="8424" y="228"/>
                </a:lnTo>
                <a:lnTo>
                  <a:pt x="8416" y="230"/>
                </a:lnTo>
                <a:lnTo>
                  <a:pt x="8406" y="234"/>
                </a:lnTo>
                <a:lnTo>
                  <a:pt x="8398" y="238"/>
                </a:lnTo>
                <a:lnTo>
                  <a:pt x="8396" y="240"/>
                </a:lnTo>
                <a:lnTo>
                  <a:pt x="8400" y="240"/>
                </a:lnTo>
                <a:lnTo>
                  <a:pt x="8408" y="240"/>
                </a:lnTo>
                <a:lnTo>
                  <a:pt x="8430" y="242"/>
                </a:lnTo>
                <a:lnTo>
                  <a:pt x="8458" y="244"/>
                </a:lnTo>
                <a:close/>
                <a:moveTo>
                  <a:pt x="8344" y="256"/>
                </a:moveTo>
                <a:lnTo>
                  <a:pt x="8344" y="256"/>
                </a:lnTo>
                <a:lnTo>
                  <a:pt x="8348" y="258"/>
                </a:lnTo>
                <a:lnTo>
                  <a:pt x="8352" y="258"/>
                </a:lnTo>
                <a:lnTo>
                  <a:pt x="8360" y="256"/>
                </a:lnTo>
                <a:lnTo>
                  <a:pt x="8368" y="256"/>
                </a:lnTo>
                <a:lnTo>
                  <a:pt x="8374" y="258"/>
                </a:lnTo>
                <a:lnTo>
                  <a:pt x="8380" y="260"/>
                </a:lnTo>
                <a:lnTo>
                  <a:pt x="8384" y="262"/>
                </a:lnTo>
                <a:lnTo>
                  <a:pt x="8388" y="262"/>
                </a:lnTo>
                <a:lnTo>
                  <a:pt x="8398" y="260"/>
                </a:lnTo>
                <a:lnTo>
                  <a:pt x="8412" y="256"/>
                </a:lnTo>
                <a:lnTo>
                  <a:pt x="8436" y="252"/>
                </a:lnTo>
                <a:lnTo>
                  <a:pt x="8440" y="252"/>
                </a:lnTo>
                <a:lnTo>
                  <a:pt x="8440" y="250"/>
                </a:lnTo>
                <a:lnTo>
                  <a:pt x="8428" y="248"/>
                </a:lnTo>
                <a:lnTo>
                  <a:pt x="8386" y="242"/>
                </a:lnTo>
                <a:lnTo>
                  <a:pt x="8380" y="242"/>
                </a:lnTo>
                <a:lnTo>
                  <a:pt x="8376" y="244"/>
                </a:lnTo>
                <a:lnTo>
                  <a:pt x="8376" y="246"/>
                </a:lnTo>
                <a:lnTo>
                  <a:pt x="8378" y="248"/>
                </a:lnTo>
                <a:lnTo>
                  <a:pt x="8382" y="252"/>
                </a:lnTo>
                <a:lnTo>
                  <a:pt x="8380" y="252"/>
                </a:lnTo>
                <a:lnTo>
                  <a:pt x="8376" y="252"/>
                </a:lnTo>
                <a:lnTo>
                  <a:pt x="8350" y="252"/>
                </a:lnTo>
                <a:lnTo>
                  <a:pt x="8342" y="254"/>
                </a:lnTo>
                <a:lnTo>
                  <a:pt x="8344" y="256"/>
                </a:lnTo>
                <a:close/>
                <a:moveTo>
                  <a:pt x="8442" y="270"/>
                </a:moveTo>
                <a:lnTo>
                  <a:pt x="8442" y="270"/>
                </a:lnTo>
                <a:lnTo>
                  <a:pt x="8442" y="272"/>
                </a:lnTo>
                <a:lnTo>
                  <a:pt x="8450" y="276"/>
                </a:lnTo>
                <a:lnTo>
                  <a:pt x="8462" y="278"/>
                </a:lnTo>
                <a:lnTo>
                  <a:pt x="8472" y="278"/>
                </a:lnTo>
                <a:lnTo>
                  <a:pt x="8474" y="278"/>
                </a:lnTo>
                <a:lnTo>
                  <a:pt x="8472" y="276"/>
                </a:lnTo>
                <a:lnTo>
                  <a:pt x="8464" y="270"/>
                </a:lnTo>
                <a:lnTo>
                  <a:pt x="8452" y="268"/>
                </a:lnTo>
                <a:lnTo>
                  <a:pt x="8446" y="268"/>
                </a:lnTo>
                <a:lnTo>
                  <a:pt x="8442" y="270"/>
                </a:lnTo>
                <a:close/>
                <a:moveTo>
                  <a:pt x="8478" y="296"/>
                </a:moveTo>
                <a:lnTo>
                  <a:pt x="8478" y="296"/>
                </a:lnTo>
                <a:lnTo>
                  <a:pt x="8484" y="294"/>
                </a:lnTo>
                <a:lnTo>
                  <a:pt x="8486" y="290"/>
                </a:lnTo>
                <a:lnTo>
                  <a:pt x="8486" y="288"/>
                </a:lnTo>
                <a:lnTo>
                  <a:pt x="8484" y="286"/>
                </a:lnTo>
                <a:lnTo>
                  <a:pt x="8480" y="286"/>
                </a:lnTo>
                <a:lnTo>
                  <a:pt x="8472" y="286"/>
                </a:lnTo>
                <a:lnTo>
                  <a:pt x="8462" y="286"/>
                </a:lnTo>
                <a:lnTo>
                  <a:pt x="8450" y="290"/>
                </a:lnTo>
                <a:lnTo>
                  <a:pt x="8444" y="292"/>
                </a:lnTo>
                <a:lnTo>
                  <a:pt x="8444" y="294"/>
                </a:lnTo>
                <a:lnTo>
                  <a:pt x="8450" y="294"/>
                </a:lnTo>
                <a:lnTo>
                  <a:pt x="8464" y="296"/>
                </a:lnTo>
                <a:lnTo>
                  <a:pt x="8478" y="296"/>
                </a:lnTo>
                <a:close/>
                <a:moveTo>
                  <a:pt x="8372" y="268"/>
                </a:moveTo>
                <a:lnTo>
                  <a:pt x="8372" y="268"/>
                </a:lnTo>
                <a:lnTo>
                  <a:pt x="8370" y="268"/>
                </a:lnTo>
                <a:lnTo>
                  <a:pt x="8372" y="270"/>
                </a:lnTo>
                <a:lnTo>
                  <a:pt x="8378" y="272"/>
                </a:lnTo>
                <a:lnTo>
                  <a:pt x="8388" y="274"/>
                </a:lnTo>
                <a:lnTo>
                  <a:pt x="8400" y="278"/>
                </a:lnTo>
                <a:lnTo>
                  <a:pt x="8416" y="284"/>
                </a:lnTo>
                <a:lnTo>
                  <a:pt x="8426" y="286"/>
                </a:lnTo>
                <a:lnTo>
                  <a:pt x="8444" y="286"/>
                </a:lnTo>
                <a:lnTo>
                  <a:pt x="8456" y="284"/>
                </a:lnTo>
                <a:lnTo>
                  <a:pt x="8458" y="284"/>
                </a:lnTo>
                <a:lnTo>
                  <a:pt x="8456" y="282"/>
                </a:lnTo>
                <a:lnTo>
                  <a:pt x="8432" y="276"/>
                </a:lnTo>
                <a:lnTo>
                  <a:pt x="8418" y="272"/>
                </a:lnTo>
                <a:lnTo>
                  <a:pt x="8400" y="268"/>
                </a:lnTo>
                <a:lnTo>
                  <a:pt x="8384" y="268"/>
                </a:lnTo>
                <a:lnTo>
                  <a:pt x="8372" y="268"/>
                </a:lnTo>
                <a:close/>
                <a:moveTo>
                  <a:pt x="8332" y="280"/>
                </a:moveTo>
                <a:lnTo>
                  <a:pt x="8332" y="280"/>
                </a:lnTo>
                <a:lnTo>
                  <a:pt x="8338" y="282"/>
                </a:lnTo>
                <a:lnTo>
                  <a:pt x="8344" y="284"/>
                </a:lnTo>
                <a:lnTo>
                  <a:pt x="8364" y="288"/>
                </a:lnTo>
                <a:lnTo>
                  <a:pt x="8390" y="294"/>
                </a:lnTo>
                <a:lnTo>
                  <a:pt x="8404" y="298"/>
                </a:lnTo>
                <a:lnTo>
                  <a:pt x="8412" y="302"/>
                </a:lnTo>
                <a:lnTo>
                  <a:pt x="8424" y="300"/>
                </a:lnTo>
                <a:lnTo>
                  <a:pt x="8432" y="296"/>
                </a:lnTo>
                <a:lnTo>
                  <a:pt x="8434" y="294"/>
                </a:lnTo>
                <a:lnTo>
                  <a:pt x="8432" y="294"/>
                </a:lnTo>
                <a:lnTo>
                  <a:pt x="8410" y="286"/>
                </a:lnTo>
                <a:lnTo>
                  <a:pt x="8380" y="276"/>
                </a:lnTo>
                <a:lnTo>
                  <a:pt x="8366" y="274"/>
                </a:lnTo>
                <a:lnTo>
                  <a:pt x="8354" y="274"/>
                </a:lnTo>
                <a:lnTo>
                  <a:pt x="8348" y="274"/>
                </a:lnTo>
                <a:lnTo>
                  <a:pt x="8340" y="274"/>
                </a:lnTo>
                <a:lnTo>
                  <a:pt x="8326" y="268"/>
                </a:lnTo>
                <a:lnTo>
                  <a:pt x="8320" y="266"/>
                </a:lnTo>
                <a:lnTo>
                  <a:pt x="8314" y="266"/>
                </a:lnTo>
                <a:lnTo>
                  <a:pt x="8308" y="268"/>
                </a:lnTo>
                <a:lnTo>
                  <a:pt x="8302" y="272"/>
                </a:lnTo>
                <a:lnTo>
                  <a:pt x="8300" y="274"/>
                </a:lnTo>
                <a:lnTo>
                  <a:pt x="8302" y="276"/>
                </a:lnTo>
                <a:lnTo>
                  <a:pt x="8308" y="278"/>
                </a:lnTo>
                <a:lnTo>
                  <a:pt x="8320" y="278"/>
                </a:lnTo>
                <a:lnTo>
                  <a:pt x="8332" y="280"/>
                </a:lnTo>
                <a:close/>
                <a:moveTo>
                  <a:pt x="8304" y="294"/>
                </a:moveTo>
                <a:lnTo>
                  <a:pt x="8304" y="294"/>
                </a:lnTo>
                <a:lnTo>
                  <a:pt x="8312" y="296"/>
                </a:lnTo>
                <a:lnTo>
                  <a:pt x="8316" y="298"/>
                </a:lnTo>
                <a:lnTo>
                  <a:pt x="8320" y="300"/>
                </a:lnTo>
                <a:lnTo>
                  <a:pt x="8328" y="298"/>
                </a:lnTo>
                <a:lnTo>
                  <a:pt x="8340" y="296"/>
                </a:lnTo>
                <a:lnTo>
                  <a:pt x="8352" y="296"/>
                </a:lnTo>
                <a:lnTo>
                  <a:pt x="8360" y="294"/>
                </a:lnTo>
                <a:lnTo>
                  <a:pt x="8358" y="294"/>
                </a:lnTo>
                <a:lnTo>
                  <a:pt x="8340" y="288"/>
                </a:lnTo>
                <a:lnTo>
                  <a:pt x="8330" y="286"/>
                </a:lnTo>
                <a:lnTo>
                  <a:pt x="8324" y="286"/>
                </a:lnTo>
                <a:lnTo>
                  <a:pt x="8320" y="288"/>
                </a:lnTo>
                <a:lnTo>
                  <a:pt x="8318" y="290"/>
                </a:lnTo>
                <a:lnTo>
                  <a:pt x="8312" y="290"/>
                </a:lnTo>
                <a:lnTo>
                  <a:pt x="8302" y="286"/>
                </a:lnTo>
                <a:lnTo>
                  <a:pt x="8292" y="286"/>
                </a:lnTo>
                <a:lnTo>
                  <a:pt x="8288" y="288"/>
                </a:lnTo>
                <a:lnTo>
                  <a:pt x="8284" y="292"/>
                </a:lnTo>
                <a:lnTo>
                  <a:pt x="8282" y="294"/>
                </a:lnTo>
                <a:lnTo>
                  <a:pt x="8286" y="294"/>
                </a:lnTo>
                <a:lnTo>
                  <a:pt x="8304" y="294"/>
                </a:lnTo>
                <a:close/>
                <a:moveTo>
                  <a:pt x="8370" y="298"/>
                </a:moveTo>
                <a:lnTo>
                  <a:pt x="8370" y="298"/>
                </a:lnTo>
                <a:lnTo>
                  <a:pt x="8350" y="300"/>
                </a:lnTo>
                <a:lnTo>
                  <a:pt x="8346" y="302"/>
                </a:lnTo>
                <a:lnTo>
                  <a:pt x="8350" y="306"/>
                </a:lnTo>
                <a:lnTo>
                  <a:pt x="8358" y="308"/>
                </a:lnTo>
                <a:lnTo>
                  <a:pt x="8372" y="308"/>
                </a:lnTo>
                <a:lnTo>
                  <a:pt x="8398" y="306"/>
                </a:lnTo>
                <a:lnTo>
                  <a:pt x="8402" y="304"/>
                </a:lnTo>
                <a:lnTo>
                  <a:pt x="8404" y="304"/>
                </a:lnTo>
                <a:lnTo>
                  <a:pt x="8398" y="300"/>
                </a:lnTo>
                <a:lnTo>
                  <a:pt x="8384" y="298"/>
                </a:lnTo>
                <a:lnTo>
                  <a:pt x="8370" y="298"/>
                </a:lnTo>
                <a:close/>
                <a:moveTo>
                  <a:pt x="8432" y="314"/>
                </a:moveTo>
                <a:lnTo>
                  <a:pt x="8432" y="314"/>
                </a:lnTo>
                <a:lnTo>
                  <a:pt x="8442" y="314"/>
                </a:lnTo>
                <a:lnTo>
                  <a:pt x="8446" y="314"/>
                </a:lnTo>
                <a:lnTo>
                  <a:pt x="8448" y="312"/>
                </a:lnTo>
                <a:lnTo>
                  <a:pt x="8448" y="310"/>
                </a:lnTo>
                <a:lnTo>
                  <a:pt x="8448" y="308"/>
                </a:lnTo>
                <a:lnTo>
                  <a:pt x="8442" y="306"/>
                </a:lnTo>
                <a:lnTo>
                  <a:pt x="8430" y="306"/>
                </a:lnTo>
                <a:lnTo>
                  <a:pt x="8420" y="308"/>
                </a:lnTo>
                <a:lnTo>
                  <a:pt x="8418" y="308"/>
                </a:lnTo>
                <a:lnTo>
                  <a:pt x="8420" y="310"/>
                </a:lnTo>
                <a:lnTo>
                  <a:pt x="8424" y="312"/>
                </a:lnTo>
                <a:lnTo>
                  <a:pt x="8432" y="314"/>
                </a:lnTo>
                <a:close/>
                <a:moveTo>
                  <a:pt x="8294" y="324"/>
                </a:moveTo>
                <a:lnTo>
                  <a:pt x="8294" y="324"/>
                </a:lnTo>
                <a:lnTo>
                  <a:pt x="8304" y="322"/>
                </a:lnTo>
                <a:lnTo>
                  <a:pt x="8304" y="320"/>
                </a:lnTo>
                <a:lnTo>
                  <a:pt x="8302" y="316"/>
                </a:lnTo>
                <a:lnTo>
                  <a:pt x="8296" y="312"/>
                </a:lnTo>
                <a:lnTo>
                  <a:pt x="8290" y="310"/>
                </a:lnTo>
                <a:lnTo>
                  <a:pt x="8284" y="308"/>
                </a:lnTo>
                <a:lnTo>
                  <a:pt x="8280" y="310"/>
                </a:lnTo>
                <a:lnTo>
                  <a:pt x="8278" y="312"/>
                </a:lnTo>
                <a:lnTo>
                  <a:pt x="8280" y="314"/>
                </a:lnTo>
                <a:lnTo>
                  <a:pt x="8282" y="314"/>
                </a:lnTo>
                <a:lnTo>
                  <a:pt x="8280" y="316"/>
                </a:lnTo>
                <a:lnTo>
                  <a:pt x="8278" y="320"/>
                </a:lnTo>
                <a:lnTo>
                  <a:pt x="8278" y="322"/>
                </a:lnTo>
                <a:lnTo>
                  <a:pt x="8280" y="322"/>
                </a:lnTo>
                <a:lnTo>
                  <a:pt x="8294" y="324"/>
                </a:lnTo>
                <a:close/>
                <a:moveTo>
                  <a:pt x="11820" y="2336"/>
                </a:moveTo>
                <a:lnTo>
                  <a:pt x="11820" y="2336"/>
                </a:lnTo>
                <a:lnTo>
                  <a:pt x="11820" y="2338"/>
                </a:lnTo>
                <a:lnTo>
                  <a:pt x="11824" y="2342"/>
                </a:lnTo>
                <a:lnTo>
                  <a:pt x="11830" y="2348"/>
                </a:lnTo>
                <a:lnTo>
                  <a:pt x="11838" y="2360"/>
                </a:lnTo>
                <a:lnTo>
                  <a:pt x="11840" y="2368"/>
                </a:lnTo>
                <a:lnTo>
                  <a:pt x="11840" y="2374"/>
                </a:lnTo>
                <a:lnTo>
                  <a:pt x="11838" y="2386"/>
                </a:lnTo>
                <a:lnTo>
                  <a:pt x="11832" y="2398"/>
                </a:lnTo>
                <a:lnTo>
                  <a:pt x="11832" y="2404"/>
                </a:lnTo>
                <a:lnTo>
                  <a:pt x="11834" y="2412"/>
                </a:lnTo>
                <a:lnTo>
                  <a:pt x="11836" y="2422"/>
                </a:lnTo>
                <a:lnTo>
                  <a:pt x="11836" y="2436"/>
                </a:lnTo>
                <a:lnTo>
                  <a:pt x="11836" y="2466"/>
                </a:lnTo>
                <a:lnTo>
                  <a:pt x="11832" y="2492"/>
                </a:lnTo>
                <a:lnTo>
                  <a:pt x="11828" y="2504"/>
                </a:lnTo>
                <a:lnTo>
                  <a:pt x="11826" y="2510"/>
                </a:lnTo>
                <a:lnTo>
                  <a:pt x="11824" y="2514"/>
                </a:lnTo>
                <a:lnTo>
                  <a:pt x="11826" y="2520"/>
                </a:lnTo>
                <a:lnTo>
                  <a:pt x="11832" y="2530"/>
                </a:lnTo>
                <a:lnTo>
                  <a:pt x="11834" y="2536"/>
                </a:lnTo>
                <a:lnTo>
                  <a:pt x="11836" y="2544"/>
                </a:lnTo>
                <a:lnTo>
                  <a:pt x="11836" y="2554"/>
                </a:lnTo>
                <a:lnTo>
                  <a:pt x="11830" y="2568"/>
                </a:lnTo>
                <a:lnTo>
                  <a:pt x="11828" y="2578"/>
                </a:lnTo>
                <a:lnTo>
                  <a:pt x="11828" y="2586"/>
                </a:lnTo>
                <a:lnTo>
                  <a:pt x="11830" y="2600"/>
                </a:lnTo>
                <a:lnTo>
                  <a:pt x="11832" y="2612"/>
                </a:lnTo>
                <a:lnTo>
                  <a:pt x="11832" y="2618"/>
                </a:lnTo>
                <a:lnTo>
                  <a:pt x="11830" y="2624"/>
                </a:lnTo>
                <a:lnTo>
                  <a:pt x="11824" y="2634"/>
                </a:lnTo>
                <a:lnTo>
                  <a:pt x="11822" y="2644"/>
                </a:lnTo>
                <a:lnTo>
                  <a:pt x="11824" y="2654"/>
                </a:lnTo>
                <a:lnTo>
                  <a:pt x="11828" y="2666"/>
                </a:lnTo>
                <a:lnTo>
                  <a:pt x="11830" y="2678"/>
                </a:lnTo>
                <a:lnTo>
                  <a:pt x="11832" y="2678"/>
                </a:lnTo>
                <a:lnTo>
                  <a:pt x="11834" y="2676"/>
                </a:lnTo>
                <a:lnTo>
                  <a:pt x="11838" y="2668"/>
                </a:lnTo>
                <a:lnTo>
                  <a:pt x="11842" y="2654"/>
                </a:lnTo>
                <a:lnTo>
                  <a:pt x="11846" y="2642"/>
                </a:lnTo>
                <a:lnTo>
                  <a:pt x="11852" y="2632"/>
                </a:lnTo>
                <a:lnTo>
                  <a:pt x="11854" y="2630"/>
                </a:lnTo>
                <a:lnTo>
                  <a:pt x="11856" y="2630"/>
                </a:lnTo>
                <a:lnTo>
                  <a:pt x="11860" y="2634"/>
                </a:lnTo>
                <a:lnTo>
                  <a:pt x="11864" y="2638"/>
                </a:lnTo>
                <a:lnTo>
                  <a:pt x="11868" y="2638"/>
                </a:lnTo>
                <a:lnTo>
                  <a:pt x="11874" y="2638"/>
                </a:lnTo>
                <a:lnTo>
                  <a:pt x="11880" y="2638"/>
                </a:lnTo>
                <a:lnTo>
                  <a:pt x="11882" y="2642"/>
                </a:lnTo>
                <a:lnTo>
                  <a:pt x="11884" y="2646"/>
                </a:lnTo>
                <a:lnTo>
                  <a:pt x="11886" y="2656"/>
                </a:lnTo>
                <a:lnTo>
                  <a:pt x="11888" y="2664"/>
                </a:lnTo>
                <a:lnTo>
                  <a:pt x="11888" y="2666"/>
                </a:lnTo>
                <a:lnTo>
                  <a:pt x="11890" y="2664"/>
                </a:lnTo>
                <a:lnTo>
                  <a:pt x="11894" y="2652"/>
                </a:lnTo>
                <a:lnTo>
                  <a:pt x="11894" y="2648"/>
                </a:lnTo>
                <a:lnTo>
                  <a:pt x="11892" y="2642"/>
                </a:lnTo>
                <a:lnTo>
                  <a:pt x="11892" y="2634"/>
                </a:lnTo>
                <a:lnTo>
                  <a:pt x="11892" y="2626"/>
                </a:lnTo>
                <a:lnTo>
                  <a:pt x="11890" y="2624"/>
                </a:lnTo>
                <a:lnTo>
                  <a:pt x="11888" y="2626"/>
                </a:lnTo>
                <a:lnTo>
                  <a:pt x="11882" y="2624"/>
                </a:lnTo>
                <a:lnTo>
                  <a:pt x="11878" y="2622"/>
                </a:lnTo>
                <a:lnTo>
                  <a:pt x="11876" y="2618"/>
                </a:lnTo>
                <a:lnTo>
                  <a:pt x="11872" y="2610"/>
                </a:lnTo>
                <a:lnTo>
                  <a:pt x="11868" y="2598"/>
                </a:lnTo>
                <a:lnTo>
                  <a:pt x="11864" y="2594"/>
                </a:lnTo>
                <a:lnTo>
                  <a:pt x="11860" y="2588"/>
                </a:lnTo>
                <a:lnTo>
                  <a:pt x="11856" y="2582"/>
                </a:lnTo>
                <a:lnTo>
                  <a:pt x="11852" y="2572"/>
                </a:lnTo>
                <a:lnTo>
                  <a:pt x="11852" y="2562"/>
                </a:lnTo>
                <a:lnTo>
                  <a:pt x="11854" y="2550"/>
                </a:lnTo>
                <a:lnTo>
                  <a:pt x="11860" y="2528"/>
                </a:lnTo>
                <a:lnTo>
                  <a:pt x="11866" y="2512"/>
                </a:lnTo>
                <a:lnTo>
                  <a:pt x="11870" y="2508"/>
                </a:lnTo>
                <a:lnTo>
                  <a:pt x="11870" y="2502"/>
                </a:lnTo>
                <a:lnTo>
                  <a:pt x="11870" y="2494"/>
                </a:lnTo>
                <a:lnTo>
                  <a:pt x="11872" y="2490"/>
                </a:lnTo>
                <a:lnTo>
                  <a:pt x="11874" y="2486"/>
                </a:lnTo>
                <a:lnTo>
                  <a:pt x="11876" y="2484"/>
                </a:lnTo>
                <a:lnTo>
                  <a:pt x="11882" y="2482"/>
                </a:lnTo>
                <a:lnTo>
                  <a:pt x="11892" y="2480"/>
                </a:lnTo>
                <a:lnTo>
                  <a:pt x="11902" y="2480"/>
                </a:lnTo>
                <a:lnTo>
                  <a:pt x="11914" y="2484"/>
                </a:lnTo>
                <a:lnTo>
                  <a:pt x="11924" y="2494"/>
                </a:lnTo>
                <a:lnTo>
                  <a:pt x="11938" y="2512"/>
                </a:lnTo>
                <a:lnTo>
                  <a:pt x="11940" y="2516"/>
                </a:lnTo>
                <a:lnTo>
                  <a:pt x="11940" y="2510"/>
                </a:lnTo>
                <a:lnTo>
                  <a:pt x="11936" y="2502"/>
                </a:lnTo>
                <a:lnTo>
                  <a:pt x="11930" y="2492"/>
                </a:lnTo>
                <a:lnTo>
                  <a:pt x="11922" y="2482"/>
                </a:lnTo>
                <a:lnTo>
                  <a:pt x="11920" y="2476"/>
                </a:lnTo>
                <a:lnTo>
                  <a:pt x="11920" y="2468"/>
                </a:lnTo>
                <a:lnTo>
                  <a:pt x="11914" y="2450"/>
                </a:lnTo>
                <a:lnTo>
                  <a:pt x="11908" y="2432"/>
                </a:lnTo>
                <a:lnTo>
                  <a:pt x="11902" y="2414"/>
                </a:lnTo>
                <a:lnTo>
                  <a:pt x="11898" y="2404"/>
                </a:lnTo>
                <a:lnTo>
                  <a:pt x="11898" y="2396"/>
                </a:lnTo>
                <a:lnTo>
                  <a:pt x="11896" y="2380"/>
                </a:lnTo>
                <a:lnTo>
                  <a:pt x="11892" y="2368"/>
                </a:lnTo>
                <a:lnTo>
                  <a:pt x="11890" y="2356"/>
                </a:lnTo>
                <a:lnTo>
                  <a:pt x="11888" y="2346"/>
                </a:lnTo>
                <a:lnTo>
                  <a:pt x="11886" y="2344"/>
                </a:lnTo>
                <a:lnTo>
                  <a:pt x="11886" y="2342"/>
                </a:lnTo>
                <a:lnTo>
                  <a:pt x="11882" y="2344"/>
                </a:lnTo>
                <a:lnTo>
                  <a:pt x="11882" y="2346"/>
                </a:lnTo>
                <a:lnTo>
                  <a:pt x="11882" y="2344"/>
                </a:lnTo>
                <a:lnTo>
                  <a:pt x="11882" y="2336"/>
                </a:lnTo>
                <a:lnTo>
                  <a:pt x="11882" y="2328"/>
                </a:lnTo>
                <a:lnTo>
                  <a:pt x="11882" y="2326"/>
                </a:lnTo>
                <a:lnTo>
                  <a:pt x="11882" y="2328"/>
                </a:lnTo>
                <a:lnTo>
                  <a:pt x="11880" y="2328"/>
                </a:lnTo>
                <a:lnTo>
                  <a:pt x="11876" y="2322"/>
                </a:lnTo>
                <a:lnTo>
                  <a:pt x="11876" y="2314"/>
                </a:lnTo>
                <a:lnTo>
                  <a:pt x="11876" y="2308"/>
                </a:lnTo>
                <a:lnTo>
                  <a:pt x="11880" y="2296"/>
                </a:lnTo>
                <a:lnTo>
                  <a:pt x="11884" y="2290"/>
                </a:lnTo>
                <a:lnTo>
                  <a:pt x="11884" y="2282"/>
                </a:lnTo>
                <a:lnTo>
                  <a:pt x="11884" y="2270"/>
                </a:lnTo>
                <a:lnTo>
                  <a:pt x="11882" y="2256"/>
                </a:lnTo>
                <a:lnTo>
                  <a:pt x="11878" y="2240"/>
                </a:lnTo>
                <a:lnTo>
                  <a:pt x="11876" y="2234"/>
                </a:lnTo>
                <a:lnTo>
                  <a:pt x="11876" y="2230"/>
                </a:lnTo>
                <a:lnTo>
                  <a:pt x="11876" y="2228"/>
                </a:lnTo>
                <a:lnTo>
                  <a:pt x="11874" y="2226"/>
                </a:lnTo>
                <a:lnTo>
                  <a:pt x="11872" y="2226"/>
                </a:lnTo>
                <a:lnTo>
                  <a:pt x="11872" y="2222"/>
                </a:lnTo>
                <a:lnTo>
                  <a:pt x="11870" y="2214"/>
                </a:lnTo>
                <a:lnTo>
                  <a:pt x="11868" y="2208"/>
                </a:lnTo>
                <a:lnTo>
                  <a:pt x="11866" y="2204"/>
                </a:lnTo>
                <a:lnTo>
                  <a:pt x="11868" y="2200"/>
                </a:lnTo>
                <a:lnTo>
                  <a:pt x="11872" y="2192"/>
                </a:lnTo>
                <a:lnTo>
                  <a:pt x="11870" y="2188"/>
                </a:lnTo>
                <a:lnTo>
                  <a:pt x="11866" y="2182"/>
                </a:lnTo>
                <a:lnTo>
                  <a:pt x="11862" y="2176"/>
                </a:lnTo>
                <a:lnTo>
                  <a:pt x="11860" y="2172"/>
                </a:lnTo>
                <a:lnTo>
                  <a:pt x="11858" y="2174"/>
                </a:lnTo>
                <a:lnTo>
                  <a:pt x="11854" y="2178"/>
                </a:lnTo>
                <a:lnTo>
                  <a:pt x="11852" y="2180"/>
                </a:lnTo>
                <a:lnTo>
                  <a:pt x="11846" y="2180"/>
                </a:lnTo>
                <a:lnTo>
                  <a:pt x="11844" y="2182"/>
                </a:lnTo>
                <a:lnTo>
                  <a:pt x="11842" y="2182"/>
                </a:lnTo>
                <a:lnTo>
                  <a:pt x="11848" y="2188"/>
                </a:lnTo>
                <a:lnTo>
                  <a:pt x="11854" y="2198"/>
                </a:lnTo>
                <a:lnTo>
                  <a:pt x="11858" y="2202"/>
                </a:lnTo>
                <a:lnTo>
                  <a:pt x="11858" y="2208"/>
                </a:lnTo>
                <a:lnTo>
                  <a:pt x="11856" y="2214"/>
                </a:lnTo>
                <a:lnTo>
                  <a:pt x="11854" y="2216"/>
                </a:lnTo>
                <a:lnTo>
                  <a:pt x="11850" y="2216"/>
                </a:lnTo>
                <a:lnTo>
                  <a:pt x="11850" y="2220"/>
                </a:lnTo>
                <a:lnTo>
                  <a:pt x="11848" y="2222"/>
                </a:lnTo>
                <a:lnTo>
                  <a:pt x="11850" y="2224"/>
                </a:lnTo>
                <a:lnTo>
                  <a:pt x="11854" y="2226"/>
                </a:lnTo>
                <a:lnTo>
                  <a:pt x="11854" y="2228"/>
                </a:lnTo>
                <a:lnTo>
                  <a:pt x="11850" y="2234"/>
                </a:lnTo>
                <a:lnTo>
                  <a:pt x="11846" y="2236"/>
                </a:lnTo>
                <a:lnTo>
                  <a:pt x="11844" y="2236"/>
                </a:lnTo>
                <a:lnTo>
                  <a:pt x="11842" y="2236"/>
                </a:lnTo>
                <a:lnTo>
                  <a:pt x="11840" y="2232"/>
                </a:lnTo>
                <a:lnTo>
                  <a:pt x="11840" y="2228"/>
                </a:lnTo>
                <a:lnTo>
                  <a:pt x="11838" y="2228"/>
                </a:lnTo>
                <a:lnTo>
                  <a:pt x="11834" y="2228"/>
                </a:lnTo>
                <a:lnTo>
                  <a:pt x="11828" y="2232"/>
                </a:lnTo>
                <a:lnTo>
                  <a:pt x="11824" y="2232"/>
                </a:lnTo>
                <a:lnTo>
                  <a:pt x="11822" y="2236"/>
                </a:lnTo>
                <a:lnTo>
                  <a:pt x="11822" y="2244"/>
                </a:lnTo>
                <a:lnTo>
                  <a:pt x="11826" y="2254"/>
                </a:lnTo>
                <a:lnTo>
                  <a:pt x="11826" y="2266"/>
                </a:lnTo>
                <a:lnTo>
                  <a:pt x="11824" y="2278"/>
                </a:lnTo>
                <a:lnTo>
                  <a:pt x="11820" y="2288"/>
                </a:lnTo>
                <a:lnTo>
                  <a:pt x="11816" y="2298"/>
                </a:lnTo>
                <a:lnTo>
                  <a:pt x="11816" y="2302"/>
                </a:lnTo>
                <a:lnTo>
                  <a:pt x="11818" y="2308"/>
                </a:lnTo>
                <a:lnTo>
                  <a:pt x="11816" y="2318"/>
                </a:lnTo>
                <a:lnTo>
                  <a:pt x="11816" y="2322"/>
                </a:lnTo>
                <a:lnTo>
                  <a:pt x="11816" y="2326"/>
                </a:lnTo>
                <a:lnTo>
                  <a:pt x="11818" y="2332"/>
                </a:lnTo>
                <a:lnTo>
                  <a:pt x="11822" y="2334"/>
                </a:lnTo>
                <a:lnTo>
                  <a:pt x="11820" y="2336"/>
                </a:lnTo>
                <a:close/>
                <a:moveTo>
                  <a:pt x="12398" y="2392"/>
                </a:moveTo>
                <a:lnTo>
                  <a:pt x="12398" y="2392"/>
                </a:lnTo>
                <a:lnTo>
                  <a:pt x="12396" y="2392"/>
                </a:lnTo>
                <a:lnTo>
                  <a:pt x="12394" y="2394"/>
                </a:lnTo>
                <a:lnTo>
                  <a:pt x="12392" y="2402"/>
                </a:lnTo>
                <a:lnTo>
                  <a:pt x="12388" y="2410"/>
                </a:lnTo>
                <a:lnTo>
                  <a:pt x="12384" y="2412"/>
                </a:lnTo>
                <a:lnTo>
                  <a:pt x="12380" y="2416"/>
                </a:lnTo>
                <a:lnTo>
                  <a:pt x="12372" y="2418"/>
                </a:lnTo>
                <a:lnTo>
                  <a:pt x="12366" y="2422"/>
                </a:lnTo>
                <a:lnTo>
                  <a:pt x="12364" y="2426"/>
                </a:lnTo>
                <a:lnTo>
                  <a:pt x="12364" y="2428"/>
                </a:lnTo>
                <a:lnTo>
                  <a:pt x="12366" y="2434"/>
                </a:lnTo>
                <a:lnTo>
                  <a:pt x="12368" y="2438"/>
                </a:lnTo>
                <a:lnTo>
                  <a:pt x="12370" y="2438"/>
                </a:lnTo>
                <a:lnTo>
                  <a:pt x="12374" y="2434"/>
                </a:lnTo>
                <a:lnTo>
                  <a:pt x="12378" y="2430"/>
                </a:lnTo>
                <a:lnTo>
                  <a:pt x="12382" y="2428"/>
                </a:lnTo>
                <a:lnTo>
                  <a:pt x="12388" y="2426"/>
                </a:lnTo>
                <a:lnTo>
                  <a:pt x="12392" y="2422"/>
                </a:lnTo>
                <a:lnTo>
                  <a:pt x="12396" y="2418"/>
                </a:lnTo>
                <a:lnTo>
                  <a:pt x="12400" y="2414"/>
                </a:lnTo>
                <a:lnTo>
                  <a:pt x="12402" y="2408"/>
                </a:lnTo>
                <a:lnTo>
                  <a:pt x="12402" y="2396"/>
                </a:lnTo>
                <a:lnTo>
                  <a:pt x="12400" y="2394"/>
                </a:lnTo>
                <a:lnTo>
                  <a:pt x="12398" y="2392"/>
                </a:lnTo>
                <a:close/>
                <a:moveTo>
                  <a:pt x="12802" y="2114"/>
                </a:moveTo>
                <a:lnTo>
                  <a:pt x="12802" y="2114"/>
                </a:lnTo>
                <a:lnTo>
                  <a:pt x="12798" y="2118"/>
                </a:lnTo>
                <a:lnTo>
                  <a:pt x="12798" y="2122"/>
                </a:lnTo>
                <a:lnTo>
                  <a:pt x="12800" y="2128"/>
                </a:lnTo>
                <a:lnTo>
                  <a:pt x="12804" y="2132"/>
                </a:lnTo>
                <a:lnTo>
                  <a:pt x="12814" y="2142"/>
                </a:lnTo>
                <a:lnTo>
                  <a:pt x="12826" y="2154"/>
                </a:lnTo>
                <a:lnTo>
                  <a:pt x="12830" y="2156"/>
                </a:lnTo>
                <a:lnTo>
                  <a:pt x="12830" y="2152"/>
                </a:lnTo>
                <a:lnTo>
                  <a:pt x="12828" y="2146"/>
                </a:lnTo>
                <a:lnTo>
                  <a:pt x="12824" y="2136"/>
                </a:lnTo>
                <a:lnTo>
                  <a:pt x="12820" y="2126"/>
                </a:lnTo>
                <a:lnTo>
                  <a:pt x="12814" y="2118"/>
                </a:lnTo>
                <a:lnTo>
                  <a:pt x="12808" y="2114"/>
                </a:lnTo>
                <a:lnTo>
                  <a:pt x="12804" y="2114"/>
                </a:lnTo>
                <a:lnTo>
                  <a:pt x="12802" y="2114"/>
                </a:lnTo>
                <a:close/>
                <a:moveTo>
                  <a:pt x="12746" y="1878"/>
                </a:moveTo>
                <a:lnTo>
                  <a:pt x="12746" y="1878"/>
                </a:lnTo>
                <a:lnTo>
                  <a:pt x="12744" y="1872"/>
                </a:lnTo>
                <a:lnTo>
                  <a:pt x="12740" y="1870"/>
                </a:lnTo>
                <a:lnTo>
                  <a:pt x="12736" y="1872"/>
                </a:lnTo>
                <a:lnTo>
                  <a:pt x="12730" y="1874"/>
                </a:lnTo>
                <a:lnTo>
                  <a:pt x="12716" y="1884"/>
                </a:lnTo>
                <a:lnTo>
                  <a:pt x="12702" y="1902"/>
                </a:lnTo>
                <a:lnTo>
                  <a:pt x="12700" y="1904"/>
                </a:lnTo>
                <a:lnTo>
                  <a:pt x="12702" y="1904"/>
                </a:lnTo>
                <a:lnTo>
                  <a:pt x="12706" y="1906"/>
                </a:lnTo>
                <a:lnTo>
                  <a:pt x="12722" y="1900"/>
                </a:lnTo>
                <a:lnTo>
                  <a:pt x="12730" y="1896"/>
                </a:lnTo>
                <a:lnTo>
                  <a:pt x="12738" y="1890"/>
                </a:lnTo>
                <a:lnTo>
                  <a:pt x="12744" y="1884"/>
                </a:lnTo>
                <a:lnTo>
                  <a:pt x="12746" y="1878"/>
                </a:lnTo>
                <a:close/>
                <a:moveTo>
                  <a:pt x="13366" y="1070"/>
                </a:moveTo>
                <a:lnTo>
                  <a:pt x="13366" y="1066"/>
                </a:lnTo>
                <a:lnTo>
                  <a:pt x="13438" y="1054"/>
                </a:lnTo>
                <a:lnTo>
                  <a:pt x="13446" y="1054"/>
                </a:lnTo>
                <a:lnTo>
                  <a:pt x="13454" y="1050"/>
                </a:lnTo>
                <a:lnTo>
                  <a:pt x="13458" y="1048"/>
                </a:lnTo>
                <a:lnTo>
                  <a:pt x="13460" y="1044"/>
                </a:lnTo>
                <a:lnTo>
                  <a:pt x="13460" y="1042"/>
                </a:lnTo>
                <a:lnTo>
                  <a:pt x="13458" y="1038"/>
                </a:lnTo>
                <a:lnTo>
                  <a:pt x="13448" y="1030"/>
                </a:lnTo>
                <a:lnTo>
                  <a:pt x="13434" y="1024"/>
                </a:lnTo>
                <a:lnTo>
                  <a:pt x="13418" y="1020"/>
                </a:lnTo>
                <a:lnTo>
                  <a:pt x="13400" y="1016"/>
                </a:lnTo>
                <a:lnTo>
                  <a:pt x="13382" y="1016"/>
                </a:lnTo>
                <a:lnTo>
                  <a:pt x="13366" y="1020"/>
                </a:lnTo>
                <a:lnTo>
                  <a:pt x="13366" y="1018"/>
                </a:lnTo>
                <a:lnTo>
                  <a:pt x="13342" y="1026"/>
                </a:lnTo>
                <a:lnTo>
                  <a:pt x="13332" y="1030"/>
                </a:lnTo>
                <a:lnTo>
                  <a:pt x="13324" y="1036"/>
                </a:lnTo>
                <a:lnTo>
                  <a:pt x="13316" y="1042"/>
                </a:lnTo>
                <a:lnTo>
                  <a:pt x="13310" y="1050"/>
                </a:lnTo>
                <a:lnTo>
                  <a:pt x="13308" y="1056"/>
                </a:lnTo>
                <a:lnTo>
                  <a:pt x="13306" y="1064"/>
                </a:lnTo>
                <a:lnTo>
                  <a:pt x="13306" y="1068"/>
                </a:lnTo>
                <a:lnTo>
                  <a:pt x="13310" y="1072"/>
                </a:lnTo>
                <a:lnTo>
                  <a:pt x="13314" y="1074"/>
                </a:lnTo>
                <a:lnTo>
                  <a:pt x="13322" y="1074"/>
                </a:lnTo>
                <a:lnTo>
                  <a:pt x="13342" y="1074"/>
                </a:lnTo>
                <a:lnTo>
                  <a:pt x="13366" y="1070"/>
                </a:lnTo>
                <a:close/>
                <a:moveTo>
                  <a:pt x="12932" y="1154"/>
                </a:moveTo>
                <a:lnTo>
                  <a:pt x="12932" y="1154"/>
                </a:lnTo>
                <a:lnTo>
                  <a:pt x="12934" y="1152"/>
                </a:lnTo>
                <a:lnTo>
                  <a:pt x="12934" y="1150"/>
                </a:lnTo>
                <a:lnTo>
                  <a:pt x="12934" y="1148"/>
                </a:lnTo>
                <a:lnTo>
                  <a:pt x="12932" y="1146"/>
                </a:lnTo>
                <a:lnTo>
                  <a:pt x="12924" y="1142"/>
                </a:lnTo>
                <a:lnTo>
                  <a:pt x="12912" y="1138"/>
                </a:lnTo>
                <a:lnTo>
                  <a:pt x="12900" y="1136"/>
                </a:lnTo>
                <a:lnTo>
                  <a:pt x="12888" y="1136"/>
                </a:lnTo>
                <a:lnTo>
                  <a:pt x="12878" y="1138"/>
                </a:lnTo>
                <a:lnTo>
                  <a:pt x="12872" y="1140"/>
                </a:lnTo>
                <a:lnTo>
                  <a:pt x="12870" y="1142"/>
                </a:lnTo>
                <a:lnTo>
                  <a:pt x="12870" y="1146"/>
                </a:lnTo>
                <a:lnTo>
                  <a:pt x="12874" y="1150"/>
                </a:lnTo>
                <a:lnTo>
                  <a:pt x="12882" y="1154"/>
                </a:lnTo>
                <a:lnTo>
                  <a:pt x="12890" y="1158"/>
                </a:lnTo>
                <a:lnTo>
                  <a:pt x="12902" y="1160"/>
                </a:lnTo>
                <a:lnTo>
                  <a:pt x="12912" y="1160"/>
                </a:lnTo>
                <a:lnTo>
                  <a:pt x="12924" y="1160"/>
                </a:lnTo>
                <a:lnTo>
                  <a:pt x="12932" y="1154"/>
                </a:lnTo>
                <a:close/>
                <a:moveTo>
                  <a:pt x="11756" y="878"/>
                </a:moveTo>
                <a:lnTo>
                  <a:pt x="11756" y="878"/>
                </a:lnTo>
                <a:lnTo>
                  <a:pt x="11746" y="884"/>
                </a:lnTo>
                <a:lnTo>
                  <a:pt x="11744" y="888"/>
                </a:lnTo>
                <a:lnTo>
                  <a:pt x="11746" y="890"/>
                </a:lnTo>
                <a:lnTo>
                  <a:pt x="11754" y="888"/>
                </a:lnTo>
                <a:lnTo>
                  <a:pt x="11784" y="888"/>
                </a:lnTo>
                <a:lnTo>
                  <a:pt x="11804" y="888"/>
                </a:lnTo>
                <a:lnTo>
                  <a:pt x="11828" y="890"/>
                </a:lnTo>
                <a:lnTo>
                  <a:pt x="11858" y="896"/>
                </a:lnTo>
                <a:lnTo>
                  <a:pt x="11880" y="896"/>
                </a:lnTo>
                <a:lnTo>
                  <a:pt x="11892" y="894"/>
                </a:lnTo>
                <a:lnTo>
                  <a:pt x="11894" y="892"/>
                </a:lnTo>
                <a:lnTo>
                  <a:pt x="11896" y="888"/>
                </a:lnTo>
                <a:lnTo>
                  <a:pt x="11896" y="886"/>
                </a:lnTo>
                <a:lnTo>
                  <a:pt x="11896" y="882"/>
                </a:lnTo>
                <a:lnTo>
                  <a:pt x="11888" y="872"/>
                </a:lnTo>
                <a:lnTo>
                  <a:pt x="11876" y="864"/>
                </a:lnTo>
                <a:lnTo>
                  <a:pt x="11860" y="854"/>
                </a:lnTo>
                <a:lnTo>
                  <a:pt x="11844" y="846"/>
                </a:lnTo>
                <a:lnTo>
                  <a:pt x="11830" y="844"/>
                </a:lnTo>
                <a:lnTo>
                  <a:pt x="11816" y="844"/>
                </a:lnTo>
                <a:lnTo>
                  <a:pt x="11804" y="848"/>
                </a:lnTo>
                <a:lnTo>
                  <a:pt x="11792" y="854"/>
                </a:lnTo>
                <a:lnTo>
                  <a:pt x="11782" y="862"/>
                </a:lnTo>
                <a:lnTo>
                  <a:pt x="11756" y="878"/>
                </a:lnTo>
                <a:close/>
                <a:moveTo>
                  <a:pt x="12060" y="772"/>
                </a:moveTo>
                <a:lnTo>
                  <a:pt x="12060" y="772"/>
                </a:lnTo>
                <a:lnTo>
                  <a:pt x="12086" y="776"/>
                </a:lnTo>
                <a:lnTo>
                  <a:pt x="12106" y="778"/>
                </a:lnTo>
                <a:lnTo>
                  <a:pt x="12152" y="776"/>
                </a:lnTo>
                <a:lnTo>
                  <a:pt x="12164" y="774"/>
                </a:lnTo>
                <a:lnTo>
                  <a:pt x="12176" y="770"/>
                </a:lnTo>
                <a:lnTo>
                  <a:pt x="12182" y="766"/>
                </a:lnTo>
                <a:lnTo>
                  <a:pt x="12188" y="760"/>
                </a:lnTo>
                <a:lnTo>
                  <a:pt x="12190" y="756"/>
                </a:lnTo>
                <a:lnTo>
                  <a:pt x="12188" y="752"/>
                </a:lnTo>
                <a:lnTo>
                  <a:pt x="12184" y="750"/>
                </a:lnTo>
                <a:lnTo>
                  <a:pt x="12176" y="750"/>
                </a:lnTo>
                <a:lnTo>
                  <a:pt x="12168" y="748"/>
                </a:lnTo>
                <a:lnTo>
                  <a:pt x="12164" y="746"/>
                </a:lnTo>
                <a:lnTo>
                  <a:pt x="12154" y="740"/>
                </a:lnTo>
                <a:lnTo>
                  <a:pt x="12148" y="736"/>
                </a:lnTo>
                <a:lnTo>
                  <a:pt x="12142" y="734"/>
                </a:lnTo>
                <a:lnTo>
                  <a:pt x="12132" y="734"/>
                </a:lnTo>
                <a:lnTo>
                  <a:pt x="12120" y="738"/>
                </a:lnTo>
                <a:lnTo>
                  <a:pt x="12108" y="742"/>
                </a:lnTo>
                <a:lnTo>
                  <a:pt x="12102" y="742"/>
                </a:lnTo>
                <a:lnTo>
                  <a:pt x="12100" y="740"/>
                </a:lnTo>
                <a:lnTo>
                  <a:pt x="12100" y="736"/>
                </a:lnTo>
                <a:lnTo>
                  <a:pt x="12098" y="730"/>
                </a:lnTo>
                <a:lnTo>
                  <a:pt x="12092" y="728"/>
                </a:lnTo>
                <a:lnTo>
                  <a:pt x="12082" y="726"/>
                </a:lnTo>
                <a:lnTo>
                  <a:pt x="12062" y="726"/>
                </a:lnTo>
                <a:lnTo>
                  <a:pt x="12044" y="728"/>
                </a:lnTo>
                <a:lnTo>
                  <a:pt x="12030" y="726"/>
                </a:lnTo>
                <a:lnTo>
                  <a:pt x="12020" y="724"/>
                </a:lnTo>
                <a:lnTo>
                  <a:pt x="12016" y="720"/>
                </a:lnTo>
                <a:lnTo>
                  <a:pt x="12012" y="714"/>
                </a:lnTo>
                <a:lnTo>
                  <a:pt x="12010" y="714"/>
                </a:lnTo>
                <a:lnTo>
                  <a:pt x="12008" y="718"/>
                </a:lnTo>
                <a:lnTo>
                  <a:pt x="12000" y="730"/>
                </a:lnTo>
                <a:lnTo>
                  <a:pt x="11998" y="736"/>
                </a:lnTo>
                <a:lnTo>
                  <a:pt x="11998" y="742"/>
                </a:lnTo>
                <a:lnTo>
                  <a:pt x="12002" y="748"/>
                </a:lnTo>
                <a:lnTo>
                  <a:pt x="12014" y="756"/>
                </a:lnTo>
                <a:lnTo>
                  <a:pt x="12032" y="764"/>
                </a:lnTo>
                <a:lnTo>
                  <a:pt x="12060" y="772"/>
                </a:lnTo>
                <a:close/>
                <a:moveTo>
                  <a:pt x="11698" y="782"/>
                </a:moveTo>
                <a:lnTo>
                  <a:pt x="11698" y="782"/>
                </a:lnTo>
                <a:lnTo>
                  <a:pt x="11714" y="788"/>
                </a:lnTo>
                <a:lnTo>
                  <a:pt x="11724" y="788"/>
                </a:lnTo>
                <a:lnTo>
                  <a:pt x="11728" y="784"/>
                </a:lnTo>
                <a:lnTo>
                  <a:pt x="11730" y="780"/>
                </a:lnTo>
                <a:lnTo>
                  <a:pt x="11732" y="774"/>
                </a:lnTo>
                <a:lnTo>
                  <a:pt x="11734" y="770"/>
                </a:lnTo>
                <a:lnTo>
                  <a:pt x="11740" y="768"/>
                </a:lnTo>
                <a:lnTo>
                  <a:pt x="11752" y="770"/>
                </a:lnTo>
                <a:lnTo>
                  <a:pt x="11766" y="772"/>
                </a:lnTo>
                <a:lnTo>
                  <a:pt x="11778" y="772"/>
                </a:lnTo>
                <a:lnTo>
                  <a:pt x="11788" y="770"/>
                </a:lnTo>
                <a:lnTo>
                  <a:pt x="11798" y="766"/>
                </a:lnTo>
                <a:lnTo>
                  <a:pt x="11808" y="762"/>
                </a:lnTo>
                <a:lnTo>
                  <a:pt x="11816" y="760"/>
                </a:lnTo>
                <a:lnTo>
                  <a:pt x="11824" y="760"/>
                </a:lnTo>
                <a:lnTo>
                  <a:pt x="11832" y="764"/>
                </a:lnTo>
                <a:lnTo>
                  <a:pt x="11840" y="770"/>
                </a:lnTo>
                <a:lnTo>
                  <a:pt x="11850" y="772"/>
                </a:lnTo>
                <a:lnTo>
                  <a:pt x="11862" y="772"/>
                </a:lnTo>
                <a:lnTo>
                  <a:pt x="11874" y="768"/>
                </a:lnTo>
                <a:lnTo>
                  <a:pt x="11902" y="760"/>
                </a:lnTo>
                <a:lnTo>
                  <a:pt x="11936" y="750"/>
                </a:lnTo>
                <a:lnTo>
                  <a:pt x="11944" y="746"/>
                </a:lnTo>
                <a:lnTo>
                  <a:pt x="11948" y="742"/>
                </a:lnTo>
                <a:lnTo>
                  <a:pt x="11948" y="738"/>
                </a:lnTo>
                <a:lnTo>
                  <a:pt x="11944" y="734"/>
                </a:lnTo>
                <a:lnTo>
                  <a:pt x="11942" y="730"/>
                </a:lnTo>
                <a:lnTo>
                  <a:pt x="11942" y="726"/>
                </a:lnTo>
                <a:lnTo>
                  <a:pt x="11944" y="724"/>
                </a:lnTo>
                <a:lnTo>
                  <a:pt x="11954" y="722"/>
                </a:lnTo>
                <a:lnTo>
                  <a:pt x="11960" y="722"/>
                </a:lnTo>
                <a:lnTo>
                  <a:pt x="11962" y="720"/>
                </a:lnTo>
                <a:lnTo>
                  <a:pt x="11964" y="718"/>
                </a:lnTo>
                <a:lnTo>
                  <a:pt x="11962" y="716"/>
                </a:lnTo>
                <a:lnTo>
                  <a:pt x="11956" y="710"/>
                </a:lnTo>
                <a:lnTo>
                  <a:pt x="11946" y="706"/>
                </a:lnTo>
                <a:lnTo>
                  <a:pt x="11930" y="700"/>
                </a:lnTo>
                <a:lnTo>
                  <a:pt x="11914" y="696"/>
                </a:lnTo>
                <a:lnTo>
                  <a:pt x="11898" y="696"/>
                </a:lnTo>
                <a:lnTo>
                  <a:pt x="11882" y="696"/>
                </a:lnTo>
                <a:lnTo>
                  <a:pt x="11868" y="698"/>
                </a:lnTo>
                <a:lnTo>
                  <a:pt x="11858" y="694"/>
                </a:lnTo>
                <a:lnTo>
                  <a:pt x="11846" y="690"/>
                </a:lnTo>
                <a:lnTo>
                  <a:pt x="11836" y="682"/>
                </a:lnTo>
                <a:lnTo>
                  <a:pt x="11826" y="676"/>
                </a:lnTo>
                <a:lnTo>
                  <a:pt x="11816" y="672"/>
                </a:lnTo>
                <a:lnTo>
                  <a:pt x="11806" y="670"/>
                </a:lnTo>
                <a:lnTo>
                  <a:pt x="11800" y="672"/>
                </a:lnTo>
                <a:lnTo>
                  <a:pt x="11794" y="674"/>
                </a:lnTo>
                <a:lnTo>
                  <a:pt x="11786" y="678"/>
                </a:lnTo>
                <a:lnTo>
                  <a:pt x="11782" y="686"/>
                </a:lnTo>
                <a:lnTo>
                  <a:pt x="11782" y="692"/>
                </a:lnTo>
                <a:lnTo>
                  <a:pt x="11784" y="696"/>
                </a:lnTo>
                <a:lnTo>
                  <a:pt x="11788" y="706"/>
                </a:lnTo>
                <a:lnTo>
                  <a:pt x="11788" y="710"/>
                </a:lnTo>
                <a:lnTo>
                  <a:pt x="11786" y="712"/>
                </a:lnTo>
                <a:lnTo>
                  <a:pt x="11780" y="712"/>
                </a:lnTo>
                <a:lnTo>
                  <a:pt x="11770" y="708"/>
                </a:lnTo>
                <a:lnTo>
                  <a:pt x="11752" y="698"/>
                </a:lnTo>
                <a:lnTo>
                  <a:pt x="11730" y="684"/>
                </a:lnTo>
                <a:lnTo>
                  <a:pt x="11710" y="672"/>
                </a:lnTo>
                <a:lnTo>
                  <a:pt x="11702" y="668"/>
                </a:lnTo>
                <a:lnTo>
                  <a:pt x="11696" y="666"/>
                </a:lnTo>
                <a:lnTo>
                  <a:pt x="11688" y="666"/>
                </a:lnTo>
                <a:lnTo>
                  <a:pt x="11682" y="668"/>
                </a:lnTo>
                <a:lnTo>
                  <a:pt x="11666" y="674"/>
                </a:lnTo>
                <a:lnTo>
                  <a:pt x="11646" y="688"/>
                </a:lnTo>
                <a:lnTo>
                  <a:pt x="11638" y="694"/>
                </a:lnTo>
                <a:lnTo>
                  <a:pt x="11634" y="702"/>
                </a:lnTo>
                <a:lnTo>
                  <a:pt x="11634" y="708"/>
                </a:lnTo>
                <a:lnTo>
                  <a:pt x="11636" y="714"/>
                </a:lnTo>
                <a:lnTo>
                  <a:pt x="11640" y="724"/>
                </a:lnTo>
                <a:lnTo>
                  <a:pt x="11640" y="728"/>
                </a:lnTo>
                <a:lnTo>
                  <a:pt x="11634" y="732"/>
                </a:lnTo>
                <a:lnTo>
                  <a:pt x="11630" y="736"/>
                </a:lnTo>
                <a:lnTo>
                  <a:pt x="11630" y="740"/>
                </a:lnTo>
                <a:lnTo>
                  <a:pt x="11634" y="746"/>
                </a:lnTo>
                <a:lnTo>
                  <a:pt x="11640" y="754"/>
                </a:lnTo>
                <a:lnTo>
                  <a:pt x="11650" y="760"/>
                </a:lnTo>
                <a:lnTo>
                  <a:pt x="11664" y="768"/>
                </a:lnTo>
                <a:lnTo>
                  <a:pt x="11698" y="782"/>
                </a:lnTo>
                <a:close/>
                <a:moveTo>
                  <a:pt x="11586" y="730"/>
                </a:moveTo>
                <a:lnTo>
                  <a:pt x="11586" y="730"/>
                </a:lnTo>
                <a:lnTo>
                  <a:pt x="11592" y="724"/>
                </a:lnTo>
                <a:lnTo>
                  <a:pt x="11594" y="716"/>
                </a:lnTo>
                <a:lnTo>
                  <a:pt x="11592" y="708"/>
                </a:lnTo>
                <a:lnTo>
                  <a:pt x="11584" y="698"/>
                </a:lnTo>
                <a:lnTo>
                  <a:pt x="11582" y="696"/>
                </a:lnTo>
                <a:lnTo>
                  <a:pt x="11580" y="696"/>
                </a:lnTo>
                <a:lnTo>
                  <a:pt x="11576" y="698"/>
                </a:lnTo>
                <a:lnTo>
                  <a:pt x="11572" y="706"/>
                </a:lnTo>
                <a:lnTo>
                  <a:pt x="11570" y="714"/>
                </a:lnTo>
                <a:lnTo>
                  <a:pt x="11570" y="722"/>
                </a:lnTo>
                <a:lnTo>
                  <a:pt x="11572" y="730"/>
                </a:lnTo>
                <a:lnTo>
                  <a:pt x="11574" y="732"/>
                </a:lnTo>
                <a:lnTo>
                  <a:pt x="11578" y="732"/>
                </a:lnTo>
                <a:lnTo>
                  <a:pt x="11582" y="732"/>
                </a:lnTo>
                <a:lnTo>
                  <a:pt x="11586" y="730"/>
                </a:lnTo>
                <a:close/>
                <a:moveTo>
                  <a:pt x="11080" y="922"/>
                </a:moveTo>
                <a:lnTo>
                  <a:pt x="11080" y="922"/>
                </a:lnTo>
                <a:lnTo>
                  <a:pt x="11108" y="928"/>
                </a:lnTo>
                <a:lnTo>
                  <a:pt x="11130" y="934"/>
                </a:lnTo>
                <a:lnTo>
                  <a:pt x="11156" y="942"/>
                </a:lnTo>
                <a:lnTo>
                  <a:pt x="11188" y="958"/>
                </a:lnTo>
                <a:lnTo>
                  <a:pt x="11198" y="962"/>
                </a:lnTo>
                <a:lnTo>
                  <a:pt x="11202" y="962"/>
                </a:lnTo>
                <a:lnTo>
                  <a:pt x="11204" y="962"/>
                </a:lnTo>
                <a:lnTo>
                  <a:pt x="11204" y="958"/>
                </a:lnTo>
                <a:lnTo>
                  <a:pt x="11202" y="952"/>
                </a:lnTo>
                <a:lnTo>
                  <a:pt x="11204" y="948"/>
                </a:lnTo>
                <a:lnTo>
                  <a:pt x="11210" y="946"/>
                </a:lnTo>
                <a:lnTo>
                  <a:pt x="11220" y="944"/>
                </a:lnTo>
                <a:lnTo>
                  <a:pt x="11226" y="946"/>
                </a:lnTo>
                <a:lnTo>
                  <a:pt x="11256" y="958"/>
                </a:lnTo>
                <a:lnTo>
                  <a:pt x="11280" y="968"/>
                </a:lnTo>
                <a:lnTo>
                  <a:pt x="11300" y="978"/>
                </a:lnTo>
                <a:lnTo>
                  <a:pt x="11308" y="980"/>
                </a:lnTo>
                <a:lnTo>
                  <a:pt x="11316" y="982"/>
                </a:lnTo>
                <a:lnTo>
                  <a:pt x="11322" y="978"/>
                </a:lnTo>
                <a:lnTo>
                  <a:pt x="11328" y="970"/>
                </a:lnTo>
                <a:lnTo>
                  <a:pt x="11328" y="966"/>
                </a:lnTo>
                <a:lnTo>
                  <a:pt x="11328" y="962"/>
                </a:lnTo>
                <a:lnTo>
                  <a:pt x="11324" y="956"/>
                </a:lnTo>
                <a:lnTo>
                  <a:pt x="11318" y="952"/>
                </a:lnTo>
                <a:lnTo>
                  <a:pt x="11310" y="948"/>
                </a:lnTo>
                <a:lnTo>
                  <a:pt x="11304" y="946"/>
                </a:lnTo>
                <a:lnTo>
                  <a:pt x="11300" y="944"/>
                </a:lnTo>
                <a:lnTo>
                  <a:pt x="11300" y="942"/>
                </a:lnTo>
                <a:lnTo>
                  <a:pt x="11302" y="940"/>
                </a:lnTo>
                <a:lnTo>
                  <a:pt x="11312" y="938"/>
                </a:lnTo>
                <a:lnTo>
                  <a:pt x="11320" y="934"/>
                </a:lnTo>
                <a:lnTo>
                  <a:pt x="11320" y="932"/>
                </a:lnTo>
                <a:lnTo>
                  <a:pt x="11314" y="928"/>
                </a:lnTo>
                <a:lnTo>
                  <a:pt x="11306" y="926"/>
                </a:lnTo>
                <a:lnTo>
                  <a:pt x="11298" y="922"/>
                </a:lnTo>
                <a:lnTo>
                  <a:pt x="11294" y="920"/>
                </a:lnTo>
                <a:lnTo>
                  <a:pt x="11294" y="918"/>
                </a:lnTo>
                <a:lnTo>
                  <a:pt x="11296" y="916"/>
                </a:lnTo>
                <a:lnTo>
                  <a:pt x="11306" y="914"/>
                </a:lnTo>
                <a:lnTo>
                  <a:pt x="11316" y="910"/>
                </a:lnTo>
                <a:lnTo>
                  <a:pt x="11318" y="908"/>
                </a:lnTo>
                <a:lnTo>
                  <a:pt x="11318" y="906"/>
                </a:lnTo>
                <a:lnTo>
                  <a:pt x="11316" y="900"/>
                </a:lnTo>
                <a:lnTo>
                  <a:pt x="11306" y="896"/>
                </a:lnTo>
                <a:lnTo>
                  <a:pt x="11280" y="884"/>
                </a:lnTo>
                <a:lnTo>
                  <a:pt x="11252" y="876"/>
                </a:lnTo>
                <a:lnTo>
                  <a:pt x="11240" y="872"/>
                </a:lnTo>
                <a:lnTo>
                  <a:pt x="11232" y="874"/>
                </a:lnTo>
                <a:lnTo>
                  <a:pt x="11224" y="878"/>
                </a:lnTo>
                <a:lnTo>
                  <a:pt x="11218" y="882"/>
                </a:lnTo>
                <a:lnTo>
                  <a:pt x="11214" y="888"/>
                </a:lnTo>
                <a:lnTo>
                  <a:pt x="11210" y="890"/>
                </a:lnTo>
                <a:lnTo>
                  <a:pt x="11208" y="888"/>
                </a:lnTo>
                <a:lnTo>
                  <a:pt x="11204" y="882"/>
                </a:lnTo>
                <a:lnTo>
                  <a:pt x="11200" y="874"/>
                </a:lnTo>
                <a:lnTo>
                  <a:pt x="11196" y="870"/>
                </a:lnTo>
                <a:lnTo>
                  <a:pt x="11190" y="868"/>
                </a:lnTo>
                <a:lnTo>
                  <a:pt x="11184" y="868"/>
                </a:lnTo>
                <a:lnTo>
                  <a:pt x="11168" y="866"/>
                </a:lnTo>
                <a:lnTo>
                  <a:pt x="11158" y="862"/>
                </a:lnTo>
                <a:lnTo>
                  <a:pt x="11146" y="858"/>
                </a:lnTo>
                <a:lnTo>
                  <a:pt x="11134" y="854"/>
                </a:lnTo>
                <a:lnTo>
                  <a:pt x="11120" y="854"/>
                </a:lnTo>
                <a:lnTo>
                  <a:pt x="11104" y="856"/>
                </a:lnTo>
                <a:lnTo>
                  <a:pt x="11092" y="860"/>
                </a:lnTo>
                <a:lnTo>
                  <a:pt x="11082" y="866"/>
                </a:lnTo>
                <a:lnTo>
                  <a:pt x="11076" y="872"/>
                </a:lnTo>
                <a:lnTo>
                  <a:pt x="11074" y="876"/>
                </a:lnTo>
                <a:lnTo>
                  <a:pt x="11074" y="880"/>
                </a:lnTo>
                <a:lnTo>
                  <a:pt x="11076" y="884"/>
                </a:lnTo>
                <a:lnTo>
                  <a:pt x="11080" y="888"/>
                </a:lnTo>
                <a:lnTo>
                  <a:pt x="11082" y="892"/>
                </a:lnTo>
                <a:lnTo>
                  <a:pt x="11084" y="896"/>
                </a:lnTo>
                <a:lnTo>
                  <a:pt x="11084" y="898"/>
                </a:lnTo>
                <a:lnTo>
                  <a:pt x="11084" y="902"/>
                </a:lnTo>
                <a:lnTo>
                  <a:pt x="11078" y="906"/>
                </a:lnTo>
                <a:lnTo>
                  <a:pt x="11072" y="910"/>
                </a:lnTo>
                <a:lnTo>
                  <a:pt x="11068" y="914"/>
                </a:lnTo>
                <a:lnTo>
                  <a:pt x="11066" y="916"/>
                </a:lnTo>
                <a:lnTo>
                  <a:pt x="11068" y="920"/>
                </a:lnTo>
                <a:lnTo>
                  <a:pt x="11080" y="922"/>
                </a:lnTo>
                <a:close/>
                <a:moveTo>
                  <a:pt x="10628" y="824"/>
                </a:moveTo>
                <a:lnTo>
                  <a:pt x="10628" y="824"/>
                </a:lnTo>
                <a:lnTo>
                  <a:pt x="10644" y="828"/>
                </a:lnTo>
                <a:lnTo>
                  <a:pt x="10656" y="828"/>
                </a:lnTo>
                <a:lnTo>
                  <a:pt x="10666" y="824"/>
                </a:lnTo>
                <a:lnTo>
                  <a:pt x="10672" y="818"/>
                </a:lnTo>
                <a:lnTo>
                  <a:pt x="10674" y="810"/>
                </a:lnTo>
                <a:lnTo>
                  <a:pt x="10674" y="808"/>
                </a:lnTo>
                <a:lnTo>
                  <a:pt x="10672" y="804"/>
                </a:lnTo>
                <a:lnTo>
                  <a:pt x="10670" y="802"/>
                </a:lnTo>
                <a:lnTo>
                  <a:pt x="10666" y="800"/>
                </a:lnTo>
                <a:lnTo>
                  <a:pt x="10652" y="796"/>
                </a:lnTo>
                <a:lnTo>
                  <a:pt x="10636" y="796"/>
                </a:lnTo>
                <a:lnTo>
                  <a:pt x="10624" y="798"/>
                </a:lnTo>
                <a:lnTo>
                  <a:pt x="10614" y="800"/>
                </a:lnTo>
                <a:lnTo>
                  <a:pt x="10608" y="804"/>
                </a:lnTo>
                <a:lnTo>
                  <a:pt x="10606" y="808"/>
                </a:lnTo>
                <a:lnTo>
                  <a:pt x="10608" y="812"/>
                </a:lnTo>
                <a:lnTo>
                  <a:pt x="10616" y="818"/>
                </a:lnTo>
                <a:lnTo>
                  <a:pt x="10628" y="824"/>
                </a:lnTo>
                <a:close/>
                <a:moveTo>
                  <a:pt x="10148" y="522"/>
                </a:moveTo>
                <a:lnTo>
                  <a:pt x="10148" y="522"/>
                </a:lnTo>
                <a:lnTo>
                  <a:pt x="10174" y="514"/>
                </a:lnTo>
                <a:lnTo>
                  <a:pt x="10202" y="510"/>
                </a:lnTo>
                <a:lnTo>
                  <a:pt x="10238" y="506"/>
                </a:lnTo>
                <a:lnTo>
                  <a:pt x="10286" y="502"/>
                </a:lnTo>
                <a:lnTo>
                  <a:pt x="10312" y="500"/>
                </a:lnTo>
                <a:lnTo>
                  <a:pt x="10330" y="498"/>
                </a:lnTo>
                <a:lnTo>
                  <a:pt x="10344" y="492"/>
                </a:lnTo>
                <a:lnTo>
                  <a:pt x="10352" y="486"/>
                </a:lnTo>
                <a:lnTo>
                  <a:pt x="10354" y="484"/>
                </a:lnTo>
                <a:lnTo>
                  <a:pt x="10354" y="480"/>
                </a:lnTo>
                <a:lnTo>
                  <a:pt x="10352" y="472"/>
                </a:lnTo>
                <a:lnTo>
                  <a:pt x="10344" y="464"/>
                </a:lnTo>
                <a:lnTo>
                  <a:pt x="10332" y="456"/>
                </a:lnTo>
                <a:lnTo>
                  <a:pt x="10308" y="440"/>
                </a:lnTo>
                <a:lnTo>
                  <a:pt x="10300" y="434"/>
                </a:lnTo>
                <a:lnTo>
                  <a:pt x="10294" y="432"/>
                </a:lnTo>
                <a:lnTo>
                  <a:pt x="10286" y="432"/>
                </a:lnTo>
                <a:lnTo>
                  <a:pt x="10276" y="436"/>
                </a:lnTo>
                <a:lnTo>
                  <a:pt x="10264" y="442"/>
                </a:lnTo>
                <a:lnTo>
                  <a:pt x="10248" y="454"/>
                </a:lnTo>
                <a:lnTo>
                  <a:pt x="10236" y="462"/>
                </a:lnTo>
                <a:lnTo>
                  <a:pt x="10232" y="462"/>
                </a:lnTo>
                <a:lnTo>
                  <a:pt x="10244" y="448"/>
                </a:lnTo>
                <a:lnTo>
                  <a:pt x="10254" y="436"/>
                </a:lnTo>
                <a:lnTo>
                  <a:pt x="10260" y="426"/>
                </a:lnTo>
                <a:lnTo>
                  <a:pt x="10264" y="416"/>
                </a:lnTo>
                <a:lnTo>
                  <a:pt x="10264" y="414"/>
                </a:lnTo>
                <a:lnTo>
                  <a:pt x="10260" y="412"/>
                </a:lnTo>
                <a:lnTo>
                  <a:pt x="10242" y="406"/>
                </a:lnTo>
                <a:lnTo>
                  <a:pt x="10234" y="406"/>
                </a:lnTo>
                <a:lnTo>
                  <a:pt x="10224" y="404"/>
                </a:lnTo>
                <a:lnTo>
                  <a:pt x="10214" y="406"/>
                </a:lnTo>
                <a:lnTo>
                  <a:pt x="10204" y="412"/>
                </a:lnTo>
                <a:lnTo>
                  <a:pt x="10194" y="422"/>
                </a:lnTo>
                <a:lnTo>
                  <a:pt x="10184" y="436"/>
                </a:lnTo>
                <a:lnTo>
                  <a:pt x="10174" y="448"/>
                </a:lnTo>
                <a:lnTo>
                  <a:pt x="10166" y="456"/>
                </a:lnTo>
                <a:lnTo>
                  <a:pt x="10154" y="464"/>
                </a:lnTo>
                <a:lnTo>
                  <a:pt x="10148" y="468"/>
                </a:lnTo>
                <a:lnTo>
                  <a:pt x="10140" y="478"/>
                </a:lnTo>
                <a:lnTo>
                  <a:pt x="10130" y="492"/>
                </a:lnTo>
                <a:lnTo>
                  <a:pt x="10118" y="514"/>
                </a:lnTo>
                <a:lnTo>
                  <a:pt x="10114" y="524"/>
                </a:lnTo>
                <a:lnTo>
                  <a:pt x="10114" y="526"/>
                </a:lnTo>
                <a:lnTo>
                  <a:pt x="10116" y="528"/>
                </a:lnTo>
                <a:lnTo>
                  <a:pt x="10128" y="528"/>
                </a:lnTo>
                <a:lnTo>
                  <a:pt x="10148" y="522"/>
                </a:lnTo>
                <a:close/>
                <a:moveTo>
                  <a:pt x="10046" y="348"/>
                </a:moveTo>
                <a:lnTo>
                  <a:pt x="10046" y="348"/>
                </a:lnTo>
                <a:lnTo>
                  <a:pt x="10020" y="348"/>
                </a:lnTo>
                <a:lnTo>
                  <a:pt x="9990" y="348"/>
                </a:lnTo>
                <a:lnTo>
                  <a:pt x="9972" y="350"/>
                </a:lnTo>
                <a:lnTo>
                  <a:pt x="9956" y="352"/>
                </a:lnTo>
                <a:lnTo>
                  <a:pt x="9942" y="356"/>
                </a:lnTo>
                <a:lnTo>
                  <a:pt x="9930" y="362"/>
                </a:lnTo>
                <a:lnTo>
                  <a:pt x="9904" y="376"/>
                </a:lnTo>
                <a:lnTo>
                  <a:pt x="9878" y="390"/>
                </a:lnTo>
                <a:lnTo>
                  <a:pt x="9870" y="396"/>
                </a:lnTo>
                <a:lnTo>
                  <a:pt x="9866" y="400"/>
                </a:lnTo>
                <a:lnTo>
                  <a:pt x="9866" y="402"/>
                </a:lnTo>
                <a:lnTo>
                  <a:pt x="9868" y="404"/>
                </a:lnTo>
                <a:lnTo>
                  <a:pt x="9872" y="404"/>
                </a:lnTo>
                <a:lnTo>
                  <a:pt x="9884" y="404"/>
                </a:lnTo>
                <a:lnTo>
                  <a:pt x="9900" y="406"/>
                </a:lnTo>
                <a:lnTo>
                  <a:pt x="9908" y="406"/>
                </a:lnTo>
                <a:lnTo>
                  <a:pt x="9912" y="410"/>
                </a:lnTo>
                <a:lnTo>
                  <a:pt x="9914" y="414"/>
                </a:lnTo>
                <a:lnTo>
                  <a:pt x="9914" y="418"/>
                </a:lnTo>
                <a:lnTo>
                  <a:pt x="9914" y="424"/>
                </a:lnTo>
                <a:lnTo>
                  <a:pt x="9918" y="428"/>
                </a:lnTo>
                <a:lnTo>
                  <a:pt x="9926" y="434"/>
                </a:lnTo>
                <a:lnTo>
                  <a:pt x="9934" y="436"/>
                </a:lnTo>
                <a:lnTo>
                  <a:pt x="9944" y="438"/>
                </a:lnTo>
                <a:lnTo>
                  <a:pt x="9962" y="440"/>
                </a:lnTo>
                <a:lnTo>
                  <a:pt x="9988" y="442"/>
                </a:lnTo>
                <a:lnTo>
                  <a:pt x="10006" y="446"/>
                </a:lnTo>
                <a:lnTo>
                  <a:pt x="10026" y="452"/>
                </a:lnTo>
                <a:lnTo>
                  <a:pt x="10048" y="458"/>
                </a:lnTo>
                <a:lnTo>
                  <a:pt x="10068" y="460"/>
                </a:lnTo>
                <a:lnTo>
                  <a:pt x="10088" y="460"/>
                </a:lnTo>
                <a:lnTo>
                  <a:pt x="10106" y="456"/>
                </a:lnTo>
                <a:lnTo>
                  <a:pt x="10120" y="452"/>
                </a:lnTo>
                <a:lnTo>
                  <a:pt x="10130" y="446"/>
                </a:lnTo>
                <a:lnTo>
                  <a:pt x="10132" y="444"/>
                </a:lnTo>
                <a:lnTo>
                  <a:pt x="10132" y="440"/>
                </a:lnTo>
                <a:lnTo>
                  <a:pt x="10132" y="438"/>
                </a:lnTo>
                <a:lnTo>
                  <a:pt x="10128" y="434"/>
                </a:lnTo>
                <a:lnTo>
                  <a:pt x="10126" y="430"/>
                </a:lnTo>
                <a:lnTo>
                  <a:pt x="10124" y="426"/>
                </a:lnTo>
                <a:lnTo>
                  <a:pt x="10124" y="418"/>
                </a:lnTo>
                <a:lnTo>
                  <a:pt x="10128" y="410"/>
                </a:lnTo>
                <a:lnTo>
                  <a:pt x="10132" y="400"/>
                </a:lnTo>
                <a:lnTo>
                  <a:pt x="10138" y="392"/>
                </a:lnTo>
                <a:lnTo>
                  <a:pt x="10140" y="384"/>
                </a:lnTo>
                <a:lnTo>
                  <a:pt x="10140" y="380"/>
                </a:lnTo>
                <a:lnTo>
                  <a:pt x="10140" y="376"/>
                </a:lnTo>
                <a:lnTo>
                  <a:pt x="10138" y="372"/>
                </a:lnTo>
                <a:lnTo>
                  <a:pt x="10134" y="370"/>
                </a:lnTo>
                <a:lnTo>
                  <a:pt x="10126" y="366"/>
                </a:lnTo>
                <a:lnTo>
                  <a:pt x="10122" y="362"/>
                </a:lnTo>
                <a:lnTo>
                  <a:pt x="10118" y="358"/>
                </a:lnTo>
                <a:lnTo>
                  <a:pt x="10114" y="356"/>
                </a:lnTo>
                <a:lnTo>
                  <a:pt x="10108" y="356"/>
                </a:lnTo>
                <a:lnTo>
                  <a:pt x="10102" y="356"/>
                </a:lnTo>
                <a:lnTo>
                  <a:pt x="10074" y="364"/>
                </a:lnTo>
                <a:lnTo>
                  <a:pt x="10058" y="368"/>
                </a:lnTo>
                <a:lnTo>
                  <a:pt x="10050" y="370"/>
                </a:lnTo>
                <a:lnTo>
                  <a:pt x="10050" y="368"/>
                </a:lnTo>
                <a:lnTo>
                  <a:pt x="10048" y="366"/>
                </a:lnTo>
                <a:lnTo>
                  <a:pt x="10050" y="362"/>
                </a:lnTo>
                <a:lnTo>
                  <a:pt x="10052" y="358"/>
                </a:lnTo>
                <a:lnTo>
                  <a:pt x="10054" y="352"/>
                </a:lnTo>
                <a:lnTo>
                  <a:pt x="10052" y="350"/>
                </a:lnTo>
                <a:lnTo>
                  <a:pt x="10046" y="348"/>
                </a:lnTo>
                <a:close/>
                <a:moveTo>
                  <a:pt x="9818" y="352"/>
                </a:moveTo>
                <a:lnTo>
                  <a:pt x="9818" y="352"/>
                </a:lnTo>
                <a:lnTo>
                  <a:pt x="9802" y="352"/>
                </a:lnTo>
                <a:lnTo>
                  <a:pt x="9790" y="354"/>
                </a:lnTo>
                <a:lnTo>
                  <a:pt x="9784" y="356"/>
                </a:lnTo>
                <a:lnTo>
                  <a:pt x="9780" y="360"/>
                </a:lnTo>
                <a:lnTo>
                  <a:pt x="9778" y="364"/>
                </a:lnTo>
                <a:lnTo>
                  <a:pt x="9782" y="368"/>
                </a:lnTo>
                <a:lnTo>
                  <a:pt x="9788" y="372"/>
                </a:lnTo>
                <a:lnTo>
                  <a:pt x="9798" y="374"/>
                </a:lnTo>
                <a:lnTo>
                  <a:pt x="9808" y="376"/>
                </a:lnTo>
                <a:lnTo>
                  <a:pt x="9814" y="380"/>
                </a:lnTo>
                <a:lnTo>
                  <a:pt x="9820" y="386"/>
                </a:lnTo>
                <a:lnTo>
                  <a:pt x="9822" y="388"/>
                </a:lnTo>
                <a:lnTo>
                  <a:pt x="9826" y="388"/>
                </a:lnTo>
                <a:lnTo>
                  <a:pt x="9844" y="386"/>
                </a:lnTo>
                <a:lnTo>
                  <a:pt x="9872" y="380"/>
                </a:lnTo>
                <a:lnTo>
                  <a:pt x="9884" y="374"/>
                </a:lnTo>
                <a:lnTo>
                  <a:pt x="9888" y="372"/>
                </a:lnTo>
                <a:lnTo>
                  <a:pt x="9888" y="370"/>
                </a:lnTo>
                <a:lnTo>
                  <a:pt x="9886" y="366"/>
                </a:lnTo>
                <a:lnTo>
                  <a:pt x="9882" y="364"/>
                </a:lnTo>
                <a:lnTo>
                  <a:pt x="9870" y="362"/>
                </a:lnTo>
                <a:lnTo>
                  <a:pt x="9854" y="358"/>
                </a:lnTo>
                <a:lnTo>
                  <a:pt x="9818" y="352"/>
                </a:lnTo>
                <a:close/>
                <a:moveTo>
                  <a:pt x="9850" y="306"/>
                </a:moveTo>
                <a:lnTo>
                  <a:pt x="9850" y="306"/>
                </a:lnTo>
                <a:lnTo>
                  <a:pt x="9838" y="314"/>
                </a:lnTo>
                <a:lnTo>
                  <a:pt x="9826" y="318"/>
                </a:lnTo>
                <a:lnTo>
                  <a:pt x="9804" y="328"/>
                </a:lnTo>
                <a:lnTo>
                  <a:pt x="9798" y="330"/>
                </a:lnTo>
                <a:lnTo>
                  <a:pt x="9794" y="334"/>
                </a:lnTo>
                <a:lnTo>
                  <a:pt x="9798" y="336"/>
                </a:lnTo>
                <a:lnTo>
                  <a:pt x="9806" y="336"/>
                </a:lnTo>
                <a:lnTo>
                  <a:pt x="9818" y="338"/>
                </a:lnTo>
                <a:lnTo>
                  <a:pt x="9826" y="340"/>
                </a:lnTo>
                <a:lnTo>
                  <a:pt x="9840" y="346"/>
                </a:lnTo>
                <a:lnTo>
                  <a:pt x="9858" y="352"/>
                </a:lnTo>
                <a:lnTo>
                  <a:pt x="9868" y="354"/>
                </a:lnTo>
                <a:lnTo>
                  <a:pt x="9884" y="356"/>
                </a:lnTo>
                <a:lnTo>
                  <a:pt x="9898" y="358"/>
                </a:lnTo>
                <a:lnTo>
                  <a:pt x="9906" y="358"/>
                </a:lnTo>
                <a:lnTo>
                  <a:pt x="9908" y="354"/>
                </a:lnTo>
                <a:lnTo>
                  <a:pt x="9910" y="352"/>
                </a:lnTo>
                <a:lnTo>
                  <a:pt x="9912" y="348"/>
                </a:lnTo>
                <a:lnTo>
                  <a:pt x="9916" y="346"/>
                </a:lnTo>
                <a:lnTo>
                  <a:pt x="9928" y="342"/>
                </a:lnTo>
                <a:lnTo>
                  <a:pt x="9946" y="340"/>
                </a:lnTo>
                <a:lnTo>
                  <a:pt x="9990" y="340"/>
                </a:lnTo>
                <a:lnTo>
                  <a:pt x="10018" y="340"/>
                </a:lnTo>
                <a:lnTo>
                  <a:pt x="10026" y="338"/>
                </a:lnTo>
                <a:lnTo>
                  <a:pt x="10030" y="336"/>
                </a:lnTo>
                <a:lnTo>
                  <a:pt x="10030" y="330"/>
                </a:lnTo>
                <a:lnTo>
                  <a:pt x="10026" y="322"/>
                </a:lnTo>
                <a:lnTo>
                  <a:pt x="10022" y="314"/>
                </a:lnTo>
                <a:lnTo>
                  <a:pt x="10022" y="312"/>
                </a:lnTo>
                <a:lnTo>
                  <a:pt x="10022" y="308"/>
                </a:lnTo>
                <a:lnTo>
                  <a:pt x="10028" y="306"/>
                </a:lnTo>
                <a:lnTo>
                  <a:pt x="10036" y="306"/>
                </a:lnTo>
                <a:lnTo>
                  <a:pt x="10050" y="304"/>
                </a:lnTo>
                <a:lnTo>
                  <a:pt x="10054" y="300"/>
                </a:lnTo>
                <a:lnTo>
                  <a:pt x="10054" y="298"/>
                </a:lnTo>
                <a:lnTo>
                  <a:pt x="10052" y="296"/>
                </a:lnTo>
                <a:lnTo>
                  <a:pt x="10048" y="292"/>
                </a:lnTo>
                <a:lnTo>
                  <a:pt x="10044" y="288"/>
                </a:lnTo>
                <a:lnTo>
                  <a:pt x="10032" y="288"/>
                </a:lnTo>
                <a:lnTo>
                  <a:pt x="10024" y="286"/>
                </a:lnTo>
                <a:lnTo>
                  <a:pt x="10016" y="284"/>
                </a:lnTo>
                <a:lnTo>
                  <a:pt x="10008" y="280"/>
                </a:lnTo>
                <a:lnTo>
                  <a:pt x="9998" y="274"/>
                </a:lnTo>
                <a:lnTo>
                  <a:pt x="9980" y="260"/>
                </a:lnTo>
                <a:lnTo>
                  <a:pt x="9972" y="254"/>
                </a:lnTo>
                <a:lnTo>
                  <a:pt x="9964" y="252"/>
                </a:lnTo>
                <a:lnTo>
                  <a:pt x="9956" y="250"/>
                </a:lnTo>
                <a:lnTo>
                  <a:pt x="9948" y="250"/>
                </a:lnTo>
                <a:lnTo>
                  <a:pt x="9940" y="252"/>
                </a:lnTo>
                <a:lnTo>
                  <a:pt x="9932" y="258"/>
                </a:lnTo>
                <a:lnTo>
                  <a:pt x="9922" y="262"/>
                </a:lnTo>
                <a:lnTo>
                  <a:pt x="9914" y="264"/>
                </a:lnTo>
                <a:lnTo>
                  <a:pt x="9898" y="268"/>
                </a:lnTo>
                <a:lnTo>
                  <a:pt x="9878" y="272"/>
                </a:lnTo>
                <a:lnTo>
                  <a:pt x="9866" y="276"/>
                </a:lnTo>
                <a:lnTo>
                  <a:pt x="9852" y="284"/>
                </a:lnTo>
                <a:lnTo>
                  <a:pt x="9842" y="290"/>
                </a:lnTo>
                <a:lnTo>
                  <a:pt x="9840" y="294"/>
                </a:lnTo>
                <a:lnTo>
                  <a:pt x="9842" y="296"/>
                </a:lnTo>
                <a:lnTo>
                  <a:pt x="9848" y="296"/>
                </a:lnTo>
                <a:lnTo>
                  <a:pt x="9854" y="296"/>
                </a:lnTo>
                <a:lnTo>
                  <a:pt x="9856" y="298"/>
                </a:lnTo>
                <a:lnTo>
                  <a:pt x="9858" y="298"/>
                </a:lnTo>
                <a:lnTo>
                  <a:pt x="9856" y="300"/>
                </a:lnTo>
                <a:lnTo>
                  <a:pt x="9850" y="306"/>
                </a:lnTo>
                <a:close/>
                <a:moveTo>
                  <a:pt x="9800" y="264"/>
                </a:moveTo>
                <a:lnTo>
                  <a:pt x="9800" y="264"/>
                </a:lnTo>
                <a:lnTo>
                  <a:pt x="9798" y="260"/>
                </a:lnTo>
                <a:lnTo>
                  <a:pt x="9792" y="258"/>
                </a:lnTo>
                <a:lnTo>
                  <a:pt x="9772" y="254"/>
                </a:lnTo>
                <a:lnTo>
                  <a:pt x="9750" y="254"/>
                </a:lnTo>
                <a:lnTo>
                  <a:pt x="9744" y="256"/>
                </a:lnTo>
                <a:lnTo>
                  <a:pt x="9740" y="258"/>
                </a:lnTo>
                <a:lnTo>
                  <a:pt x="9740" y="260"/>
                </a:lnTo>
                <a:lnTo>
                  <a:pt x="9740" y="264"/>
                </a:lnTo>
                <a:lnTo>
                  <a:pt x="9746" y="266"/>
                </a:lnTo>
                <a:lnTo>
                  <a:pt x="9756" y="268"/>
                </a:lnTo>
                <a:lnTo>
                  <a:pt x="9768" y="270"/>
                </a:lnTo>
                <a:lnTo>
                  <a:pt x="9790" y="268"/>
                </a:lnTo>
                <a:lnTo>
                  <a:pt x="9798" y="266"/>
                </a:lnTo>
                <a:lnTo>
                  <a:pt x="9800" y="264"/>
                </a:lnTo>
                <a:close/>
                <a:moveTo>
                  <a:pt x="9948" y="604"/>
                </a:moveTo>
                <a:lnTo>
                  <a:pt x="9948" y="604"/>
                </a:lnTo>
                <a:lnTo>
                  <a:pt x="9956" y="608"/>
                </a:lnTo>
                <a:lnTo>
                  <a:pt x="9966" y="608"/>
                </a:lnTo>
                <a:lnTo>
                  <a:pt x="9976" y="606"/>
                </a:lnTo>
                <a:lnTo>
                  <a:pt x="9984" y="602"/>
                </a:lnTo>
                <a:lnTo>
                  <a:pt x="9992" y="598"/>
                </a:lnTo>
                <a:lnTo>
                  <a:pt x="9998" y="594"/>
                </a:lnTo>
                <a:lnTo>
                  <a:pt x="10000" y="590"/>
                </a:lnTo>
                <a:lnTo>
                  <a:pt x="10000" y="586"/>
                </a:lnTo>
                <a:lnTo>
                  <a:pt x="9996" y="586"/>
                </a:lnTo>
                <a:lnTo>
                  <a:pt x="9988" y="586"/>
                </a:lnTo>
                <a:lnTo>
                  <a:pt x="9968" y="590"/>
                </a:lnTo>
                <a:lnTo>
                  <a:pt x="9952" y="598"/>
                </a:lnTo>
                <a:lnTo>
                  <a:pt x="9948" y="602"/>
                </a:lnTo>
                <a:lnTo>
                  <a:pt x="9948" y="604"/>
                </a:lnTo>
                <a:close/>
                <a:moveTo>
                  <a:pt x="12072" y="7092"/>
                </a:moveTo>
                <a:lnTo>
                  <a:pt x="12072" y="7092"/>
                </a:lnTo>
                <a:lnTo>
                  <a:pt x="12074" y="7094"/>
                </a:lnTo>
                <a:lnTo>
                  <a:pt x="12080" y="7094"/>
                </a:lnTo>
                <a:lnTo>
                  <a:pt x="12086" y="7096"/>
                </a:lnTo>
                <a:lnTo>
                  <a:pt x="12090" y="7094"/>
                </a:lnTo>
                <a:lnTo>
                  <a:pt x="12090" y="7090"/>
                </a:lnTo>
                <a:lnTo>
                  <a:pt x="12088" y="7088"/>
                </a:lnTo>
                <a:lnTo>
                  <a:pt x="12082" y="7086"/>
                </a:lnTo>
                <a:lnTo>
                  <a:pt x="12076" y="7088"/>
                </a:lnTo>
                <a:lnTo>
                  <a:pt x="12072" y="7090"/>
                </a:lnTo>
                <a:lnTo>
                  <a:pt x="12072" y="7092"/>
                </a:lnTo>
                <a:close/>
                <a:moveTo>
                  <a:pt x="11908" y="7044"/>
                </a:moveTo>
                <a:lnTo>
                  <a:pt x="11908" y="7044"/>
                </a:lnTo>
                <a:lnTo>
                  <a:pt x="11906" y="7052"/>
                </a:lnTo>
                <a:lnTo>
                  <a:pt x="11906" y="7062"/>
                </a:lnTo>
                <a:lnTo>
                  <a:pt x="11908" y="7070"/>
                </a:lnTo>
                <a:lnTo>
                  <a:pt x="11910" y="7072"/>
                </a:lnTo>
                <a:lnTo>
                  <a:pt x="11912" y="7072"/>
                </a:lnTo>
                <a:lnTo>
                  <a:pt x="11916" y="7068"/>
                </a:lnTo>
                <a:lnTo>
                  <a:pt x="11916" y="7064"/>
                </a:lnTo>
                <a:lnTo>
                  <a:pt x="11916" y="7054"/>
                </a:lnTo>
                <a:lnTo>
                  <a:pt x="11912" y="7046"/>
                </a:lnTo>
                <a:lnTo>
                  <a:pt x="11910" y="7044"/>
                </a:lnTo>
                <a:lnTo>
                  <a:pt x="11908" y="7044"/>
                </a:lnTo>
                <a:close/>
                <a:moveTo>
                  <a:pt x="12082" y="7064"/>
                </a:moveTo>
                <a:lnTo>
                  <a:pt x="12082" y="7064"/>
                </a:lnTo>
                <a:lnTo>
                  <a:pt x="12080" y="7062"/>
                </a:lnTo>
                <a:lnTo>
                  <a:pt x="12076" y="7060"/>
                </a:lnTo>
                <a:lnTo>
                  <a:pt x="12074" y="7054"/>
                </a:lnTo>
                <a:lnTo>
                  <a:pt x="12072" y="7054"/>
                </a:lnTo>
                <a:lnTo>
                  <a:pt x="12070" y="7052"/>
                </a:lnTo>
                <a:lnTo>
                  <a:pt x="12066" y="7056"/>
                </a:lnTo>
                <a:lnTo>
                  <a:pt x="12062" y="7062"/>
                </a:lnTo>
                <a:lnTo>
                  <a:pt x="12064" y="7064"/>
                </a:lnTo>
                <a:lnTo>
                  <a:pt x="12068" y="7066"/>
                </a:lnTo>
                <a:lnTo>
                  <a:pt x="12068" y="7068"/>
                </a:lnTo>
                <a:lnTo>
                  <a:pt x="12072" y="7076"/>
                </a:lnTo>
                <a:lnTo>
                  <a:pt x="12072" y="7080"/>
                </a:lnTo>
                <a:lnTo>
                  <a:pt x="12076" y="7082"/>
                </a:lnTo>
                <a:lnTo>
                  <a:pt x="12080" y="7082"/>
                </a:lnTo>
                <a:lnTo>
                  <a:pt x="12084" y="7080"/>
                </a:lnTo>
                <a:lnTo>
                  <a:pt x="12086" y="7078"/>
                </a:lnTo>
                <a:lnTo>
                  <a:pt x="12084" y="7076"/>
                </a:lnTo>
                <a:lnTo>
                  <a:pt x="12082" y="7074"/>
                </a:lnTo>
                <a:lnTo>
                  <a:pt x="12082" y="7072"/>
                </a:lnTo>
                <a:lnTo>
                  <a:pt x="12084" y="7068"/>
                </a:lnTo>
                <a:lnTo>
                  <a:pt x="12086" y="7066"/>
                </a:lnTo>
                <a:lnTo>
                  <a:pt x="12082" y="7064"/>
                </a:lnTo>
                <a:close/>
                <a:moveTo>
                  <a:pt x="11654" y="6830"/>
                </a:moveTo>
                <a:lnTo>
                  <a:pt x="11654" y="6830"/>
                </a:lnTo>
                <a:lnTo>
                  <a:pt x="11650" y="6828"/>
                </a:lnTo>
                <a:lnTo>
                  <a:pt x="11644" y="6828"/>
                </a:lnTo>
                <a:lnTo>
                  <a:pt x="11636" y="6828"/>
                </a:lnTo>
                <a:lnTo>
                  <a:pt x="11628" y="6830"/>
                </a:lnTo>
                <a:lnTo>
                  <a:pt x="11622" y="6834"/>
                </a:lnTo>
                <a:lnTo>
                  <a:pt x="11616" y="6838"/>
                </a:lnTo>
                <a:lnTo>
                  <a:pt x="11612" y="6842"/>
                </a:lnTo>
                <a:lnTo>
                  <a:pt x="11610" y="6848"/>
                </a:lnTo>
                <a:lnTo>
                  <a:pt x="11614" y="6850"/>
                </a:lnTo>
                <a:lnTo>
                  <a:pt x="11618" y="6852"/>
                </a:lnTo>
                <a:lnTo>
                  <a:pt x="11630" y="6852"/>
                </a:lnTo>
                <a:lnTo>
                  <a:pt x="11644" y="6852"/>
                </a:lnTo>
                <a:lnTo>
                  <a:pt x="11652" y="6850"/>
                </a:lnTo>
                <a:lnTo>
                  <a:pt x="11660" y="6848"/>
                </a:lnTo>
                <a:lnTo>
                  <a:pt x="11668" y="6846"/>
                </a:lnTo>
                <a:lnTo>
                  <a:pt x="11674" y="6846"/>
                </a:lnTo>
                <a:lnTo>
                  <a:pt x="11674" y="6844"/>
                </a:lnTo>
                <a:lnTo>
                  <a:pt x="11674" y="6840"/>
                </a:lnTo>
                <a:lnTo>
                  <a:pt x="11670" y="6838"/>
                </a:lnTo>
                <a:lnTo>
                  <a:pt x="11666" y="6838"/>
                </a:lnTo>
                <a:lnTo>
                  <a:pt x="11660" y="6836"/>
                </a:lnTo>
                <a:lnTo>
                  <a:pt x="11654" y="6830"/>
                </a:lnTo>
                <a:close/>
                <a:moveTo>
                  <a:pt x="12084" y="7156"/>
                </a:moveTo>
                <a:lnTo>
                  <a:pt x="12084" y="7156"/>
                </a:lnTo>
                <a:lnTo>
                  <a:pt x="12086" y="7146"/>
                </a:lnTo>
                <a:lnTo>
                  <a:pt x="12086" y="7136"/>
                </a:lnTo>
                <a:lnTo>
                  <a:pt x="12084" y="7128"/>
                </a:lnTo>
                <a:lnTo>
                  <a:pt x="12082" y="7120"/>
                </a:lnTo>
                <a:lnTo>
                  <a:pt x="12078" y="7114"/>
                </a:lnTo>
                <a:lnTo>
                  <a:pt x="12076" y="7112"/>
                </a:lnTo>
                <a:lnTo>
                  <a:pt x="12074" y="7112"/>
                </a:lnTo>
                <a:lnTo>
                  <a:pt x="12072" y="7114"/>
                </a:lnTo>
                <a:lnTo>
                  <a:pt x="12070" y="7116"/>
                </a:lnTo>
                <a:lnTo>
                  <a:pt x="12068" y="7118"/>
                </a:lnTo>
                <a:lnTo>
                  <a:pt x="12064" y="7116"/>
                </a:lnTo>
                <a:lnTo>
                  <a:pt x="12058" y="7116"/>
                </a:lnTo>
                <a:lnTo>
                  <a:pt x="12056" y="7116"/>
                </a:lnTo>
                <a:lnTo>
                  <a:pt x="12054" y="7120"/>
                </a:lnTo>
                <a:lnTo>
                  <a:pt x="12050" y="7122"/>
                </a:lnTo>
                <a:lnTo>
                  <a:pt x="12048" y="7122"/>
                </a:lnTo>
                <a:lnTo>
                  <a:pt x="12040" y="7122"/>
                </a:lnTo>
                <a:lnTo>
                  <a:pt x="12022" y="7128"/>
                </a:lnTo>
                <a:lnTo>
                  <a:pt x="12010" y="7132"/>
                </a:lnTo>
                <a:lnTo>
                  <a:pt x="12002" y="7132"/>
                </a:lnTo>
                <a:lnTo>
                  <a:pt x="11996" y="7130"/>
                </a:lnTo>
                <a:lnTo>
                  <a:pt x="11990" y="7128"/>
                </a:lnTo>
                <a:lnTo>
                  <a:pt x="11980" y="7120"/>
                </a:lnTo>
                <a:lnTo>
                  <a:pt x="11974" y="7116"/>
                </a:lnTo>
                <a:lnTo>
                  <a:pt x="11966" y="7114"/>
                </a:lnTo>
                <a:lnTo>
                  <a:pt x="11958" y="7114"/>
                </a:lnTo>
                <a:lnTo>
                  <a:pt x="11952" y="7110"/>
                </a:lnTo>
                <a:lnTo>
                  <a:pt x="11944" y="7104"/>
                </a:lnTo>
                <a:lnTo>
                  <a:pt x="11942" y="7104"/>
                </a:lnTo>
                <a:lnTo>
                  <a:pt x="11940" y="7104"/>
                </a:lnTo>
                <a:lnTo>
                  <a:pt x="11936" y="7118"/>
                </a:lnTo>
                <a:lnTo>
                  <a:pt x="11936" y="7126"/>
                </a:lnTo>
                <a:lnTo>
                  <a:pt x="11938" y="7134"/>
                </a:lnTo>
                <a:lnTo>
                  <a:pt x="11946" y="7158"/>
                </a:lnTo>
                <a:lnTo>
                  <a:pt x="11950" y="7168"/>
                </a:lnTo>
                <a:lnTo>
                  <a:pt x="11954" y="7172"/>
                </a:lnTo>
                <a:lnTo>
                  <a:pt x="11958" y="7176"/>
                </a:lnTo>
                <a:lnTo>
                  <a:pt x="11958" y="7184"/>
                </a:lnTo>
                <a:lnTo>
                  <a:pt x="11960" y="7198"/>
                </a:lnTo>
                <a:lnTo>
                  <a:pt x="11962" y="7212"/>
                </a:lnTo>
                <a:lnTo>
                  <a:pt x="11966" y="7226"/>
                </a:lnTo>
                <a:lnTo>
                  <a:pt x="11970" y="7232"/>
                </a:lnTo>
                <a:lnTo>
                  <a:pt x="11976" y="7236"/>
                </a:lnTo>
                <a:lnTo>
                  <a:pt x="11980" y="7240"/>
                </a:lnTo>
                <a:lnTo>
                  <a:pt x="11984" y="7246"/>
                </a:lnTo>
                <a:lnTo>
                  <a:pt x="11988" y="7256"/>
                </a:lnTo>
                <a:lnTo>
                  <a:pt x="11992" y="7264"/>
                </a:lnTo>
                <a:lnTo>
                  <a:pt x="11996" y="7266"/>
                </a:lnTo>
                <a:lnTo>
                  <a:pt x="11998" y="7266"/>
                </a:lnTo>
                <a:lnTo>
                  <a:pt x="12004" y="7264"/>
                </a:lnTo>
                <a:lnTo>
                  <a:pt x="12008" y="7266"/>
                </a:lnTo>
                <a:lnTo>
                  <a:pt x="12022" y="7270"/>
                </a:lnTo>
                <a:lnTo>
                  <a:pt x="12026" y="7270"/>
                </a:lnTo>
                <a:lnTo>
                  <a:pt x="12028" y="7270"/>
                </a:lnTo>
                <a:lnTo>
                  <a:pt x="12030" y="7264"/>
                </a:lnTo>
                <a:lnTo>
                  <a:pt x="12032" y="7258"/>
                </a:lnTo>
                <a:lnTo>
                  <a:pt x="12038" y="7254"/>
                </a:lnTo>
                <a:lnTo>
                  <a:pt x="12040" y="7250"/>
                </a:lnTo>
                <a:lnTo>
                  <a:pt x="12042" y="7246"/>
                </a:lnTo>
                <a:lnTo>
                  <a:pt x="12046" y="7238"/>
                </a:lnTo>
                <a:lnTo>
                  <a:pt x="12046" y="7234"/>
                </a:lnTo>
                <a:lnTo>
                  <a:pt x="12048" y="7232"/>
                </a:lnTo>
                <a:lnTo>
                  <a:pt x="12050" y="7234"/>
                </a:lnTo>
                <a:lnTo>
                  <a:pt x="12050" y="7236"/>
                </a:lnTo>
                <a:lnTo>
                  <a:pt x="12052" y="7238"/>
                </a:lnTo>
                <a:lnTo>
                  <a:pt x="12054" y="7234"/>
                </a:lnTo>
                <a:lnTo>
                  <a:pt x="12056" y="7228"/>
                </a:lnTo>
                <a:lnTo>
                  <a:pt x="12060" y="7228"/>
                </a:lnTo>
                <a:lnTo>
                  <a:pt x="12062" y="7230"/>
                </a:lnTo>
                <a:lnTo>
                  <a:pt x="12064" y="7234"/>
                </a:lnTo>
                <a:lnTo>
                  <a:pt x="12064" y="7236"/>
                </a:lnTo>
                <a:lnTo>
                  <a:pt x="12062" y="7236"/>
                </a:lnTo>
                <a:lnTo>
                  <a:pt x="12058" y="7238"/>
                </a:lnTo>
                <a:lnTo>
                  <a:pt x="12058" y="7240"/>
                </a:lnTo>
                <a:lnTo>
                  <a:pt x="12060" y="7246"/>
                </a:lnTo>
                <a:lnTo>
                  <a:pt x="12068" y="7248"/>
                </a:lnTo>
                <a:lnTo>
                  <a:pt x="12072" y="7248"/>
                </a:lnTo>
                <a:lnTo>
                  <a:pt x="12074" y="7244"/>
                </a:lnTo>
                <a:lnTo>
                  <a:pt x="12072" y="7232"/>
                </a:lnTo>
                <a:lnTo>
                  <a:pt x="12070" y="7218"/>
                </a:lnTo>
                <a:lnTo>
                  <a:pt x="12070" y="7214"/>
                </a:lnTo>
                <a:lnTo>
                  <a:pt x="12072" y="7210"/>
                </a:lnTo>
                <a:lnTo>
                  <a:pt x="12074" y="7208"/>
                </a:lnTo>
                <a:lnTo>
                  <a:pt x="12074" y="7204"/>
                </a:lnTo>
                <a:lnTo>
                  <a:pt x="12074" y="7198"/>
                </a:lnTo>
                <a:lnTo>
                  <a:pt x="12072" y="7192"/>
                </a:lnTo>
                <a:lnTo>
                  <a:pt x="12072" y="7188"/>
                </a:lnTo>
                <a:lnTo>
                  <a:pt x="12076" y="7186"/>
                </a:lnTo>
                <a:lnTo>
                  <a:pt x="12078" y="7184"/>
                </a:lnTo>
                <a:lnTo>
                  <a:pt x="12080" y="7184"/>
                </a:lnTo>
                <a:lnTo>
                  <a:pt x="12082" y="7190"/>
                </a:lnTo>
                <a:lnTo>
                  <a:pt x="12082" y="7194"/>
                </a:lnTo>
                <a:lnTo>
                  <a:pt x="12084" y="7194"/>
                </a:lnTo>
                <a:lnTo>
                  <a:pt x="12086" y="7192"/>
                </a:lnTo>
                <a:lnTo>
                  <a:pt x="12086" y="7188"/>
                </a:lnTo>
                <a:lnTo>
                  <a:pt x="12086" y="7186"/>
                </a:lnTo>
                <a:lnTo>
                  <a:pt x="12084" y="7180"/>
                </a:lnTo>
                <a:lnTo>
                  <a:pt x="12082" y="7170"/>
                </a:lnTo>
                <a:lnTo>
                  <a:pt x="12082" y="7164"/>
                </a:lnTo>
                <a:lnTo>
                  <a:pt x="12084" y="7156"/>
                </a:lnTo>
                <a:close/>
                <a:moveTo>
                  <a:pt x="12280" y="6382"/>
                </a:moveTo>
                <a:lnTo>
                  <a:pt x="12280" y="6382"/>
                </a:lnTo>
                <a:lnTo>
                  <a:pt x="12284" y="6378"/>
                </a:lnTo>
                <a:lnTo>
                  <a:pt x="12284" y="6372"/>
                </a:lnTo>
                <a:lnTo>
                  <a:pt x="12282" y="6364"/>
                </a:lnTo>
                <a:lnTo>
                  <a:pt x="12280" y="6352"/>
                </a:lnTo>
                <a:lnTo>
                  <a:pt x="12280" y="6344"/>
                </a:lnTo>
                <a:lnTo>
                  <a:pt x="12280" y="6334"/>
                </a:lnTo>
                <a:lnTo>
                  <a:pt x="12280" y="6318"/>
                </a:lnTo>
                <a:lnTo>
                  <a:pt x="12278" y="6316"/>
                </a:lnTo>
                <a:lnTo>
                  <a:pt x="12276" y="6314"/>
                </a:lnTo>
                <a:lnTo>
                  <a:pt x="12274" y="6312"/>
                </a:lnTo>
                <a:lnTo>
                  <a:pt x="12272" y="6310"/>
                </a:lnTo>
                <a:lnTo>
                  <a:pt x="12268" y="6304"/>
                </a:lnTo>
                <a:lnTo>
                  <a:pt x="12266" y="6296"/>
                </a:lnTo>
                <a:lnTo>
                  <a:pt x="12264" y="6284"/>
                </a:lnTo>
                <a:lnTo>
                  <a:pt x="12260" y="6276"/>
                </a:lnTo>
                <a:lnTo>
                  <a:pt x="12252" y="6264"/>
                </a:lnTo>
                <a:lnTo>
                  <a:pt x="12242" y="6252"/>
                </a:lnTo>
                <a:lnTo>
                  <a:pt x="12230" y="6236"/>
                </a:lnTo>
                <a:lnTo>
                  <a:pt x="12222" y="6224"/>
                </a:lnTo>
                <a:lnTo>
                  <a:pt x="12218" y="6222"/>
                </a:lnTo>
                <a:lnTo>
                  <a:pt x="12216" y="6222"/>
                </a:lnTo>
                <a:lnTo>
                  <a:pt x="12214" y="6220"/>
                </a:lnTo>
                <a:lnTo>
                  <a:pt x="12210" y="6218"/>
                </a:lnTo>
                <a:lnTo>
                  <a:pt x="12204" y="6214"/>
                </a:lnTo>
                <a:lnTo>
                  <a:pt x="12196" y="6206"/>
                </a:lnTo>
                <a:lnTo>
                  <a:pt x="12190" y="6194"/>
                </a:lnTo>
                <a:lnTo>
                  <a:pt x="12186" y="6184"/>
                </a:lnTo>
                <a:lnTo>
                  <a:pt x="12184" y="6174"/>
                </a:lnTo>
                <a:lnTo>
                  <a:pt x="12184" y="6166"/>
                </a:lnTo>
                <a:lnTo>
                  <a:pt x="12184" y="6150"/>
                </a:lnTo>
                <a:lnTo>
                  <a:pt x="12184" y="6144"/>
                </a:lnTo>
                <a:lnTo>
                  <a:pt x="12182" y="6138"/>
                </a:lnTo>
                <a:lnTo>
                  <a:pt x="12178" y="6136"/>
                </a:lnTo>
                <a:lnTo>
                  <a:pt x="12176" y="6136"/>
                </a:lnTo>
                <a:lnTo>
                  <a:pt x="12172" y="6140"/>
                </a:lnTo>
                <a:lnTo>
                  <a:pt x="12172" y="6142"/>
                </a:lnTo>
                <a:lnTo>
                  <a:pt x="12170" y="6144"/>
                </a:lnTo>
                <a:lnTo>
                  <a:pt x="12166" y="6140"/>
                </a:lnTo>
                <a:lnTo>
                  <a:pt x="12160" y="6134"/>
                </a:lnTo>
                <a:lnTo>
                  <a:pt x="12154" y="6130"/>
                </a:lnTo>
                <a:lnTo>
                  <a:pt x="12152" y="6128"/>
                </a:lnTo>
                <a:lnTo>
                  <a:pt x="12150" y="6132"/>
                </a:lnTo>
                <a:lnTo>
                  <a:pt x="12150" y="6136"/>
                </a:lnTo>
                <a:lnTo>
                  <a:pt x="12150" y="6142"/>
                </a:lnTo>
                <a:lnTo>
                  <a:pt x="12148" y="6144"/>
                </a:lnTo>
                <a:lnTo>
                  <a:pt x="12146" y="6144"/>
                </a:lnTo>
                <a:lnTo>
                  <a:pt x="12140" y="6140"/>
                </a:lnTo>
                <a:lnTo>
                  <a:pt x="12134" y="6132"/>
                </a:lnTo>
                <a:lnTo>
                  <a:pt x="12132" y="6126"/>
                </a:lnTo>
                <a:lnTo>
                  <a:pt x="12132" y="6120"/>
                </a:lnTo>
                <a:lnTo>
                  <a:pt x="12132" y="6114"/>
                </a:lnTo>
                <a:lnTo>
                  <a:pt x="12134" y="6104"/>
                </a:lnTo>
                <a:lnTo>
                  <a:pt x="12134" y="6100"/>
                </a:lnTo>
                <a:lnTo>
                  <a:pt x="12132" y="6092"/>
                </a:lnTo>
                <a:lnTo>
                  <a:pt x="12128" y="6086"/>
                </a:lnTo>
                <a:lnTo>
                  <a:pt x="12122" y="6078"/>
                </a:lnTo>
                <a:lnTo>
                  <a:pt x="12110" y="6062"/>
                </a:lnTo>
                <a:lnTo>
                  <a:pt x="12100" y="6050"/>
                </a:lnTo>
                <a:lnTo>
                  <a:pt x="12100" y="6048"/>
                </a:lnTo>
                <a:lnTo>
                  <a:pt x="12102" y="6046"/>
                </a:lnTo>
                <a:lnTo>
                  <a:pt x="12106" y="6046"/>
                </a:lnTo>
                <a:lnTo>
                  <a:pt x="12110" y="6044"/>
                </a:lnTo>
                <a:lnTo>
                  <a:pt x="12110" y="6042"/>
                </a:lnTo>
                <a:lnTo>
                  <a:pt x="12110" y="6038"/>
                </a:lnTo>
                <a:lnTo>
                  <a:pt x="12106" y="6034"/>
                </a:lnTo>
                <a:lnTo>
                  <a:pt x="12100" y="6028"/>
                </a:lnTo>
                <a:lnTo>
                  <a:pt x="12092" y="6022"/>
                </a:lnTo>
                <a:lnTo>
                  <a:pt x="12080" y="6018"/>
                </a:lnTo>
                <a:lnTo>
                  <a:pt x="12070" y="6012"/>
                </a:lnTo>
                <a:lnTo>
                  <a:pt x="12062" y="6008"/>
                </a:lnTo>
                <a:lnTo>
                  <a:pt x="12058" y="6004"/>
                </a:lnTo>
                <a:lnTo>
                  <a:pt x="12056" y="6000"/>
                </a:lnTo>
                <a:lnTo>
                  <a:pt x="12054" y="5996"/>
                </a:lnTo>
                <a:lnTo>
                  <a:pt x="12050" y="5992"/>
                </a:lnTo>
                <a:lnTo>
                  <a:pt x="12044" y="5988"/>
                </a:lnTo>
                <a:lnTo>
                  <a:pt x="12034" y="5986"/>
                </a:lnTo>
                <a:lnTo>
                  <a:pt x="12024" y="5982"/>
                </a:lnTo>
                <a:lnTo>
                  <a:pt x="12016" y="5978"/>
                </a:lnTo>
                <a:lnTo>
                  <a:pt x="12012" y="5972"/>
                </a:lnTo>
                <a:lnTo>
                  <a:pt x="12008" y="5968"/>
                </a:lnTo>
                <a:lnTo>
                  <a:pt x="12004" y="5954"/>
                </a:lnTo>
                <a:lnTo>
                  <a:pt x="12002" y="5948"/>
                </a:lnTo>
                <a:lnTo>
                  <a:pt x="11998" y="5942"/>
                </a:lnTo>
                <a:lnTo>
                  <a:pt x="11996" y="5934"/>
                </a:lnTo>
                <a:lnTo>
                  <a:pt x="11994" y="5926"/>
                </a:lnTo>
                <a:lnTo>
                  <a:pt x="11994" y="5904"/>
                </a:lnTo>
                <a:lnTo>
                  <a:pt x="11992" y="5892"/>
                </a:lnTo>
                <a:lnTo>
                  <a:pt x="11990" y="5880"/>
                </a:lnTo>
                <a:lnTo>
                  <a:pt x="11986" y="5868"/>
                </a:lnTo>
                <a:lnTo>
                  <a:pt x="11978" y="5856"/>
                </a:lnTo>
                <a:lnTo>
                  <a:pt x="11974" y="5852"/>
                </a:lnTo>
                <a:lnTo>
                  <a:pt x="11972" y="5846"/>
                </a:lnTo>
                <a:lnTo>
                  <a:pt x="11968" y="5832"/>
                </a:lnTo>
                <a:lnTo>
                  <a:pt x="11968" y="5818"/>
                </a:lnTo>
                <a:lnTo>
                  <a:pt x="11968" y="5804"/>
                </a:lnTo>
                <a:lnTo>
                  <a:pt x="11966" y="5790"/>
                </a:lnTo>
                <a:lnTo>
                  <a:pt x="11964" y="5776"/>
                </a:lnTo>
                <a:lnTo>
                  <a:pt x="11960" y="5766"/>
                </a:lnTo>
                <a:lnTo>
                  <a:pt x="11958" y="5760"/>
                </a:lnTo>
                <a:lnTo>
                  <a:pt x="11952" y="5758"/>
                </a:lnTo>
                <a:lnTo>
                  <a:pt x="11944" y="5750"/>
                </a:lnTo>
                <a:lnTo>
                  <a:pt x="11938" y="5744"/>
                </a:lnTo>
                <a:lnTo>
                  <a:pt x="11932" y="5732"/>
                </a:lnTo>
                <a:lnTo>
                  <a:pt x="11930" y="5728"/>
                </a:lnTo>
                <a:lnTo>
                  <a:pt x="11928" y="5728"/>
                </a:lnTo>
                <a:lnTo>
                  <a:pt x="11924" y="5730"/>
                </a:lnTo>
                <a:lnTo>
                  <a:pt x="11920" y="5736"/>
                </a:lnTo>
                <a:lnTo>
                  <a:pt x="11914" y="5742"/>
                </a:lnTo>
                <a:lnTo>
                  <a:pt x="11910" y="5744"/>
                </a:lnTo>
                <a:lnTo>
                  <a:pt x="11906" y="5740"/>
                </a:lnTo>
                <a:lnTo>
                  <a:pt x="11902" y="5736"/>
                </a:lnTo>
                <a:lnTo>
                  <a:pt x="11898" y="5728"/>
                </a:lnTo>
                <a:lnTo>
                  <a:pt x="11896" y="5720"/>
                </a:lnTo>
                <a:lnTo>
                  <a:pt x="11894" y="5704"/>
                </a:lnTo>
                <a:lnTo>
                  <a:pt x="11894" y="5690"/>
                </a:lnTo>
                <a:lnTo>
                  <a:pt x="11894" y="5674"/>
                </a:lnTo>
                <a:lnTo>
                  <a:pt x="11890" y="5660"/>
                </a:lnTo>
                <a:lnTo>
                  <a:pt x="11886" y="5652"/>
                </a:lnTo>
                <a:lnTo>
                  <a:pt x="11882" y="5646"/>
                </a:lnTo>
                <a:lnTo>
                  <a:pt x="11878" y="5640"/>
                </a:lnTo>
                <a:lnTo>
                  <a:pt x="11876" y="5636"/>
                </a:lnTo>
                <a:lnTo>
                  <a:pt x="11878" y="5628"/>
                </a:lnTo>
                <a:lnTo>
                  <a:pt x="11878" y="5622"/>
                </a:lnTo>
                <a:lnTo>
                  <a:pt x="11878" y="5620"/>
                </a:lnTo>
                <a:lnTo>
                  <a:pt x="11874" y="5618"/>
                </a:lnTo>
                <a:lnTo>
                  <a:pt x="11870" y="5616"/>
                </a:lnTo>
                <a:lnTo>
                  <a:pt x="11868" y="5612"/>
                </a:lnTo>
                <a:lnTo>
                  <a:pt x="11864" y="5602"/>
                </a:lnTo>
                <a:lnTo>
                  <a:pt x="11862" y="5588"/>
                </a:lnTo>
                <a:lnTo>
                  <a:pt x="11860" y="5572"/>
                </a:lnTo>
                <a:lnTo>
                  <a:pt x="11858" y="5566"/>
                </a:lnTo>
                <a:lnTo>
                  <a:pt x="11854" y="5562"/>
                </a:lnTo>
                <a:lnTo>
                  <a:pt x="11850" y="5560"/>
                </a:lnTo>
                <a:lnTo>
                  <a:pt x="11846" y="5560"/>
                </a:lnTo>
                <a:lnTo>
                  <a:pt x="11842" y="5562"/>
                </a:lnTo>
                <a:lnTo>
                  <a:pt x="11840" y="5566"/>
                </a:lnTo>
                <a:lnTo>
                  <a:pt x="11838" y="5570"/>
                </a:lnTo>
                <a:lnTo>
                  <a:pt x="11836" y="5578"/>
                </a:lnTo>
                <a:lnTo>
                  <a:pt x="11834" y="5592"/>
                </a:lnTo>
                <a:lnTo>
                  <a:pt x="11832" y="5602"/>
                </a:lnTo>
                <a:lnTo>
                  <a:pt x="11820" y="5632"/>
                </a:lnTo>
                <a:lnTo>
                  <a:pt x="11816" y="5642"/>
                </a:lnTo>
                <a:lnTo>
                  <a:pt x="11816" y="5648"/>
                </a:lnTo>
                <a:lnTo>
                  <a:pt x="11818" y="5650"/>
                </a:lnTo>
                <a:lnTo>
                  <a:pt x="11820" y="5652"/>
                </a:lnTo>
                <a:lnTo>
                  <a:pt x="11824" y="5654"/>
                </a:lnTo>
                <a:lnTo>
                  <a:pt x="11822" y="5656"/>
                </a:lnTo>
                <a:lnTo>
                  <a:pt x="11820" y="5660"/>
                </a:lnTo>
                <a:lnTo>
                  <a:pt x="11814" y="5668"/>
                </a:lnTo>
                <a:lnTo>
                  <a:pt x="11814" y="5676"/>
                </a:lnTo>
                <a:lnTo>
                  <a:pt x="11814" y="5684"/>
                </a:lnTo>
                <a:lnTo>
                  <a:pt x="11810" y="5698"/>
                </a:lnTo>
                <a:lnTo>
                  <a:pt x="11808" y="5706"/>
                </a:lnTo>
                <a:lnTo>
                  <a:pt x="11808" y="5716"/>
                </a:lnTo>
                <a:lnTo>
                  <a:pt x="11810" y="5738"/>
                </a:lnTo>
                <a:lnTo>
                  <a:pt x="11814" y="5762"/>
                </a:lnTo>
                <a:lnTo>
                  <a:pt x="11814" y="5776"/>
                </a:lnTo>
                <a:lnTo>
                  <a:pt x="11812" y="5788"/>
                </a:lnTo>
                <a:lnTo>
                  <a:pt x="11808" y="5808"/>
                </a:lnTo>
                <a:lnTo>
                  <a:pt x="11806" y="5820"/>
                </a:lnTo>
                <a:lnTo>
                  <a:pt x="11806" y="5830"/>
                </a:lnTo>
                <a:lnTo>
                  <a:pt x="11800" y="5844"/>
                </a:lnTo>
                <a:lnTo>
                  <a:pt x="11794" y="5856"/>
                </a:lnTo>
                <a:lnTo>
                  <a:pt x="11790" y="5864"/>
                </a:lnTo>
                <a:lnTo>
                  <a:pt x="11788" y="5878"/>
                </a:lnTo>
                <a:lnTo>
                  <a:pt x="11784" y="5890"/>
                </a:lnTo>
                <a:lnTo>
                  <a:pt x="11780" y="5896"/>
                </a:lnTo>
                <a:lnTo>
                  <a:pt x="11774" y="5902"/>
                </a:lnTo>
                <a:lnTo>
                  <a:pt x="11766" y="5906"/>
                </a:lnTo>
                <a:lnTo>
                  <a:pt x="11758" y="5906"/>
                </a:lnTo>
                <a:lnTo>
                  <a:pt x="11748" y="5904"/>
                </a:lnTo>
                <a:lnTo>
                  <a:pt x="11738" y="5900"/>
                </a:lnTo>
                <a:lnTo>
                  <a:pt x="11730" y="5894"/>
                </a:lnTo>
                <a:lnTo>
                  <a:pt x="11722" y="5888"/>
                </a:lnTo>
                <a:lnTo>
                  <a:pt x="11716" y="5880"/>
                </a:lnTo>
                <a:lnTo>
                  <a:pt x="11714" y="5876"/>
                </a:lnTo>
                <a:lnTo>
                  <a:pt x="11710" y="5870"/>
                </a:lnTo>
                <a:lnTo>
                  <a:pt x="11708" y="5866"/>
                </a:lnTo>
                <a:lnTo>
                  <a:pt x="11698" y="5862"/>
                </a:lnTo>
                <a:lnTo>
                  <a:pt x="11692" y="5862"/>
                </a:lnTo>
                <a:lnTo>
                  <a:pt x="11684" y="5858"/>
                </a:lnTo>
                <a:lnTo>
                  <a:pt x="11674" y="5850"/>
                </a:lnTo>
                <a:lnTo>
                  <a:pt x="11662" y="5840"/>
                </a:lnTo>
                <a:lnTo>
                  <a:pt x="11648" y="5828"/>
                </a:lnTo>
                <a:lnTo>
                  <a:pt x="11640" y="5822"/>
                </a:lnTo>
                <a:lnTo>
                  <a:pt x="11632" y="5818"/>
                </a:lnTo>
                <a:lnTo>
                  <a:pt x="11626" y="5816"/>
                </a:lnTo>
                <a:lnTo>
                  <a:pt x="11618" y="5814"/>
                </a:lnTo>
                <a:lnTo>
                  <a:pt x="11612" y="5812"/>
                </a:lnTo>
                <a:lnTo>
                  <a:pt x="11604" y="5804"/>
                </a:lnTo>
                <a:lnTo>
                  <a:pt x="11592" y="5792"/>
                </a:lnTo>
                <a:lnTo>
                  <a:pt x="11582" y="5784"/>
                </a:lnTo>
                <a:lnTo>
                  <a:pt x="11570" y="5772"/>
                </a:lnTo>
                <a:lnTo>
                  <a:pt x="11566" y="5766"/>
                </a:lnTo>
                <a:lnTo>
                  <a:pt x="11568" y="5760"/>
                </a:lnTo>
                <a:lnTo>
                  <a:pt x="11572" y="5752"/>
                </a:lnTo>
                <a:lnTo>
                  <a:pt x="11578" y="5738"/>
                </a:lnTo>
                <a:lnTo>
                  <a:pt x="11586" y="5724"/>
                </a:lnTo>
                <a:lnTo>
                  <a:pt x="11590" y="5714"/>
                </a:lnTo>
                <a:lnTo>
                  <a:pt x="11590" y="5710"/>
                </a:lnTo>
                <a:lnTo>
                  <a:pt x="11588" y="5708"/>
                </a:lnTo>
                <a:lnTo>
                  <a:pt x="11586" y="5708"/>
                </a:lnTo>
                <a:lnTo>
                  <a:pt x="11584" y="5706"/>
                </a:lnTo>
                <a:lnTo>
                  <a:pt x="11584" y="5702"/>
                </a:lnTo>
                <a:lnTo>
                  <a:pt x="11588" y="5692"/>
                </a:lnTo>
                <a:lnTo>
                  <a:pt x="11594" y="5682"/>
                </a:lnTo>
                <a:lnTo>
                  <a:pt x="11598" y="5680"/>
                </a:lnTo>
                <a:lnTo>
                  <a:pt x="11602" y="5682"/>
                </a:lnTo>
                <a:lnTo>
                  <a:pt x="11604" y="5684"/>
                </a:lnTo>
                <a:lnTo>
                  <a:pt x="11606" y="5688"/>
                </a:lnTo>
                <a:lnTo>
                  <a:pt x="11608" y="5690"/>
                </a:lnTo>
                <a:lnTo>
                  <a:pt x="11608" y="5686"/>
                </a:lnTo>
                <a:lnTo>
                  <a:pt x="11610" y="5676"/>
                </a:lnTo>
                <a:lnTo>
                  <a:pt x="11612" y="5664"/>
                </a:lnTo>
                <a:lnTo>
                  <a:pt x="11616" y="5656"/>
                </a:lnTo>
                <a:lnTo>
                  <a:pt x="11620" y="5650"/>
                </a:lnTo>
                <a:lnTo>
                  <a:pt x="11626" y="5646"/>
                </a:lnTo>
                <a:lnTo>
                  <a:pt x="11630" y="5644"/>
                </a:lnTo>
                <a:lnTo>
                  <a:pt x="11630" y="5640"/>
                </a:lnTo>
                <a:lnTo>
                  <a:pt x="11630" y="5638"/>
                </a:lnTo>
                <a:lnTo>
                  <a:pt x="11626" y="5634"/>
                </a:lnTo>
                <a:lnTo>
                  <a:pt x="11620" y="5630"/>
                </a:lnTo>
                <a:lnTo>
                  <a:pt x="11616" y="5626"/>
                </a:lnTo>
                <a:lnTo>
                  <a:pt x="11614" y="5620"/>
                </a:lnTo>
                <a:lnTo>
                  <a:pt x="11612" y="5618"/>
                </a:lnTo>
                <a:lnTo>
                  <a:pt x="11610" y="5616"/>
                </a:lnTo>
                <a:lnTo>
                  <a:pt x="11604" y="5620"/>
                </a:lnTo>
                <a:lnTo>
                  <a:pt x="11600" y="5624"/>
                </a:lnTo>
                <a:lnTo>
                  <a:pt x="11598" y="5628"/>
                </a:lnTo>
                <a:lnTo>
                  <a:pt x="11598" y="5632"/>
                </a:lnTo>
                <a:lnTo>
                  <a:pt x="11600" y="5636"/>
                </a:lnTo>
                <a:lnTo>
                  <a:pt x="11598" y="5640"/>
                </a:lnTo>
                <a:lnTo>
                  <a:pt x="11596" y="5642"/>
                </a:lnTo>
                <a:lnTo>
                  <a:pt x="11592" y="5644"/>
                </a:lnTo>
                <a:lnTo>
                  <a:pt x="11590" y="5642"/>
                </a:lnTo>
                <a:lnTo>
                  <a:pt x="11588" y="5638"/>
                </a:lnTo>
                <a:lnTo>
                  <a:pt x="11588" y="5632"/>
                </a:lnTo>
                <a:lnTo>
                  <a:pt x="11588" y="5630"/>
                </a:lnTo>
                <a:lnTo>
                  <a:pt x="11586" y="5628"/>
                </a:lnTo>
                <a:lnTo>
                  <a:pt x="11584" y="5628"/>
                </a:lnTo>
                <a:lnTo>
                  <a:pt x="11584" y="5624"/>
                </a:lnTo>
                <a:lnTo>
                  <a:pt x="11584" y="5616"/>
                </a:lnTo>
                <a:lnTo>
                  <a:pt x="11584" y="5614"/>
                </a:lnTo>
                <a:lnTo>
                  <a:pt x="11582" y="5614"/>
                </a:lnTo>
                <a:lnTo>
                  <a:pt x="11576" y="5616"/>
                </a:lnTo>
                <a:lnTo>
                  <a:pt x="11568" y="5622"/>
                </a:lnTo>
                <a:lnTo>
                  <a:pt x="11558" y="5630"/>
                </a:lnTo>
                <a:lnTo>
                  <a:pt x="11552" y="5632"/>
                </a:lnTo>
                <a:lnTo>
                  <a:pt x="11548" y="5632"/>
                </a:lnTo>
                <a:lnTo>
                  <a:pt x="11544" y="5630"/>
                </a:lnTo>
                <a:lnTo>
                  <a:pt x="11540" y="5624"/>
                </a:lnTo>
                <a:lnTo>
                  <a:pt x="11536" y="5622"/>
                </a:lnTo>
                <a:lnTo>
                  <a:pt x="11530" y="5624"/>
                </a:lnTo>
                <a:lnTo>
                  <a:pt x="11524" y="5626"/>
                </a:lnTo>
                <a:lnTo>
                  <a:pt x="11518" y="5624"/>
                </a:lnTo>
                <a:lnTo>
                  <a:pt x="11514" y="5622"/>
                </a:lnTo>
                <a:lnTo>
                  <a:pt x="11512" y="5618"/>
                </a:lnTo>
                <a:lnTo>
                  <a:pt x="11506" y="5612"/>
                </a:lnTo>
                <a:lnTo>
                  <a:pt x="11500" y="5610"/>
                </a:lnTo>
                <a:lnTo>
                  <a:pt x="11494" y="5608"/>
                </a:lnTo>
                <a:lnTo>
                  <a:pt x="11484" y="5608"/>
                </a:lnTo>
                <a:lnTo>
                  <a:pt x="11478" y="5606"/>
                </a:lnTo>
                <a:lnTo>
                  <a:pt x="11474" y="5604"/>
                </a:lnTo>
                <a:lnTo>
                  <a:pt x="11472" y="5600"/>
                </a:lnTo>
                <a:lnTo>
                  <a:pt x="11468" y="5594"/>
                </a:lnTo>
                <a:lnTo>
                  <a:pt x="11466" y="5592"/>
                </a:lnTo>
                <a:lnTo>
                  <a:pt x="11462" y="5592"/>
                </a:lnTo>
                <a:lnTo>
                  <a:pt x="11458" y="5594"/>
                </a:lnTo>
                <a:lnTo>
                  <a:pt x="11456" y="5594"/>
                </a:lnTo>
                <a:lnTo>
                  <a:pt x="11452" y="5590"/>
                </a:lnTo>
                <a:lnTo>
                  <a:pt x="11448" y="5586"/>
                </a:lnTo>
                <a:lnTo>
                  <a:pt x="11444" y="5584"/>
                </a:lnTo>
                <a:lnTo>
                  <a:pt x="11438" y="5582"/>
                </a:lnTo>
                <a:lnTo>
                  <a:pt x="11428" y="5582"/>
                </a:lnTo>
                <a:lnTo>
                  <a:pt x="11422" y="5584"/>
                </a:lnTo>
                <a:lnTo>
                  <a:pt x="11420" y="5586"/>
                </a:lnTo>
                <a:lnTo>
                  <a:pt x="11420" y="5588"/>
                </a:lnTo>
                <a:lnTo>
                  <a:pt x="11424" y="5596"/>
                </a:lnTo>
                <a:lnTo>
                  <a:pt x="11428" y="5598"/>
                </a:lnTo>
                <a:lnTo>
                  <a:pt x="11432" y="5600"/>
                </a:lnTo>
                <a:lnTo>
                  <a:pt x="11444" y="5600"/>
                </a:lnTo>
                <a:lnTo>
                  <a:pt x="11448" y="5600"/>
                </a:lnTo>
                <a:lnTo>
                  <a:pt x="11452" y="5604"/>
                </a:lnTo>
                <a:lnTo>
                  <a:pt x="11454" y="5608"/>
                </a:lnTo>
                <a:lnTo>
                  <a:pt x="11452" y="5618"/>
                </a:lnTo>
                <a:lnTo>
                  <a:pt x="11448" y="5634"/>
                </a:lnTo>
                <a:lnTo>
                  <a:pt x="11448" y="5636"/>
                </a:lnTo>
                <a:lnTo>
                  <a:pt x="11446" y="5636"/>
                </a:lnTo>
                <a:lnTo>
                  <a:pt x="11438" y="5634"/>
                </a:lnTo>
                <a:lnTo>
                  <a:pt x="11432" y="5634"/>
                </a:lnTo>
                <a:lnTo>
                  <a:pt x="11422" y="5634"/>
                </a:lnTo>
                <a:lnTo>
                  <a:pt x="11412" y="5636"/>
                </a:lnTo>
                <a:lnTo>
                  <a:pt x="11406" y="5636"/>
                </a:lnTo>
                <a:lnTo>
                  <a:pt x="11400" y="5632"/>
                </a:lnTo>
                <a:lnTo>
                  <a:pt x="11396" y="5632"/>
                </a:lnTo>
                <a:lnTo>
                  <a:pt x="11390" y="5634"/>
                </a:lnTo>
                <a:lnTo>
                  <a:pt x="11370" y="5648"/>
                </a:lnTo>
                <a:lnTo>
                  <a:pt x="11358" y="5658"/>
                </a:lnTo>
                <a:lnTo>
                  <a:pt x="11350" y="5666"/>
                </a:lnTo>
                <a:lnTo>
                  <a:pt x="11348" y="5672"/>
                </a:lnTo>
                <a:lnTo>
                  <a:pt x="11346" y="5678"/>
                </a:lnTo>
                <a:lnTo>
                  <a:pt x="11346" y="5684"/>
                </a:lnTo>
                <a:lnTo>
                  <a:pt x="11344" y="5690"/>
                </a:lnTo>
                <a:lnTo>
                  <a:pt x="11340" y="5700"/>
                </a:lnTo>
                <a:lnTo>
                  <a:pt x="11332" y="5714"/>
                </a:lnTo>
                <a:lnTo>
                  <a:pt x="11324" y="5728"/>
                </a:lnTo>
                <a:lnTo>
                  <a:pt x="11320" y="5738"/>
                </a:lnTo>
                <a:lnTo>
                  <a:pt x="11322" y="5744"/>
                </a:lnTo>
                <a:lnTo>
                  <a:pt x="11324" y="5750"/>
                </a:lnTo>
                <a:lnTo>
                  <a:pt x="11332" y="5756"/>
                </a:lnTo>
                <a:lnTo>
                  <a:pt x="11332" y="5760"/>
                </a:lnTo>
                <a:lnTo>
                  <a:pt x="11328" y="5764"/>
                </a:lnTo>
                <a:lnTo>
                  <a:pt x="11322" y="5768"/>
                </a:lnTo>
                <a:lnTo>
                  <a:pt x="11318" y="5770"/>
                </a:lnTo>
                <a:lnTo>
                  <a:pt x="11314" y="5768"/>
                </a:lnTo>
                <a:lnTo>
                  <a:pt x="11310" y="5766"/>
                </a:lnTo>
                <a:lnTo>
                  <a:pt x="11302" y="5762"/>
                </a:lnTo>
                <a:lnTo>
                  <a:pt x="11296" y="5760"/>
                </a:lnTo>
                <a:lnTo>
                  <a:pt x="11288" y="5760"/>
                </a:lnTo>
                <a:lnTo>
                  <a:pt x="11284" y="5760"/>
                </a:lnTo>
                <a:lnTo>
                  <a:pt x="11278" y="5758"/>
                </a:lnTo>
                <a:lnTo>
                  <a:pt x="11268" y="5750"/>
                </a:lnTo>
                <a:lnTo>
                  <a:pt x="11244" y="5726"/>
                </a:lnTo>
                <a:lnTo>
                  <a:pt x="11232" y="5716"/>
                </a:lnTo>
                <a:lnTo>
                  <a:pt x="11224" y="5708"/>
                </a:lnTo>
                <a:lnTo>
                  <a:pt x="11220" y="5706"/>
                </a:lnTo>
                <a:lnTo>
                  <a:pt x="11218" y="5706"/>
                </a:lnTo>
                <a:lnTo>
                  <a:pt x="11216" y="5710"/>
                </a:lnTo>
                <a:lnTo>
                  <a:pt x="11214" y="5714"/>
                </a:lnTo>
                <a:lnTo>
                  <a:pt x="11214" y="5722"/>
                </a:lnTo>
                <a:lnTo>
                  <a:pt x="11210" y="5724"/>
                </a:lnTo>
                <a:lnTo>
                  <a:pt x="11206" y="5724"/>
                </a:lnTo>
                <a:lnTo>
                  <a:pt x="11202" y="5720"/>
                </a:lnTo>
                <a:lnTo>
                  <a:pt x="11196" y="5718"/>
                </a:lnTo>
                <a:lnTo>
                  <a:pt x="11192" y="5718"/>
                </a:lnTo>
                <a:lnTo>
                  <a:pt x="11188" y="5720"/>
                </a:lnTo>
                <a:lnTo>
                  <a:pt x="11186" y="5730"/>
                </a:lnTo>
                <a:lnTo>
                  <a:pt x="11186" y="5738"/>
                </a:lnTo>
                <a:lnTo>
                  <a:pt x="11184" y="5740"/>
                </a:lnTo>
                <a:lnTo>
                  <a:pt x="11180" y="5740"/>
                </a:lnTo>
                <a:lnTo>
                  <a:pt x="11178" y="5738"/>
                </a:lnTo>
                <a:lnTo>
                  <a:pt x="11174" y="5736"/>
                </a:lnTo>
                <a:lnTo>
                  <a:pt x="11168" y="5738"/>
                </a:lnTo>
                <a:lnTo>
                  <a:pt x="11162" y="5744"/>
                </a:lnTo>
                <a:lnTo>
                  <a:pt x="11154" y="5756"/>
                </a:lnTo>
                <a:lnTo>
                  <a:pt x="11146" y="5772"/>
                </a:lnTo>
                <a:lnTo>
                  <a:pt x="11138" y="5780"/>
                </a:lnTo>
                <a:lnTo>
                  <a:pt x="11128" y="5792"/>
                </a:lnTo>
                <a:lnTo>
                  <a:pt x="11124" y="5796"/>
                </a:lnTo>
                <a:lnTo>
                  <a:pt x="11122" y="5800"/>
                </a:lnTo>
                <a:lnTo>
                  <a:pt x="11120" y="5808"/>
                </a:lnTo>
                <a:lnTo>
                  <a:pt x="11120" y="5820"/>
                </a:lnTo>
                <a:lnTo>
                  <a:pt x="11118" y="5834"/>
                </a:lnTo>
                <a:lnTo>
                  <a:pt x="11116" y="5838"/>
                </a:lnTo>
                <a:lnTo>
                  <a:pt x="11114" y="5838"/>
                </a:lnTo>
                <a:lnTo>
                  <a:pt x="11110" y="5838"/>
                </a:lnTo>
                <a:lnTo>
                  <a:pt x="11104" y="5834"/>
                </a:lnTo>
                <a:lnTo>
                  <a:pt x="11098" y="5832"/>
                </a:lnTo>
                <a:lnTo>
                  <a:pt x="11096" y="5832"/>
                </a:lnTo>
                <a:lnTo>
                  <a:pt x="11094" y="5834"/>
                </a:lnTo>
                <a:lnTo>
                  <a:pt x="11090" y="5838"/>
                </a:lnTo>
                <a:lnTo>
                  <a:pt x="11088" y="5842"/>
                </a:lnTo>
                <a:lnTo>
                  <a:pt x="11086" y="5864"/>
                </a:lnTo>
                <a:lnTo>
                  <a:pt x="11084" y="5878"/>
                </a:lnTo>
                <a:lnTo>
                  <a:pt x="11084" y="5882"/>
                </a:lnTo>
                <a:lnTo>
                  <a:pt x="11078" y="5866"/>
                </a:lnTo>
                <a:lnTo>
                  <a:pt x="11074" y="5856"/>
                </a:lnTo>
                <a:lnTo>
                  <a:pt x="11070" y="5852"/>
                </a:lnTo>
                <a:lnTo>
                  <a:pt x="11066" y="5850"/>
                </a:lnTo>
                <a:lnTo>
                  <a:pt x="11062" y="5848"/>
                </a:lnTo>
                <a:lnTo>
                  <a:pt x="11058" y="5850"/>
                </a:lnTo>
                <a:lnTo>
                  <a:pt x="11052" y="5854"/>
                </a:lnTo>
                <a:lnTo>
                  <a:pt x="11046" y="5862"/>
                </a:lnTo>
                <a:lnTo>
                  <a:pt x="11036" y="5878"/>
                </a:lnTo>
                <a:lnTo>
                  <a:pt x="11032" y="5892"/>
                </a:lnTo>
                <a:lnTo>
                  <a:pt x="11030" y="5902"/>
                </a:lnTo>
                <a:lnTo>
                  <a:pt x="11032" y="5912"/>
                </a:lnTo>
                <a:lnTo>
                  <a:pt x="11034" y="5918"/>
                </a:lnTo>
                <a:lnTo>
                  <a:pt x="11032" y="5926"/>
                </a:lnTo>
                <a:lnTo>
                  <a:pt x="11030" y="5932"/>
                </a:lnTo>
                <a:lnTo>
                  <a:pt x="11020" y="5942"/>
                </a:lnTo>
                <a:lnTo>
                  <a:pt x="11014" y="5948"/>
                </a:lnTo>
                <a:lnTo>
                  <a:pt x="11010" y="5954"/>
                </a:lnTo>
                <a:lnTo>
                  <a:pt x="11004" y="5970"/>
                </a:lnTo>
                <a:lnTo>
                  <a:pt x="11000" y="5978"/>
                </a:lnTo>
                <a:lnTo>
                  <a:pt x="10994" y="5988"/>
                </a:lnTo>
                <a:lnTo>
                  <a:pt x="10986" y="5998"/>
                </a:lnTo>
                <a:lnTo>
                  <a:pt x="10974" y="6006"/>
                </a:lnTo>
                <a:lnTo>
                  <a:pt x="10960" y="6014"/>
                </a:lnTo>
                <a:lnTo>
                  <a:pt x="10948" y="6020"/>
                </a:lnTo>
                <a:lnTo>
                  <a:pt x="10936" y="6020"/>
                </a:lnTo>
                <a:lnTo>
                  <a:pt x="10926" y="6020"/>
                </a:lnTo>
                <a:lnTo>
                  <a:pt x="10910" y="6020"/>
                </a:lnTo>
                <a:lnTo>
                  <a:pt x="10906" y="6020"/>
                </a:lnTo>
                <a:lnTo>
                  <a:pt x="10902" y="6024"/>
                </a:lnTo>
                <a:lnTo>
                  <a:pt x="10898" y="6030"/>
                </a:lnTo>
                <a:lnTo>
                  <a:pt x="10894" y="6032"/>
                </a:lnTo>
                <a:lnTo>
                  <a:pt x="10884" y="6038"/>
                </a:lnTo>
                <a:lnTo>
                  <a:pt x="10868" y="6042"/>
                </a:lnTo>
                <a:lnTo>
                  <a:pt x="10850" y="6052"/>
                </a:lnTo>
                <a:lnTo>
                  <a:pt x="10840" y="6056"/>
                </a:lnTo>
                <a:lnTo>
                  <a:pt x="10832" y="6056"/>
                </a:lnTo>
                <a:lnTo>
                  <a:pt x="10820" y="6052"/>
                </a:lnTo>
                <a:lnTo>
                  <a:pt x="10812" y="6050"/>
                </a:lnTo>
                <a:lnTo>
                  <a:pt x="10804" y="6052"/>
                </a:lnTo>
                <a:lnTo>
                  <a:pt x="10794" y="6060"/>
                </a:lnTo>
                <a:lnTo>
                  <a:pt x="10782" y="6074"/>
                </a:lnTo>
                <a:lnTo>
                  <a:pt x="10768" y="6088"/>
                </a:lnTo>
                <a:lnTo>
                  <a:pt x="10758" y="6096"/>
                </a:lnTo>
                <a:lnTo>
                  <a:pt x="10748" y="6102"/>
                </a:lnTo>
                <a:lnTo>
                  <a:pt x="10742" y="6106"/>
                </a:lnTo>
                <a:lnTo>
                  <a:pt x="10736" y="6108"/>
                </a:lnTo>
                <a:lnTo>
                  <a:pt x="10730" y="6112"/>
                </a:lnTo>
                <a:lnTo>
                  <a:pt x="10726" y="6120"/>
                </a:lnTo>
                <a:lnTo>
                  <a:pt x="10720" y="6134"/>
                </a:lnTo>
                <a:lnTo>
                  <a:pt x="10714" y="6144"/>
                </a:lnTo>
                <a:lnTo>
                  <a:pt x="10712" y="6144"/>
                </a:lnTo>
                <a:lnTo>
                  <a:pt x="10710" y="6140"/>
                </a:lnTo>
                <a:lnTo>
                  <a:pt x="10710" y="6132"/>
                </a:lnTo>
                <a:lnTo>
                  <a:pt x="10708" y="6124"/>
                </a:lnTo>
                <a:lnTo>
                  <a:pt x="10706" y="6118"/>
                </a:lnTo>
                <a:lnTo>
                  <a:pt x="10704" y="6116"/>
                </a:lnTo>
                <a:lnTo>
                  <a:pt x="10702" y="6118"/>
                </a:lnTo>
                <a:lnTo>
                  <a:pt x="10694" y="6128"/>
                </a:lnTo>
                <a:lnTo>
                  <a:pt x="10688" y="6140"/>
                </a:lnTo>
                <a:lnTo>
                  <a:pt x="10686" y="6150"/>
                </a:lnTo>
                <a:lnTo>
                  <a:pt x="10688" y="6158"/>
                </a:lnTo>
                <a:lnTo>
                  <a:pt x="10690" y="6166"/>
                </a:lnTo>
                <a:lnTo>
                  <a:pt x="10692" y="6174"/>
                </a:lnTo>
                <a:lnTo>
                  <a:pt x="10692" y="6182"/>
                </a:lnTo>
                <a:lnTo>
                  <a:pt x="10690" y="6194"/>
                </a:lnTo>
                <a:lnTo>
                  <a:pt x="10682" y="6210"/>
                </a:lnTo>
                <a:lnTo>
                  <a:pt x="10678" y="6218"/>
                </a:lnTo>
                <a:lnTo>
                  <a:pt x="10676" y="6226"/>
                </a:lnTo>
                <a:lnTo>
                  <a:pt x="10674" y="6236"/>
                </a:lnTo>
                <a:lnTo>
                  <a:pt x="10674" y="6244"/>
                </a:lnTo>
                <a:lnTo>
                  <a:pt x="10680" y="6260"/>
                </a:lnTo>
                <a:lnTo>
                  <a:pt x="10686" y="6276"/>
                </a:lnTo>
                <a:lnTo>
                  <a:pt x="10704" y="6306"/>
                </a:lnTo>
                <a:lnTo>
                  <a:pt x="10710" y="6320"/>
                </a:lnTo>
                <a:lnTo>
                  <a:pt x="10712" y="6326"/>
                </a:lnTo>
                <a:lnTo>
                  <a:pt x="10712" y="6334"/>
                </a:lnTo>
                <a:lnTo>
                  <a:pt x="10710" y="6342"/>
                </a:lnTo>
                <a:lnTo>
                  <a:pt x="10708" y="6344"/>
                </a:lnTo>
                <a:lnTo>
                  <a:pt x="10706" y="6342"/>
                </a:lnTo>
                <a:lnTo>
                  <a:pt x="10702" y="6338"/>
                </a:lnTo>
                <a:lnTo>
                  <a:pt x="10696" y="6328"/>
                </a:lnTo>
                <a:lnTo>
                  <a:pt x="10686" y="6308"/>
                </a:lnTo>
                <a:lnTo>
                  <a:pt x="10680" y="6302"/>
                </a:lnTo>
                <a:lnTo>
                  <a:pt x="10678" y="6304"/>
                </a:lnTo>
                <a:lnTo>
                  <a:pt x="10676" y="6310"/>
                </a:lnTo>
                <a:lnTo>
                  <a:pt x="10678" y="6316"/>
                </a:lnTo>
                <a:lnTo>
                  <a:pt x="10684" y="6330"/>
                </a:lnTo>
                <a:lnTo>
                  <a:pt x="10692" y="6344"/>
                </a:lnTo>
                <a:lnTo>
                  <a:pt x="10692" y="6350"/>
                </a:lnTo>
                <a:lnTo>
                  <a:pt x="10692" y="6354"/>
                </a:lnTo>
                <a:lnTo>
                  <a:pt x="10692" y="6356"/>
                </a:lnTo>
                <a:lnTo>
                  <a:pt x="10690" y="6356"/>
                </a:lnTo>
                <a:lnTo>
                  <a:pt x="10686" y="6352"/>
                </a:lnTo>
                <a:lnTo>
                  <a:pt x="10680" y="6338"/>
                </a:lnTo>
                <a:lnTo>
                  <a:pt x="10676" y="6332"/>
                </a:lnTo>
                <a:lnTo>
                  <a:pt x="10674" y="6328"/>
                </a:lnTo>
                <a:lnTo>
                  <a:pt x="10672" y="6328"/>
                </a:lnTo>
                <a:lnTo>
                  <a:pt x="10670" y="6336"/>
                </a:lnTo>
                <a:lnTo>
                  <a:pt x="10672" y="6346"/>
                </a:lnTo>
                <a:lnTo>
                  <a:pt x="10676" y="6354"/>
                </a:lnTo>
                <a:lnTo>
                  <a:pt x="10688" y="6374"/>
                </a:lnTo>
                <a:lnTo>
                  <a:pt x="10700" y="6394"/>
                </a:lnTo>
                <a:lnTo>
                  <a:pt x="10704" y="6404"/>
                </a:lnTo>
                <a:lnTo>
                  <a:pt x="10706" y="6414"/>
                </a:lnTo>
                <a:lnTo>
                  <a:pt x="10706" y="6430"/>
                </a:lnTo>
                <a:lnTo>
                  <a:pt x="10710" y="6440"/>
                </a:lnTo>
                <a:lnTo>
                  <a:pt x="10718" y="6454"/>
                </a:lnTo>
                <a:lnTo>
                  <a:pt x="10732" y="6478"/>
                </a:lnTo>
                <a:lnTo>
                  <a:pt x="10736" y="6490"/>
                </a:lnTo>
                <a:lnTo>
                  <a:pt x="10738" y="6502"/>
                </a:lnTo>
                <a:lnTo>
                  <a:pt x="10740" y="6522"/>
                </a:lnTo>
                <a:lnTo>
                  <a:pt x="10740" y="6534"/>
                </a:lnTo>
                <a:lnTo>
                  <a:pt x="10742" y="6550"/>
                </a:lnTo>
                <a:lnTo>
                  <a:pt x="10746" y="6570"/>
                </a:lnTo>
                <a:lnTo>
                  <a:pt x="10756" y="6594"/>
                </a:lnTo>
                <a:lnTo>
                  <a:pt x="10766" y="6620"/>
                </a:lnTo>
                <a:lnTo>
                  <a:pt x="10770" y="6638"/>
                </a:lnTo>
                <a:lnTo>
                  <a:pt x="10772" y="6650"/>
                </a:lnTo>
                <a:lnTo>
                  <a:pt x="10772" y="6658"/>
                </a:lnTo>
                <a:lnTo>
                  <a:pt x="10766" y="6670"/>
                </a:lnTo>
                <a:lnTo>
                  <a:pt x="10764" y="6676"/>
                </a:lnTo>
                <a:lnTo>
                  <a:pt x="10766" y="6686"/>
                </a:lnTo>
                <a:lnTo>
                  <a:pt x="10766" y="6696"/>
                </a:lnTo>
                <a:lnTo>
                  <a:pt x="10766" y="6704"/>
                </a:lnTo>
                <a:lnTo>
                  <a:pt x="10764" y="6712"/>
                </a:lnTo>
                <a:lnTo>
                  <a:pt x="10762" y="6716"/>
                </a:lnTo>
                <a:lnTo>
                  <a:pt x="10758" y="6720"/>
                </a:lnTo>
                <a:lnTo>
                  <a:pt x="10754" y="6724"/>
                </a:lnTo>
                <a:lnTo>
                  <a:pt x="10750" y="6724"/>
                </a:lnTo>
                <a:lnTo>
                  <a:pt x="10744" y="6722"/>
                </a:lnTo>
                <a:lnTo>
                  <a:pt x="10740" y="6722"/>
                </a:lnTo>
                <a:lnTo>
                  <a:pt x="10738" y="6726"/>
                </a:lnTo>
                <a:lnTo>
                  <a:pt x="10736" y="6734"/>
                </a:lnTo>
                <a:lnTo>
                  <a:pt x="10736" y="6742"/>
                </a:lnTo>
                <a:lnTo>
                  <a:pt x="10738" y="6750"/>
                </a:lnTo>
                <a:lnTo>
                  <a:pt x="10742" y="6756"/>
                </a:lnTo>
                <a:lnTo>
                  <a:pt x="10746" y="6760"/>
                </a:lnTo>
                <a:lnTo>
                  <a:pt x="10752" y="6762"/>
                </a:lnTo>
                <a:lnTo>
                  <a:pt x="10758" y="6762"/>
                </a:lnTo>
                <a:lnTo>
                  <a:pt x="10764" y="6766"/>
                </a:lnTo>
                <a:lnTo>
                  <a:pt x="10776" y="6778"/>
                </a:lnTo>
                <a:lnTo>
                  <a:pt x="10784" y="6786"/>
                </a:lnTo>
                <a:lnTo>
                  <a:pt x="10794" y="6792"/>
                </a:lnTo>
                <a:lnTo>
                  <a:pt x="10808" y="6798"/>
                </a:lnTo>
                <a:lnTo>
                  <a:pt x="10826" y="6802"/>
                </a:lnTo>
                <a:lnTo>
                  <a:pt x="10844" y="6802"/>
                </a:lnTo>
                <a:lnTo>
                  <a:pt x="10858" y="6800"/>
                </a:lnTo>
                <a:lnTo>
                  <a:pt x="10870" y="6794"/>
                </a:lnTo>
                <a:lnTo>
                  <a:pt x="10878" y="6788"/>
                </a:lnTo>
                <a:lnTo>
                  <a:pt x="10894" y="6776"/>
                </a:lnTo>
                <a:lnTo>
                  <a:pt x="10900" y="6772"/>
                </a:lnTo>
                <a:lnTo>
                  <a:pt x="10908" y="6770"/>
                </a:lnTo>
                <a:lnTo>
                  <a:pt x="10916" y="6768"/>
                </a:lnTo>
                <a:lnTo>
                  <a:pt x="10922" y="6764"/>
                </a:lnTo>
                <a:lnTo>
                  <a:pt x="10926" y="6760"/>
                </a:lnTo>
                <a:lnTo>
                  <a:pt x="10928" y="6754"/>
                </a:lnTo>
                <a:lnTo>
                  <a:pt x="10930" y="6748"/>
                </a:lnTo>
                <a:lnTo>
                  <a:pt x="10934" y="6744"/>
                </a:lnTo>
                <a:lnTo>
                  <a:pt x="10940" y="6740"/>
                </a:lnTo>
                <a:lnTo>
                  <a:pt x="10948" y="6740"/>
                </a:lnTo>
                <a:lnTo>
                  <a:pt x="10960" y="6740"/>
                </a:lnTo>
                <a:lnTo>
                  <a:pt x="10972" y="6738"/>
                </a:lnTo>
                <a:lnTo>
                  <a:pt x="10986" y="6734"/>
                </a:lnTo>
                <a:lnTo>
                  <a:pt x="10994" y="6734"/>
                </a:lnTo>
                <a:lnTo>
                  <a:pt x="11000" y="6732"/>
                </a:lnTo>
                <a:lnTo>
                  <a:pt x="11006" y="6734"/>
                </a:lnTo>
                <a:lnTo>
                  <a:pt x="11014" y="6738"/>
                </a:lnTo>
                <a:lnTo>
                  <a:pt x="11024" y="6742"/>
                </a:lnTo>
                <a:lnTo>
                  <a:pt x="11030" y="6744"/>
                </a:lnTo>
                <a:lnTo>
                  <a:pt x="11036" y="6742"/>
                </a:lnTo>
                <a:lnTo>
                  <a:pt x="11038" y="6740"/>
                </a:lnTo>
                <a:lnTo>
                  <a:pt x="11042" y="6738"/>
                </a:lnTo>
                <a:lnTo>
                  <a:pt x="11048" y="6736"/>
                </a:lnTo>
                <a:lnTo>
                  <a:pt x="11056" y="6738"/>
                </a:lnTo>
                <a:lnTo>
                  <a:pt x="11068" y="6740"/>
                </a:lnTo>
                <a:lnTo>
                  <a:pt x="11076" y="6742"/>
                </a:lnTo>
                <a:lnTo>
                  <a:pt x="11082" y="6742"/>
                </a:lnTo>
                <a:lnTo>
                  <a:pt x="11086" y="6740"/>
                </a:lnTo>
                <a:lnTo>
                  <a:pt x="11090" y="6738"/>
                </a:lnTo>
                <a:lnTo>
                  <a:pt x="11096" y="6730"/>
                </a:lnTo>
                <a:lnTo>
                  <a:pt x="11100" y="6718"/>
                </a:lnTo>
                <a:lnTo>
                  <a:pt x="11104" y="6706"/>
                </a:lnTo>
                <a:lnTo>
                  <a:pt x="11110" y="6696"/>
                </a:lnTo>
                <a:lnTo>
                  <a:pt x="11116" y="6688"/>
                </a:lnTo>
                <a:lnTo>
                  <a:pt x="11120" y="6686"/>
                </a:lnTo>
                <a:lnTo>
                  <a:pt x="11126" y="6686"/>
                </a:lnTo>
                <a:lnTo>
                  <a:pt x="11136" y="6684"/>
                </a:lnTo>
                <a:lnTo>
                  <a:pt x="11142" y="6680"/>
                </a:lnTo>
                <a:lnTo>
                  <a:pt x="11156" y="6666"/>
                </a:lnTo>
                <a:lnTo>
                  <a:pt x="11162" y="6660"/>
                </a:lnTo>
                <a:lnTo>
                  <a:pt x="11172" y="6656"/>
                </a:lnTo>
                <a:lnTo>
                  <a:pt x="11184" y="6652"/>
                </a:lnTo>
                <a:lnTo>
                  <a:pt x="11200" y="6654"/>
                </a:lnTo>
                <a:lnTo>
                  <a:pt x="11214" y="6654"/>
                </a:lnTo>
                <a:lnTo>
                  <a:pt x="11226" y="6654"/>
                </a:lnTo>
                <a:lnTo>
                  <a:pt x="11248" y="6650"/>
                </a:lnTo>
                <a:lnTo>
                  <a:pt x="11268" y="6642"/>
                </a:lnTo>
                <a:lnTo>
                  <a:pt x="11284" y="6634"/>
                </a:lnTo>
                <a:lnTo>
                  <a:pt x="11300" y="6626"/>
                </a:lnTo>
                <a:lnTo>
                  <a:pt x="11316" y="6618"/>
                </a:lnTo>
                <a:lnTo>
                  <a:pt x="11330" y="6614"/>
                </a:lnTo>
                <a:lnTo>
                  <a:pt x="11338" y="6614"/>
                </a:lnTo>
                <a:lnTo>
                  <a:pt x="11346" y="6614"/>
                </a:lnTo>
                <a:lnTo>
                  <a:pt x="11366" y="6616"/>
                </a:lnTo>
                <a:lnTo>
                  <a:pt x="11378" y="6616"/>
                </a:lnTo>
                <a:lnTo>
                  <a:pt x="11384" y="6614"/>
                </a:lnTo>
                <a:lnTo>
                  <a:pt x="11386" y="6612"/>
                </a:lnTo>
                <a:lnTo>
                  <a:pt x="11390" y="6610"/>
                </a:lnTo>
                <a:lnTo>
                  <a:pt x="11394" y="6612"/>
                </a:lnTo>
                <a:lnTo>
                  <a:pt x="11422" y="6626"/>
                </a:lnTo>
                <a:lnTo>
                  <a:pt x="11442" y="6636"/>
                </a:lnTo>
                <a:lnTo>
                  <a:pt x="11456" y="6642"/>
                </a:lnTo>
                <a:lnTo>
                  <a:pt x="11468" y="6644"/>
                </a:lnTo>
                <a:lnTo>
                  <a:pt x="11478" y="6646"/>
                </a:lnTo>
                <a:lnTo>
                  <a:pt x="11492" y="6648"/>
                </a:lnTo>
                <a:lnTo>
                  <a:pt x="11500" y="6652"/>
                </a:lnTo>
                <a:lnTo>
                  <a:pt x="11508" y="6658"/>
                </a:lnTo>
                <a:lnTo>
                  <a:pt x="11516" y="6664"/>
                </a:lnTo>
                <a:lnTo>
                  <a:pt x="11518" y="6670"/>
                </a:lnTo>
                <a:lnTo>
                  <a:pt x="11518" y="6676"/>
                </a:lnTo>
                <a:lnTo>
                  <a:pt x="11516" y="6680"/>
                </a:lnTo>
                <a:lnTo>
                  <a:pt x="11514" y="6684"/>
                </a:lnTo>
                <a:lnTo>
                  <a:pt x="11514" y="6690"/>
                </a:lnTo>
                <a:lnTo>
                  <a:pt x="11520" y="6696"/>
                </a:lnTo>
                <a:lnTo>
                  <a:pt x="11530" y="6702"/>
                </a:lnTo>
                <a:lnTo>
                  <a:pt x="11536" y="6706"/>
                </a:lnTo>
                <a:lnTo>
                  <a:pt x="11540" y="6710"/>
                </a:lnTo>
                <a:lnTo>
                  <a:pt x="11546" y="6722"/>
                </a:lnTo>
                <a:lnTo>
                  <a:pt x="11550" y="6734"/>
                </a:lnTo>
                <a:lnTo>
                  <a:pt x="11552" y="6748"/>
                </a:lnTo>
                <a:lnTo>
                  <a:pt x="11554" y="6760"/>
                </a:lnTo>
                <a:lnTo>
                  <a:pt x="11558" y="6772"/>
                </a:lnTo>
                <a:lnTo>
                  <a:pt x="11562" y="6782"/>
                </a:lnTo>
                <a:lnTo>
                  <a:pt x="11566" y="6786"/>
                </a:lnTo>
                <a:lnTo>
                  <a:pt x="11570" y="6788"/>
                </a:lnTo>
                <a:lnTo>
                  <a:pt x="11584" y="6796"/>
                </a:lnTo>
                <a:lnTo>
                  <a:pt x="11586" y="6796"/>
                </a:lnTo>
                <a:lnTo>
                  <a:pt x="11584" y="6794"/>
                </a:lnTo>
                <a:lnTo>
                  <a:pt x="11584" y="6790"/>
                </a:lnTo>
                <a:lnTo>
                  <a:pt x="11586" y="6782"/>
                </a:lnTo>
                <a:lnTo>
                  <a:pt x="11592" y="6770"/>
                </a:lnTo>
                <a:lnTo>
                  <a:pt x="11602" y="6754"/>
                </a:lnTo>
                <a:lnTo>
                  <a:pt x="11614" y="6740"/>
                </a:lnTo>
                <a:lnTo>
                  <a:pt x="11622" y="6732"/>
                </a:lnTo>
                <a:lnTo>
                  <a:pt x="11628" y="6730"/>
                </a:lnTo>
                <a:lnTo>
                  <a:pt x="11632" y="6730"/>
                </a:lnTo>
                <a:lnTo>
                  <a:pt x="11634" y="6730"/>
                </a:lnTo>
                <a:lnTo>
                  <a:pt x="11636" y="6720"/>
                </a:lnTo>
                <a:lnTo>
                  <a:pt x="11640" y="6712"/>
                </a:lnTo>
                <a:lnTo>
                  <a:pt x="11642" y="6706"/>
                </a:lnTo>
                <a:lnTo>
                  <a:pt x="11650" y="6698"/>
                </a:lnTo>
                <a:lnTo>
                  <a:pt x="11656" y="6690"/>
                </a:lnTo>
                <a:lnTo>
                  <a:pt x="11658" y="6686"/>
                </a:lnTo>
                <a:lnTo>
                  <a:pt x="11660" y="6680"/>
                </a:lnTo>
                <a:lnTo>
                  <a:pt x="11660" y="6670"/>
                </a:lnTo>
                <a:lnTo>
                  <a:pt x="11668" y="6686"/>
                </a:lnTo>
                <a:lnTo>
                  <a:pt x="11668" y="6694"/>
                </a:lnTo>
                <a:lnTo>
                  <a:pt x="11666" y="6702"/>
                </a:lnTo>
                <a:lnTo>
                  <a:pt x="11658" y="6726"/>
                </a:lnTo>
                <a:lnTo>
                  <a:pt x="11650" y="6748"/>
                </a:lnTo>
                <a:lnTo>
                  <a:pt x="11648" y="6758"/>
                </a:lnTo>
                <a:lnTo>
                  <a:pt x="11648" y="6766"/>
                </a:lnTo>
                <a:lnTo>
                  <a:pt x="11652" y="6776"/>
                </a:lnTo>
                <a:lnTo>
                  <a:pt x="11650" y="6784"/>
                </a:lnTo>
                <a:lnTo>
                  <a:pt x="11646" y="6790"/>
                </a:lnTo>
                <a:lnTo>
                  <a:pt x="11642" y="6792"/>
                </a:lnTo>
                <a:lnTo>
                  <a:pt x="11638" y="6792"/>
                </a:lnTo>
                <a:lnTo>
                  <a:pt x="11634" y="6792"/>
                </a:lnTo>
                <a:lnTo>
                  <a:pt x="11630" y="6794"/>
                </a:lnTo>
                <a:lnTo>
                  <a:pt x="11626" y="6798"/>
                </a:lnTo>
                <a:lnTo>
                  <a:pt x="11624" y="6802"/>
                </a:lnTo>
                <a:lnTo>
                  <a:pt x="11624" y="6806"/>
                </a:lnTo>
                <a:lnTo>
                  <a:pt x="11628" y="6808"/>
                </a:lnTo>
                <a:lnTo>
                  <a:pt x="11634" y="6810"/>
                </a:lnTo>
                <a:lnTo>
                  <a:pt x="11642" y="6810"/>
                </a:lnTo>
                <a:lnTo>
                  <a:pt x="11648" y="6808"/>
                </a:lnTo>
                <a:lnTo>
                  <a:pt x="11652" y="6806"/>
                </a:lnTo>
                <a:lnTo>
                  <a:pt x="11660" y="6798"/>
                </a:lnTo>
                <a:lnTo>
                  <a:pt x="11664" y="6788"/>
                </a:lnTo>
                <a:lnTo>
                  <a:pt x="11668" y="6778"/>
                </a:lnTo>
                <a:lnTo>
                  <a:pt x="11670" y="6770"/>
                </a:lnTo>
                <a:lnTo>
                  <a:pt x="11672" y="6764"/>
                </a:lnTo>
                <a:lnTo>
                  <a:pt x="11674" y="6764"/>
                </a:lnTo>
                <a:lnTo>
                  <a:pt x="11676" y="6766"/>
                </a:lnTo>
                <a:lnTo>
                  <a:pt x="11682" y="6772"/>
                </a:lnTo>
                <a:lnTo>
                  <a:pt x="11688" y="6784"/>
                </a:lnTo>
                <a:lnTo>
                  <a:pt x="11688" y="6794"/>
                </a:lnTo>
                <a:lnTo>
                  <a:pt x="11688" y="6802"/>
                </a:lnTo>
                <a:lnTo>
                  <a:pt x="11684" y="6810"/>
                </a:lnTo>
                <a:lnTo>
                  <a:pt x="11676" y="6822"/>
                </a:lnTo>
                <a:lnTo>
                  <a:pt x="11676" y="6828"/>
                </a:lnTo>
                <a:lnTo>
                  <a:pt x="11676" y="6832"/>
                </a:lnTo>
                <a:lnTo>
                  <a:pt x="11678" y="6834"/>
                </a:lnTo>
                <a:lnTo>
                  <a:pt x="11682" y="6834"/>
                </a:lnTo>
                <a:lnTo>
                  <a:pt x="11690" y="6832"/>
                </a:lnTo>
                <a:lnTo>
                  <a:pt x="11700" y="6830"/>
                </a:lnTo>
                <a:lnTo>
                  <a:pt x="11706" y="6832"/>
                </a:lnTo>
                <a:lnTo>
                  <a:pt x="11712" y="6834"/>
                </a:lnTo>
                <a:lnTo>
                  <a:pt x="11718" y="6838"/>
                </a:lnTo>
                <a:lnTo>
                  <a:pt x="11726" y="6846"/>
                </a:lnTo>
                <a:lnTo>
                  <a:pt x="11732" y="6854"/>
                </a:lnTo>
                <a:lnTo>
                  <a:pt x="11736" y="6862"/>
                </a:lnTo>
                <a:lnTo>
                  <a:pt x="11740" y="6872"/>
                </a:lnTo>
                <a:lnTo>
                  <a:pt x="11742" y="6882"/>
                </a:lnTo>
                <a:lnTo>
                  <a:pt x="11742" y="6890"/>
                </a:lnTo>
                <a:lnTo>
                  <a:pt x="11740" y="6898"/>
                </a:lnTo>
                <a:lnTo>
                  <a:pt x="11738" y="6904"/>
                </a:lnTo>
                <a:lnTo>
                  <a:pt x="11740" y="6914"/>
                </a:lnTo>
                <a:lnTo>
                  <a:pt x="11744" y="6924"/>
                </a:lnTo>
                <a:lnTo>
                  <a:pt x="11750" y="6934"/>
                </a:lnTo>
                <a:lnTo>
                  <a:pt x="11758" y="6944"/>
                </a:lnTo>
                <a:lnTo>
                  <a:pt x="11768" y="6952"/>
                </a:lnTo>
                <a:lnTo>
                  <a:pt x="11776" y="6958"/>
                </a:lnTo>
                <a:lnTo>
                  <a:pt x="11784" y="6962"/>
                </a:lnTo>
                <a:lnTo>
                  <a:pt x="11792" y="6966"/>
                </a:lnTo>
                <a:lnTo>
                  <a:pt x="11796" y="6968"/>
                </a:lnTo>
                <a:lnTo>
                  <a:pt x="11804" y="6978"/>
                </a:lnTo>
                <a:lnTo>
                  <a:pt x="11810" y="6982"/>
                </a:lnTo>
                <a:lnTo>
                  <a:pt x="11812" y="6982"/>
                </a:lnTo>
                <a:lnTo>
                  <a:pt x="11816" y="6980"/>
                </a:lnTo>
                <a:lnTo>
                  <a:pt x="11822" y="6976"/>
                </a:lnTo>
                <a:lnTo>
                  <a:pt x="11826" y="6976"/>
                </a:lnTo>
                <a:lnTo>
                  <a:pt x="11832" y="6976"/>
                </a:lnTo>
                <a:lnTo>
                  <a:pt x="11846" y="6982"/>
                </a:lnTo>
                <a:lnTo>
                  <a:pt x="11868" y="6994"/>
                </a:lnTo>
                <a:lnTo>
                  <a:pt x="11880" y="7000"/>
                </a:lnTo>
                <a:lnTo>
                  <a:pt x="11890" y="7004"/>
                </a:lnTo>
                <a:lnTo>
                  <a:pt x="11896" y="7002"/>
                </a:lnTo>
                <a:lnTo>
                  <a:pt x="11900" y="7000"/>
                </a:lnTo>
                <a:lnTo>
                  <a:pt x="11908" y="6990"/>
                </a:lnTo>
                <a:lnTo>
                  <a:pt x="11914" y="6986"/>
                </a:lnTo>
                <a:lnTo>
                  <a:pt x="11922" y="6980"/>
                </a:lnTo>
                <a:lnTo>
                  <a:pt x="11930" y="6976"/>
                </a:lnTo>
                <a:lnTo>
                  <a:pt x="11936" y="6970"/>
                </a:lnTo>
                <a:lnTo>
                  <a:pt x="11940" y="6960"/>
                </a:lnTo>
                <a:lnTo>
                  <a:pt x="11942" y="6956"/>
                </a:lnTo>
                <a:lnTo>
                  <a:pt x="11944" y="6954"/>
                </a:lnTo>
                <a:lnTo>
                  <a:pt x="11946" y="6956"/>
                </a:lnTo>
                <a:lnTo>
                  <a:pt x="11952" y="6958"/>
                </a:lnTo>
                <a:lnTo>
                  <a:pt x="11958" y="6962"/>
                </a:lnTo>
                <a:lnTo>
                  <a:pt x="11958" y="6966"/>
                </a:lnTo>
                <a:lnTo>
                  <a:pt x="11956" y="6970"/>
                </a:lnTo>
                <a:lnTo>
                  <a:pt x="11952" y="6974"/>
                </a:lnTo>
                <a:lnTo>
                  <a:pt x="11944" y="6980"/>
                </a:lnTo>
                <a:lnTo>
                  <a:pt x="11944" y="6982"/>
                </a:lnTo>
                <a:lnTo>
                  <a:pt x="11948" y="6986"/>
                </a:lnTo>
                <a:lnTo>
                  <a:pt x="11954" y="6988"/>
                </a:lnTo>
                <a:lnTo>
                  <a:pt x="11958" y="6986"/>
                </a:lnTo>
                <a:lnTo>
                  <a:pt x="11960" y="6984"/>
                </a:lnTo>
                <a:lnTo>
                  <a:pt x="11964" y="6980"/>
                </a:lnTo>
                <a:lnTo>
                  <a:pt x="11966" y="6976"/>
                </a:lnTo>
                <a:lnTo>
                  <a:pt x="11966" y="6982"/>
                </a:lnTo>
                <a:lnTo>
                  <a:pt x="11968" y="6986"/>
                </a:lnTo>
                <a:lnTo>
                  <a:pt x="11970" y="6990"/>
                </a:lnTo>
                <a:lnTo>
                  <a:pt x="11976" y="6996"/>
                </a:lnTo>
                <a:lnTo>
                  <a:pt x="11988" y="7004"/>
                </a:lnTo>
                <a:lnTo>
                  <a:pt x="11994" y="7010"/>
                </a:lnTo>
                <a:lnTo>
                  <a:pt x="12004" y="7020"/>
                </a:lnTo>
                <a:lnTo>
                  <a:pt x="12008" y="7026"/>
                </a:lnTo>
                <a:lnTo>
                  <a:pt x="12010" y="7028"/>
                </a:lnTo>
                <a:lnTo>
                  <a:pt x="12010" y="7020"/>
                </a:lnTo>
                <a:lnTo>
                  <a:pt x="12010" y="7014"/>
                </a:lnTo>
                <a:lnTo>
                  <a:pt x="12010" y="7008"/>
                </a:lnTo>
                <a:lnTo>
                  <a:pt x="12012" y="7002"/>
                </a:lnTo>
                <a:lnTo>
                  <a:pt x="12016" y="6998"/>
                </a:lnTo>
                <a:lnTo>
                  <a:pt x="12024" y="6996"/>
                </a:lnTo>
                <a:lnTo>
                  <a:pt x="12034" y="6988"/>
                </a:lnTo>
                <a:lnTo>
                  <a:pt x="12056" y="6970"/>
                </a:lnTo>
                <a:lnTo>
                  <a:pt x="12070" y="6960"/>
                </a:lnTo>
                <a:lnTo>
                  <a:pt x="12084" y="6952"/>
                </a:lnTo>
                <a:lnTo>
                  <a:pt x="12098" y="6948"/>
                </a:lnTo>
                <a:lnTo>
                  <a:pt x="12104" y="6948"/>
                </a:lnTo>
                <a:lnTo>
                  <a:pt x="12112" y="6948"/>
                </a:lnTo>
                <a:lnTo>
                  <a:pt x="12126" y="6948"/>
                </a:lnTo>
                <a:lnTo>
                  <a:pt x="12136" y="6946"/>
                </a:lnTo>
                <a:lnTo>
                  <a:pt x="12144" y="6942"/>
                </a:lnTo>
                <a:lnTo>
                  <a:pt x="12150" y="6936"/>
                </a:lnTo>
                <a:lnTo>
                  <a:pt x="12152" y="6930"/>
                </a:lnTo>
                <a:lnTo>
                  <a:pt x="12154" y="6922"/>
                </a:lnTo>
                <a:lnTo>
                  <a:pt x="12152" y="6918"/>
                </a:lnTo>
                <a:lnTo>
                  <a:pt x="12150" y="6914"/>
                </a:lnTo>
                <a:lnTo>
                  <a:pt x="12146" y="6910"/>
                </a:lnTo>
                <a:lnTo>
                  <a:pt x="12146" y="6906"/>
                </a:lnTo>
                <a:lnTo>
                  <a:pt x="12150" y="6894"/>
                </a:lnTo>
                <a:lnTo>
                  <a:pt x="12156" y="6882"/>
                </a:lnTo>
                <a:lnTo>
                  <a:pt x="12158" y="6876"/>
                </a:lnTo>
                <a:lnTo>
                  <a:pt x="12158" y="6868"/>
                </a:lnTo>
                <a:lnTo>
                  <a:pt x="12160" y="6852"/>
                </a:lnTo>
                <a:lnTo>
                  <a:pt x="12164" y="6832"/>
                </a:lnTo>
                <a:lnTo>
                  <a:pt x="12172" y="6816"/>
                </a:lnTo>
                <a:lnTo>
                  <a:pt x="12176" y="6810"/>
                </a:lnTo>
                <a:lnTo>
                  <a:pt x="12180" y="6806"/>
                </a:lnTo>
                <a:lnTo>
                  <a:pt x="12186" y="6800"/>
                </a:lnTo>
                <a:lnTo>
                  <a:pt x="12188" y="6790"/>
                </a:lnTo>
                <a:lnTo>
                  <a:pt x="12196" y="6758"/>
                </a:lnTo>
                <a:lnTo>
                  <a:pt x="12200" y="6738"/>
                </a:lnTo>
                <a:lnTo>
                  <a:pt x="12208" y="6720"/>
                </a:lnTo>
                <a:lnTo>
                  <a:pt x="12218" y="6702"/>
                </a:lnTo>
                <a:lnTo>
                  <a:pt x="12224" y="6694"/>
                </a:lnTo>
                <a:lnTo>
                  <a:pt x="12232" y="6686"/>
                </a:lnTo>
                <a:lnTo>
                  <a:pt x="12244" y="6674"/>
                </a:lnTo>
                <a:lnTo>
                  <a:pt x="12252" y="6664"/>
                </a:lnTo>
                <a:lnTo>
                  <a:pt x="12256" y="6658"/>
                </a:lnTo>
                <a:lnTo>
                  <a:pt x="12258" y="6652"/>
                </a:lnTo>
                <a:lnTo>
                  <a:pt x="12260" y="6642"/>
                </a:lnTo>
                <a:lnTo>
                  <a:pt x="12260" y="6636"/>
                </a:lnTo>
                <a:lnTo>
                  <a:pt x="12264" y="6628"/>
                </a:lnTo>
                <a:lnTo>
                  <a:pt x="12270" y="6616"/>
                </a:lnTo>
                <a:lnTo>
                  <a:pt x="12272" y="6604"/>
                </a:lnTo>
                <a:lnTo>
                  <a:pt x="12274" y="6596"/>
                </a:lnTo>
                <a:lnTo>
                  <a:pt x="12272" y="6586"/>
                </a:lnTo>
                <a:lnTo>
                  <a:pt x="12272" y="6570"/>
                </a:lnTo>
                <a:lnTo>
                  <a:pt x="12274" y="6562"/>
                </a:lnTo>
                <a:lnTo>
                  <a:pt x="12276" y="6554"/>
                </a:lnTo>
                <a:lnTo>
                  <a:pt x="12282" y="6544"/>
                </a:lnTo>
                <a:lnTo>
                  <a:pt x="12284" y="6532"/>
                </a:lnTo>
                <a:lnTo>
                  <a:pt x="12286" y="6514"/>
                </a:lnTo>
                <a:lnTo>
                  <a:pt x="12288" y="6496"/>
                </a:lnTo>
                <a:lnTo>
                  <a:pt x="12292" y="6488"/>
                </a:lnTo>
                <a:lnTo>
                  <a:pt x="12296" y="6476"/>
                </a:lnTo>
                <a:lnTo>
                  <a:pt x="12298" y="6472"/>
                </a:lnTo>
                <a:lnTo>
                  <a:pt x="12300" y="6464"/>
                </a:lnTo>
                <a:lnTo>
                  <a:pt x="12300" y="6452"/>
                </a:lnTo>
                <a:lnTo>
                  <a:pt x="12296" y="6438"/>
                </a:lnTo>
                <a:lnTo>
                  <a:pt x="12292" y="6422"/>
                </a:lnTo>
                <a:lnTo>
                  <a:pt x="12282" y="6398"/>
                </a:lnTo>
                <a:lnTo>
                  <a:pt x="12280" y="6388"/>
                </a:lnTo>
                <a:lnTo>
                  <a:pt x="12280" y="6382"/>
                </a:lnTo>
                <a:close/>
                <a:moveTo>
                  <a:pt x="11380" y="5618"/>
                </a:moveTo>
                <a:lnTo>
                  <a:pt x="11380" y="5618"/>
                </a:lnTo>
                <a:lnTo>
                  <a:pt x="11384" y="5618"/>
                </a:lnTo>
                <a:lnTo>
                  <a:pt x="11388" y="5618"/>
                </a:lnTo>
                <a:lnTo>
                  <a:pt x="11394" y="5616"/>
                </a:lnTo>
                <a:lnTo>
                  <a:pt x="11400" y="5612"/>
                </a:lnTo>
                <a:lnTo>
                  <a:pt x="11404" y="5608"/>
                </a:lnTo>
                <a:lnTo>
                  <a:pt x="11406" y="5602"/>
                </a:lnTo>
                <a:lnTo>
                  <a:pt x="11408" y="5596"/>
                </a:lnTo>
                <a:lnTo>
                  <a:pt x="11406" y="5592"/>
                </a:lnTo>
                <a:lnTo>
                  <a:pt x="11402" y="5586"/>
                </a:lnTo>
                <a:lnTo>
                  <a:pt x="11398" y="5584"/>
                </a:lnTo>
                <a:lnTo>
                  <a:pt x="11396" y="5586"/>
                </a:lnTo>
                <a:lnTo>
                  <a:pt x="11392" y="5588"/>
                </a:lnTo>
                <a:lnTo>
                  <a:pt x="11388" y="5592"/>
                </a:lnTo>
                <a:lnTo>
                  <a:pt x="11382" y="5594"/>
                </a:lnTo>
                <a:lnTo>
                  <a:pt x="11376" y="5592"/>
                </a:lnTo>
                <a:lnTo>
                  <a:pt x="11366" y="5588"/>
                </a:lnTo>
                <a:lnTo>
                  <a:pt x="11362" y="5588"/>
                </a:lnTo>
                <a:lnTo>
                  <a:pt x="11360" y="5588"/>
                </a:lnTo>
                <a:lnTo>
                  <a:pt x="11360" y="5590"/>
                </a:lnTo>
                <a:lnTo>
                  <a:pt x="11362" y="5596"/>
                </a:lnTo>
                <a:lnTo>
                  <a:pt x="11370" y="5606"/>
                </a:lnTo>
                <a:lnTo>
                  <a:pt x="11380" y="5618"/>
                </a:lnTo>
                <a:close/>
                <a:moveTo>
                  <a:pt x="11350" y="5602"/>
                </a:moveTo>
                <a:lnTo>
                  <a:pt x="11350" y="5602"/>
                </a:lnTo>
                <a:lnTo>
                  <a:pt x="11350" y="5608"/>
                </a:lnTo>
                <a:lnTo>
                  <a:pt x="11350" y="5612"/>
                </a:lnTo>
                <a:lnTo>
                  <a:pt x="11354" y="5614"/>
                </a:lnTo>
                <a:lnTo>
                  <a:pt x="11360" y="5616"/>
                </a:lnTo>
                <a:lnTo>
                  <a:pt x="11364" y="5618"/>
                </a:lnTo>
                <a:lnTo>
                  <a:pt x="11366" y="5616"/>
                </a:lnTo>
                <a:lnTo>
                  <a:pt x="11366" y="5610"/>
                </a:lnTo>
                <a:lnTo>
                  <a:pt x="11362" y="5604"/>
                </a:lnTo>
                <a:lnTo>
                  <a:pt x="11356" y="5596"/>
                </a:lnTo>
                <a:lnTo>
                  <a:pt x="11352" y="5594"/>
                </a:lnTo>
                <a:lnTo>
                  <a:pt x="11350" y="5596"/>
                </a:lnTo>
                <a:lnTo>
                  <a:pt x="11350" y="5602"/>
                </a:lnTo>
                <a:close/>
                <a:moveTo>
                  <a:pt x="11606" y="5728"/>
                </a:moveTo>
                <a:lnTo>
                  <a:pt x="11606" y="5728"/>
                </a:lnTo>
                <a:lnTo>
                  <a:pt x="11608" y="5734"/>
                </a:lnTo>
                <a:lnTo>
                  <a:pt x="11610" y="5736"/>
                </a:lnTo>
                <a:lnTo>
                  <a:pt x="11612" y="5736"/>
                </a:lnTo>
                <a:lnTo>
                  <a:pt x="11616" y="5732"/>
                </a:lnTo>
                <a:lnTo>
                  <a:pt x="11620" y="5724"/>
                </a:lnTo>
                <a:lnTo>
                  <a:pt x="11622" y="5720"/>
                </a:lnTo>
                <a:lnTo>
                  <a:pt x="11620" y="5716"/>
                </a:lnTo>
                <a:lnTo>
                  <a:pt x="11616" y="5716"/>
                </a:lnTo>
                <a:lnTo>
                  <a:pt x="11614" y="5714"/>
                </a:lnTo>
                <a:lnTo>
                  <a:pt x="11610" y="5716"/>
                </a:lnTo>
                <a:lnTo>
                  <a:pt x="11606" y="5718"/>
                </a:lnTo>
                <a:lnTo>
                  <a:pt x="11606" y="5722"/>
                </a:lnTo>
                <a:lnTo>
                  <a:pt x="11606" y="5728"/>
                </a:lnTo>
                <a:close/>
                <a:moveTo>
                  <a:pt x="12276" y="6286"/>
                </a:moveTo>
                <a:lnTo>
                  <a:pt x="12276" y="6286"/>
                </a:lnTo>
                <a:lnTo>
                  <a:pt x="12276" y="6292"/>
                </a:lnTo>
                <a:lnTo>
                  <a:pt x="12274" y="6300"/>
                </a:lnTo>
                <a:lnTo>
                  <a:pt x="12274" y="6308"/>
                </a:lnTo>
                <a:lnTo>
                  <a:pt x="12274" y="6310"/>
                </a:lnTo>
                <a:lnTo>
                  <a:pt x="12276" y="6312"/>
                </a:lnTo>
                <a:lnTo>
                  <a:pt x="12280" y="6314"/>
                </a:lnTo>
                <a:lnTo>
                  <a:pt x="12280" y="6310"/>
                </a:lnTo>
                <a:lnTo>
                  <a:pt x="12282" y="6300"/>
                </a:lnTo>
                <a:lnTo>
                  <a:pt x="12284" y="6290"/>
                </a:lnTo>
                <a:lnTo>
                  <a:pt x="12290" y="6280"/>
                </a:lnTo>
                <a:lnTo>
                  <a:pt x="12290" y="6276"/>
                </a:lnTo>
                <a:lnTo>
                  <a:pt x="12290" y="6272"/>
                </a:lnTo>
                <a:lnTo>
                  <a:pt x="12288" y="6268"/>
                </a:lnTo>
                <a:lnTo>
                  <a:pt x="12288" y="6262"/>
                </a:lnTo>
                <a:lnTo>
                  <a:pt x="12286" y="6258"/>
                </a:lnTo>
                <a:lnTo>
                  <a:pt x="12284" y="6260"/>
                </a:lnTo>
                <a:lnTo>
                  <a:pt x="12282" y="6264"/>
                </a:lnTo>
                <a:lnTo>
                  <a:pt x="12282" y="6270"/>
                </a:lnTo>
                <a:lnTo>
                  <a:pt x="12284" y="6272"/>
                </a:lnTo>
                <a:lnTo>
                  <a:pt x="12282" y="6276"/>
                </a:lnTo>
                <a:lnTo>
                  <a:pt x="12280" y="6280"/>
                </a:lnTo>
                <a:lnTo>
                  <a:pt x="12276" y="6284"/>
                </a:lnTo>
                <a:lnTo>
                  <a:pt x="12276" y="6286"/>
                </a:lnTo>
                <a:close/>
                <a:moveTo>
                  <a:pt x="11714" y="5858"/>
                </a:moveTo>
                <a:lnTo>
                  <a:pt x="11714" y="5858"/>
                </a:lnTo>
                <a:lnTo>
                  <a:pt x="11716" y="5860"/>
                </a:lnTo>
                <a:lnTo>
                  <a:pt x="11720" y="5858"/>
                </a:lnTo>
                <a:lnTo>
                  <a:pt x="11724" y="5856"/>
                </a:lnTo>
                <a:lnTo>
                  <a:pt x="11728" y="5852"/>
                </a:lnTo>
                <a:lnTo>
                  <a:pt x="11730" y="5850"/>
                </a:lnTo>
                <a:lnTo>
                  <a:pt x="11736" y="5850"/>
                </a:lnTo>
                <a:lnTo>
                  <a:pt x="11738" y="5848"/>
                </a:lnTo>
                <a:lnTo>
                  <a:pt x="11738" y="5846"/>
                </a:lnTo>
                <a:lnTo>
                  <a:pt x="11738" y="5844"/>
                </a:lnTo>
                <a:lnTo>
                  <a:pt x="11734" y="5842"/>
                </a:lnTo>
                <a:lnTo>
                  <a:pt x="11730" y="5842"/>
                </a:lnTo>
                <a:lnTo>
                  <a:pt x="11722" y="5846"/>
                </a:lnTo>
                <a:lnTo>
                  <a:pt x="11716" y="5854"/>
                </a:lnTo>
                <a:lnTo>
                  <a:pt x="11714" y="5856"/>
                </a:lnTo>
                <a:lnTo>
                  <a:pt x="11714" y="5858"/>
                </a:lnTo>
                <a:close/>
                <a:moveTo>
                  <a:pt x="7856" y="5622"/>
                </a:moveTo>
                <a:lnTo>
                  <a:pt x="7856" y="5622"/>
                </a:lnTo>
                <a:lnTo>
                  <a:pt x="7858" y="5620"/>
                </a:lnTo>
                <a:lnTo>
                  <a:pt x="7860" y="5616"/>
                </a:lnTo>
                <a:lnTo>
                  <a:pt x="7860" y="5606"/>
                </a:lnTo>
                <a:lnTo>
                  <a:pt x="7856" y="5596"/>
                </a:lnTo>
                <a:lnTo>
                  <a:pt x="7854" y="5594"/>
                </a:lnTo>
                <a:lnTo>
                  <a:pt x="7852" y="5594"/>
                </a:lnTo>
                <a:lnTo>
                  <a:pt x="7848" y="5600"/>
                </a:lnTo>
                <a:lnTo>
                  <a:pt x="7848" y="5608"/>
                </a:lnTo>
                <a:lnTo>
                  <a:pt x="7850" y="5618"/>
                </a:lnTo>
                <a:lnTo>
                  <a:pt x="7854" y="5620"/>
                </a:lnTo>
                <a:lnTo>
                  <a:pt x="7856" y="5622"/>
                </a:lnTo>
                <a:close/>
                <a:moveTo>
                  <a:pt x="7924" y="5658"/>
                </a:moveTo>
                <a:lnTo>
                  <a:pt x="7924" y="5658"/>
                </a:lnTo>
                <a:lnTo>
                  <a:pt x="7920" y="5658"/>
                </a:lnTo>
                <a:lnTo>
                  <a:pt x="7920" y="5660"/>
                </a:lnTo>
                <a:lnTo>
                  <a:pt x="7920" y="5664"/>
                </a:lnTo>
                <a:lnTo>
                  <a:pt x="7924" y="5670"/>
                </a:lnTo>
                <a:lnTo>
                  <a:pt x="7926" y="5672"/>
                </a:lnTo>
                <a:lnTo>
                  <a:pt x="7928" y="5670"/>
                </a:lnTo>
                <a:lnTo>
                  <a:pt x="7928" y="5666"/>
                </a:lnTo>
                <a:lnTo>
                  <a:pt x="7928" y="5662"/>
                </a:lnTo>
                <a:lnTo>
                  <a:pt x="7924" y="5658"/>
                </a:lnTo>
                <a:close/>
                <a:moveTo>
                  <a:pt x="7902" y="5642"/>
                </a:moveTo>
                <a:lnTo>
                  <a:pt x="7902" y="5642"/>
                </a:lnTo>
                <a:lnTo>
                  <a:pt x="7902" y="5638"/>
                </a:lnTo>
                <a:lnTo>
                  <a:pt x="7902" y="5634"/>
                </a:lnTo>
                <a:lnTo>
                  <a:pt x="7900" y="5630"/>
                </a:lnTo>
                <a:lnTo>
                  <a:pt x="7898" y="5630"/>
                </a:lnTo>
                <a:lnTo>
                  <a:pt x="7896" y="5630"/>
                </a:lnTo>
                <a:lnTo>
                  <a:pt x="7894" y="5632"/>
                </a:lnTo>
                <a:lnTo>
                  <a:pt x="7894" y="5634"/>
                </a:lnTo>
                <a:lnTo>
                  <a:pt x="7896" y="5640"/>
                </a:lnTo>
                <a:lnTo>
                  <a:pt x="7898" y="5642"/>
                </a:lnTo>
                <a:lnTo>
                  <a:pt x="7902" y="5642"/>
                </a:lnTo>
                <a:close/>
                <a:moveTo>
                  <a:pt x="7690" y="5324"/>
                </a:moveTo>
                <a:lnTo>
                  <a:pt x="7690" y="5324"/>
                </a:lnTo>
                <a:lnTo>
                  <a:pt x="7688" y="5328"/>
                </a:lnTo>
                <a:lnTo>
                  <a:pt x="7688" y="5334"/>
                </a:lnTo>
                <a:lnTo>
                  <a:pt x="7692" y="5342"/>
                </a:lnTo>
                <a:lnTo>
                  <a:pt x="7696" y="5348"/>
                </a:lnTo>
                <a:lnTo>
                  <a:pt x="7702" y="5352"/>
                </a:lnTo>
                <a:lnTo>
                  <a:pt x="7704" y="5352"/>
                </a:lnTo>
                <a:lnTo>
                  <a:pt x="7704" y="5348"/>
                </a:lnTo>
                <a:lnTo>
                  <a:pt x="7704" y="5342"/>
                </a:lnTo>
                <a:lnTo>
                  <a:pt x="7702" y="5338"/>
                </a:lnTo>
                <a:lnTo>
                  <a:pt x="7700" y="5336"/>
                </a:lnTo>
                <a:lnTo>
                  <a:pt x="7698" y="5332"/>
                </a:lnTo>
                <a:lnTo>
                  <a:pt x="7696" y="5326"/>
                </a:lnTo>
                <a:lnTo>
                  <a:pt x="7694" y="5318"/>
                </a:lnTo>
                <a:lnTo>
                  <a:pt x="7694" y="5316"/>
                </a:lnTo>
                <a:lnTo>
                  <a:pt x="7690" y="5324"/>
                </a:lnTo>
                <a:close/>
                <a:moveTo>
                  <a:pt x="7710" y="5302"/>
                </a:moveTo>
                <a:lnTo>
                  <a:pt x="7710" y="5302"/>
                </a:lnTo>
                <a:lnTo>
                  <a:pt x="7712" y="5304"/>
                </a:lnTo>
                <a:lnTo>
                  <a:pt x="7712" y="5302"/>
                </a:lnTo>
                <a:lnTo>
                  <a:pt x="7716" y="5292"/>
                </a:lnTo>
                <a:lnTo>
                  <a:pt x="7716" y="5282"/>
                </a:lnTo>
                <a:lnTo>
                  <a:pt x="7716" y="5280"/>
                </a:lnTo>
                <a:lnTo>
                  <a:pt x="7712" y="5276"/>
                </a:lnTo>
                <a:lnTo>
                  <a:pt x="7710" y="5276"/>
                </a:lnTo>
                <a:lnTo>
                  <a:pt x="7708" y="5278"/>
                </a:lnTo>
                <a:lnTo>
                  <a:pt x="7710" y="5288"/>
                </a:lnTo>
                <a:lnTo>
                  <a:pt x="7710" y="5292"/>
                </a:lnTo>
                <a:lnTo>
                  <a:pt x="7708" y="5296"/>
                </a:lnTo>
                <a:lnTo>
                  <a:pt x="7708" y="5300"/>
                </a:lnTo>
                <a:lnTo>
                  <a:pt x="7710" y="5302"/>
                </a:lnTo>
                <a:close/>
                <a:moveTo>
                  <a:pt x="7710" y="5426"/>
                </a:moveTo>
                <a:lnTo>
                  <a:pt x="7710" y="5426"/>
                </a:lnTo>
                <a:lnTo>
                  <a:pt x="7714" y="5424"/>
                </a:lnTo>
                <a:lnTo>
                  <a:pt x="7716" y="5422"/>
                </a:lnTo>
                <a:lnTo>
                  <a:pt x="7718" y="5412"/>
                </a:lnTo>
                <a:lnTo>
                  <a:pt x="7718" y="5410"/>
                </a:lnTo>
                <a:lnTo>
                  <a:pt x="7716" y="5410"/>
                </a:lnTo>
                <a:lnTo>
                  <a:pt x="7710" y="5416"/>
                </a:lnTo>
                <a:lnTo>
                  <a:pt x="7706" y="5424"/>
                </a:lnTo>
                <a:lnTo>
                  <a:pt x="7708" y="5426"/>
                </a:lnTo>
                <a:lnTo>
                  <a:pt x="7710" y="5426"/>
                </a:lnTo>
                <a:close/>
                <a:moveTo>
                  <a:pt x="8334" y="6072"/>
                </a:moveTo>
                <a:lnTo>
                  <a:pt x="8334" y="6072"/>
                </a:lnTo>
                <a:lnTo>
                  <a:pt x="8332" y="6076"/>
                </a:lnTo>
                <a:lnTo>
                  <a:pt x="8334" y="6080"/>
                </a:lnTo>
                <a:lnTo>
                  <a:pt x="8340" y="6088"/>
                </a:lnTo>
                <a:lnTo>
                  <a:pt x="8344" y="6090"/>
                </a:lnTo>
                <a:lnTo>
                  <a:pt x="8348" y="6090"/>
                </a:lnTo>
                <a:lnTo>
                  <a:pt x="8354" y="6090"/>
                </a:lnTo>
                <a:lnTo>
                  <a:pt x="8358" y="6088"/>
                </a:lnTo>
                <a:lnTo>
                  <a:pt x="8358" y="6084"/>
                </a:lnTo>
                <a:lnTo>
                  <a:pt x="8358" y="6080"/>
                </a:lnTo>
                <a:lnTo>
                  <a:pt x="8356" y="6074"/>
                </a:lnTo>
                <a:lnTo>
                  <a:pt x="8350" y="6072"/>
                </a:lnTo>
                <a:lnTo>
                  <a:pt x="8346" y="6068"/>
                </a:lnTo>
                <a:lnTo>
                  <a:pt x="8340" y="6068"/>
                </a:lnTo>
                <a:lnTo>
                  <a:pt x="8336" y="6068"/>
                </a:lnTo>
                <a:lnTo>
                  <a:pt x="8334" y="6072"/>
                </a:lnTo>
                <a:close/>
                <a:moveTo>
                  <a:pt x="8428" y="6048"/>
                </a:moveTo>
                <a:lnTo>
                  <a:pt x="8428" y="6048"/>
                </a:lnTo>
                <a:lnTo>
                  <a:pt x="8432" y="6046"/>
                </a:lnTo>
                <a:lnTo>
                  <a:pt x="8436" y="6044"/>
                </a:lnTo>
                <a:lnTo>
                  <a:pt x="8436" y="6042"/>
                </a:lnTo>
                <a:lnTo>
                  <a:pt x="8436" y="6038"/>
                </a:lnTo>
                <a:lnTo>
                  <a:pt x="8434" y="6032"/>
                </a:lnTo>
                <a:lnTo>
                  <a:pt x="8432" y="6022"/>
                </a:lnTo>
                <a:lnTo>
                  <a:pt x="8430" y="6018"/>
                </a:lnTo>
                <a:lnTo>
                  <a:pt x="8428" y="6020"/>
                </a:lnTo>
                <a:lnTo>
                  <a:pt x="8420" y="6030"/>
                </a:lnTo>
                <a:lnTo>
                  <a:pt x="8418" y="6038"/>
                </a:lnTo>
                <a:lnTo>
                  <a:pt x="8418" y="6042"/>
                </a:lnTo>
                <a:lnTo>
                  <a:pt x="8422" y="6046"/>
                </a:lnTo>
                <a:lnTo>
                  <a:pt x="8428" y="6048"/>
                </a:lnTo>
                <a:close/>
                <a:moveTo>
                  <a:pt x="6776" y="2836"/>
                </a:moveTo>
                <a:lnTo>
                  <a:pt x="6776" y="2836"/>
                </a:lnTo>
                <a:lnTo>
                  <a:pt x="6792" y="2836"/>
                </a:lnTo>
                <a:lnTo>
                  <a:pt x="6794" y="2836"/>
                </a:lnTo>
                <a:lnTo>
                  <a:pt x="6794" y="2834"/>
                </a:lnTo>
                <a:lnTo>
                  <a:pt x="6784" y="2832"/>
                </a:lnTo>
                <a:lnTo>
                  <a:pt x="6772" y="2830"/>
                </a:lnTo>
                <a:lnTo>
                  <a:pt x="6768" y="2832"/>
                </a:lnTo>
                <a:lnTo>
                  <a:pt x="6776" y="2836"/>
                </a:lnTo>
                <a:close/>
                <a:moveTo>
                  <a:pt x="6786" y="2826"/>
                </a:moveTo>
                <a:lnTo>
                  <a:pt x="6786" y="2826"/>
                </a:lnTo>
                <a:lnTo>
                  <a:pt x="6786" y="2824"/>
                </a:lnTo>
                <a:lnTo>
                  <a:pt x="6784" y="2824"/>
                </a:lnTo>
                <a:lnTo>
                  <a:pt x="6778" y="2822"/>
                </a:lnTo>
                <a:lnTo>
                  <a:pt x="6770" y="2822"/>
                </a:lnTo>
                <a:lnTo>
                  <a:pt x="6768" y="2822"/>
                </a:lnTo>
                <a:lnTo>
                  <a:pt x="6768" y="2824"/>
                </a:lnTo>
                <a:lnTo>
                  <a:pt x="6772" y="2826"/>
                </a:lnTo>
                <a:lnTo>
                  <a:pt x="6776" y="2826"/>
                </a:lnTo>
                <a:lnTo>
                  <a:pt x="6780" y="2826"/>
                </a:lnTo>
                <a:lnTo>
                  <a:pt x="6786" y="2826"/>
                </a:lnTo>
                <a:close/>
                <a:moveTo>
                  <a:pt x="6786" y="2850"/>
                </a:moveTo>
                <a:lnTo>
                  <a:pt x="6786" y="2850"/>
                </a:lnTo>
                <a:lnTo>
                  <a:pt x="6794" y="2848"/>
                </a:lnTo>
                <a:lnTo>
                  <a:pt x="6796" y="2848"/>
                </a:lnTo>
                <a:lnTo>
                  <a:pt x="6796" y="2846"/>
                </a:lnTo>
                <a:lnTo>
                  <a:pt x="6782" y="2844"/>
                </a:lnTo>
                <a:lnTo>
                  <a:pt x="6778" y="2844"/>
                </a:lnTo>
                <a:lnTo>
                  <a:pt x="6776" y="2846"/>
                </a:lnTo>
                <a:lnTo>
                  <a:pt x="6778" y="2848"/>
                </a:lnTo>
                <a:lnTo>
                  <a:pt x="6780" y="2850"/>
                </a:lnTo>
                <a:lnTo>
                  <a:pt x="6786" y="2850"/>
                </a:lnTo>
                <a:close/>
                <a:moveTo>
                  <a:pt x="6698" y="2726"/>
                </a:moveTo>
                <a:lnTo>
                  <a:pt x="6698" y="2726"/>
                </a:lnTo>
                <a:lnTo>
                  <a:pt x="6696" y="2720"/>
                </a:lnTo>
                <a:lnTo>
                  <a:pt x="6694" y="2718"/>
                </a:lnTo>
                <a:lnTo>
                  <a:pt x="6692" y="2718"/>
                </a:lnTo>
                <a:lnTo>
                  <a:pt x="6690" y="2718"/>
                </a:lnTo>
                <a:lnTo>
                  <a:pt x="6690" y="2720"/>
                </a:lnTo>
                <a:lnTo>
                  <a:pt x="6690" y="2724"/>
                </a:lnTo>
                <a:lnTo>
                  <a:pt x="6690" y="2726"/>
                </a:lnTo>
                <a:lnTo>
                  <a:pt x="6692" y="2728"/>
                </a:lnTo>
                <a:lnTo>
                  <a:pt x="6698" y="2730"/>
                </a:lnTo>
                <a:lnTo>
                  <a:pt x="6702" y="2730"/>
                </a:lnTo>
                <a:lnTo>
                  <a:pt x="6698" y="2726"/>
                </a:lnTo>
                <a:close/>
                <a:moveTo>
                  <a:pt x="6682" y="2734"/>
                </a:moveTo>
                <a:lnTo>
                  <a:pt x="6682" y="2734"/>
                </a:lnTo>
                <a:lnTo>
                  <a:pt x="6682" y="2738"/>
                </a:lnTo>
                <a:lnTo>
                  <a:pt x="6684" y="2740"/>
                </a:lnTo>
                <a:lnTo>
                  <a:pt x="6692" y="2750"/>
                </a:lnTo>
                <a:lnTo>
                  <a:pt x="6692" y="2748"/>
                </a:lnTo>
                <a:lnTo>
                  <a:pt x="6690" y="2738"/>
                </a:lnTo>
                <a:lnTo>
                  <a:pt x="6686" y="2720"/>
                </a:lnTo>
                <a:lnTo>
                  <a:pt x="6684" y="2718"/>
                </a:lnTo>
                <a:lnTo>
                  <a:pt x="6682" y="2720"/>
                </a:lnTo>
                <a:lnTo>
                  <a:pt x="6682" y="2724"/>
                </a:lnTo>
                <a:lnTo>
                  <a:pt x="6684" y="2730"/>
                </a:lnTo>
                <a:lnTo>
                  <a:pt x="6686" y="2734"/>
                </a:lnTo>
                <a:lnTo>
                  <a:pt x="6684" y="2734"/>
                </a:lnTo>
                <a:lnTo>
                  <a:pt x="6682" y="2734"/>
                </a:lnTo>
                <a:close/>
                <a:moveTo>
                  <a:pt x="6714" y="2766"/>
                </a:moveTo>
                <a:lnTo>
                  <a:pt x="6714" y="2766"/>
                </a:lnTo>
                <a:lnTo>
                  <a:pt x="6716" y="2768"/>
                </a:lnTo>
                <a:lnTo>
                  <a:pt x="6714" y="2764"/>
                </a:lnTo>
                <a:lnTo>
                  <a:pt x="6706" y="2754"/>
                </a:lnTo>
                <a:lnTo>
                  <a:pt x="6698" y="2748"/>
                </a:lnTo>
                <a:lnTo>
                  <a:pt x="6698" y="2746"/>
                </a:lnTo>
                <a:lnTo>
                  <a:pt x="6698" y="2750"/>
                </a:lnTo>
                <a:lnTo>
                  <a:pt x="6704" y="2758"/>
                </a:lnTo>
                <a:lnTo>
                  <a:pt x="6714" y="2766"/>
                </a:lnTo>
                <a:close/>
                <a:moveTo>
                  <a:pt x="5870" y="2188"/>
                </a:moveTo>
                <a:lnTo>
                  <a:pt x="5870" y="2188"/>
                </a:lnTo>
                <a:lnTo>
                  <a:pt x="5874" y="2184"/>
                </a:lnTo>
                <a:lnTo>
                  <a:pt x="5878" y="2182"/>
                </a:lnTo>
                <a:lnTo>
                  <a:pt x="5880" y="2182"/>
                </a:lnTo>
                <a:lnTo>
                  <a:pt x="5882" y="2180"/>
                </a:lnTo>
                <a:lnTo>
                  <a:pt x="5880" y="2176"/>
                </a:lnTo>
                <a:lnTo>
                  <a:pt x="5878" y="2176"/>
                </a:lnTo>
                <a:lnTo>
                  <a:pt x="5876" y="2176"/>
                </a:lnTo>
                <a:lnTo>
                  <a:pt x="5876" y="2174"/>
                </a:lnTo>
                <a:lnTo>
                  <a:pt x="5878" y="2172"/>
                </a:lnTo>
                <a:lnTo>
                  <a:pt x="5880" y="2168"/>
                </a:lnTo>
                <a:lnTo>
                  <a:pt x="5880" y="2166"/>
                </a:lnTo>
                <a:lnTo>
                  <a:pt x="5882" y="2168"/>
                </a:lnTo>
                <a:lnTo>
                  <a:pt x="5884" y="2174"/>
                </a:lnTo>
                <a:lnTo>
                  <a:pt x="5886" y="2176"/>
                </a:lnTo>
                <a:lnTo>
                  <a:pt x="5888" y="2172"/>
                </a:lnTo>
                <a:lnTo>
                  <a:pt x="5888" y="2168"/>
                </a:lnTo>
                <a:lnTo>
                  <a:pt x="5886" y="2162"/>
                </a:lnTo>
                <a:lnTo>
                  <a:pt x="5884" y="2156"/>
                </a:lnTo>
                <a:lnTo>
                  <a:pt x="5882" y="2156"/>
                </a:lnTo>
                <a:lnTo>
                  <a:pt x="5880" y="2156"/>
                </a:lnTo>
                <a:lnTo>
                  <a:pt x="5870" y="2158"/>
                </a:lnTo>
                <a:lnTo>
                  <a:pt x="5868" y="2158"/>
                </a:lnTo>
                <a:lnTo>
                  <a:pt x="5870" y="2154"/>
                </a:lnTo>
                <a:lnTo>
                  <a:pt x="5876" y="2152"/>
                </a:lnTo>
                <a:lnTo>
                  <a:pt x="5878" y="2148"/>
                </a:lnTo>
                <a:lnTo>
                  <a:pt x="5878" y="2146"/>
                </a:lnTo>
                <a:lnTo>
                  <a:pt x="5874" y="2146"/>
                </a:lnTo>
                <a:lnTo>
                  <a:pt x="5870" y="2144"/>
                </a:lnTo>
                <a:lnTo>
                  <a:pt x="5868" y="2138"/>
                </a:lnTo>
                <a:lnTo>
                  <a:pt x="5860" y="2124"/>
                </a:lnTo>
                <a:lnTo>
                  <a:pt x="5858" y="2122"/>
                </a:lnTo>
                <a:lnTo>
                  <a:pt x="5856" y="2122"/>
                </a:lnTo>
                <a:lnTo>
                  <a:pt x="5848" y="2122"/>
                </a:lnTo>
                <a:lnTo>
                  <a:pt x="5840" y="2124"/>
                </a:lnTo>
                <a:lnTo>
                  <a:pt x="5832" y="2126"/>
                </a:lnTo>
                <a:lnTo>
                  <a:pt x="5826" y="2126"/>
                </a:lnTo>
                <a:lnTo>
                  <a:pt x="5826" y="2130"/>
                </a:lnTo>
                <a:lnTo>
                  <a:pt x="5822" y="2132"/>
                </a:lnTo>
                <a:lnTo>
                  <a:pt x="5816" y="2134"/>
                </a:lnTo>
                <a:lnTo>
                  <a:pt x="5810" y="2136"/>
                </a:lnTo>
                <a:lnTo>
                  <a:pt x="5808" y="2138"/>
                </a:lnTo>
                <a:lnTo>
                  <a:pt x="5806" y="2146"/>
                </a:lnTo>
                <a:lnTo>
                  <a:pt x="5804" y="2150"/>
                </a:lnTo>
                <a:lnTo>
                  <a:pt x="5802" y="2152"/>
                </a:lnTo>
                <a:lnTo>
                  <a:pt x="5796" y="2154"/>
                </a:lnTo>
                <a:lnTo>
                  <a:pt x="5802" y="2152"/>
                </a:lnTo>
                <a:lnTo>
                  <a:pt x="5804" y="2150"/>
                </a:lnTo>
                <a:lnTo>
                  <a:pt x="5806" y="2144"/>
                </a:lnTo>
                <a:lnTo>
                  <a:pt x="5808" y="2136"/>
                </a:lnTo>
                <a:lnTo>
                  <a:pt x="5812" y="2134"/>
                </a:lnTo>
                <a:lnTo>
                  <a:pt x="5816" y="2130"/>
                </a:lnTo>
                <a:lnTo>
                  <a:pt x="5816" y="2128"/>
                </a:lnTo>
                <a:lnTo>
                  <a:pt x="5818" y="2126"/>
                </a:lnTo>
                <a:lnTo>
                  <a:pt x="5822" y="2124"/>
                </a:lnTo>
                <a:lnTo>
                  <a:pt x="5824" y="2122"/>
                </a:lnTo>
                <a:lnTo>
                  <a:pt x="5824" y="2120"/>
                </a:lnTo>
                <a:lnTo>
                  <a:pt x="5818" y="2116"/>
                </a:lnTo>
                <a:lnTo>
                  <a:pt x="5814" y="2114"/>
                </a:lnTo>
                <a:lnTo>
                  <a:pt x="5810" y="2114"/>
                </a:lnTo>
                <a:lnTo>
                  <a:pt x="5808" y="2114"/>
                </a:lnTo>
                <a:lnTo>
                  <a:pt x="5806" y="2116"/>
                </a:lnTo>
                <a:lnTo>
                  <a:pt x="5804" y="2120"/>
                </a:lnTo>
                <a:lnTo>
                  <a:pt x="5800" y="2122"/>
                </a:lnTo>
                <a:lnTo>
                  <a:pt x="5796" y="2122"/>
                </a:lnTo>
                <a:lnTo>
                  <a:pt x="5788" y="2122"/>
                </a:lnTo>
                <a:lnTo>
                  <a:pt x="5778" y="2128"/>
                </a:lnTo>
                <a:lnTo>
                  <a:pt x="5770" y="2134"/>
                </a:lnTo>
                <a:lnTo>
                  <a:pt x="5768" y="2138"/>
                </a:lnTo>
                <a:lnTo>
                  <a:pt x="5768" y="2142"/>
                </a:lnTo>
                <a:lnTo>
                  <a:pt x="5768" y="2144"/>
                </a:lnTo>
                <a:lnTo>
                  <a:pt x="5766" y="2146"/>
                </a:lnTo>
                <a:lnTo>
                  <a:pt x="5760" y="2150"/>
                </a:lnTo>
                <a:lnTo>
                  <a:pt x="5754" y="2154"/>
                </a:lnTo>
                <a:lnTo>
                  <a:pt x="5752" y="2156"/>
                </a:lnTo>
                <a:lnTo>
                  <a:pt x="5752" y="2158"/>
                </a:lnTo>
                <a:lnTo>
                  <a:pt x="5754" y="2160"/>
                </a:lnTo>
                <a:lnTo>
                  <a:pt x="5760" y="2160"/>
                </a:lnTo>
                <a:lnTo>
                  <a:pt x="5770" y="2160"/>
                </a:lnTo>
                <a:lnTo>
                  <a:pt x="5778" y="2160"/>
                </a:lnTo>
                <a:lnTo>
                  <a:pt x="5778" y="2162"/>
                </a:lnTo>
                <a:lnTo>
                  <a:pt x="5774" y="2166"/>
                </a:lnTo>
                <a:lnTo>
                  <a:pt x="5766" y="2174"/>
                </a:lnTo>
                <a:lnTo>
                  <a:pt x="5762" y="2180"/>
                </a:lnTo>
                <a:lnTo>
                  <a:pt x="5758" y="2182"/>
                </a:lnTo>
                <a:lnTo>
                  <a:pt x="5754" y="2182"/>
                </a:lnTo>
                <a:lnTo>
                  <a:pt x="5748" y="2182"/>
                </a:lnTo>
                <a:lnTo>
                  <a:pt x="5742" y="2184"/>
                </a:lnTo>
                <a:lnTo>
                  <a:pt x="5738" y="2184"/>
                </a:lnTo>
                <a:lnTo>
                  <a:pt x="5732" y="2180"/>
                </a:lnTo>
                <a:lnTo>
                  <a:pt x="5724" y="2178"/>
                </a:lnTo>
                <a:lnTo>
                  <a:pt x="5714" y="2178"/>
                </a:lnTo>
                <a:lnTo>
                  <a:pt x="5706" y="2180"/>
                </a:lnTo>
                <a:lnTo>
                  <a:pt x="5700" y="2186"/>
                </a:lnTo>
                <a:lnTo>
                  <a:pt x="5698" y="2188"/>
                </a:lnTo>
                <a:lnTo>
                  <a:pt x="5702" y="2188"/>
                </a:lnTo>
                <a:lnTo>
                  <a:pt x="5704" y="2188"/>
                </a:lnTo>
                <a:lnTo>
                  <a:pt x="5706" y="2188"/>
                </a:lnTo>
                <a:lnTo>
                  <a:pt x="5704" y="2192"/>
                </a:lnTo>
                <a:lnTo>
                  <a:pt x="5702" y="2196"/>
                </a:lnTo>
                <a:lnTo>
                  <a:pt x="5700" y="2200"/>
                </a:lnTo>
                <a:lnTo>
                  <a:pt x="5702" y="2204"/>
                </a:lnTo>
                <a:lnTo>
                  <a:pt x="5708" y="2204"/>
                </a:lnTo>
                <a:lnTo>
                  <a:pt x="5714" y="2206"/>
                </a:lnTo>
                <a:lnTo>
                  <a:pt x="5722" y="2206"/>
                </a:lnTo>
                <a:lnTo>
                  <a:pt x="5722" y="2208"/>
                </a:lnTo>
                <a:lnTo>
                  <a:pt x="5718" y="2210"/>
                </a:lnTo>
                <a:lnTo>
                  <a:pt x="5710" y="2214"/>
                </a:lnTo>
                <a:lnTo>
                  <a:pt x="5706" y="2218"/>
                </a:lnTo>
                <a:lnTo>
                  <a:pt x="5704" y="2222"/>
                </a:lnTo>
                <a:lnTo>
                  <a:pt x="5700" y="2226"/>
                </a:lnTo>
                <a:lnTo>
                  <a:pt x="5698" y="2228"/>
                </a:lnTo>
                <a:lnTo>
                  <a:pt x="5700" y="2232"/>
                </a:lnTo>
                <a:lnTo>
                  <a:pt x="5708" y="2240"/>
                </a:lnTo>
                <a:lnTo>
                  <a:pt x="5720" y="2244"/>
                </a:lnTo>
                <a:lnTo>
                  <a:pt x="5726" y="2246"/>
                </a:lnTo>
                <a:lnTo>
                  <a:pt x="5730" y="2246"/>
                </a:lnTo>
                <a:lnTo>
                  <a:pt x="5736" y="2244"/>
                </a:lnTo>
                <a:lnTo>
                  <a:pt x="5742" y="2244"/>
                </a:lnTo>
                <a:lnTo>
                  <a:pt x="5744" y="2246"/>
                </a:lnTo>
                <a:lnTo>
                  <a:pt x="5744" y="2248"/>
                </a:lnTo>
                <a:lnTo>
                  <a:pt x="5734" y="2250"/>
                </a:lnTo>
                <a:lnTo>
                  <a:pt x="5730" y="2252"/>
                </a:lnTo>
                <a:lnTo>
                  <a:pt x="5726" y="2256"/>
                </a:lnTo>
                <a:lnTo>
                  <a:pt x="5726" y="2258"/>
                </a:lnTo>
                <a:lnTo>
                  <a:pt x="5726" y="2262"/>
                </a:lnTo>
                <a:lnTo>
                  <a:pt x="5726" y="2264"/>
                </a:lnTo>
                <a:lnTo>
                  <a:pt x="5724" y="2268"/>
                </a:lnTo>
                <a:lnTo>
                  <a:pt x="5720" y="2274"/>
                </a:lnTo>
                <a:lnTo>
                  <a:pt x="5714" y="2278"/>
                </a:lnTo>
                <a:lnTo>
                  <a:pt x="5708" y="2284"/>
                </a:lnTo>
                <a:lnTo>
                  <a:pt x="5706" y="2286"/>
                </a:lnTo>
                <a:lnTo>
                  <a:pt x="5710" y="2286"/>
                </a:lnTo>
                <a:lnTo>
                  <a:pt x="5716" y="2286"/>
                </a:lnTo>
                <a:lnTo>
                  <a:pt x="5742" y="2278"/>
                </a:lnTo>
                <a:lnTo>
                  <a:pt x="5748" y="2276"/>
                </a:lnTo>
                <a:lnTo>
                  <a:pt x="5750" y="2278"/>
                </a:lnTo>
                <a:lnTo>
                  <a:pt x="5750" y="2280"/>
                </a:lnTo>
                <a:lnTo>
                  <a:pt x="5750" y="2282"/>
                </a:lnTo>
                <a:lnTo>
                  <a:pt x="5748" y="2284"/>
                </a:lnTo>
                <a:lnTo>
                  <a:pt x="5736" y="2286"/>
                </a:lnTo>
                <a:lnTo>
                  <a:pt x="5720" y="2288"/>
                </a:lnTo>
                <a:lnTo>
                  <a:pt x="5712" y="2292"/>
                </a:lnTo>
                <a:lnTo>
                  <a:pt x="5708" y="2296"/>
                </a:lnTo>
                <a:lnTo>
                  <a:pt x="5710" y="2300"/>
                </a:lnTo>
                <a:lnTo>
                  <a:pt x="5712" y="2302"/>
                </a:lnTo>
                <a:lnTo>
                  <a:pt x="5706" y="2302"/>
                </a:lnTo>
                <a:lnTo>
                  <a:pt x="5698" y="2302"/>
                </a:lnTo>
                <a:lnTo>
                  <a:pt x="5694" y="2302"/>
                </a:lnTo>
                <a:lnTo>
                  <a:pt x="5690" y="2306"/>
                </a:lnTo>
                <a:lnTo>
                  <a:pt x="5684" y="2310"/>
                </a:lnTo>
                <a:lnTo>
                  <a:pt x="5684" y="2314"/>
                </a:lnTo>
                <a:lnTo>
                  <a:pt x="5686" y="2314"/>
                </a:lnTo>
                <a:lnTo>
                  <a:pt x="5690" y="2314"/>
                </a:lnTo>
                <a:lnTo>
                  <a:pt x="5694" y="2314"/>
                </a:lnTo>
                <a:lnTo>
                  <a:pt x="5698" y="2314"/>
                </a:lnTo>
                <a:lnTo>
                  <a:pt x="5698" y="2316"/>
                </a:lnTo>
                <a:lnTo>
                  <a:pt x="5694" y="2322"/>
                </a:lnTo>
                <a:lnTo>
                  <a:pt x="5690" y="2326"/>
                </a:lnTo>
                <a:lnTo>
                  <a:pt x="5690" y="2330"/>
                </a:lnTo>
                <a:lnTo>
                  <a:pt x="5692" y="2332"/>
                </a:lnTo>
                <a:lnTo>
                  <a:pt x="5696" y="2332"/>
                </a:lnTo>
                <a:lnTo>
                  <a:pt x="5702" y="2334"/>
                </a:lnTo>
                <a:lnTo>
                  <a:pt x="5704" y="2336"/>
                </a:lnTo>
                <a:lnTo>
                  <a:pt x="5702" y="2340"/>
                </a:lnTo>
                <a:lnTo>
                  <a:pt x="5700" y="2344"/>
                </a:lnTo>
                <a:lnTo>
                  <a:pt x="5702" y="2344"/>
                </a:lnTo>
                <a:lnTo>
                  <a:pt x="5712" y="2340"/>
                </a:lnTo>
                <a:lnTo>
                  <a:pt x="5720" y="2338"/>
                </a:lnTo>
                <a:lnTo>
                  <a:pt x="5714" y="2344"/>
                </a:lnTo>
                <a:lnTo>
                  <a:pt x="5712" y="2346"/>
                </a:lnTo>
                <a:lnTo>
                  <a:pt x="5712" y="2348"/>
                </a:lnTo>
                <a:lnTo>
                  <a:pt x="5716" y="2350"/>
                </a:lnTo>
                <a:lnTo>
                  <a:pt x="5724" y="2352"/>
                </a:lnTo>
                <a:lnTo>
                  <a:pt x="5734" y="2350"/>
                </a:lnTo>
                <a:lnTo>
                  <a:pt x="5756" y="2344"/>
                </a:lnTo>
                <a:lnTo>
                  <a:pt x="5764" y="2342"/>
                </a:lnTo>
                <a:lnTo>
                  <a:pt x="5768" y="2338"/>
                </a:lnTo>
                <a:lnTo>
                  <a:pt x="5772" y="2326"/>
                </a:lnTo>
                <a:lnTo>
                  <a:pt x="5774" y="2324"/>
                </a:lnTo>
                <a:lnTo>
                  <a:pt x="5776" y="2328"/>
                </a:lnTo>
                <a:lnTo>
                  <a:pt x="5778" y="2330"/>
                </a:lnTo>
                <a:lnTo>
                  <a:pt x="5780" y="2330"/>
                </a:lnTo>
                <a:lnTo>
                  <a:pt x="5792" y="2324"/>
                </a:lnTo>
                <a:lnTo>
                  <a:pt x="5804" y="2316"/>
                </a:lnTo>
                <a:lnTo>
                  <a:pt x="5810" y="2314"/>
                </a:lnTo>
                <a:lnTo>
                  <a:pt x="5818" y="2312"/>
                </a:lnTo>
                <a:lnTo>
                  <a:pt x="5828" y="2310"/>
                </a:lnTo>
                <a:lnTo>
                  <a:pt x="5832" y="2308"/>
                </a:lnTo>
                <a:lnTo>
                  <a:pt x="5838" y="2306"/>
                </a:lnTo>
                <a:lnTo>
                  <a:pt x="5846" y="2308"/>
                </a:lnTo>
                <a:lnTo>
                  <a:pt x="5852" y="2310"/>
                </a:lnTo>
                <a:lnTo>
                  <a:pt x="5852" y="2306"/>
                </a:lnTo>
                <a:lnTo>
                  <a:pt x="5852" y="2298"/>
                </a:lnTo>
                <a:lnTo>
                  <a:pt x="5854" y="2292"/>
                </a:lnTo>
                <a:lnTo>
                  <a:pt x="5856" y="2284"/>
                </a:lnTo>
                <a:lnTo>
                  <a:pt x="5860" y="2276"/>
                </a:lnTo>
                <a:lnTo>
                  <a:pt x="5864" y="2268"/>
                </a:lnTo>
                <a:lnTo>
                  <a:pt x="5866" y="2252"/>
                </a:lnTo>
                <a:lnTo>
                  <a:pt x="5864" y="2236"/>
                </a:lnTo>
                <a:lnTo>
                  <a:pt x="5860" y="2222"/>
                </a:lnTo>
                <a:lnTo>
                  <a:pt x="5852" y="2206"/>
                </a:lnTo>
                <a:lnTo>
                  <a:pt x="5852" y="2202"/>
                </a:lnTo>
                <a:lnTo>
                  <a:pt x="5854" y="2200"/>
                </a:lnTo>
                <a:lnTo>
                  <a:pt x="5858" y="2200"/>
                </a:lnTo>
                <a:lnTo>
                  <a:pt x="5858" y="2196"/>
                </a:lnTo>
                <a:lnTo>
                  <a:pt x="5854" y="2192"/>
                </a:lnTo>
                <a:lnTo>
                  <a:pt x="5856" y="2192"/>
                </a:lnTo>
                <a:lnTo>
                  <a:pt x="5860" y="2192"/>
                </a:lnTo>
                <a:lnTo>
                  <a:pt x="5862" y="2196"/>
                </a:lnTo>
                <a:lnTo>
                  <a:pt x="5864" y="2196"/>
                </a:lnTo>
                <a:lnTo>
                  <a:pt x="5870" y="2188"/>
                </a:lnTo>
                <a:close/>
                <a:moveTo>
                  <a:pt x="6178" y="2288"/>
                </a:moveTo>
                <a:lnTo>
                  <a:pt x="6178" y="2288"/>
                </a:lnTo>
                <a:lnTo>
                  <a:pt x="6176" y="2278"/>
                </a:lnTo>
                <a:lnTo>
                  <a:pt x="6170" y="2270"/>
                </a:lnTo>
                <a:lnTo>
                  <a:pt x="6162" y="2266"/>
                </a:lnTo>
                <a:lnTo>
                  <a:pt x="6154" y="2262"/>
                </a:lnTo>
                <a:lnTo>
                  <a:pt x="6146" y="2260"/>
                </a:lnTo>
                <a:lnTo>
                  <a:pt x="6136" y="2260"/>
                </a:lnTo>
                <a:lnTo>
                  <a:pt x="6130" y="2262"/>
                </a:lnTo>
                <a:lnTo>
                  <a:pt x="6126" y="2266"/>
                </a:lnTo>
                <a:lnTo>
                  <a:pt x="6122" y="2272"/>
                </a:lnTo>
                <a:lnTo>
                  <a:pt x="6118" y="2272"/>
                </a:lnTo>
                <a:lnTo>
                  <a:pt x="6116" y="2268"/>
                </a:lnTo>
                <a:lnTo>
                  <a:pt x="6112" y="2268"/>
                </a:lnTo>
                <a:lnTo>
                  <a:pt x="6108" y="2266"/>
                </a:lnTo>
                <a:lnTo>
                  <a:pt x="6110" y="2262"/>
                </a:lnTo>
                <a:lnTo>
                  <a:pt x="6114" y="2258"/>
                </a:lnTo>
                <a:lnTo>
                  <a:pt x="6120" y="2256"/>
                </a:lnTo>
                <a:lnTo>
                  <a:pt x="6122" y="2254"/>
                </a:lnTo>
                <a:lnTo>
                  <a:pt x="6122" y="2250"/>
                </a:lnTo>
                <a:lnTo>
                  <a:pt x="6120" y="2242"/>
                </a:lnTo>
                <a:lnTo>
                  <a:pt x="6112" y="2232"/>
                </a:lnTo>
                <a:lnTo>
                  <a:pt x="6102" y="2224"/>
                </a:lnTo>
                <a:lnTo>
                  <a:pt x="6094" y="2218"/>
                </a:lnTo>
                <a:lnTo>
                  <a:pt x="6092" y="2216"/>
                </a:lnTo>
                <a:lnTo>
                  <a:pt x="6096" y="2216"/>
                </a:lnTo>
                <a:lnTo>
                  <a:pt x="6102" y="2218"/>
                </a:lnTo>
                <a:lnTo>
                  <a:pt x="6108" y="2222"/>
                </a:lnTo>
                <a:lnTo>
                  <a:pt x="6114" y="2224"/>
                </a:lnTo>
                <a:lnTo>
                  <a:pt x="6114" y="2222"/>
                </a:lnTo>
                <a:lnTo>
                  <a:pt x="6112" y="2220"/>
                </a:lnTo>
                <a:lnTo>
                  <a:pt x="6106" y="2210"/>
                </a:lnTo>
                <a:lnTo>
                  <a:pt x="6102" y="2206"/>
                </a:lnTo>
                <a:lnTo>
                  <a:pt x="6102" y="2200"/>
                </a:lnTo>
                <a:lnTo>
                  <a:pt x="6102" y="2194"/>
                </a:lnTo>
                <a:lnTo>
                  <a:pt x="6102" y="2190"/>
                </a:lnTo>
                <a:lnTo>
                  <a:pt x="6100" y="2188"/>
                </a:lnTo>
                <a:lnTo>
                  <a:pt x="6096" y="2186"/>
                </a:lnTo>
                <a:lnTo>
                  <a:pt x="6092" y="2184"/>
                </a:lnTo>
                <a:lnTo>
                  <a:pt x="6090" y="2182"/>
                </a:lnTo>
                <a:lnTo>
                  <a:pt x="6088" y="2176"/>
                </a:lnTo>
                <a:lnTo>
                  <a:pt x="6084" y="2170"/>
                </a:lnTo>
                <a:lnTo>
                  <a:pt x="6080" y="2166"/>
                </a:lnTo>
                <a:lnTo>
                  <a:pt x="6074" y="2164"/>
                </a:lnTo>
                <a:lnTo>
                  <a:pt x="6066" y="2162"/>
                </a:lnTo>
                <a:lnTo>
                  <a:pt x="6060" y="2160"/>
                </a:lnTo>
                <a:lnTo>
                  <a:pt x="6058" y="2154"/>
                </a:lnTo>
                <a:lnTo>
                  <a:pt x="6050" y="2140"/>
                </a:lnTo>
                <a:lnTo>
                  <a:pt x="6044" y="2124"/>
                </a:lnTo>
                <a:lnTo>
                  <a:pt x="6042" y="2112"/>
                </a:lnTo>
                <a:lnTo>
                  <a:pt x="6042" y="2104"/>
                </a:lnTo>
                <a:lnTo>
                  <a:pt x="6040" y="2100"/>
                </a:lnTo>
                <a:lnTo>
                  <a:pt x="6036" y="2098"/>
                </a:lnTo>
                <a:lnTo>
                  <a:pt x="6030" y="2092"/>
                </a:lnTo>
                <a:lnTo>
                  <a:pt x="6026" y="2086"/>
                </a:lnTo>
                <a:lnTo>
                  <a:pt x="6020" y="2080"/>
                </a:lnTo>
                <a:lnTo>
                  <a:pt x="6006" y="2074"/>
                </a:lnTo>
                <a:lnTo>
                  <a:pt x="6000" y="2072"/>
                </a:lnTo>
                <a:lnTo>
                  <a:pt x="5994" y="2070"/>
                </a:lnTo>
                <a:lnTo>
                  <a:pt x="5992" y="2072"/>
                </a:lnTo>
                <a:lnTo>
                  <a:pt x="5990" y="2074"/>
                </a:lnTo>
                <a:lnTo>
                  <a:pt x="5986" y="2076"/>
                </a:lnTo>
                <a:lnTo>
                  <a:pt x="5982" y="2076"/>
                </a:lnTo>
                <a:lnTo>
                  <a:pt x="5976" y="2076"/>
                </a:lnTo>
                <a:lnTo>
                  <a:pt x="5970" y="2074"/>
                </a:lnTo>
                <a:lnTo>
                  <a:pt x="5974" y="2072"/>
                </a:lnTo>
                <a:lnTo>
                  <a:pt x="5980" y="2070"/>
                </a:lnTo>
                <a:lnTo>
                  <a:pt x="5984" y="2066"/>
                </a:lnTo>
                <a:lnTo>
                  <a:pt x="5986" y="2062"/>
                </a:lnTo>
                <a:lnTo>
                  <a:pt x="5988" y="2062"/>
                </a:lnTo>
                <a:lnTo>
                  <a:pt x="5992" y="2062"/>
                </a:lnTo>
                <a:lnTo>
                  <a:pt x="6000" y="2060"/>
                </a:lnTo>
                <a:lnTo>
                  <a:pt x="6002" y="2058"/>
                </a:lnTo>
                <a:lnTo>
                  <a:pt x="6004" y="2058"/>
                </a:lnTo>
                <a:lnTo>
                  <a:pt x="6000" y="2056"/>
                </a:lnTo>
                <a:lnTo>
                  <a:pt x="5996" y="2054"/>
                </a:lnTo>
                <a:lnTo>
                  <a:pt x="5994" y="2052"/>
                </a:lnTo>
                <a:lnTo>
                  <a:pt x="5992" y="2050"/>
                </a:lnTo>
                <a:lnTo>
                  <a:pt x="5992" y="2048"/>
                </a:lnTo>
                <a:lnTo>
                  <a:pt x="5990" y="2046"/>
                </a:lnTo>
                <a:lnTo>
                  <a:pt x="5988" y="2044"/>
                </a:lnTo>
                <a:lnTo>
                  <a:pt x="5990" y="2044"/>
                </a:lnTo>
                <a:lnTo>
                  <a:pt x="5996" y="2046"/>
                </a:lnTo>
                <a:lnTo>
                  <a:pt x="6000" y="2044"/>
                </a:lnTo>
                <a:lnTo>
                  <a:pt x="6002" y="2042"/>
                </a:lnTo>
                <a:lnTo>
                  <a:pt x="6010" y="2034"/>
                </a:lnTo>
                <a:lnTo>
                  <a:pt x="6018" y="2014"/>
                </a:lnTo>
                <a:lnTo>
                  <a:pt x="6026" y="1996"/>
                </a:lnTo>
                <a:lnTo>
                  <a:pt x="6032" y="1986"/>
                </a:lnTo>
                <a:lnTo>
                  <a:pt x="6034" y="1980"/>
                </a:lnTo>
                <a:lnTo>
                  <a:pt x="6032" y="1974"/>
                </a:lnTo>
                <a:lnTo>
                  <a:pt x="6030" y="1970"/>
                </a:lnTo>
                <a:lnTo>
                  <a:pt x="6026" y="1968"/>
                </a:lnTo>
                <a:lnTo>
                  <a:pt x="6016" y="1966"/>
                </a:lnTo>
                <a:lnTo>
                  <a:pt x="6004" y="1968"/>
                </a:lnTo>
                <a:lnTo>
                  <a:pt x="5986" y="1968"/>
                </a:lnTo>
                <a:lnTo>
                  <a:pt x="5970" y="1966"/>
                </a:lnTo>
                <a:lnTo>
                  <a:pt x="5960" y="1968"/>
                </a:lnTo>
                <a:lnTo>
                  <a:pt x="5952" y="1972"/>
                </a:lnTo>
                <a:lnTo>
                  <a:pt x="5946" y="1976"/>
                </a:lnTo>
                <a:lnTo>
                  <a:pt x="5942" y="1974"/>
                </a:lnTo>
                <a:lnTo>
                  <a:pt x="5944" y="1972"/>
                </a:lnTo>
                <a:lnTo>
                  <a:pt x="5952" y="1962"/>
                </a:lnTo>
                <a:lnTo>
                  <a:pt x="5954" y="1960"/>
                </a:lnTo>
                <a:lnTo>
                  <a:pt x="5954" y="1958"/>
                </a:lnTo>
                <a:lnTo>
                  <a:pt x="5948" y="1958"/>
                </a:lnTo>
                <a:lnTo>
                  <a:pt x="5942" y="1960"/>
                </a:lnTo>
                <a:lnTo>
                  <a:pt x="5942" y="1958"/>
                </a:lnTo>
                <a:lnTo>
                  <a:pt x="5944" y="1958"/>
                </a:lnTo>
                <a:lnTo>
                  <a:pt x="5954" y="1950"/>
                </a:lnTo>
                <a:lnTo>
                  <a:pt x="5968" y="1938"/>
                </a:lnTo>
                <a:lnTo>
                  <a:pt x="5980" y="1926"/>
                </a:lnTo>
                <a:lnTo>
                  <a:pt x="5984" y="1920"/>
                </a:lnTo>
                <a:lnTo>
                  <a:pt x="5984" y="1918"/>
                </a:lnTo>
                <a:lnTo>
                  <a:pt x="5984" y="1916"/>
                </a:lnTo>
                <a:lnTo>
                  <a:pt x="5984" y="1914"/>
                </a:lnTo>
                <a:lnTo>
                  <a:pt x="5984" y="1910"/>
                </a:lnTo>
                <a:lnTo>
                  <a:pt x="5986" y="1908"/>
                </a:lnTo>
                <a:lnTo>
                  <a:pt x="5984" y="1906"/>
                </a:lnTo>
                <a:lnTo>
                  <a:pt x="5978" y="1904"/>
                </a:lnTo>
                <a:lnTo>
                  <a:pt x="5970" y="1906"/>
                </a:lnTo>
                <a:lnTo>
                  <a:pt x="5968" y="1908"/>
                </a:lnTo>
                <a:lnTo>
                  <a:pt x="5964" y="1908"/>
                </a:lnTo>
                <a:lnTo>
                  <a:pt x="5956" y="1908"/>
                </a:lnTo>
                <a:lnTo>
                  <a:pt x="5948" y="1912"/>
                </a:lnTo>
                <a:lnTo>
                  <a:pt x="5938" y="1914"/>
                </a:lnTo>
                <a:lnTo>
                  <a:pt x="5932" y="1912"/>
                </a:lnTo>
                <a:lnTo>
                  <a:pt x="5926" y="1912"/>
                </a:lnTo>
                <a:lnTo>
                  <a:pt x="5924" y="1912"/>
                </a:lnTo>
                <a:lnTo>
                  <a:pt x="5920" y="1914"/>
                </a:lnTo>
                <a:lnTo>
                  <a:pt x="5916" y="1912"/>
                </a:lnTo>
                <a:lnTo>
                  <a:pt x="5910" y="1910"/>
                </a:lnTo>
                <a:lnTo>
                  <a:pt x="5906" y="1908"/>
                </a:lnTo>
                <a:lnTo>
                  <a:pt x="5902" y="1910"/>
                </a:lnTo>
                <a:lnTo>
                  <a:pt x="5904" y="1916"/>
                </a:lnTo>
                <a:lnTo>
                  <a:pt x="5904" y="1920"/>
                </a:lnTo>
                <a:lnTo>
                  <a:pt x="5902" y="1922"/>
                </a:lnTo>
                <a:lnTo>
                  <a:pt x="5900" y="1924"/>
                </a:lnTo>
                <a:lnTo>
                  <a:pt x="5898" y="1924"/>
                </a:lnTo>
                <a:lnTo>
                  <a:pt x="5900" y="1930"/>
                </a:lnTo>
                <a:lnTo>
                  <a:pt x="5904" y="1932"/>
                </a:lnTo>
                <a:lnTo>
                  <a:pt x="5902" y="1934"/>
                </a:lnTo>
                <a:lnTo>
                  <a:pt x="5896" y="1932"/>
                </a:lnTo>
                <a:lnTo>
                  <a:pt x="5890" y="1932"/>
                </a:lnTo>
                <a:lnTo>
                  <a:pt x="5892" y="1934"/>
                </a:lnTo>
                <a:lnTo>
                  <a:pt x="5894" y="1938"/>
                </a:lnTo>
                <a:lnTo>
                  <a:pt x="5894" y="1942"/>
                </a:lnTo>
                <a:lnTo>
                  <a:pt x="5892" y="1942"/>
                </a:lnTo>
                <a:lnTo>
                  <a:pt x="5888" y="1942"/>
                </a:lnTo>
                <a:lnTo>
                  <a:pt x="5888" y="1944"/>
                </a:lnTo>
                <a:lnTo>
                  <a:pt x="5890" y="1948"/>
                </a:lnTo>
                <a:lnTo>
                  <a:pt x="5892" y="1952"/>
                </a:lnTo>
                <a:lnTo>
                  <a:pt x="5890" y="1956"/>
                </a:lnTo>
                <a:lnTo>
                  <a:pt x="5886" y="1956"/>
                </a:lnTo>
                <a:lnTo>
                  <a:pt x="5876" y="1956"/>
                </a:lnTo>
                <a:lnTo>
                  <a:pt x="5872" y="1958"/>
                </a:lnTo>
                <a:lnTo>
                  <a:pt x="5874" y="1962"/>
                </a:lnTo>
                <a:lnTo>
                  <a:pt x="5876" y="1968"/>
                </a:lnTo>
                <a:lnTo>
                  <a:pt x="5874" y="1972"/>
                </a:lnTo>
                <a:lnTo>
                  <a:pt x="5872" y="1976"/>
                </a:lnTo>
                <a:lnTo>
                  <a:pt x="5872" y="1986"/>
                </a:lnTo>
                <a:lnTo>
                  <a:pt x="5872" y="1988"/>
                </a:lnTo>
                <a:lnTo>
                  <a:pt x="5874" y="1990"/>
                </a:lnTo>
                <a:lnTo>
                  <a:pt x="5878" y="1992"/>
                </a:lnTo>
                <a:lnTo>
                  <a:pt x="5880" y="1994"/>
                </a:lnTo>
                <a:lnTo>
                  <a:pt x="5880" y="1998"/>
                </a:lnTo>
                <a:lnTo>
                  <a:pt x="5876" y="2004"/>
                </a:lnTo>
                <a:lnTo>
                  <a:pt x="5874" y="2006"/>
                </a:lnTo>
                <a:lnTo>
                  <a:pt x="5872" y="2008"/>
                </a:lnTo>
                <a:lnTo>
                  <a:pt x="5874" y="2010"/>
                </a:lnTo>
                <a:lnTo>
                  <a:pt x="5876" y="2012"/>
                </a:lnTo>
                <a:lnTo>
                  <a:pt x="5874" y="2014"/>
                </a:lnTo>
                <a:lnTo>
                  <a:pt x="5870" y="2016"/>
                </a:lnTo>
                <a:lnTo>
                  <a:pt x="5868" y="2018"/>
                </a:lnTo>
                <a:lnTo>
                  <a:pt x="5872" y="2020"/>
                </a:lnTo>
                <a:lnTo>
                  <a:pt x="5872" y="2024"/>
                </a:lnTo>
                <a:lnTo>
                  <a:pt x="5868" y="2026"/>
                </a:lnTo>
                <a:lnTo>
                  <a:pt x="5862" y="2026"/>
                </a:lnTo>
                <a:lnTo>
                  <a:pt x="5858" y="2026"/>
                </a:lnTo>
                <a:lnTo>
                  <a:pt x="5856" y="2028"/>
                </a:lnTo>
                <a:lnTo>
                  <a:pt x="5856" y="2030"/>
                </a:lnTo>
                <a:lnTo>
                  <a:pt x="5858" y="2030"/>
                </a:lnTo>
                <a:lnTo>
                  <a:pt x="5866" y="2030"/>
                </a:lnTo>
                <a:lnTo>
                  <a:pt x="5874" y="2030"/>
                </a:lnTo>
                <a:lnTo>
                  <a:pt x="5876" y="2032"/>
                </a:lnTo>
                <a:lnTo>
                  <a:pt x="5868" y="2034"/>
                </a:lnTo>
                <a:lnTo>
                  <a:pt x="5864" y="2036"/>
                </a:lnTo>
                <a:lnTo>
                  <a:pt x="5864" y="2038"/>
                </a:lnTo>
                <a:lnTo>
                  <a:pt x="5868" y="2038"/>
                </a:lnTo>
                <a:lnTo>
                  <a:pt x="5872" y="2040"/>
                </a:lnTo>
                <a:lnTo>
                  <a:pt x="5876" y="2040"/>
                </a:lnTo>
                <a:lnTo>
                  <a:pt x="5878" y="2040"/>
                </a:lnTo>
                <a:lnTo>
                  <a:pt x="5880" y="2040"/>
                </a:lnTo>
                <a:lnTo>
                  <a:pt x="5884" y="2038"/>
                </a:lnTo>
                <a:lnTo>
                  <a:pt x="5892" y="2030"/>
                </a:lnTo>
                <a:lnTo>
                  <a:pt x="5890" y="2036"/>
                </a:lnTo>
                <a:lnTo>
                  <a:pt x="5888" y="2042"/>
                </a:lnTo>
                <a:lnTo>
                  <a:pt x="5886" y="2048"/>
                </a:lnTo>
                <a:lnTo>
                  <a:pt x="5886" y="2052"/>
                </a:lnTo>
                <a:lnTo>
                  <a:pt x="5882" y="2054"/>
                </a:lnTo>
                <a:lnTo>
                  <a:pt x="5880" y="2058"/>
                </a:lnTo>
                <a:lnTo>
                  <a:pt x="5882" y="2062"/>
                </a:lnTo>
                <a:lnTo>
                  <a:pt x="5882" y="2066"/>
                </a:lnTo>
                <a:lnTo>
                  <a:pt x="5880" y="2070"/>
                </a:lnTo>
                <a:lnTo>
                  <a:pt x="5876" y="2076"/>
                </a:lnTo>
                <a:lnTo>
                  <a:pt x="5878" y="2078"/>
                </a:lnTo>
                <a:lnTo>
                  <a:pt x="5878" y="2082"/>
                </a:lnTo>
                <a:lnTo>
                  <a:pt x="5878" y="2086"/>
                </a:lnTo>
                <a:lnTo>
                  <a:pt x="5878" y="2088"/>
                </a:lnTo>
                <a:lnTo>
                  <a:pt x="5880" y="2090"/>
                </a:lnTo>
                <a:lnTo>
                  <a:pt x="5884" y="2088"/>
                </a:lnTo>
                <a:lnTo>
                  <a:pt x="5882" y="2090"/>
                </a:lnTo>
                <a:lnTo>
                  <a:pt x="5878" y="2100"/>
                </a:lnTo>
                <a:lnTo>
                  <a:pt x="5874" y="2112"/>
                </a:lnTo>
                <a:lnTo>
                  <a:pt x="5874" y="2116"/>
                </a:lnTo>
                <a:lnTo>
                  <a:pt x="5876" y="2118"/>
                </a:lnTo>
                <a:lnTo>
                  <a:pt x="5878" y="2120"/>
                </a:lnTo>
                <a:lnTo>
                  <a:pt x="5880" y="2118"/>
                </a:lnTo>
                <a:lnTo>
                  <a:pt x="5884" y="2108"/>
                </a:lnTo>
                <a:lnTo>
                  <a:pt x="5886" y="2098"/>
                </a:lnTo>
                <a:lnTo>
                  <a:pt x="5888" y="2094"/>
                </a:lnTo>
                <a:lnTo>
                  <a:pt x="5892" y="2090"/>
                </a:lnTo>
                <a:lnTo>
                  <a:pt x="5892" y="2088"/>
                </a:lnTo>
                <a:lnTo>
                  <a:pt x="5892" y="2086"/>
                </a:lnTo>
                <a:lnTo>
                  <a:pt x="5890" y="2082"/>
                </a:lnTo>
                <a:lnTo>
                  <a:pt x="5888" y="2078"/>
                </a:lnTo>
                <a:lnTo>
                  <a:pt x="5888" y="2076"/>
                </a:lnTo>
                <a:lnTo>
                  <a:pt x="5890" y="2072"/>
                </a:lnTo>
                <a:lnTo>
                  <a:pt x="5894" y="2070"/>
                </a:lnTo>
                <a:lnTo>
                  <a:pt x="5892" y="2074"/>
                </a:lnTo>
                <a:lnTo>
                  <a:pt x="5892" y="2078"/>
                </a:lnTo>
                <a:lnTo>
                  <a:pt x="5894" y="2080"/>
                </a:lnTo>
                <a:lnTo>
                  <a:pt x="5896" y="2082"/>
                </a:lnTo>
                <a:lnTo>
                  <a:pt x="5898" y="2084"/>
                </a:lnTo>
                <a:lnTo>
                  <a:pt x="5900" y="2080"/>
                </a:lnTo>
                <a:lnTo>
                  <a:pt x="5900" y="2078"/>
                </a:lnTo>
                <a:lnTo>
                  <a:pt x="5904" y="2080"/>
                </a:lnTo>
                <a:lnTo>
                  <a:pt x="5906" y="2082"/>
                </a:lnTo>
                <a:lnTo>
                  <a:pt x="5906" y="2080"/>
                </a:lnTo>
                <a:lnTo>
                  <a:pt x="5908" y="2076"/>
                </a:lnTo>
                <a:lnTo>
                  <a:pt x="5910" y="2074"/>
                </a:lnTo>
                <a:lnTo>
                  <a:pt x="5912" y="2072"/>
                </a:lnTo>
                <a:lnTo>
                  <a:pt x="5916" y="2074"/>
                </a:lnTo>
                <a:lnTo>
                  <a:pt x="5922" y="2080"/>
                </a:lnTo>
                <a:lnTo>
                  <a:pt x="5914" y="2080"/>
                </a:lnTo>
                <a:lnTo>
                  <a:pt x="5908" y="2084"/>
                </a:lnTo>
                <a:lnTo>
                  <a:pt x="5908" y="2086"/>
                </a:lnTo>
                <a:lnTo>
                  <a:pt x="5908" y="2090"/>
                </a:lnTo>
                <a:lnTo>
                  <a:pt x="5916" y="2098"/>
                </a:lnTo>
                <a:lnTo>
                  <a:pt x="5918" y="2102"/>
                </a:lnTo>
                <a:lnTo>
                  <a:pt x="5920" y="2108"/>
                </a:lnTo>
                <a:lnTo>
                  <a:pt x="5918" y="2112"/>
                </a:lnTo>
                <a:lnTo>
                  <a:pt x="5914" y="2116"/>
                </a:lnTo>
                <a:lnTo>
                  <a:pt x="5908" y="2124"/>
                </a:lnTo>
                <a:lnTo>
                  <a:pt x="5906" y="2128"/>
                </a:lnTo>
                <a:lnTo>
                  <a:pt x="5906" y="2134"/>
                </a:lnTo>
                <a:lnTo>
                  <a:pt x="5906" y="2140"/>
                </a:lnTo>
                <a:lnTo>
                  <a:pt x="5904" y="2138"/>
                </a:lnTo>
                <a:lnTo>
                  <a:pt x="5902" y="2136"/>
                </a:lnTo>
                <a:lnTo>
                  <a:pt x="5900" y="2136"/>
                </a:lnTo>
                <a:lnTo>
                  <a:pt x="5898" y="2138"/>
                </a:lnTo>
                <a:lnTo>
                  <a:pt x="5898" y="2140"/>
                </a:lnTo>
                <a:lnTo>
                  <a:pt x="5898" y="2144"/>
                </a:lnTo>
                <a:lnTo>
                  <a:pt x="5904" y="2152"/>
                </a:lnTo>
                <a:lnTo>
                  <a:pt x="5908" y="2156"/>
                </a:lnTo>
                <a:lnTo>
                  <a:pt x="5910" y="2156"/>
                </a:lnTo>
                <a:lnTo>
                  <a:pt x="5908" y="2152"/>
                </a:lnTo>
                <a:lnTo>
                  <a:pt x="5908" y="2148"/>
                </a:lnTo>
                <a:lnTo>
                  <a:pt x="5908" y="2146"/>
                </a:lnTo>
                <a:lnTo>
                  <a:pt x="5910" y="2144"/>
                </a:lnTo>
                <a:lnTo>
                  <a:pt x="5912" y="2146"/>
                </a:lnTo>
                <a:lnTo>
                  <a:pt x="5918" y="2148"/>
                </a:lnTo>
                <a:lnTo>
                  <a:pt x="5924" y="2154"/>
                </a:lnTo>
                <a:lnTo>
                  <a:pt x="5928" y="2156"/>
                </a:lnTo>
                <a:lnTo>
                  <a:pt x="5930" y="2156"/>
                </a:lnTo>
                <a:lnTo>
                  <a:pt x="5932" y="2152"/>
                </a:lnTo>
                <a:lnTo>
                  <a:pt x="5930" y="2146"/>
                </a:lnTo>
                <a:lnTo>
                  <a:pt x="5930" y="2144"/>
                </a:lnTo>
                <a:lnTo>
                  <a:pt x="5936" y="2148"/>
                </a:lnTo>
                <a:lnTo>
                  <a:pt x="5944" y="2152"/>
                </a:lnTo>
                <a:lnTo>
                  <a:pt x="5948" y="2150"/>
                </a:lnTo>
                <a:lnTo>
                  <a:pt x="5950" y="2148"/>
                </a:lnTo>
                <a:lnTo>
                  <a:pt x="5956" y="2144"/>
                </a:lnTo>
                <a:lnTo>
                  <a:pt x="5958" y="2144"/>
                </a:lnTo>
                <a:lnTo>
                  <a:pt x="5962" y="2144"/>
                </a:lnTo>
                <a:lnTo>
                  <a:pt x="5964" y="2140"/>
                </a:lnTo>
                <a:lnTo>
                  <a:pt x="5966" y="2138"/>
                </a:lnTo>
                <a:lnTo>
                  <a:pt x="5972" y="2138"/>
                </a:lnTo>
                <a:lnTo>
                  <a:pt x="5976" y="2138"/>
                </a:lnTo>
                <a:lnTo>
                  <a:pt x="5976" y="2140"/>
                </a:lnTo>
                <a:lnTo>
                  <a:pt x="5972" y="2144"/>
                </a:lnTo>
                <a:lnTo>
                  <a:pt x="5964" y="2154"/>
                </a:lnTo>
                <a:lnTo>
                  <a:pt x="5962" y="2162"/>
                </a:lnTo>
                <a:lnTo>
                  <a:pt x="5960" y="2166"/>
                </a:lnTo>
                <a:lnTo>
                  <a:pt x="5960" y="2172"/>
                </a:lnTo>
                <a:lnTo>
                  <a:pt x="5962" y="2176"/>
                </a:lnTo>
                <a:lnTo>
                  <a:pt x="5970" y="2182"/>
                </a:lnTo>
                <a:lnTo>
                  <a:pt x="5976" y="2190"/>
                </a:lnTo>
                <a:lnTo>
                  <a:pt x="5980" y="2194"/>
                </a:lnTo>
                <a:lnTo>
                  <a:pt x="5982" y="2192"/>
                </a:lnTo>
                <a:lnTo>
                  <a:pt x="5984" y="2188"/>
                </a:lnTo>
                <a:lnTo>
                  <a:pt x="5986" y="2188"/>
                </a:lnTo>
                <a:lnTo>
                  <a:pt x="5990" y="2186"/>
                </a:lnTo>
                <a:lnTo>
                  <a:pt x="5992" y="2188"/>
                </a:lnTo>
                <a:lnTo>
                  <a:pt x="5992" y="2192"/>
                </a:lnTo>
                <a:lnTo>
                  <a:pt x="5990" y="2196"/>
                </a:lnTo>
                <a:lnTo>
                  <a:pt x="5990" y="2198"/>
                </a:lnTo>
                <a:lnTo>
                  <a:pt x="5992" y="2200"/>
                </a:lnTo>
                <a:lnTo>
                  <a:pt x="5990" y="2202"/>
                </a:lnTo>
                <a:lnTo>
                  <a:pt x="5986" y="2204"/>
                </a:lnTo>
                <a:lnTo>
                  <a:pt x="5984" y="2206"/>
                </a:lnTo>
                <a:lnTo>
                  <a:pt x="5982" y="2208"/>
                </a:lnTo>
                <a:lnTo>
                  <a:pt x="5984" y="2212"/>
                </a:lnTo>
                <a:lnTo>
                  <a:pt x="5988" y="2214"/>
                </a:lnTo>
                <a:lnTo>
                  <a:pt x="5988" y="2216"/>
                </a:lnTo>
                <a:lnTo>
                  <a:pt x="5986" y="2218"/>
                </a:lnTo>
                <a:lnTo>
                  <a:pt x="5984" y="2220"/>
                </a:lnTo>
                <a:lnTo>
                  <a:pt x="5984" y="2222"/>
                </a:lnTo>
                <a:lnTo>
                  <a:pt x="5984" y="2226"/>
                </a:lnTo>
                <a:lnTo>
                  <a:pt x="5988" y="2232"/>
                </a:lnTo>
                <a:lnTo>
                  <a:pt x="5992" y="2242"/>
                </a:lnTo>
                <a:lnTo>
                  <a:pt x="5988" y="2238"/>
                </a:lnTo>
                <a:lnTo>
                  <a:pt x="5984" y="2234"/>
                </a:lnTo>
                <a:lnTo>
                  <a:pt x="5980" y="2234"/>
                </a:lnTo>
                <a:lnTo>
                  <a:pt x="5978" y="2236"/>
                </a:lnTo>
                <a:lnTo>
                  <a:pt x="5980" y="2240"/>
                </a:lnTo>
                <a:lnTo>
                  <a:pt x="5982" y="2244"/>
                </a:lnTo>
                <a:lnTo>
                  <a:pt x="5980" y="2242"/>
                </a:lnTo>
                <a:lnTo>
                  <a:pt x="5974" y="2238"/>
                </a:lnTo>
                <a:lnTo>
                  <a:pt x="5970" y="2238"/>
                </a:lnTo>
                <a:lnTo>
                  <a:pt x="5966" y="2240"/>
                </a:lnTo>
                <a:lnTo>
                  <a:pt x="5960" y="2242"/>
                </a:lnTo>
                <a:lnTo>
                  <a:pt x="5956" y="2240"/>
                </a:lnTo>
                <a:lnTo>
                  <a:pt x="5954" y="2240"/>
                </a:lnTo>
                <a:lnTo>
                  <a:pt x="5950" y="2240"/>
                </a:lnTo>
                <a:lnTo>
                  <a:pt x="5948" y="2242"/>
                </a:lnTo>
                <a:lnTo>
                  <a:pt x="5944" y="2244"/>
                </a:lnTo>
                <a:lnTo>
                  <a:pt x="5940" y="2246"/>
                </a:lnTo>
                <a:lnTo>
                  <a:pt x="5936" y="2250"/>
                </a:lnTo>
                <a:lnTo>
                  <a:pt x="5930" y="2258"/>
                </a:lnTo>
                <a:lnTo>
                  <a:pt x="5924" y="2260"/>
                </a:lnTo>
                <a:lnTo>
                  <a:pt x="5920" y="2264"/>
                </a:lnTo>
                <a:lnTo>
                  <a:pt x="5916" y="2268"/>
                </a:lnTo>
                <a:lnTo>
                  <a:pt x="5914" y="2274"/>
                </a:lnTo>
                <a:lnTo>
                  <a:pt x="5916" y="2274"/>
                </a:lnTo>
                <a:lnTo>
                  <a:pt x="5918" y="2272"/>
                </a:lnTo>
                <a:lnTo>
                  <a:pt x="5922" y="2272"/>
                </a:lnTo>
                <a:lnTo>
                  <a:pt x="5924" y="2272"/>
                </a:lnTo>
                <a:lnTo>
                  <a:pt x="5928" y="2270"/>
                </a:lnTo>
                <a:lnTo>
                  <a:pt x="5936" y="2266"/>
                </a:lnTo>
                <a:lnTo>
                  <a:pt x="5942" y="2264"/>
                </a:lnTo>
                <a:lnTo>
                  <a:pt x="5942" y="2266"/>
                </a:lnTo>
                <a:lnTo>
                  <a:pt x="5940" y="2270"/>
                </a:lnTo>
                <a:lnTo>
                  <a:pt x="5942" y="2272"/>
                </a:lnTo>
                <a:lnTo>
                  <a:pt x="5944" y="2274"/>
                </a:lnTo>
                <a:lnTo>
                  <a:pt x="5942" y="2278"/>
                </a:lnTo>
                <a:lnTo>
                  <a:pt x="5942" y="2282"/>
                </a:lnTo>
                <a:lnTo>
                  <a:pt x="5942" y="2284"/>
                </a:lnTo>
                <a:lnTo>
                  <a:pt x="5942" y="2290"/>
                </a:lnTo>
                <a:lnTo>
                  <a:pt x="5942" y="2294"/>
                </a:lnTo>
                <a:lnTo>
                  <a:pt x="5940" y="2298"/>
                </a:lnTo>
                <a:lnTo>
                  <a:pt x="5936" y="2304"/>
                </a:lnTo>
                <a:lnTo>
                  <a:pt x="5930" y="2308"/>
                </a:lnTo>
                <a:lnTo>
                  <a:pt x="5916" y="2314"/>
                </a:lnTo>
                <a:lnTo>
                  <a:pt x="5908" y="2316"/>
                </a:lnTo>
                <a:lnTo>
                  <a:pt x="5902" y="2318"/>
                </a:lnTo>
                <a:lnTo>
                  <a:pt x="5896" y="2322"/>
                </a:lnTo>
                <a:lnTo>
                  <a:pt x="5894" y="2326"/>
                </a:lnTo>
                <a:lnTo>
                  <a:pt x="5894" y="2328"/>
                </a:lnTo>
                <a:lnTo>
                  <a:pt x="5896" y="2328"/>
                </a:lnTo>
                <a:lnTo>
                  <a:pt x="5900" y="2330"/>
                </a:lnTo>
                <a:lnTo>
                  <a:pt x="5900" y="2332"/>
                </a:lnTo>
                <a:lnTo>
                  <a:pt x="5898" y="2334"/>
                </a:lnTo>
                <a:lnTo>
                  <a:pt x="5898" y="2338"/>
                </a:lnTo>
                <a:lnTo>
                  <a:pt x="5902" y="2342"/>
                </a:lnTo>
                <a:lnTo>
                  <a:pt x="5908" y="2342"/>
                </a:lnTo>
                <a:lnTo>
                  <a:pt x="5916" y="2338"/>
                </a:lnTo>
                <a:lnTo>
                  <a:pt x="5924" y="2336"/>
                </a:lnTo>
                <a:lnTo>
                  <a:pt x="5930" y="2336"/>
                </a:lnTo>
                <a:lnTo>
                  <a:pt x="5934" y="2338"/>
                </a:lnTo>
                <a:lnTo>
                  <a:pt x="5934" y="2344"/>
                </a:lnTo>
                <a:lnTo>
                  <a:pt x="5934" y="2346"/>
                </a:lnTo>
                <a:lnTo>
                  <a:pt x="5934" y="2348"/>
                </a:lnTo>
                <a:lnTo>
                  <a:pt x="5940" y="2346"/>
                </a:lnTo>
                <a:lnTo>
                  <a:pt x="5944" y="2346"/>
                </a:lnTo>
                <a:lnTo>
                  <a:pt x="5948" y="2346"/>
                </a:lnTo>
                <a:lnTo>
                  <a:pt x="5954" y="2348"/>
                </a:lnTo>
                <a:lnTo>
                  <a:pt x="5960" y="2352"/>
                </a:lnTo>
                <a:lnTo>
                  <a:pt x="5964" y="2356"/>
                </a:lnTo>
                <a:lnTo>
                  <a:pt x="5968" y="2358"/>
                </a:lnTo>
                <a:lnTo>
                  <a:pt x="5972" y="2356"/>
                </a:lnTo>
                <a:lnTo>
                  <a:pt x="5976" y="2354"/>
                </a:lnTo>
                <a:lnTo>
                  <a:pt x="5982" y="2348"/>
                </a:lnTo>
                <a:lnTo>
                  <a:pt x="5986" y="2346"/>
                </a:lnTo>
                <a:lnTo>
                  <a:pt x="5990" y="2346"/>
                </a:lnTo>
                <a:lnTo>
                  <a:pt x="5994" y="2344"/>
                </a:lnTo>
                <a:lnTo>
                  <a:pt x="5998" y="2342"/>
                </a:lnTo>
                <a:lnTo>
                  <a:pt x="6004" y="2338"/>
                </a:lnTo>
                <a:lnTo>
                  <a:pt x="6012" y="2334"/>
                </a:lnTo>
                <a:lnTo>
                  <a:pt x="6006" y="2338"/>
                </a:lnTo>
                <a:lnTo>
                  <a:pt x="6004" y="2344"/>
                </a:lnTo>
                <a:lnTo>
                  <a:pt x="5996" y="2350"/>
                </a:lnTo>
                <a:lnTo>
                  <a:pt x="5990" y="2354"/>
                </a:lnTo>
                <a:lnTo>
                  <a:pt x="5988" y="2362"/>
                </a:lnTo>
                <a:lnTo>
                  <a:pt x="5986" y="2366"/>
                </a:lnTo>
                <a:lnTo>
                  <a:pt x="5978" y="2368"/>
                </a:lnTo>
                <a:lnTo>
                  <a:pt x="5970" y="2368"/>
                </a:lnTo>
                <a:lnTo>
                  <a:pt x="5964" y="2366"/>
                </a:lnTo>
                <a:lnTo>
                  <a:pt x="5958" y="2366"/>
                </a:lnTo>
                <a:lnTo>
                  <a:pt x="5946" y="2364"/>
                </a:lnTo>
                <a:lnTo>
                  <a:pt x="5940" y="2366"/>
                </a:lnTo>
                <a:lnTo>
                  <a:pt x="5936" y="2366"/>
                </a:lnTo>
                <a:lnTo>
                  <a:pt x="5936" y="2368"/>
                </a:lnTo>
                <a:lnTo>
                  <a:pt x="5936" y="2370"/>
                </a:lnTo>
                <a:lnTo>
                  <a:pt x="5936" y="2374"/>
                </a:lnTo>
                <a:lnTo>
                  <a:pt x="5934" y="2376"/>
                </a:lnTo>
                <a:lnTo>
                  <a:pt x="5930" y="2378"/>
                </a:lnTo>
                <a:lnTo>
                  <a:pt x="5926" y="2378"/>
                </a:lnTo>
                <a:lnTo>
                  <a:pt x="5924" y="2380"/>
                </a:lnTo>
                <a:lnTo>
                  <a:pt x="5922" y="2384"/>
                </a:lnTo>
                <a:lnTo>
                  <a:pt x="5922" y="2388"/>
                </a:lnTo>
                <a:lnTo>
                  <a:pt x="5922" y="2390"/>
                </a:lnTo>
                <a:lnTo>
                  <a:pt x="5920" y="2392"/>
                </a:lnTo>
                <a:lnTo>
                  <a:pt x="5916" y="2396"/>
                </a:lnTo>
                <a:lnTo>
                  <a:pt x="5916" y="2398"/>
                </a:lnTo>
                <a:lnTo>
                  <a:pt x="5914" y="2402"/>
                </a:lnTo>
                <a:lnTo>
                  <a:pt x="5910" y="2404"/>
                </a:lnTo>
                <a:lnTo>
                  <a:pt x="5904" y="2410"/>
                </a:lnTo>
                <a:lnTo>
                  <a:pt x="5900" y="2416"/>
                </a:lnTo>
                <a:lnTo>
                  <a:pt x="5894" y="2422"/>
                </a:lnTo>
                <a:lnTo>
                  <a:pt x="5890" y="2424"/>
                </a:lnTo>
                <a:lnTo>
                  <a:pt x="5886" y="2424"/>
                </a:lnTo>
                <a:lnTo>
                  <a:pt x="5882" y="2424"/>
                </a:lnTo>
                <a:lnTo>
                  <a:pt x="5878" y="2426"/>
                </a:lnTo>
                <a:lnTo>
                  <a:pt x="5876" y="2428"/>
                </a:lnTo>
                <a:lnTo>
                  <a:pt x="5876" y="2432"/>
                </a:lnTo>
                <a:lnTo>
                  <a:pt x="5876" y="2436"/>
                </a:lnTo>
                <a:lnTo>
                  <a:pt x="5878" y="2436"/>
                </a:lnTo>
                <a:lnTo>
                  <a:pt x="5882" y="2434"/>
                </a:lnTo>
                <a:lnTo>
                  <a:pt x="5884" y="2434"/>
                </a:lnTo>
                <a:lnTo>
                  <a:pt x="5886" y="2434"/>
                </a:lnTo>
                <a:lnTo>
                  <a:pt x="5890" y="2436"/>
                </a:lnTo>
                <a:lnTo>
                  <a:pt x="5894" y="2440"/>
                </a:lnTo>
                <a:lnTo>
                  <a:pt x="5896" y="2440"/>
                </a:lnTo>
                <a:lnTo>
                  <a:pt x="5898" y="2440"/>
                </a:lnTo>
                <a:lnTo>
                  <a:pt x="5900" y="2438"/>
                </a:lnTo>
                <a:lnTo>
                  <a:pt x="5902" y="2434"/>
                </a:lnTo>
                <a:lnTo>
                  <a:pt x="5902" y="2432"/>
                </a:lnTo>
                <a:lnTo>
                  <a:pt x="5906" y="2430"/>
                </a:lnTo>
                <a:lnTo>
                  <a:pt x="5912" y="2426"/>
                </a:lnTo>
                <a:lnTo>
                  <a:pt x="5914" y="2424"/>
                </a:lnTo>
                <a:lnTo>
                  <a:pt x="5918" y="2420"/>
                </a:lnTo>
                <a:lnTo>
                  <a:pt x="5928" y="2418"/>
                </a:lnTo>
                <a:lnTo>
                  <a:pt x="5936" y="2416"/>
                </a:lnTo>
                <a:lnTo>
                  <a:pt x="5942" y="2418"/>
                </a:lnTo>
                <a:lnTo>
                  <a:pt x="5954" y="2426"/>
                </a:lnTo>
                <a:lnTo>
                  <a:pt x="5958" y="2426"/>
                </a:lnTo>
                <a:lnTo>
                  <a:pt x="5962" y="2424"/>
                </a:lnTo>
                <a:lnTo>
                  <a:pt x="5964" y="2416"/>
                </a:lnTo>
                <a:lnTo>
                  <a:pt x="5966" y="2406"/>
                </a:lnTo>
                <a:lnTo>
                  <a:pt x="5968" y="2402"/>
                </a:lnTo>
                <a:lnTo>
                  <a:pt x="5970" y="2402"/>
                </a:lnTo>
                <a:lnTo>
                  <a:pt x="5972" y="2402"/>
                </a:lnTo>
                <a:lnTo>
                  <a:pt x="5976" y="2402"/>
                </a:lnTo>
                <a:lnTo>
                  <a:pt x="5982" y="2398"/>
                </a:lnTo>
                <a:lnTo>
                  <a:pt x="5986" y="2396"/>
                </a:lnTo>
                <a:lnTo>
                  <a:pt x="5992" y="2396"/>
                </a:lnTo>
                <a:lnTo>
                  <a:pt x="5996" y="2396"/>
                </a:lnTo>
                <a:lnTo>
                  <a:pt x="6000" y="2400"/>
                </a:lnTo>
                <a:lnTo>
                  <a:pt x="6006" y="2406"/>
                </a:lnTo>
                <a:lnTo>
                  <a:pt x="6008" y="2406"/>
                </a:lnTo>
                <a:lnTo>
                  <a:pt x="6010" y="2406"/>
                </a:lnTo>
                <a:lnTo>
                  <a:pt x="6012" y="2404"/>
                </a:lnTo>
                <a:lnTo>
                  <a:pt x="6014" y="2402"/>
                </a:lnTo>
                <a:lnTo>
                  <a:pt x="6020" y="2404"/>
                </a:lnTo>
                <a:lnTo>
                  <a:pt x="6026" y="2404"/>
                </a:lnTo>
                <a:lnTo>
                  <a:pt x="6028" y="2402"/>
                </a:lnTo>
                <a:lnTo>
                  <a:pt x="6030" y="2398"/>
                </a:lnTo>
                <a:lnTo>
                  <a:pt x="6040" y="2396"/>
                </a:lnTo>
                <a:lnTo>
                  <a:pt x="6050" y="2394"/>
                </a:lnTo>
                <a:lnTo>
                  <a:pt x="6052" y="2390"/>
                </a:lnTo>
                <a:lnTo>
                  <a:pt x="6054" y="2388"/>
                </a:lnTo>
                <a:lnTo>
                  <a:pt x="6058" y="2390"/>
                </a:lnTo>
                <a:lnTo>
                  <a:pt x="6064" y="2394"/>
                </a:lnTo>
                <a:lnTo>
                  <a:pt x="6066" y="2392"/>
                </a:lnTo>
                <a:lnTo>
                  <a:pt x="6068" y="2392"/>
                </a:lnTo>
                <a:lnTo>
                  <a:pt x="6070" y="2394"/>
                </a:lnTo>
                <a:lnTo>
                  <a:pt x="6072" y="2394"/>
                </a:lnTo>
                <a:lnTo>
                  <a:pt x="6076" y="2394"/>
                </a:lnTo>
                <a:lnTo>
                  <a:pt x="6084" y="2392"/>
                </a:lnTo>
                <a:lnTo>
                  <a:pt x="6094" y="2390"/>
                </a:lnTo>
                <a:lnTo>
                  <a:pt x="6100" y="2390"/>
                </a:lnTo>
                <a:lnTo>
                  <a:pt x="6106" y="2392"/>
                </a:lnTo>
                <a:lnTo>
                  <a:pt x="6112" y="2394"/>
                </a:lnTo>
                <a:lnTo>
                  <a:pt x="6116" y="2394"/>
                </a:lnTo>
                <a:lnTo>
                  <a:pt x="6124" y="2392"/>
                </a:lnTo>
                <a:lnTo>
                  <a:pt x="6132" y="2388"/>
                </a:lnTo>
                <a:lnTo>
                  <a:pt x="6140" y="2386"/>
                </a:lnTo>
                <a:lnTo>
                  <a:pt x="6144" y="2384"/>
                </a:lnTo>
                <a:lnTo>
                  <a:pt x="6146" y="2382"/>
                </a:lnTo>
                <a:lnTo>
                  <a:pt x="6148" y="2378"/>
                </a:lnTo>
                <a:lnTo>
                  <a:pt x="6154" y="2374"/>
                </a:lnTo>
                <a:lnTo>
                  <a:pt x="6162" y="2370"/>
                </a:lnTo>
                <a:lnTo>
                  <a:pt x="6164" y="2366"/>
                </a:lnTo>
                <a:lnTo>
                  <a:pt x="6164" y="2362"/>
                </a:lnTo>
                <a:lnTo>
                  <a:pt x="6164" y="2358"/>
                </a:lnTo>
                <a:lnTo>
                  <a:pt x="6164" y="2356"/>
                </a:lnTo>
                <a:lnTo>
                  <a:pt x="6164" y="2354"/>
                </a:lnTo>
                <a:lnTo>
                  <a:pt x="6156" y="2356"/>
                </a:lnTo>
                <a:lnTo>
                  <a:pt x="6148" y="2358"/>
                </a:lnTo>
                <a:lnTo>
                  <a:pt x="6140" y="2358"/>
                </a:lnTo>
                <a:lnTo>
                  <a:pt x="6134" y="2356"/>
                </a:lnTo>
                <a:lnTo>
                  <a:pt x="6134" y="2354"/>
                </a:lnTo>
                <a:lnTo>
                  <a:pt x="6130" y="2350"/>
                </a:lnTo>
                <a:lnTo>
                  <a:pt x="6128" y="2350"/>
                </a:lnTo>
                <a:lnTo>
                  <a:pt x="6128" y="2348"/>
                </a:lnTo>
                <a:lnTo>
                  <a:pt x="6132" y="2348"/>
                </a:lnTo>
                <a:lnTo>
                  <a:pt x="6140" y="2346"/>
                </a:lnTo>
                <a:lnTo>
                  <a:pt x="6142" y="2346"/>
                </a:lnTo>
                <a:lnTo>
                  <a:pt x="6144" y="2344"/>
                </a:lnTo>
                <a:lnTo>
                  <a:pt x="6146" y="2338"/>
                </a:lnTo>
                <a:lnTo>
                  <a:pt x="6144" y="2336"/>
                </a:lnTo>
                <a:lnTo>
                  <a:pt x="6142" y="2336"/>
                </a:lnTo>
                <a:lnTo>
                  <a:pt x="6142" y="2334"/>
                </a:lnTo>
                <a:lnTo>
                  <a:pt x="6146" y="2332"/>
                </a:lnTo>
                <a:lnTo>
                  <a:pt x="6148" y="2332"/>
                </a:lnTo>
                <a:lnTo>
                  <a:pt x="6156" y="2332"/>
                </a:lnTo>
                <a:lnTo>
                  <a:pt x="6160" y="2330"/>
                </a:lnTo>
                <a:lnTo>
                  <a:pt x="6162" y="2330"/>
                </a:lnTo>
                <a:lnTo>
                  <a:pt x="6160" y="2328"/>
                </a:lnTo>
                <a:lnTo>
                  <a:pt x="6158" y="2326"/>
                </a:lnTo>
                <a:lnTo>
                  <a:pt x="6160" y="2324"/>
                </a:lnTo>
                <a:lnTo>
                  <a:pt x="6166" y="2318"/>
                </a:lnTo>
                <a:lnTo>
                  <a:pt x="6170" y="2314"/>
                </a:lnTo>
                <a:lnTo>
                  <a:pt x="6174" y="2308"/>
                </a:lnTo>
                <a:lnTo>
                  <a:pt x="6178" y="2300"/>
                </a:lnTo>
                <a:lnTo>
                  <a:pt x="6178" y="2288"/>
                </a:lnTo>
                <a:close/>
                <a:moveTo>
                  <a:pt x="5916" y="2196"/>
                </a:moveTo>
                <a:lnTo>
                  <a:pt x="5916" y="2196"/>
                </a:lnTo>
                <a:lnTo>
                  <a:pt x="5920" y="2196"/>
                </a:lnTo>
                <a:lnTo>
                  <a:pt x="5924" y="2194"/>
                </a:lnTo>
                <a:lnTo>
                  <a:pt x="5930" y="2188"/>
                </a:lnTo>
                <a:lnTo>
                  <a:pt x="5932" y="2180"/>
                </a:lnTo>
                <a:lnTo>
                  <a:pt x="5932" y="2176"/>
                </a:lnTo>
                <a:lnTo>
                  <a:pt x="5928" y="2172"/>
                </a:lnTo>
                <a:lnTo>
                  <a:pt x="5924" y="2176"/>
                </a:lnTo>
                <a:lnTo>
                  <a:pt x="5918" y="2182"/>
                </a:lnTo>
                <a:lnTo>
                  <a:pt x="5914" y="2190"/>
                </a:lnTo>
                <a:lnTo>
                  <a:pt x="5914" y="2194"/>
                </a:lnTo>
                <a:lnTo>
                  <a:pt x="5916" y="2196"/>
                </a:lnTo>
                <a:close/>
                <a:moveTo>
                  <a:pt x="5922" y="2238"/>
                </a:moveTo>
                <a:lnTo>
                  <a:pt x="5922" y="2238"/>
                </a:lnTo>
                <a:lnTo>
                  <a:pt x="5922" y="2240"/>
                </a:lnTo>
                <a:lnTo>
                  <a:pt x="5922" y="2242"/>
                </a:lnTo>
                <a:lnTo>
                  <a:pt x="5924" y="2246"/>
                </a:lnTo>
                <a:lnTo>
                  <a:pt x="5930" y="2248"/>
                </a:lnTo>
                <a:lnTo>
                  <a:pt x="5934" y="2246"/>
                </a:lnTo>
                <a:lnTo>
                  <a:pt x="5936" y="2244"/>
                </a:lnTo>
                <a:lnTo>
                  <a:pt x="5938" y="2240"/>
                </a:lnTo>
                <a:lnTo>
                  <a:pt x="5938" y="2238"/>
                </a:lnTo>
                <a:lnTo>
                  <a:pt x="5936" y="2234"/>
                </a:lnTo>
                <a:lnTo>
                  <a:pt x="5934" y="2234"/>
                </a:lnTo>
                <a:lnTo>
                  <a:pt x="5932" y="2232"/>
                </a:lnTo>
                <a:lnTo>
                  <a:pt x="5928" y="2232"/>
                </a:lnTo>
                <a:lnTo>
                  <a:pt x="5926" y="2234"/>
                </a:lnTo>
                <a:lnTo>
                  <a:pt x="5922" y="2238"/>
                </a:lnTo>
                <a:close/>
                <a:moveTo>
                  <a:pt x="5892" y="2096"/>
                </a:moveTo>
                <a:lnTo>
                  <a:pt x="5892" y="2096"/>
                </a:lnTo>
                <a:lnTo>
                  <a:pt x="5890" y="2100"/>
                </a:lnTo>
                <a:lnTo>
                  <a:pt x="5890" y="2106"/>
                </a:lnTo>
                <a:lnTo>
                  <a:pt x="5894" y="2108"/>
                </a:lnTo>
                <a:lnTo>
                  <a:pt x="5900" y="2110"/>
                </a:lnTo>
                <a:lnTo>
                  <a:pt x="5902" y="2108"/>
                </a:lnTo>
                <a:lnTo>
                  <a:pt x="5902" y="2106"/>
                </a:lnTo>
                <a:lnTo>
                  <a:pt x="5900" y="2100"/>
                </a:lnTo>
                <a:lnTo>
                  <a:pt x="5896" y="2094"/>
                </a:lnTo>
                <a:lnTo>
                  <a:pt x="5894" y="2094"/>
                </a:lnTo>
                <a:lnTo>
                  <a:pt x="5892" y="2096"/>
                </a:lnTo>
                <a:close/>
                <a:moveTo>
                  <a:pt x="5832" y="1938"/>
                </a:moveTo>
                <a:lnTo>
                  <a:pt x="5832" y="1938"/>
                </a:lnTo>
                <a:lnTo>
                  <a:pt x="5830" y="1938"/>
                </a:lnTo>
                <a:lnTo>
                  <a:pt x="5828" y="1936"/>
                </a:lnTo>
                <a:lnTo>
                  <a:pt x="5826" y="1934"/>
                </a:lnTo>
                <a:lnTo>
                  <a:pt x="5824" y="1934"/>
                </a:lnTo>
                <a:lnTo>
                  <a:pt x="5820" y="1940"/>
                </a:lnTo>
                <a:lnTo>
                  <a:pt x="5820" y="1942"/>
                </a:lnTo>
                <a:lnTo>
                  <a:pt x="5822" y="1946"/>
                </a:lnTo>
                <a:lnTo>
                  <a:pt x="5824" y="1946"/>
                </a:lnTo>
                <a:lnTo>
                  <a:pt x="5824" y="1948"/>
                </a:lnTo>
                <a:lnTo>
                  <a:pt x="5822" y="1950"/>
                </a:lnTo>
                <a:lnTo>
                  <a:pt x="5828" y="1952"/>
                </a:lnTo>
                <a:lnTo>
                  <a:pt x="5830" y="1954"/>
                </a:lnTo>
                <a:lnTo>
                  <a:pt x="5826" y="1956"/>
                </a:lnTo>
                <a:lnTo>
                  <a:pt x="5822" y="1958"/>
                </a:lnTo>
                <a:lnTo>
                  <a:pt x="5820" y="1960"/>
                </a:lnTo>
                <a:lnTo>
                  <a:pt x="5822" y="1964"/>
                </a:lnTo>
                <a:lnTo>
                  <a:pt x="5824" y="1966"/>
                </a:lnTo>
                <a:lnTo>
                  <a:pt x="5826" y="1964"/>
                </a:lnTo>
                <a:lnTo>
                  <a:pt x="5828" y="1962"/>
                </a:lnTo>
                <a:lnTo>
                  <a:pt x="5832" y="1960"/>
                </a:lnTo>
                <a:lnTo>
                  <a:pt x="5834" y="1960"/>
                </a:lnTo>
                <a:lnTo>
                  <a:pt x="5834" y="1958"/>
                </a:lnTo>
                <a:lnTo>
                  <a:pt x="5836" y="1956"/>
                </a:lnTo>
                <a:lnTo>
                  <a:pt x="5838" y="1954"/>
                </a:lnTo>
                <a:lnTo>
                  <a:pt x="5840" y="1952"/>
                </a:lnTo>
                <a:lnTo>
                  <a:pt x="5844" y="1952"/>
                </a:lnTo>
                <a:lnTo>
                  <a:pt x="5846" y="1952"/>
                </a:lnTo>
                <a:lnTo>
                  <a:pt x="5846" y="1950"/>
                </a:lnTo>
                <a:lnTo>
                  <a:pt x="5848" y="1948"/>
                </a:lnTo>
                <a:lnTo>
                  <a:pt x="5850" y="1946"/>
                </a:lnTo>
                <a:lnTo>
                  <a:pt x="5850" y="1944"/>
                </a:lnTo>
                <a:lnTo>
                  <a:pt x="5848" y="1942"/>
                </a:lnTo>
                <a:lnTo>
                  <a:pt x="5848" y="1940"/>
                </a:lnTo>
                <a:lnTo>
                  <a:pt x="5850" y="1940"/>
                </a:lnTo>
                <a:lnTo>
                  <a:pt x="5850" y="1936"/>
                </a:lnTo>
                <a:lnTo>
                  <a:pt x="5852" y="1936"/>
                </a:lnTo>
                <a:lnTo>
                  <a:pt x="5854" y="1936"/>
                </a:lnTo>
                <a:lnTo>
                  <a:pt x="5860" y="1934"/>
                </a:lnTo>
                <a:lnTo>
                  <a:pt x="5860" y="1932"/>
                </a:lnTo>
                <a:lnTo>
                  <a:pt x="5856" y="1932"/>
                </a:lnTo>
                <a:lnTo>
                  <a:pt x="5854" y="1932"/>
                </a:lnTo>
                <a:lnTo>
                  <a:pt x="5852" y="1932"/>
                </a:lnTo>
                <a:lnTo>
                  <a:pt x="5854" y="1930"/>
                </a:lnTo>
                <a:lnTo>
                  <a:pt x="5856" y="1928"/>
                </a:lnTo>
                <a:lnTo>
                  <a:pt x="5858" y="1922"/>
                </a:lnTo>
                <a:lnTo>
                  <a:pt x="5858" y="1918"/>
                </a:lnTo>
                <a:lnTo>
                  <a:pt x="5858" y="1916"/>
                </a:lnTo>
                <a:lnTo>
                  <a:pt x="5854" y="1916"/>
                </a:lnTo>
                <a:lnTo>
                  <a:pt x="5850" y="1918"/>
                </a:lnTo>
                <a:lnTo>
                  <a:pt x="5842" y="1922"/>
                </a:lnTo>
                <a:lnTo>
                  <a:pt x="5834" y="1926"/>
                </a:lnTo>
                <a:lnTo>
                  <a:pt x="5832" y="1928"/>
                </a:lnTo>
                <a:lnTo>
                  <a:pt x="5834" y="1932"/>
                </a:lnTo>
                <a:lnTo>
                  <a:pt x="5834" y="1934"/>
                </a:lnTo>
                <a:lnTo>
                  <a:pt x="5832" y="1938"/>
                </a:lnTo>
                <a:close/>
                <a:moveTo>
                  <a:pt x="5822" y="1974"/>
                </a:moveTo>
                <a:lnTo>
                  <a:pt x="5822" y="1974"/>
                </a:lnTo>
                <a:lnTo>
                  <a:pt x="5824" y="1970"/>
                </a:lnTo>
                <a:lnTo>
                  <a:pt x="5822" y="1968"/>
                </a:lnTo>
                <a:lnTo>
                  <a:pt x="5820" y="1968"/>
                </a:lnTo>
                <a:lnTo>
                  <a:pt x="5818" y="1968"/>
                </a:lnTo>
                <a:lnTo>
                  <a:pt x="5812" y="1968"/>
                </a:lnTo>
                <a:lnTo>
                  <a:pt x="5810" y="1970"/>
                </a:lnTo>
                <a:lnTo>
                  <a:pt x="5806" y="1972"/>
                </a:lnTo>
                <a:lnTo>
                  <a:pt x="5804" y="1972"/>
                </a:lnTo>
                <a:lnTo>
                  <a:pt x="5806" y="1974"/>
                </a:lnTo>
                <a:lnTo>
                  <a:pt x="5812" y="1976"/>
                </a:lnTo>
                <a:lnTo>
                  <a:pt x="5818" y="1978"/>
                </a:lnTo>
                <a:lnTo>
                  <a:pt x="5820" y="1976"/>
                </a:lnTo>
                <a:lnTo>
                  <a:pt x="5822" y="1974"/>
                </a:lnTo>
                <a:close/>
                <a:moveTo>
                  <a:pt x="5864" y="2010"/>
                </a:moveTo>
                <a:lnTo>
                  <a:pt x="5864" y="2010"/>
                </a:lnTo>
                <a:lnTo>
                  <a:pt x="5868" y="2010"/>
                </a:lnTo>
                <a:lnTo>
                  <a:pt x="5872" y="2006"/>
                </a:lnTo>
                <a:lnTo>
                  <a:pt x="5878" y="1996"/>
                </a:lnTo>
                <a:lnTo>
                  <a:pt x="5876" y="1994"/>
                </a:lnTo>
                <a:lnTo>
                  <a:pt x="5874" y="1994"/>
                </a:lnTo>
                <a:lnTo>
                  <a:pt x="5868" y="1994"/>
                </a:lnTo>
                <a:lnTo>
                  <a:pt x="5864" y="1994"/>
                </a:lnTo>
                <a:lnTo>
                  <a:pt x="5862" y="1992"/>
                </a:lnTo>
                <a:lnTo>
                  <a:pt x="5860" y="1988"/>
                </a:lnTo>
                <a:lnTo>
                  <a:pt x="5858" y="1980"/>
                </a:lnTo>
                <a:lnTo>
                  <a:pt x="5856" y="1972"/>
                </a:lnTo>
                <a:lnTo>
                  <a:pt x="5856" y="1968"/>
                </a:lnTo>
                <a:lnTo>
                  <a:pt x="5854" y="1968"/>
                </a:lnTo>
                <a:lnTo>
                  <a:pt x="5852" y="1968"/>
                </a:lnTo>
                <a:lnTo>
                  <a:pt x="5850" y="1968"/>
                </a:lnTo>
                <a:lnTo>
                  <a:pt x="5850" y="1974"/>
                </a:lnTo>
                <a:lnTo>
                  <a:pt x="5850" y="1978"/>
                </a:lnTo>
                <a:lnTo>
                  <a:pt x="5850" y="1982"/>
                </a:lnTo>
                <a:lnTo>
                  <a:pt x="5848" y="1982"/>
                </a:lnTo>
                <a:lnTo>
                  <a:pt x="5844" y="1978"/>
                </a:lnTo>
                <a:lnTo>
                  <a:pt x="5842" y="1974"/>
                </a:lnTo>
                <a:lnTo>
                  <a:pt x="5840" y="1974"/>
                </a:lnTo>
                <a:lnTo>
                  <a:pt x="5838" y="1976"/>
                </a:lnTo>
                <a:lnTo>
                  <a:pt x="5840" y="1978"/>
                </a:lnTo>
                <a:lnTo>
                  <a:pt x="5840" y="1982"/>
                </a:lnTo>
                <a:lnTo>
                  <a:pt x="5838" y="1984"/>
                </a:lnTo>
                <a:lnTo>
                  <a:pt x="5836" y="1984"/>
                </a:lnTo>
                <a:lnTo>
                  <a:pt x="5834" y="1986"/>
                </a:lnTo>
                <a:lnTo>
                  <a:pt x="5838" y="1990"/>
                </a:lnTo>
                <a:lnTo>
                  <a:pt x="5840" y="1990"/>
                </a:lnTo>
                <a:lnTo>
                  <a:pt x="5842" y="1988"/>
                </a:lnTo>
                <a:lnTo>
                  <a:pt x="5846" y="1990"/>
                </a:lnTo>
                <a:lnTo>
                  <a:pt x="5848" y="1992"/>
                </a:lnTo>
                <a:lnTo>
                  <a:pt x="5846" y="1992"/>
                </a:lnTo>
                <a:lnTo>
                  <a:pt x="5846" y="1994"/>
                </a:lnTo>
                <a:lnTo>
                  <a:pt x="5850" y="1998"/>
                </a:lnTo>
                <a:lnTo>
                  <a:pt x="5852" y="2002"/>
                </a:lnTo>
                <a:lnTo>
                  <a:pt x="5856" y="2002"/>
                </a:lnTo>
                <a:lnTo>
                  <a:pt x="5858" y="2000"/>
                </a:lnTo>
                <a:lnTo>
                  <a:pt x="5864" y="2000"/>
                </a:lnTo>
                <a:lnTo>
                  <a:pt x="5866" y="2000"/>
                </a:lnTo>
                <a:lnTo>
                  <a:pt x="5866" y="2002"/>
                </a:lnTo>
                <a:lnTo>
                  <a:pt x="5866" y="2004"/>
                </a:lnTo>
                <a:lnTo>
                  <a:pt x="5864" y="2008"/>
                </a:lnTo>
                <a:lnTo>
                  <a:pt x="5864" y="2010"/>
                </a:lnTo>
                <a:close/>
                <a:moveTo>
                  <a:pt x="5868" y="2042"/>
                </a:moveTo>
                <a:lnTo>
                  <a:pt x="5868" y="2042"/>
                </a:lnTo>
                <a:lnTo>
                  <a:pt x="5862" y="2040"/>
                </a:lnTo>
                <a:lnTo>
                  <a:pt x="5860" y="2036"/>
                </a:lnTo>
                <a:lnTo>
                  <a:pt x="5858" y="2034"/>
                </a:lnTo>
                <a:lnTo>
                  <a:pt x="5854" y="2036"/>
                </a:lnTo>
                <a:lnTo>
                  <a:pt x="5852" y="2040"/>
                </a:lnTo>
                <a:lnTo>
                  <a:pt x="5852" y="2042"/>
                </a:lnTo>
                <a:lnTo>
                  <a:pt x="5858" y="2046"/>
                </a:lnTo>
                <a:lnTo>
                  <a:pt x="5860" y="2046"/>
                </a:lnTo>
                <a:lnTo>
                  <a:pt x="5860" y="2048"/>
                </a:lnTo>
                <a:lnTo>
                  <a:pt x="5858" y="2050"/>
                </a:lnTo>
                <a:lnTo>
                  <a:pt x="5858" y="2052"/>
                </a:lnTo>
                <a:lnTo>
                  <a:pt x="5856" y="2054"/>
                </a:lnTo>
                <a:lnTo>
                  <a:pt x="5854" y="2054"/>
                </a:lnTo>
                <a:lnTo>
                  <a:pt x="5852" y="2054"/>
                </a:lnTo>
                <a:lnTo>
                  <a:pt x="5850" y="2058"/>
                </a:lnTo>
                <a:lnTo>
                  <a:pt x="5852" y="2058"/>
                </a:lnTo>
                <a:lnTo>
                  <a:pt x="5852" y="2060"/>
                </a:lnTo>
                <a:lnTo>
                  <a:pt x="5858" y="2058"/>
                </a:lnTo>
                <a:lnTo>
                  <a:pt x="5874" y="2054"/>
                </a:lnTo>
                <a:lnTo>
                  <a:pt x="5878" y="2052"/>
                </a:lnTo>
                <a:lnTo>
                  <a:pt x="5878" y="2048"/>
                </a:lnTo>
                <a:lnTo>
                  <a:pt x="5874" y="2044"/>
                </a:lnTo>
                <a:lnTo>
                  <a:pt x="5868" y="2042"/>
                </a:lnTo>
                <a:close/>
                <a:moveTo>
                  <a:pt x="5852" y="2100"/>
                </a:moveTo>
                <a:lnTo>
                  <a:pt x="5852" y="2100"/>
                </a:lnTo>
                <a:lnTo>
                  <a:pt x="5854" y="2102"/>
                </a:lnTo>
                <a:lnTo>
                  <a:pt x="5860" y="2096"/>
                </a:lnTo>
                <a:lnTo>
                  <a:pt x="5864" y="2094"/>
                </a:lnTo>
                <a:lnTo>
                  <a:pt x="5862" y="2090"/>
                </a:lnTo>
                <a:lnTo>
                  <a:pt x="5862" y="2086"/>
                </a:lnTo>
                <a:lnTo>
                  <a:pt x="5860" y="2080"/>
                </a:lnTo>
                <a:lnTo>
                  <a:pt x="5858" y="2078"/>
                </a:lnTo>
                <a:lnTo>
                  <a:pt x="5856" y="2080"/>
                </a:lnTo>
                <a:lnTo>
                  <a:pt x="5854" y="2084"/>
                </a:lnTo>
                <a:lnTo>
                  <a:pt x="5852" y="2084"/>
                </a:lnTo>
                <a:lnTo>
                  <a:pt x="5852" y="2082"/>
                </a:lnTo>
                <a:lnTo>
                  <a:pt x="5850" y="2082"/>
                </a:lnTo>
                <a:lnTo>
                  <a:pt x="5846" y="2086"/>
                </a:lnTo>
                <a:lnTo>
                  <a:pt x="5842" y="2090"/>
                </a:lnTo>
                <a:lnTo>
                  <a:pt x="5842" y="2092"/>
                </a:lnTo>
                <a:lnTo>
                  <a:pt x="5844" y="2094"/>
                </a:lnTo>
                <a:lnTo>
                  <a:pt x="5848" y="2094"/>
                </a:lnTo>
                <a:lnTo>
                  <a:pt x="5850" y="2092"/>
                </a:lnTo>
                <a:lnTo>
                  <a:pt x="5852" y="2090"/>
                </a:lnTo>
                <a:lnTo>
                  <a:pt x="5854" y="2092"/>
                </a:lnTo>
                <a:lnTo>
                  <a:pt x="5854" y="2096"/>
                </a:lnTo>
                <a:lnTo>
                  <a:pt x="5852" y="2098"/>
                </a:lnTo>
                <a:lnTo>
                  <a:pt x="5852" y="2100"/>
                </a:lnTo>
                <a:close/>
                <a:moveTo>
                  <a:pt x="5974" y="1886"/>
                </a:moveTo>
                <a:lnTo>
                  <a:pt x="5974" y="1886"/>
                </a:lnTo>
                <a:lnTo>
                  <a:pt x="5978" y="1888"/>
                </a:lnTo>
                <a:lnTo>
                  <a:pt x="5982" y="1888"/>
                </a:lnTo>
                <a:lnTo>
                  <a:pt x="5986" y="1888"/>
                </a:lnTo>
                <a:lnTo>
                  <a:pt x="5988" y="1890"/>
                </a:lnTo>
                <a:lnTo>
                  <a:pt x="5992" y="1892"/>
                </a:lnTo>
                <a:lnTo>
                  <a:pt x="5994" y="1890"/>
                </a:lnTo>
                <a:lnTo>
                  <a:pt x="5996" y="1888"/>
                </a:lnTo>
                <a:lnTo>
                  <a:pt x="5996" y="1886"/>
                </a:lnTo>
                <a:lnTo>
                  <a:pt x="5994" y="1886"/>
                </a:lnTo>
                <a:lnTo>
                  <a:pt x="5994" y="1888"/>
                </a:lnTo>
                <a:lnTo>
                  <a:pt x="5992" y="1886"/>
                </a:lnTo>
                <a:lnTo>
                  <a:pt x="5990" y="1884"/>
                </a:lnTo>
                <a:lnTo>
                  <a:pt x="5986" y="1884"/>
                </a:lnTo>
                <a:lnTo>
                  <a:pt x="5984" y="1884"/>
                </a:lnTo>
                <a:lnTo>
                  <a:pt x="5984" y="1882"/>
                </a:lnTo>
                <a:lnTo>
                  <a:pt x="5986" y="1878"/>
                </a:lnTo>
                <a:lnTo>
                  <a:pt x="5986" y="1876"/>
                </a:lnTo>
                <a:lnTo>
                  <a:pt x="5980" y="1874"/>
                </a:lnTo>
                <a:lnTo>
                  <a:pt x="5976" y="1874"/>
                </a:lnTo>
                <a:lnTo>
                  <a:pt x="5974" y="1878"/>
                </a:lnTo>
                <a:lnTo>
                  <a:pt x="5974" y="1882"/>
                </a:lnTo>
                <a:lnTo>
                  <a:pt x="5974" y="1886"/>
                </a:lnTo>
                <a:close/>
                <a:moveTo>
                  <a:pt x="11016" y="3794"/>
                </a:moveTo>
                <a:lnTo>
                  <a:pt x="11016" y="3794"/>
                </a:lnTo>
                <a:lnTo>
                  <a:pt x="11010" y="3790"/>
                </a:lnTo>
                <a:lnTo>
                  <a:pt x="11006" y="3788"/>
                </a:lnTo>
                <a:lnTo>
                  <a:pt x="11004" y="3788"/>
                </a:lnTo>
                <a:lnTo>
                  <a:pt x="11002" y="3790"/>
                </a:lnTo>
                <a:lnTo>
                  <a:pt x="10998" y="3794"/>
                </a:lnTo>
                <a:lnTo>
                  <a:pt x="10994" y="3798"/>
                </a:lnTo>
                <a:lnTo>
                  <a:pt x="10988" y="3800"/>
                </a:lnTo>
                <a:lnTo>
                  <a:pt x="10980" y="3808"/>
                </a:lnTo>
                <a:lnTo>
                  <a:pt x="10960" y="3844"/>
                </a:lnTo>
                <a:lnTo>
                  <a:pt x="10952" y="3862"/>
                </a:lnTo>
                <a:lnTo>
                  <a:pt x="10948" y="3876"/>
                </a:lnTo>
                <a:lnTo>
                  <a:pt x="10948" y="3892"/>
                </a:lnTo>
                <a:lnTo>
                  <a:pt x="10950" y="3910"/>
                </a:lnTo>
                <a:lnTo>
                  <a:pt x="10954" y="3924"/>
                </a:lnTo>
                <a:lnTo>
                  <a:pt x="10958" y="3930"/>
                </a:lnTo>
                <a:lnTo>
                  <a:pt x="10962" y="3934"/>
                </a:lnTo>
                <a:lnTo>
                  <a:pt x="10966" y="3940"/>
                </a:lnTo>
                <a:lnTo>
                  <a:pt x="10970" y="3952"/>
                </a:lnTo>
                <a:lnTo>
                  <a:pt x="10974" y="3960"/>
                </a:lnTo>
                <a:lnTo>
                  <a:pt x="10976" y="3962"/>
                </a:lnTo>
                <a:lnTo>
                  <a:pt x="10978" y="3960"/>
                </a:lnTo>
                <a:lnTo>
                  <a:pt x="10978" y="3956"/>
                </a:lnTo>
                <a:lnTo>
                  <a:pt x="10980" y="3946"/>
                </a:lnTo>
                <a:lnTo>
                  <a:pt x="10980" y="3936"/>
                </a:lnTo>
                <a:lnTo>
                  <a:pt x="10982" y="3930"/>
                </a:lnTo>
                <a:lnTo>
                  <a:pt x="10984" y="3926"/>
                </a:lnTo>
                <a:lnTo>
                  <a:pt x="10988" y="3922"/>
                </a:lnTo>
                <a:lnTo>
                  <a:pt x="10990" y="3918"/>
                </a:lnTo>
                <a:lnTo>
                  <a:pt x="10994" y="3912"/>
                </a:lnTo>
                <a:lnTo>
                  <a:pt x="10998" y="3902"/>
                </a:lnTo>
                <a:lnTo>
                  <a:pt x="11002" y="3888"/>
                </a:lnTo>
                <a:lnTo>
                  <a:pt x="11008" y="3862"/>
                </a:lnTo>
                <a:lnTo>
                  <a:pt x="11014" y="3844"/>
                </a:lnTo>
                <a:lnTo>
                  <a:pt x="11018" y="3832"/>
                </a:lnTo>
                <a:lnTo>
                  <a:pt x="11018" y="3826"/>
                </a:lnTo>
                <a:lnTo>
                  <a:pt x="11018" y="3822"/>
                </a:lnTo>
                <a:lnTo>
                  <a:pt x="11016" y="3818"/>
                </a:lnTo>
                <a:lnTo>
                  <a:pt x="11016" y="3814"/>
                </a:lnTo>
                <a:lnTo>
                  <a:pt x="11020" y="3808"/>
                </a:lnTo>
                <a:lnTo>
                  <a:pt x="11020" y="3806"/>
                </a:lnTo>
                <a:lnTo>
                  <a:pt x="11020" y="3804"/>
                </a:lnTo>
                <a:lnTo>
                  <a:pt x="11020" y="3800"/>
                </a:lnTo>
                <a:lnTo>
                  <a:pt x="11016" y="3794"/>
                </a:lnTo>
                <a:close/>
                <a:moveTo>
                  <a:pt x="10494" y="4138"/>
                </a:moveTo>
                <a:lnTo>
                  <a:pt x="10494" y="4138"/>
                </a:lnTo>
                <a:lnTo>
                  <a:pt x="10504" y="4142"/>
                </a:lnTo>
                <a:lnTo>
                  <a:pt x="10510" y="4142"/>
                </a:lnTo>
                <a:lnTo>
                  <a:pt x="10512" y="4142"/>
                </a:lnTo>
                <a:lnTo>
                  <a:pt x="10514" y="4144"/>
                </a:lnTo>
                <a:lnTo>
                  <a:pt x="10518" y="4148"/>
                </a:lnTo>
                <a:lnTo>
                  <a:pt x="10522" y="4148"/>
                </a:lnTo>
                <a:lnTo>
                  <a:pt x="10526" y="4148"/>
                </a:lnTo>
                <a:lnTo>
                  <a:pt x="10528" y="4142"/>
                </a:lnTo>
                <a:lnTo>
                  <a:pt x="10528" y="4140"/>
                </a:lnTo>
                <a:lnTo>
                  <a:pt x="10530" y="4138"/>
                </a:lnTo>
                <a:lnTo>
                  <a:pt x="10534" y="4138"/>
                </a:lnTo>
                <a:lnTo>
                  <a:pt x="10540" y="4138"/>
                </a:lnTo>
                <a:lnTo>
                  <a:pt x="10542" y="4136"/>
                </a:lnTo>
                <a:lnTo>
                  <a:pt x="10542" y="4132"/>
                </a:lnTo>
                <a:lnTo>
                  <a:pt x="10544" y="4130"/>
                </a:lnTo>
                <a:lnTo>
                  <a:pt x="10546" y="4128"/>
                </a:lnTo>
                <a:lnTo>
                  <a:pt x="10552" y="4124"/>
                </a:lnTo>
                <a:lnTo>
                  <a:pt x="10556" y="4124"/>
                </a:lnTo>
                <a:lnTo>
                  <a:pt x="10558" y="4120"/>
                </a:lnTo>
                <a:lnTo>
                  <a:pt x="10560" y="4116"/>
                </a:lnTo>
                <a:lnTo>
                  <a:pt x="10560" y="4110"/>
                </a:lnTo>
                <a:lnTo>
                  <a:pt x="10562" y="4100"/>
                </a:lnTo>
                <a:lnTo>
                  <a:pt x="10568" y="4090"/>
                </a:lnTo>
                <a:lnTo>
                  <a:pt x="10574" y="4082"/>
                </a:lnTo>
                <a:lnTo>
                  <a:pt x="10578" y="4078"/>
                </a:lnTo>
                <a:lnTo>
                  <a:pt x="10580" y="4074"/>
                </a:lnTo>
                <a:lnTo>
                  <a:pt x="10580" y="4068"/>
                </a:lnTo>
                <a:lnTo>
                  <a:pt x="10578" y="4060"/>
                </a:lnTo>
                <a:lnTo>
                  <a:pt x="10574" y="4058"/>
                </a:lnTo>
                <a:lnTo>
                  <a:pt x="10570" y="4056"/>
                </a:lnTo>
                <a:lnTo>
                  <a:pt x="10568" y="4052"/>
                </a:lnTo>
                <a:lnTo>
                  <a:pt x="10566" y="4052"/>
                </a:lnTo>
                <a:lnTo>
                  <a:pt x="10562" y="4054"/>
                </a:lnTo>
                <a:lnTo>
                  <a:pt x="10558" y="4056"/>
                </a:lnTo>
                <a:lnTo>
                  <a:pt x="10554" y="4056"/>
                </a:lnTo>
                <a:lnTo>
                  <a:pt x="10548" y="4056"/>
                </a:lnTo>
                <a:lnTo>
                  <a:pt x="10542" y="4058"/>
                </a:lnTo>
                <a:lnTo>
                  <a:pt x="10540" y="4060"/>
                </a:lnTo>
                <a:lnTo>
                  <a:pt x="10536" y="4060"/>
                </a:lnTo>
                <a:lnTo>
                  <a:pt x="10530" y="4058"/>
                </a:lnTo>
                <a:lnTo>
                  <a:pt x="10526" y="4058"/>
                </a:lnTo>
                <a:lnTo>
                  <a:pt x="10522" y="4058"/>
                </a:lnTo>
                <a:lnTo>
                  <a:pt x="10520" y="4060"/>
                </a:lnTo>
                <a:lnTo>
                  <a:pt x="10518" y="4064"/>
                </a:lnTo>
                <a:lnTo>
                  <a:pt x="10514" y="4062"/>
                </a:lnTo>
                <a:lnTo>
                  <a:pt x="10512" y="4062"/>
                </a:lnTo>
                <a:lnTo>
                  <a:pt x="10510" y="4062"/>
                </a:lnTo>
                <a:lnTo>
                  <a:pt x="10508" y="4064"/>
                </a:lnTo>
                <a:lnTo>
                  <a:pt x="10504" y="4068"/>
                </a:lnTo>
                <a:lnTo>
                  <a:pt x="10504" y="4070"/>
                </a:lnTo>
                <a:lnTo>
                  <a:pt x="10502" y="4074"/>
                </a:lnTo>
                <a:lnTo>
                  <a:pt x="10496" y="4082"/>
                </a:lnTo>
                <a:lnTo>
                  <a:pt x="10492" y="4084"/>
                </a:lnTo>
                <a:lnTo>
                  <a:pt x="10488" y="4088"/>
                </a:lnTo>
                <a:lnTo>
                  <a:pt x="10484" y="4096"/>
                </a:lnTo>
                <a:lnTo>
                  <a:pt x="10484" y="4108"/>
                </a:lnTo>
                <a:lnTo>
                  <a:pt x="10484" y="4118"/>
                </a:lnTo>
                <a:lnTo>
                  <a:pt x="10486" y="4126"/>
                </a:lnTo>
                <a:lnTo>
                  <a:pt x="10488" y="4132"/>
                </a:lnTo>
                <a:lnTo>
                  <a:pt x="10494" y="4138"/>
                </a:lnTo>
                <a:close/>
                <a:moveTo>
                  <a:pt x="10696" y="3976"/>
                </a:moveTo>
                <a:lnTo>
                  <a:pt x="10696" y="3976"/>
                </a:lnTo>
                <a:lnTo>
                  <a:pt x="10698" y="3978"/>
                </a:lnTo>
                <a:lnTo>
                  <a:pt x="10702" y="3978"/>
                </a:lnTo>
                <a:lnTo>
                  <a:pt x="10706" y="3976"/>
                </a:lnTo>
                <a:lnTo>
                  <a:pt x="10708" y="3974"/>
                </a:lnTo>
                <a:lnTo>
                  <a:pt x="10708" y="3968"/>
                </a:lnTo>
                <a:lnTo>
                  <a:pt x="10706" y="3962"/>
                </a:lnTo>
                <a:lnTo>
                  <a:pt x="10708" y="3958"/>
                </a:lnTo>
                <a:lnTo>
                  <a:pt x="10708" y="3954"/>
                </a:lnTo>
                <a:lnTo>
                  <a:pt x="10708" y="3952"/>
                </a:lnTo>
                <a:lnTo>
                  <a:pt x="10706" y="3950"/>
                </a:lnTo>
                <a:lnTo>
                  <a:pt x="10702" y="3952"/>
                </a:lnTo>
                <a:lnTo>
                  <a:pt x="10702" y="3950"/>
                </a:lnTo>
                <a:lnTo>
                  <a:pt x="10702" y="3948"/>
                </a:lnTo>
                <a:lnTo>
                  <a:pt x="10700" y="3948"/>
                </a:lnTo>
                <a:lnTo>
                  <a:pt x="10698" y="3948"/>
                </a:lnTo>
                <a:lnTo>
                  <a:pt x="10698" y="3952"/>
                </a:lnTo>
                <a:lnTo>
                  <a:pt x="10696" y="3954"/>
                </a:lnTo>
                <a:lnTo>
                  <a:pt x="10694" y="3958"/>
                </a:lnTo>
                <a:lnTo>
                  <a:pt x="10690" y="3960"/>
                </a:lnTo>
                <a:lnTo>
                  <a:pt x="10690" y="3966"/>
                </a:lnTo>
                <a:lnTo>
                  <a:pt x="10690" y="3974"/>
                </a:lnTo>
                <a:lnTo>
                  <a:pt x="10692" y="3974"/>
                </a:lnTo>
                <a:lnTo>
                  <a:pt x="10696" y="3976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38100" dir="2700000" algn="tl" rotWithShape="0">
              <a:srgbClr val="808080">
                <a:alpha val="40999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3BD429F-0277-031C-8665-2E931FD079C9}"/>
              </a:ext>
            </a:extLst>
          </p:cNvPr>
          <p:cNvGrpSpPr/>
          <p:nvPr/>
        </p:nvGrpSpPr>
        <p:grpSpPr>
          <a:xfrm>
            <a:off x="2373313" y="889796"/>
            <a:ext cx="474660" cy="1278729"/>
            <a:chOff x="2373313" y="889796"/>
            <a:chExt cx="474660" cy="127872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83AC6FD-7886-90A0-6930-1A42B8CCABDB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0" y="1076325"/>
              <a:ext cx="0" cy="1092200"/>
            </a:xfrm>
            <a:prstGeom prst="line">
              <a:avLst/>
            </a:prstGeom>
            <a:ln w="222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D6D32650-CE64-3FBA-F901-AE82485F2EA4}"/>
                </a:ext>
              </a:extLst>
            </p:cNvPr>
            <p:cNvSpPr/>
            <p:nvPr/>
          </p:nvSpPr>
          <p:spPr>
            <a:xfrm rot="5400000">
              <a:off x="2382837" y="880272"/>
              <a:ext cx="455611" cy="47466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97DEF1F8-6AE7-8F1C-AA02-71A73B14F146}"/>
              </a:ext>
            </a:extLst>
          </p:cNvPr>
          <p:cNvSpPr/>
          <p:nvPr/>
        </p:nvSpPr>
        <p:spPr>
          <a:xfrm>
            <a:off x="1038691" y="819437"/>
            <a:ext cx="1113960" cy="552979"/>
          </a:xfrm>
          <a:prstGeom prst="wedgeRoundRectCallout">
            <a:avLst>
              <a:gd name="adj1" fmla="val 62525"/>
              <a:gd name="adj2" fmla="val 199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3E625C-E510-ED11-3791-476514A26029}"/>
              </a:ext>
            </a:extLst>
          </p:cNvPr>
          <p:cNvSpPr txBox="1"/>
          <p:nvPr/>
        </p:nvSpPr>
        <p:spPr>
          <a:xfrm>
            <a:off x="1219010" y="844949"/>
            <a:ext cx="8237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2018</a:t>
            </a:r>
            <a:endParaRPr lang="en-ID" sz="16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AAD5C9-1EE3-0019-A1C2-C2FED7427BF1}"/>
              </a:ext>
            </a:extLst>
          </p:cNvPr>
          <p:cNvSpPr txBox="1"/>
          <p:nvPr/>
        </p:nvSpPr>
        <p:spPr>
          <a:xfrm>
            <a:off x="1219010" y="1108049"/>
            <a:ext cx="97250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Tittle here</a:t>
            </a:r>
            <a:endParaRPr lang="en-ID" sz="8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CD5C51-0FAC-1745-7B25-CC996328C5C8}"/>
              </a:ext>
            </a:extLst>
          </p:cNvPr>
          <p:cNvGrpSpPr/>
          <p:nvPr/>
        </p:nvGrpSpPr>
        <p:grpSpPr>
          <a:xfrm>
            <a:off x="5284086" y="2666827"/>
            <a:ext cx="474660" cy="1278729"/>
            <a:chOff x="2373313" y="889796"/>
            <a:chExt cx="474660" cy="127872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4F2ECE6-0609-D9C9-9A5A-A80D53C17D3E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0" y="1076325"/>
              <a:ext cx="0" cy="1092200"/>
            </a:xfrm>
            <a:prstGeom prst="line">
              <a:avLst/>
            </a:prstGeom>
            <a:ln w="222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3F26242-DA30-C2AA-FBE7-939F31AE3DD5}"/>
                </a:ext>
              </a:extLst>
            </p:cNvPr>
            <p:cNvSpPr/>
            <p:nvPr/>
          </p:nvSpPr>
          <p:spPr>
            <a:xfrm rot="5400000">
              <a:off x="2382837" y="880272"/>
              <a:ext cx="455611" cy="47466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6BBD6156-A0CE-508F-A808-A98099F79D47}"/>
              </a:ext>
            </a:extLst>
          </p:cNvPr>
          <p:cNvSpPr/>
          <p:nvPr/>
        </p:nvSpPr>
        <p:spPr>
          <a:xfrm>
            <a:off x="5722702" y="3257552"/>
            <a:ext cx="1113960" cy="552979"/>
          </a:xfrm>
          <a:prstGeom prst="wedgeRoundRectCallout">
            <a:avLst>
              <a:gd name="adj1" fmla="val -57468"/>
              <a:gd name="adj2" fmla="val 1995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26C25B-05CE-2976-863A-9F56DA30F1D7}"/>
              </a:ext>
            </a:extLst>
          </p:cNvPr>
          <p:cNvSpPr txBox="1"/>
          <p:nvPr/>
        </p:nvSpPr>
        <p:spPr>
          <a:xfrm>
            <a:off x="5903021" y="3283064"/>
            <a:ext cx="8237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9B00"/>
                </a:solidFill>
                <a:latin typeface="+mj-lt"/>
              </a:rPr>
              <a:t>2020</a:t>
            </a:r>
            <a:endParaRPr lang="en-ID" sz="1600" dirty="0">
              <a:solidFill>
                <a:srgbClr val="CC9B00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BF473E-4597-4F93-DB6E-24B260283573}"/>
              </a:ext>
            </a:extLst>
          </p:cNvPr>
          <p:cNvSpPr txBox="1"/>
          <p:nvPr/>
        </p:nvSpPr>
        <p:spPr>
          <a:xfrm>
            <a:off x="5903021" y="3546164"/>
            <a:ext cx="97250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CC9B00"/>
                </a:solidFill>
                <a:latin typeface="+mj-lt"/>
              </a:rPr>
              <a:t>Tittle here</a:t>
            </a:r>
            <a:endParaRPr lang="en-ID" sz="800" dirty="0">
              <a:solidFill>
                <a:srgbClr val="CC9B00"/>
              </a:solidFill>
              <a:latin typeface="+mj-lt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D127D5-B7F5-1FB0-0648-6D8160FD5E26}"/>
              </a:ext>
            </a:extLst>
          </p:cNvPr>
          <p:cNvGrpSpPr/>
          <p:nvPr/>
        </p:nvGrpSpPr>
        <p:grpSpPr>
          <a:xfrm>
            <a:off x="7882925" y="1440301"/>
            <a:ext cx="474660" cy="1278729"/>
            <a:chOff x="2373313" y="889796"/>
            <a:chExt cx="474660" cy="1278729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F2CD340-BC42-5D7B-2258-089C80559DF3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0" y="1076325"/>
              <a:ext cx="0" cy="1092200"/>
            </a:xfrm>
            <a:prstGeom prst="line">
              <a:avLst/>
            </a:prstGeom>
            <a:ln w="222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A738C4E1-6FD4-8411-A7CD-716349E74149}"/>
                </a:ext>
              </a:extLst>
            </p:cNvPr>
            <p:cNvSpPr/>
            <p:nvPr/>
          </p:nvSpPr>
          <p:spPr>
            <a:xfrm rot="5400000">
              <a:off x="2382837" y="880272"/>
              <a:ext cx="455611" cy="474660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DE6D269C-0F07-D6A2-B6F9-F2F632289CF6}"/>
              </a:ext>
            </a:extLst>
          </p:cNvPr>
          <p:cNvSpPr/>
          <p:nvPr/>
        </p:nvSpPr>
        <p:spPr>
          <a:xfrm>
            <a:off x="8321541" y="2031026"/>
            <a:ext cx="1113960" cy="552979"/>
          </a:xfrm>
          <a:prstGeom prst="wedgeRoundRectCallout">
            <a:avLst>
              <a:gd name="adj1" fmla="val -57468"/>
              <a:gd name="adj2" fmla="val 1995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F7C4B4-3FDD-712A-864E-8354AA26A1FA}"/>
              </a:ext>
            </a:extLst>
          </p:cNvPr>
          <p:cNvSpPr txBox="1"/>
          <p:nvPr/>
        </p:nvSpPr>
        <p:spPr>
          <a:xfrm>
            <a:off x="8501860" y="2056538"/>
            <a:ext cx="8237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2023</a:t>
            </a:r>
            <a:endParaRPr lang="en-ID" sz="16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ABC9F9-C20B-C2F8-6AAD-3AB328A5B364}"/>
              </a:ext>
            </a:extLst>
          </p:cNvPr>
          <p:cNvSpPr txBox="1"/>
          <p:nvPr/>
        </p:nvSpPr>
        <p:spPr>
          <a:xfrm>
            <a:off x="8501860" y="2319638"/>
            <a:ext cx="97250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Tittle here</a:t>
            </a:r>
            <a:endParaRPr lang="en-ID" sz="8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B10EF1D-C32F-03A9-EDE5-FC17E6B08603}"/>
              </a:ext>
            </a:extLst>
          </p:cNvPr>
          <p:cNvGrpSpPr/>
          <p:nvPr/>
        </p:nvGrpSpPr>
        <p:grpSpPr>
          <a:xfrm>
            <a:off x="8357586" y="3489944"/>
            <a:ext cx="474660" cy="1278729"/>
            <a:chOff x="2373313" y="889796"/>
            <a:chExt cx="474660" cy="1278729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261E9B-0F87-A358-85BB-39958FE13642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0" y="1076325"/>
              <a:ext cx="0" cy="1092200"/>
            </a:xfrm>
            <a:prstGeom prst="line">
              <a:avLst/>
            </a:prstGeom>
            <a:ln w="2222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B9CF012-C602-86A5-21D0-DDBF430526CC}"/>
                </a:ext>
              </a:extLst>
            </p:cNvPr>
            <p:cNvSpPr/>
            <p:nvPr/>
          </p:nvSpPr>
          <p:spPr>
            <a:xfrm rot="5400000">
              <a:off x="2382837" y="880272"/>
              <a:ext cx="455611" cy="474660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Speech Bubble: Rectangle with Corners Rounded 32">
            <a:extLst>
              <a:ext uri="{FF2B5EF4-FFF2-40B4-BE49-F238E27FC236}">
                <a16:creationId xmlns:a16="http://schemas.microsoft.com/office/drawing/2014/main" id="{9CA0CC61-F30F-0DC9-26E0-3D54E46381ED}"/>
              </a:ext>
            </a:extLst>
          </p:cNvPr>
          <p:cNvSpPr/>
          <p:nvPr/>
        </p:nvSpPr>
        <p:spPr>
          <a:xfrm>
            <a:off x="8796202" y="4080669"/>
            <a:ext cx="1113960" cy="552979"/>
          </a:xfrm>
          <a:prstGeom prst="wedgeRoundRectCallout">
            <a:avLst>
              <a:gd name="adj1" fmla="val -57468"/>
              <a:gd name="adj2" fmla="val 1995"/>
              <a:gd name="adj3" fmla="val 16667"/>
            </a:avLst>
          </a:prstGeom>
          <a:solidFill>
            <a:srgbClr val="CCE9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183F52-F718-35C3-54E6-D7196AF19A69}"/>
              </a:ext>
            </a:extLst>
          </p:cNvPr>
          <p:cNvSpPr txBox="1"/>
          <p:nvPr/>
        </p:nvSpPr>
        <p:spPr>
          <a:xfrm>
            <a:off x="8976521" y="4106181"/>
            <a:ext cx="8237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33"/>
                </a:solidFill>
                <a:latin typeface="+mj-lt"/>
              </a:rPr>
              <a:t>2025</a:t>
            </a:r>
            <a:endParaRPr lang="en-ID" sz="1600" dirty="0">
              <a:solidFill>
                <a:srgbClr val="007033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1ED558-A16F-AA09-8BB1-710DA621E435}"/>
              </a:ext>
            </a:extLst>
          </p:cNvPr>
          <p:cNvSpPr txBox="1"/>
          <p:nvPr/>
        </p:nvSpPr>
        <p:spPr>
          <a:xfrm>
            <a:off x="8976521" y="4369281"/>
            <a:ext cx="8237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7033"/>
                </a:solidFill>
                <a:latin typeface="+mj-lt"/>
              </a:rPr>
              <a:t>Tittle here</a:t>
            </a:r>
            <a:endParaRPr lang="en-ID" sz="800" dirty="0">
              <a:solidFill>
                <a:srgbClr val="007033"/>
              </a:solidFill>
              <a:latin typeface="+mj-lt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8097F6E-CC63-02A6-45DF-4007465030C0}"/>
              </a:ext>
            </a:extLst>
          </p:cNvPr>
          <p:cNvGrpSpPr/>
          <p:nvPr/>
        </p:nvGrpSpPr>
        <p:grpSpPr>
          <a:xfrm>
            <a:off x="4026886" y="4781659"/>
            <a:ext cx="474660" cy="1278729"/>
            <a:chOff x="2373313" y="889796"/>
            <a:chExt cx="474660" cy="1278729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E47DCD9-2E90-9937-731D-7DE8CE35632C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0" y="1076325"/>
              <a:ext cx="0" cy="1092200"/>
            </a:xfrm>
            <a:prstGeom prst="lin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8B85899B-A66D-F15D-4C6F-A4679FB3A6C0}"/>
                </a:ext>
              </a:extLst>
            </p:cNvPr>
            <p:cNvSpPr/>
            <p:nvPr/>
          </p:nvSpPr>
          <p:spPr>
            <a:xfrm rot="5400000">
              <a:off x="2382837" y="880272"/>
              <a:ext cx="455611" cy="474660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9" name="Speech Bubble: Rectangle with Corners Rounded 38">
            <a:extLst>
              <a:ext uri="{FF2B5EF4-FFF2-40B4-BE49-F238E27FC236}">
                <a16:creationId xmlns:a16="http://schemas.microsoft.com/office/drawing/2014/main" id="{CD5BE9F4-C722-97FB-8672-C9F19E7296E8}"/>
              </a:ext>
            </a:extLst>
          </p:cNvPr>
          <p:cNvSpPr/>
          <p:nvPr/>
        </p:nvSpPr>
        <p:spPr>
          <a:xfrm>
            <a:off x="2472988" y="5336246"/>
            <a:ext cx="1113960" cy="552979"/>
          </a:xfrm>
          <a:prstGeom prst="wedgeRoundRectCallout">
            <a:avLst>
              <a:gd name="adj1" fmla="val 58250"/>
              <a:gd name="adj2" fmla="val 5440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7F49E9-4D2F-400D-DCC2-E92236961C2C}"/>
              </a:ext>
            </a:extLst>
          </p:cNvPr>
          <p:cNvSpPr txBox="1"/>
          <p:nvPr/>
        </p:nvSpPr>
        <p:spPr>
          <a:xfrm>
            <a:off x="2653307" y="5361758"/>
            <a:ext cx="8237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2028</a:t>
            </a:r>
            <a:endParaRPr lang="en-ID" sz="1600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68D448-BE8B-7149-20F9-BCE2ABFC3D58}"/>
              </a:ext>
            </a:extLst>
          </p:cNvPr>
          <p:cNvSpPr txBox="1"/>
          <p:nvPr/>
        </p:nvSpPr>
        <p:spPr>
          <a:xfrm>
            <a:off x="2653307" y="5624858"/>
            <a:ext cx="8237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Tittle here</a:t>
            </a:r>
            <a:endParaRPr lang="en-ID" sz="800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9006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2F2C60-B90B-6D62-91E5-1911E8DAB7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F1AB4C-5F06-D450-5523-732C29F36E7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387CE9-8F14-8585-E9B2-C965CA526C7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34FE1A-8299-1A8E-CA89-B25FF8DF665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C1F4A22-3FB8-799A-AD7A-4901BF22D7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53C2D-F009-A739-6B6A-65AFA57EE998}"/>
              </a:ext>
            </a:extLst>
          </p:cNvPr>
          <p:cNvSpPr txBox="1"/>
          <p:nvPr/>
        </p:nvSpPr>
        <p:spPr>
          <a:xfrm>
            <a:off x="283387" y="477041"/>
            <a:ext cx="59714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IMAGE </a:t>
            </a:r>
            <a:r>
              <a:rPr lang="en-ID" dirty="0"/>
              <a:t>TIMELINE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BC7CC5-A708-68A5-14CF-69B366F6BD84}"/>
              </a:ext>
            </a:extLst>
          </p:cNvPr>
          <p:cNvSpPr txBox="1"/>
          <p:nvPr/>
        </p:nvSpPr>
        <p:spPr>
          <a:xfrm>
            <a:off x="7717716" y="5454256"/>
            <a:ext cx="14111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+mj-lt"/>
              </a:rPr>
              <a:t>Process 3</a:t>
            </a:r>
            <a:endParaRPr lang="en-ID" sz="1400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7270F6-E7F1-84A2-592B-79D70381BE4B}"/>
              </a:ext>
            </a:extLst>
          </p:cNvPr>
          <p:cNvSpPr txBox="1"/>
          <p:nvPr/>
        </p:nvSpPr>
        <p:spPr>
          <a:xfrm>
            <a:off x="7717716" y="5792810"/>
            <a:ext cx="2560000" cy="466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Lorem ipsum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dolor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sit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amet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,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consectetur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adipiscing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elit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.</a:t>
            </a:r>
            <a:endParaRPr lang="en-ID" sz="1050" dirty="0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8A48684D-23E9-EE88-8791-921058E42638}"/>
              </a:ext>
            </a:extLst>
          </p:cNvPr>
          <p:cNvSpPr/>
          <p:nvPr/>
        </p:nvSpPr>
        <p:spPr>
          <a:xfrm>
            <a:off x="2679001" y="3826824"/>
            <a:ext cx="1539636" cy="1327272"/>
          </a:xfrm>
          <a:prstGeom prst="hexagon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2021</a:t>
            </a:r>
            <a:endParaRPr lang="en-ID" sz="2400" dirty="0">
              <a:latin typeface="+mj-lt"/>
            </a:endParaRP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F40C1EF3-76E4-8D00-9B9B-ED69EC344D92}"/>
              </a:ext>
            </a:extLst>
          </p:cNvPr>
          <p:cNvSpPr/>
          <p:nvPr/>
        </p:nvSpPr>
        <p:spPr>
          <a:xfrm>
            <a:off x="4836020" y="4930958"/>
            <a:ext cx="1539636" cy="1327272"/>
          </a:xfrm>
          <a:prstGeom prst="hexagon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2023</a:t>
            </a:r>
            <a:endParaRPr lang="en-ID" sz="2400" dirty="0">
              <a:latin typeface="+mj-lt"/>
            </a:endParaRP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DF268DA-8877-84B5-9FEF-CB924F34AA1B}"/>
              </a:ext>
            </a:extLst>
          </p:cNvPr>
          <p:cNvSpPr/>
          <p:nvPr/>
        </p:nvSpPr>
        <p:spPr>
          <a:xfrm>
            <a:off x="4836020" y="2605581"/>
            <a:ext cx="1539636" cy="1327272"/>
          </a:xfrm>
          <a:prstGeom prst="hexagon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2022</a:t>
            </a:r>
            <a:endParaRPr lang="en-ID" sz="2400" dirty="0">
              <a:latin typeface="+mj-lt"/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FAB167A1-D9AE-0A84-589F-9C07FF65B076}"/>
              </a:ext>
            </a:extLst>
          </p:cNvPr>
          <p:cNvSpPr/>
          <p:nvPr/>
        </p:nvSpPr>
        <p:spPr>
          <a:xfrm>
            <a:off x="6935854" y="3785472"/>
            <a:ext cx="1539636" cy="1327272"/>
          </a:xfrm>
          <a:prstGeom prst="hexagon">
            <a:avLst/>
          </a:prstGeom>
          <a:solidFill>
            <a:schemeClr val="tx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2024</a:t>
            </a:r>
            <a:endParaRPr lang="en-ID" sz="2400" dirty="0">
              <a:latin typeface="+mj-lt"/>
            </a:endParaRP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944A348-0896-463C-BF21-638FCF2038A4}"/>
              </a:ext>
            </a:extLst>
          </p:cNvPr>
          <p:cNvSpPr/>
          <p:nvPr/>
        </p:nvSpPr>
        <p:spPr>
          <a:xfrm>
            <a:off x="6987047" y="1461627"/>
            <a:ext cx="1539636" cy="1327272"/>
          </a:xfrm>
          <a:prstGeom prst="hexagon">
            <a:avLst/>
          </a:prstGeom>
          <a:solidFill>
            <a:schemeClr val="accent6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2025</a:t>
            </a:r>
            <a:endParaRPr lang="en-ID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E7F77E-9935-01AE-A81B-A72E1A7D2139}"/>
              </a:ext>
            </a:extLst>
          </p:cNvPr>
          <p:cNvSpPr txBox="1"/>
          <p:nvPr/>
        </p:nvSpPr>
        <p:spPr>
          <a:xfrm>
            <a:off x="752182" y="5153599"/>
            <a:ext cx="14111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j-lt"/>
              </a:rPr>
              <a:t>Process 1</a:t>
            </a:r>
            <a:endParaRPr lang="en-ID" sz="1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D63FD7-3885-72CA-2505-5F16A5ABE0F0}"/>
              </a:ext>
            </a:extLst>
          </p:cNvPr>
          <p:cNvSpPr txBox="1"/>
          <p:nvPr/>
        </p:nvSpPr>
        <p:spPr>
          <a:xfrm>
            <a:off x="-2" y="5492153"/>
            <a:ext cx="2163381" cy="466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Lorem ipsum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dolor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sit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amet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,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consectetur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adipiscing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elit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.</a:t>
            </a:r>
            <a:endParaRPr lang="en-ID" sz="10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47CFB1-FC04-685E-94D3-334225D4253E}"/>
              </a:ext>
            </a:extLst>
          </p:cNvPr>
          <p:cNvSpPr txBox="1"/>
          <p:nvPr/>
        </p:nvSpPr>
        <p:spPr>
          <a:xfrm>
            <a:off x="2915564" y="1516289"/>
            <a:ext cx="14111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1"/>
                </a:solidFill>
                <a:latin typeface="+mj-lt"/>
              </a:rPr>
              <a:t>Process 2</a:t>
            </a:r>
            <a:endParaRPr lang="en-ID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A8AA65-98D3-2AB6-036F-3F3950A73FB2}"/>
              </a:ext>
            </a:extLst>
          </p:cNvPr>
          <p:cNvSpPr txBox="1"/>
          <p:nvPr/>
        </p:nvSpPr>
        <p:spPr>
          <a:xfrm>
            <a:off x="2163380" y="1854843"/>
            <a:ext cx="2163381" cy="466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Lorem ipsum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dolor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sit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amet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,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consectetur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adipiscing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elit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.</a:t>
            </a:r>
            <a:endParaRPr lang="en-ID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420D99-97A3-9BF5-80AD-126584936701}"/>
              </a:ext>
            </a:extLst>
          </p:cNvPr>
          <p:cNvSpPr txBox="1"/>
          <p:nvPr/>
        </p:nvSpPr>
        <p:spPr>
          <a:xfrm>
            <a:off x="9632000" y="4728515"/>
            <a:ext cx="14111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Process 4</a:t>
            </a:r>
            <a:endParaRPr lang="en-ID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9026BA-94E2-D3F1-D53D-BD5DA5DDB3A4}"/>
              </a:ext>
            </a:extLst>
          </p:cNvPr>
          <p:cNvSpPr txBox="1"/>
          <p:nvPr/>
        </p:nvSpPr>
        <p:spPr>
          <a:xfrm>
            <a:off x="9632000" y="5067069"/>
            <a:ext cx="2560000" cy="466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Lorem ipsum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dolor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sit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amet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,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consectetur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adipiscing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elit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.</a:t>
            </a:r>
            <a:endParaRPr lang="en-ID" sz="10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1EFF3E-193E-277F-0AD3-E15A17A9D989}"/>
              </a:ext>
            </a:extLst>
          </p:cNvPr>
          <p:cNvSpPr txBox="1"/>
          <p:nvPr/>
        </p:nvSpPr>
        <p:spPr>
          <a:xfrm>
            <a:off x="9632000" y="2440083"/>
            <a:ext cx="14111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+mj-lt"/>
              </a:rPr>
              <a:t>Process 5</a:t>
            </a:r>
            <a:endParaRPr lang="en-ID" sz="1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5AC432-30DE-7D04-EE13-CD4404634FA6}"/>
              </a:ext>
            </a:extLst>
          </p:cNvPr>
          <p:cNvSpPr txBox="1"/>
          <p:nvPr/>
        </p:nvSpPr>
        <p:spPr>
          <a:xfrm>
            <a:off x="9632000" y="2778637"/>
            <a:ext cx="2560000" cy="466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Lorem ipsum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dolor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sit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amet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,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consectetur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adipiscing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elit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.</a:t>
            </a:r>
            <a:endParaRPr lang="en-ID" sz="105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8C5A7C-C8B0-D52B-390C-2538F4CDFBF0}"/>
              </a:ext>
            </a:extLst>
          </p:cNvPr>
          <p:cNvCxnSpPr>
            <a:cxnSpLocks/>
          </p:cNvCxnSpPr>
          <p:nvPr/>
        </p:nvCxnSpPr>
        <p:spPr>
          <a:xfrm>
            <a:off x="4422319" y="1656590"/>
            <a:ext cx="1184136" cy="0"/>
          </a:xfrm>
          <a:prstGeom prst="line">
            <a:avLst/>
          </a:prstGeom>
          <a:ln w="127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3D0D9DC-51F1-039A-B23E-16C1B28D7BBF}"/>
              </a:ext>
            </a:extLst>
          </p:cNvPr>
          <p:cNvCxnSpPr>
            <a:cxnSpLocks/>
          </p:cNvCxnSpPr>
          <p:nvPr/>
        </p:nvCxnSpPr>
        <p:spPr>
          <a:xfrm>
            <a:off x="5606455" y="1651828"/>
            <a:ext cx="0" cy="1383474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129D29C-754B-C8E9-5921-2566D00D1080}"/>
              </a:ext>
            </a:extLst>
          </p:cNvPr>
          <p:cNvCxnSpPr>
            <a:cxnSpLocks/>
          </p:cNvCxnSpPr>
          <p:nvPr/>
        </p:nvCxnSpPr>
        <p:spPr>
          <a:xfrm flipV="1">
            <a:off x="1678456" y="4490459"/>
            <a:ext cx="0" cy="626174"/>
          </a:xfrm>
          <a:prstGeom prst="line">
            <a:avLst/>
          </a:prstGeom>
          <a:ln w="127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4CCB002-81DC-3772-BD38-FC2BC2BC7CE8}"/>
              </a:ext>
            </a:extLst>
          </p:cNvPr>
          <p:cNvCxnSpPr>
            <a:cxnSpLocks/>
          </p:cNvCxnSpPr>
          <p:nvPr/>
        </p:nvCxnSpPr>
        <p:spPr>
          <a:xfrm>
            <a:off x="1675373" y="4490460"/>
            <a:ext cx="1229525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3E2720F-3CD8-89A8-FE43-B67704207451}"/>
              </a:ext>
            </a:extLst>
          </p:cNvPr>
          <p:cNvCxnSpPr>
            <a:cxnSpLocks/>
          </p:cNvCxnSpPr>
          <p:nvPr/>
        </p:nvCxnSpPr>
        <p:spPr>
          <a:xfrm>
            <a:off x="6132513" y="5586209"/>
            <a:ext cx="1472247" cy="0"/>
          </a:xfrm>
          <a:prstGeom prst="line">
            <a:avLst/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31AC26-8832-B7E7-278B-78432AA5D372}"/>
              </a:ext>
            </a:extLst>
          </p:cNvPr>
          <p:cNvCxnSpPr>
            <a:cxnSpLocks/>
          </p:cNvCxnSpPr>
          <p:nvPr/>
        </p:nvCxnSpPr>
        <p:spPr>
          <a:xfrm flipV="1">
            <a:off x="9980676" y="4441190"/>
            <a:ext cx="0" cy="238125"/>
          </a:xfrm>
          <a:prstGeom prst="line">
            <a:avLst/>
          </a:prstGeom>
          <a:ln w="127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D7FADB0-4F1A-8908-0AAB-05EF2F68D23C}"/>
              </a:ext>
            </a:extLst>
          </p:cNvPr>
          <p:cNvCxnSpPr>
            <a:cxnSpLocks/>
          </p:cNvCxnSpPr>
          <p:nvPr/>
        </p:nvCxnSpPr>
        <p:spPr>
          <a:xfrm>
            <a:off x="8260234" y="4446323"/>
            <a:ext cx="1720442" cy="0"/>
          </a:xfrm>
          <a:prstGeom prst="line">
            <a:avLst/>
          </a:prstGeom>
          <a:ln w="127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80A9DB4-75EE-986A-BBAE-1B3E99CE8C71}"/>
              </a:ext>
            </a:extLst>
          </p:cNvPr>
          <p:cNvCxnSpPr>
            <a:cxnSpLocks/>
          </p:cNvCxnSpPr>
          <p:nvPr/>
        </p:nvCxnSpPr>
        <p:spPr>
          <a:xfrm flipV="1">
            <a:off x="10147325" y="2119825"/>
            <a:ext cx="0" cy="238125"/>
          </a:xfrm>
          <a:prstGeom prst="line">
            <a:avLst/>
          </a:prstGeom>
          <a:ln w="127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8386217-9392-2324-3AEB-58B79BE930A0}"/>
              </a:ext>
            </a:extLst>
          </p:cNvPr>
          <p:cNvCxnSpPr>
            <a:cxnSpLocks/>
          </p:cNvCxnSpPr>
          <p:nvPr/>
        </p:nvCxnSpPr>
        <p:spPr>
          <a:xfrm>
            <a:off x="8426883" y="2124958"/>
            <a:ext cx="1720442" cy="0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908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D511C9-82D3-0E1D-2288-3B137F3D58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C3AB79E-6966-85A2-3E41-0B5D965DDA29}"/>
              </a:ext>
            </a:extLst>
          </p:cNvPr>
          <p:cNvGrpSpPr/>
          <p:nvPr/>
        </p:nvGrpSpPr>
        <p:grpSpPr>
          <a:xfrm>
            <a:off x="-1812082" y="3879464"/>
            <a:ext cx="13527832" cy="4237960"/>
            <a:chOff x="1000425" y="1756229"/>
            <a:chExt cx="9877826" cy="30944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9CD4A91-0342-68B2-0F20-10E5F03998C1}"/>
                </a:ext>
              </a:extLst>
            </p:cNvPr>
            <p:cNvSpPr/>
            <p:nvPr/>
          </p:nvSpPr>
          <p:spPr>
            <a:xfrm rot="900000">
              <a:off x="1000425" y="1756229"/>
              <a:ext cx="9877826" cy="3094498"/>
            </a:xfrm>
            <a:custGeom>
              <a:avLst/>
              <a:gdLst>
                <a:gd name="connsiteX0" fmla="*/ 1338837 w 11247842"/>
                <a:gd name="connsiteY0" fmla="*/ 44285 h 3523693"/>
                <a:gd name="connsiteX1" fmla="*/ 1729399 w 11247842"/>
                <a:gd name="connsiteY1" fmla="*/ 0 h 3523693"/>
                <a:gd name="connsiteX2" fmla="*/ 3449869 w 11247842"/>
                <a:gd name="connsiteY2" fmla="*/ 1552578 h 3523693"/>
                <a:gd name="connsiteX3" fmla="*/ 3458376 w 11247842"/>
                <a:gd name="connsiteY3" fmla="*/ 1721030 h 3523693"/>
                <a:gd name="connsiteX4" fmla="*/ 3461986 w 11247842"/>
                <a:gd name="connsiteY4" fmla="*/ 1721031 h 3523693"/>
                <a:gd name="connsiteX5" fmla="*/ 4326685 w 11247842"/>
                <a:gd name="connsiteY5" fmla="*/ 2585731 h 3523693"/>
                <a:gd name="connsiteX6" fmla="*/ 5191385 w 11247842"/>
                <a:gd name="connsiteY6" fmla="*/ 1721031 h 3523693"/>
                <a:gd name="connsiteX7" fmla="*/ 5195880 w 11247842"/>
                <a:gd name="connsiteY7" fmla="*/ 1721031 h 3523693"/>
                <a:gd name="connsiteX8" fmla="*/ 5200687 w 11247842"/>
                <a:gd name="connsiteY8" fmla="*/ 1625842 h 3523693"/>
                <a:gd name="connsiteX9" fmla="*/ 6921157 w 11247842"/>
                <a:gd name="connsiteY9" fmla="*/ 73263 h 3523693"/>
                <a:gd name="connsiteX10" fmla="*/ 8641627 w 11247842"/>
                <a:gd name="connsiteY10" fmla="*/ 1625842 h 3523693"/>
                <a:gd name="connsiteX11" fmla="*/ 8650133 w 11247842"/>
                <a:gd name="connsiteY11" fmla="*/ 1794294 h 3523693"/>
                <a:gd name="connsiteX12" fmla="*/ 8653743 w 11247842"/>
                <a:gd name="connsiteY12" fmla="*/ 1794294 h 3523693"/>
                <a:gd name="connsiteX13" fmla="*/ 9518443 w 11247842"/>
                <a:gd name="connsiteY13" fmla="*/ 2658994 h 3523693"/>
                <a:gd name="connsiteX14" fmla="*/ 10383143 w 11247842"/>
                <a:gd name="connsiteY14" fmla="*/ 1794294 h 3523693"/>
                <a:gd name="connsiteX15" fmla="*/ 11247842 w 11247842"/>
                <a:gd name="connsiteY15" fmla="*/ 1794294 h 3523693"/>
                <a:gd name="connsiteX16" fmla="*/ 9518444 w 11247842"/>
                <a:gd name="connsiteY16" fmla="*/ 3523693 h 3523693"/>
                <a:gd name="connsiteX17" fmla="*/ 7797973 w 11247842"/>
                <a:gd name="connsiteY17" fmla="*/ 1971115 h 3523693"/>
                <a:gd name="connsiteX18" fmla="*/ 7789467 w 11247842"/>
                <a:gd name="connsiteY18" fmla="*/ 1802663 h 3523693"/>
                <a:gd name="connsiteX19" fmla="*/ 7785857 w 11247842"/>
                <a:gd name="connsiteY19" fmla="*/ 1802663 h 3523693"/>
                <a:gd name="connsiteX20" fmla="*/ 6921157 w 11247842"/>
                <a:gd name="connsiteY20" fmla="*/ 937963 h 3523693"/>
                <a:gd name="connsiteX21" fmla="*/ 6056457 w 11247842"/>
                <a:gd name="connsiteY21" fmla="*/ 1802663 h 3523693"/>
                <a:gd name="connsiteX22" fmla="*/ 6051962 w 11247842"/>
                <a:gd name="connsiteY22" fmla="*/ 1802663 h 3523693"/>
                <a:gd name="connsiteX23" fmla="*/ 6047156 w 11247842"/>
                <a:gd name="connsiteY23" fmla="*/ 1897852 h 3523693"/>
                <a:gd name="connsiteX24" fmla="*/ 4326685 w 11247842"/>
                <a:gd name="connsiteY24" fmla="*/ 3450430 h 3523693"/>
                <a:gd name="connsiteX25" fmla="*/ 2606216 w 11247842"/>
                <a:gd name="connsiteY25" fmla="*/ 1897852 h 3523693"/>
                <a:gd name="connsiteX26" fmla="*/ 2597709 w 11247842"/>
                <a:gd name="connsiteY26" fmla="*/ 1729399 h 3523693"/>
                <a:gd name="connsiteX27" fmla="*/ 2594099 w 11247842"/>
                <a:gd name="connsiteY27" fmla="*/ 1729399 h 3523693"/>
                <a:gd name="connsiteX28" fmla="*/ 1729399 w 11247842"/>
                <a:gd name="connsiteY28" fmla="*/ 864699 h 3523693"/>
                <a:gd name="connsiteX29" fmla="*/ 864699 w 11247842"/>
                <a:gd name="connsiteY29" fmla="*/ 1729399 h 3523693"/>
                <a:gd name="connsiteX30" fmla="*/ 0 w 11247842"/>
                <a:gd name="connsiteY30" fmla="*/ 1729399 h 3523693"/>
                <a:gd name="connsiteX31" fmla="*/ 1215129 w 11247842"/>
                <a:gd name="connsiteY31" fmla="*/ 77750 h 3523693"/>
                <a:gd name="connsiteX32" fmla="*/ 1338837 w 11247842"/>
                <a:gd name="connsiteY32" fmla="*/ 44285 h 3523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247842" h="3523693">
                  <a:moveTo>
                    <a:pt x="1338837" y="44285"/>
                  </a:moveTo>
                  <a:cubicBezTo>
                    <a:pt x="1464348" y="15312"/>
                    <a:pt x="1595085" y="0"/>
                    <a:pt x="1729399" y="0"/>
                  </a:cubicBezTo>
                  <a:cubicBezTo>
                    <a:pt x="2624825" y="0"/>
                    <a:pt x="3361307" y="680518"/>
                    <a:pt x="3449869" y="1552578"/>
                  </a:cubicBezTo>
                  <a:lnTo>
                    <a:pt x="3458376" y="1721030"/>
                  </a:lnTo>
                  <a:lnTo>
                    <a:pt x="3461986" y="1721031"/>
                  </a:lnTo>
                  <a:cubicBezTo>
                    <a:pt x="3461986" y="2198592"/>
                    <a:pt x="3849125" y="2585731"/>
                    <a:pt x="4326685" y="2585731"/>
                  </a:cubicBezTo>
                  <a:cubicBezTo>
                    <a:pt x="4804246" y="2585731"/>
                    <a:pt x="5191385" y="2198592"/>
                    <a:pt x="5191385" y="1721031"/>
                  </a:cubicBezTo>
                  <a:lnTo>
                    <a:pt x="5195880" y="1721031"/>
                  </a:lnTo>
                  <a:lnTo>
                    <a:pt x="5200687" y="1625842"/>
                  </a:lnTo>
                  <a:cubicBezTo>
                    <a:pt x="5289249" y="753781"/>
                    <a:pt x="6025731" y="73263"/>
                    <a:pt x="6921157" y="73263"/>
                  </a:cubicBezTo>
                  <a:cubicBezTo>
                    <a:pt x="7816582" y="73264"/>
                    <a:pt x="8553065" y="753781"/>
                    <a:pt x="8641627" y="1625842"/>
                  </a:cubicBezTo>
                  <a:lnTo>
                    <a:pt x="8650133" y="1794294"/>
                  </a:lnTo>
                  <a:lnTo>
                    <a:pt x="8653743" y="1794294"/>
                  </a:lnTo>
                  <a:cubicBezTo>
                    <a:pt x="8653743" y="2271855"/>
                    <a:pt x="9040883" y="2658994"/>
                    <a:pt x="9518443" y="2658994"/>
                  </a:cubicBezTo>
                  <a:cubicBezTo>
                    <a:pt x="9996005" y="2658994"/>
                    <a:pt x="10383143" y="2271855"/>
                    <a:pt x="10383143" y="1794294"/>
                  </a:cubicBezTo>
                  <a:lnTo>
                    <a:pt x="11247842" y="1794294"/>
                  </a:lnTo>
                  <a:cubicBezTo>
                    <a:pt x="11247843" y="2749415"/>
                    <a:pt x="10473565" y="3523693"/>
                    <a:pt x="9518444" y="3523693"/>
                  </a:cubicBezTo>
                  <a:cubicBezTo>
                    <a:pt x="8623017" y="3523693"/>
                    <a:pt x="7886536" y="2843175"/>
                    <a:pt x="7797973" y="1971115"/>
                  </a:cubicBezTo>
                  <a:lnTo>
                    <a:pt x="7789467" y="1802663"/>
                  </a:lnTo>
                  <a:lnTo>
                    <a:pt x="7785857" y="1802663"/>
                  </a:lnTo>
                  <a:cubicBezTo>
                    <a:pt x="7785857" y="1325101"/>
                    <a:pt x="7398718" y="937962"/>
                    <a:pt x="6921157" y="937963"/>
                  </a:cubicBezTo>
                  <a:cubicBezTo>
                    <a:pt x="6443596" y="937962"/>
                    <a:pt x="6056457" y="1325102"/>
                    <a:pt x="6056457" y="1802663"/>
                  </a:cubicBezTo>
                  <a:lnTo>
                    <a:pt x="6051962" y="1802663"/>
                  </a:lnTo>
                  <a:lnTo>
                    <a:pt x="6047156" y="1897852"/>
                  </a:lnTo>
                  <a:cubicBezTo>
                    <a:pt x="5958593" y="2769912"/>
                    <a:pt x="5222111" y="3450430"/>
                    <a:pt x="4326685" y="3450430"/>
                  </a:cubicBezTo>
                  <a:cubicBezTo>
                    <a:pt x="3431260" y="3450429"/>
                    <a:pt x="2694778" y="2769912"/>
                    <a:pt x="2606216" y="1897852"/>
                  </a:cubicBezTo>
                  <a:lnTo>
                    <a:pt x="2597709" y="1729399"/>
                  </a:lnTo>
                  <a:lnTo>
                    <a:pt x="2594099" y="1729399"/>
                  </a:lnTo>
                  <a:cubicBezTo>
                    <a:pt x="2594100" y="1251838"/>
                    <a:pt x="2206960" y="864699"/>
                    <a:pt x="1729399" y="864699"/>
                  </a:cubicBezTo>
                  <a:cubicBezTo>
                    <a:pt x="1251839" y="864699"/>
                    <a:pt x="864699" y="1251838"/>
                    <a:pt x="864699" y="1729399"/>
                  </a:cubicBezTo>
                  <a:lnTo>
                    <a:pt x="0" y="1729399"/>
                  </a:lnTo>
                  <a:cubicBezTo>
                    <a:pt x="0" y="953363"/>
                    <a:pt x="511145" y="296712"/>
                    <a:pt x="1215129" y="77750"/>
                  </a:cubicBezTo>
                  <a:cubicBezTo>
                    <a:pt x="1255743" y="65118"/>
                    <a:pt x="1297000" y="53942"/>
                    <a:pt x="1338837" y="44285"/>
                  </a:cubicBezTo>
                  <a:close/>
                </a:path>
              </a:pathLst>
            </a:custGeom>
            <a:gradFill>
              <a:gsLst>
                <a:gs pos="44000">
                  <a:schemeClr val="accent6">
                    <a:alpha val="29000"/>
                  </a:schemeClr>
                </a:gs>
                <a:gs pos="0">
                  <a:schemeClr val="accent5">
                    <a:alpha val="42000"/>
                  </a:schemeClr>
                </a:gs>
                <a:gs pos="100000">
                  <a:schemeClr val="accent5">
                    <a:alpha val="13000"/>
                  </a:schemeClr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DDEE6C-1CEE-825C-BF6A-3AA0DF7D2B4E}"/>
                </a:ext>
              </a:extLst>
            </p:cNvPr>
            <p:cNvSpPr/>
            <p:nvPr/>
          </p:nvSpPr>
          <p:spPr>
            <a:xfrm>
              <a:off x="2253800" y="1975338"/>
              <a:ext cx="864159" cy="864159"/>
            </a:xfrm>
            <a:prstGeom prst="ellipse">
              <a:avLst/>
            </a:prstGeom>
            <a:gradFill>
              <a:gsLst>
                <a:gs pos="55000">
                  <a:schemeClr val="accent6">
                    <a:alpha val="36000"/>
                  </a:schemeClr>
                </a:gs>
                <a:gs pos="0">
                  <a:schemeClr val="bg1">
                    <a:alpha val="71000"/>
                  </a:schemeClr>
                </a:gs>
                <a:gs pos="100000">
                  <a:schemeClr val="accent5">
                    <a:alpha val="73000"/>
                  </a:schemeClr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1A86FAA-EE1E-C518-5F69-7B9924AA5FBD}"/>
                </a:ext>
              </a:extLst>
            </p:cNvPr>
            <p:cNvSpPr/>
            <p:nvPr/>
          </p:nvSpPr>
          <p:spPr>
            <a:xfrm>
              <a:off x="4458928" y="2439319"/>
              <a:ext cx="864159" cy="864159"/>
            </a:xfrm>
            <a:prstGeom prst="ellipse">
              <a:avLst/>
            </a:prstGeom>
            <a:gradFill>
              <a:gsLst>
                <a:gs pos="55000">
                  <a:schemeClr val="accent6">
                    <a:alpha val="36000"/>
                  </a:schemeClr>
                </a:gs>
                <a:gs pos="0">
                  <a:schemeClr val="bg1">
                    <a:alpha val="71000"/>
                  </a:schemeClr>
                </a:gs>
                <a:gs pos="100000">
                  <a:schemeClr val="accent5">
                    <a:alpha val="73000"/>
                  </a:schemeClr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1121CA-E2D7-B6C5-B88E-189673644419}"/>
                </a:ext>
              </a:extLst>
            </p:cNvPr>
            <p:cNvSpPr/>
            <p:nvPr/>
          </p:nvSpPr>
          <p:spPr>
            <a:xfrm>
              <a:off x="6574832" y="3471778"/>
              <a:ext cx="864159" cy="864159"/>
            </a:xfrm>
            <a:prstGeom prst="ellipse">
              <a:avLst/>
            </a:prstGeom>
            <a:gradFill>
              <a:gsLst>
                <a:gs pos="55000">
                  <a:schemeClr val="accent6">
                    <a:alpha val="36000"/>
                  </a:schemeClr>
                </a:gs>
                <a:gs pos="0">
                  <a:schemeClr val="bg1">
                    <a:alpha val="71000"/>
                  </a:schemeClr>
                </a:gs>
                <a:gs pos="100000">
                  <a:schemeClr val="accent5">
                    <a:alpha val="73000"/>
                  </a:schemeClr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B377E66-16CB-2BA0-D87D-19974C869AAF}"/>
                </a:ext>
              </a:extLst>
            </p:cNvPr>
            <p:cNvSpPr/>
            <p:nvPr/>
          </p:nvSpPr>
          <p:spPr>
            <a:xfrm>
              <a:off x="8737234" y="3903857"/>
              <a:ext cx="864159" cy="864159"/>
            </a:xfrm>
            <a:prstGeom prst="ellipse">
              <a:avLst/>
            </a:prstGeom>
            <a:gradFill>
              <a:gsLst>
                <a:gs pos="55000">
                  <a:schemeClr val="accent6">
                    <a:alpha val="36000"/>
                  </a:schemeClr>
                </a:gs>
                <a:gs pos="0">
                  <a:schemeClr val="bg1">
                    <a:alpha val="71000"/>
                  </a:schemeClr>
                </a:gs>
                <a:gs pos="100000">
                  <a:schemeClr val="accent5">
                    <a:alpha val="73000"/>
                  </a:schemeClr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D679964-2E8A-3200-D166-81A81A4373D3}"/>
              </a:ext>
            </a:extLst>
          </p:cNvPr>
          <p:cNvSpPr txBox="1"/>
          <p:nvPr/>
        </p:nvSpPr>
        <p:spPr>
          <a:xfrm>
            <a:off x="2271847" y="2122004"/>
            <a:ext cx="764830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600">
                <a:latin typeface="+mj-lt"/>
              </a:defRPr>
            </a:lvl1pPr>
          </a:lstStyle>
          <a:p>
            <a:pPr algn="ctr"/>
            <a:r>
              <a:rPr lang="en-US" sz="8800" dirty="0">
                <a:solidFill>
                  <a:schemeClr val="bg1"/>
                </a:solidFill>
              </a:rPr>
              <a:t>THANK YOU</a:t>
            </a:r>
            <a:endParaRPr lang="en-ID" sz="88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9FE8E6-0B26-3B40-45B2-E9344D542B40}"/>
              </a:ext>
            </a:extLst>
          </p:cNvPr>
          <p:cNvSpPr txBox="1"/>
          <p:nvPr/>
        </p:nvSpPr>
        <p:spPr>
          <a:xfrm>
            <a:off x="9800551" y="6004203"/>
            <a:ext cx="2233157" cy="298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D" sz="1200" b="0" i="0" dirty="0" err="1">
                <a:solidFill>
                  <a:schemeClr val="bg1"/>
                </a:solidFill>
                <a:effectLst/>
                <a:latin typeface="Open Sans" pitchFamily="2" charset="0"/>
              </a:rPr>
              <a:t>youraccount@mail,com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D4C876-B903-B171-2739-16BCFA161ED5}"/>
              </a:ext>
            </a:extLst>
          </p:cNvPr>
          <p:cNvSpPr txBox="1"/>
          <p:nvPr/>
        </p:nvSpPr>
        <p:spPr>
          <a:xfrm>
            <a:off x="324079" y="5979150"/>
            <a:ext cx="2233157" cy="298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Open Sans" pitchFamily="2" charset="0"/>
              </a:rPr>
              <a:t>w</a:t>
            </a:r>
            <a:r>
              <a:rPr lang="en-ID" sz="1200" dirty="0" err="1">
                <a:solidFill>
                  <a:schemeClr val="bg1"/>
                </a:solidFill>
                <a:latin typeface="Open Sans" pitchFamily="2" charset="0"/>
              </a:rPr>
              <a:t>ww.yourwebsite,com</a:t>
            </a:r>
            <a:endParaRPr lang="en-ID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F63C72-280E-A783-0CBE-4D5D711DAF93}"/>
              </a:ext>
            </a:extLst>
          </p:cNvPr>
          <p:cNvCxnSpPr>
            <a:cxnSpLocks/>
          </p:cNvCxnSpPr>
          <p:nvPr/>
        </p:nvCxnSpPr>
        <p:spPr>
          <a:xfrm>
            <a:off x="2427695" y="6162478"/>
            <a:ext cx="733661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CC91E2-3889-EE43-40FD-DEEA9A58F541}"/>
              </a:ext>
            </a:extLst>
          </p:cNvPr>
          <p:cNvSpPr txBox="1"/>
          <p:nvPr/>
        </p:nvSpPr>
        <p:spPr>
          <a:xfrm>
            <a:off x="10290004" y="281670"/>
            <a:ext cx="872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ea typeface="Open Sans" pitchFamily="2" charset="0"/>
                <a:cs typeface="Open Sans" pitchFamily="2" charset="0"/>
              </a:rPr>
              <a:t>2023</a:t>
            </a:r>
            <a:endParaRPr lang="en-ID" sz="1200" dirty="0">
              <a:solidFill>
                <a:schemeClr val="bg1"/>
              </a:solidFill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44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18E16A-07AA-0E6B-1697-7DA4CF37142D}"/>
              </a:ext>
            </a:extLst>
          </p:cNvPr>
          <p:cNvSpPr txBox="1"/>
          <p:nvPr/>
        </p:nvSpPr>
        <p:spPr>
          <a:xfrm>
            <a:off x="3873500" y="781896"/>
            <a:ext cx="4445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3600" dirty="0">
                <a:latin typeface="+mj-lt"/>
              </a:rPr>
              <a:t>BASIC TIMELINE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E1027C-CE6A-D591-27F8-AB36EE37A52E}"/>
              </a:ext>
            </a:extLst>
          </p:cNvPr>
          <p:cNvSpPr/>
          <p:nvPr/>
        </p:nvSpPr>
        <p:spPr>
          <a:xfrm>
            <a:off x="887026" y="2994824"/>
            <a:ext cx="3608706" cy="3081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69DC21-39CC-EBD9-4DB6-FF2FAD02AB53}"/>
              </a:ext>
            </a:extLst>
          </p:cNvPr>
          <p:cNvSpPr/>
          <p:nvPr/>
        </p:nvSpPr>
        <p:spPr>
          <a:xfrm>
            <a:off x="1115943" y="2757694"/>
            <a:ext cx="1221875" cy="4742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 1</a:t>
            </a:r>
            <a:endParaRPr lang="en-ID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060554-E629-4680-581F-09B8B5972320}"/>
              </a:ext>
            </a:extLst>
          </p:cNvPr>
          <p:cNvSpPr txBox="1"/>
          <p:nvPr/>
        </p:nvSpPr>
        <p:spPr>
          <a:xfrm>
            <a:off x="1115943" y="3729779"/>
            <a:ext cx="11321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000" dirty="0">
                <a:solidFill>
                  <a:schemeClr val="accent1"/>
                </a:solidFill>
                <a:latin typeface="+mj-lt"/>
              </a:rPr>
              <a:t>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2F85C4-0E43-BA26-D4E0-0140C4D1BD9C}"/>
              </a:ext>
            </a:extLst>
          </p:cNvPr>
          <p:cNvSpPr txBox="1"/>
          <p:nvPr/>
        </p:nvSpPr>
        <p:spPr>
          <a:xfrm>
            <a:off x="2566736" y="3763024"/>
            <a:ext cx="15408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accent1"/>
                </a:solidFill>
                <a:latin typeface="+mj-lt"/>
              </a:rPr>
              <a:t>Your</a:t>
            </a:r>
          </a:p>
          <a:p>
            <a:r>
              <a:rPr lang="en-ID" dirty="0">
                <a:solidFill>
                  <a:schemeClr val="accent1"/>
                </a:solidFill>
                <a:latin typeface="+mj-lt"/>
              </a:rPr>
              <a:t>Tittle here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66E79B-DB29-F21D-5517-02893200DBA8}"/>
              </a:ext>
            </a:extLst>
          </p:cNvPr>
          <p:cNvSpPr txBox="1"/>
          <p:nvPr/>
        </p:nvSpPr>
        <p:spPr>
          <a:xfrm>
            <a:off x="2522286" y="4779937"/>
            <a:ext cx="1716590" cy="1093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D" sz="110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Lorem ipsum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dolor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sit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amet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,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consectetur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adipiscing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elit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,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sed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do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eiusmod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tempor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incididunt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ut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labore.</a:t>
            </a:r>
            <a:endParaRPr lang="en-ID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9D45CC-0B11-9053-9C7E-9C42C2023390}"/>
              </a:ext>
            </a:extLst>
          </p:cNvPr>
          <p:cNvSpPr/>
          <p:nvPr/>
        </p:nvSpPr>
        <p:spPr>
          <a:xfrm>
            <a:off x="1115943" y="4864665"/>
            <a:ext cx="1221876" cy="14485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D934E0-D995-649F-3966-E05AD86A2F74}"/>
              </a:ext>
            </a:extLst>
          </p:cNvPr>
          <p:cNvSpPr/>
          <p:nvPr/>
        </p:nvSpPr>
        <p:spPr>
          <a:xfrm>
            <a:off x="4291647" y="2994824"/>
            <a:ext cx="3608706" cy="3081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4C7B99-C23F-A683-C048-CDE3436133E6}"/>
              </a:ext>
            </a:extLst>
          </p:cNvPr>
          <p:cNvSpPr/>
          <p:nvPr/>
        </p:nvSpPr>
        <p:spPr>
          <a:xfrm>
            <a:off x="4520564" y="2757694"/>
            <a:ext cx="1221875" cy="4742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 2</a:t>
            </a:r>
            <a:endParaRPr lang="en-ID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F7FA41-5526-55BD-C6F0-171133CCE8D8}"/>
              </a:ext>
            </a:extLst>
          </p:cNvPr>
          <p:cNvSpPr txBox="1"/>
          <p:nvPr/>
        </p:nvSpPr>
        <p:spPr>
          <a:xfrm>
            <a:off x="4520564" y="3729779"/>
            <a:ext cx="11321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000" dirty="0">
                <a:solidFill>
                  <a:schemeClr val="accent2"/>
                </a:solidFill>
                <a:latin typeface="+mj-lt"/>
              </a:rPr>
              <a:t>02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F28F2C-64EF-0C2D-4B8C-4BC72DB982D2}"/>
              </a:ext>
            </a:extLst>
          </p:cNvPr>
          <p:cNvSpPr txBox="1"/>
          <p:nvPr/>
        </p:nvSpPr>
        <p:spPr>
          <a:xfrm>
            <a:off x="5971357" y="3763024"/>
            <a:ext cx="15408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accent2"/>
                </a:solidFill>
                <a:latin typeface="+mj-lt"/>
              </a:rPr>
              <a:t>Your</a:t>
            </a:r>
          </a:p>
          <a:p>
            <a:r>
              <a:rPr lang="en-ID" dirty="0">
                <a:solidFill>
                  <a:schemeClr val="accent2"/>
                </a:solidFill>
                <a:latin typeface="+mj-lt"/>
              </a:rPr>
              <a:t>Tittle here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389FA5-AEEF-8AF5-540A-6527B2BD9627}"/>
              </a:ext>
            </a:extLst>
          </p:cNvPr>
          <p:cNvSpPr txBox="1"/>
          <p:nvPr/>
        </p:nvSpPr>
        <p:spPr>
          <a:xfrm>
            <a:off x="5926907" y="4779937"/>
            <a:ext cx="1716590" cy="1093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D" sz="110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Lorem ipsum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dolor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sit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amet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,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consectetur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adipiscing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elit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,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sed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do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eiusmod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tempor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incididunt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ut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labore.</a:t>
            </a:r>
            <a:endParaRPr lang="en-ID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D734D9-B794-4EE6-F579-9F19D5F6FCB6}"/>
              </a:ext>
            </a:extLst>
          </p:cNvPr>
          <p:cNvSpPr/>
          <p:nvPr/>
        </p:nvSpPr>
        <p:spPr>
          <a:xfrm>
            <a:off x="4520564" y="4864665"/>
            <a:ext cx="1221876" cy="14485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6F7F32-EBDA-156C-BB65-4F44683FB460}"/>
              </a:ext>
            </a:extLst>
          </p:cNvPr>
          <p:cNvSpPr/>
          <p:nvPr/>
        </p:nvSpPr>
        <p:spPr>
          <a:xfrm>
            <a:off x="7696268" y="2994824"/>
            <a:ext cx="3608706" cy="3081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7C9CE3-273B-CBB3-9B75-A96A78ABDA05}"/>
              </a:ext>
            </a:extLst>
          </p:cNvPr>
          <p:cNvSpPr/>
          <p:nvPr/>
        </p:nvSpPr>
        <p:spPr>
          <a:xfrm>
            <a:off x="7925185" y="2757694"/>
            <a:ext cx="1221875" cy="4742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 3</a:t>
            </a:r>
            <a:endParaRPr lang="en-ID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056769-3FB2-87F4-BC57-93AE8B5D59FD}"/>
              </a:ext>
            </a:extLst>
          </p:cNvPr>
          <p:cNvSpPr txBox="1"/>
          <p:nvPr/>
        </p:nvSpPr>
        <p:spPr>
          <a:xfrm>
            <a:off x="7925185" y="3729779"/>
            <a:ext cx="11321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000" dirty="0">
                <a:solidFill>
                  <a:schemeClr val="accent6"/>
                </a:solidFill>
                <a:latin typeface="+mj-lt"/>
              </a:rPr>
              <a:t>03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68BABD-71E9-E90A-8D47-09F0F2ADA6BE}"/>
              </a:ext>
            </a:extLst>
          </p:cNvPr>
          <p:cNvSpPr txBox="1"/>
          <p:nvPr/>
        </p:nvSpPr>
        <p:spPr>
          <a:xfrm>
            <a:off x="9375978" y="3763024"/>
            <a:ext cx="15408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accent6"/>
                </a:solidFill>
                <a:latin typeface="+mj-lt"/>
              </a:rPr>
              <a:t>Your</a:t>
            </a:r>
          </a:p>
          <a:p>
            <a:r>
              <a:rPr lang="en-ID" dirty="0">
                <a:solidFill>
                  <a:schemeClr val="accent6"/>
                </a:solidFill>
                <a:latin typeface="+mj-lt"/>
              </a:rPr>
              <a:t>Tittle here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35D360-DF93-3926-8A97-50D9FB0AAC19}"/>
              </a:ext>
            </a:extLst>
          </p:cNvPr>
          <p:cNvSpPr txBox="1"/>
          <p:nvPr/>
        </p:nvSpPr>
        <p:spPr>
          <a:xfrm>
            <a:off x="9331528" y="4779937"/>
            <a:ext cx="1716590" cy="1093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D" sz="110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Lorem ipsum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dolor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sit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amet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,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consectetur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adipiscing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elit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,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sed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do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eiusmod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tempor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incididunt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ut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labore.</a:t>
            </a:r>
            <a:endParaRPr lang="en-ID" sz="11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7A77A0-6722-4A63-CD62-885B5AF2F0C8}"/>
              </a:ext>
            </a:extLst>
          </p:cNvPr>
          <p:cNvSpPr/>
          <p:nvPr/>
        </p:nvSpPr>
        <p:spPr>
          <a:xfrm>
            <a:off x="7925185" y="4864665"/>
            <a:ext cx="1221876" cy="14485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2E6BEB-5C6C-E56E-0A8D-03A280A000FB}"/>
              </a:ext>
            </a:extLst>
          </p:cNvPr>
          <p:cNvSpPr txBox="1"/>
          <p:nvPr/>
        </p:nvSpPr>
        <p:spPr>
          <a:xfrm>
            <a:off x="2476500" y="1488411"/>
            <a:ext cx="7239000" cy="662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ID" sz="1600" b="0" i="0" dirty="0">
                <a:solidFill>
                  <a:srgbClr val="000000"/>
                </a:solidFill>
                <a:effectLst/>
              </a:rPr>
              <a:t>Lorem ipsum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dolor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sit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amet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consectetur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adipiscing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elit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sed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do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eiusmod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tempor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incididunt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ut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labore et dolore magna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aliqua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.</a:t>
            </a:r>
            <a:endParaRPr lang="en-ID" sz="1600" dirty="0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4619E5F3-B981-C37F-1E3E-1A678C5A1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4277" y="5183957"/>
            <a:ext cx="845206" cy="809984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497C37BC-0E3E-48CB-D4BB-8254F52749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7064" y="5224512"/>
            <a:ext cx="728874" cy="728874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6C09AB8A-B00D-6453-7F47-25219E23E9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29270" y="5166092"/>
            <a:ext cx="810482" cy="845714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50172D-D572-41D5-FB4A-7BD2AE124B4F}"/>
              </a:ext>
            </a:extLst>
          </p:cNvPr>
          <p:cNvCxnSpPr>
            <a:cxnSpLocks/>
          </p:cNvCxnSpPr>
          <p:nvPr/>
        </p:nvCxnSpPr>
        <p:spPr>
          <a:xfrm>
            <a:off x="1047750" y="3603396"/>
            <a:ext cx="809931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DF4E39A-6D17-A7DB-3336-FE9BB341E88D}"/>
              </a:ext>
            </a:extLst>
          </p:cNvPr>
          <p:cNvSpPr/>
          <p:nvPr/>
        </p:nvSpPr>
        <p:spPr>
          <a:xfrm>
            <a:off x="1215233" y="3531397"/>
            <a:ext cx="144002" cy="14399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5805EF5-8A6C-0D1F-9CB5-4DADB4AF1DA1}"/>
              </a:ext>
            </a:extLst>
          </p:cNvPr>
          <p:cNvSpPr/>
          <p:nvPr/>
        </p:nvSpPr>
        <p:spPr>
          <a:xfrm>
            <a:off x="4664566" y="3531397"/>
            <a:ext cx="144002" cy="14399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DA14D1-D7E4-D8FA-542C-19A9573666F2}"/>
              </a:ext>
            </a:extLst>
          </p:cNvPr>
          <p:cNvSpPr/>
          <p:nvPr/>
        </p:nvSpPr>
        <p:spPr>
          <a:xfrm>
            <a:off x="8129270" y="3531397"/>
            <a:ext cx="144002" cy="14399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6961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F956CF9-0F5D-0F3E-8DA2-4A23B80A4A8F}"/>
              </a:ext>
            </a:extLst>
          </p:cNvPr>
          <p:cNvGrpSpPr/>
          <p:nvPr/>
        </p:nvGrpSpPr>
        <p:grpSpPr>
          <a:xfrm>
            <a:off x="1047750" y="3601819"/>
            <a:ext cx="10115550" cy="921658"/>
            <a:chOff x="892250" y="5430619"/>
            <a:chExt cx="10382614" cy="921658"/>
          </a:xfrm>
        </p:grpSpPr>
        <p:sp>
          <p:nvSpPr>
            <p:cNvPr id="4" name="Arrow: Chevron 3">
              <a:extLst>
                <a:ext uri="{FF2B5EF4-FFF2-40B4-BE49-F238E27FC236}">
                  <a16:creationId xmlns:a16="http://schemas.microsoft.com/office/drawing/2014/main" id="{0D08370F-6F45-9F36-132C-62B92789F173}"/>
                </a:ext>
              </a:extLst>
            </p:cNvPr>
            <p:cNvSpPr/>
            <p:nvPr/>
          </p:nvSpPr>
          <p:spPr>
            <a:xfrm>
              <a:off x="892250" y="5430619"/>
              <a:ext cx="2379420" cy="921658"/>
            </a:xfrm>
            <a:prstGeom prst="chevr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Step 1</a:t>
              </a:r>
              <a:endParaRPr lang="en-ID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E36B8517-3E05-6F53-BFBF-299449E7B954}"/>
                </a:ext>
              </a:extLst>
            </p:cNvPr>
            <p:cNvSpPr/>
            <p:nvPr/>
          </p:nvSpPr>
          <p:spPr>
            <a:xfrm>
              <a:off x="2899271" y="5430619"/>
              <a:ext cx="2379420" cy="921658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Step 2</a:t>
              </a:r>
              <a:endParaRPr lang="en-ID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EB76A5BC-890C-A6C4-AA74-128B1BC19DF3}"/>
                </a:ext>
              </a:extLst>
            </p:cNvPr>
            <p:cNvSpPr/>
            <p:nvPr/>
          </p:nvSpPr>
          <p:spPr>
            <a:xfrm>
              <a:off x="4906290" y="5430619"/>
              <a:ext cx="2379420" cy="921658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Step 3</a:t>
              </a:r>
              <a:endParaRPr lang="en-ID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2E659401-2362-3897-ABAE-62ABEAF78705}"/>
                </a:ext>
              </a:extLst>
            </p:cNvPr>
            <p:cNvSpPr/>
            <p:nvPr/>
          </p:nvSpPr>
          <p:spPr>
            <a:xfrm>
              <a:off x="6913311" y="5430619"/>
              <a:ext cx="2379420" cy="921658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Step 4</a:t>
              </a:r>
              <a:endParaRPr lang="en-ID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1CB61498-5A4D-E35A-58B2-6CBD901F479D}"/>
                </a:ext>
              </a:extLst>
            </p:cNvPr>
            <p:cNvSpPr/>
            <p:nvPr/>
          </p:nvSpPr>
          <p:spPr>
            <a:xfrm>
              <a:off x="8895444" y="5430619"/>
              <a:ext cx="2379420" cy="921658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Step 5</a:t>
              </a:r>
              <a:endParaRPr lang="en-ID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C81CBE1-56DD-BDE2-4AD1-D2450E8FE04B}"/>
              </a:ext>
            </a:extLst>
          </p:cNvPr>
          <p:cNvSpPr txBox="1"/>
          <p:nvPr/>
        </p:nvSpPr>
        <p:spPr>
          <a:xfrm>
            <a:off x="1677736" y="2203672"/>
            <a:ext cx="19104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dirty="0">
                <a:solidFill>
                  <a:schemeClr val="accent6"/>
                </a:solidFill>
                <a:latin typeface="+mj-lt"/>
              </a:rPr>
              <a:t>Process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EF1650-63DB-3640-EFEB-6D6E7B47448E}"/>
              </a:ext>
            </a:extLst>
          </p:cNvPr>
          <p:cNvSpPr txBox="1"/>
          <p:nvPr/>
        </p:nvSpPr>
        <p:spPr>
          <a:xfrm>
            <a:off x="1677738" y="2668005"/>
            <a:ext cx="1540827" cy="660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Lorem ipsum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dolor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sit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amet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,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consectetur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adipiscing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elit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.</a:t>
            </a:r>
            <a:endParaRPr lang="en-ID" sz="1050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20A3448A-2338-85D5-41FE-33E78F61B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9166" y="1748155"/>
            <a:ext cx="427692" cy="42769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4E97F16-B114-24F7-DDC7-9D5498E700D0}"/>
              </a:ext>
            </a:extLst>
          </p:cNvPr>
          <p:cNvSpPr txBox="1"/>
          <p:nvPr/>
        </p:nvSpPr>
        <p:spPr>
          <a:xfrm>
            <a:off x="3374715" y="5314169"/>
            <a:ext cx="21674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dirty="0">
                <a:solidFill>
                  <a:schemeClr val="accent2"/>
                </a:solidFill>
                <a:latin typeface="+mj-lt"/>
              </a:rPr>
              <a:t>Process 2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A5F2F5F-B894-A539-0F4D-ADAE7FA7E742}"/>
              </a:ext>
            </a:extLst>
          </p:cNvPr>
          <p:cNvGrpSpPr/>
          <p:nvPr/>
        </p:nvGrpSpPr>
        <p:grpSpPr>
          <a:xfrm flipV="1">
            <a:off x="3218565" y="4705349"/>
            <a:ext cx="119422" cy="779938"/>
            <a:chOff x="1521586" y="2239311"/>
            <a:chExt cx="119422" cy="122620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E4D8D0E-BD87-1872-B732-0DCB2D6F4C97}"/>
                </a:ext>
              </a:extLst>
            </p:cNvPr>
            <p:cNvCxnSpPr/>
            <p:nvPr/>
          </p:nvCxnSpPr>
          <p:spPr>
            <a:xfrm>
              <a:off x="1527142" y="2239311"/>
              <a:ext cx="0" cy="1226202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18395A9-7FFF-7329-A7D8-2FEE9748411F}"/>
                </a:ext>
              </a:extLst>
            </p:cNvPr>
            <p:cNvCxnSpPr>
              <a:cxnSpLocks/>
            </p:cNvCxnSpPr>
            <p:nvPr/>
          </p:nvCxnSpPr>
          <p:spPr>
            <a:xfrm>
              <a:off x="1521586" y="2239311"/>
              <a:ext cx="119422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5D92BB8-430B-51E8-0899-8946509973B9}"/>
              </a:ext>
            </a:extLst>
          </p:cNvPr>
          <p:cNvSpPr txBox="1"/>
          <p:nvPr/>
        </p:nvSpPr>
        <p:spPr>
          <a:xfrm>
            <a:off x="3337987" y="5728165"/>
            <a:ext cx="1540827" cy="660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Lorem ipsum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dolor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sit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amet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,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consectetur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adipiscing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elit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.</a:t>
            </a:r>
            <a:endParaRPr lang="en-ID" sz="1050" dirty="0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459FBBE7-4ECA-C10D-73CF-DD390AE9A7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40736" y="4913895"/>
            <a:ext cx="324832" cy="32483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E8F58A6-D798-3296-402D-115479B78B66}"/>
              </a:ext>
            </a:extLst>
          </p:cNvPr>
          <p:cNvSpPr txBox="1"/>
          <p:nvPr/>
        </p:nvSpPr>
        <p:spPr>
          <a:xfrm>
            <a:off x="3179975" y="781896"/>
            <a:ext cx="5832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3600" dirty="0">
                <a:latin typeface="+mj-lt"/>
              </a:rPr>
              <a:t>ARROW TIMELINE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83AFE4-5A0F-E354-B501-8B51E312E175}"/>
              </a:ext>
            </a:extLst>
          </p:cNvPr>
          <p:cNvSpPr txBox="1"/>
          <p:nvPr/>
        </p:nvSpPr>
        <p:spPr>
          <a:xfrm>
            <a:off x="5295867" y="2203672"/>
            <a:ext cx="19104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dirty="0">
                <a:solidFill>
                  <a:schemeClr val="accent5"/>
                </a:solidFill>
                <a:latin typeface="+mj-lt"/>
              </a:rPr>
              <a:t>Process 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AE87C5-BA01-9F52-D82A-E4B1B846C80E}"/>
              </a:ext>
            </a:extLst>
          </p:cNvPr>
          <p:cNvSpPr txBox="1"/>
          <p:nvPr/>
        </p:nvSpPr>
        <p:spPr>
          <a:xfrm>
            <a:off x="5295869" y="2668005"/>
            <a:ext cx="1540827" cy="660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Lorem ipsum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dolor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sit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amet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,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consectetur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adipiscing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elit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.</a:t>
            </a:r>
            <a:endParaRPr lang="en-ID" sz="105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78548C-C84A-6C37-FE6E-FB8E41883D70}"/>
              </a:ext>
            </a:extLst>
          </p:cNvPr>
          <p:cNvSpPr txBox="1"/>
          <p:nvPr/>
        </p:nvSpPr>
        <p:spPr>
          <a:xfrm>
            <a:off x="7689540" y="5339281"/>
            <a:ext cx="21674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dirty="0">
                <a:solidFill>
                  <a:schemeClr val="accent1"/>
                </a:solidFill>
                <a:latin typeface="+mj-lt"/>
              </a:rPr>
              <a:t>Process 4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1A72219-F45E-7F56-3C4F-57F063A757AF}"/>
              </a:ext>
            </a:extLst>
          </p:cNvPr>
          <p:cNvGrpSpPr/>
          <p:nvPr/>
        </p:nvGrpSpPr>
        <p:grpSpPr>
          <a:xfrm flipV="1">
            <a:off x="7533390" y="4730461"/>
            <a:ext cx="119422" cy="779938"/>
            <a:chOff x="1521586" y="2239311"/>
            <a:chExt cx="119422" cy="1226202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0728605-0756-53DE-740E-8581B50B58F6}"/>
                </a:ext>
              </a:extLst>
            </p:cNvPr>
            <p:cNvCxnSpPr/>
            <p:nvPr/>
          </p:nvCxnSpPr>
          <p:spPr>
            <a:xfrm>
              <a:off x="1527142" y="2239311"/>
              <a:ext cx="0" cy="1226202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FE2E3E1-5C14-774A-29B8-904B475081A8}"/>
                </a:ext>
              </a:extLst>
            </p:cNvPr>
            <p:cNvCxnSpPr>
              <a:cxnSpLocks/>
            </p:cNvCxnSpPr>
            <p:nvPr/>
          </p:nvCxnSpPr>
          <p:spPr>
            <a:xfrm>
              <a:off x="1521586" y="2239311"/>
              <a:ext cx="119422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9FF267AE-D180-B1F9-27F6-4053A4041D84}"/>
              </a:ext>
            </a:extLst>
          </p:cNvPr>
          <p:cNvSpPr txBox="1"/>
          <p:nvPr/>
        </p:nvSpPr>
        <p:spPr>
          <a:xfrm>
            <a:off x="7652812" y="5753277"/>
            <a:ext cx="1540827" cy="660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Lorem ipsum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dolor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sit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amet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,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consectetur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adipiscing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elit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.</a:t>
            </a:r>
            <a:endParaRPr lang="en-ID" sz="1050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084259C9-8F92-9173-2913-64E13D5838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55561" y="4939007"/>
            <a:ext cx="324832" cy="32483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992AB06-B755-0EA2-E0BB-537B75FD8F38}"/>
              </a:ext>
            </a:extLst>
          </p:cNvPr>
          <p:cNvSpPr txBox="1"/>
          <p:nvPr/>
        </p:nvSpPr>
        <p:spPr>
          <a:xfrm>
            <a:off x="9129587" y="2259643"/>
            <a:ext cx="19104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dirty="0">
                <a:solidFill>
                  <a:schemeClr val="accent3"/>
                </a:solidFill>
                <a:latin typeface="+mj-lt"/>
              </a:rPr>
              <a:t>Process 5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EB53CD3-9C4B-25EE-677B-9623AB212F56}"/>
              </a:ext>
            </a:extLst>
          </p:cNvPr>
          <p:cNvGrpSpPr/>
          <p:nvPr/>
        </p:nvGrpSpPr>
        <p:grpSpPr>
          <a:xfrm>
            <a:off x="1521586" y="2378990"/>
            <a:ext cx="7571273" cy="1142494"/>
            <a:chOff x="1521586" y="2239311"/>
            <a:chExt cx="7571273" cy="128217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BED60A9-A3DC-5D98-363B-60498F55C21F}"/>
                </a:ext>
              </a:extLst>
            </p:cNvPr>
            <p:cNvGrpSpPr/>
            <p:nvPr/>
          </p:nvGrpSpPr>
          <p:grpSpPr>
            <a:xfrm>
              <a:off x="1521586" y="2239311"/>
              <a:ext cx="119422" cy="1226202"/>
              <a:chOff x="1521586" y="2239311"/>
              <a:chExt cx="119422" cy="1226202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BE3763F-815D-B3EB-D473-14D834015674}"/>
                  </a:ext>
                </a:extLst>
              </p:cNvPr>
              <p:cNvCxnSpPr/>
              <p:nvPr/>
            </p:nvCxnSpPr>
            <p:spPr>
              <a:xfrm>
                <a:off x="1527142" y="2239311"/>
                <a:ext cx="0" cy="1226202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014F70FC-8140-A338-29BA-272C67EBC2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1586" y="2239311"/>
                <a:ext cx="119422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ADF8558-DD10-9362-CCAC-E0E1FC41B4BA}"/>
                </a:ext>
              </a:extLst>
            </p:cNvPr>
            <p:cNvGrpSpPr/>
            <p:nvPr/>
          </p:nvGrpSpPr>
          <p:grpSpPr>
            <a:xfrm>
              <a:off x="5139717" y="2239311"/>
              <a:ext cx="119422" cy="1226202"/>
              <a:chOff x="1521586" y="2239311"/>
              <a:chExt cx="119422" cy="1226202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4FE332AB-EB8B-473B-6D2B-78A2C34A8A9B}"/>
                  </a:ext>
                </a:extLst>
              </p:cNvPr>
              <p:cNvCxnSpPr/>
              <p:nvPr/>
            </p:nvCxnSpPr>
            <p:spPr>
              <a:xfrm>
                <a:off x="1527142" y="2239311"/>
                <a:ext cx="0" cy="1226202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B8DEA391-CBB8-B9B1-AAC3-ECD9456C22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1586" y="2239311"/>
                <a:ext cx="119422" cy="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637D5E5-E17E-CC4C-09EC-EB62F50840C0}"/>
                </a:ext>
              </a:extLst>
            </p:cNvPr>
            <p:cNvGrpSpPr/>
            <p:nvPr/>
          </p:nvGrpSpPr>
          <p:grpSpPr>
            <a:xfrm>
              <a:off x="8973437" y="2295282"/>
              <a:ext cx="119422" cy="1226202"/>
              <a:chOff x="1521586" y="2239311"/>
              <a:chExt cx="119422" cy="1226202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8FA5542-37B5-2EA1-9F84-3332C4594FFC}"/>
                  </a:ext>
                </a:extLst>
              </p:cNvPr>
              <p:cNvCxnSpPr/>
              <p:nvPr/>
            </p:nvCxnSpPr>
            <p:spPr>
              <a:xfrm>
                <a:off x="1527142" y="2239311"/>
                <a:ext cx="0" cy="1226202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D4BE5CE-7069-15EB-176F-95C35E1C9E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1586" y="2239311"/>
                <a:ext cx="119422" cy="0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3500B45-D34D-9053-F360-351123DB0619}"/>
              </a:ext>
            </a:extLst>
          </p:cNvPr>
          <p:cNvSpPr txBox="1"/>
          <p:nvPr/>
        </p:nvSpPr>
        <p:spPr>
          <a:xfrm>
            <a:off x="9129589" y="2723976"/>
            <a:ext cx="1540827" cy="660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Lorem ipsum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dolor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sit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amet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,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consectetur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adipiscing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elit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.</a:t>
            </a:r>
            <a:endParaRPr lang="en-ID" sz="1050" dirty="0"/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204FB37-F34A-E81C-3988-D7EC05ED1D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80893" y="1708422"/>
            <a:ext cx="427691" cy="427691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51F277EC-DCC0-8168-E0B9-B7D9A76BCE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29587" y="1694216"/>
            <a:ext cx="427691" cy="42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16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41A04CB-466F-931A-C0A6-29EB94DC7FFE}"/>
              </a:ext>
            </a:extLst>
          </p:cNvPr>
          <p:cNvSpPr txBox="1"/>
          <p:nvPr/>
        </p:nvSpPr>
        <p:spPr>
          <a:xfrm>
            <a:off x="906585" y="463526"/>
            <a:ext cx="56339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HISTORY</a:t>
            </a:r>
            <a:r>
              <a:rPr lang="en-ID" sz="3600" dirty="0">
                <a:latin typeface="+mj-lt"/>
              </a:rPr>
              <a:t> TIMELINE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D836AC-A341-3A9F-9D4D-4782FD821AFC}"/>
              </a:ext>
            </a:extLst>
          </p:cNvPr>
          <p:cNvSpPr txBox="1"/>
          <p:nvPr/>
        </p:nvSpPr>
        <p:spPr>
          <a:xfrm>
            <a:off x="958902" y="1213748"/>
            <a:ext cx="4607240" cy="957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D" sz="1600" b="0" i="0" dirty="0">
                <a:solidFill>
                  <a:srgbClr val="000000"/>
                </a:solidFill>
                <a:effectLst/>
              </a:rPr>
              <a:t>Lorem ipsum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dolor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sit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amet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consectetur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adipiscing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elit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sed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do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eiusmod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tempor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incididunt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ut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labore et.</a:t>
            </a:r>
            <a:endParaRPr lang="en-ID" sz="1600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D18E131-E610-27F2-4FA9-1B714886866E}"/>
              </a:ext>
            </a:extLst>
          </p:cNvPr>
          <p:cNvGrpSpPr/>
          <p:nvPr/>
        </p:nvGrpSpPr>
        <p:grpSpPr>
          <a:xfrm>
            <a:off x="2060881" y="527614"/>
            <a:ext cx="7730820" cy="5866859"/>
            <a:chOff x="2111680" y="49556"/>
            <a:chExt cx="8324873" cy="631768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A215894-ABFD-6CED-DEFA-8ADA48A3569A}"/>
                </a:ext>
              </a:extLst>
            </p:cNvPr>
            <p:cNvSpPr/>
            <p:nvPr/>
          </p:nvSpPr>
          <p:spPr>
            <a:xfrm>
              <a:off x="7078445" y="49556"/>
              <a:ext cx="3358108" cy="33581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reflection stA="50000" endPos="75000" dir="5400000" sy="-100000" algn="bl" rotWithShape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F1BF4B5-5F08-47AE-AE66-0690C9460491}"/>
                </a:ext>
              </a:extLst>
            </p:cNvPr>
            <p:cNvSpPr/>
            <p:nvPr/>
          </p:nvSpPr>
          <p:spPr>
            <a:xfrm>
              <a:off x="5278091" y="1416375"/>
              <a:ext cx="3062764" cy="30627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reflection stA="50000" endPos="75000" dir="5400000" sy="-100000" algn="bl" rotWithShape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70580D4-D19D-0263-264C-3B1B5F20C03E}"/>
                </a:ext>
              </a:extLst>
            </p:cNvPr>
            <p:cNvSpPr/>
            <p:nvPr/>
          </p:nvSpPr>
          <p:spPr>
            <a:xfrm>
              <a:off x="3833197" y="2717976"/>
              <a:ext cx="2673668" cy="267366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reflection stA="50000" endPos="75000" dir="5400000" sy="-100000" algn="bl" rotWithShape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176B547-4820-A001-31BF-80780A55F45B}"/>
                </a:ext>
              </a:extLst>
            </p:cNvPr>
            <p:cNvSpPr/>
            <p:nvPr/>
          </p:nvSpPr>
          <p:spPr>
            <a:xfrm>
              <a:off x="2111680" y="3923273"/>
              <a:ext cx="2443964" cy="244396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reflection stA="50000" endPos="75000" dir="5400000" sy="-100000" algn="bl" rotWithShape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9AC945-ABBA-AD26-3CBF-DB0601E15514}"/>
                </a:ext>
              </a:extLst>
            </p:cNvPr>
            <p:cNvSpPr txBox="1"/>
            <p:nvPr/>
          </p:nvSpPr>
          <p:spPr>
            <a:xfrm>
              <a:off x="8311999" y="1043280"/>
              <a:ext cx="157333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2020</a:t>
              </a:r>
              <a:endParaRPr lang="en-ID" sz="2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A8BB391-4357-1B39-D7CB-F944DBBDF80E}"/>
                </a:ext>
              </a:extLst>
            </p:cNvPr>
            <p:cNvSpPr txBox="1"/>
            <p:nvPr/>
          </p:nvSpPr>
          <p:spPr>
            <a:xfrm>
              <a:off x="8311998" y="1460960"/>
              <a:ext cx="1927363" cy="7110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ID" sz="105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Lorem ipsum </a:t>
              </a:r>
              <a:r>
                <a:rPr lang="en-ID" sz="105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dolor</a:t>
              </a:r>
              <a:r>
                <a:rPr lang="en-ID" sz="105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sit </a:t>
              </a:r>
              <a:r>
                <a:rPr lang="en-ID" sz="105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amet</a:t>
              </a:r>
              <a:r>
                <a:rPr lang="en-ID" sz="105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, </a:t>
              </a:r>
              <a:r>
                <a:rPr lang="en-ID" sz="105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consectetur</a:t>
              </a:r>
              <a:r>
                <a:rPr lang="en-ID" sz="105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</a:t>
              </a:r>
              <a:r>
                <a:rPr lang="en-ID" sz="105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adipiscing</a:t>
              </a:r>
              <a:r>
                <a:rPr lang="en-ID" sz="105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</a:t>
              </a:r>
              <a:r>
                <a:rPr lang="en-ID" sz="105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elit</a:t>
              </a:r>
              <a:r>
                <a:rPr lang="en-ID" sz="105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.</a:t>
              </a:r>
              <a:endParaRPr lang="en-ID" sz="105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B0D283-A79E-CF65-C0EB-23114370F335}"/>
                </a:ext>
              </a:extLst>
            </p:cNvPr>
            <p:cNvSpPr txBox="1"/>
            <p:nvPr/>
          </p:nvSpPr>
          <p:spPr>
            <a:xfrm>
              <a:off x="6288589" y="2171639"/>
              <a:ext cx="126904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2021</a:t>
              </a:r>
              <a:endParaRPr lang="en-ID" sz="2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F9E05E-680D-364B-7E48-29C0B67E5E25}"/>
                </a:ext>
              </a:extLst>
            </p:cNvPr>
            <p:cNvSpPr txBox="1"/>
            <p:nvPr/>
          </p:nvSpPr>
          <p:spPr>
            <a:xfrm>
              <a:off x="6288589" y="2571750"/>
              <a:ext cx="1782033" cy="7110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ID" sz="105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Lorem ipsum </a:t>
              </a:r>
              <a:r>
                <a:rPr lang="en-ID" sz="105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dolor</a:t>
              </a:r>
              <a:r>
                <a:rPr lang="en-ID" sz="105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sit </a:t>
              </a:r>
              <a:r>
                <a:rPr lang="en-ID" sz="105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amet</a:t>
              </a:r>
              <a:r>
                <a:rPr lang="en-ID" sz="105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, </a:t>
              </a:r>
              <a:r>
                <a:rPr lang="en-ID" sz="105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consectetur</a:t>
              </a:r>
              <a:r>
                <a:rPr lang="en-ID" sz="105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</a:t>
              </a:r>
              <a:r>
                <a:rPr lang="en-ID" sz="105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adipiscing</a:t>
              </a:r>
              <a:r>
                <a:rPr lang="en-ID" sz="105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</a:t>
              </a:r>
              <a:r>
                <a:rPr lang="en-ID" sz="105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elit</a:t>
              </a:r>
              <a:r>
                <a:rPr lang="en-ID" sz="105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.</a:t>
              </a:r>
              <a:endParaRPr lang="en-ID" sz="105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297306-DA50-9C38-12BA-F1ECD950F170}"/>
                </a:ext>
              </a:extLst>
            </p:cNvPr>
            <p:cNvSpPr txBox="1"/>
            <p:nvPr/>
          </p:nvSpPr>
          <p:spPr>
            <a:xfrm>
              <a:off x="4555644" y="3538458"/>
              <a:ext cx="126904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2022</a:t>
              </a:r>
              <a:endParaRPr lang="en-ID" sz="2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03D553-8592-79EF-9065-DE9DEFF343CB}"/>
                </a:ext>
              </a:extLst>
            </p:cNvPr>
            <p:cNvSpPr txBox="1"/>
            <p:nvPr/>
          </p:nvSpPr>
          <p:spPr>
            <a:xfrm>
              <a:off x="4555644" y="3947319"/>
              <a:ext cx="1901222" cy="7110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ID" sz="105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Lorem ipsum </a:t>
              </a:r>
              <a:r>
                <a:rPr lang="en-ID" sz="105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dolor</a:t>
              </a:r>
              <a:r>
                <a:rPr lang="en-ID" sz="105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sit </a:t>
              </a:r>
              <a:r>
                <a:rPr lang="en-ID" sz="105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amet</a:t>
              </a:r>
              <a:r>
                <a:rPr lang="en-ID" sz="105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, </a:t>
              </a:r>
              <a:r>
                <a:rPr lang="en-ID" sz="105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consectetur</a:t>
              </a:r>
              <a:r>
                <a:rPr lang="en-ID" sz="105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</a:t>
              </a:r>
              <a:r>
                <a:rPr lang="en-ID" sz="105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adipiscing</a:t>
              </a:r>
              <a:r>
                <a:rPr lang="en-ID" sz="105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</a:t>
              </a:r>
              <a:r>
                <a:rPr lang="en-ID" sz="105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elit</a:t>
              </a:r>
              <a:r>
                <a:rPr lang="en-ID" sz="105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.</a:t>
              </a:r>
              <a:endParaRPr lang="en-ID" sz="105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C0474B8-FA90-7FE8-08B6-924D8ED36F6A}"/>
                </a:ext>
              </a:extLst>
            </p:cNvPr>
            <p:cNvSpPr txBox="1"/>
            <p:nvPr/>
          </p:nvSpPr>
          <p:spPr>
            <a:xfrm>
              <a:off x="2627093" y="4634947"/>
              <a:ext cx="126904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2023</a:t>
              </a:r>
              <a:endParaRPr lang="en-ID" sz="2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FF3DA8-47B4-5CD7-7266-C68985B2D9B7}"/>
                </a:ext>
              </a:extLst>
            </p:cNvPr>
            <p:cNvSpPr txBox="1"/>
            <p:nvPr/>
          </p:nvSpPr>
          <p:spPr>
            <a:xfrm>
              <a:off x="2627093" y="5035057"/>
              <a:ext cx="1778389" cy="7110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ID" sz="105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Lorem ipsum </a:t>
              </a:r>
              <a:r>
                <a:rPr lang="en-ID" sz="105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dolor</a:t>
              </a:r>
              <a:r>
                <a:rPr lang="en-ID" sz="105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sit </a:t>
              </a:r>
              <a:r>
                <a:rPr lang="en-ID" sz="105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amet</a:t>
              </a:r>
              <a:r>
                <a:rPr lang="en-ID" sz="105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, </a:t>
              </a:r>
              <a:r>
                <a:rPr lang="en-ID" sz="105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consectetur</a:t>
              </a:r>
              <a:r>
                <a:rPr lang="en-ID" sz="105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</a:t>
              </a:r>
              <a:r>
                <a:rPr lang="en-ID" sz="105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adipiscing</a:t>
              </a:r>
              <a:r>
                <a:rPr lang="en-ID" sz="105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</a:t>
              </a:r>
              <a:r>
                <a:rPr lang="en-ID" sz="105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elit</a:t>
              </a:r>
              <a:r>
                <a:rPr lang="en-ID" sz="105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.</a:t>
              </a:r>
              <a:endParaRPr lang="en-ID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FC00398-5BDB-DCB9-EF8E-96A20704E3ED}"/>
              </a:ext>
            </a:extLst>
          </p:cNvPr>
          <p:cNvSpPr txBox="1"/>
          <p:nvPr/>
        </p:nvSpPr>
        <p:spPr>
          <a:xfrm>
            <a:off x="8277731" y="5564660"/>
            <a:ext cx="3064447" cy="741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D" sz="1200" b="0" i="0" dirty="0">
                <a:solidFill>
                  <a:srgbClr val="000000"/>
                </a:solidFill>
                <a:effectLst/>
              </a:rPr>
              <a:t>Lorem ipsum </a:t>
            </a:r>
            <a:r>
              <a:rPr lang="en-ID" sz="1200" b="0" i="0" dirty="0" err="1">
                <a:solidFill>
                  <a:srgbClr val="000000"/>
                </a:solidFill>
                <a:effectLst/>
              </a:rPr>
              <a:t>dolor</a:t>
            </a:r>
            <a:r>
              <a:rPr lang="en-ID" sz="1200" b="0" i="0" dirty="0">
                <a:solidFill>
                  <a:srgbClr val="000000"/>
                </a:solidFill>
                <a:effectLst/>
              </a:rPr>
              <a:t> sit </a:t>
            </a:r>
            <a:r>
              <a:rPr lang="en-ID" sz="1200" b="0" i="0" dirty="0" err="1">
                <a:solidFill>
                  <a:srgbClr val="000000"/>
                </a:solidFill>
                <a:effectLst/>
              </a:rPr>
              <a:t>amet</a:t>
            </a:r>
            <a:r>
              <a:rPr lang="en-ID" sz="12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ID" sz="1200" b="0" i="0" dirty="0" err="1">
                <a:solidFill>
                  <a:srgbClr val="000000"/>
                </a:solidFill>
                <a:effectLst/>
              </a:rPr>
              <a:t>consectetur</a:t>
            </a:r>
            <a:r>
              <a:rPr lang="en-ID" sz="12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</a:rPr>
              <a:t>adipiscing</a:t>
            </a:r>
            <a:r>
              <a:rPr lang="en-ID" sz="12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</a:rPr>
              <a:t>elit</a:t>
            </a:r>
            <a:r>
              <a:rPr lang="en-ID" sz="12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ID" sz="1200" b="0" i="0" dirty="0" err="1">
                <a:solidFill>
                  <a:srgbClr val="000000"/>
                </a:solidFill>
                <a:effectLst/>
              </a:rPr>
              <a:t>sed</a:t>
            </a:r>
            <a:r>
              <a:rPr lang="en-ID" sz="1200" b="0" i="0" dirty="0">
                <a:solidFill>
                  <a:srgbClr val="000000"/>
                </a:solidFill>
                <a:effectLst/>
              </a:rPr>
              <a:t> do </a:t>
            </a:r>
            <a:r>
              <a:rPr lang="en-ID" sz="1200" b="0" i="0" dirty="0" err="1">
                <a:solidFill>
                  <a:srgbClr val="000000"/>
                </a:solidFill>
                <a:effectLst/>
              </a:rPr>
              <a:t>eiusmod</a:t>
            </a:r>
            <a:r>
              <a:rPr lang="en-ID" sz="12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</a:rPr>
              <a:t>tempor</a:t>
            </a:r>
            <a:r>
              <a:rPr lang="en-ID" sz="12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</a:rPr>
              <a:t>incididunt</a:t>
            </a:r>
            <a:r>
              <a:rPr lang="en-ID" sz="12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</a:rPr>
              <a:t>ut</a:t>
            </a:r>
            <a:r>
              <a:rPr lang="en-ID" sz="1200" b="0" i="0" dirty="0">
                <a:solidFill>
                  <a:srgbClr val="000000"/>
                </a:solidFill>
                <a:effectLst/>
              </a:rPr>
              <a:t> labore et.</a:t>
            </a:r>
            <a:endParaRPr lang="en-ID" sz="1200" dirty="0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76A302E-A92D-BAED-BAEE-0A0531F49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4072" y="5129390"/>
            <a:ext cx="375971" cy="37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480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CC8E1AE-0990-AB49-306B-08FEFE7103B8}"/>
              </a:ext>
            </a:extLst>
          </p:cNvPr>
          <p:cNvSpPr txBox="1"/>
          <p:nvPr/>
        </p:nvSpPr>
        <p:spPr>
          <a:xfrm>
            <a:off x="2476500" y="5702245"/>
            <a:ext cx="7239000" cy="662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ID" sz="1600" b="0" i="0" dirty="0">
                <a:solidFill>
                  <a:srgbClr val="000000"/>
                </a:solidFill>
                <a:effectLst/>
              </a:rPr>
              <a:t>Lorem ipsum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dolor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sit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amet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consectetur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adipiscing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elit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sed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do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eiusmod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tempor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incididunt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ut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 labore et dolore magna </a:t>
            </a:r>
            <a:r>
              <a:rPr lang="en-ID" sz="1600" b="0" i="0" dirty="0" err="1">
                <a:solidFill>
                  <a:srgbClr val="000000"/>
                </a:solidFill>
                <a:effectLst/>
              </a:rPr>
              <a:t>aliqua</a:t>
            </a:r>
            <a:r>
              <a:rPr lang="en-ID" sz="1600" b="0" i="0" dirty="0">
                <a:solidFill>
                  <a:srgbClr val="000000"/>
                </a:solidFill>
                <a:effectLst/>
              </a:rPr>
              <a:t>.</a:t>
            </a:r>
            <a:endParaRPr lang="en-ID" sz="16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147787D-A6D9-B0A3-3F19-51F8530D0C61}"/>
              </a:ext>
            </a:extLst>
          </p:cNvPr>
          <p:cNvGrpSpPr/>
          <p:nvPr/>
        </p:nvGrpSpPr>
        <p:grpSpPr>
          <a:xfrm>
            <a:off x="628650" y="2027907"/>
            <a:ext cx="2514600" cy="2167759"/>
            <a:chOff x="628650" y="1716471"/>
            <a:chExt cx="2514600" cy="2167759"/>
          </a:xfrm>
        </p:grpSpPr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07ED8050-C8C5-159E-3E9D-D08F20AAD617}"/>
                </a:ext>
              </a:extLst>
            </p:cNvPr>
            <p:cNvSpPr/>
            <p:nvPr/>
          </p:nvSpPr>
          <p:spPr>
            <a:xfrm>
              <a:off x="628650" y="1716471"/>
              <a:ext cx="2514600" cy="2167759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78B6D6-2038-BB6F-609B-5AF99C1A90F9}"/>
                </a:ext>
              </a:extLst>
            </p:cNvPr>
            <p:cNvSpPr txBox="1"/>
            <p:nvPr/>
          </p:nvSpPr>
          <p:spPr>
            <a:xfrm>
              <a:off x="1247137" y="2496558"/>
              <a:ext cx="12776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2019</a:t>
              </a:r>
              <a:endParaRPr lang="en-ID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03AF110-306F-690F-9F8D-D4A9BD0BF7FB}"/>
                </a:ext>
              </a:extLst>
            </p:cNvPr>
            <p:cNvSpPr txBox="1"/>
            <p:nvPr/>
          </p:nvSpPr>
          <p:spPr>
            <a:xfrm>
              <a:off x="1113787" y="2835112"/>
              <a:ext cx="1544326" cy="6603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ID" sz="105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Lorem ipsum </a:t>
              </a:r>
              <a:r>
                <a:rPr lang="en-ID" sz="105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dolor</a:t>
              </a:r>
              <a:r>
                <a:rPr lang="en-ID" sz="105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sit </a:t>
              </a:r>
              <a:r>
                <a:rPr lang="en-ID" sz="105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amet</a:t>
              </a:r>
              <a:r>
                <a:rPr lang="en-ID" sz="105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, </a:t>
              </a:r>
              <a:r>
                <a:rPr lang="en-ID" sz="105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consectetur</a:t>
              </a:r>
              <a:r>
                <a:rPr lang="en-ID" sz="105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</a:t>
              </a:r>
              <a:r>
                <a:rPr lang="en-ID" sz="105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adipiscing</a:t>
              </a:r>
              <a:r>
                <a:rPr lang="en-ID" sz="105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</a:t>
              </a:r>
              <a:r>
                <a:rPr lang="en-ID" sz="105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elit</a:t>
              </a:r>
              <a:r>
                <a:rPr lang="en-ID" sz="105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.</a:t>
              </a:r>
              <a:endParaRPr lang="en-ID" sz="1050" dirty="0">
                <a:solidFill>
                  <a:schemeClr val="bg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A5DA8E8-88EE-DB5C-2BB4-BC5AFE618EDF}"/>
                </a:ext>
              </a:extLst>
            </p:cNvPr>
            <p:cNvSpPr/>
            <p:nvPr/>
          </p:nvSpPr>
          <p:spPr>
            <a:xfrm>
              <a:off x="1764030" y="2095500"/>
              <a:ext cx="243840" cy="2438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2D854E4-730B-1824-8EBA-A2E8813F1A4B}"/>
              </a:ext>
            </a:extLst>
          </p:cNvPr>
          <p:cNvGrpSpPr/>
          <p:nvPr/>
        </p:nvGrpSpPr>
        <p:grpSpPr>
          <a:xfrm>
            <a:off x="2679700" y="3285207"/>
            <a:ext cx="2514600" cy="2167759"/>
            <a:chOff x="628650" y="1716471"/>
            <a:chExt cx="2514600" cy="2167759"/>
          </a:xfrm>
        </p:grpSpPr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435A6C42-80BE-76D8-1C78-A87C2AEB5279}"/>
                </a:ext>
              </a:extLst>
            </p:cNvPr>
            <p:cNvSpPr/>
            <p:nvPr/>
          </p:nvSpPr>
          <p:spPr>
            <a:xfrm>
              <a:off x="628650" y="1716471"/>
              <a:ext cx="2514600" cy="2167759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DCBBD8C-32B4-2037-4EDE-7358C1904CFE}"/>
                </a:ext>
              </a:extLst>
            </p:cNvPr>
            <p:cNvSpPr txBox="1"/>
            <p:nvPr/>
          </p:nvSpPr>
          <p:spPr>
            <a:xfrm>
              <a:off x="1247137" y="2496558"/>
              <a:ext cx="12776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2020</a:t>
              </a:r>
              <a:endParaRPr lang="en-ID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B625846-3CBF-022A-84E7-C6E43A0F18B7}"/>
                </a:ext>
              </a:extLst>
            </p:cNvPr>
            <p:cNvSpPr txBox="1"/>
            <p:nvPr/>
          </p:nvSpPr>
          <p:spPr>
            <a:xfrm>
              <a:off x="1113787" y="2835112"/>
              <a:ext cx="1544326" cy="6603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ID" sz="105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Lorem ipsum </a:t>
              </a:r>
              <a:r>
                <a:rPr lang="en-ID" sz="105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dolor</a:t>
              </a:r>
              <a:r>
                <a:rPr lang="en-ID" sz="105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sit </a:t>
              </a:r>
              <a:r>
                <a:rPr lang="en-ID" sz="105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amet</a:t>
              </a:r>
              <a:r>
                <a:rPr lang="en-ID" sz="105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, </a:t>
              </a:r>
              <a:r>
                <a:rPr lang="en-ID" sz="105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consectetur</a:t>
              </a:r>
              <a:r>
                <a:rPr lang="en-ID" sz="105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</a:t>
              </a:r>
              <a:r>
                <a:rPr lang="en-ID" sz="105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adipiscing</a:t>
              </a:r>
              <a:r>
                <a:rPr lang="en-ID" sz="105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</a:t>
              </a:r>
              <a:r>
                <a:rPr lang="en-ID" sz="105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elit</a:t>
              </a:r>
              <a:r>
                <a:rPr lang="en-ID" sz="105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.</a:t>
              </a:r>
              <a:endParaRPr lang="en-ID" sz="1050" dirty="0">
                <a:solidFill>
                  <a:schemeClr val="bg1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159114-0BDF-173B-E319-A4AC33D52BA3}"/>
                </a:ext>
              </a:extLst>
            </p:cNvPr>
            <p:cNvSpPr/>
            <p:nvPr/>
          </p:nvSpPr>
          <p:spPr>
            <a:xfrm>
              <a:off x="1764030" y="2095500"/>
              <a:ext cx="243840" cy="2438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A409D8F-C1CB-5B98-86AF-8262D730CDB4}"/>
              </a:ext>
            </a:extLst>
          </p:cNvPr>
          <p:cNvGrpSpPr/>
          <p:nvPr/>
        </p:nvGrpSpPr>
        <p:grpSpPr>
          <a:xfrm>
            <a:off x="4730750" y="2055277"/>
            <a:ext cx="2514600" cy="2167759"/>
            <a:chOff x="628650" y="1716471"/>
            <a:chExt cx="2514600" cy="2167759"/>
          </a:xfrm>
        </p:grpSpPr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B861A296-4BCE-A355-9E2B-28E50D8C7F6E}"/>
                </a:ext>
              </a:extLst>
            </p:cNvPr>
            <p:cNvSpPr/>
            <p:nvPr/>
          </p:nvSpPr>
          <p:spPr>
            <a:xfrm>
              <a:off x="628650" y="1716471"/>
              <a:ext cx="2514600" cy="2167759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F8FB5C-CAAC-42FC-917E-676CF126BDA4}"/>
                </a:ext>
              </a:extLst>
            </p:cNvPr>
            <p:cNvSpPr txBox="1"/>
            <p:nvPr/>
          </p:nvSpPr>
          <p:spPr>
            <a:xfrm>
              <a:off x="1247137" y="2496558"/>
              <a:ext cx="12776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2021</a:t>
              </a:r>
              <a:endParaRPr lang="en-ID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7974F36-BD80-62D8-8B84-6F10008A1D19}"/>
                </a:ext>
              </a:extLst>
            </p:cNvPr>
            <p:cNvSpPr txBox="1"/>
            <p:nvPr/>
          </p:nvSpPr>
          <p:spPr>
            <a:xfrm>
              <a:off x="1113787" y="2835112"/>
              <a:ext cx="1544326" cy="6603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ID" sz="105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Lorem ipsum </a:t>
              </a:r>
              <a:r>
                <a:rPr lang="en-ID" sz="105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dolor</a:t>
              </a:r>
              <a:r>
                <a:rPr lang="en-ID" sz="105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sit </a:t>
              </a:r>
              <a:r>
                <a:rPr lang="en-ID" sz="105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amet</a:t>
              </a:r>
              <a:r>
                <a:rPr lang="en-ID" sz="105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, </a:t>
              </a:r>
              <a:r>
                <a:rPr lang="en-ID" sz="105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consectetur</a:t>
              </a:r>
              <a:r>
                <a:rPr lang="en-ID" sz="105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</a:t>
              </a:r>
              <a:r>
                <a:rPr lang="en-ID" sz="105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adipiscing</a:t>
              </a:r>
              <a:r>
                <a:rPr lang="en-ID" sz="105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</a:t>
              </a:r>
              <a:r>
                <a:rPr lang="en-ID" sz="105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elit</a:t>
              </a:r>
              <a:r>
                <a:rPr lang="en-ID" sz="105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.</a:t>
              </a:r>
              <a:endParaRPr lang="en-ID" sz="1050" dirty="0">
                <a:solidFill>
                  <a:schemeClr val="bg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BB8160E-CC1E-97F0-8AE3-8CED5E81A6D6}"/>
                </a:ext>
              </a:extLst>
            </p:cNvPr>
            <p:cNvSpPr/>
            <p:nvPr/>
          </p:nvSpPr>
          <p:spPr>
            <a:xfrm>
              <a:off x="1764030" y="2095500"/>
              <a:ext cx="243840" cy="2438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1513D0B-57BA-E70A-D4FE-AAE58CD9DAD6}"/>
              </a:ext>
            </a:extLst>
          </p:cNvPr>
          <p:cNvGrpSpPr/>
          <p:nvPr/>
        </p:nvGrpSpPr>
        <p:grpSpPr>
          <a:xfrm>
            <a:off x="6781800" y="3312577"/>
            <a:ext cx="2514600" cy="2167759"/>
            <a:chOff x="628650" y="1716471"/>
            <a:chExt cx="2514600" cy="2167759"/>
          </a:xfrm>
        </p:grpSpPr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47A6365E-40F4-5CD2-2F5B-1BF5D6162714}"/>
                </a:ext>
              </a:extLst>
            </p:cNvPr>
            <p:cNvSpPr/>
            <p:nvPr/>
          </p:nvSpPr>
          <p:spPr>
            <a:xfrm>
              <a:off x="628650" y="1716471"/>
              <a:ext cx="2514600" cy="2167759"/>
            </a:xfrm>
            <a:prstGeom prst="hexag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D60232E-7898-A7D7-82D1-7EE5517647E9}"/>
                </a:ext>
              </a:extLst>
            </p:cNvPr>
            <p:cNvSpPr txBox="1"/>
            <p:nvPr/>
          </p:nvSpPr>
          <p:spPr>
            <a:xfrm>
              <a:off x="1247137" y="2496558"/>
              <a:ext cx="127762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2022</a:t>
              </a:r>
              <a:endParaRPr lang="en-ID" sz="2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819989-34D7-1BBC-DE00-FACF7AD250FF}"/>
                </a:ext>
              </a:extLst>
            </p:cNvPr>
            <p:cNvSpPr txBox="1"/>
            <p:nvPr/>
          </p:nvSpPr>
          <p:spPr>
            <a:xfrm>
              <a:off x="1113787" y="2835112"/>
              <a:ext cx="1544326" cy="6603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ID" sz="105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Lorem ipsum </a:t>
              </a:r>
              <a:r>
                <a:rPr lang="en-ID" sz="105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dolor</a:t>
              </a:r>
              <a:r>
                <a:rPr lang="en-ID" sz="105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sit </a:t>
              </a:r>
              <a:r>
                <a:rPr lang="en-ID" sz="105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amet</a:t>
              </a:r>
              <a:r>
                <a:rPr lang="en-ID" sz="105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, </a:t>
              </a:r>
              <a:r>
                <a:rPr lang="en-ID" sz="105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consectetur</a:t>
              </a:r>
              <a:r>
                <a:rPr lang="en-ID" sz="105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</a:t>
              </a:r>
              <a:r>
                <a:rPr lang="en-ID" sz="105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adipiscing</a:t>
              </a:r>
              <a:r>
                <a:rPr lang="en-ID" sz="105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</a:t>
              </a:r>
              <a:r>
                <a:rPr lang="en-ID" sz="105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elit</a:t>
              </a:r>
              <a:r>
                <a:rPr lang="en-ID" sz="105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.</a:t>
              </a:r>
              <a:endParaRPr lang="en-ID" sz="1050" dirty="0">
                <a:solidFill>
                  <a:schemeClr val="bg1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8FE9A4C-97BB-5EF2-8CE5-8C33403B27F4}"/>
                </a:ext>
              </a:extLst>
            </p:cNvPr>
            <p:cNvSpPr/>
            <p:nvPr/>
          </p:nvSpPr>
          <p:spPr>
            <a:xfrm>
              <a:off x="1764030" y="2095500"/>
              <a:ext cx="243840" cy="2438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5FC834C-B029-E96D-BB0A-316B48529C43}"/>
              </a:ext>
            </a:extLst>
          </p:cNvPr>
          <p:cNvGrpSpPr/>
          <p:nvPr/>
        </p:nvGrpSpPr>
        <p:grpSpPr>
          <a:xfrm>
            <a:off x="8832850" y="2090038"/>
            <a:ext cx="2514600" cy="2167759"/>
            <a:chOff x="628650" y="1716471"/>
            <a:chExt cx="2514600" cy="2167759"/>
          </a:xfrm>
        </p:grpSpPr>
        <p:sp>
          <p:nvSpPr>
            <p:cNvPr id="38" name="Hexagon 37">
              <a:extLst>
                <a:ext uri="{FF2B5EF4-FFF2-40B4-BE49-F238E27FC236}">
                  <a16:creationId xmlns:a16="http://schemas.microsoft.com/office/drawing/2014/main" id="{D3AC9791-CF8D-F9DD-30B8-74F44AC5434A}"/>
                </a:ext>
              </a:extLst>
            </p:cNvPr>
            <p:cNvSpPr/>
            <p:nvPr/>
          </p:nvSpPr>
          <p:spPr>
            <a:xfrm>
              <a:off x="628650" y="1716471"/>
              <a:ext cx="2514600" cy="2167759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E39C0BD-404E-68C7-8CD5-5206BDF7BCB3}"/>
                </a:ext>
              </a:extLst>
            </p:cNvPr>
            <p:cNvSpPr txBox="1"/>
            <p:nvPr/>
          </p:nvSpPr>
          <p:spPr>
            <a:xfrm>
              <a:off x="1247137" y="2496558"/>
              <a:ext cx="12776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2023</a:t>
              </a:r>
              <a:endParaRPr lang="en-ID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570A8A2-5DF0-51BF-A153-4DA937844EE2}"/>
                </a:ext>
              </a:extLst>
            </p:cNvPr>
            <p:cNvSpPr txBox="1"/>
            <p:nvPr/>
          </p:nvSpPr>
          <p:spPr>
            <a:xfrm>
              <a:off x="1113787" y="2835112"/>
              <a:ext cx="1544326" cy="6603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ID" sz="105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Lorem ipsum </a:t>
              </a:r>
              <a:r>
                <a:rPr lang="en-ID" sz="105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dolor</a:t>
              </a:r>
              <a:r>
                <a:rPr lang="en-ID" sz="105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sit </a:t>
              </a:r>
              <a:r>
                <a:rPr lang="en-ID" sz="105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amet</a:t>
              </a:r>
              <a:r>
                <a:rPr lang="en-ID" sz="105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, </a:t>
              </a:r>
              <a:r>
                <a:rPr lang="en-ID" sz="105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consectetur</a:t>
              </a:r>
              <a:r>
                <a:rPr lang="en-ID" sz="105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</a:t>
              </a:r>
              <a:r>
                <a:rPr lang="en-ID" sz="105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adipiscing</a:t>
              </a:r>
              <a:r>
                <a:rPr lang="en-ID" sz="105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</a:t>
              </a:r>
              <a:r>
                <a:rPr lang="en-ID" sz="105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elit</a:t>
              </a:r>
              <a:r>
                <a:rPr lang="en-ID" sz="105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.</a:t>
              </a:r>
              <a:endParaRPr lang="en-ID" sz="1050" dirty="0">
                <a:solidFill>
                  <a:schemeClr val="bg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4C86092-BB6B-E477-079D-C656F66ADAEF}"/>
                </a:ext>
              </a:extLst>
            </p:cNvPr>
            <p:cNvSpPr/>
            <p:nvPr/>
          </p:nvSpPr>
          <p:spPr>
            <a:xfrm>
              <a:off x="1764030" y="2095500"/>
              <a:ext cx="243840" cy="2438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72A3C8D-EB1D-FDAA-2706-90F3C1816C14}"/>
              </a:ext>
            </a:extLst>
          </p:cNvPr>
          <p:cNvCxnSpPr>
            <a:cxnSpLocks/>
          </p:cNvCxnSpPr>
          <p:nvPr/>
        </p:nvCxnSpPr>
        <p:spPr>
          <a:xfrm>
            <a:off x="1885950" y="2527806"/>
            <a:ext cx="2054225" cy="125095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7059A00-1706-747C-07F6-290AC7AFE35D}"/>
              </a:ext>
            </a:extLst>
          </p:cNvPr>
          <p:cNvCxnSpPr>
            <a:cxnSpLocks/>
          </p:cNvCxnSpPr>
          <p:nvPr/>
        </p:nvCxnSpPr>
        <p:spPr>
          <a:xfrm>
            <a:off x="10090150" y="2594308"/>
            <a:ext cx="2092278" cy="127468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FA7ED1D-E431-C99C-61B2-B7BE84C4E993}"/>
              </a:ext>
            </a:extLst>
          </p:cNvPr>
          <p:cNvCxnSpPr>
            <a:cxnSpLocks/>
          </p:cNvCxnSpPr>
          <p:nvPr/>
        </p:nvCxnSpPr>
        <p:spPr>
          <a:xfrm flipV="1">
            <a:off x="8039100" y="2590987"/>
            <a:ext cx="2057400" cy="1222539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EFD3505-91D6-1113-12A1-328ABB543863}"/>
              </a:ext>
            </a:extLst>
          </p:cNvPr>
          <p:cNvCxnSpPr>
            <a:cxnSpLocks/>
          </p:cNvCxnSpPr>
          <p:nvPr/>
        </p:nvCxnSpPr>
        <p:spPr>
          <a:xfrm flipV="1">
            <a:off x="3932552" y="2552356"/>
            <a:ext cx="2057400" cy="1222539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53ADE44-2FB2-5C48-6393-312657ED7E25}"/>
              </a:ext>
            </a:extLst>
          </p:cNvPr>
          <p:cNvCxnSpPr>
            <a:cxnSpLocks/>
          </p:cNvCxnSpPr>
          <p:nvPr/>
        </p:nvCxnSpPr>
        <p:spPr>
          <a:xfrm>
            <a:off x="5988050" y="2556226"/>
            <a:ext cx="2051050" cy="1249446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AA5ABE8-F728-C720-233D-73DE137C065B}"/>
              </a:ext>
            </a:extLst>
          </p:cNvPr>
          <p:cNvCxnSpPr>
            <a:cxnSpLocks/>
          </p:cNvCxnSpPr>
          <p:nvPr/>
        </p:nvCxnSpPr>
        <p:spPr>
          <a:xfrm flipV="1">
            <a:off x="-8261" y="2526934"/>
            <a:ext cx="1894530" cy="1153397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9481ADCE-286C-7250-1365-7E9526C467AC}"/>
              </a:ext>
            </a:extLst>
          </p:cNvPr>
          <p:cNvSpPr/>
          <p:nvPr/>
        </p:nvSpPr>
        <p:spPr>
          <a:xfrm rot="377406">
            <a:off x="1515039" y="1381829"/>
            <a:ext cx="431947" cy="1130300"/>
          </a:xfrm>
          <a:custGeom>
            <a:avLst/>
            <a:gdLst>
              <a:gd name="connsiteX0" fmla="*/ 431947 w 431947"/>
              <a:gd name="connsiteY0" fmla="*/ 1130300 h 1130300"/>
              <a:gd name="connsiteX1" fmla="*/ 431947 w 431947"/>
              <a:gd name="connsiteY1" fmla="*/ 1130300 h 1130300"/>
              <a:gd name="connsiteX2" fmla="*/ 349397 w 431947"/>
              <a:gd name="connsiteY2" fmla="*/ 952500 h 1130300"/>
              <a:gd name="connsiteX3" fmla="*/ 57297 w 431947"/>
              <a:gd name="connsiteY3" fmla="*/ 361950 h 1130300"/>
              <a:gd name="connsiteX4" fmla="*/ 6497 w 431947"/>
              <a:gd name="connsiteY4" fmla="*/ 228600 h 1130300"/>
              <a:gd name="connsiteX5" fmla="*/ 12847 w 431947"/>
              <a:gd name="connsiteY5" fmla="*/ 38100 h 1130300"/>
              <a:gd name="connsiteX6" fmla="*/ 25547 w 431947"/>
              <a:gd name="connsiteY6" fmla="*/ 19050 h 1130300"/>
              <a:gd name="connsiteX7" fmla="*/ 44597 w 431947"/>
              <a:gd name="connsiteY7" fmla="*/ 12700 h 1130300"/>
              <a:gd name="connsiteX8" fmla="*/ 69997 w 431947"/>
              <a:gd name="connsiteY8" fmla="*/ 0 h 1130300"/>
              <a:gd name="connsiteX9" fmla="*/ 228747 w 431947"/>
              <a:gd name="connsiteY9" fmla="*/ 6350 h 1130300"/>
              <a:gd name="connsiteX10" fmla="*/ 298597 w 431947"/>
              <a:gd name="connsiteY10" fmla="*/ 44450 h 1130300"/>
              <a:gd name="connsiteX11" fmla="*/ 323997 w 431947"/>
              <a:gd name="connsiteY11" fmla="*/ 63500 h 1130300"/>
              <a:gd name="connsiteX12" fmla="*/ 374797 w 431947"/>
              <a:gd name="connsiteY12" fmla="*/ 133350 h 1130300"/>
              <a:gd name="connsiteX13" fmla="*/ 387497 w 431947"/>
              <a:gd name="connsiteY13" fmla="*/ 177800 h 1130300"/>
              <a:gd name="connsiteX14" fmla="*/ 400197 w 431947"/>
              <a:gd name="connsiteY14" fmla="*/ 304800 h 1130300"/>
              <a:gd name="connsiteX15" fmla="*/ 406547 w 431947"/>
              <a:gd name="connsiteY15" fmla="*/ 368300 h 1130300"/>
              <a:gd name="connsiteX16" fmla="*/ 381147 w 431947"/>
              <a:gd name="connsiteY16" fmla="*/ 571500 h 1130300"/>
              <a:gd name="connsiteX17" fmla="*/ 362097 w 431947"/>
              <a:gd name="connsiteY17" fmla="*/ 692150 h 1130300"/>
              <a:gd name="connsiteX18" fmla="*/ 362097 w 431947"/>
              <a:gd name="connsiteY18" fmla="*/ 933450 h 1130300"/>
              <a:gd name="connsiteX19" fmla="*/ 381147 w 431947"/>
              <a:gd name="connsiteY19" fmla="*/ 1003300 h 1130300"/>
              <a:gd name="connsiteX20" fmla="*/ 393847 w 431947"/>
              <a:gd name="connsiteY20" fmla="*/ 1022350 h 1130300"/>
              <a:gd name="connsiteX21" fmla="*/ 406547 w 431947"/>
              <a:gd name="connsiteY21" fmla="*/ 1079500 h 1130300"/>
              <a:gd name="connsiteX22" fmla="*/ 431947 w 431947"/>
              <a:gd name="connsiteY22" fmla="*/ 1130300 h 113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31947" h="1130300">
                <a:moveTo>
                  <a:pt x="431947" y="1130300"/>
                </a:moveTo>
                <a:lnTo>
                  <a:pt x="431947" y="1130300"/>
                </a:lnTo>
                <a:cubicBezTo>
                  <a:pt x="404430" y="1071033"/>
                  <a:pt x="378619" y="1010945"/>
                  <a:pt x="349397" y="952500"/>
                </a:cubicBezTo>
                <a:cubicBezTo>
                  <a:pt x="249889" y="753483"/>
                  <a:pt x="137330" y="572038"/>
                  <a:pt x="57297" y="361950"/>
                </a:cubicBezTo>
                <a:lnTo>
                  <a:pt x="6497" y="228600"/>
                </a:lnTo>
                <a:cubicBezTo>
                  <a:pt x="-273" y="140587"/>
                  <a:pt x="-6174" y="133205"/>
                  <a:pt x="12847" y="38100"/>
                </a:cubicBezTo>
                <a:cubicBezTo>
                  <a:pt x="14344" y="30616"/>
                  <a:pt x="19588" y="23818"/>
                  <a:pt x="25547" y="19050"/>
                </a:cubicBezTo>
                <a:cubicBezTo>
                  <a:pt x="30774" y="14869"/>
                  <a:pt x="38445" y="15337"/>
                  <a:pt x="44597" y="12700"/>
                </a:cubicBezTo>
                <a:cubicBezTo>
                  <a:pt x="53298" y="8971"/>
                  <a:pt x="61530" y="4233"/>
                  <a:pt x="69997" y="0"/>
                </a:cubicBezTo>
                <a:cubicBezTo>
                  <a:pt x="122914" y="2117"/>
                  <a:pt x="176051" y="1080"/>
                  <a:pt x="228747" y="6350"/>
                </a:cubicBezTo>
                <a:cubicBezTo>
                  <a:pt x="249734" y="8449"/>
                  <a:pt x="284403" y="34514"/>
                  <a:pt x="298597" y="44450"/>
                </a:cubicBezTo>
                <a:cubicBezTo>
                  <a:pt x="307267" y="50519"/>
                  <a:pt x="316878" y="55669"/>
                  <a:pt x="323997" y="63500"/>
                </a:cubicBezTo>
                <a:cubicBezTo>
                  <a:pt x="341780" y="83061"/>
                  <a:pt x="359332" y="110153"/>
                  <a:pt x="374797" y="133350"/>
                </a:cubicBezTo>
                <a:cubicBezTo>
                  <a:pt x="379030" y="148167"/>
                  <a:pt x="384032" y="162785"/>
                  <a:pt x="387497" y="177800"/>
                </a:cubicBezTo>
                <a:cubicBezTo>
                  <a:pt x="397111" y="219459"/>
                  <a:pt x="396669" y="262465"/>
                  <a:pt x="400197" y="304800"/>
                </a:cubicBezTo>
                <a:cubicBezTo>
                  <a:pt x="401964" y="325999"/>
                  <a:pt x="404430" y="347133"/>
                  <a:pt x="406547" y="368300"/>
                </a:cubicBezTo>
                <a:cubicBezTo>
                  <a:pt x="375015" y="683616"/>
                  <a:pt x="410688" y="354863"/>
                  <a:pt x="381147" y="571500"/>
                </a:cubicBezTo>
                <a:cubicBezTo>
                  <a:pt x="365051" y="689536"/>
                  <a:pt x="386571" y="582018"/>
                  <a:pt x="362097" y="692150"/>
                </a:cubicBezTo>
                <a:cubicBezTo>
                  <a:pt x="352385" y="808696"/>
                  <a:pt x="352150" y="774293"/>
                  <a:pt x="362097" y="933450"/>
                </a:cubicBezTo>
                <a:cubicBezTo>
                  <a:pt x="363741" y="959761"/>
                  <a:pt x="369490" y="979986"/>
                  <a:pt x="381147" y="1003300"/>
                </a:cubicBezTo>
                <a:cubicBezTo>
                  <a:pt x="384560" y="1010126"/>
                  <a:pt x="389614" y="1016000"/>
                  <a:pt x="393847" y="1022350"/>
                </a:cubicBezTo>
                <a:cubicBezTo>
                  <a:pt x="400568" y="1076120"/>
                  <a:pt x="388130" y="1061083"/>
                  <a:pt x="406547" y="1079500"/>
                </a:cubicBezTo>
                <a:lnTo>
                  <a:pt x="431947" y="113030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5D511E46-2556-0B50-2607-C9D94ED2F276}"/>
              </a:ext>
            </a:extLst>
          </p:cNvPr>
          <p:cNvSpPr/>
          <p:nvPr/>
        </p:nvSpPr>
        <p:spPr>
          <a:xfrm rot="377406">
            <a:off x="3572630" y="2632491"/>
            <a:ext cx="431947" cy="1130300"/>
          </a:xfrm>
          <a:custGeom>
            <a:avLst/>
            <a:gdLst>
              <a:gd name="connsiteX0" fmla="*/ 431947 w 431947"/>
              <a:gd name="connsiteY0" fmla="*/ 1130300 h 1130300"/>
              <a:gd name="connsiteX1" fmla="*/ 431947 w 431947"/>
              <a:gd name="connsiteY1" fmla="*/ 1130300 h 1130300"/>
              <a:gd name="connsiteX2" fmla="*/ 349397 w 431947"/>
              <a:gd name="connsiteY2" fmla="*/ 952500 h 1130300"/>
              <a:gd name="connsiteX3" fmla="*/ 57297 w 431947"/>
              <a:gd name="connsiteY3" fmla="*/ 361950 h 1130300"/>
              <a:gd name="connsiteX4" fmla="*/ 6497 w 431947"/>
              <a:gd name="connsiteY4" fmla="*/ 228600 h 1130300"/>
              <a:gd name="connsiteX5" fmla="*/ 12847 w 431947"/>
              <a:gd name="connsiteY5" fmla="*/ 38100 h 1130300"/>
              <a:gd name="connsiteX6" fmla="*/ 25547 w 431947"/>
              <a:gd name="connsiteY6" fmla="*/ 19050 h 1130300"/>
              <a:gd name="connsiteX7" fmla="*/ 44597 w 431947"/>
              <a:gd name="connsiteY7" fmla="*/ 12700 h 1130300"/>
              <a:gd name="connsiteX8" fmla="*/ 69997 w 431947"/>
              <a:gd name="connsiteY8" fmla="*/ 0 h 1130300"/>
              <a:gd name="connsiteX9" fmla="*/ 228747 w 431947"/>
              <a:gd name="connsiteY9" fmla="*/ 6350 h 1130300"/>
              <a:gd name="connsiteX10" fmla="*/ 298597 w 431947"/>
              <a:gd name="connsiteY10" fmla="*/ 44450 h 1130300"/>
              <a:gd name="connsiteX11" fmla="*/ 323997 w 431947"/>
              <a:gd name="connsiteY11" fmla="*/ 63500 h 1130300"/>
              <a:gd name="connsiteX12" fmla="*/ 374797 w 431947"/>
              <a:gd name="connsiteY12" fmla="*/ 133350 h 1130300"/>
              <a:gd name="connsiteX13" fmla="*/ 387497 w 431947"/>
              <a:gd name="connsiteY13" fmla="*/ 177800 h 1130300"/>
              <a:gd name="connsiteX14" fmla="*/ 400197 w 431947"/>
              <a:gd name="connsiteY14" fmla="*/ 304800 h 1130300"/>
              <a:gd name="connsiteX15" fmla="*/ 406547 w 431947"/>
              <a:gd name="connsiteY15" fmla="*/ 368300 h 1130300"/>
              <a:gd name="connsiteX16" fmla="*/ 381147 w 431947"/>
              <a:gd name="connsiteY16" fmla="*/ 571500 h 1130300"/>
              <a:gd name="connsiteX17" fmla="*/ 362097 w 431947"/>
              <a:gd name="connsiteY17" fmla="*/ 692150 h 1130300"/>
              <a:gd name="connsiteX18" fmla="*/ 362097 w 431947"/>
              <a:gd name="connsiteY18" fmla="*/ 933450 h 1130300"/>
              <a:gd name="connsiteX19" fmla="*/ 381147 w 431947"/>
              <a:gd name="connsiteY19" fmla="*/ 1003300 h 1130300"/>
              <a:gd name="connsiteX20" fmla="*/ 393847 w 431947"/>
              <a:gd name="connsiteY20" fmla="*/ 1022350 h 1130300"/>
              <a:gd name="connsiteX21" fmla="*/ 406547 w 431947"/>
              <a:gd name="connsiteY21" fmla="*/ 1079500 h 1130300"/>
              <a:gd name="connsiteX22" fmla="*/ 431947 w 431947"/>
              <a:gd name="connsiteY22" fmla="*/ 1130300 h 113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31947" h="1130300">
                <a:moveTo>
                  <a:pt x="431947" y="1130300"/>
                </a:moveTo>
                <a:lnTo>
                  <a:pt x="431947" y="1130300"/>
                </a:lnTo>
                <a:cubicBezTo>
                  <a:pt x="404430" y="1071033"/>
                  <a:pt x="378619" y="1010945"/>
                  <a:pt x="349397" y="952500"/>
                </a:cubicBezTo>
                <a:cubicBezTo>
                  <a:pt x="249889" y="753483"/>
                  <a:pt x="137330" y="572038"/>
                  <a:pt x="57297" y="361950"/>
                </a:cubicBezTo>
                <a:lnTo>
                  <a:pt x="6497" y="228600"/>
                </a:lnTo>
                <a:cubicBezTo>
                  <a:pt x="-273" y="140587"/>
                  <a:pt x="-6174" y="133205"/>
                  <a:pt x="12847" y="38100"/>
                </a:cubicBezTo>
                <a:cubicBezTo>
                  <a:pt x="14344" y="30616"/>
                  <a:pt x="19588" y="23818"/>
                  <a:pt x="25547" y="19050"/>
                </a:cubicBezTo>
                <a:cubicBezTo>
                  <a:pt x="30774" y="14869"/>
                  <a:pt x="38445" y="15337"/>
                  <a:pt x="44597" y="12700"/>
                </a:cubicBezTo>
                <a:cubicBezTo>
                  <a:pt x="53298" y="8971"/>
                  <a:pt x="61530" y="4233"/>
                  <a:pt x="69997" y="0"/>
                </a:cubicBezTo>
                <a:cubicBezTo>
                  <a:pt x="122914" y="2117"/>
                  <a:pt x="176051" y="1080"/>
                  <a:pt x="228747" y="6350"/>
                </a:cubicBezTo>
                <a:cubicBezTo>
                  <a:pt x="249734" y="8449"/>
                  <a:pt x="284403" y="34514"/>
                  <a:pt x="298597" y="44450"/>
                </a:cubicBezTo>
                <a:cubicBezTo>
                  <a:pt x="307267" y="50519"/>
                  <a:pt x="316878" y="55669"/>
                  <a:pt x="323997" y="63500"/>
                </a:cubicBezTo>
                <a:cubicBezTo>
                  <a:pt x="341780" y="83061"/>
                  <a:pt x="359332" y="110153"/>
                  <a:pt x="374797" y="133350"/>
                </a:cubicBezTo>
                <a:cubicBezTo>
                  <a:pt x="379030" y="148167"/>
                  <a:pt x="384032" y="162785"/>
                  <a:pt x="387497" y="177800"/>
                </a:cubicBezTo>
                <a:cubicBezTo>
                  <a:pt x="397111" y="219459"/>
                  <a:pt x="396669" y="262465"/>
                  <a:pt x="400197" y="304800"/>
                </a:cubicBezTo>
                <a:cubicBezTo>
                  <a:pt x="401964" y="325999"/>
                  <a:pt x="404430" y="347133"/>
                  <a:pt x="406547" y="368300"/>
                </a:cubicBezTo>
                <a:cubicBezTo>
                  <a:pt x="375015" y="683616"/>
                  <a:pt x="410688" y="354863"/>
                  <a:pt x="381147" y="571500"/>
                </a:cubicBezTo>
                <a:cubicBezTo>
                  <a:pt x="365051" y="689536"/>
                  <a:pt x="386571" y="582018"/>
                  <a:pt x="362097" y="692150"/>
                </a:cubicBezTo>
                <a:cubicBezTo>
                  <a:pt x="352385" y="808696"/>
                  <a:pt x="352150" y="774293"/>
                  <a:pt x="362097" y="933450"/>
                </a:cubicBezTo>
                <a:cubicBezTo>
                  <a:pt x="363741" y="959761"/>
                  <a:pt x="369490" y="979986"/>
                  <a:pt x="381147" y="1003300"/>
                </a:cubicBezTo>
                <a:cubicBezTo>
                  <a:pt x="384560" y="1010126"/>
                  <a:pt x="389614" y="1016000"/>
                  <a:pt x="393847" y="1022350"/>
                </a:cubicBezTo>
                <a:cubicBezTo>
                  <a:pt x="400568" y="1076120"/>
                  <a:pt x="388130" y="1061083"/>
                  <a:pt x="406547" y="1079500"/>
                </a:cubicBezTo>
                <a:lnTo>
                  <a:pt x="431947" y="113030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ACCC7BA7-11A2-CD72-EECE-4D11FFA04DE6}"/>
              </a:ext>
            </a:extLst>
          </p:cNvPr>
          <p:cNvSpPr/>
          <p:nvPr/>
        </p:nvSpPr>
        <p:spPr>
          <a:xfrm rot="377406">
            <a:off x="5628002" y="1418589"/>
            <a:ext cx="431947" cy="1130300"/>
          </a:xfrm>
          <a:custGeom>
            <a:avLst/>
            <a:gdLst>
              <a:gd name="connsiteX0" fmla="*/ 431947 w 431947"/>
              <a:gd name="connsiteY0" fmla="*/ 1130300 h 1130300"/>
              <a:gd name="connsiteX1" fmla="*/ 431947 w 431947"/>
              <a:gd name="connsiteY1" fmla="*/ 1130300 h 1130300"/>
              <a:gd name="connsiteX2" fmla="*/ 349397 w 431947"/>
              <a:gd name="connsiteY2" fmla="*/ 952500 h 1130300"/>
              <a:gd name="connsiteX3" fmla="*/ 57297 w 431947"/>
              <a:gd name="connsiteY3" fmla="*/ 361950 h 1130300"/>
              <a:gd name="connsiteX4" fmla="*/ 6497 w 431947"/>
              <a:gd name="connsiteY4" fmla="*/ 228600 h 1130300"/>
              <a:gd name="connsiteX5" fmla="*/ 12847 w 431947"/>
              <a:gd name="connsiteY5" fmla="*/ 38100 h 1130300"/>
              <a:gd name="connsiteX6" fmla="*/ 25547 w 431947"/>
              <a:gd name="connsiteY6" fmla="*/ 19050 h 1130300"/>
              <a:gd name="connsiteX7" fmla="*/ 44597 w 431947"/>
              <a:gd name="connsiteY7" fmla="*/ 12700 h 1130300"/>
              <a:gd name="connsiteX8" fmla="*/ 69997 w 431947"/>
              <a:gd name="connsiteY8" fmla="*/ 0 h 1130300"/>
              <a:gd name="connsiteX9" fmla="*/ 228747 w 431947"/>
              <a:gd name="connsiteY9" fmla="*/ 6350 h 1130300"/>
              <a:gd name="connsiteX10" fmla="*/ 298597 w 431947"/>
              <a:gd name="connsiteY10" fmla="*/ 44450 h 1130300"/>
              <a:gd name="connsiteX11" fmla="*/ 323997 w 431947"/>
              <a:gd name="connsiteY11" fmla="*/ 63500 h 1130300"/>
              <a:gd name="connsiteX12" fmla="*/ 374797 w 431947"/>
              <a:gd name="connsiteY12" fmla="*/ 133350 h 1130300"/>
              <a:gd name="connsiteX13" fmla="*/ 387497 w 431947"/>
              <a:gd name="connsiteY13" fmla="*/ 177800 h 1130300"/>
              <a:gd name="connsiteX14" fmla="*/ 400197 w 431947"/>
              <a:gd name="connsiteY14" fmla="*/ 304800 h 1130300"/>
              <a:gd name="connsiteX15" fmla="*/ 406547 w 431947"/>
              <a:gd name="connsiteY15" fmla="*/ 368300 h 1130300"/>
              <a:gd name="connsiteX16" fmla="*/ 381147 w 431947"/>
              <a:gd name="connsiteY16" fmla="*/ 571500 h 1130300"/>
              <a:gd name="connsiteX17" fmla="*/ 362097 w 431947"/>
              <a:gd name="connsiteY17" fmla="*/ 692150 h 1130300"/>
              <a:gd name="connsiteX18" fmla="*/ 362097 w 431947"/>
              <a:gd name="connsiteY18" fmla="*/ 933450 h 1130300"/>
              <a:gd name="connsiteX19" fmla="*/ 381147 w 431947"/>
              <a:gd name="connsiteY19" fmla="*/ 1003300 h 1130300"/>
              <a:gd name="connsiteX20" fmla="*/ 393847 w 431947"/>
              <a:gd name="connsiteY20" fmla="*/ 1022350 h 1130300"/>
              <a:gd name="connsiteX21" fmla="*/ 406547 w 431947"/>
              <a:gd name="connsiteY21" fmla="*/ 1079500 h 1130300"/>
              <a:gd name="connsiteX22" fmla="*/ 431947 w 431947"/>
              <a:gd name="connsiteY22" fmla="*/ 1130300 h 113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31947" h="1130300">
                <a:moveTo>
                  <a:pt x="431947" y="1130300"/>
                </a:moveTo>
                <a:lnTo>
                  <a:pt x="431947" y="1130300"/>
                </a:lnTo>
                <a:cubicBezTo>
                  <a:pt x="404430" y="1071033"/>
                  <a:pt x="378619" y="1010945"/>
                  <a:pt x="349397" y="952500"/>
                </a:cubicBezTo>
                <a:cubicBezTo>
                  <a:pt x="249889" y="753483"/>
                  <a:pt x="137330" y="572038"/>
                  <a:pt x="57297" y="361950"/>
                </a:cubicBezTo>
                <a:lnTo>
                  <a:pt x="6497" y="228600"/>
                </a:lnTo>
                <a:cubicBezTo>
                  <a:pt x="-273" y="140587"/>
                  <a:pt x="-6174" y="133205"/>
                  <a:pt x="12847" y="38100"/>
                </a:cubicBezTo>
                <a:cubicBezTo>
                  <a:pt x="14344" y="30616"/>
                  <a:pt x="19588" y="23818"/>
                  <a:pt x="25547" y="19050"/>
                </a:cubicBezTo>
                <a:cubicBezTo>
                  <a:pt x="30774" y="14869"/>
                  <a:pt x="38445" y="15337"/>
                  <a:pt x="44597" y="12700"/>
                </a:cubicBezTo>
                <a:cubicBezTo>
                  <a:pt x="53298" y="8971"/>
                  <a:pt x="61530" y="4233"/>
                  <a:pt x="69997" y="0"/>
                </a:cubicBezTo>
                <a:cubicBezTo>
                  <a:pt x="122914" y="2117"/>
                  <a:pt x="176051" y="1080"/>
                  <a:pt x="228747" y="6350"/>
                </a:cubicBezTo>
                <a:cubicBezTo>
                  <a:pt x="249734" y="8449"/>
                  <a:pt x="284403" y="34514"/>
                  <a:pt x="298597" y="44450"/>
                </a:cubicBezTo>
                <a:cubicBezTo>
                  <a:pt x="307267" y="50519"/>
                  <a:pt x="316878" y="55669"/>
                  <a:pt x="323997" y="63500"/>
                </a:cubicBezTo>
                <a:cubicBezTo>
                  <a:pt x="341780" y="83061"/>
                  <a:pt x="359332" y="110153"/>
                  <a:pt x="374797" y="133350"/>
                </a:cubicBezTo>
                <a:cubicBezTo>
                  <a:pt x="379030" y="148167"/>
                  <a:pt x="384032" y="162785"/>
                  <a:pt x="387497" y="177800"/>
                </a:cubicBezTo>
                <a:cubicBezTo>
                  <a:pt x="397111" y="219459"/>
                  <a:pt x="396669" y="262465"/>
                  <a:pt x="400197" y="304800"/>
                </a:cubicBezTo>
                <a:cubicBezTo>
                  <a:pt x="401964" y="325999"/>
                  <a:pt x="404430" y="347133"/>
                  <a:pt x="406547" y="368300"/>
                </a:cubicBezTo>
                <a:cubicBezTo>
                  <a:pt x="375015" y="683616"/>
                  <a:pt x="410688" y="354863"/>
                  <a:pt x="381147" y="571500"/>
                </a:cubicBezTo>
                <a:cubicBezTo>
                  <a:pt x="365051" y="689536"/>
                  <a:pt x="386571" y="582018"/>
                  <a:pt x="362097" y="692150"/>
                </a:cubicBezTo>
                <a:cubicBezTo>
                  <a:pt x="352385" y="808696"/>
                  <a:pt x="352150" y="774293"/>
                  <a:pt x="362097" y="933450"/>
                </a:cubicBezTo>
                <a:cubicBezTo>
                  <a:pt x="363741" y="959761"/>
                  <a:pt x="369490" y="979986"/>
                  <a:pt x="381147" y="1003300"/>
                </a:cubicBezTo>
                <a:cubicBezTo>
                  <a:pt x="384560" y="1010126"/>
                  <a:pt x="389614" y="1016000"/>
                  <a:pt x="393847" y="1022350"/>
                </a:cubicBezTo>
                <a:cubicBezTo>
                  <a:pt x="400568" y="1076120"/>
                  <a:pt x="388130" y="1061083"/>
                  <a:pt x="406547" y="1079500"/>
                </a:cubicBezTo>
                <a:lnTo>
                  <a:pt x="431947" y="113030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E745B79A-C292-DEA8-92DB-DF39BB8DB094}"/>
              </a:ext>
            </a:extLst>
          </p:cNvPr>
          <p:cNvSpPr/>
          <p:nvPr/>
        </p:nvSpPr>
        <p:spPr>
          <a:xfrm rot="377406">
            <a:off x="7685593" y="2669251"/>
            <a:ext cx="431947" cy="1130300"/>
          </a:xfrm>
          <a:custGeom>
            <a:avLst/>
            <a:gdLst>
              <a:gd name="connsiteX0" fmla="*/ 431947 w 431947"/>
              <a:gd name="connsiteY0" fmla="*/ 1130300 h 1130300"/>
              <a:gd name="connsiteX1" fmla="*/ 431947 w 431947"/>
              <a:gd name="connsiteY1" fmla="*/ 1130300 h 1130300"/>
              <a:gd name="connsiteX2" fmla="*/ 349397 w 431947"/>
              <a:gd name="connsiteY2" fmla="*/ 952500 h 1130300"/>
              <a:gd name="connsiteX3" fmla="*/ 57297 w 431947"/>
              <a:gd name="connsiteY3" fmla="*/ 361950 h 1130300"/>
              <a:gd name="connsiteX4" fmla="*/ 6497 w 431947"/>
              <a:gd name="connsiteY4" fmla="*/ 228600 h 1130300"/>
              <a:gd name="connsiteX5" fmla="*/ 12847 w 431947"/>
              <a:gd name="connsiteY5" fmla="*/ 38100 h 1130300"/>
              <a:gd name="connsiteX6" fmla="*/ 25547 w 431947"/>
              <a:gd name="connsiteY6" fmla="*/ 19050 h 1130300"/>
              <a:gd name="connsiteX7" fmla="*/ 44597 w 431947"/>
              <a:gd name="connsiteY7" fmla="*/ 12700 h 1130300"/>
              <a:gd name="connsiteX8" fmla="*/ 69997 w 431947"/>
              <a:gd name="connsiteY8" fmla="*/ 0 h 1130300"/>
              <a:gd name="connsiteX9" fmla="*/ 228747 w 431947"/>
              <a:gd name="connsiteY9" fmla="*/ 6350 h 1130300"/>
              <a:gd name="connsiteX10" fmla="*/ 298597 w 431947"/>
              <a:gd name="connsiteY10" fmla="*/ 44450 h 1130300"/>
              <a:gd name="connsiteX11" fmla="*/ 323997 w 431947"/>
              <a:gd name="connsiteY11" fmla="*/ 63500 h 1130300"/>
              <a:gd name="connsiteX12" fmla="*/ 374797 w 431947"/>
              <a:gd name="connsiteY12" fmla="*/ 133350 h 1130300"/>
              <a:gd name="connsiteX13" fmla="*/ 387497 w 431947"/>
              <a:gd name="connsiteY13" fmla="*/ 177800 h 1130300"/>
              <a:gd name="connsiteX14" fmla="*/ 400197 w 431947"/>
              <a:gd name="connsiteY14" fmla="*/ 304800 h 1130300"/>
              <a:gd name="connsiteX15" fmla="*/ 406547 w 431947"/>
              <a:gd name="connsiteY15" fmla="*/ 368300 h 1130300"/>
              <a:gd name="connsiteX16" fmla="*/ 381147 w 431947"/>
              <a:gd name="connsiteY16" fmla="*/ 571500 h 1130300"/>
              <a:gd name="connsiteX17" fmla="*/ 362097 w 431947"/>
              <a:gd name="connsiteY17" fmla="*/ 692150 h 1130300"/>
              <a:gd name="connsiteX18" fmla="*/ 362097 w 431947"/>
              <a:gd name="connsiteY18" fmla="*/ 933450 h 1130300"/>
              <a:gd name="connsiteX19" fmla="*/ 381147 w 431947"/>
              <a:gd name="connsiteY19" fmla="*/ 1003300 h 1130300"/>
              <a:gd name="connsiteX20" fmla="*/ 393847 w 431947"/>
              <a:gd name="connsiteY20" fmla="*/ 1022350 h 1130300"/>
              <a:gd name="connsiteX21" fmla="*/ 406547 w 431947"/>
              <a:gd name="connsiteY21" fmla="*/ 1079500 h 1130300"/>
              <a:gd name="connsiteX22" fmla="*/ 431947 w 431947"/>
              <a:gd name="connsiteY22" fmla="*/ 1130300 h 113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31947" h="1130300">
                <a:moveTo>
                  <a:pt x="431947" y="1130300"/>
                </a:moveTo>
                <a:lnTo>
                  <a:pt x="431947" y="1130300"/>
                </a:lnTo>
                <a:cubicBezTo>
                  <a:pt x="404430" y="1071033"/>
                  <a:pt x="378619" y="1010945"/>
                  <a:pt x="349397" y="952500"/>
                </a:cubicBezTo>
                <a:cubicBezTo>
                  <a:pt x="249889" y="753483"/>
                  <a:pt x="137330" y="572038"/>
                  <a:pt x="57297" y="361950"/>
                </a:cubicBezTo>
                <a:lnTo>
                  <a:pt x="6497" y="228600"/>
                </a:lnTo>
                <a:cubicBezTo>
                  <a:pt x="-273" y="140587"/>
                  <a:pt x="-6174" y="133205"/>
                  <a:pt x="12847" y="38100"/>
                </a:cubicBezTo>
                <a:cubicBezTo>
                  <a:pt x="14344" y="30616"/>
                  <a:pt x="19588" y="23818"/>
                  <a:pt x="25547" y="19050"/>
                </a:cubicBezTo>
                <a:cubicBezTo>
                  <a:pt x="30774" y="14869"/>
                  <a:pt x="38445" y="15337"/>
                  <a:pt x="44597" y="12700"/>
                </a:cubicBezTo>
                <a:cubicBezTo>
                  <a:pt x="53298" y="8971"/>
                  <a:pt x="61530" y="4233"/>
                  <a:pt x="69997" y="0"/>
                </a:cubicBezTo>
                <a:cubicBezTo>
                  <a:pt x="122914" y="2117"/>
                  <a:pt x="176051" y="1080"/>
                  <a:pt x="228747" y="6350"/>
                </a:cubicBezTo>
                <a:cubicBezTo>
                  <a:pt x="249734" y="8449"/>
                  <a:pt x="284403" y="34514"/>
                  <a:pt x="298597" y="44450"/>
                </a:cubicBezTo>
                <a:cubicBezTo>
                  <a:pt x="307267" y="50519"/>
                  <a:pt x="316878" y="55669"/>
                  <a:pt x="323997" y="63500"/>
                </a:cubicBezTo>
                <a:cubicBezTo>
                  <a:pt x="341780" y="83061"/>
                  <a:pt x="359332" y="110153"/>
                  <a:pt x="374797" y="133350"/>
                </a:cubicBezTo>
                <a:cubicBezTo>
                  <a:pt x="379030" y="148167"/>
                  <a:pt x="384032" y="162785"/>
                  <a:pt x="387497" y="177800"/>
                </a:cubicBezTo>
                <a:cubicBezTo>
                  <a:pt x="397111" y="219459"/>
                  <a:pt x="396669" y="262465"/>
                  <a:pt x="400197" y="304800"/>
                </a:cubicBezTo>
                <a:cubicBezTo>
                  <a:pt x="401964" y="325999"/>
                  <a:pt x="404430" y="347133"/>
                  <a:pt x="406547" y="368300"/>
                </a:cubicBezTo>
                <a:cubicBezTo>
                  <a:pt x="375015" y="683616"/>
                  <a:pt x="410688" y="354863"/>
                  <a:pt x="381147" y="571500"/>
                </a:cubicBezTo>
                <a:cubicBezTo>
                  <a:pt x="365051" y="689536"/>
                  <a:pt x="386571" y="582018"/>
                  <a:pt x="362097" y="692150"/>
                </a:cubicBezTo>
                <a:cubicBezTo>
                  <a:pt x="352385" y="808696"/>
                  <a:pt x="352150" y="774293"/>
                  <a:pt x="362097" y="933450"/>
                </a:cubicBezTo>
                <a:cubicBezTo>
                  <a:pt x="363741" y="959761"/>
                  <a:pt x="369490" y="979986"/>
                  <a:pt x="381147" y="1003300"/>
                </a:cubicBezTo>
                <a:cubicBezTo>
                  <a:pt x="384560" y="1010126"/>
                  <a:pt x="389614" y="1016000"/>
                  <a:pt x="393847" y="1022350"/>
                </a:cubicBezTo>
                <a:cubicBezTo>
                  <a:pt x="400568" y="1076120"/>
                  <a:pt x="388130" y="1061083"/>
                  <a:pt x="406547" y="1079500"/>
                </a:cubicBezTo>
                <a:lnTo>
                  <a:pt x="431947" y="113030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3701D04C-8E63-B988-9BF4-3E7B73C09874}"/>
              </a:ext>
            </a:extLst>
          </p:cNvPr>
          <p:cNvSpPr/>
          <p:nvPr/>
        </p:nvSpPr>
        <p:spPr>
          <a:xfrm rot="377406">
            <a:off x="9725854" y="1467429"/>
            <a:ext cx="431947" cy="1130300"/>
          </a:xfrm>
          <a:custGeom>
            <a:avLst/>
            <a:gdLst>
              <a:gd name="connsiteX0" fmla="*/ 431947 w 431947"/>
              <a:gd name="connsiteY0" fmla="*/ 1130300 h 1130300"/>
              <a:gd name="connsiteX1" fmla="*/ 431947 w 431947"/>
              <a:gd name="connsiteY1" fmla="*/ 1130300 h 1130300"/>
              <a:gd name="connsiteX2" fmla="*/ 349397 w 431947"/>
              <a:gd name="connsiteY2" fmla="*/ 952500 h 1130300"/>
              <a:gd name="connsiteX3" fmla="*/ 57297 w 431947"/>
              <a:gd name="connsiteY3" fmla="*/ 361950 h 1130300"/>
              <a:gd name="connsiteX4" fmla="*/ 6497 w 431947"/>
              <a:gd name="connsiteY4" fmla="*/ 228600 h 1130300"/>
              <a:gd name="connsiteX5" fmla="*/ 12847 w 431947"/>
              <a:gd name="connsiteY5" fmla="*/ 38100 h 1130300"/>
              <a:gd name="connsiteX6" fmla="*/ 25547 w 431947"/>
              <a:gd name="connsiteY6" fmla="*/ 19050 h 1130300"/>
              <a:gd name="connsiteX7" fmla="*/ 44597 w 431947"/>
              <a:gd name="connsiteY7" fmla="*/ 12700 h 1130300"/>
              <a:gd name="connsiteX8" fmla="*/ 69997 w 431947"/>
              <a:gd name="connsiteY8" fmla="*/ 0 h 1130300"/>
              <a:gd name="connsiteX9" fmla="*/ 228747 w 431947"/>
              <a:gd name="connsiteY9" fmla="*/ 6350 h 1130300"/>
              <a:gd name="connsiteX10" fmla="*/ 298597 w 431947"/>
              <a:gd name="connsiteY10" fmla="*/ 44450 h 1130300"/>
              <a:gd name="connsiteX11" fmla="*/ 323997 w 431947"/>
              <a:gd name="connsiteY11" fmla="*/ 63500 h 1130300"/>
              <a:gd name="connsiteX12" fmla="*/ 374797 w 431947"/>
              <a:gd name="connsiteY12" fmla="*/ 133350 h 1130300"/>
              <a:gd name="connsiteX13" fmla="*/ 387497 w 431947"/>
              <a:gd name="connsiteY13" fmla="*/ 177800 h 1130300"/>
              <a:gd name="connsiteX14" fmla="*/ 400197 w 431947"/>
              <a:gd name="connsiteY14" fmla="*/ 304800 h 1130300"/>
              <a:gd name="connsiteX15" fmla="*/ 406547 w 431947"/>
              <a:gd name="connsiteY15" fmla="*/ 368300 h 1130300"/>
              <a:gd name="connsiteX16" fmla="*/ 381147 w 431947"/>
              <a:gd name="connsiteY16" fmla="*/ 571500 h 1130300"/>
              <a:gd name="connsiteX17" fmla="*/ 362097 w 431947"/>
              <a:gd name="connsiteY17" fmla="*/ 692150 h 1130300"/>
              <a:gd name="connsiteX18" fmla="*/ 362097 w 431947"/>
              <a:gd name="connsiteY18" fmla="*/ 933450 h 1130300"/>
              <a:gd name="connsiteX19" fmla="*/ 381147 w 431947"/>
              <a:gd name="connsiteY19" fmla="*/ 1003300 h 1130300"/>
              <a:gd name="connsiteX20" fmla="*/ 393847 w 431947"/>
              <a:gd name="connsiteY20" fmla="*/ 1022350 h 1130300"/>
              <a:gd name="connsiteX21" fmla="*/ 406547 w 431947"/>
              <a:gd name="connsiteY21" fmla="*/ 1079500 h 1130300"/>
              <a:gd name="connsiteX22" fmla="*/ 431947 w 431947"/>
              <a:gd name="connsiteY22" fmla="*/ 1130300 h 113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31947" h="1130300">
                <a:moveTo>
                  <a:pt x="431947" y="1130300"/>
                </a:moveTo>
                <a:lnTo>
                  <a:pt x="431947" y="1130300"/>
                </a:lnTo>
                <a:cubicBezTo>
                  <a:pt x="404430" y="1071033"/>
                  <a:pt x="378619" y="1010945"/>
                  <a:pt x="349397" y="952500"/>
                </a:cubicBezTo>
                <a:cubicBezTo>
                  <a:pt x="249889" y="753483"/>
                  <a:pt x="137330" y="572038"/>
                  <a:pt x="57297" y="361950"/>
                </a:cubicBezTo>
                <a:lnTo>
                  <a:pt x="6497" y="228600"/>
                </a:lnTo>
                <a:cubicBezTo>
                  <a:pt x="-273" y="140587"/>
                  <a:pt x="-6174" y="133205"/>
                  <a:pt x="12847" y="38100"/>
                </a:cubicBezTo>
                <a:cubicBezTo>
                  <a:pt x="14344" y="30616"/>
                  <a:pt x="19588" y="23818"/>
                  <a:pt x="25547" y="19050"/>
                </a:cubicBezTo>
                <a:cubicBezTo>
                  <a:pt x="30774" y="14869"/>
                  <a:pt x="38445" y="15337"/>
                  <a:pt x="44597" y="12700"/>
                </a:cubicBezTo>
                <a:cubicBezTo>
                  <a:pt x="53298" y="8971"/>
                  <a:pt x="61530" y="4233"/>
                  <a:pt x="69997" y="0"/>
                </a:cubicBezTo>
                <a:cubicBezTo>
                  <a:pt x="122914" y="2117"/>
                  <a:pt x="176051" y="1080"/>
                  <a:pt x="228747" y="6350"/>
                </a:cubicBezTo>
                <a:cubicBezTo>
                  <a:pt x="249734" y="8449"/>
                  <a:pt x="284403" y="34514"/>
                  <a:pt x="298597" y="44450"/>
                </a:cubicBezTo>
                <a:cubicBezTo>
                  <a:pt x="307267" y="50519"/>
                  <a:pt x="316878" y="55669"/>
                  <a:pt x="323997" y="63500"/>
                </a:cubicBezTo>
                <a:cubicBezTo>
                  <a:pt x="341780" y="83061"/>
                  <a:pt x="359332" y="110153"/>
                  <a:pt x="374797" y="133350"/>
                </a:cubicBezTo>
                <a:cubicBezTo>
                  <a:pt x="379030" y="148167"/>
                  <a:pt x="384032" y="162785"/>
                  <a:pt x="387497" y="177800"/>
                </a:cubicBezTo>
                <a:cubicBezTo>
                  <a:pt x="397111" y="219459"/>
                  <a:pt x="396669" y="262465"/>
                  <a:pt x="400197" y="304800"/>
                </a:cubicBezTo>
                <a:cubicBezTo>
                  <a:pt x="401964" y="325999"/>
                  <a:pt x="404430" y="347133"/>
                  <a:pt x="406547" y="368300"/>
                </a:cubicBezTo>
                <a:cubicBezTo>
                  <a:pt x="375015" y="683616"/>
                  <a:pt x="410688" y="354863"/>
                  <a:pt x="381147" y="571500"/>
                </a:cubicBezTo>
                <a:cubicBezTo>
                  <a:pt x="365051" y="689536"/>
                  <a:pt x="386571" y="582018"/>
                  <a:pt x="362097" y="692150"/>
                </a:cubicBezTo>
                <a:cubicBezTo>
                  <a:pt x="352385" y="808696"/>
                  <a:pt x="352150" y="774293"/>
                  <a:pt x="362097" y="933450"/>
                </a:cubicBezTo>
                <a:cubicBezTo>
                  <a:pt x="363741" y="959761"/>
                  <a:pt x="369490" y="979986"/>
                  <a:pt x="381147" y="1003300"/>
                </a:cubicBezTo>
                <a:cubicBezTo>
                  <a:pt x="384560" y="1010126"/>
                  <a:pt x="389614" y="1016000"/>
                  <a:pt x="393847" y="1022350"/>
                </a:cubicBezTo>
                <a:cubicBezTo>
                  <a:pt x="400568" y="1076120"/>
                  <a:pt x="388130" y="1061083"/>
                  <a:pt x="406547" y="1079500"/>
                </a:cubicBezTo>
                <a:lnTo>
                  <a:pt x="431947" y="113030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D7ED9C7-FF66-04DA-43D2-FF94FE86096F}"/>
              </a:ext>
            </a:extLst>
          </p:cNvPr>
          <p:cNvSpPr txBox="1"/>
          <p:nvPr/>
        </p:nvSpPr>
        <p:spPr>
          <a:xfrm>
            <a:off x="3279043" y="463526"/>
            <a:ext cx="56339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HISTORY</a:t>
            </a:r>
            <a:r>
              <a:rPr lang="en-ID" sz="3600" dirty="0">
                <a:latin typeface="+mj-lt"/>
              </a:rPr>
              <a:t> TIMELINE</a:t>
            </a:r>
          </a:p>
        </p:txBody>
      </p:sp>
    </p:spTree>
    <p:extLst>
      <p:ext uri="{BB962C8B-B14F-4D97-AF65-F5344CB8AC3E}">
        <p14:creationId xmlns:p14="http://schemas.microsoft.com/office/powerpoint/2010/main" val="2128839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2E8A60-C088-A17A-80B3-FDECA4BB831D}"/>
              </a:ext>
            </a:extLst>
          </p:cNvPr>
          <p:cNvCxnSpPr>
            <a:cxnSpLocks/>
          </p:cNvCxnSpPr>
          <p:nvPr/>
        </p:nvCxnSpPr>
        <p:spPr>
          <a:xfrm>
            <a:off x="0" y="2711652"/>
            <a:ext cx="318059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8AA24B1-C81A-4481-523A-99DF8D0F73B8}"/>
              </a:ext>
            </a:extLst>
          </p:cNvPr>
          <p:cNvCxnSpPr>
            <a:cxnSpLocks/>
          </p:cNvCxnSpPr>
          <p:nvPr/>
        </p:nvCxnSpPr>
        <p:spPr>
          <a:xfrm>
            <a:off x="7575169" y="6326512"/>
            <a:ext cx="22032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2D47ED8-6450-CDC6-88AF-78837374848F}"/>
              </a:ext>
            </a:extLst>
          </p:cNvPr>
          <p:cNvSpPr txBox="1"/>
          <p:nvPr/>
        </p:nvSpPr>
        <p:spPr>
          <a:xfrm>
            <a:off x="1627140" y="457558"/>
            <a:ext cx="34910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HORIZONTAL</a:t>
            </a:r>
            <a:endParaRPr lang="en-ID" sz="3600" dirty="0">
              <a:latin typeface="+mj-lt"/>
            </a:endParaRPr>
          </a:p>
          <a:p>
            <a:r>
              <a:rPr lang="en-ID" sz="3600" dirty="0">
                <a:latin typeface="+mj-lt"/>
              </a:rPr>
              <a:t>TIMELINE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8BD826EF-4B89-8503-B8BE-D424DB2B252F}"/>
              </a:ext>
            </a:extLst>
          </p:cNvPr>
          <p:cNvSpPr/>
          <p:nvPr/>
        </p:nvSpPr>
        <p:spPr>
          <a:xfrm>
            <a:off x="1700956" y="2325356"/>
            <a:ext cx="761997" cy="761997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+mj-lt"/>
              </a:rPr>
              <a:t>1</a:t>
            </a:r>
            <a:endParaRPr lang="en-ID" sz="3200" dirty="0"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2AAAF5-0AE6-F550-E402-D92590E085C8}"/>
              </a:ext>
            </a:extLst>
          </p:cNvPr>
          <p:cNvSpPr txBox="1"/>
          <p:nvPr/>
        </p:nvSpPr>
        <p:spPr>
          <a:xfrm>
            <a:off x="1481808" y="4046590"/>
            <a:ext cx="12002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</a:rPr>
              <a:t>2</a:t>
            </a:r>
            <a:r>
              <a:rPr lang="en-ID" sz="1400" dirty="0">
                <a:solidFill>
                  <a:schemeClr val="accent1"/>
                </a:solidFill>
                <a:latin typeface="+mj-lt"/>
              </a:rPr>
              <a:t>009 - 2011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FBF22A-B8FD-8EC7-9A7C-9193B1599B13}"/>
              </a:ext>
            </a:extLst>
          </p:cNvPr>
          <p:cNvSpPr txBox="1"/>
          <p:nvPr/>
        </p:nvSpPr>
        <p:spPr>
          <a:xfrm>
            <a:off x="1058093" y="4354367"/>
            <a:ext cx="2047723" cy="466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Lorem ipsum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dolor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sit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amet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,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consectetur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adipiscing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elit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.</a:t>
            </a:r>
            <a:endParaRPr lang="en-ID" sz="105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992943-366C-B9CB-7F51-2E0E86321C77}"/>
              </a:ext>
            </a:extLst>
          </p:cNvPr>
          <p:cNvSpPr txBox="1"/>
          <p:nvPr/>
        </p:nvSpPr>
        <p:spPr>
          <a:xfrm>
            <a:off x="3665395" y="4698550"/>
            <a:ext cx="12002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+mj-lt"/>
              </a:rPr>
              <a:t>2011</a:t>
            </a:r>
            <a:r>
              <a:rPr lang="en-ID" sz="1400" dirty="0">
                <a:solidFill>
                  <a:schemeClr val="accent2"/>
                </a:solidFill>
                <a:latin typeface="+mj-lt"/>
              </a:rPr>
              <a:t> - 2015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649CBCE-1D02-3242-CA3B-ADDE0805A9CD}"/>
              </a:ext>
            </a:extLst>
          </p:cNvPr>
          <p:cNvSpPr txBox="1"/>
          <p:nvPr/>
        </p:nvSpPr>
        <p:spPr>
          <a:xfrm>
            <a:off x="3241680" y="5006327"/>
            <a:ext cx="2047723" cy="466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Lorem ipsum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dolor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sit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amet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,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consectetur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adipiscing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elit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.</a:t>
            </a:r>
            <a:endParaRPr lang="en-ID" sz="1050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B8D3262-52B3-A9AE-5AE1-3E959D62EBD6}"/>
              </a:ext>
            </a:extLst>
          </p:cNvPr>
          <p:cNvGrpSpPr/>
          <p:nvPr/>
        </p:nvGrpSpPr>
        <p:grpSpPr>
          <a:xfrm>
            <a:off x="7638639" y="4698550"/>
            <a:ext cx="2047723" cy="1979728"/>
            <a:chOff x="7701938" y="4321179"/>
            <a:chExt cx="2047723" cy="1979728"/>
          </a:xfrm>
        </p:grpSpPr>
        <p:sp>
          <p:nvSpPr>
            <p:cNvPr id="81" name="Flowchart: Connector 80">
              <a:extLst>
                <a:ext uri="{FF2B5EF4-FFF2-40B4-BE49-F238E27FC236}">
                  <a16:creationId xmlns:a16="http://schemas.microsoft.com/office/drawing/2014/main" id="{EEFD8E4F-C6BB-6112-8608-ED25EBE5883C}"/>
                </a:ext>
              </a:extLst>
            </p:cNvPr>
            <p:cNvSpPr/>
            <p:nvPr/>
          </p:nvSpPr>
          <p:spPr>
            <a:xfrm>
              <a:off x="8344801" y="5538910"/>
              <a:ext cx="761997" cy="761997"/>
            </a:xfrm>
            <a:prstGeom prst="flowChartConnector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+mj-lt"/>
                </a:rPr>
                <a:t>4</a:t>
              </a:r>
              <a:endParaRPr lang="en-ID" sz="3200" dirty="0">
                <a:latin typeface="+mj-lt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B16934C-1EC3-D183-B9C2-25224E0D779C}"/>
                </a:ext>
              </a:extLst>
            </p:cNvPr>
            <p:cNvSpPr txBox="1"/>
            <p:nvPr/>
          </p:nvSpPr>
          <p:spPr>
            <a:xfrm>
              <a:off x="7982029" y="4321179"/>
              <a:ext cx="148754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3"/>
                  </a:solidFill>
                  <a:latin typeface="+mj-lt"/>
                </a:rPr>
                <a:t>2</a:t>
              </a:r>
              <a:r>
                <a:rPr lang="en-ID" sz="1400" dirty="0">
                  <a:solidFill>
                    <a:schemeClr val="accent3"/>
                  </a:solidFill>
                  <a:latin typeface="+mj-lt"/>
                </a:rPr>
                <a:t>020 - 2025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F9DEC29-986C-F0DB-4F73-3D80FA6F3004}"/>
                </a:ext>
              </a:extLst>
            </p:cNvPr>
            <p:cNvSpPr txBox="1"/>
            <p:nvPr/>
          </p:nvSpPr>
          <p:spPr>
            <a:xfrm>
              <a:off x="7701938" y="4628956"/>
              <a:ext cx="2047723" cy="466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ID" sz="1050" b="0" i="0" dirty="0">
                  <a:solidFill>
                    <a:srgbClr val="000000"/>
                  </a:solidFill>
                  <a:effectLst/>
                  <a:latin typeface="Open Sans" pitchFamily="2" charset="0"/>
                </a:rPr>
                <a:t>Lorem ipsum </a:t>
              </a:r>
              <a:r>
                <a:rPr lang="en-ID" sz="1050" b="0" i="0" dirty="0" err="1">
                  <a:solidFill>
                    <a:srgbClr val="000000"/>
                  </a:solidFill>
                  <a:effectLst/>
                  <a:latin typeface="Open Sans" pitchFamily="2" charset="0"/>
                </a:rPr>
                <a:t>dolor</a:t>
              </a:r>
              <a:r>
                <a:rPr lang="en-ID" sz="1050" b="0" i="0" dirty="0">
                  <a:solidFill>
                    <a:srgbClr val="000000"/>
                  </a:solidFill>
                  <a:effectLst/>
                  <a:latin typeface="Open Sans" pitchFamily="2" charset="0"/>
                </a:rPr>
                <a:t> sit </a:t>
              </a:r>
              <a:r>
                <a:rPr lang="en-ID" sz="1050" b="0" i="0" dirty="0" err="1">
                  <a:solidFill>
                    <a:srgbClr val="000000"/>
                  </a:solidFill>
                  <a:effectLst/>
                  <a:latin typeface="Open Sans" pitchFamily="2" charset="0"/>
                </a:rPr>
                <a:t>amet</a:t>
              </a:r>
              <a:r>
                <a:rPr lang="en-ID" sz="1050" b="0" i="0" dirty="0">
                  <a:solidFill>
                    <a:srgbClr val="000000"/>
                  </a:solidFill>
                  <a:effectLst/>
                  <a:latin typeface="Open Sans" pitchFamily="2" charset="0"/>
                </a:rPr>
                <a:t>, </a:t>
              </a:r>
              <a:r>
                <a:rPr lang="en-ID" sz="1050" b="0" i="0" dirty="0" err="1">
                  <a:solidFill>
                    <a:srgbClr val="000000"/>
                  </a:solidFill>
                  <a:effectLst/>
                  <a:latin typeface="Open Sans" pitchFamily="2" charset="0"/>
                </a:rPr>
                <a:t>consectetur</a:t>
              </a:r>
              <a:r>
                <a:rPr lang="en-ID" sz="1050" b="0" i="0" dirty="0">
                  <a:solidFill>
                    <a:srgbClr val="000000"/>
                  </a:solidFill>
                  <a:effectLst/>
                  <a:latin typeface="Open Sans" pitchFamily="2" charset="0"/>
                </a:rPr>
                <a:t> </a:t>
              </a:r>
              <a:r>
                <a:rPr lang="en-ID" sz="1050" b="0" i="0" dirty="0" err="1">
                  <a:solidFill>
                    <a:srgbClr val="000000"/>
                  </a:solidFill>
                  <a:effectLst/>
                  <a:latin typeface="Open Sans" pitchFamily="2" charset="0"/>
                </a:rPr>
                <a:t>adipiscing</a:t>
              </a:r>
              <a:r>
                <a:rPr lang="en-ID" sz="1050" b="0" i="0" dirty="0">
                  <a:solidFill>
                    <a:srgbClr val="000000"/>
                  </a:solidFill>
                  <a:effectLst/>
                  <a:latin typeface="Open Sans" pitchFamily="2" charset="0"/>
                </a:rPr>
                <a:t> </a:t>
              </a:r>
              <a:r>
                <a:rPr lang="en-ID" sz="1050" b="0" i="0" dirty="0" err="1">
                  <a:solidFill>
                    <a:srgbClr val="000000"/>
                  </a:solidFill>
                  <a:effectLst/>
                  <a:latin typeface="Open Sans" pitchFamily="2" charset="0"/>
                </a:rPr>
                <a:t>elit</a:t>
              </a:r>
              <a:r>
                <a:rPr lang="en-ID" sz="1050" b="0" i="0" dirty="0">
                  <a:solidFill>
                    <a:srgbClr val="000000"/>
                  </a:solidFill>
                  <a:effectLst/>
                  <a:latin typeface="Open Sans" pitchFamily="2" charset="0"/>
                </a:rPr>
                <a:t>.</a:t>
              </a:r>
              <a:endParaRPr lang="en-ID" sz="1050" dirty="0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A05C2B-2D03-884F-693F-B57FD102C4EA}"/>
              </a:ext>
            </a:extLst>
          </p:cNvPr>
          <p:cNvCxnSpPr>
            <a:cxnSpLocks/>
          </p:cNvCxnSpPr>
          <p:nvPr/>
        </p:nvCxnSpPr>
        <p:spPr>
          <a:xfrm>
            <a:off x="3180597" y="2711652"/>
            <a:ext cx="0" cy="36148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A599FF3-42E4-DB78-E191-0FDA45B26F69}"/>
              </a:ext>
            </a:extLst>
          </p:cNvPr>
          <p:cNvCxnSpPr>
            <a:cxnSpLocks/>
          </p:cNvCxnSpPr>
          <p:nvPr/>
        </p:nvCxnSpPr>
        <p:spPr>
          <a:xfrm>
            <a:off x="3180597" y="6326512"/>
            <a:ext cx="22032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6827712-28DF-E30B-DB31-80B15331D406}"/>
              </a:ext>
            </a:extLst>
          </p:cNvPr>
          <p:cNvCxnSpPr>
            <a:cxnSpLocks/>
          </p:cNvCxnSpPr>
          <p:nvPr/>
        </p:nvCxnSpPr>
        <p:spPr>
          <a:xfrm>
            <a:off x="5383861" y="2711652"/>
            <a:ext cx="0" cy="36148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DE962EF-D04F-F76B-9CAB-25140ECAA914}"/>
              </a:ext>
            </a:extLst>
          </p:cNvPr>
          <p:cNvCxnSpPr>
            <a:cxnSpLocks/>
          </p:cNvCxnSpPr>
          <p:nvPr/>
        </p:nvCxnSpPr>
        <p:spPr>
          <a:xfrm>
            <a:off x="5377883" y="2711652"/>
            <a:ext cx="22032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A1B1E6E-69A0-A833-AB87-B84879AAF74E}"/>
              </a:ext>
            </a:extLst>
          </p:cNvPr>
          <p:cNvCxnSpPr>
            <a:cxnSpLocks/>
          </p:cNvCxnSpPr>
          <p:nvPr/>
        </p:nvCxnSpPr>
        <p:spPr>
          <a:xfrm>
            <a:off x="7581147" y="2711652"/>
            <a:ext cx="0" cy="36148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lowchart: Connector 92">
            <a:extLst>
              <a:ext uri="{FF2B5EF4-FFF2-40B4-BE49-F238E27FC236}">
                <a16:creationId xmlns:a16="http://schemas.microsoft.com/office/drawing/2014/main" id="{E5ABE919-E3DF-63AF-0E39-AC0AD1A6F37A}"/>
              </a:ext>
            </a:extLst>
          </p:cNvPr>
          <p:cNvSpPr/>
          <p:nvPr/>
        </p:nvSpPr>
        <p:spPr>
          <a:xfrm>
            <a:off x="6098517" y="2325356"/>
            <a:ext cx="761997" cy="761997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+mj-lt"/>
              </a:rPr>
              <a:t>3</a:t>
            </a:r>
            <a:endParaRPr lang="en-ID" sz="3200" dirty="0">
              <a:latin typeface="+mj-lt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B7CE2AA-72B3-7FF4-9E66-A559C4C1A13F}"/>
              </a:ext>
            </a:extLst>
          </p:cNvPr>
          <p:cNvSpPr txBox="1"/>
          <p:nvPr/>
        </p:nvSpPr>
        <p:spPr>
          <a:xfrm>
            <a:off x="5879369" y="4092284"/>
            <a:ext cx="12002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  <a:latin typeface="+mj-lt"/>
              </a:rPr>
              <a:t>2</a:t>
            </a:r>
            <a:r>
              <a:rPr lang="en-ID" sz="1400" dirty="0">
                <a:solidFill>
                  <a:schemeClr val="accent6"/>
                </a:solidFill>
                <a:latin typeface="+mj-lt"/>
              </a:rPr>
              <a:t>015 - 2020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5E0E1D-5D0F-F62C-8BD0-7AFDDF155037}"/>
              </a:ext>
            </a:extLst>
          </p:cNvPr>
          <p:cNvSpPr txBox="1"/>
          <p:nvPr/>
        </p:nvSpPr>
        <p:spPr>
          <a:xfrm>
            <a:off x="5455654" y="4400061"/>
            <a:ext cx="2047723" cy="466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Lorem ipsum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dolor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sit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amet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,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consectetur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adipiscing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elit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.</a:t>
            </a:r>
            <a:endParaRPr lang="en-ID" sz="105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48F4234-B889-71FD-1CB8-AE756CDE91C2}"/>
              </a:ext>
            </a:extLst>
          </p:cNvPr>
          <p:cNvSpPr txBox="1"/>
          <p:nvPr/>
        </p:nvSpPr>
        <p:spPr>
          <a:xfrm>
            <a:off x="7073803" y="464637"/>
            <a:ext cx="4145740" cy="84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D" sz="1400" b="0" i="0" dirty="0">
                <a:solidFill>
                  <a:srgbClr val="000000"/>
                </a:solidFill>
                <a:effectLst/>
              </a:rPr>
              <a:t>Lorem ipsum </a:t>
            </a:r>
            <a:r>
              <a:rPr lang="en-ID" sz="1400" b="0" i="0" dirty="0" err="1">
                <a:solidFill>
                  <a:srgbClr val="000000"/>
                </a:solidFill>
                <a:effectLst/>
              </a:rPr>
              <a:t>dolor</a:t>
            </a:r>
            <a:r>
              <a:rPr lang="en-ID" sz="1400" b="0" i="0" dirty="0">
                <a:solidFill>
                  <a:srgbClr val="000000"/>
                </a:solidFill>
                <a:effectLst/>
              </a:rPr>
              <a:t> sit </a:t>
            </a:r>
            <a:r>
              <a:rPr lang="en-ID" sz="1400" b="0" i="0" dirty="0" err="1">
                <a:solidFill>
                  <a:srgbClr val="000000"/>
                </a:solidFill>
                <a:effectLst/>
              </a:rPr>
              <a:t>amet</a:t>
            </a:r>
            <a:r>
              <a:rPr lang="en-ID" sz="14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ID" sz="1400" b="0" i="0" dirty="0" err="1">
                <a:solidFill>
                  <a:srgbClr val="000000"/>
                </a:solidFill>
                <a:effectLst/>
              </a:rPr>
              <a:t>consectetur</a:t>
            </a:r>
            <a:r>
              <a:rPr lang="en-ID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</a:rPr>
              <a:t>adipiscing</a:t>
            </a:r>
            <a:r>
              <a:rPr lang="en-ID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</a:rPr>
              <a:t>elit</a:t>
            </a:r>
            <a:r>
              <a:rPr lang="en-ID" sz="14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ID" sz="1400" b="0" i="0" dirty="0" err="1">
                <a:solidFill>
                  <a:srgbClr val="000000"/>
                </a:solidFill>
                <a:effectLst/>
              </a:rPr>
              <a:t>sed</a:t>
            </a:r>
            <a:r>
              <a:rPr lang="en-ID" sz="1400" b="0" i="0" dirty="0">
                <a:solidFill>
                  <a:srgbClr val="000000"/>
                </a:solidFill>
                <a:effectLst/>
              </a:rPr>
              <a:t> do </a:t>
            </a:r>
            <a:r>
              <a:rPr lang="en-ID" sz="1400" b="0" i="0" dirty="0" err="1">
                <a:solidFill>
                  <a:srgbClr val="000000"/>
                </a:solidFill>
                <a:effectLst/>
              </a:rPr>
              <a:t>eiusmod</a:t>
            </a:r>
            <a:r>
              <a:rPr lang="en-ID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</a:rPr>
              <a:t>tempor</a:t>
            </a:r>
            <a:r>
              <a:rPr lang="en-ID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</a:rPr>
              <a:t>incididunt</a:t>
            </a:r>
            <a:r>
              <a:rPr lang="en-ID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</a:rPr>
              <a:t>ut</a:t>
            </a:r>
            <a:r>
              <a:rPr lang="en-ID" sz="1400" b="0" i="0" dirty="0">
                <a:solidFill>
                  <a:srgbClr val="000000"/>
                </a:solidFill>
                <a:effectLst/>
              </a:rPr>
              <a:t> labore et dolore magna </a:t>
            </a:r>
            <a:r>
              <a:rPr lang="en-ID" sz="1400" b="0" i="0" dirty="0" err="1">
                <a:solidFill>
                  <a:srgbClr val="000000"/>
                </a:solidFill>
                <a:effectLst/>
              </a:rPr>
              <a:t>aliqua</a:t>
            </a:r>
            <a:r>
              <a:rPr lang="en-ID" sz="1400" b="0" i="0" dirty="0">
                <a:solidFill>
                  <a:srgbClr val="000000"/>
                </a:solidFill>
                <a:effectLst/>
              </a:rPr>
              <a:t>.</a:t>
            </a:r>
            <a:endParaRPr lang="en-ID" sz="1400" dirty="0"/>
          </a:p>
        </p:txBody>
      </p:sp>
      <p:pic>
        <p:nvPicPr>
          <p:cNvPr id="98" name="Graphic 97">
            <a:extLst>
              <a:ext uri="{FF2B5EF4-FFF2-40B4-BE49-F238E27FC236}">
                <a16:creationId xmlns:a16="http://schemas.microsoft.com/office/drawing/2014/main" id="{D6E8167B-9722-54B3-5868-F56C147B0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5786" y="3513503"/>
            <a:ext cx="432338" cy="432338"/>
          </a:xfrm>
          <a:prstGeom prst="rect">
            <a:avLst/>
          </a:prstGeom>
        </p:spPr>
      </p:pic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168CD466-C284-217A-2A04-27023DF33DD9}"/>
              </a:ext>
            </a:extLst>
          </p:cNvPr>
          <p:cNvSpPr/>
          <p:nvPr/>
        </p:nvSpPr>
        <p:spPr>
          <a:xfrm>
            <a:off x="3884543" y="5916281"/>
            <a:ext cx="761997" cy="761997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+mj-lt"/>
              </a:rPr>
              <a:t>2</a:t>
            </a:r>
            <a:endParaRPr lang="en-ID" sz="3200" dirty="0">
              <a:latin typeface="+mj-lt"/>
            </a:endParaRPr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id="{CE587017-F51F-6CFE-297A-03008BFA4A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95122" y="4152552"/>
            <a:ext cx="457200" cy="457200"/>
          </a:xfrm>
          <a:prstGeom prst="rect">
            <a:avLst/>
          </a:prstGeom>
        </p:spPr>
      </p:pic>
      <p:pic>
        <p:nvPicPr>
          <p:cNvPr id="102" name="Graphic 101">
            <a:extLst>
              <a:ext uri="{FF2B5EF4-FFF2-40B4-BE49-F238E27FC236}">
                <a16:creationId xmlns:a16="http://schemas.microsoft.com/office/drawing/2014/main" id="{C40FA13D-67B6-1B31-79ED-B63EA10BA7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45266" y="3513503"/>
            <a:ext cx="468498" cy="468498"/>
          </a:xfrm>
          <a:prstGeom prst="rect">
            <a:avLst/>
          </a:prstGeom>
        </p:spPr>
      </p:pic>
      <p:pic>
        <p:nvPicPr>
          <p:cNvPr id="104" name="Graphic 103">
            <a:extLst>
              <a:ext uri="{FF2B5EF4-FFF2-40B4-BE49-F238E27FC236}">
                <a16:creationId xmlns:a16="http://schemas.microsoft.com/office/drawing/2014/main" id="{85B7E603-7F10-A0E8-8418-CB90504691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24896" y="4137584"/>
            <a:ext cx="475208" cy="47520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3063B-C77E-68F5-FFE3-BEDB64B4CBCB}"/>
              </a:ext>
            </a:extLst>
          </p:cNvPr>
          <p:cNvCxnSpPr>
            <a:cxnSpLocks/>
          </p:cNvCxnSpPr>
          <p:nvPr/>
        </p:nvCxnSpPr>
        <p:spPr>
          <a:xfrm>
            <a:off x="9778433" y="2711652"/>
            <a:ext cx="0" cy="36148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F1DC7B-FB63-3DA2-87CB-20AE79B03B27}"/>
              </a:ext>
            </a:extLst>
          </p:cNvPr>
          <p:cNvCxnSpPr>
            <a:cxnSpLocks/>
          </p:cNvCxnSpPr>
          <p:nvPr/>
        </p:nvCxnSpPr>
        <p:spPr>
          <a:xfrm>
            <a:off x="9771290" y="2706354"/>
            <a:ext cx="242071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0BB78B69-F031-8CD5-25EB-68BB481E2707}"/>
              </a:ext>
            </a:extLst>
          </p:cNvPr>
          <p:cNvSpPr/>
          <p:nvPr/>
        </p:nvSpPr>
        <p:spPr>
          <a:xfrm>
            <a:off x="10612540" y="2325356"/>
            <a:ext cx="761997" cy="761997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+mj-lt"/>
              </a:rPr>
              <a:t>5</a:t>
            </a:r>
            <a:endParaRPr lang="en-ID" sz="32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6D3914-F598-9F22-30CE-D0575B403908}"/>
              </a:ext>
            </a:extLst>
          </p:cNvPr>
          <p:cNvSpPr txBox="1"/>
          <p:nvPr/>
        </p:nvSpPr>
        <p:spPr>
          <a:xfrm>
            <a:off x="10393392" y="4092284"/>
            <a:ext cx="12002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FFC000"/>
                </a:solidFill>
                <a:latin typeface="+mj-lt"/>
              </a:rPr>
              <a:t>2</a:t>
            </a:r>
            <a:r>
              <a:rPr lang="en-ID" sz="1400" dirty="0">
                <a:solidFill>
                  <a:srgbClr val="FFC000"/>
                </a:solidFill>
                <a:latin typeface="+mj-lt"/>
              </a:rPr>
              <a:t>015 - 2020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05A49F-7482-A850-0A8A-99F8FDF3B9EC}"/>
              </a:ext>
            </a:extLst>
          </p:cNvPr>
          <p:cNvSpPr txBox="1"/>
          <p:nvPr/>
        </p:nvSpPr>
        <p:spPr>
          <a:xfrm>
            <a:off x="9969677" y="4400061"/>
            <a:ext cx="2047723" cy="466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Lorem ipsum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dolor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sit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amet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,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consectetur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adipiscing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elit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.</a:t>
            </a:r>
            <a:endParaRPr lang="en-ID" sz="1050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B01E5165-4937-E0E3-5B49-B8D27439A8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98334" y="3555433"/>
            <a:ext cx="390408" cy="39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2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186316-B0E6-8239-38C8-1EDC848937DE}"/>
              </a:ext>
            </a:extLst>
          </p:cNvPr>
          <p:cNvSpPr txBox="1"/>
          <p:nvPr/>
        </p:nvSpPr>
        <p:spPr>
          <a:xfrm>
            <a:off x="909687" y="438126"/>
            <a:ext cx="63206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HORIZONTAL</a:t>
            </a:r>
            <a:endParaRPr lang="en-ID" sz="3600" dirty="0">
              <a:latin typeface="+mj-lt"/>
            </a:endParaRPr>
          </a:p>
          <a:p>
            <a:r>
              <a:rPr lang="en-ID" sz="3600" dirty="0">
                <a:latin typeface="+mj-lt"/>
              </a:rPr>
              <a:t>TIMELINE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99257DF-FB6D-2152-A5E8-28F24D092503}"/>
              </a:ext>
            </a:extLst>
          </p:cNvPr>
          <p:cNvCxnSpPr>
            <a:cxnSpLocks/>
          </p:cNvCxnSpPr>
          <p:nvPr/>
        </p:nvCxnSpPr>
        <p:spPr>
          <a:xfrm>
            <a:off x="0" y="2706354"/>
            <a:ext cx="1112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6B8750-FCE5-7E6F-E3EC-B4E44B2C7C7C}"/>
              </a:ext>
            </a:extLst>
          </p:cNvPr>
          <p:cNvCxnSpPr>
            <a:cxnSpLocks/>
          </p:cNvCxnSpPr>
          <p:nvPr/>
        </p:nvCxnSpPr>
        <p:spPr>
          <a:xfrm>
            <a:off x="8255210" y="5629274"/>
            <a:ext cx="0" cy="1219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9E84CF-9971-1FD8-4DA9-B96DDF09C7F1}"/>
              </a:ext>
            </a:extLst>
          </p:cNvPr>
          <p:cNvCxnSpPr>
            <a:cxnSpLocks/>
          </p:cNvCxnSpPr>
          <p:nvPr/>
        </p:nvCxnSpPr>
        <p:spPr>
          <a:xfrm>
            <a:off x="1054582" y="4166854"/>
            <a:ext cx="1009601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565BBC-E2E5-6851-00C8-5D4EF365F899}"/>
              </a:ext>
            </a:extLst>
          </p:cNvPr>
          <p:cNvCxnSpPr>
            <a:cxnSpLocks/>
          </p:cNvCxnSpPr>
          <p:nvPr/>
        </p:nvCxnSpPr>
        <p:spPr>
          <a:xfrm>
            <a:off x="11138110" y="2706354"/>
            <a:ext cx="0" cy="14605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B74B35E-FC14-8330-E03B-8C10681CD83E}"/>
              </a:ext>
            </a:extLst>
          </p:cNvPr>
          <p:cNvCxnSpPr>
            <a:cxnSpLocks/>
          </p:cNvCxnSpPr>
          <p:nvPr/>
        </p:nvCxnSpPr>
        <p:spPr>
          <a:xfrm>
            <a:off x="1061930" y="4166854"/>
            <a:ext cx="0" cy="14605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D7300C7-AF00-2FBD-1E60-DA8E6729DA83}"/>
              </a:ext>
            </a:extLst>
          </p:cNvPr>
          <p:cNvCxnSpPr>
            <a:cxnSpLocks/>
          </p:cNvCxnSpPr>
          <p:nvPr/>
        </p:nvCxnSpPr>
        <p:spPr>
          <a:xfrm>
            <a:off x="1061930" y="5627354"/>
            <a:ext cx="71932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0184CBF-3526-5E1E-C486-F59574B00D8D}"/>
              </a:ext>
            </a:extLst>
          </p:cNvPr>
          <p:cNvGrpSpPr/>
          <p:nvPr/>
        </p:nvGrpSpPr>
        <p:grpSpPr>
          <a:xfrm>
            <a:off x="922133" y="1985644"/>
            <a:ext cx="3086383" cy="1112594"/>
            <a:chOff x="1029182" y="1985644"/>
            <a:chExt cx="3086383" cy="1112594"/>
          </a:xfrm>
        </p:grpSpPr>
        <p:sp>
          <p:nvSpPr>
            <p:cNvPr id="8" name="Flowchart: Data 7">
              <a:extLst>
                <a:ext uri="{FF2B5EF4-FFF2-40B4-BE49-F238E27FC236}">
                  <a16:creationId xmlns:a16="http://schemas.microsoft.com/office/drawing/2014/main" id="{D49260CA-7F65-7D73-1D3F-78C0C503B310}"/>
                </a:ext>
              </a:extLst>
            </p:cNvPr>
            <p:cNvSpPr/>
            <p:nvPr/>
          </p:nvSpPr>
          <p:spPr>
            <a:xfrm>
              <a:off x="1029182" y="2314469"/>
              <a:ext cx="3086383" cy="7837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5ABB859-5BEF-4906-199D-2C11A2C027F6}"/>
                </a:ext>
              </a:extLst>
            </p:cNvPr>
            <p:cNvSpPr txBox="1"/>
            <p:nvPr/>
          </p:nvSpPr>
          <p:spPr>
            <a:xfrm>
              <a:off x="1680625" y="1985644"/>
              <a:ext cx="120029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+mj-lt"/>
                </a:rPr>
                <a:t>2</a:t>
              </a:r>
              <a:r>
                <a:rPr lang="en-ID" sz="1400" dirty="0">
                  <a:solidFill>
                    <a:schemeClr val="accent3"/>
                  </a:solidFill>
                  <a:latin typeface="+mj-lt"/>
                </a:rPr>
                <a:t>009 - 2011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7118FF7-BAA4-0FB1-B593-C0F0B3F1E139}"/>
                </a:ext>
              </a:extLst>
            </p:cNvPr>
            <p:cNvSpPr txBox="1"/>
            <p:nvPr/>
          </p:nvSpPr>
          <p:spPr>
            <a:xfrm>
              <a:off x="1655324" y="2499886"/>
              <a:ext cx="1834098" cy="412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ID" sz="9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Lorem ipsum </a:t>
              </a:r>
              <a:r>
                <a:rPr lang="en-ID" sz="9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dolor</a:t>
              </a:r>
              <a:r>
                <a:rPr lang="en-ID" sz="9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sit </a:t>
              </a:r>
              <a:r>
                <a:rPr lang="en-ID" sz="9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amet</a:t>
              </a:r>
              <a:r>
                <a:rPr lang="en-ID" sz="9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, </a:t>
              </a:r>
              <a:r>
                <a:rPr lang="en-ID" sz="9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consectetur</a:t>
              </a:r>
              <a:r>
                <a:rPr lang="en-ID" sz="9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</a:t>
              </a:r>
              <a:r>
                <a:rPr lang="en-ID" sz="9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adipiscing</a:t>
              </a:r>
              <a:r>
                <a:rPr lang="en-ID" sz="9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</a:t>
              </a:r>
              <a:r>
                <a:rPr lang="en-ID" sz="9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elit</a:t>
              </a:r>
              <a:r>
                <a:rPr lang="en-ID" sz="9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.</a:t>
              </a:r>
              <a:endParaRPr lang="en-ID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0D9E14D-74E5-1324-ECC8-FE02EEE415A8}"/>
              </a:ext>
            </a:extLst>
          </p:cNvPr>
          <p:cNvGrpSpPr/>
          <p:nvPr/>
        </p:nvGrpSpPr>
        <p:grpSpPr>
          <a:xfrm>
            <a:off x="4420560" y="1985644"/>
            <a:ext cx="3086383" cy="1112594"/>
            <a:chOff x="4143927" y="1985644"/>
            <a:chExt cx="3086383" cy="1112594"/>
          </a:xfrm>
        </p:grpSpPr>
        <p:sp>
          <p:nvSpPr>
            <p:cNvPr id="11" name="Flowchart: Data 10">
              <a:extLst>
                <a:ext uri="{FF2B5EF4-FFF2-40B4-BE49-F238E27FC236}">
                  <a16:creationId xmlns:a16="http://schemas.microsoft.com/office/drawing/2014/main" id="{EDB02BE7-AE16-AB9D-4AB7-E9B956B4D574}"/>
                </a:ext>
              </a:extLst>
            </p:cNvPr>
            <p:cNvSpPr/>
            <p:nvPr/>
          </p:nvSpPr>
          <p:spPr>
            <a:xfrm>
              <a:off x="4143927" y="2314469"/>
              <a:ext cx="3086383" cy="783769"/>
            </a:xfrm>
            <a:prstGeom prst="flowChartInputOutpu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BD1F9AB-1E28-4F67-A0DF-F0CF967660B6}"/>
                </a:ext>
              </a:extLst>
            </p:cNvPr>
            <p:cNvSpPr txBox="1"/>
            <p:nvPr/>
          </p:nvSpPr>
          <p:spPr>
            <a:xfrm>
              <a:off x="4894537" y="1985644"/>
              <a:ext cx="120029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+mj-lt"/>
                </a:rPr>
                <a:t>2011 - 2015</a:t>
              </a:r>
              <a:endParaRPr lang="en-ID" sz="1400" dirty="0">
                <a:solidFill>
                  <a:schemeClr val="accent3"/>
                </a:solidFill>
                <a:latin typeface="+mj-lt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C73BB7F-D915-823E-C62F-E1D5F2FA9DDE}"/>
                </a:ext>
              </a:extLst>
            </p:cNvPr>
            <p:cNvSpPr txBox="1"/>
            <p:nvPr/>
          </p:nvSpPr>
          <p:spPr>
            <a:xfrm>
              <a:off x="4869236" y="2499886"/>
              <a:ext cx="1834098" cy="412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ID" sz="9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Lorem ipsum </a:t>
              </a:r>
              <a:r>
                <a:rPr lang="en-ID" sz="9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dolor</a:t>
              </a:r>
              <a:r>
                <a:rPr lang="en-ID" sz="9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sit </a:t>
              </a:r>
              <a:r>
                <a:rPr lang="en-ID" sz="9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amet</a:t>
              </a:r>
              <a:r>
                <a:rPr lang="en-ID" sz="9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, </a:t>
              </a:r>
              <a:r>
                <a:rPr lang="en-ID" sz="9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consectetur</a:t>
              </a:r>
              <a:r>
                <a:rPr lang="en-ID" sz="9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</a:t>
              </a:r>
              <a:r>
                <a:rPr lang="en-ID" sz="9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adipiscing</a:t>
              </a:r>
              <a:r>
                <a:rPr lang="en-ID" sz="9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</a:t>
              </a:r>
              <a:r>
                <a:rPr lang="en-ID" sz="9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elit</a:t>
              </a:r>
              <a:r>
                <a:rPr lang="en-ID" sz="9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.</a:t>
              </a:r>
              <a:endParaRPr lang="en-ID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424C58E-CEE2-10A5-53C7-6FE13FF38BB5}"/>
              </a:ext>
            </a:extLst>
          </p:cNvPr>
          <p:cNvGrpSpPr/>
          <p:nvPr/>
        </p:nvGrpSpPr>
        <p:grpSpPr>
          <a:xfrm>
            <a:off x="7918986" y="1989798"/>
            <a:ext cx="3086383" cy="1135093"/>
            <a:chOff x="7258672" y="1989798"/>
            <a:chExt cx="3086383" cy="1135093"/>
          </a:xfrm>
        </p:grpSpPr>
        <p:sp>
          <p:nvSpPr>
            <p:cNvPr id="12" name="Flowchart: Data 11">
              <a:extLst>
                <a:ext uri="{FF2B5EF4-FFF2-40B4-BE49-F238E27FC236}">
                  <a16:creationId xmlns:a16="http://schemas.microsoft.com/office/drawing/2014/main" id="{5B45D498-24F0-67AA-4886-FD3B04C1A976}"/>
                </a:ext>
              </a:extLst>
            </p:cNvPr>
            <p:cNvSpPr/>
            <p:nvPr/>
          </p:nvSpPr>
          <p:spPr>
            <a:xfrm>
              <a:off x="7258672" y="2341122"/>
              <a:ext cx="3086383" cy="783769"/>
            </a:xfrm>
            <a:prstGeom prst="flowChartInputOutpu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1C62CA6-A4CA-007F-99CD-F749CC67A0CB}"/>
                </a:ext>
              </a:extLst>
            </p:cNvPr>
            <p:cNvSpPr txBox="1"/>
            <p:nvPr/>
          </p:nvSpPr>
          <p:spPr>
            <a:xfrm>
              <a:off x="7980920" y="1989798"/>
              <a:ext cx="120029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+mj-lt"/>
                </a:rPr>
                <a:t>2</a:t>
              </a:r>
              <a:r>
                <a:rPr lang="en-ID" sz="1400" dirty="0">
                  <a:solidFill>
                    <a:schemeClr val="accent3"/>
                  </a:solidFill>
                  <a:latin typeface="+mj-lt"/>
                </a:rPr>
                <a:t>015 - 2020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3EDB3A-EB30-ED64-FC29-5A3BD5170F83}"/>
                </a:ext>
              </a:extLst>
            </p:cNvPr>
            <p:cNvSpPr txBox="1"/>
            <p:nvPr/>
          </p:nvSpPr>
          <p:spPr>
            <a:xfrm>
              <a:off x="7955619" y="2504040"/>
              <a:ext cx="1834098" cy="412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ID" sz="9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Lorem ipsum </a:t>
              </a:r>
              <a:r>
                <a:rPr lang="en-ID" sz="9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dolor</a:t>
              </a:r>
              <a:r>
                <a:rPr lang="en-ID" sz="9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sit </a:t>
              </a:r>
              <a:r>
                <a:rPr lang="en-ID" sz="9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amet</a:t>
              </a:r>
              <a:r>
                <a:rPr lang="en-ID" sz="9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, </a:t>
              </a:r>
              <a:r>
                <a:rPr lang="en-ID" sz="9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consectetur</a:t>
              </a:r>
              <a:r>
                <a:rPr lang="en-ID" sz="9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</a:t>
              </a:r>
              <a:r>
                <a:rPr lang="en-ID" sz="9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adipiscing</a:t>
              </a:r>
              <a:r>
                <a:rPr lang="en-ID" sz="9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</a:t>
              </a:r>
              <a:r>
                <a:rPr lang="en-ID" sz="9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elit</a:t>
              </a:r>
              <a:r>
                <a:rPr lang="en-ID" sz="9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.</a:t>
              </a:r>
              <a:endParaRPr lang="en-ID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E508161-D809-ECAD-FB0E-7E7158D742EB}"/>
              </a:ext>
            </a:extLst>
          </p:cNvPr>
          <p:cNvGrpSpPr/>
          <p:nvPr/>
        </p:nvGrpSpPr>
        <p:grpSpPr>
          <a:xfrm>
            <a:off x="1992953" y="3457444"/>
            <a:ext cx="3086383" cy="1127230"/>
            <a:chOff x="2419554" y="3457444"/>
            <a:chExt cx="3086383" cy="1127230"/>
          </a:xfrm>
        </p:grpSpPr>
        <p:sp>
          <p:nvSpPr>
            <p:cNvPr id="25" name="Flowchart: Data 24">
              <a:extLst>
                <a:ext uri="{FF2B5EF4-FFF2-40B4-BE49-F238E27FC236}">
                  <a16:creationId xmlns:a16="http://schemas.microsoft.com/office/drawing/2014/main" id="{F26C8BC0-E546-CD53-6F40-566A906658BC}"/>
                </a:ext>
              </a:extLst>
            </p:cNvPr>
            <p:cNvSpPr/>
            <p:nvPr/>
          </p:nvSpPr>
          <p:spPr>
            <a:xfrm>
              <a:off x="2419554" y="3800905"/>
              <a:ext cx="3086383" cy="783769"/>
            </a:xfrm>
            <a:prstGeom prst="flowChartInputOutpu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7BD3771-9610-4CB8-8101-076D7CAE6F37}"/>
                </a:ext>
              </a:extLst>
            </p:cNvPr>
            <p:cNvSpPr txBox="1"/>
            <p:nvPr/>
          </p:nvSpPr>
          <p:spPr>
            <a:xfrm>
              <a:off x="3147240" y="3457444"/>
              <a:ext cx="155889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+mj-lt"/>
                </a:rPr>
                <a:t>2025 - 2030</a:t>
              </a:r>
              <a:endParaRPr lang="en-ID" sz="1400" dirty="0">
                <a:solidFill>
                  <a:schemeClr val="accent3"/>
                </a:solidFill>
                <a:latin typeface="+mj-lt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1E6E84A-ADE0-E150-0122-056F87E31379}"/>
                </a:ext>
              </a:extLst>
            </p:cNvPr>
            <p:cNvSpPr txBox="1"/>
            <p:nvPr/>
          </p:nvSpPr>
          <p:spPr>
            <a:xfrm>
              <a:off x="3121939" y="3971686"/>
              <a:ext cx="1834098" cy="412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ID" sz="9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Lorem ipsum </a:t>
              </a:r>
              <a:r>
                <a:rPr lang="en-ID" sz="9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dolor</a:t>
              </a:r>
              <a:r>
                <a:rPr lang="en-ID" sz="9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sit </a:t>
              </a:r>
              <a:r>
                <a:rPr lang="en-ID" sz="9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amet</a:t>
              </a:r>
              <a:r>
                <a:rPr lang="en-ID" sz="9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, </a:t>
              </a:r>
              <a:r>
                <a:rPr lang="en-ID" sz="9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consectetur</a:t>
              </a:r>
              <a:r>
                <a:rPr lang="en-ID" sz="9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</a:t>
              </a:r>
              <a:r>
                <a:rPr lang="en-ID" sz="9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adipiscing</a:t>
              </a:r>
              <a:r>
                <a:rPr lang="en-ID" sz="9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</a:t>
              </a:r>
              <a:r>
                <a:rPr lang="en-ID" sz="9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elit</a:t>
              </a:r>
              <a:r>
                <a:rPr lang="en-ID" sz="9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.</a:t>
              </a:r>
              <a:endParaRPr lang="en-ID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CFE673-80EE-2B5C-6E59-65CCD30CA53A}"/>
              </a:ext>
            </a:extLst>
          </p:cNvPr>
          <p:cNvGrpSpPr/>
          <p:nvPr/>
        </p:nvGrpSpPr>
        <p:grpSpPr>
          <a:xfrm>
            <a:off x="6034176" y="3461598"/>
            <a:ext cx="3086383" cy="1149729"/>
            <a:chOff x="5534299" y="3461598"/>
            <a:chExt cx="3086383" cy="1149729"/>
          </a:xfrm>
        </p:grpSpPr>
        <p:sp>
          <p:nvSpPr>
            <p:cNvPr id="26" name="Flowchart: Data 25">
              <a:extLst>
                <a:ext uri="{FF2B5EF4-FFF2-40B4-BE49-F238E27FC236}">
                  <a16:creationId xmlns:a16="http://schemas.microsoft.com/office/drawing/2014/main" id="{0F3AE46B-BA97-EF3A-968D-DE8F61424DCA}"/>
                </a:ext>
              </a:extLst>
            </p:cNvPr>
            <p:cNvSpPr/>
            <p:nvPr/>
          </p:nvSpPr>
          <p:spPr>
            <a:xfrm>
              <a:off x="5534299" y="3827558"/>
              <a:ext cx="3086383" cy="783769"/>
            </a:xfrm>
            <a:prstGeom prst="flowChartInputOutpu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8746F6-01F0-4F82-8949-10BBD95A0A8B}"/>
                </a:ext>
              </a:extLst>
            </p:cNvPr>
            <p:cNvSpPr txBox="1"/>
            <p:nvPr/>
          </p:nvSpPr>
          <p:spPr>
            <a:xfrm>
              <a:off x="6233623" y="3461598"/>
              <a:ext cx="152170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+mj-lt"/>
                </a:rPr>
                <a:t>2020 - 2025</a:t>
              </a:r>
              <a:endParaRPr lang="en-ID" sz="1400" dirty="0">
                <a:solidFill>
                  <a:schemeClr val="accent3"/>
                </a:solidFill>
                <a:latin typeface="+mj-lt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7D8F272-9FC0-830B-6279-6480A0B1C8E0}"/>
                </a:ext>
              </a:extLst>
            </p:cNvPr>
            <p:cNvSpPr txBox="1"/>
            <p:nvPr/>
          </p:nvSpPr>
          <p:spPr>
            <a:xfrm>
              <a:off x="6208322" y="3975840"/>
              <a:ext cx="1834098" cy="412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ID" sz="9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Lorem ipsum </a:t>
              </a:r>
              <a:r>
                <a:rPr lang="en-ID" sz="9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dolor</a:t>
              </a:r>
              <a:r>
                <a:rPr lang="en-ID" sz="9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sit </a:t>
              </a:r>
              <a:r>
                <a:rPr lang="en-ID" sz="9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amet</a:t>
              </a:r>
              <a:r>
                <a:rPr lang="en-ID" sz="9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, </a:t>
              </a:r>
              <a:r>
                <a:rPr lang="en-ID" sz="9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consectetur</a:t>
              </a:r>
              <a:r>
                <a:rPr lang="en-ID" sz="9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</a:t>
              </a:r>
              <a:r>
                <a:rPr lang="en-ID" sz="9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adipiscing</a:t>
              </a:r>
              <a:r>
                <a:rPr lang="en-ID" sz="9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</a:t>
              </a:r>
              <a:r>
                <a:rPr lang="en-ID" sz="9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elit</a:t>
              </a:r>
              <a:r>
                <a:rPr lang="en-ID" sz="9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.</a:t>
              </a:r>
              <a:endParaRPr lang="en-ID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708F8E9-5AA1-0838-044C-1C0394065C88}"/>
              </a:ext>
            </a:extLst>
          </p:cNvPr>
          <p:cNvGrpSpPr/>
          <p:nvPr/>
        </p:nvGrpSpPr>
        <p:grpSpPr>
          <a:xfrm>
            <a:off x="3115379" y="5054929"/>
            <a:ext cx="3086383" cy="1069487"/>
            <a:chOff x="3115379" y="5054929"/>
            <a:chExt cx="3086383" cy="1069487"/>
          </a:xfrm>
        </p:grpSpPr>
        <p:sp>
          <p:nvSpPr>
            <p:cNvPr id="27" name="Flowchart: Data 26">
              <a:extLst>
                <a:ext uri="{FF2B5EF4-FFF2-40B4-BE49-F238E27FC236}">
                  <a16:creationId xmlns:a16="http://schemas.microsoft.com/office/drawing/2014/main" id="{254EB472-BC7F-D026-4FF8-5151F1A0ABF8}"/>
                </a:ext>
              </a:extLst>
            </p:cNvPr>
            <p:cNvSpPr/>
            <p:nvPr/>
          </p:nvSpPr>
          <p:spPr>
            <a:xfrm>
              <a:off x="3115379" y="5340647"/>
              <a:ext cx="3086383" cy="783769"/>
            </a:xfrm>
            <a:prstGeom prst="flowChartInputOutpu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FFBA02B-9DAD-A022-068B-8E6D8B8E74D4}"/>
                </a:ext>
              </a:extLst>
            </p:cNvPr>
            <p:cNvSpPr txBox="1"/>
            <p:nvPr/>
          </p:nvSpPr>
          <p:spPr>
            <a:xfrm>
              <a:off x="3879043" y="5054929"/>
              <a:ext cx="16127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+mj-lt"/>
                </a:rPr>
                <a:t>2030 - 2035</a:t>
              </a:r>
              <a:endParaRPr lang="en-ID" sz="1400" dirty="0">
                <a:solidFill>
                  <a:schemeClr val="accent3"/>
                </a:solidFill>
                <a:latin typeface="+mj-lt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B2F4E0F-2DE7-8CD5-9F98-A221F4DE65DF}"/>
                </a:ext>
              </a:extLst>
            </p:cNvPr>
            <p:cNvSpPr txBox="1"/>
            <p:nvPr/>
          </p:nvSpPr>
          <p:spPr>
            <a:xfrm>
              <a:off x="3853020" y="5526064"/>
              <a:ext cx="1834098" cy="412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ID" sz="9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Lorem ipsum </a:t>
              </a:r>
              <a:r>
                <a:rPr lang="en-ID" sz="9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dolor</a:t>
              </a:r>
              <a:r>
                <a:rPr lang="en-ID" sz="9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sit </a:t>
              </a:r>
              <a:r>
                <a:rPr lang="en-ID" sz="9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amet</a:t>
              </a:r>
              <a:r>
                <a:rPr lang="en-ID" sz="9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, </a:t>
              </a:r>
              <a:r>
                <a:rPr lang="en-ID" sz="9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consectetur</a:t>
              </a:r>
              <a:r>
                <a:rPr lang="en-ID" sz="9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</a:t>
              </a:r>
              <a:r>
                <a:rPr lang="en-ID" sz="9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adipiscing</a:t>
              </a:r>
              <a:r>
                <a:rPr lang="en-ID" sz="9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 </a:t>
              </a:r>
              <a:r>
                <a:rPr lang="en-ID" sz="900" b="0" i="0" dirty="0" err="1">
                  <a:solidFill>
                    <a:schemeClr val="bg1"/>
                  </a:solidFill>
                  <a:effectLst/>
                  <a:latin typeface="Open Sans" pitchFamily="2" charset="0"/>
                </a:rPr>
                <a:t>elit</a:t>
              </a:r>
              <a:r>
                <a:rPr lang="en-ID" sz="900" b="0" i="0" dirty="0">
                  <a:solidFill>
                    <a:schemeClr val="bg1"/>
                  </a:solidFill>
                  <a:effectLst/>
                  <a:latin typeface="Open Sans" pitchFamily="2" charset="0"/>
                </a:rPr>
                <a:t>.</a:t>
              </a:r>
              <a:endParaRPr lang="en-ID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F44E111-D417-9C11-A658-6827C5D5DAC5}"/>
              </a:ext>
            </a:extLst>
          </p:cNvPr>
          <p:cNvSpPr txBox="1"/>
          <p:nvPr/>
        </p:nvSpPr>
        <p:spPr>
          <a:xfrm>
            <a:off x="7433916" y="419839"/>
            <a:ext cx="4046777" cy="84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D" sz="1400" b="0" i="0" dirty="0">
                <a:solidFill>
                  <a:srgbClr val="000000"/>
                </a:solidFill>
                <a:effectLst/>
              </a:rPr>
              <a:t>Lorem ipsum </a:t>
            </a:r>
            <a:r>
              <a:rPr lang="en-ID" sz="1400" b="0" i="0" dirty="0" err="1">
                <a:solidFill>
                  <a:srgbClr val="000000"/>
                </a:solidFill>
                <a:effectLst/>
              </a:rPr>
              <a:t>dolor</a:t>
            </a:r>
            <a:r>
              <a:rPr lang="en-ID" sz="1400" b="0" i="0" dirty="0">
                <a:solidFill>
                  <a:srgbClr val="000000"/>
                </a:solidFill>
                <a:effectLst/>
              </a:rPr>
              <a:t> sit </a:t>
            </a:r>
            <a:r>
              <a:rPr lang="en-ID" sz="1400" b="0" i="0" dirty="0" err="1">
                <a:solidFill>
                  <a:srgbClr val="000000"/>
                </a:solidFill>
                <a:effectLst/>
              </a:rPr>
              <a:t>amet</a:t>
            </a:r>
            <a:r>
              <a:rPr lang="en-ID" sz="14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ID" sz="1400" b="0" i="0" dirty="0" err="1">
                <a:solidFill>
                  <a:srgbClr val="000000"/>
                </a:solidFill>
                <a:effectLst/>
              </a:rPr>
              <a:t>consectetur</a:t>
            </a:r>
            <a:r>
              <a:rPr lang="en-ID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</a:rPr>
              <a:t>adipiscing</a:t>
            </a:r>
            <a:r>
              <a:rPr lang="en-ID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</a:rPr>
              <a:t>elit</a:t>
            </a:r>
            <a:r>
              <a:rPr lang="en-ID" sz="14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ID" sz="1400" b="0" i="0" dirty="0" err="1">
                <a:solidFill>
                  <a:srgbClr val="000000"/>
                </a:solidFill>
                <a:effectLst/>
              </a:rPr>
              <a:t>sed</a:t>
            </a:r>
            <a:r>
              <a:rPr lang="en-ID" sz="1400" b="0" i="0" dirty="0">
                <a:solidFill>
                  <a:srgbClr val="000000"/>
                </a:solidFill>
                <a:effectLst/>
              </a:rPr>
              <a:t> do </a:t>
            </a:r>
            <a:r>
              <a:rPr lang="en-ID" sz="1400" b="0" i="0" dirty="0" err="1">
                <a:solidFill>
                  <a:srgbClr val="000000"/>
                </a:solidFill>
                <a:effectLst/>
              </a:rPr>
              <a:t>eiusmod</a:t>
            </a:r>
            <a:r>
              <a:rPr lang="en-ID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</a:rPr>
              <a:t>tempor</a:t>
            </a:r>
            <a:r>
              <a:rPr lang="en-ID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</a:rPr>
              <a:t>incididunt</a:t>
            </a:r>
            <a:r>
              <a:rPr lang="en-ID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</a:rPr>
              <a:t>ut</a:t>
            </a:r>
            <a:r>
              <a:rPr lang="en-ID" sz="1400" b="0" i="0" dirty="0">
                <a:solidFill>
                  <a:srgbClr val="000000"/>
                </a:solidFill>
                <a:effectLst/>
              </a:rPr>
              <a:t> labore et dolore magna </a:t>
            </a:r>
            <a:r>
              <a:rPr lang="en-ID" sz="1400" b="0" i="0" dirty="0" err="1">
                <a:solidFill>
                  <a:srgbClr val="000000"/>
                </a:solidFill>
                <a:effectLst/>
              </a:rPr>
              <a:t>aliqua</a:t>
            </a:r>
            <a:r>
              <a:rPr lang="en-ID" sz="1400" b="0" i="0" dirty="0">
                <a:solidFill>
                  <a:srgbClr val="000000"/>
                </a:solidFill>
                <a:effectLst/>
              </a:rPr>
              <a:t>.</a:t>
            </a:r>
            <a:endParaRPr lang="en-ID" sz="140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62C5B12-02B3-C0A9-B8B0-D58A0A0AB3DA}"/>
              </a:ext>
            </a:extLst>
          </p:cNvPr>
          <p:cNvGrpSpPr/>
          <p:nvPr/>
        </p:nvGrpSpPr>
        <p:grpSpPr>
          <a:xfrm>
            <a:off x="2398727" y="5499653"/>
            <a:ext cx="129992" cy="273018"/>
            <a:chOff x="10144806" y="4584674"/>
            <a:chExt cx="279729" cy="587506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E73E3E-8A71-4415-27E6-9A1C9845F004}"/>
                </a:ext>
              </a:extLst>
            </p:cNvPr>
            <p:cNvCxnSpPr/>
            <p:nvPr/>
          </p:nvCxnSpPr>
          <p:spPr>
            <a:xfrm>
              <a:off x="10144806" y="4584674"/>
              <a:ext cx="279729" cy="279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F328850-C9F5-5A61-2DAC-1589C90734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806" y="4864403"/>
              <a:ext cx="279729" cy="3077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B4CF0BA-42C1-5740-9AE3-9E85004AE52C}"/>
              </a:ext>
            </a:extLst>
          </p:cNvPr>
          <p:cNvGrpSpPr/>
          <p:nvPr/>
        </p:nvGrpSpPr>
        <p:grpSpPr>
          <a:xfrm>
            <a:off x="4149542" y="2581666"/>
            <a:ext cx="129992" cy="273018"/>
            <a:chOff x="10144806" y="4584674"/>
            <a:chExt cx="279729" cy="587506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6D593B1-4DBE-FBE3-505F-327147BC18B7}"/>
                </a:ext>
              </a:extLst>
            </p:cNvPr>
            <p:cNvCxnSpPr/>
            <p:nvPr/>
          </p:nvCxnSpPr>
          <p:spPr>
            <a:xfrm>
              <a:off x="10144806" y="4584674"/>
              <a:ext cx="279729" cy="279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499DE44-5BB8-FB56-8A50-324E053406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806" y="4864403"/>
              <a:ext cx="279729" cy="3077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210B266-CC4E-65FD-547B-E6D37E9B6F78}"/>
              </a:ext>
            </a:extLst>
          </p:cNvPr>
          <p:cNvGrpSpPr/>
          <p:nvPr/>
        </p:nvGrpSpPr>
        <p:grpSpPr>
          <a:xfrm>
            <a:off x="7647969" y="2569844"/>
            <a:ext cx="129992" cy="273018"/>
            <a:chOff x="10144806" y="4584674"/>
            <a:chExt cx="279729" cy="587506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2DE8A21-290E-FEC3-CB32-7E7DC59546F5}"/>
                </a:ext>
              </a:extLst>
            </p:cNvPr>
            <p:cNvCxnSpPr/>
            <p:nvPr/>
          </p:nvCxnSpPr>
          <p:spPr>
            <a:xfrm>
              <a:off x="10144806" y="4584674"/>
              <a:ext cx="279729" cy="279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E21B5AF-BDE3-AB69-0BA0-77BAA259BB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806" y="4864403"/>
              <a:ext cx="279729" cy="3077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A8721B8-7F9A-7DC9-D35D-DE22CE273192}"/>
              </a:ext>
            </a:extLst>
          </p:cNvPr>
          <p:cNvGrpSpPr/>
          <p:nvPr/>
        </p:nvGrpSpPr>
        <p:grpSpPr>
          <a:xfrm flipH="1">
            <a:off x="9532982" y="4041644"/>
            <a:ext cx="129992" cy="273018"/>
            <a:chOff x="10144806" y="4584674"/>
            <a:chExt cx="279729" cy="587506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31D7AE8-725A-E278-3F5E-42016F1C535F}"/>
                </a:ext>
              </a:extLst>
            </p:cNvPr>
            <p:cNvCxnSpPr/>
            <p:nvPr/>
          </p:nvCxnSpPr>
          <p:spPr>
            <a:xfrm>
              <a:off x="10144806" y="4584674"/>
              <a:ext cx="279729" cy="279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BA2B63C-35BC-9415-9E8A-FE7CA06B8A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806" y="4864403"/>
              <a:ext cx="279729" cy="3077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B646086-9C07-0C5D-EA2D-8A97A744DFB0}"/>
              </a:ext>
            </a:extLst>
          </p:cNvPr>
          <p:cNvGrpSpPr/>
          <p:nvPr/>
        </p:nvGrpSpPr>
        <p:grpSpPr>
          <a:xfrm flipH="1">
            <a:off x="5491760" y="4029628"/>
            <a:ext cx="129992" cy="273018"/>
            <a:chOff x="10144806" y="4584674"/>
            <a:chExt cx="279729" cy="587506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D1655E8-248C-A2B6-E4D9-EA8FA79513EB}"/>
                </a:ext>
              </a:extLst>
            </p:cNvPr>
            <p:cNvCxnSpPr/>
            <p:nvPr/>
          </p:nvCxnSpPr>
          <p:spPr>
            <a:xfrm>
              <a:off x="10144806" y="4584674"/>
              <a:ext cx="279729" cy="279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49F7469-2827-9118-23FC-F886F5D8E7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806" y="4864403"/>
              <a:ext cx="279729" cy="3077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5CB9260-C292-D4DB-4520-5E0CA078FE40}"/>
              </a:ext>
            </a:extLst>
          </p:cNvPr>
          <p:cNvGrpSpPr/>
          <p:nvPr/>
        </p:nvGrpSpPr>
        <p:grpSpPr>
          <a:xfrm rot="16200000" flipH="1">
            <a:off x="996934" y="4839513"/>
            <a:ext cx="129992" cy="273018"/>
            <a:chOff x="10144806" y="4584674"/>
            <a:chExt cx="279729" cy="587506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7F20080-BA6C-A1C7-80F9-3786512E8792}"/>
                </a:ext>
              </a:extLst>
            </p:cNvPr>
            <p:cNvCxnSpPr/>
            <p:nvPr/>
          </p:nvCxnSpPr>
          <p:spPr>
            <a:xfrm>
              <a:off x="10144806" y="4584674"/>
              <a:ext cx="279729" cy="279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8769451-0295-C689-107F-F48DBA2C5A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806" y="4864403"/>
              <a:ext cx="279729" cy="3077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0D2797A-A4D9-301A-099D-EF3D42271FF2}"/>
              </a:ext>
            </a:extLst>
          </p:cNvPr>
          <p:cNvGrpSpPr/>
          <p:nvPr/>
        </p:nvGrpSpPr>
        <p:grpSpPr>
          <a:xfrm rot="16200000" flipH="1">
            <a:off x="11060204" y="3298930"/>
            <a:ext cx="129992" cy="273018"/>
            <a:chOff x="10144806" y="4584674"/>
            <a:chExt cx="279729" cy="587506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54E69C1-EC4D-46C9-61A6-2168F1B14A0A}"/>
                </a:ext>
              </a:extLst>
            </p:cNvPr>
            <p:cNvCxnSpPr/>
            <p:nvPr/>
          </p:nvCxnSpPr>
          <p:spPr>
            <a:xfrm>
              <a:off x="10144806" y="4584674"/>
              <a:ext cx="279729" cy="279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D371B93-38B7-D122-F9CB-F98A507328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806" y="4864403"/>
              <a:ext cx="279729" cy="3077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BF5FB51-22E2-B5CA-893E-9605A9A13952}"/>
              </a:ext>
            </a:extLst>
          </p:cNvPr>
          <p:cNvGrpSpPr/>
          <p:nvPr/>
        </p:nvGrpSpPr>
        <p:grpSpPr>
          <a:xfrm>
            <a:off x="544066" y="2575265"/>
            <a:ext cx="129992" cy="273018"/>
            <a:chOff x="10144806" y="4584674"/>
            <a:chExt cx="279729" cy="587506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981CCA3-1E0D-C266-A4BD-70204CCB1D88}"/>
                </a:ext>
              </a:extLst>
            </p:cNvPr>
            <p:cNvCxnSpPr/>
            <p:nvPr/>
          </p:nvCxnSpPr>
          <p:spPr>
            <a:xfrm>
              <a:off x="10144806" y="4584674"/>
              <a:ext cx="279729" cy="279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95A56B9-0412-751E-D927-BAF3B450FF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806" y="4864403"/>
              <a:ext cx="279729" cy="3077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DCE9185-A964-EC61-28ED-B6EE3EC11AA0}"/>
              </a:ext>
            </a:extLst>
          </p:cNvPr>
          <p:cNvGrpSpPr/>
          <p:nvPr/>
        </p:nvGrpSpPr>
        <p:grpSpPr>
          <a:xfrm rot="16200000" flipH="1">
            <a:off x="8190214" y="6102365"/>
            <a:ext cx="129992" cy="273018"/>
            <a:chOff x="10144806" y="4584674"/>
            <a:chExt cx="279729" cy="587506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5FBDF32-9BE2-048A-4501-2A2AA571A28D}"/>
                </a:ext>
              </a:extLst>
            </p:cNvPr>
            <p:cNvCxnSpPr/>
            <p:nvPr/>
          </p:nvCxnSpPr>
          <p:spPr>
            <a:xfrm>
              <a:off x="10144806" y="4584674"/>
              <a:ext cx="279729" cy="279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BD6B217-1596-D2C3-BD4C-582C28F945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806" y="4864403"/>
              <a:ext cx="279729" cy="3077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9729304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3A22A538-D0D9-D6CE-C04C-5F48EFF73B73}"/>
              </a:ext>
            </a:extLst>
          </p:cNvPr>
          <p:cNvSpPr/>
          <p:nvPr/>
        </p:nvSpPr>
        <p:spPr>
          <a:xfrm>
            <a:off x="1046272" y="4487550"/>
            <a:ext cx="3602716" cy="2370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83789FD-A654-FF3C-12AE-344D21AB314D}"/>
              </a:ext>
            </a:extLst>
          </p:cNvPr>
          <p:cNvSpPr/>
          <p:nvPr/>
        </p:nvSpPr>
        <p:spPr>
          <a:xfrm>
            <a:off x="1050781" y="1993900"/>
            <a:ext cx="3602716" cy="2370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87E9D1-B0DF-F671-6FDC-378ECA709A8C}"/>
              </a:ext>
            </a:extLst>
          </p:cNvPr>
          <p:cNvSpPr txBox="1"/>
          <p:nvPr/>
        </p:nvSpPr>
        <p:spPr>
          <a:xfrm>
            <a:off x="941339" y="514708"/>
            <a:ext cx="35544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VERTICAL</a:t>
            </a:r>
            <a:r>
              <a:rPr lang="en-ID" sz="3600" dirty="0">
                <a:latin typeface="+mj-lt"/>
              </a:rPr>
              <a:t> TIMELINE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FBB8223-DD4A-9629-A39C-2CC7514C2684}"/>
              </a:ext>
            </a:extLst>
          </p:cNvPr>
          <p:cNvCxnSpPr>
            <a:cxnSpLocks/>
          </p:cNvCxnSpPr>
          <p:nvPr/>
        </p:nvCxnSpPr>
        <p:spPr>
          <a:xfrm>
            <a:off x="8255210" y="0"/>
            <a:ext cx="0" cy="685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DAD1594-6976-B186-152D-FD9FADBA05B1}"/>
              </a:ext>
            </a:extLst>
          </p:cNvPr>
          <p:cNvSpPr/>
          <p:nvPr/>
        </p:nvSpPr>
        <p:spPr>
          <a:xfrm>
            <a:off x="8176629" y="1306852"/>
            <a:ext cx="157162" cy="1571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8B00D7-EAFD-01C0-C090-CCA9963F0CB1}"/>
              </a:ext>
            </a:extLst>
          </p:cNvPr>
          <p:cNvSpPr/>
          <p:nvPr/>
        </p:nvSpPr>
        <p:spPr>
          <a:xfrm>
            <a:off x="8751360" y="877433"/>
            <a:ext cx="2632161" cy="10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18D7F8-1BCC-D754-9574-8E5C9B809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2503" y="1007155"/>
            <a:ext cx="756557" cy="75655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828B516-1FBB-51E1-0088-3128F6D455FE}"/>
              </a:ext>
            </a:extLst>
          </p:cNvPr>
          <p:cNvSpPr/>
          <p:nvPr/>
        </p:nvSpPr>
        <p:spPr>
          <a:xfrm>
            <a:off x="8176629" y="2762874"/>
            <a:ext cx="157162" cy="1571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A7E63C-0946-FEBC-03A7-8A553BEADFA8}"/>
              </a:ext>
            </a:extLst>
          </p:cNvPr>
          <p:cNvSpPr/>
          <p:nvPr/>
        </p:nvSpPr>
        <p:spPr>
          <a:xfrm>
            <a:off x="5048319" y="2333455"/>
            <a:ext cx="2632161" cy="10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0012206-2FA6-A8DE-2EFA-2C2A8B2F9AC8}"/>
              </a:ext>
            </a:extLst>
          </p:cNvPr>
          <p:cNvSpPr/>
          <p:nvPr/>
        </p:nvSpPr>
        <p:spPr>
          <a:xfrm>
            <a:off x="8176629" y="4207187"/>
            <a:ext cx="157162" cy="1571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4CEBAC-664E-6A29-46D1-8592F5029922}"/>
              </a:ext>
            </a:extLst>
          </p:cNvPr>
          <p:cNvSpPr/>
          <p:nvPr/>
        </p:nvSpPr>
        <p:spPr>
          <a:xfrm>
            <a:off x="8751360" y="3777768"/>
            <a:ext cx="2632161" cy="101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5E7F87-7B83-9B4D-5F41-F9769F117630}"/>
              </a:ext>
            </a:extLst>
          </p:cNvPr>
          <p:cNvSpPr/>
          <p:nvPr/>
        </p:nvSpPr>
        <p:spPr>
          <a:xfrm>
            <a:off x="8191129" y="5772264"/>
            <a:ext cx="157162" cy="15716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482EA9-6424-9A17-0098-3F3A86AF2417}"/>
              </a:ext>
            </a:extLst>
          </p:cNvPr>
          <p:cNvSpPr/>
          <p:nvPr/>
        </p:nvSpPr>
        <p:spPr>
          <a:xfrm>
            <a:off x="5062819" y="5342845"/>
            <a:ext cx="2632161" cy="10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D9A836-1CBB-29EE-8E79-85A81ECBDE00}"/>
              </a:ext>
            </a:extLst>
          </p:cNvPr>
          <p:cNvSpPr txBox="1"/>
          <p:nvPr/>
        </p:nvSpPr>
        <p:spPr>
          <a:xfrm>
            <a:off x="1378936" y="2793354"/>
            <a:ext cx="2957352" cy="1108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D" sz="1400" b="0" i="0" dirty="0">
                <a:solidFill>
                  <a:srgbClr val="000000"/>
                </a:solidFill>
                <a:effectLst/>
              </a:rPr>
              <a:t>Lorem ipsum </a:t>
            </a:r>
            <a:r>
              <a:rPr lang="en-ID" sz="1400" b="0" i="0" dirty="0" err="1">
                <a:solidFill>
                  <a:srgbClr val="000000"/>
                </a:solidFill>
                <a:effectLst/>
              </a:rPr>
              <a:t>dolor</a:t>
            </a:r>
            <a:r>
              <a:rPr lang="en-ID" sz="1400" b="0" i="0" dirty="0">
                <a:solidFill>
                  <a:srgbClr val="000000"/>
                </a:solidFill>
                <a:effectLst/>
              </a:rPr>
              <a:t> sit </a:t>
            </a:r>
            <a:r>
              <a:rPr lang="en-ID" sz="1400" b="0" i="0" dirty="0" err="1">
                <a:solidFill>
                  <a:srgbClr val="000000"/>
                </a:solidFill>
                <a:effectLst/>
              </a:rPr>
              <a:t>amet</a:t>
            </a:r>
            <a:r>
              <a:rPr lang="en-ID" sz="14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ID" sz="1400" b="0" i="0" dirty="0" err="1">
                <a:solidFill>
                  <a:srgbClr val="000000"/>
                </a:solidFill>
                <a:effectLst/>
              </a:rPr>
              <a:t>consectetur</a:t>
            </a:r>
            <a:r>
              <a:rPr lang="en-ID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</a:rPr>
              <a:t>adipiscing</a:t>
            </a:r>
            <a:r>
              <a:rPr lang="en-ID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</a:rPr>
              <a:t>elit</a:t>
            </a:r>
            <a:r>
              <a:rPr lang="en-ID" sz="14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ID" sz="1400" b="0" i="0" dirty="0" err="1">
                <a:solidFill>
                  <a:srgbClr val="000000"/>
                </a:solidFill>
                <a:effectLst/>
              </a:rPr>
              <a:t>sed</a:t>
            </a:r>
            <a:r>
              <a:rPr lang="en-ID" sz="1400" b="0" i="0" dirty="0">
                <a:solidFill>
                  <a:srgbClr val="000000"/>
                </a:solidFill>
                <a:effectLst/>
              </a:rPr>
              <a:t> do </a:t>
            </a:r>
            <a:r>
              <a:rPr lang="en-ID" sz="1400" b="0" i="0" dirty="0" err="1">
                <a:solidFill>
                  <a:srgbClr val="000000"/>
                </a:solidFill>
                <a:effectLst/>
              </a:rPr>
              <a:t>eiusmod</a:t>
            </a:r>
            <a:r>
              <a:rPr lang="en-ID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</a:rPr>
              <a:t>tempor</a:t>
            </a:r>
            <a:r>
              <a:rPr lang="en-ID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</a:rPr>
              <a:t>incididunt</a:t>
            </a:r>
            <a:r>
              <a:rPr lang="en-ID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</a:rPr>
              <a:t>ut</a:t>
            </a:r>
            <a:r>
              <a:rPr lang="en-ID" sz="1400" b="0" i="0" dirty="0">
                <a:solidFill>
                  <a:srgbClr val="000000"/>
                </a:solidFill>
                <a:effectLst/>
              </a:rPr>
              <a:t> labore et dolore magna </a:t>
            </a:r>
            <a:r>
              <a:rPr lang="en-ID" sz="1400" b="0" i="0" dirty="0" err="1">
                <a:solidFill>
                  <a:srgbClr val="000000"/>
                </a:solidFill>
                <a:effectLst/>
              </a:rPr>
              <a:t>aliqua</a:t>
            </a:r>
            <a:r>
              <a:rPr lang="en-ID" sz="1400" b="0" i="0" dirty="0">
                <a:solidFill>
                  <a:srgbClr val="000000"/>
                </a:solidFill>
                <a:effectLst/>
              </a:rPr>
              <a:t>.</a:t>
            </a:r>
            <a:endParaRPr lang="en-ID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7291CC-B22C-1272-DB7F-94B6A8DBE27B}"/>
              </a:ext>
            </a:extLst>
          </p:cNvPr>
          <p:cNvSpPr txBox="1"/>
          <p:nvPr/>
        </p:nvSpPr>
        <p:spPr>
          <a:xfrm>
            <a:off x="1378936" y="2455097"/>
            <a:ext cx="17492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</a:rPr>
              <a:t>Your tittle here</a:t>
            </a:r>
            <a:endParaRPr lang="en-ID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677513-D9C8-82C3-AE35-B4686A984BA4}"/>
              </a:ext>
            </a:extLst>
          </p:cNvPr>
          <p:cNvSpPr txBox="1"/>
          <p:nvPr/>
        </p:nvSpPr>
        <p:spPr>
          <a:xfrm>
            <a:off x="1378936" y="5231759"/>
            <a:ext cx="2957352" cy="1108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D" sz="1400" b="0" i="0" dirty="0">
                <a:solidFill>
                  <a:srgbClr val="000000"/>
                </a:solidFill>
                <a:effectLst/>
              </a:rPr>
              <a:t>Lorem ipsum </a:t>
            </a:r>
            <a:r>
              <a:rPr lang="en-ID" sz="1400" b="0" i="0" dirty="0" err="1">
                <a:solidFill>
                  <a:srgbClr val="000000"/>
                </a:solidFill>
                <a:effectLst/>
              </a:rPr>
              <a:t>dolor</a:t>
            </a:r>
            <a:r>
              <a:rPr lang="en-ID" sz="1400" b="0" i="0" dirty="0">
                <a:solidFill>
                  <a:srgbClr val="000000"/>
                </a:solidFill>
                <a:effectLst/>
              </a:rPr>
              <a:t> sit </a:t>
            </a:r>
            <a:r>
              <a:rPr lang="en-ID" sz="1400" b="0" i="0" dirty="0" err="1">
                <a:solidFill>
                  <a:srgbClr val="000000"/>
                </a:solidFill>
                <a:effectLst/>
              </a:rPr>
              <a:t>amet</a:t>
            </a:r>
            <a:r>
              <a:rPr lang="en-ID" sz="14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ID" sz="1400" b="0" i="0" dirty="0" err="1">
                <a:solidFill>
                  <a:srgbClr val="000000"/>
                </a:solidFill>
                <a:effectLst/>
              </a:rPr>
              <a:t>consectetur</a:t>
            </a:r>
            <a:r>
              <a:rPr lang="en-ID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</a:rPr>
              <a:t>adipiscing</a:t>
            </a:r>
            <a:r>
              <a:rPr lang="en-ID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</a:rPr>
              <a:t>elit</a:t>
            </a:r>
            <a:r>
              <a:rPr lang="en-ID" sz="14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ID" sz="1400" b="0" i="0" dirty="0" err="1">
                <a:solidFill>
                  <a:srgbClr val="000000"/>
                </a:solidFill>
                <a:effectLst/>
              </a:rPr>
              <a:t>sed</a:t>
            </a:r>
            <a:r>
              <a:rPr lang="en-ID" sz="1400" b="0" i="0" dirty="0">
                <a:solidFill>
                  <a:srgbClr val="000000"/>
                </a:solidFill>
                <a:effectLst/>
              </a:rPr>
              <a:t> do </a:t>
            </a:r>
            <a:r>
              <a:rPr lang="en-ID" sz="1400" b="0" i="0" dirty="0" err="1">
                <a:solidFill>
                  <a:srgbClr val="000000"/>
                </a:solidFill>
                <a:effectLst/>
              </a:rPr>
              <a:t>eiusmod</a:t>
            </a:r>
            <a:r>
              <a:rPr lang="en-ID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</a:rPr>
              <a:t>tempor</a:t>
            </a:r>
            <a:r>
              <a:rPr lang="en-ID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</a:rPr>
              <a:t>incididunt</a:t>
            </a:r>
            <a:r>
              <a:rPr lang="en-ID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</a:rPr>
              <a:t>ut</a:t>
            </a:r>
            <a:r>
              <a:rPr lang="en-ID" sz="1400" b="0" i="0" dirty="0">
                <a:solidFill>
                  <a:srgbClr val="000000"/>
                </a:solidFill>
                <a:effectLst/>
              </a:rPr>
              <a:t> labore et dolore magna </a:t>
            </a:r>
            <a:r>
              <a:rPr lang="en-ID" sz="1400" b="0" i="0" dirty="0" err="1">
                <a:solidFill>
                  <a:srgbClr val="000000"/>
                </a:solidFill>
                <a:effectLst/>
              </a:rPr>
              <a:t>aliqua</a:t>
            </a:r>
            <a:r>
              <a:rPr lang="en-ID" sz="1400" b="0" i="0" dirty="0">
                <a:solidFill>
                  <a:srgbClr val="000000"/>
                </a:solidFill>
                <a:effectLst/>
              </a:rPr>
              <a:t>.</a:t>
            </a:r>
            <a:endParaRPr lang="en-ID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E7D936-D406-AECC-3639-088241795518}"/>
              </a:ext>
            </a:extLst>
          </p:cNvPr>
          <p:cNvSpPr txBox="1"/>
          <p:nvPr/>
        </p:nvSpPr>
        <p:spPr>
          <a:xfrm>
            <a:off x="1378936" y="4893502"/>
            <a:ext cx="17492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</a:rPr>
              <a:t>Your tittle here</a:t>
            </a:r>
            <a:endParaRPr lang="en-ID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7AD1D9-B00F-D0DD-DCA1-882B5EF44B96}"/>
              </a:ext>
            </a:extLst>
          </p:cNvPr>
          <p:cNvSpPr txBox="1"/>
          <p:nvPr/>
        </p:nvSpPr>
        <p:spPr>
          <a:xfrm>
            <a:off x="8962701" y="1114872"/>
            <a:ext cx="1744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2009 - 2012</a:t>
            </a:r>
            <a:endParaRPr lang="en-ID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B82C09-1277-4C48-B3F5-02B70CC3D4B1}"/>
              </a:ext>
            </a:extLst>
          </p:cNvPr>
          <p:cNvSpPr txBox="1"/>
          <p:nvPr/>
        </p:nvSpPr>
        <p:spPr>
          <a:xfrm>
            <a:off x="8962701" y="1411820"/>
            <a:ext cx="2287959" cy="298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D" sz="1200" b="0" i="0" dirty="0">
                <a:solidFill>
                  <a:schemeClr val="bg1"/>
                </a:solidFill>
                <a:effectLst/>
              </a:rPr>
              <a:t>Lorem ipsum </a:t>
            </a:r>
            <a:r>
              <a:rPr lang="en-ID" sz="1200" b="0" i="0" dirty="0" err="1">
                <a:solidFill>
                  <a:schemeClr val="bg1"/>
                </a:solidFill>
                <a:effectLst/>
              </a:rPr>
              <a:t>dolor</a:t>
            </a:r>
            <a:r>
              <a:rPr lang="en-ID" sz="1200" b="0" i="0" dirty="0">
                <a:solidFill>
                  <a:schemeClr val="bg1"/>
                </a:solidFill>
                <a:effectLst/>
              </a:rPr>
              <a:t> sit </a:t>
            </a:r>
            <a:r>
              <a:rPr lang="en-ID" sz="1200" b="0" i="0" dirty="0" err="1">
                <a:solidFill>
                  <a:schemeClr val="bg1"/>
                </a:solidFill>
                <a:effectLst/>
              </a:rPr>
              <a:t>amet</a:t>
            </a:r>
            <a:r>
              <a:rPr lang="en-ID" sz="1200" b="0" i="0" dirty="0">
                <a:solidFill>
                  <a:schemeClr val="bg1"/>
                </a:solidFill>
                <a:effectLst/>
              </a:rPr>
              <a:t>.</a:t>
            </a:r>
            <a:endParaRPr lang="en-ID" sz="1200" dirty="0">
              <a:solidFill>
                <a:schemeClr val="bg1"/>
              </a:solidFill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61B02690-A9D1-3251-CE2B-3E5E461754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2452" y="2572232"/>
            <a:ext cx="673104" cy="673104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F6345E43-41C2-9ED3-4E96-3F66202BDD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41172" y="4038600"/>
            <a:ext cx="589474" cy="6151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9C02EE66-C906-AFE2-4681-D13467812F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81742" y="5545992"/>
            <a:ext cx="606758" cy="60675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2E3EDBD-B7EB-088A-B866-CDCF3BCF0C70}"/>
              </a:ext>
            </a:extLst>
          </p:cNvPr>
          <p:cNvSpPr txBox="1"/>
          <p:nvPr/>
        </p:nvSpPr>
        <p:spPr>
          <a:xfrm>
            <a:off x="8981742" y="3982132"/>
            <a:ext cx="1744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2017 - 2020</a:t>
            </a:r>
            <a:endParaRPr lang="en-ID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2A058A5-5ABC-66F3-4285-640F563B91F9}"/>
              </a:ext>
            </a:extLst>
          </p:cNvPr>
          <p:cNvSpPr txBox="1"/>
          <p:nvPr/>
        </p:nvSpPr>
        <p:spPr>
          <a:xfrm>
            <a:off x="8981742" y="4279080"/>
            <a:ext cx="2287959" cy="298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D" sz="1200" b="0" i="0" dirty="0">
                <a:solidFill>
                  <a:schemeClr val="bg1"/>
                </a:solidFill>
                <a:effectLst/>
              </a:rPr>
              <a:t>Lorem ipsum </a:t>
            </a:r>
            <a:r>
              <a:rPr lang="en-ID" sz="1200" b="0" i="0" dirty="0" err="1">
                <a:solidFill>
                  <a:schemeClr val="bg1"/>
                </a:solidFill>
                <a:effectLst/>
              </a:rPr>
              <a:t>dolor</a:t>
            </a:r>
            <a:r>
              <a:rPr lang="en-ID" sz="1200" b="0" i="0" dirty="0">
                <a:solidFill>
                  <a:schemeClr val="bg1"/>
                </a:solidFill>
                <a:effectLst/>
              </a:rPr>
              <a:t> sit </a:t>
            </a:r>
            <a:r>
              <a:rPr lang="en-ID" sz="1200" b="0" i="0" dirty="0" err="1">
                <a:solidFill>
                  <a:schemeClr val="bg1"/>
                </a:solidFill>
                <a:effectLst/>
              </a:rPr>
              <a:t>amet</a:t>
            </a:r>
            <a:r>
              <a:rPr lang="en-ID" sz="1200" b="0" i="0" dirty="0">
                <a:solidFill>
                  <a:schemeClr val="bg1"/>
                </a:solidFill>
                <a:effectLst/>
              </a:rPr>
              <a:t>.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A843DB-1090-544A-C262-BD9D9C58543D}"/>
              </a:ext>
            </a:extLst>
          </p:cNvPr>
          <p:cNvSpPr txBox="1"/>
          <p:nvPr/>
        </p:nvSpPr>
        <p:spPr>
          <a:xfrm>
            <a:off x="5710833" y="2517823"/>
            <a:ext cx="1744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+mj-lt"/>
              </a:rPr>
              <a:t>2012 - 2017</a:t>
            </a:r>
            <a:endParaRPr lang="en-ID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DE6CC1-3C4E-7DB0-6D9C-2A43CDEC2C6C}"/>
              </a:ext>
            </a:extLst>
          </p:cNvPr>
          <p:cNvSpPr txBox="1"/>
          <p:nvPr/>
        </p:nvSpPr>
        <p:spPr>
          <a:xfrm>
            <a:off x="5167290" y="2814771"/>
            <a:ext cx="2287959" cy="298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ID" sz="1200" b="0" i="0" dirty="0">
                <a:solidFill>
                  <a:schemeClr val="bg1"/>
                </a:solidFill>
                <a:effectLst/>
              </a:rPr>
              <a:t>Lorem ipsum </a:t>
            </a:r>
            <a:r>
              <a:rPr lang="en-ID" sz="1200" b="0" i="0" dirty="0" err="1">
                <a:solidFill>
                  <a:schemeClr val="bg1"/>
                </a:solidFill>
                <a:effectLst/>
              </a:rPr>
              <a:t>dolor</a:t>
            </a:r>
            <a:r>
              <a:rPr lang="en-ID" sz="1200" b="0" i="0" dirty="0">
                <a:solidFill>
                  <a:schemeClr val="bg1"/>
                </a:solidFill>
                <a:effectLst/>
              </a:rPr>
              <a:t> sit </a:t>
            </a:r>
            <a:r>
              <a:rPr lang="en-ID" sz="1200" b="0" i="0" dirty="0" err="1">
                <a:solidFill>
                  <a:schemeClr val="bg1"/>
                </a:solidFill>
                <a:effectLst/>
              </a:rPr>
              <a:t>amet</a:t>
            </a:r>
            <a:r>
              <a:rPr lang="en-ID" sz="1200" b="0" i="0" dirty="0">
                <a:solidFill>
                  <a:schemeClr val="bg1"/>
                </a:solidFill>
                <a:effectLst/>
              </a:rPr>
              <a:t>.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758032-4126-186F-735B-1D1DE77B0D59}"/>
              </a:ext>
            </a:extLst>
          </p:cNvPr>
          <p:cNvSpPr txBox="1"/>
          <p:nvPr/>
        </p:nvSpPr>
        <p:spPr>
          <a:xfrm>
            <a:off x="5738516" y="5584574"/>
            <a:ext cx="1744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+mj-lt"/>
              </a:rPr>
              <a:t>2020 - 2023</a:t>
            </a:r>
            <a:endParaRPr lang="en-ID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51803E-CA0E-BEA4-8FCB-4CA8F7216993}"/>
              </a:ext>
            </a:extLst>
          </p:cNvPr>
          <p:cNvSpPr txBox="1"/>
          <p:nvPr/>
        </p:nvSpPr>
        <p:spPr>
          <a:xfrm>
            <a:off x="5194973" y="5881522"/>
            <a:ext cx="2287959" cy="298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ID" sz="1200" b="0" i="0" dirty="0">
                <a:solidFill>
                  <a:schemeClr val="bg1"/>
                </a:solidFill>
                <a:effectLst/>
              </a:rPr>
              <a:t>Lorem ipsum </a:t>
            </a:r>
            <a:r>
              <a:rPr lang="en-ID" sz="1200" b="0" i="0" dirty="0" err="1">
                <a:solidFill>
                  <a:schemeClr val="bg1"/>
                </a:solidFill>
                <a:effectLst/>
              </a:rPr>
              <a:t>dolor</a:t>
            </a:r>
            <a:r>
              <a:rPr lang="en-ID" sz="1200" b="0" i="0" dirty="0">
                <a:solidFill>
                  <a:schemeClr val="bg1"/>
                </a:solidFill>
                <a:effectLst/>
              </a:rPr>
              <a:t> sit </a:t>
            </a:r>
            <a:r>
              <a:rPr lang="en-ID" sz="1200" b="0" i="0" dirty="0" err="1">
                <a:solidFill>
                  <a:schemeClr val="bg1"/>
                </a:solidFill>
                <a:effectLst/>
              </a:rPr>
              <a:t>amet</a:t>
            </a:r>
            <a:r>
              <a:rPr lang="en-ID" sz="1200" b="0" i="0" dirty="0">
                <a:solidFill>
                  <a:schemeClr val="bg1"/>
                </a:solidFill>
                <a:effectLst/>
              </a:rPr>
              <a:t>.</a:t>
            </a:r>
            <a:endParaRPr lang="en-ID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777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806D2B-3CE7-E4BC-9D72-B65409D4A903}"/>
              </a:ext>
            </a:extLst>
          </p:cNvPr>
          <p:cNvSpPr txBox="1"/>
          <p:nvPr/>
        </p:nvSpPr>
        <p:spPr>
          <a:xfrm>
            <a:off x="909687" y="438126"/>
            <a:ext cx="35031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VERTICAL </a:t>
            </a:r>
            <a:r>
              <a:rPr lang="en-ID" sz="3600" dirty="0">
                <a:latin typeface="+mj-lt"/>
              </a:rPr>
              <a:t>TIMELINE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9C4BCE-0176-B956-1FA9-2D566696118E}"/>
              </a:ext>
            </a:extLst>
          </p:cNvPr>
          <p:cNvCxnSpPr>
            <a:cxnSpLocks/>
          </p:cNvCxnSpPr>
          <p:nvPr/>
        </p:nvCxnSpPr>
        <p:spPr>
          <a:xfrm>
            <a:off x="8255210" y="1103933"/>
            <a:ext cx="361975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9FD67D-62BB-5021-3148-06F533A30A41}"/>
              </a:ext>
            </a:extLst>
          </p:cNvPr>
          <p:cNvCxnSpPr>
            <a:cxnSpLocks/>
          </p:cNvCxnSpPr>
          <p:nvPr/>
        </p:nvCxnSpPr>
        <p:spPr>
          <a:xfrm>
            <a:off x="11874967" y="1103933"/>
            <a:ext cx="0" cy="303996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5DC5B88-88B8-2F73-F4A1-DBB82D5E8BC4}"/>
              </a:ext>
            </a:extLst>
          </p:cNvPr>
          <p:cNvSpPr txBox="1"/>
          <p:nvPr/>
        </p:nvSpPr>
        <p:spPr>
          <a:xfrm>
            <a:off x="8922265" y="2172854"/>
            <a:ext cx="19104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</a:rPr>
              <a:t>P</a:t>
            </a:r>
            <a:r>
              <a:rPr lang="en-ID" sz="1400" dirty="0" err="1">
                <a:solidFill>
                  <a:schemeClr val="accent1"/>
                </a:solidFill>
                <a:latin typeface="+mj-lt"/>
              </a:rPr>
              <a:t>rogress</a:t>
            </a:r>
            <a:r>
              <a:rPr lang="en-ID" sz="1400" dirty="0">
                <a:solidFill>
                  <a:schemeClr val="accent1"/>
                </a:solidFill>
                <a:latin typeface="+mj-lt"/>
              </a:rPr>
              <a:t>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1AEB9A-DC59-253B-FB12-CFB0DFE9D571}"/>
              </a:ext>
            </a:extLst>
          </p:cNvPr>
          <p:cNvSpPr txBox="1"/>
          <p:nvPr/>
        </p:nvSpPr>
        <p:spPr>
          <a:xfrm>
            <a:off x="8597465" y="2511408"/>
            <a:ext cx="2560000" cy="466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Lorem ipsum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dolor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sit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amet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,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consectetur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adipiscing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elit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.</a:t>
            </a:r>
            <a:endParaRPr lang="en-ID" sz="105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FA1D032-33A1-C567-234B-EB846CD6AC59}"/>
              </a:ext>
            </a:extLst>
          </p:cNvPr>
          <p:cNvCxnSpPr>
            <a:cxnSpLocks/>
          </p:cNvCxnSpPr>
          <p:nvPr/>
        </p:nvCxnSpPr>
        <p:spPr>
          <a:xfrm>
            <a:off x="1038225" y="4143901"/>
            <a:ext cx="10836743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BA70F84-B3AF-8C7E-1D28-68D89A66D661}"/>
              </a:ext>
            </a:extLst>
          </p:cNvPr>
          <p:cNvSpPr txBox="1"/>
          <p:nvPr/>
        </p:nvSpPr>
        <p:spPr>
          <a:xfrm>
            <a:off x="4931744" y="5225681"/>
            <a:ext cx="19104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</a:rPr>
              <a:t>P</a:t>
            </a:r>
            <a:r>
              <a:rPr lang="en-ID" sz="1400" dirty="0" err="1">
                <a:solidFill>
                  <a:schemeClr val="accent1"/>
                </a:solidFill>
                <a:latin typeface="+mj-lt"/>
              </a:rPr>
              <a:t>rogress</a:t>
            </a:r>
            <a:r>
              <a:rPr lang="en-ID" sz="1400" dirty="0">
                <a:solidFill>
                  <a:schemeClr val="accent1"/>
                </a:solidFill>
                <a:latin typeface="+mj-lt"/>
              </a:rPr>
              <a:t> 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F51042-FD97-AAC0-D5DE-51F711E5BDD4}"/>
              </a:ext>
            </a:extLst>
          </p:cNvPr>
          <p:cNvSpPr txBox="1"/>
          <p:nvPr/>
        </p:nvSpPr>
        <p:spPr>
          <a:xfrm>
            <a:off x="4606944" y="5564235"/>
            <a:ext cx="2560000" cy="466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Lorem ipsum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dolor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sit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amet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,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consectetur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adipiscing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elit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.</a:t>
            </a:r>
            <a:endParaRPr lang="en-ID" sz="105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0984822-2555-D1D0-AFFC-0AB3A39DBAA2}"/>
              </a:ext>
            </a:extLst>
          </p:cNvPr>
          <p:cNvSpPr txBox="1"/>
          <p:nvPr/>
        </p:nvSpPr>
        <p:spPr>
          <a:xfrm>
            <a:off x="8153008" y="5225681"/>
            <a:ext cx="19104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</a:rPr>
              <a:t>P</a:t>
            </a:r>
            <a:r>
              <a:rPr lang="en-ID" sz="1400" dirty="0" err="1">
                <a:solidFill>
                  <a:schemeClr val="accent1"/>
                </a:solidFill>
                <a:latin typeface="+mj-lt"/>
              </a:rPr>
              <a:t>rogress</a:t>
            </a:r>
            <a:r>
              <a:rPr lang="en-ID" sz="1400" dirty="0">
                <a:solidFill>
                  <a:schemeClr val="accent1"/>
                </a:solidFill>
                <a:latin typeface="+mj-lt"/>
              </a:rPr>
              <a:t> 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1D1B88-A24D-6B24-8A0D-590B515E4588}"/>
              </a:ext>
            </a:extLst>
          </p:cNvPr>
          <p:cNvSpPr txBox="1"/>
          <p:nvPr/>
        </p:nvSpPr>
        <p:spPr>
          <a:xfrm>
            <a:off x="7828208" y="5564235"/>
            <a:ext cx="2560000" cy="466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Lorem ipsum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dolor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sit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amet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,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consectetur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adipiscing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elit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.</a:t>
            </a:r>
            <a:endParaRPr lang="en-ID" sz="105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CA90AE-E5F4-EB8A-3388-45EBEF181911}"/>
              </a:ext>
            </a:extLst>
          </p:cNvPr>
          <p:cNvSpPr txBox="1"/>
          <p:nvPr/>
        </p:nvSpPr>
        <p:spPr>
          <a:xfrm>
            <a:off x="1710480" y="5225681"/>
            <a:ext cx="19104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</a:rPr>
              <a:t>P</a:t>
            </a:r>
            <a:r>
              <a:rPr lang="en-ID" sz="1400" dirty="0" err="1">
                <a:solidFill>
                  <a:schemeClr val="accent1"/>
                </a:solidFill>
                <a:latin typeface="+mj-lt"/>
              </a:rPr>
              <a:t>rogress</a:t>
            </a:r>
            <a:r>
              <a:rPr lang="en-ID" sz="1400" dirty="0">
                <a:solidFill>
                  <a:schemeClr val="accent1"/>
                </a:solidFill>
                <a:latin typeface="+mj-lt"/>
              </a:rPr>
              <a:t> 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1D5AC86-F1CA-9B8D-5BDE-7CBF18A302A5}"/>
              </a:ext>
            </a:extLst>
          </p:cNvPr>
          <p:cNvSpPr txBox="1"/>
          <p:nvPr/>
        </p:nvSpPr>
        <p:spPr>
          <a:xfrm>
            <a:off x="1385680" y="5564235"/>
            <a:ext cx="2560000" cy="466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Lorem ipsum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dolor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sit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amet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,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consectetur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adipiscing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Open Sans" pitchFamily="2" charset="0"/>
              </a:rPr>
              <a:t>elit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Open Sans" pitchFamily="2" charset="0"/>
              </a:rPr>
              <a:t>.</a:t>
            </a:r>
            <a:endParaRPr lang="en-ID" sz="1050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57EC4E5-0A7D-DB77-4BE9-7B16AA3A8F02}"/>
              </a:ext>
            </a:extLst>
          </p:cNvPr>
          <p:cNvCxnSpPr>
            <a:cxnSpLocks/>
          </p:cNvCxnSpPr>
          <p:nvPr/>
        </p:nvCxnSpPr>
        <p:spPr>
          <a:xfrm>
            <a:off x="1054905" y="4143901"/>
            <a:ext cx="0" cy="290565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F9890E8-3F45-778F-330F-AB60D826F590}"/>
              </a:ext>
            </a:extLst>
          </p:cNvPr>
          <p:cNvSpPr txBox="1"/>
          <p:nvPr/>
        </p:nvSpPr>
        <p:spPr>
          <a:xfrm>
            <a:off x="970176" y="1681688"/>
            <a:ext cx="2928288" cy="1108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D" sz="1400" b="0" i="0" dirty="0">
                <a:solidFill>
                  <a:srgbClr val="000000"/>
                </a:solidFill>
                <a:effectLst/>
              </a:rPr>
              <a:t>Lorem ipsum </a:t>
            </a:r>
            <a:r>
              <a:rPr lang="en-ID" sz="1400" b="0" i="0" dirty="0" err="1">
                <a:solidFill>
                  <a:srgbClr val="000000"/>
                </a:solidFill>
                <a:effectLst/>
              </a:rPr>
              <a:t>dolor</a:t>
            </a:r>
            <a:r>
              <a:rPr lang="en-ID" sz="1400" b="0" i="0" dirty="0">
                <a:solidFill>
                  <a:srgbClr val="000000"/>
                </a:solidFill>
                <a:effectLst/>
              </a:rPr>
              <a:t> sit </a:t>
            </a:r>
            <a:r>
              <a:rPr lang="en-ID" sz="1400" b="0" i="0" dirty="0" err="1">
                <a:solidFill>
                  <a:srgbClr val="000000"/>
                </a:solidFill>
                <a:effectLst/>
              </a:rPr>
              <a:t>amet</a:t>
            </a:r>
            <a:r>
              <a:rPr lang="en-ID" sz="14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ID" sz="1400" b="0" i="0" dirty="0" err="1">
                <a:solidFill>
                  <a:srgbClr val="000000"/>
                </a:solidFill>
                <a:effectLst/>
              </a:rPr>
              <a:t>consectetur</a:t>
            </a:r>
            <a:r>
              <a:rPr lang="en-ID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</a:rPr>
              <a:t>adipiscing</a:t>
            </a:r>
            <a:r>
              <a:rPr lang="en-ID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</a:rPr>
              <a:t>elit</a:t>
            </a:r>
            <a:r>
              <a:rPr lang="en-ID" sz="14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ID" sz="1400" b="0" i="0" dirty="0" err="1">
                <a:solidFill>
                  <a:srgbClr val="000000"/>
                </a:solidFill>
                <a:effectLst/>
              </a:rPr>
              <a:t>sed</a:t>
            </a:r>
            <a:r>
              <a:rPr lang="en-ID" sz="1400" b="0" i="0" dirty="0">
                <a:solidFill>
                  <a:srgbClr val="000000"/>
                </a:solidFill>
                <a:effectLst/>
              </a:rPr>
              <a:t> do </a:t>
            </a:r>
            <a:r>
              <a:rPr lang="en-ID" sz="1400" b="0" i="0" dirty="0" err="1">
                <a:solidFill>
                  <a:srgbClr val="000000"/>
                </a:solidFill>
                <a:effectLst/>
              </a:rPr>
              <a:t>eiusmod</a:t>
            </a:r>
            <a:r>
              <a:rPr lang="en-ID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</a:rPr>
              <a:t>tempor</a:t>
            </a:r>
            <a:r>
              <a:rPr lang="en-ID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</a:rPr>
              <a:t>incididunt</a:t>
            </a:r>
            <a:r>
              <a:rPr lang="en-ID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</a:rPr>
              <a:t>ut</a:t>
            </a:r>
            <a:r>
              <a:rPr lang="en-ID" sz="1400" b="0" i="0" dirty="0">
                <a:solidFill>
                  <a:srgbClr val="000000"/>
                </a:solidFill>
                <a:effectLst/>
              </a:rPr>
              <a:t> labore et dolore magna </a:t>
            </a:r>
            <a:r>
              <a:rPr lang="en-ID" sz="1400" b="0" i="0" dirty="0" err="1">
                <a:solidFill>
                  <a:srgbClr val="000000"/>
                </a:solidFill>
                <a:effectLst/>
              </a:rPr>
              <a:t>aliqua</a:t>
            </a:r>
            <a:r>
              <a:rPr lang="en-ID" sz="1400" b="0" i="0" dirty="0">
                <a:solidFill>
                  <a:srgbClr val="000000"/>
                </a:solidFill>
                <a:effectLst/>
              </a:rPr>
              <a:t>.</a:t>
            </a:r>
            <a:endParaRPr lang="en-ID" sz="1400" dirty="0"/>
          </a:p>
        </p:txBody>
      </p:sp>
      <p:sp>
        <p:nvSpPr>
          <p:cNvPr id="71" name="Speech Bubble: Rectangle 70">
            <a:extLst>
              <a:ext uri="{FF2B5EF4-FFF2-40B4-BE49-F238E27FC236}">
                <a16:creationId xmlns:a16="http://schemas.microsoft.com/office/drawing/2014/main" id="{631FB9C9-6159-6877-7FC4-AC572F91EC49}"/>
              </a:ext>
            </a:extLst>
          </p:cNvPr>
          <p:cNvSpPr/>
          <p:nvPr/>
        </p:nvSpPr>
        <p:spPr>
          <a:xfrm>
            <a:off x="8972589" y="576309"/>
            <a:ext cx="1627382" cy="1054100"/>
          </a:xfrm>
          <a:prstGeom prst="wedgeRectCallout">
            <a:avLst>
              <a:gd name="adj1" fmla="val -8363"/>
              <a:gd name="adj2" fmla="val 706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2" name="Speech Bubble: Rectangle 71">
            <a:extLst>
              <a:ext uri="{FF2B5EF4-FFF2-40B4-BE49-F238E27FC236}">
                <a16:creationId xmlns:a16="http://schemas.microsoft.com/office/drawing/2014/main" id="{F3CFB6A9-BA18-125E-34C3-1E14497BBC51}"/>
              </a:ext>
            </a:extLst>
          </p:cNvPr>
          <p:cNvSpPr/>
          <p:nvPr/>
        </p:nvSpPr>
        <p:spPr>
          <a:xfrm>
            <a:off x="4975964" y="3616851"/>
            <a:ext cx="1627382" cy="1054100"/>
          </a:xfrm>
          <a:prstGeom prst="wedgeRectCallout">
            <a:avLst>
              <a:gd name="adj1" fmla="val -8363"/>
              <a:gd name="adj2" fmla="val 7069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3" name="Speech Bubble: Rectangle 72">
            <a:extLst>
              <a:ext uri="{FF2B5EF4-FFF2-40B4-BE49-F238E27FC236}">
                <a16:creationId xmlns:a16="http://schemas.microsoft.com/office/drawing/2014/main" id="{6561B270-3223-E686-3466-C0AFF6B35135}"/>
              </a:ext>
            </a:extLst>
          </p:cNvPr>
          <p:cNvSpPr/>
          <p:nvPr/>
        </p:nvSpPr>
        <p:spPr>
          <a:xfrm>
            <a:off x="8263584" y="3616851"/>
            <a:ext cx="1627382" cy="1054100"/>
          </a:xfrm>
          <a:prstGeom prst="wedgeRectCallout">
            <a:avLst>
              <a:gd name="adj1" fmla="val -8363"/>
              <a:gd name="adj2" fmla="val 7069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E3D8B992-EA3F-DB16-2970-81C13BA31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3739" y="794628"/>
            <a:ext cx="599670" cy="59967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FE54D48-6EC9-DC91-5E96-B33ADF4FD4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271" y="3876813"/>
            <a:ext cx="532074" cy="532074"/>
          </a:xfrm>
          <a:prstGeom prst="rect">
            <a:avLst/>
          </a:prstGeom>
        </p:spPr>
      </p:pic>
      <p:sp>
        <p:nvSpPr>
          <p:cNvPr id="74" name="Speech Bubble: Rectangle 73">
            <a:extLst>
              <a:ext uri="{FF2B5EF4-FFF2-40B4-BE49-F238E27FC236}">
                <a16:creationId xmlns:a16="http://schemas.microsoft.com/office/drawing/2014/main" id="{84C3FEEA-7CB0-DD50-9725-E5536A32165B}"/>
              </a:ext>
            </a:extLst>
          </p:cNvPr>
          <p:cNvSpPr/>
          <p:nvPr/>
        </p:nvSpPr>
        <p:spPr>
          <a:xfrm>
            <a:off x="1907573" y="3616851"/>
            <a:ext cx="1627382" cy="1054100"/>
          </a:xfrm>
          <a:prstGeom prst="wedgeRectCallout">
            <a:avLst>
              <a:gd name="adj1" fmla="val -8363"/>
              <a:gd name="adj2" fmla="val 7069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885B8133-CD83-AAC5-29A6-8F5975E5DA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50692" y="3824007"/>
            <a:ext cx="659104" cy="659104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C8AAC7F3-7138-7936-AACA-406CDD29A2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93988" y="3840679"/>
            <a:ext cx="597974" cy="59797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A8D09A-32E3-871A-46BE-DE1AEFE1B16A}"/>
              </a:ext>
            </a:extLst>
          </p:cNvPr>
          <p:cNvCxnSpPr>
            <a:cxnSpLocks/>
          </p:cNvCxnSpPr>
          <p:nvPr/>
        </p:nvCxnSpPr>
        <p:spPr>
          <a:xfrm>
            <a:off x="8255210" y="0"/>
            <a:ext cx="0" cy="1103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50566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Timelin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51D7F"/>
      </a:accent1>
      <a:accent2>
        <a:srgbClr val="F4685B"/>
      </a:accent2>
      <a:accent3>
        <a:srgbClr val="0B1541"/>
      </a:accent3>
      <a:accent4>
        <a:srgbClr val="F4EFEC"/>
      </a:accent4>
      <a:accent5>
        <a:srgbClr val="2F82E5"/>
      </a:accent5>
      <a:accent6>
        <a:srgbClr val="2AC4C4"/>
      </a:accent6>
      <a:hlink>
        <a:srgbClr val="0563C1"/>
      </a:hlink>
      <a:folHlink>
        <a:srgbClr val="954F72"/>
      </a:folHlink>
    </a:clrScheme>
    <a:fontScheme name="timeline">
      <a:majorFont>
        <a:latin typeface="Montserrat Semi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1103</Words>
  <Application>Microsoft Macintosh PowerPoint</Application>
  <PresentationFormat>宽屏</PresentationFormat>
  <Paragraphs>211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Arial</vt:lpstr>
      <vt:lpstr>Calibri</vt:lpstr>
      <vt:lpstr>Helvetica</vt:lpstr>
      <vt:lpstr>Montserrat SemiBold</vt:lpstr>
      <vt:lpstr>Open Sans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Studio Moara</dc:creator>
  <cp:lastModifiedBy>芝士PPT</cp:lastModifiedBy>
  <cp:revision>2</cp:revision>
  <dcterms:created xsi:type="dcterms:W3CDTF">2023-08-28T02:23:20Z</dcterms:created>
  <dcterms:modified xsi:type="dcterms:W3CDTF">2024-01-28T14:14:37Z</dcterms:modified>
</cp:coreProperties>
</file>