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62" r:id="rId25"/>
    <p:sldId id="260" r:id="rId26"/>
    <p:sldId id="283" r:id="rId27"/>
    <p:sldId id="284" r:id="rId28"/>
    <p:sldId id="285" r:id="rId29"/>
    <p:sldId id="269" r:id="rId30"/>
    <p:sldId id="257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7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E27"/>
    <a:srgbClr val="1A7396"/>
    <a:srgbClr val="EFAF05"/>
    <a:srgbClr val="404040"/>
    <a:srgbClr val="469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96" y="732"/>
      </p:cViewPr>
      <p:guideLst>
        <p:guide orient="horz" pos="414"/>
        <p:guide pos="438"/>
        <p:guide orient="horz" pos="4088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99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61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svg"/><Relationship Id="rId7" Type="http://schemas.openxmlformats.org/officeDocument/2006/relationships/image" Target="../media/image52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Relationship Id="rId9" Type="http://schemas.openxmlformats.org/officeDocument/2006/relationships/image" Target="../media/image5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7" Type="http://schemas.openxmlformats.org/officeDocument/2006/relationships/image" Target="../media/image60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7" Type="http://schemas.openxmlformats.org/officeDocument/2006/relationships/image" Target="../media/image50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svg"/><Relationship Id="rId7" Type="http://schemas.openxmlformats.org/officeDocument/2006/relationships/image" Target="../media/image68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2.svg"/><Relationship Id="rId5" Type="http://schemas.openxmlformats.org/officeDocument/2006/relationships/image" Target="../media/image66.sv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svg"/><Relationship Id="rId7" Type="http://schemas.openxmlformats.org/officeDocument/2006/relationships/image" Target="../media/image78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2.svg"/><Relationship Id="rId5" Type="http://schemas.openxmlformats.org/officeDocument/2006/relationships/image" Target="../media/image76.sv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4.svg"/><Relationship Id="rId7" Type="http://schemas.openxmlformats.org/officeDocument/2006/relationships/image" Target="../media/image76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84.svg"/><Relationship Id="rId4" Type="http://schemas.openxmlformats.org/officeDocument/2006/relationships/image" Target="../media/image83.png"/><Relationship Id="rId9" Type="http://schemas.openxmlformats.org/officeDocument/2006/relationships/image" Target="../media/image7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74.svg"/><Relationship Id="rId7" Type="http://schemas.openxmlformats.org/officeDocument/2006/relationships/image" Target="../media/image78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svg"/><Relationship Id="rId4" Type="http://schemas.openxmlformats.org/officeDocument/2006/relationships/image" Target="../media/image75.png"/><Relationship Id="rId9" Type="http://schemas.openxmlformats.org/officeDocument/2006/relationships/image" Target="../media/image8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svg"/><Relationship Id="rId7" Type="http://schemas.openxmlformats.org/officeDocument/2006/relationships/image" Target="../media/image88.sv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78.svg"/><Relationship Id="rId4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4.svg"/><Relationship Id="rId7" Type="http://schemas.openxmlformats.org/officeDocument/2006/relationships/image" Target="../media/image76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84.svg"/><Relationship Id="rId4" Type="http://schemas.openxmlformats.org/officeDocument/2006/relationships/image" Target="../media/image83.png"/><Relationship Id="rId9" Type="http://schemas.openxmlformats.org/officeDocument/2006/relationships/image" Target="../media/image7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4.svg"/><Relationship Id="rId7" Type="http://schemas.openxmlformats.org/officeDocument/2006/relationships/image" Target="../media/image76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86.svg"/><Relationship Id="rId5" Type="http://schemas.openxmlformats.org/officeDocument/2006/relationships/image" Target="../media/image84.svg"/><Relationship Id="rId10" Type="http://schemas.openxmlformats.org/officeDocument/2006/relationships/image" Target="../media/image85.png"/><Relationship Id="rId4" Type="http://schemas.openxmlformats.org/officeDocument/2006/relationships/image" Target="../media/image83.png"/><Relationship Id="rId9" Type="http://schemas.openxmlformats.org/officeDocument/2006/relationships/image" Target="../media/image7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90.svg"/><Relationship Id="rId3" Type="http://schemas.openxmlformats.org/officeDocument/2006/relationships/image" Target="../media/image74.svg"/><Relationship Id="rId7" Type="http://schemas.openxmlformats.org/officeDocument/2006/relationships/image" Target="../media/image76.svg"/><Relationship Id="rId12" Type="http://schemas.openxmlformats.org/officeDocument/2006/relationships/image" Target="../media/image89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86.svg"/><Relationship Id="rId5" Type="http://schemas.openxmlformats.org/officeDocument/2006/relationships/image" Target="../media/image84.svg"/><Relationship Id="rId15" Type="http://schemas.openxmlformats.org/officeDocument/2006/relationships/image" Target="../media/image92.svg"/><Relationship Id="rId10" Type="http://schemas.openxmlformats.org/officeDocument/2006/relationships/image" Target="../media/image85.png"/><Relationship Id="rId4" Type="http://schemas.openxmlformats.org/officeDocument/2006/relationships/image" Target="../media/image83.png"/><Relationship Id="rId9" Type="http://schemas.openxmlformats.org/officeDocument/2006/relationships/image" Target="../media/image78.svg"/><Relationship Id="rId14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02.svg"/><Relationship Id="rId3" Type="http://schemas.openxmlformats.org/officeDocument/2006/relationships/image" Target="../media/image94.svg"/><Relationship Id="rId7" Type="http://schemas.openxmlformats.org/officeDocument/2006/relationships/image" Target="../media/image98.svg"/><Relationship Id="rId12" Type="http://schemas.openxmlformats.org/officeDocument/2006/relationships/image" Target="../media/image101.png"/><Relationship Id="rId17" Type="http://schemas.openxmlformats.org/officeDocument/2006/relationships/image" Target="../media/image106.svg"/><Relationship Id="rId2" Type="http://schemas.openxmlformats.org/officeDocument/2006/relationships/image" Target="../media/image93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11" Type="http://schemas.openxmlformats.org/officeDocument/2006/relationships/image" Target="../media/image100.svg"/><Relationship Id="rId5" Type="http://schemas.openxmlformats.org/officeDocument/2006/relationships/image" Target="../media/image96.svg"/><Relationship Id="rId15" Type="http://schemas.openxmlformats.org/officeDocument/2006/relationships/image" Target="../media/image104.svg"/><Relationship Id="rId10" Type="http://schemas.openxmlformats.org/officeDocument/2006/relationships/image" Target="../media/image99.png"/><Relationship Id="rId4" Type="http://schemas.openxmlformats.org/officeDocument/2006/relationships/image" Target="../media/image95.png"/><Relationship Id="rId9" Type="http://schemas.openxmlformats.org/officeDocument/2006/relationships/image" Target="../media/image14.svg"/><Relationship Id="rId14" Type="http://schemas.openxmlformats.org/officeDocument/2006/relationships/image" Target="../media/image10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svg"/><Relationship Id="rId7" Type="http://schemas.openxmlformats.org/officeDocument/2006/relationships/image" Target="../media/image112.sv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5" Type="http://schemas.openxmlformats.org/officeDocument/2006/relationships/image" Target="../media/image110.svg"/><Relationship Id="rId4" Type="http://schemas.openxmlformats.org/officeDocument/2006/relationships/image" Target="../media/image10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svg"/><Relationship Id="rId7" Type="http://schemas.openxmlformats.org/officeDocument/2006/relationships/image" Target="../media/image118.sv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image" Target="../media/image122.svg"/><Relationship Id="rId5" Type="http://schemas.openxmlformats.org/officeDocument/2006/relationships/image" Target="../media/image116.sv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4.svg"/><Relationship Id="rId7" Type="http://schemas.openxmlformats.org/officeDocument/2006/relationships/image" Target="../media/image76.sv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122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123.svg"/><Relationship Id="rId7" Type="http://schemas.openxmlformats.org/officeDocument/2006/relationships/image" Target="../media/image34.sv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125.svg"/><Relationship Id="rId4" Type="http://schemas.openxmlformats.org/officeDocument/2006/relationships/image" Target="../media/image124.png"/><Relationship Id="rId9" Type="http://schemas.openxmlformats.org/officeDocument/2006/relationships/image" Target="../media/image7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7.svg"/><Relationship Id="rId7" Type="http://schemas.openxmlformats.org/officeDocument/2006/relationships/image" Target="../media/image70.sv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112.svg"/><Relationship Id="rId5" Type="http://schemas.openxmlformats.org/officeDocument/2006/relationships/image" Target="../media/image14.svg"/><Relationship Id="rId10" Type="http://schemas.openxmlformats.org/officeDocument/2006/relationships/image" Target="../media/image111.png"/><Relationship Id="rId4" Type="http://schemas.openxmlformats.org/officeDocument/2006/relationships/image" Target="../media/image13.png"/><Relationship Id="rId9" Type="http://schemas.openxmlformats.org/officeDocument/2006/relationships/image" Target="../media/image129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2.svg"/><Relationship Id="rId7" Type="http://schemas.openxmlformats.org/officeDocument/2006/relationships/image" Target="../media/image38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E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EF1604-DFAA-428C-864C-2EB3514647E1}"/>
              </a:ext>
            </a:extLst>
          </p:cNvPr>
          <p:cNvGrpSpPr/>
          <p:nvPr/>
        </p:nvGrpSpPr>
        <p:grpSpPr>
          <a:xfrm>
            <a:off x="1407886" y="2651401"/>
            <a:ext cx="9376228" cy="1555199"/>
            <a:chOff x="1407886" y="2542274"/>
            <a:chExt cx="9376228" cy="155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AB8A875-75CB-4ED8-A131-425E220D1831}"/>
                </a:ext>
              </a:extLst>
            </p:cNvPr>
            <p:cNvSpPr txBox="1"/>
            <p:nvPr/>
          </p:nvSpPr>
          <p:spPr>
            <a:xfrm>
              <a:off x="1407886" y="2963728"/>
              <a:ext cx="9376228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2"/>
                  </a:solidFill>
                  <a:latin typeface="+mj-lt"/>
                </a:rPr>
                <a:t>Roadmap Infographic</a:t>
              </a:r>
              <a:endParaRPr lang="en-ID" sz="4400" b="1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3" name="TextBox 18">
              <a:extLst>
                <a:ext uri="{FF2B5EF4-FFF2-40B4-BE49-F238E27FC236}">
                  <a16:creationId xmlns:a16="http://schemas.microsoft.com/office/drawing/2014/main" id="{57B91C88-32A6-466E-B239-83B6C50E4469}"/>
                </a:ext>
              </a:extLst>
            </p:cNvPr>
            <p:cNvSpPr txBox="1"/>
            <p:nvPr/>
          </p:nvSpPr>
          <p:spPr>
            <a:xfrm>
              <a:off x="2873656" y="3675113"/>
              <a:ext cx="6444688" cy="42236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600" b="0" i="0" u="none" strike="noStrike" kern="1200" cap="none" spc="300" baseline="0" dirty="0">
                  <a:solidFill>
                    <a:schemeClr val="bg2"/>
                  </a:solidFill>
                  <a:uFillTx/>
                </a:rPr>
                <a:t>Presentation </a:t>
              </a:r>
              <a:r>
                <a:rPr lang="en-ID" sz="1600" b="0" i="0" u="none" strike="noStrike" kern="1200" cap="none" spc="300" baseline="0" dirty="0" err="1">
                  <a:solidFill>
                    <a:schemeClr val="bg2"/>
                  </a:solidFill>
                  <a:uFillTx/>
                </a:rPr>
                <a:t>Tenplate</a:t>
              </a:r>
              <a:endParaRPr lang="en-ID" sz="1600" b="0" i="0" u="none" strike="noStrike" kern="1200" cap="none" spc="300" baseline="0" dirty="0">
                <a:solidFill>
                  <a:schemeClr val="bg2"/>
                </a:solidFill>
                <a:uFillTx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B3239BC-5480-475B-950D-97F8FD1D88ED}"/>
                </a:ext>
              </a:extLst>
            </p:cNvPr>
            <p:cNvGrpSpPr/>
            <p:nvPr/>
          </p:nvGrpSpPr>
          <p:grpSpPr>
            <a:xfrm>
              <a:off x="5779477" y="2542274"/>
              <a:ext cx="397050" cy="397048"/>
              <a:chOff x="758558" y="2127582"/>
              <a:chExt cx="505671" cy="505671"/>
            </a:xfrm>
          </p:grpSpPr>
          <p:sp>
            <p:nvSpPr>
              <p:cNvPr id="5" name="Teardrop 4">
                <a:extLst>
                  <a:ext uri="{FF2B5EF4-FFF2-40B4-BE49-F238E27FC236}">
                    <a16:creationId xmlns:a16="http://schemas.microsoft.com/office/drawing/2014/main" id="{7E05228B-2030-4EBC-A32C-5AC5C4C79F25}"/>
                  </a:ext>
                </a:extLst>
              </p:cNvPr>
              <p:cNvSpPr/>
              <p:nvPr/>
            </p:nvSpPr>
            <p:spPr>
              <a:xfrm rot="8100000">
                <a:off x="758558" y="2127582"/>
                <a:ext cx="505671" cy="505671"/>
              </a:xfrm>
              <a:prstGeom prst="teardrop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" name="Teardrop 5">
                <a:extLst>
                  <a:ext uri="{FF2B5EF4-FFF2-40B4-BE49-F238E27FC236}">
                    <a16:creationId xmlns:a16="http://schemas.microsoft.com/office/drawing/2014/main" id="{8A1ADE7F-B92E-4029-AAC9-3D0A69FAC1E2}"/>
                  </a:ext>
                </a:extLst>
              </p:cNvPr>
              <p:cNvSpPr/>
              <p:nvPr/>
            </p:nvSpPr>
            <p:spPr>
              <a:xfrm rot="8100000">
                <a:off x="866422" y="2235449"/>
                <a:ext cx="289940" cy="289942"/>
              </a:xfrm>
              <a:prstGeom prst="teardrop">
                <a:avLst/>
              </a:prstGeom>
              <a:solidFill>
                <a:srgbClr val="071E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230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B597900-454F-959C-C0C3-ADC007F1B464}"/>
              </a:ext>
            </a:extLst>
          </p:cNvPr>
          <p:cNvSpPr/>
          <p:nvPr/>
        </p:nvSpPr>
        <p:spPr>
          <a:xfrm>
            <a:off x="4548187" y="2676524"/>
            <a:ext cx="3097530" cy="2622727"/>
          </a:xfrm>
          <a:custGeom>
            <a:avLst/>
            <a:gdLst>
              <a:gd name="connsiteX0" fmla="*/ 3097530 w 3097530"/>
              <a:gd name="connsiteY0" fmla="*/ 0 h 2567940"/>
              <a:gd name="connsiteX1" fmla="*/ 2297430 w 3097530"/>
              <a:gd name="connsiteY1" fmla="*/ 225743 h 2567940"/>
              <a:gd name="connsiteX2" fmla="*/ 1688783 w 3097530"/>
              <a:gd name="connsiteY2" fmla="*/ 802005 h 2567940"/>
              <a:gd name="connsiteX3" fmla="*/ 1548765 w 3097530"/>
              <a:gd name="connsiteY3" fmla="*/ 1022985 h 2567940"/>
              <a:gd name="connsiteX4" fmla="*/ 1408748 w 3097530"/>
              <a:gd name="connsiteY4" fmla="*/ 802005 h 2567940"/>
              <a:gd name="connsiteX5" fmla="*/ 800100 w 3097530"/>
              <a:gd name="connsiteY5" fmla="*/ 225743 h 2567940"/>
              <a:gd name="connsiteX6" fmla="*/ 0 w 3097530"/>
              <a:gd name="connsiteY6" fmla="*/ 0 h 2567940"/>
              <a:gd name="connsiteX7" fmla="*/ 0 w 3097530"/>
              <a:gd name="connsiteY7" fmla="*/ 337185 h 2567940"/>
              <a:gd name="connsiteX8" fmla="*/ 120968 w 3097530"/>
              <a:gd name="connsiteY8" fmla="*/ 343853 h 2567940"/>
              <a:gd name="connsiteX9" fmla="*/ 110490 w 3097530"/>
              <a:gd name="connsiteY9" fmla="*/ 446723 h 2567940"/>
              <a:gd name="connsiteX10" fmla="*/ 0 w 3097530"/>
              <a:gd name="connsiteY10" fmla="*/ 441008 h 2567940"/>
              <a:gd name="connsiteX11" fmla="*/ 0 w 3097530"/>
              <a:gd name="connsiteY11" fmla="*/ 778193 h 2567940"/>
              <a:gd name="connsiteX12" fmla="*/ 774383 w 3097530"/>
              <a:gd name="connsiteY12" fmla="*/ 1252538 h 2567940"/>
              <a:gd name="connsiteX13" fmla="*/ 1049655 w 3097530"/>
              <a:gd name="connsiteY13" fmla="*/ 1831658 h 2567940"/>
              <a:gd name="connsiteX14" fmla="*/ 1154430 w 3097530"/>
              <a:gd name="connsiteY14" fmla="*/ 2567940 h 2567940"/>
              <a:gd name="connsiteX15" fmla="*/ 1163955 w 3097530"/>
              <a:gd name="connsiteY15" fmla="*/ 2567940 h 2567940"/>
              <a:gd name="connsiteX16" fmla="*/ 1490663 w 3097530"/>
              <a:gd name="connsiteY16" fmla="*/ 2567940 h 2567940"/>
              <a:gd name="connsiteX17" fmla="*/ 1488758 w 3097530"/>
              <a:gd name="connsiteY17" fmla="*/ 2454593 h 2567940"/>
              <a:gd name="connsiteX18" fmla="*/ 1503045 w 3097530"/>
              <a:gd name="connsiteY18" fmla="*/ 2453640 h 2567940"/>
              <a:gd name="connsiteX19" fmla="*/ 1503045 w 3097530"/>
              <a:gd name="connsiteY19" fmla="*/ 2449830 h 2567940"/>
              <a:gd name="connsiteX20" fmla="*/ 1547813 w 3097530"/>
              <a:gd name="connsiteY20" fmla="*/ 2451735 h 2567940"/>
              <a:gd name="connsiteX21" fmla="*/ 1592580 w 3097530"/>
              <a:gd name="connsiteY21" fmla="*/ 2449830 h 2567940"/>
              <a:gd name="connsiteX22" fmla="*/ 1592580 w 3097530"/>
              <a:gd name="connsiteY22" fmla="*/ 2453640 h 2567940"/>
              <a:gd name="connsiteX23" fmla="*/ 1606868 w 3097530"/>
              <a:gd name="connsiteY23" fmla="*/ 2454593 h 2567940"/>
              <a:gd name="connsiteX24" fmla="*/ 1604963 w 3097530"/>
              <a:gd name="connsiteY24" fmla="*/ 2567940 h 2567940"/>
              <a:gd name="connsiteX25" fmla="*/ 1933575 w 3097530"/>
              <a:gd name="connsiteY25" fmla="*/ 2567940 h 2567940"/>
              <a:gd name="connsiteX26" fmla="*/ 1943100 w 3097530"/>
              <a:gd name="connsiteY26" fmla="*/ 2567940 h 2567940"/>
              <a:gd name="connsiteX27" fmla="*/ 2047875 w 3097530"/>
              <a:gd name="connsiteY27" fmla="*/ 1831658 h 2567940"/>
              <a:gd name="connsiteX28" fmla="*/ 2323148 w 3097530"/>
              <a:gd name="connsiteY28" fmla="*/ 1252538 h 2567940"/>
              <a:gd name="connsiteX29" fmla="*/ 3097530 w 3097530"/>
              <a:gd name="connsiteY29" fmla="*/ 778193 h 2567940"/>
              <a:gd name="connsiteX30" fmla="*/ 3097530 w 3097530"/>
              <a:gd name="connsiteY30" fmla="*/ 441008 h 2567940"/>
              <a:gd name="connsiteX31" fmla="*/ 2987040 w 3097530"/>
              <a:gd name="connsiteY31" fmla="*/ 446723 h 2567940"/>
              <a:gd name="connsiteX32" fmla="*/ 2976563 w 3097530"/>
              <a:gd name="connsiteY32" fmla="*/ 343853 h 2567940"/>
              <a:gd name="connsiteX33" fmla="*/ 3097530 w 3097530"/>
              <a:gd name="connsiteY33" fmla="*/ 337185 h 2567940"/>
              <a:gd name="connsiteX34" fmla="*/ 3097530 w 3097530"/>
              <a:gd name="connsiteY34" fmla="*/ 0 h 2567940"/>
              <a:gd name="connsiteX35" fmla="*/ 3097530 w 3097530"/>
              <a:gd name="connsiteY35" fmla="*/ 0 h 2567940"/>
              <a:gd name="connsiteX36" fmla="*/ 3097530 w 3097530"/>
              <a:gd name="connsiteY36" fmla="*/ 0 h 2567940"/>
              <a:gd name="connsiteX37" fmla="*/ 555308 w 3097530"/>
              <a:gd name="connsiteY37" fmla="*/ 593408 h 2567940"/>
              <a:gd name="connsiteX38" fmla="*/ 340043 w 3097530"/>
              <a:gd name="connsiteY38" fmla="*/ 496253 h 2567940"/>
              <a:gd name="connsiteX39" fmla="*/ 372428 w 3097530"/>
              <a:gd name="connsiteY39" fmla="*/ 398145 h 2567940"/>
              <a:gd name="connsiteX40" fmla="*/ 606743 w 3097530"/>
              <a:gd name="connsiteY40" fmla="*/ 503873 h 2567940"/>
              <a:gd name="connsiteX41" fmla="*/ 555308 w 3097530"/>
              <a:gd name="connsiteY41" fmla="*/ 593408 h 2567940"/>
              <a:gd name="connsiteX42" fmla="*/ 555308 w 3097530"/>
              <a:gd name="connsiteY42" fmla="*/ 593408 h 2567940"/>
              <a:gd name="connsiteX43" fmla="*/ 555308 w 3097530"/>
              <a:gd name="connsiteY43" fmla="*/ 593408 h 2567940"/>
              <a:gd name="connsiteX44" fmla="*/ 921068 w 3097530"/>
              <a:gd name="connsiteY44" fmla="*/ 895350 h 2567940"/>
              <a:gd name="connsiteX45" fmla="*/ 749618 w 3097530"/>
              <a:gd name="connsiteY45" fmla="*/ 729615 h 2567940"/>
              <a:gd name="connsiteX46" fmla="*/ 815340 w 3097530"/>
              <a:gd name="connsiteY46" fmla="*/ 649605 h 2567940"/>
              <a:gd name="connsiteX47" fmla="*/ 998220 w 3097530"/>
              <a:gd name="connsiteY47" fmla="*/ 826770 h 2567940"/>
              <a:gd name="connsiteX48" fmla="*/ 921068 w 3097530"/>
              <a:gd name="connsiteY48" fmla="*/ 895350 h 2567940"/>
              <a:gd name="connsiteX49" fmla="*/ 921068 w 3097530"/>
              <a:gd name="connsiteY49" fmla="*/ 895350 h 2567940"/>
              <a:gd name="connsiteX50" fmla="*/ 921068 w 3097530"/>
              <a:gd name="connsiteY50" fmla="*/ 895350 h 2567940"/>
              <a:gd name="connsiteX51" fmla="*/ 1192530 w 3097530"/>
              <a:gd name="connsiteY51" fmla="*/ 1290638 h 2567940"/>
              <a:gd name="connsiteX52" fmla="*/ 1068705 w 3097530"/>
              <a:gd name="connsiteY52" fmla="*/ 1083945 h 2567940"/>
              <a:gd name="connsiteX53" fmla="*/ 1153478 w 3097530"/>
              <a:gd name="connsiteY53" fmla="*/ 1024890 h 2567940"/>
              <a:gd name="connsiteX54" fmla="*/ 1283018 w 3097530"/>
              <a:gd name="connsiteY54" fmla="*/ 1241108 h 2567940"/>
              <a:gd name="connsiteX55" fmla="*/ 1192530 w 3097530"/>
              <a:gd name="connsiteY55" fmla="*/ 1290638 h 2567940"/>
              <a:gd name="connsiteX56" fmla="*/ 1192530 w 3097530"/>
              <a:gd name="connsiteY56" fmla="*/ 1290638 h 2567940"/>
              <a:gd name="connsiteX57" fmla="*/ 1192530 w 3097530"/>
              <a:gd name="connsiteY57" fmla="*/ 1290638 h 2567940"/>
              <a:gd name="connsiteX58" fmla="*/ 1294448 w 3097530"/>
              <a:gd name="connsiteY58" fmla="*/ 1509713 h 2567940"/>
              <a:gd name="connsiteX59" fmla="*/ 1390650 w 3097530"/>
              <a:gd name="connsiteY59" fmla="*/ 1470660 h 2567940"/>
              <a:gd name="connsiteX60" fmla="*/ 1473518 w 3097530"/>
              <a:gd name="connsiteY60" fmla="*/ 1707833 h 2567940"/>
              <a:gd name="connsiteX61" fmla="*/ 1374458 w 3097530"/>
              <a:gd name="connsiteY61" fmla="*/ 1737360 h 2567940"/>
              <a:gd name="connsiteX62" fmla="*/ 1294448 w 3097530"/>
              <a:gd name="connsiteY62" fmla="*/ 1509713 h 2567940"/>
              <a:gd name="connsiteX63" fmla="*/ 1294448 w 3097530"/>
              <a:gd name="connsiteY63" fmla="*/ 1509713 h 2567940"/>
              <a:gd name="connsiteX64" fmla="*/ 1626870 w 3097530"/>
              <a:gd name="connsiteY64" fmla="*/ 2211705 h 2567940"/>
              <a:gd name="connsiteX65" fmla="*/ 1549718 w 3097530"/>
              <a:gd name="connsiteY65" fmla="*/ 2202180 h 2567940"/>
              <a:gd name="connsiteX66" fmla="*/ 1472565 w 3097530"/>
              <a:gd name="connsiteY66" fmla="*/ 2211705 h 2567940"/>
              <a:gd name="connsiteX67" fmla="*/ 1434465 w 3097530"/>
              <a:gd name="connsiteY67" fmla="*/ 1972628 h 2567940"/>
              <a:gd name="connsiteX68" fmla="*/ 1535430 w 3097530"/>
              <a:gd name="connsiteY68" fmla="*/ 1951673 h 2567940"/>
              <a:gd name="connsiteX69" fmla="*/ 1550670 w 3097530"/>
              <a:gd name="connsiteY69" fmla="*/ 2028825 h 2567940"/>
              <a:gd name="connsiteX70" fmla="*/ 1565910 w 3097530"/>
              <a:gd name="connsiteY70" fmla="*/ 1951673 h 2567940"/>
              <a:gd name="connsiteX71" fmla="*/ 1666875 w 3097530"/>
              <a:gd name="connsiteY71" fmla="*/ 1972628 h 2567940"/>
              <a:gd name="connsiteX72" fmla="*/ 1626870 w 3097530"/>
              <a:gd name="connsiteY72" fmla="*/ 2211705 h 2567940"/>
              <a:gd name="connsiteX73" fmla="*/ 1626870 w 3097530"/>
              <a:gd name="connsiteY73" fmla="*/ 2211705 h 2567940"/>
              <a:gd name="connsiteX74" fmla="*/ 1723073 w 3097530"/>
              <a:gd name="connsiteY74" fmla="*/ 1737360 h 2567940"/>
              <a:gd name="connsiteX75" fmla="*/ 1624013 w 3097530"/>
              <a:gd name="connsiteY75" fmla="*/ 1707833 h 2567940"/>
              <a:gd name="connsiteX76" fmla="*/ 1706880 w 3097530"/>
              <a:gd name="connsiteY76" fmla="*/ 1470660 h 2567940"/>
              <a:gd name="connsiteX77" fmla="*/ 1803083 w 3097530"/>
              <a:gd name="connsiteY77" fmla="*/ 1509713 h 2567940"/>
              <a:gd name="connsiteX78" fmla="*/ 1723073 w 3097530"/>
              <a:gd name="connsiteY78" fmla="*/ 1737360 h 2567940"/>
              <a:gd name="connsiteX79" fmla="*/ 1723073 w 3097530"/>
              <a:gd name="connsiteY79" fmla="*/ 1737360 h 2567940"/>
              <a:gd name="connsiteX80" fmla="*/ 1905000 w 3097530"/>
              <a:gd name="connsiteY80" fmla="*/ 1290638 h 2567940"/>
              <a:gd name="connsiteX81" fmla="*/ 1813560 w 3097530"/>
              <a:gd name="connsiteY81" fmla="*/ 1242060 h 2567940"/>
              <a:gd name="connsiteX82" fmla="*/ 1943100 w 3097530"/>
              <a:gd name="connsiteY82" fmla="*/ 1025843 h 2567940"/>
              <a:gd name="connsiteX83" fmla="*/ 2027873 w 3097530"/>
              <a:gd name="connsiteY83" fmla="*/ 1084898 h 2567940"/>
              <a:gd name="connsiteX84" fmla="*/ 1905000 w 3097530"/>
              <a:gd name="connsiteY84" fmla="*/ 1290638 h 2567940"/>
              <a:gd name="connsiteX85" fmla="*/ 1905000 w 3097530"/>
              <a:gd name="connsiteY85" fmla="*/ 1290638 h 2567940"/>
              <a:gd name="connsiteX86" fmla="*/ 2176463 w 3097530"/>
              <a:gd name="connsiteY86" fmla="*/ 895350 h 2567940"/>
              <a:gd name="connsiteX87" fmla="*/ 2099310 w 3097530"/>
              <a:gd name="connsiteY87" fmla="*/ 826770 h 2567940"/>
              <a:gd name="connsiteX88" fmla="*/ 2282190 w 3097530"/>
              <a:gd name="connsiteY88" fmla="*/ 649605 h 2567940"/>
              <a:gd name="connsiteX89" fmla="*/ 2347913 w 3097530"/>
              <a:gd name="connsiteY89" fmla="*/ 729615 h 2567940"/>
              <a:gd name="connsiteX90" fmla="*/ 2176463 w 3097530"/>
              <a:gd name="connsiteY90" fmla="*/ 895350 h 2567940"/>
              <a:gd name="connsiteX91" fmla="*/ 2176463 w 3097530"/>
              <a:gd name="connsiteY91" fmla="*/ 895350 h 2567940"/>
              <a:gd name="connsiteX92" fmla="*/ 2543175 w 3097530"/>
              <a:gd name="connsiteY92" fmla="*/ 593408 h 2567940"/>
              <a:gd name="connsiteX93" fmla="*/ 2491740 w 3097530"/>
              <a:gd name="connsiteY93" fmla="*/ 503873 h 2567940"/>
              <a:gd name="connsiteX94" fmla="*/ 2726055 w 3097530"/>
              <a:gd name="connsiteY94" fmla="*/ 398145 h 2567940"/>
              <a:gd name="connsiteX95" fmla="*/ 2758440 w 3097530"/>
              <a:gd name="connsiteY95" fmla="*/ 496253 h 2567940"/>
              <a:gd name="connsiteX96" fmla="*/ 2543175 w 3097530"/>
              <a:gd name="connsiteY96" fmla="*/ 593408 h 2567940"/>
              <a:gd name="connsiteX97" fmla="*/ 2543175 w 3097530"/>
              <a:gd name="connsiteY97" fmla="*/ 593408 h 256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97530" h="2567940">
                <a:moveTo>
                  <a:pt x="3097530" y="0"/>
                </a:moveTo>
                <a:cubicBezTo>
                  <a:pt x="2817495" y="0"/>
                  <a:pt x="2548890" y="76200"/>
                  <a:pt x="2297430" y="225743"/>
                </a:cubicBezTo>
                <a:cubicBezTo>
                  <a:pt x="2066925" y="362903"/>
                  <a:pt x="1862138" y="557213"/>
                  <a:pt x="1688783" y="802005"/>
                </a:cubicBezTo>
                <a:cubicBezTo>
                  <a:pt x="1638300" y="872490"/>
                  <a:pt x="1592580" y="946785"/>
                  <a:pt x="1548765" y="1022985"/>
                </a:cubicBezTo>
                <a:cubicBezTo>
                  <a:pt x="1505903" y="945833"/>
                  <a:pt x="1459230" y="872490"/>
                  <a:pt x="1408748" y="802005"/>
                </a:cubicBezTo>
                <a:cubicBezTo>
                  <a:pt x="1235393" y="557213"/>
                  <a:pt x="1030605" y="363855"/>
                  <a:pt x="800100" y="225743"/>
                </a:cubicBezTo>
                <a:cubicBezTo>
                  <a:pt x="548640" y="76200"/>
                  <a:pt x="280035" y="0"/>
                  <a:pt x="0" y="0"/>
                </a:cubicBezTo>
                <a:lnTo>
                  <a:pt x="0" y="337185"/>
                </a:lnTo>
                <a:cubicBezTo>
                  <a:pt x="40005" y="337185"/>
                  <a:pt x="80963" y="339090"/>
                  <a:pt x="120968" y="343853"/>
                </a:cubicBezTo>
                <a:lnTo>
                  <a:pt x="110490" y="446723"/>
                </a:lnTo>
                <a:cubicBezTo>
                  <a:pt x="74295" y="442913"/>
                  <a:pt x="36195" y="441008"/>
                  <a:pt x="0" y="441008"/>
                </a:cubicBezTo>
                <a:lnTo>
                  <a:pt x="0" y="778193"/>
                </a:lnTo>
                <a:cubicBezTo>
                  <a:pt x="282893" y="778193"/>
                  <a:pt x="558165" y="946785"/>
                  <a:pt x="774383" y="1252538"/>
                </a:cubicBezTo>
                <a:cubicBezTo>
                  <a:pt x="891540" y="1418273"/>
                  <a:pt x="983933" y="1612583"/>
                  <a:pt x="1049655" y="1831658"/>
                </a:cubicBezTo>
                <a:cubicBezTo>
                  <a:pt x="1119188" y="2064068"/>
                  <a:pt x="1154430" y="2311718"/>
                  <a:pt x="1154430" y="2567940"/>
                </a:cubicBezTo>
                <a:lnTo>
                  <a:pt x="1163955" y="2567940"/>
                </a:lnTo>
                <a:lnTo>
                  <a:pt x="1490663" y="2567940"/>
                </a:lnTo>
                <a:cubicBezTo>
                  <a:pt x="1490663" y="2529840"/>
                  <a:pt x="1489710" y="2491740"/>
                  <a:pt x="1488758" y="2454593"/>
                </a:cubicBezTo>
                <a:lnTo>
                  <a:pt x="1503045" y="2453640"/>
                </a:lnTo>
                <a:cubicBezTo>
                  <a:pt x="1503045" y="2452688"/>
                  <a:pt x="1503045" y="2450783"/>
                  <a:pt x="1503045" y="2449830"/>
                </a:cubicBezTo>
                <a:lnTo>
                  <a:pt x="1547813" y="2451735"/>
                </a:lnTo>
                <a:lnTo>
                  <a:pt x="1592580" y="2449830"/>
                </a:lnTo>
                <a:cubicBezTo>
                  <a:pt x="1592580" y="2450783"/>
                  <a:pt x="1592580" y="2451735"/>
                  <a:pt x="1592580" y="2453640"/>
                </a:cubicBezTo>
                <a:lnTo>
                  <a:pt x="1606868" y="2454593"/>
                </a:lnTo>
                <a:cubicBezTo>
                  <a:pt x="1604963" y="2491740"/>
                  <a:pt x="1604963" y="2530793"/>
                  <a:pt x="1604963" y="2567940"/>
                </a:cubicBezTo>
                <a:lnTo>
                  <a:pt x="1933575" y="2567940"/>
                </a:lnTo>
                <a:lnTo>
                  <a:pt x="1943100" y="2567940"/>
                </a:lnTo>
                <a:cubicBezTo>
                  <a:pt x="1943100" y="2311718"/>
                  <a:pt x="1978343" y="2064068"/>
                  <a:pt x="2047875" y="1831658"/>
                </a:cubicBezTo>
                <a:cubicBezTo>
                  <a:pt x="2113598" y="1612583"/>
                  <a:pt x="2205990" y="1418273"/>
                  <a:pt x="2323148" y="1252538"/>
                </a:cubicBezTo>
                <a:cubicBezTo>
                  <a:pt x="2539365" y="946785"/>
                  <a:pt x="2814638" y="778193"/>
                  <a:pt x="3097530" y="778193"/>
                </a:cubicBezTo>
                <a:lnTo>
                  <a:pt x="3097530" y="441008"/>
                </a:lnTo>
                <a:cubicBezTo>
                  <a:pt x="3061335" y="441008"/>
                  <a:pt x="3023235" y="442913"/>
                  <a:pt x="2987040" y="446723"/>
                </a:cubicBezTo>
                <a:lnTo>
                  <a:pt x="2976563" y="343853"/>
                </a:lnTo>
                <a:cubicBezTo>
                  <a:pt x="3016568" y="340043"/>
                  <a:pt x="3057525" y="337185"/>
                  <a:pt x="3097530" y="337185"/>
                </a:cubicBezTo>
                <a:lnTo>
                  <a:pt x="3097530" y="0"/>
                </a:lnTo>
                <a:lnTo>
                  <a:pt x="3097530" y="0"/>
                </a:lnTo>
                <a:lnTo>
                  <a:pt x="3097530" y="0"/>
                </a:lnTo>
                <a:close/>
                <a:moveTo>
                  <a:pt x="555308" y="593408"/>
                </a:moveTo>
                <a:cubicBezTo>
                  <a:pt x="485775" y="553403"/>
                  <a:pt x="413385" y="521018"/>
                  <a:pt x="340043" y="496253"/>
                </a:cubicBezTo>
                <a:lnTo>
                  <a:pt x="372428" y="398145"/>
                </a:lnTo>
                <a:cubicBezTo>
                  <a:pt x="452438" y="424815"/>
                  <a:pt x="530543" y="460058"/>
                  <a:pt x="606743" y="503873"/>
                </a:cubicBezTo>
                <a:lnTo>
                  <a:pt x="555308" y="593408"/>
                </a:lnTo>
                <a:lnTo>
                  <a:pt x="555308" y="593408"/>
                </a:lnTo>
                <a:lnTo>
                  <a:pt x="555308" y="593408"/>
                </a:lnTo>
                <a:close/>
                <a:moveTo>
                  <a:pt x="921068" y="895350"/>
                </a:moveTo>
                <a:cubicBezTo>
                  <a:pt x="866775" y="834390"/>
                  <a:pt x="809625" y="778193"/>
                  <a:pt x="749618" y="729615"/>
                </a:cubicBezTo>
                <a:lnTo>
                  <a:pt x="815340" y="649605"/>
                </a:lnTo>
                <a:cubicBezTo>
                  <a:pt x="879158" y="701993"/>
                  <a:pt x="940118" y="762000"/>
                  <a:pt x="998220" y="826770"/>
                </a:cubicBezTo>
                <a:lnTo>
                  <a:pt x="921068" y="895350"/>
                </a:lnTo>
                <a:lnTo>
                  <a:pt x="921068" y="895350"/>
                </a:lnTo>
                <a:lnTo>
                  <a:pt x="921068" y="895350"/>
                </a:lnTo>
                <a:close/>
                <a:moveTo>
                  <a:pt x="1192530" y="1290638"/>
                </a:moveTo>
                <a:cubicBezTo>
                  <a:pt x="1154430" y="1218248"/>
                  <a:pt x="1112520" y="1149668"/>
                  <a:pt x="1068705" y="1083945"/>
                </a:cubicBezTo>
                <a:lnTo>
                  <a:pt x="1153478" y="1024890"/>
                </a:lnTo>
                <a:cubicBezTo>
                  <a:pt x="1200150" y="1092518"/>
                  <a:pt x="1243965" y="1165860"/>
                  <a:pt x="1283018" y="1241108"/>
                </a:cubicBezTo>
                <a:lnTo>
                  <a:pt x="1192530" y="1290638"/>
                </a:lnTo>
                <a:lnTo>
                  <a:pt x="1192530" y="1290638"/>
                </a:lnTo>
                <a:lnTo>
                  <a:pt x="1192530" y="1290638"/>
                </a:lnTo>
                <a:close/>
                <a:moveTo>
                  <a:pt x="1294448" y="1509713"/>
                </a:moveTo>
                <a:lnTo>
                  <a:pt x="1390650" y="1470660"/>
                </a:lnTo>
                <a:cubicBezTo>
                  <a:pt x="1422083" y="1546860"/>
                  <a:pt x="1449705" y="1626870"/>
                  <a:pt x="1473518" y="1707833"/>
                </a:cubicBezTo>
                <a:lnTo>
                  <a:pt x="1374458" y="1737360"/>
                </a:lnTo>
                <a:cubicBezTo>
                  <a:pt x="1350645" y="1659255"/>
                  <a:pt x="1323975" y="1583055"/>
                  <a:pt x="1294448" y="1509713"/>
                </a:cubicBezTo>
                <a:lnTo>
                  <a:pt x="1294448" y="1509713"/>
                </a:lnTo>
                <a:close/>
                <a:moveTo>
                  <a:pt x="1626870" y="2211705"/>
                </a:moveTo>
                <a:lnTo>
                  <a:pt x="1549718" y="2202180"/>
                </a:lnTo>
                <a:lnTo>
                  <a:pt x="1472565" y="2211705"/>
                </a:lnTo>
                <a:cubicBezTo>
                  <a:pt x="1463040" y="2131695"/>
                  <a:pt x="1449705" y="2050733"/>
                  <a:pt x="1434465" y="1972628"/>
                </a:cubicBezTo>
                <a:lnTo>
                  <a:pt x="1535430" y="1951673"/>
                </a:lnTo>
                <a:cubicBezTo>
                  <a:pt x="1541145" y="1977390"/>
                  <a:pt x="1545908" y="2003108"/>
                  <a:pt x="1550670" y="2028825"/>
                </a:cubicBezTo>
                <a:cubicBezTo>
                  <a:pt x="1555433" y="2003108"/>
                  <a:pt x="1560195" y="1977390"/>
                  <a:pt x="1565910" y="1951673"/>
                </a:cubicBezTo>
                <a:lnTo>
                  <a:pt x="1666875" y="1972628"/>
                </a:lnTo>
                <a:cubicBezTo>
                  <a:pt x="1648778" y="2050733"/>
                  <a:pt x="1635443" y="2130743"/>
                  <a:pt x="1626870" y="2211705"/>
                </a:cubicBezTo>
                <a:lnTo>
                  <a:pt x="1626870" y="2211705"/>
                </a:lnTo>
                <a:close/>
                <a:moveTo>
                  <a:pt x="1723073" y="1737360"/>
                </a:moveTo>
                <a:lnTo>
                  <a:pt x="1624013" y="1707833"/>
                </a:lnTo>
                <a:cubicBezTo>
                  <a:pt x="1647825" y="1626870"/>
                  <a:pt x="1676400" y="1546860"/>
                  <a:pt x="1706880" y="1470660"/>
                </a:cubicBezTo>
                <a:lnTo>
                  <a:pt x="1803083" y="1509713"/>
                </a:lnTo>
                <a:cubicBezTo>
                  <a:pt x="1773555" y="1583055"/>
                  <a:pt x="1746885" y="1659255"/>
                  <a:pt x="1723073" y="1737360"/>
                </a:cubicBezTo>
                <a:lnTo>
                  <a:pt x="1723073" y="1737360"/>
                </a:lnTo>
                <a:close/>
                <a:moveTo>
                  <a:pt x="1905000" y="1290638"/>
                </a:moveTo>
                <a:lnTo>
                  <a:pt x="1813560" y="1242060"/>
                </a:lnTo>
                <a:cubicBezTo>
                  <a:pt x="1853565" y="1166813"/>
                  <a:pt x="1897380" y="1093470"/>
                  <a:pt x="1943100" y="1025843"/>
                </a:cubicBezTo>
                <a:lnTo>
                  <a:pt x="2027873" y="1084898"/>
                </a:lnTo>
                <a:cubicBezTo>
                  <a:pt x="1985010" y="1148715"/>
                  <a:pt x="1943100" y="1218248"/>
                  <a:pt x="1905000" y="1290638"/>
                </a:cubicBezTo>
                <a:lnTo>
                  <a:pt x="1905000" y="1290638"/>
                </a:lnTo>
                <a:close/>
                <a:moveTo>
                  <a:pt x="2176463" y="895350"/>
                </a:moveTo>
                <a:lnTo>
                  <a:pt x="2099310" y="826770"/>
                </a:lnTo>
                <a:cubicBezTo>
                  <a:pt x="2156460" y="762000"/>
                  <a:pt x="2218373" y="702945"/>
                  <a:pt x="2282190" y="649605"/>
                </a:cubicBezTo>
                <a:lnTo>
                  <a:pt x="2347913" y="729615"/>
                </a:lnTo>
                <a:cubicBezTo>
                  <a:pt x="2288858" y="778193"/>
                  <a:pt x="2230755" y="834390"/>
                  <a:pt x="2176463" y="895350"/>
                </a:cubicBezTo>
                <a:lnTo>
                  <a:pt x="2176463" y="895350"/>
                </a:lnTo>
                <a:close/>
                <a:moveTo>
                  <a:pt x="2543175" y="593408"/>
                </a:moveTo>
                <a:lnTo>
                  <a:pt x="2491740" y="503873"/>
                </a:lnTo>
                <a:cubicBezTo>
                  <a:pt x="2566988" y="460058"/>
                  <a:pt x="2646045" y="424815"/>
                  <a:pt x="2726055" y="398145"/>
                </a:cubicBezTo>
                <a:lnTo>
                  <a:pt x="2758440" y="496253"/>
                </a:lnTo>
                <a:cubicBezTo>
                  <a:pt x="2684145" y="521018"/>
                  <a:pt x="2611755" y="553403"/>
                  <a:pt x="2543175" y="593408"/>
                </a:cubicBezTo>
                <a:lnTo>
                  <a:pt x="2543175" y="593408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FE4FDE7-C745-E043-F96A-BDA3DD433538}"/>
              </a:ext>
            </a:extLst>
          </p:cNvPr>
          <p:cNvSpPr/>
          <p:nvPr/>
        </p:nvSpPr>
        <p:spPr>
          <a:xfrm>
            <a:off x="5234939" y="5123589"/>
            <a:ext cx="1892617" cy="1823622"/>
          </a:xfrm>
          <a:custGeom>
            <a:avLst/>
            <a:gdLst>
              <a:gd name="connsiteX0" fmla="*/ 1892617 w 1892617"/>
              <a:gd name="connsiteY0" fmla="*/ 1785528 h 1785527"/>
              <a:gd name="connsiteX1" fmla="*/ 1256348 w 1892617"/>
              <a:gd name="connsiteY1" fmla="*/ 128178 h 1785527"/>
              <a:gd name="connsiteX2" fmla="*/ 467678 w 1892617"/>
              <a:gd name="connsiteY2" fmla="*/ 171040 h 1785527"/>
              <a:gd name="connsiteX3" fmla="*/ 0 w 1892617"/>
              <a:gd name="connsiteY3" fmla="*/ 1754096 h 1785527"/>
              <a:gd name="connsiteX4" fmla="*/ 1892617 w 1892617"/>
              <a:gd name="connsiteY4" fmla="*/ 1785528 h 1785527"/>
              <a:gd name="connsiteX0" fmla="*/ 1892617 w 1892617"/>
              <a:gd name="connsiteY0" fmla="*/ 1785528 h 1785528"/>
              <a:gd name="connsiteX1" fmla="*/ 1256348 w 1892617"/>
              <a:gd name="connsiteY1" fmla="*/ 128178 h 1785528"/>
              <a:gd name="connsiteX2" fmla="*/ 467678 w 1892617"/>
              <a:gd name="connsiteY2" fmla="*/ 171040 h 1785528"/>
              <a:gd name="connsiteX3" fmla="*/ 0 w 1892617"/>
              <a:gd name="connsiteY3" fmla="*/ 1754096 h 1785528"/>
              <a:gd name="connsiteX4" fmla="*/ 1892617 w 1892617"/>
              <a:gd name="connsiteY4" fmla="*/ 1785528 h 178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617" h="1785528">
                <a:moveTo>
                  <a:pt x="1892617" y="1785528"/>
                </a:moveTo>
                <a:cubicBezTo>
                  <a:pt x="1892617" y="1785528"/>
                  <a:pt x="1238250" y="898603"/>
                  <a:pt x="1256348" y="128178"/>
                </a:cubicBezTo>
                <a:cubicBezTo>
                  <a:pt x="1248728" y="-68990"/>
                  <a:pt x="461963" y="-26127"/>
                  <a:pt x="467678" y="171040"/>
                </a:cubicBezTo>
                <a:cubicBezTo>
                  <a:pt x="488633" y="839696"/>
                  <a:pt x="0" y="1754096"/>
                  <a:pt x="0" y="1754096"/>
                </a:cubicBezTo>
                <a:lnTo>
                  <a:pt x="1892617" y="1785528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02CA79-08EF-8617-A33D-2889391680D8}"/>
              </a:ext>
            </a:extLst>
          </p:cNvPr>
          <p:cNvSpPr/>
          <p:nvPr/>
        </p:nvSpPr>
        <p:spPr>
          <a:xfrm>
            <a:off x="6044564" y="5124143"/>
            <a:ext cx="104775" cy="218884"/>
          </a:xfrm>
          <a:custGeom>
            <a:avLst/>
            <a:gdLst>
              <a:gd name="connsiteX0" fmla="*/ 0 w 104775"/>
              <a:gd name="connsiteY0" fmla="*/ 0 h 214312"/>
              <a:gd name="connsiteX1" fmla="*/ 104775 w 104775"/>
              <a:gd name="connsiteY1" fmla="*/ 0 h 214312"/>
              <a:gd name="connsiteX2" fmla="*/ 104775 w 104775"/>
              <a:gd name="connsiteY2" fmla="*/ 214313 h 214312"/>
              <a:gd name="connsiteX3" fmla="*/ 0 w 104775"/>
              <a:gd name="connsiteY3" fmla="*/ 214313 h 21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" h="214312">
                <a:moveTo>
                  <a:pt x="0" y="0"/>
                </a:moveTo>
                <a:lnTo>
                  <a:pt x="104775" y="0"/>
                </a:lnTo>
                <a:lnTo>
                  <a:pt x="104775" y="214313"/>
                </a:lnTo>
                <a:lnTo>
                  <a:pt x="0" y="21431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4A37C95-9843-5FEA-D519-E4DDCD6D29D1}"/>
              </a:ext>
            </a:extLst>
          </p:cNvPr>
          <p:cNvSpPr/>
          <p:nvPr/>
        </p:nvSpPr>
        <p:spPr>
          <a:xfrm>
            <a:off x="6044564" y="5516189"/>
            <a:ext cx="104775" cy="218884"/>
          </a:xfrm>
          <a:custGeom>
            <a:avLst/>
            <a:gdLst>
              <a:gd name="connsiteX0" fmla="*/ 0 w 104775"/>
              <a:gd name="connsiteY0" fmla="*/ 0 h 214312"/>
              <a:gd name="connsiteX1" fmla="*/ 104775 w 104775"/>
              <a:gd name="connsiteY1" fmla="*/ 0 h 214312"/>
              <a:gd name="connsiteX2" fmla="*/ 104775 w 104775"/>
              <a:gd name="connsiteY2" fmla="*/ 214312 h 214312"/>
              <a:gd name="connsiteX3" fmla="*/ 0 w 104775"/>
              <a:gd name="connsiteY3" fmla="*/ 214312 h 21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" h="214312">
                <a:moveTo>
                  <a:pt x="0" y="0"/>
                </a:moveTo>
                <a:lnTo>
                  <a:pt x="104775" y="0"/>
                </a:lnTo>
                <a:lnTo>
                  <a:pt x="104775" y="214312"/>
                </a:lnTo>
                <a:lnTo>
                  <a:pt x="0" y="21431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B46635-ED4A-1D2B-2AF5-AF33499B4883}"/>
              </a:ext>
            </a:extLst>
          </p:cNvPr>
          <p:cNvSpPr/>
          <p:nvPr/>
        </p:nvSpPr>
        <p:spPr>
          <a:xfrm>
            <a:off x="6044564" y="5908237"/>
            <a:ext cx="104775" cy="218884"/>
          </a:xfrm>
          <a:custGeom>
            <a:avLst/>
            <a:gdLst>
              <a:gd name="connsiteX0" fmla="*/ 0 w 104775"/>
              <a:gd name="connsiteY0" fmla="*/ 0 h 214312"/>
              <a:gd name="connsiteX1" fmla="*/ 104775 w 104775"/>
              <a:gd name="connsiteY1" fmla="*/ 0 h 214312"/>
              <a:gd name="connsiteX2" fmla="*/ 104775 w 104775"/>
              <a:gd name="connsiteY2" fmla="*/ 214313 h 214312"/>
              <a:gd name="connsiteX3" fmla="*/ 0 w 104775"/>
              <a:gd name="connsiteY3" fmla="*/ 214313 h 21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" h="214312">
                <a:moveTo>
                  <a:pt x="0" y="0"/>
                </a:moveTo>
                <a:lnTo>
                  <a:pt x="104775" y="0"/>
                </a:lnTo>
                <a:lnTo>
                  <a:pt x="104775" y="214313"/>
                </a:lnTo>
                <a:lnTo>
                  <a:pt x="0" y="21431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C8D6AF2-1D43-2E45-57BA-A9853BC75B30}"/>
              </a:ext>
            </a:extLst>
          </p:cNvPr>
          <p:cNvSpPr/>
          <p:nvPr/>
        </p:nvSpPr>
        <p:spPr>
          <a:xfrm>
            <a:off x="6044564" y="6301257"/>
            <a:ext cx="104775" cy="362862"/>
          </a:xfrm>
          <a:custGeom>
            <a:avLst/>
            <a:gdLst>
              <a:gd name="connsiteX0" fmla="*/ 0 w 104775"/>
              <a:gd name="connsiteY0" fmla="*/ 0 h 355282"/>
              <a:gd name="connsiteX1" fmla="*/ 104775 w 104775"/>
              <a:gd name="connsiteY1" fmla="*/ 0 h 355282"/>
              <a:gd name="connsiteX2" fmla="*/ 104775 w 104775"/>
              <a:gd name="connsiteY2" fmla="*/ 355282 h 355282"/>
              <a:gd name="connsiteX3" fmla="*/ 0 w 104775"/>
              <a:gd name="connsiteY3" fmla="*/ 355282 h 35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" h="355282">
                <a:moveTo>
                  <a:pt x="0" y="0"/>
                </a:moveTo>
                <a:lnTo>
                  <a:pt x="104775" y="0"/>
                </a:lnTo>
                <a:lnTo>
                  <a:pt x="104775" y="355282"/>
                </a:lnTo>
                <a:lnTo>
                  <a:pt x="0" y="3552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51877A-AF7E-C046-079C-94F0FA1985A4}"/>
              </a:ext>
            </a:extLst>
          </p:cNvPr>
          <p:cNvGrpSpPr/>
          <p:nvPr/>
        </p:nvGrpSpPr>
        <p:grpSpPr>
          <a:xfrm>
            <a:off x="7265135" y="2535995"/>
            <a:ext cx="977488" cy="977488"/>
            <a:chOff x="7205655" y="3962305"/>
            <a:chExt cx="962300" cy="9623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790C30-788C-7C05-2B72-FB539E131ED4}"/>
                </a:ext>
              </a:extLst>
            </p:cNvPr>
            <p:cNvSpPr/>
            <p:nvPr/>
          </p:nvSpPr>
          <p:spPr>
            <a:xfrm>
              <a:off x="7205655" y="3962305"/>
              <a:ext cx="962300" cy="96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2CB7C14-CFD0-3242-4F70-9A386A684D7F}"/>
                </a:ext>
              </a:extLst>
            </p:cNvPr>
            <p:cNvSpPr/>
            <p:nvPr/>
          </p:nvSpPr>
          <p:spPr>
            <a:xfrm>
              <a:off x="7377690" y="4134340"/>
              <a:ext cx="618230" cy="61823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90500" sx="98000" sy="98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E43FA2-2125-F891-2683-EE9780C9C423}"/>
              </a:ext>
            </a:extLst>
          </p:cNvPr>
          <p:cNvGrpSpPr/>
          <p:nvPr/>
        </p:nvGrpSpPr>
        <p:grpSpPr>
          <a:xfrm>
            <a:off x="4059443" y="2535995"/>
            <a:ext cx="977488" cy="977488"/>
            <a:chOff x="7205655" y="3962305"/>
            <a:chExt cx="962300" cy="9623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4BCA7EB-D806-0504-30FC-1F85D2D21B10}"/>
                </a:ext>
              </a:extLst>
            </p:cNvPr>
            <p:cNvSpPr/>
            <p:nvPr/>
          </p:nvSpPr>
          <p:spPr>
            <a:xfrm>
              <a:off x="7205655" y="3962305"/>
              <a:ext cx="962300" cy="962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C72B4F5-0A93-F87E-E0C4-8CE8BB5A9FF0}"/>
                </a:ext>
              </a:extLst>
            </p:cNvPr>
            <p:cNvSpPr/>
            <p:nvPr/>
          </p:nvSpPr>
          <p:spPr>
            <a:xfrm>
              <a:off x="7377690" y="4134340"/>
              <a:ext cx="618230" cy="61823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90500" sx="98000" sy="98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2" name="TextBox 18">
            <a:extLst>
              <a:ext uri="{FF2B5EF4-FFF2-40B4-BE49-F238E27FC236}">
                <a16:creationId xmlns:a16="http://schemas.microsoft.com/office/drawing/2014/main" id="{28660BA5-4A60-5D6C-E76B-C93BDDDF9C93}"/>
              </a:ext>
            </a:extLst>
          </p:cNvPr>
          <p:cNvSpPr txBox="1"/>
          <p:nvPr/>
        </p:nvSpPr>
        <p:spPr>
          <a:xfrm>
            <a:off x="591997" y="2304178"/>
            <a:ext cx="3199054" cy="120930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eiusmod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tempor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incididunt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ut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labore et dolore magna</a:t>
            </a:r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E7EF0124-2A47-3A7F-CD71-3D2989F05C46}"/>
              </a:ext>
            </a:extLst>
          </p:cNvPr>
          <p:cNvSpPr txBox="1"/>
          <p:nvPr/>
        </p:nvSpPr>
        <p:spPr>
          <a:xfrm>
            <a:off x="8417373" y="2304178"/>
            <a:ext cx="3199054" cy="120930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eiusmod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tempor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incididunt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ut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labore et dolore magna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8121F-290A-CAE2-0D8C-0FFA858AC489}"/>
              </a:ext>
            </a:extLst>
          </p:cNvPr>
          <p:cNvSpPr txBox="1"/>
          <p:nvPr/>
        </p:nvSpPr>
        <p:spPr>
          <a:xfrm>
            <a:off x="2960729" y="558725"/>
            <a:ext cx="6270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Roadmap Infographic</a:t>
            </a:r>
            <a:endParaRPr lang="en-ID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" name="Graphic 2" descr="Boardroom with solid fill">
            <a:extLst>
              <a:ext uri="{FF2B5EF4-FFF2-40B4-BE49-F238E27FC236}">
                <a16:creationId xmlns:a16="http://schemas.microsoft.com/office/drawing/2014/main" id="{B15A4080-184A-605C-6F3B-8B5ED0BF7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3984" y="2839207"/>
            <a:ext cx="368405" cy="368405"/>
          </a:xfrm>
          <a:prstGeom prst="rect">
            <a:avLst/>
          </a:prstGeom>
        </p:spPr>
      </p:pic>
      <p:pic>
        <p:nvPicPr>
          <p:cNvPr id="5" name="Graphic 4" descr="User network with solid fill">
            <a:extLst>
              <a:ext uri="{FF2B5EF4-FFF2-40B4-BE49-F238E27FC236}">
                <a16:creationId xmlns:a16="http://schemas.microsoft.com/office/drawing/2014/main" id="{2337FBB2-5030-60B4-1B53-D02CFA20B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4416" y="2793946"/>
            <a:ext cx="458926" cy="45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01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aphic 30">
            <a:extLst>
              <a:ext uri="{FF2B5EF4-FFF2-40B4-BE49-F238E27FC236}">
                <a16:creationId xmlns:a16="http://schemas.microsoft.com/office/drawing/2014/main" id="{B140431D-C21C-5B87-DFEE-6BC610210BD4}"/>
              </a:ext>
            </a:extLst>
          </p:cNvPr>
          <p:cNvGrpSpPr/>
          <p:nvPr/>
        </p:nvGrpSpPr>
        <p:grpSpPr>
          <a:xfrm>
            <a:off x="-296903" y="0"/>
            <a:ext cx="7093113" cy="6890693"/>
            <a:chOff x="4090987" y="1481137"/>
            <a:chExt cx="4005262" cy="3890962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2A17FB-6974-E980-0DC9-A06B33B03145}"/>
                </a:ext>
              </a:extLst>
            </p:cNvPr>
            <p:cNvSpPr/>
            <p:nvPr/>
          </p:nvSpPr>
          <p:spPr>
            <a:xfrm>
              <a:off x="5906452" y="1800224"/>
              <a:ext cx="1813559" cy="1812607"/>
            </a:xfrm>
            <a:custGeom>
              <a:avLst/>
              <a:gdLst>
                <a:gd name="connsiteX0" fmla="*/ 1813560 w 1813559"/>
                <a:gd name="connsiteY0" fmla="*/ 1812608 h 1812607"/>
                <a:gd name="connsiteX1" fmla="*/ 1795463 w 1813559"/>
                <a:gd name="connsiteY1" fmla="*/ 1812608 h 1812607"/>
                <a:gd name="connsiteX2" fmla="*/ 1096328 w 1813559"/>
                <a:gd name="connsiteY2" fmla="*/ 1671638 h 1812607"/>
                <a:gd name="connsiteX3" fmla="*/ 525780 w 1813559"/>
                <a:gd name="connsiteY3" fmla="*/ 1286828 h 1812607"/>
                <a:gd name="connsiteX4" fmla="*/ 140970 w 1813559"/>
                <a:gd name="connsiteY4" fmla="*/ 716280 h 1812607"/>
                <a:gd name="connsiteX5" fmla="*/ 0 w 1813559"/>
                <a:gd name="connsiteY5" fmla="*/ 18098 h 1812607"/>
                <a:gd name="connsiteX6" fmla="*/ 0 w 1813559"/>
                <a:gd name="connsiteY6" fmla="*/ 0 h 1812607"/>
                <a:gd name="connsiteX7" fmla="*/ 373380 w 1813559"/>
                <a:gd name="connsiteY7" fmla="*/ 0 h 1812607"/>
                <a:gd name="connsiteX8" fmla="*/ 373380 w 1813559"/>
                <a:gd name="connsiteY8" fmla="*/ 18098 h 1812607"/>
                <a:gd name="connsiteX9" fmla="*/ 1795463 w 1813559"/>
                <a:gd name="connsiteY9" fmla="*/ 1440180 h 1812607"/>
                <a:gd name="connsiteX10" fmla="*/ 1813560 w 1813559"/>
                <a:gd name="connsiteY10" fmla="*/ 1440180 h 1812607"/>
                <a:gd name="connsiteX11" fmla="*/ 1813560 w 1813559"/>
                <a:gd name="connsiteY11" fmla="*/ 1812608 h 181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3559" h="1812607">
                  <a:moveTo>
                    <a:pt x="1813560" y="1812608"/>
                  </a:moveTo>
                  <a:lnTo>
                    <a:pt x="1795463" y="1812608"/>
                  </a:lnTo>
                  <a:cubicBezTo>
                    <a:pt x="1553528" y="1812608"/>
                    <a:pt x="1318260" y="1764983"/>
                    <a:pt x="1096328" y="1671638"/>
                  </a:cubicBezTo>
                  <a:cubicBezTo>
                    <a:pt x="882967" y="1581150"/>
                    <a:pt x="690563" y="1451610"/>
                    <a:pt x="525780" y="1286828"/>
                  </a:cubicBezTo>
                  <a:cubicBezTo>
                    <a:pt x="360997" y="1122045"/>
                    <a:pt x="231457" y="930593"/>
                    <a:pt x="140970" y="716280"/>
                  </a:cubicBezTo>
                  <a:cubicBezTo>
                    <a:pt x="47625" y="495300"/>
                    <a:pt x="0" y="260033"/>
                    <a:pt x="0" y="18098"/>
                  </a:cubicBezTo>
                  <a:lnTo>
                    <a:pt x="0" y="0"/>
                  </a:lnTo>
                  <a:lnTo>
                    <a:pt x="373380" y="0"/>
                  </a:lnTo>
                  <a:lnTo>
                    <a:pt x="373380" y="18098"/>
                  </a:lnTo>
                  <a:cubicBezTo>
                    <a:pt x="373380" y="802005"/>
                    <a:pt x="1011555" y="1440180"/>
                    <a:pt x="1795463" y="1440180"/>
                  </a:cubicBezTo>
                  <a:lnTo>
                    <a:pt x="1813560" y="1440180"/>
                  </a:lnTo>
                  <a:lnTo>
                    <a:pt x="1813560" y="1812608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E3D1D54-E5AA-51EF-3356-E6017C7F6C0C}"/>
                </a:ext>
              </a:extLst>
            </p:cNvPr>
            <p:cNvSpPr/>
            <p:nvPr/>
          </p:nvSpPr>
          <p:spPr>
            <a:xfrm>
              <a:off x="4467224" y="1799272"/>
              <a:ext cx="1813559" cy="1813560"/>
            </a:xfrm>
            <a:custGeom>
              <a:avLst/>
              <a:gdLst>
                <a:gd name="connsiteX0" fmla="*/ 18098 w 1813559"/>
                <a:gd name="connsiteY0" fmla="*/ 1813560 h 1813560"/>
                <a:gd name="connsiteX1" fmla="*/ 0 w 1813559"/>
                <a:gd name="connsiteY1" fmla="*/ 1813560 h 1813560"/>
                <a:gd name="connsiteX2" fmla="*/ 0 w 1813559"/>
                <a:gd name="connsiteY2" fmla="*/ 1440180 h 1813560"/>
                <a:gd name="connsiteX3" fmla="*/ 18098 w 1813559"/>
                <a:gd name="connsiteY3" fmla="*/ 1440180 h 1813560"/>
                <a:gd name="connsiteX4" fmla="*/ 1440180 w 1813559"/>
                <a:gd name="connsiteY4" fmla="*/ 18097 h 1813560"/>
                <a:gd name="connsiteX5" fmla="*/ 1440180 w 1813559"/>
                <a:gd name="connsiteY5" fmla="*/ 0 h 1813560"/>
                <a:gd name="connsiteX6" fmla="*/ 1813560 w 1813559"/>
                <a:gd name="connsiteY6" fmla="*/ 0 h 1813560"/>
                <a:gd name="connsiteX7" fmla="*/ 1813560 w 1813559"/>
                <a:gd name="connsiteY7" fmla="*/ 18097 h 1813560"/>
                <a:gd name="connsiteX8" fmla="*/ 1672590 w 1813559"/>
                <a:gd name="connsiteY8" fmla="*/ 716280 h 1813560"/>
                <a:gd name="connsiteX9" fmla="*/ 1287780 w 1813559"/>
                <a:gd name="connsiteY9" fmla="*/ 1286828 h 1813560"/>
                <a:gd name="connsiteX10" fmla="*/ 717233 w 1813559"/>
                <a:gd name="connsiteY10" fmla="*/ 1671637 h 1813560"/>
                <a:gd name="connsiteX11" fmla="*/ 18098 w 1813559"/>
                <a:gd name="connsiteY11" fmla="*/ 181356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3559" h="1813560">
                  <a:moveTo>
                    <a:pt x="18098" y="1813560"/>
                  </a:moveTo>
                  <a:lnTo>
                    <a:pt x="0" y="1813560"/>
                  </a:lnTo>
                  <a:lnTo>
                    <a:pt x="0" y="1440180"/>
                  </a:lnTo>
                  <a:lnTo>
                    <a:pt x="18098" y="1440180"/>
                  </a:lnTo>
                  <a:cubicBezTo>
                    <a:pt x="802005" y="1440180"/>
                    <a:pt x="1440180" y="802005"/>
                    <a:pt x="1440180" y="18097"/>
                  </a:cubicBezTo>
                  <a:lnTo>
                    <a:pt x="1440180" y="0"/>
                  </a:lnTo>
                  <a:lnTo>
                    <a:pt x="1813560" y="0"/>
                  </a:lnTo>
                  <a:lnTo>
                    <a:pt x="1813560" y="18097"/>
                  </a:lnTo>
                  <a:cubicBezTo>
                    <a:pt x="1813560" y="260033"/>
                    <a:pt x="1765935" y="495300"/>
                    <a:pt x="1672590" y="716280"/>
                  </a:cubicBezTo>
                  <a:cubicBezTo>
                    <a:pt x="1582103" y="929640"/>
                    <a:pt x="1452563" y="1122045"/>
                    <a:pt x="1287780" y="1286828"/>
                  </a:cubicBezTo>
                  <a:cubicBezTo>
                    <a:pt x="1122998" y="1451610"/>
                    <a:pt x="931545" y="1581150"/>
                    <a:pt x="717233" y="1671637"/>
                  </a:cubicBezTo>
                  <a:cubicBezTo>
                    <a:pt x="495300" y="1766887"/>
                    <a:pt x="260033" y="1813560"/>
                    <a:pt x="18098" y="1813560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6820016-1795-6386-1B22-FC44F87B1735}"/>
                </a:ext>
              </a:extLst>
            </p:cNvPr>
            <p:cNvSpPr/>
            <p:nvPr/>
          </p:nvSpPr>
          <p:spPr>
            <a:xfrm>
              <a:off x="5906452" y="3239452"/>
              <a:ext cx="1813559" cy="1813559"/>
            </a:xfrm>
            <a:custGeom>
              <a:avLst/>
              <a:gdLst>
                <a:gd name="connsiteX0" fmla="*/ 373380 w 1813559"/>
                <a:gd name="connsiteY0" fmla="*/ 1813560 h 1813559"/>
                <a:gd name="connsiteX1" fmla="*/ 0 w 1813559"/>
                <a:gd name="connsiteY1" fmla="*/ 1813560 h 1813559"/>
                <a:gd name="connsiteX2" fmla="*/ 0 w 1813559"/>
                <a:gd name="connsiteY2" fmla="*/ 1795463 h 1813559"/>
                <a:gd name="connsiteX3" fmla="*/ 140970 w 1813559"/>
                <a:gd name="connsiteY3" fmla="*/ 1096328 h 1813559"/>
                <a:gd name="connsiteX4" fmla="*/ 525780 w 1813559"/>
                <a:gd name="connsiteY4" fmla="*/ 525780 h 1813559"/>
                <a:gd name="connsiteX5" fmla="*/ 1096328 w 1813559"/>
                <a:gd name="connsiteY5" fmla="*/ 140970 h 1813559"/>
                <a:gd name="connsiteX6" fmla="*/ 1795463 w 1813559"/>
                <a:gd name="connsiteY6" fmla="*/ 0 h 1813559"/>
                <a:gd name="connsiteX7" fmla="*/ 1813560 w 1813559"/>
                <a:gd name="connsiteY7" fmla="*/ 0 h 1813559"/>
                <a:gd name="connsiteX8" fmla="*/ 1813560 w 1813559"/>
                <a:gd name="connsiteY8" fmla="*/ 373380 h 1813559"/>
                <a:gd name="connsiteX9" fmla="*/ 1795463 w 1813559"/>
                <a:gd name="connsiteY9" fmla="*/ 373380 h 1813559"/>
                <a:gd name="connsiteX10" fmla="*/ 373380 w 1813559"/>
                <a:gd name="connsiteY10" fmla="*/ 1795463 h 1813559"/>
                <a:gd name="connsiteX11" fmla="*/ 373380 w 1813559"/>
                <a:gd name="connsiteY11" fmla="*/ 1813560 h 1813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3559" h="1813559">
                  <a:moveTo>
                    <a:pt x="373380" y="1813560"/>
                  </a:moveTo>
                  <a:lnTo>
                    <a:pt x="0" y="1813560"/>
                  </a:lnTo>
                  <a:lnTo>
                    <a:pt x="0" y="1795463"/>
                  </a:lnTo>
                  <a:cubicBezTo>
                    <a:pt x="0" y="1553528"/>
                    <a:pt x="47625" y="1318260"/>
                    <a:pt x="140970" y="1096328"/>
                  </a:cubicBezTo>
                  <a:cubicBezTo>
                    <a:pt x="231457" y="882967"/>
                    <a:pt x="360997" y="690563"/>
                    <a:pt x="525780" y="525780"/>
                  </a:cubicBezTo>
                  <a:cubicBezTo>
                    <a:pt x="690563" y="360997"/>
                    <a:pt x="882015" y="231457"/>
                    <a:pt x="1096328" y="140970"/>
                  </a:cubicBezTo>
                  <a:cubicBezTo>
                    <a:pt x="1317307" y="47625"/>
                    <a:pt x="1552575" y="0"/>
                    <a:pt x="1795463" y="0"/>
                  </a:cubicBezTo>
                  <a:lnTo>
                    <a:pt x="1813560" y="0"/>
                  </a:lnTo>
                  <a:lnTo>
                    <a:pt x="1813560" y="373380"/>
                  </a:lnTo>
                  <a:lnTo>
                    <a:pt x="1795463" y="373380"/>
                  </a:lnTo>
                  <a:cubicBezTo>
                    <a:pt x="1011555" y="373380"/>
                    <a:pt x="373380" y="1011555"/>
                    <a:pt x="373380" y="1795463"/>
                  </a:cubicBezTo>
                  <a:lnTo>
                    <a:pt x="373380" y="181356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CE5AA81-6146-9996-A04C-2BC1984EBA06}"/>
                </a:ext>
              </a:extLst>
            </p:cNvPr>
            <p:cNvSpPr/>
            <p:nvPr/>
          </p:nvSpPr>
          <p:spPr>
            <a:xfrm>
              <a:off x="4466272" y="3239452"/>
              <a:ext cx="1813560" cy="1813559"/>
            </a:xfrm>
            <a:custGeom>
              <a:avLst/>
              <a:gdLst>
                <a:gd name="connsiteX0" fmla="*/ 1813560 w 1813560"/>
                <a:gd name="connsiteY0" fmla="*/ 1813560 h 1813559"/>
                <a:gd name="connsiteX1" fmla="*/ 1440180 w 1813560"/>
                <a:gd name="connsiteY1" fmla="*/ 1813560 h 1813559"/>
                <a:gd name="connsiteX2" fmla="*/ 1440180 w 1813560"/>
                <a:gd name="connsiteY2" fmla="*/ 1795463 h 1813559"/>
                <a:gd name="connsiteX3" fmla="*/ 18097 w 1813560"/>
                <a:gd name="connsiteY3" fmla="*/ 373380 h 1813559"/>
                <a:gd name="connsiteX4" fmla="*/ 0 w 1813560"/>
                <a:gd name="connsiteY4" fmla="*/ 373380 h 1813559"/>
                <a:gd name="connsiteX5" fmla="*/ 0 w 1813560"/>
                <a:gd name="connsiteY5" fmla="*/ 0 h 1813559"/>
                <a:gd name="connsiteX6" fmla="*/ 18097 w 1813560"/>
                <a:gd name="connsiteY6" fmla="*/ 0 h 1813559"/>
                <a:gd name="connsiteX7" fmla="*/ 717232 w 1813560"/>
                <a:gd name="connsiteY7" fmla="*/ 140970 h 1813559"/>
                <a:gd name="connsiteX8" fmla="*/ 1287780 w 1813560"/>
                <a:gd name="connsiteY8" fmla="*/ 525780 h 1813559"/>
                <a:gd name="connsiteX9" fmla="*/ 1672590 w 1813560"/>
                <a:gd name="connsiteY9" fmla="*/ 1096328 h 1813559"/>
                <a:gd name="connsiteX10" fmla="*/ 1813560 w 1813560"/>
                <a:gd name="connsiteY10" fmla="*/ 1795463 h 1813559"/>
                <a:gd name="connsiteX11" fmla="*/ 1813560 w 1813560"/>
                <a:gd name="connsiteY11" fmla="*/ 1813560 h 1813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3560" h="1813559">
                  <a:moveTo>
                    <a:pt x="1813560" y="1813560"/>
                  </a:moveTo>
                  <a:lnTo>
                    <a:pt x="1440180" y="1813560"/>
                  </a:lnTo>
                  <a:lnTo>
                    <a:pt x="1440180" y="1795463"/>
                  </a:lnTo>
                  <a:cubicBezTo>
                    <a:pt x="1440180" y="1011555"/>
                    <a:pt x="802005" y="373380"/>
                    <a:pt x="18097" y="373380"/>
                  </a:cubicBezTo>
                  <a:lnTo>
                    <a:pt x="0" y="373380"/>
                  </a:lnTo>
                  <a:lnTo>
                    <a:pt x="0" y="0"/>
                  </a:lnTo>
                  <a:lnTo>
                    <a:pt x="18097" y="0"/>
                  </a:lnTo>
                  <a:cubicBezTo>
                    <a:pt x="260032" y="0"/>
                    <a:pt x="495300" y="47625"/>
                    <a:pt x="717232" y="140970"/>
                  </a:cubicBezTo>
                  <a:cubicBezTo>
                    <a:pt x="930593" y="231457"/>
                    <a:pt x="1122998" y="360997"/>
                    <a:pt x="1287780" y="525780"/>
                  </a:cubicBezTo>
                  <a:cubicBezTo>
                    <a:pt x="1452562" y="690563"/>
                    <a:pt x="1582103" y="882015"/>
                    <a:pt x="1672590" y="1096328"/>
                  </a:cubicBezTo>
                  <a:cubicBezTo>
                    <a:pt x="1765935" y="1317307"/>
                    <a:pt x="1813560" y="1552575"/>
                    <a:pt x="1813560" y="1795463"/>
                  </a:cubicBezTo>
                  <a:lnTo>
                    <a:pt x="1813560" y="181356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B93F192-5346-757A-3E47-3C5A98C22C59}"/>
                </a:ext>
              </a:extLst>
            </p:cNvPr>
            <p:cNvSpPr/>
            <p:nvPr/>
          </p:nvSpPr>
          <p:spPr>
            <a:xfrm>
              <a:off x="6314121" y="2635566"/>
              <a:ext cx="579120" cy="576262"/>
            </a:xfrm>
            <a:custGeom>
              <a:avLst/>
              <a:gdLst>
                <a:gd name="connsiteX0" fmla="*/ 572453 w 579120"/>
                <a:gd name="connsiteY0" fmla="*/ 576263 h 576262"/>
                <a:gd name="connsiteX1" fmla="*/ 557213 w 579120"/>
                <a:gd name="connsiteY1" fmla="*/ 567690 h 576262"/>
                <a:gd name="connsiteX2" fmla="*/ 563880 w 579120"/>
                <a:gd name="connsiteY2" fmla="*/ 557213 h 576262"/>
                <a:gd name="connsiteX3" fmla="*/ 579120 w 579120"/>
                <a:gd name="connsiteY3" fmla="*/ 565785 h 576262"/>
                <a:gd name="connsiteX4" fmla="*/ 572453 w 579120"/>
                <a:gd name="connsiteY4" fmla="*/ 576263 h 576262"/>
                <a:gd name="connsiteX5" fmla="*/ 514350 w 579120"/>
                <a:gd name="connsiteY5" fmla="*/ 541020 h 576262"/>
                <a:gd name="connsiteX6" fmla="*/ 472440 w 579120"/>
                <a:gd name="connsiteY6" fmla="*/ 513398 h 576262"/>
                <a:gd name="connsiteX7" fmla="*/ 479108 w 579120"/>
                <a:gd name="connsiteY7" fmla="*/ 502920 h 576262"/>
                <a:gd name="connsiteX8" fmla="*/ 520065 w 579120"/>
                <a:gd name="connsiteY8" fmla="*/ 530543 h 576262"/>
                <a:gd name="connsiteX9" fmla="*/ 514350 w 579120"/>
                <a:gd name="connsiteY9" fmla="*/ 541020 h 576262"/>
                <a:gd name="connsiteX10" fmla="*/ 432435 w 579120"/>
                <a:gd name="connsiteY10" fmla="*/ 484823 h 576262"/>
                <a:gd name="connsiteX11" fmla="*/ 392430 w 579120"/>
                <a:gd name="connsiteY11" fmla="*/ 454342 h 576262"/>
                <a:gd name="connsiteX12" fmla="*/ 400050 w 579120"/>
                <a:gd name="connsiteY12" fmla="*/ 444817 h 576262"/>
                <a:gd name="connsiteX13" fmla="*/ 439103 w 579120"/>
                <a:gd name="connsiteY13" fmla="*/ 474345 h 576262"/>
                <a:gd name="connsiteX14" fmla="*/ 432435 w 579120"/>
                <a:gd name="connsiteY14" fmla="*/ 484823 h 576262"/>
                <a:gd name="connsiteX15" fmla="*/ 354330 w 579120"/>
                <a:gd name="connsiteY15" fmla="*/ 422910 h 576262"/>
                <a:gd name="connsiteX16" fmla="*/ 316230 w 579120"/>
                <a:gd name="connsiteY16" fmla="*/ 390525 h 576262"/>
                <a:gd name="connsiteX17" fmla="*/ 324803 w 579120"/>
                <a:gd name="connsiteY17" fmla="*/ 381000 h 576262"/>
                <a:gd name="connsiteX18" fmla="*/ 361950 w 579120"/>
                <a:gd name="connsiteY18" fmla="*/ 413385 h 576262"/>
                <a:gd name="connsiteX19" fmla="*/ 354330 w 579120"/>
                <a:gd name="connsiteY19" fmla="*/ 422910 h 576262"/>
                <a:gd name="connsiteX20" fmla="*/ 279083 w 579120"/>
                <a:gd name="connsiteY20" fmla="*/ 357188 h 576262"/>
                <a:gd name="connsiteX21" fmla="*/ 242888 w 579120"/>
                <a:gd name="connsiteY21" fmla="*/ 321945 h 576262"/>
                <a:gd name="connsiteX22" fmla="*/ 251460 w 579120"/>
                <a:gd name="connsiteY22" fmla="*/ 313373 h 576262"/>
                <a:gd name="connsiteX23" fmla="*/ 286703 w 579120"/>
                <a:gd name="connsiteY23" fmla="*/ 347663 h 576262"/>
                <a:gd name="connsiteX24" fmla="*/ 279083 w 579120"/>
                <a:gd name="connsiteY24" fmla="*/ 357188 h 576262"/>
                <a:gd name="connsiteX25" fmla="*/ 208598 w 579120"/>
                <a:gd name="connsiteY25" fmla="*/ 285750 h 576262"/>
                <a:gd name="connsiteX26" fmla="*/ 175260 w 579120"/>
                <a:gd name="connsiteY26" fmla="*/ 248603 h 576262"/>
                <a:gd name="connsiteX27" fmla="*/ 184785 w 579120"/>
                <a:gd name="connsiteY27" fmla="*/ 240030 h 576262"/>
                <a:gd name="connsiteX28" fmla="*/ 218122 w 579120"/>
                <a:gd name="connsiteY28" fmla="*/ 277178 h 576262"/>
                <a:gd name="connsiteX29" fmla="*/ 208598 w 579120"/>
                <a:gd name="connsiteY29" fmla="*/ 285750 h 576262"/>
                <a:gd name="connsiteX30" fmla="*/ 142875 w 579120"/>
                <a:gd name="connsiteY30" fmla="*/ 211455 h 576262"/>
                <a:gd name="connsiteX31" fmla="*/ 111443 w 579120"/>
                <a:gd name="connsiteY31" fmla="*/ 172403 h 576262"/>
                <a:gd name="connsiteX32" fmla="*/ 120968 w 579120"/>
                <a:gd name="connsiteY32" fmla="*/ 164783 h 576262"/>
                <a:gd name="connsiteX33" fmla="*/ 152400 w 579120"/>
                <a:gd name="connsiteY33" fmla="*/ 203835 h 576262"/>
                <a:gd name="connsiteX34" fmla="*/ 142875 w 579120"/>
                <a:gd name="connsiteY34" fmla="*/ 211455 h 576262"/>
                <a:gd name="connsiteX35" fmla="*/ 81915 w 579120"/>
                <a:gd name="connsiteY35" fmla="*/ 132398 h 576262"/>
                <a:gd name="connsiteX36" fmla="*/ 53340 w 579120"/>
                <a:gd name="connsiteY36" fmla="*/ 91440 h 576262"/>
                <a:gd name="connsiteX37" fmla="*/ 63818 w 579120"/>
                <a:gd name="connsiteY37" fmla="*/ 84773 h 576262"/>
                <a:gd name="connsiteX38" fmla="*/ 92393 w 579120"/>
                <a:gd name="connsiteY38" fmla="*/ 125730 h 576262"/>
                <a:gd name="connsiteX39" fmla="*/ 81915 w 579120"/>
                <a:gd name="connsiteY39" fmla="*/ 132398 h 576262"/>
                <a:gd name="connsiteX40" fmla="*/ 25718 w 579120"/>
                <a:gd name="connsiteY40" fmla="*/ 49530 h 576262"/>
                <a:gd name="connsiteX41" fmla="*/ 0 w 579120"/>
                <a:gd name="connsiteY41" fmla="*/ 6668 h 576262"/>
                <a:gd name="connsiteX42" fmla="*/ 10478 w 579120"/>
                <a:gd name="connsiteY42" fmla="*/ 0 h 576262"/>
                <a:gd name="connsiteX43" fmla="*/ 36195 w 579120"/>
                <a:gd name="connsiteY43" fmla="*/ 41910 h 576262"/>
                <a:gd name="connsiteX44" fmla="*/ 25718 w 579120"/>
                <a:gd name="connsiteY44" fmla="*/ 4953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79120" h="576262">
                  <a:moveTo>
                    <a:pt x="572453" y="576263"/>
                  </a:moveTo>
                  <a:cubicBezTo>
                    <a:pt x="567690" y="573405"/>
                    <a:pt x="562928" y="570548"/>
                    <a:pt x="557213" y="567690"/>
                  </a:cubicBezTo>
                  <a:lnTo>
                    <a:pt x="563880" y="557213"/>
                  </a:lnTo>
                  <a:cubicBezTo>
                    <a:pt x="568643" y="560070"/>
                    <a:pt x="573405" y="562928"/>
                    <a:pt x="579120" y="565785"/>
                  </a:cubicBezTo>
                  <a:lnTo>
                    <a:pt x="572453" y="576263"/>
                  </a:lnTo>
                  <a:close/>
                  <a:moveTo>
                    <a:pt x="514350" y="541020"/>
                  </a:moveTo>
                  <a:cubicBezTo>
                    <a:pt x="500063" y="532448"/>
                    <a:pt x="486728" y="522923"/>
                    <a:pt x="472440" y="513398"/>
                  </a:cubicBezTo>
                  <a:lnTo>
                    <a:pt x="479108" y="502920"/>
                  </a:lnTo>
                  <a:cubicBezTo>
                    <a:pt x="492443" y="512445"/>
                    <a:pt x="506730" y="521970"/>
                    <a:pt x="520065" y="530543"/>
                  </a:cubicBezTo>
                  <a:lnTo>
                    <a:pt x="514350" y="541020"/>
                  </a:lnTo>
                  <a:close/>
                  <a:moveTo>
                    <a:pt x="432435" y="484823"/>
                  </a:moveTo>
                  <a:cubicBezTo>
                    <a:pt x="419100" y="475298"/>
                    <a:pt x="405765" y="464820"/>
                    <a:pt x="392430" y="454342"/>
                  </a:cubicBezTo>
                  <a:lnTo>
                    <a:pt x="400050" y="444817"/>
                  </a:lnTo>
                  <a:cubicBezTo>
                    <a:pt x="413385" y="455295"/>
                    <a:pt x="426720" y="464820"/>
                    <a:pt x="439103" y="474345"/>
                  </a:cubicBezTo>
                  <a:lnTo>
                    <a:pt x="432435" y="484823"/>
                  </a:lnTo>
                  <a:close/>
                  <a:moveTo>
                    <a:pt x="354330" y="422910"/>
                  </a:moveTo>
                  <a:cubicBezTo>
                    <a:pt x="341947" y="412433"/>
                    <a:pt x="328613" y="401003"/>
                    <a:pt x="316230" y="390525"/>
                  </a:cubicBezTo>
                  <a:lnTo>
                    <a:pt x="324803" y="381000"/>
                  </a:lnTo>
                  <a:cubicBezTo>
                    <a:pt x="337185" y="391478"/>
                    <a:pt x="349568" y="402908"/>
                    <a:pt x="361950" y="413385"/>
                  </a:cubicBezTo>
                  <a:lnTo>
                    <a:pt x="354330" y="422910"/>
                  </a:lnTo>
                  <a:close/>
                  <a:moveTo>
                    <a:pt x="279083" y="357188"/>
                  </a:moveTo>
                  <a:cubicBezTo>
                    <a:pt x="266700" y="345758"/>
                    <a:pt x="255270" y="334328"/>
                    <a:pt x="242888" y="321945"/>
                  </a:cubicBezTo>
                  <a:lnTo>
                    <a:pt x="251460" y="313373"/>
                  </a:lnTo>
                  <a:cubicBezTo>
                    <a:pt x="262890" y="324803"/>
                    <a:pt x="275272" y="336233"/>
                    <a:pt x="286703" y="347663"/>
                  </a:cubicBezTo>
                  <a:lnTo>
                    <a:pt x="279083" y="357188"/>
                  </a:lnTo>
                  <a:close/>
                  <a:moveTo>
                    <a:pt x="208598" y="285750"/>
                  </a:moveTo>
                  <a:cubicBezTo>
                    <a:pt x="197168" y="273367"/>
                    <a:pt x="185738" y="260985"/>
                    <a:pt x="175260" y="248603"/>
                  </a:cubicBezTo>
                  <a:lnTo>
                    <a:pt x="184785" y="240030"/>
                  </a:lnTo>
                  <a:cubicBezTo>
                    <a:pt x="195263" y="252413"/>
                    <a:pt x="206693" y="264795"/>
                    <a:pt x="218122" y="277178"/>
                  </a:cubicBezTo>
                  <a:lnTo>
                    <a:pt x="208598" y="285750"/>
                  </a:lnTo>
                  <a:close/>
                  <a:moveTo>
                    <a:pt x="142875" y="211455"/>
                  </a:moveTo>
                  <a:cubicBezTo>
                    <a:pt x="132398" y="199073"/>
                    <a:pt x="121920" y="185738"/>
                    <a:pt x="111443" y="172403"/>
                  </a:cubicBezTo>
                  <a:lnTo>
                    <a:pt x="120968" y="164783"/>
                  </a:lnTo>
                  <a:cubicBezTo>
                    <a:pt x="131445" y="178117"/>
                    <a:pt x="141923" y="190500"/>
                    <a:pt x="152400" y="203835"/>
                  </a:cubicBezTo>
                  <a:lnTo>
                    <a:pt x="142875" y="211455"/>
                  </a:lnTo>
                  <a:close/>
                  <a:moveTo>
                    <a:pt x="81915" y="132398"/>
                  </a:moveTo>
                  <a:cubicBezTo>
                    <a:pt x="72390" y="119063"/>
                    <a:pt x="62865" y="105728"/>
                    <a:pt x="53340" y="91440"/>
                  </a:cubicBezTo>
                  <a:lnTo>
                    <a:pt x="63818" y="84773"/>
                  </a:lnTo>
                  <a:cubicBezTo>
                    <a:pt x="73343" y="98108"/>
                    <a:pt x="82868" y="112395"/>
                    <a:pt x="92393" y="125730"/>
                  </a:cubicBezTo>
                  <a:lnTo>
                    <a:pt x="81915" y="132398"/>
                  </a:lnTo>
                  <a:close/>
                  <a:moveTo>
                    <a:pt x="25718" y="49530"/>
                  </a:moveTo>
                  <a:cubicBezTo>
                    <a:pt x="17145" y="35243"/>
                    <a:pt x="7620" y="20955"/>
                    <a:pt x="0" y="6668"/>
                  </a:cubicBezTo>
                  <a:lnTo>
                    <a:pt x="10478" y="0"/>
                  </a:lnTo>
                  <a:cubicBezTo>
                    <a:pt x="19050" y="14288"/>
                    <a:pt x="27623" y="28575"/>
                    <a:pt x="36195" y="41910"/>
                  </a:cubicBezTo>
                  <a:lnTo>
                    <a:pt x="25718" y="49530"/>
                  </a:ln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bg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B7091F6-64F9-E82C-DA58-778E24C2F81A}"/>
                </a:ext>
              </a:extLst>
            </p:cNvPr>
            <p:cNvSpPr/>
            <p:nvPr/>
          </p:nvSpPr>
          <p:spPr>
            <a:xfrm>
              <a:off x="5293994" y="2636519"/>
              <a:ext cx="579120" cy="575309"/>
            </a:xfrm>
            <a:custGeom>
              <a:avLst/>
              <a:gdLst>
                <a:gd name="connsiteX0" fmla="*/ 6667 w 579120"/>
                <a:gd name="connsiteY0" fmla="*/ 575310 h 575309"/>
                <a:gd name="connsiteX1" fmla="*/ 0 w 579120"/>
                <a:gd name="connsiteY1" fmla="*/ 564833 h 575309"/>
                <a:gd name="connsiteX2" fmla="*/ 15240 w 579120"/>
                <a:gd name="connsiteY2" fmla="*/ 556260 h 575309"/>
                <a:gd name="connsiteX3" fmla="*/ 21908 w 579120"/>
                <a:gd name="connsiteY3" fmla="*/ 566738 h 575309"/>
                <a:gd name="connsiteX4" fmla="*/ 6667 w 579120"/>
                <a:gd name="connsiteY4" fmla="*/ 575310 h 575309"/>
                <a:gd name="connsiteX5" fmla="*/ 63817 w 579120"/>
                <a:gd name="connsiteY5" fmla="*/ 540068 h 575309"/>
                <a:gd name="connsiteX6" fmla="*/ 57150 w 579120"/>
                <a:gd name="connsiteY6" fmla="*/ 529590 h 575309"/>
                <a:gd name="connsiteX7" fmla="*/ 98108 w 579120"/>
                <a:gd name="connsiteY7" fmla="*/ 501967 h 575309"/>
                <a:gd name="connsiteX8" fmla="*/ 104775 w 579120"/>
                <a:gd name="connsiteY8" fmla="*/ 512445 h 575309"/>
                <a:gd name="connsiteX9" fmla="*/ 63817 w 579120"/>
                <a:gd name="connsiteY9" fmla="*/ 540068 h 575309"/>
                <a:gd name="connsiteX10" fmla="*/ 146685 w 579120"/>
                <a:gd name="connsiteY10" fmla="*/ 483870 h 575309"/>
                <a:gd name="connsiteX11" fmla="*/ 139065 w 579120"/>
                <a:gd name="connsiteY11" fmla="*/ 473392 h 575309"/>
                <a:gd name="connsiteX12" fmla="*/ 178117 w 579120"/>
                <a:gd name="connsiteY12" fmla="*/ 443865 h 575309"/>
                <a:gd name="connsiteX13" fmla="*/ 185738 w 579120"/>
                <a:gd name="connsiteY13" fmla="*/ 453390 h 575309"/>
                <a:gd name="connsiteX14" fmla="*/ 146685 w 579120"/>
                <a:gd name="connsiteY14" fmla="*/ 483870 h 575309"/>
                <a:gd name="connsiteX15" fmla="*/ 224790 w 579120"/>
                <a:gd name="connsiteY15" fmla="*/ 421958 h 575309"/>
                <a:gd name="connsiteX16" fmla="*/ 217170 w 579120"/>
                <a:gd name="connsiteY16" fmla="*/ 412433 h 575309"/>
                <a:gd name="connsiteX17" fmla="*/ 254317 w 579120"/>
                <a:gd name="connsiteY17" fmla="*/ 380047 h 575309"/>
                <a:gd name="connsiteX18" fmla="*/ 262890 w 579120"/>
                <a:gd name="connsiteY18" fmla="*/ 389572 h 575309"/>
                <a:gd name="connsiteX19" fmla="*/ 224790 w 579120"/>
                <a:gd name="connsiteY19" fmla="*/ 421958 h 575309"/>
                <a:gd name="connsiteX20" fmla="*/ 300038 w 579120"/>
                <a:gd name="connsiteY20" fmla="*/ 356235 h 575309"/>
                <a:gd name="connsiteX21" fmla="*/ 291465 w 579120"/>
                <a:gd name="connsiteY21" fmla="*/ 347663 h 575309"/>
                <a:gd name="connsiteX22" fmla="*/ 326708 w 579120"/>
                <a:gd name="connsiteY22" fmla="*/ 313372 h 575309"/>
                <a:gd name="connsiteX23" fmla="*/ 335280 w 579120"/>
                <a:gd name="connsiteY23" fmla="*/ 321945 h 575309"/>
                <a:gd name="connsiteX24" fmla="*/ 300038 w 579120"/>
                <a:gd name="connsiteY24" fmla="*/ 356235 h 575309"/>
                <a:gd name="connsiteX25" fmla="*/ 370522 w 579120"/>
                <a:gd name="connsiteY25" fmla="*/ 284797 h 575309"/>
                <a:gd name="connsiteX26" fmla="*/ 360997 w 579120"/>
                <a:gd name="connsiteY26" fmla="*/ 276225 h 575309"/>
                <a:gd name="connsiteX27" fmla="*/ 394335 w 579120"/>
                <a:gd name="connsiteY27" fmla="*/ 239077 h 575309"/>
                <a:gd name="connsiteX28" fmla="*/ 403860 w 579120"/>
                <a:gd name="connsiteY28" fmla="*/ 247650 h 575309"/>
                <a:gd name="connsiteX29" fmla="*/ 370522 w 579120"/>
                <a:gd name="connsiteY29" fmla="*/ 284797 h 575309"/>
                <a:gd name="connsiteX30" fmla="*/ 436245 w 579120"/>
                <a:gd name="connsiteY30" fmla="*/ 210502 h 575309"/>
                <a:gd name="connsiteX31" fmla="*/ 426720 w 579120"/>
                <a:gd name="connsiteY31" fmla="*/ 202883 h 575309"/>
                <a:gd name="connsiteX32" fmla="*/ 458152 w 579120"/>
                <a:gd name="connsiteY32" fmla="*/ 163830 h 575309"/>
                <a:gd name="connsiteX33" fmla="*/ 467677 w 579120"/>
                <a:gd name="connsiteY33" fmla="*/ 171450 h 575309"/>
                <a:gd name="connsiteX34" fmla="*/ 436245 w 579120"/>
                <a:gd name="connsiteY34" fmla="*/ 210502 h 575309"/>
                <a:gd name="connsiteX35" fmla="*/ 497205 w 579120"/>
                <a:gd name="connsiteY35" fmla="*/ 131445 h 575309"/>
                <a:gd name="connsiteX36" fmla="*/ 486727 w 579120"/>
                <a:gd name="connsiteY36" fmla="*/ 123825 h 575309"/>
                <a:gd name="connsiteX37" fmla="*/ 515302 w 579120"/>
                <a:gd name="connsiteY37" fmla="*/ 82867 h 575309"/>
                <a:gd name="connsiteX38" fmla="*/ 525780 w 579120"/>
                <a:gd name="connsiteY38" fmla="*/ 89535 h 575309"/>
                <a:gd name="connsiteX39" fmla="*/ 497205 w 579120"/>
                <a:gd name="connsiteY39" fmla="*/ 131445 h 575309"/>
                <a:gd name="connsiteX40" fmla="*/ 553402 w 579120"/>
                <a:gd name="connsiteY40" fmla="*/ 48577 h 575309"/>
                <a:gd name="connsiteX41" fmla="*/ 542925 w 579120"/>
                <a:gd name="connsiteY41" fmla="*/ 41910 h 575309"/>
                <a:gd name="connsiteX42" fmla="*/ 568643 w 579120"/>
                <a:gd name="connsiteY42" fmla="*/ 0 h 575309"/>
                <a:gd name="connsiteX43" fmla="*/ 579120 w 579120"/>
                <a:gd name="connsiteY43" fmla="*/ 6667 h 575309"/>
                <a:gd name="connsiteX44" fmla="*/ 553402 w 579120"/>
                <a:gd name="connsiteY44" fmla="*/ 48577 h 57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79120" h="575309">
                  <a:moveTo>
                    <a:pt x="6667" y="575310"/>
                  </a:moveTo>
                  <a:lnTo>
                    <a:pt x="0" y="564833"/>
                  </a:lnTo>
                  <a:cubicBezTo>
                    <a:pt x="4763" y="561975"/>
                    <a:pt x="9525" y="559118"/>
                    <a:pt x="15240" y="556260"/>
                  </a:cubicBezTo>
                  <a:lnTo>
                    <a:pt x="21908" y="566738"/>
                  </a:lnTo>
                  <a:cubicBezTo>
                    <a:pt x="17145" y="569595"/>
                    <a:pt x="11430" y="572452"/>
                    <a:pt x="6667" y="575310"/>
                  </a:cubicBezTo>
                  <a:close/>
                  <a:moveTo>
                    <a:pt x="63817" y="540068"/>
                  </a:moveTo>
                  <a:lnTo>
                    <a:pt x="57150" y="529590"/>
                  </a:lnTo>
                  <a:cubicBezTo>
                    <a:pt x="70485" y="521017"/>
                    <a:pt x="84772" y="511492"/>
                    <a:pt x="98108" y="501967"/>
                  </a:cubicBezTo>
                  <a:lnTo>
                    <a:pt x="104775" y="512445"/>
                  </a:lnTo>
                  <a:cubicBezTo>
                    <a:pt x="92392" y="521970"/>
                    <a:pt x="78105" y="531495"/>
                    <a:pt x="63817" y="540068"/>
                  </a:cubicBezTo>
                  <a:close/>
                  <a:moveTo>
                    <a:pt x="146685" y="483870"/>
                  </a:moveTo>
                  <a:lnTo>
                    <a:pt x="139065" y="473392"/>
                  </a:lnTo>
                  <a:cubicBezTo>
                    <a:pt x="152400" y="463867"/>
                    <a:pt x="165735" y="453390"/>
                    <a:pt x="178117" y="443865"/>
                  </a:cubicBezTo>
                  <a:lnTo>
                    <a:pt x="185738" y="453390"/>
                  </a:lnTo>
                  <a:cubicBezTo>
                    <a:pt x="173355" y="463867"/>
                    <a:pt x="160020" y="474345"/>
                    <a:pt x="146685" y="483870"/>
                  </a:cubicBezTo>
                  <a:close/>
                  <a:moveTo>
                    <a:pt x="224790" y="421958"/>
                  </a:moveTo>
                  <a:lnTo>
                    <a:pt x="217170" y="412433"/>
                  </a:lnTo>
                  <a:cubicBezTo>
                    <a:pt x="229552" y="401955"/>
                    <a:pt x="242888" y="391477"/>
                    <a:pt x="254317" y="380047"/>
                  </a:cubicBezTo>
                  <a:lnTo>
                    <a:pt x="262890" y="389572"/>
                  </a:lnTo>
                  <a:cubicBezTo>
                    <a:pt x="250508" y="401002"/>
                    <a:pt x="238125" y="411480"/>
                    <a:pt x="224790" y="421958"/>
                  </a:cubicBezTo>
                  <a:close/>
                  <a:moveTo>
                    <a:pt x="300038" y="356235"/>
                  </a:moveTo>
                  <a:lnTo>
                    <a:pt x="291465" y="347663"/>
                  </a:lnTo>
                  <a:cubicBezTo>
                    <a:pt x="303847" y="336233"/>
                    <a:pt x="315277" y="324802"/>
                    <a:pt x="326708" y="313372"/>
                  </a:cubicBezTo>
                  <a:lnTo>
                    <a:pt x="335280" y="321945"/>
                  </a:lnTo>
                  <a:cubicBezTo>
                    <a:pt x="323850" y="332422"/>
                    <a:pt x="311467" y="344805"/>
                    <a:pt x="300038" y="356235"/>
                  </a:cubicBezTo>
                  <a:close/>
                  <a:moveTo>
                    <a:pt x="370522" y="284797"/>
                  </a:moveTo>
                  <a:lnTo>
                    <a:pt x="360997" y="276225"/>
                  </a:lnTo>
                  <a:cubicBezTo>
                    <a:pt x="372427" y="263842"/>
                    <a:pt x="383858" y="251460"/>
                    <a:pt x="394335" y="239077"/>
                  </a:cubicBezTo>
                  <a:lnTo>
                    <a:pt x="403860" y="247650"/>
                  </a:lnTo>
                  <a:cubicBezTo>
                    <a:pt x="392430" y="260985"/>
                    <a:pt x="381000" y="273367"/>
                    <a:pt x="370522" y="284797"/>
                  </a:cubicBezTo>
                  <a:close/>
                  <a:moveTo>
                    <a:pt x="436245" y="210502"/>
                  </a:moveTo>
                  <a:lnTo>
                    <a:pt x="426720" y="202883"/>
                  </a:lnTo>
                  <a:cubicBezTo>
                    <a:pt x="437197" y="190500"/>
                    <a:pt x="447675" y="177165"/>
                    <a:pt x="458152" y="163830"/>
                  </a:cubicBezTo>
                  <a:lnTo>
                    <a:pt x="467677" y="171450"/>
                  </a:lnTo>
                  <a:cubicBezTo>
                    <a:pt x="457200" y="184785"/>
                    <a:pt x="446722" y="197167"/>
                    <a:pt x="436245" y="210502"/>
                  </a:cubicBezTo>
                  <a:close/>
                  <a:moveTo>
                    <a:pt x="497205" y="131445"/>
                  </a:moveTo>
                  <a:lnTo>
                    <a:pt x="486727" y="123825"/>
                  </a:lnTo>
                  <a:cubicBezTo>
                    <a:pt x="496252" y="110490"/>
                    <a:pt x="505777" y="97155"/>
                    <a:pt x="515302" y="82867"/>
                  </a:cubicBezTo>
                  <a:lnTo>
                    <a:pt x="525780" y="89535"/>
                  </a:lnTo>
                  <a:cubicBezTo>
                    <a:pt x="517208" y="103822"/>
                    <a:pt x="506730" y="118110"/>
                    <a:pt x="497205" y="131445"/>
                  </a:cubicBezTo>
                  <a:close/>
                  <a:moveTo>
                    <a:pt x="553402" y="48577"/>
                  </a:moveTo>
                  <a:lnTo>
                    <a:pt x="542925" y="41910"/>
                  </a:lnTo>
                  <a:cubicBezTo>
                    <a:pt x="551497" y="27622"/>
                    <a:pt x="560070" y="14288"/>
                    <a:pt x="568643" y="0"/>
                  </a:cubicBezTo>
                  <a:lnTo>
                    <a:pt x="579120" y="6667"/>
                  </a:lnTo>
                  <a:cubicBezTo>
                    <a:pt x="571500" y="20955"/>
                    <a:pt x="562927" y="35242"/>
                    <a:pt x="553402" y="48577"/>
                  </a:cubicBez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bg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81326B6-BEC3-30E4-7336-40E9BD3A8C0E}"/>
                </a:ext>
              </a:extLst>
            </p:cNvPr>
            <p:cNvSpPr/>
            <p:nvPr/>
          </p:nvSpPr>
          <p:spPr>
            <a:xfrm>
              <a:off x="6313169" y="3641407"/>
              <a:ext cx="580072" cy="575310"/>
            </a:xfrm>
            <a:custGeom>
              <a:avLst/>
              <a:gdLst>
                <a:gd name="connsiteX0" fmla="*/ 10477 w 580072"/>
                <a:gd name="connsiteY0" fmla="*/ 575310 h 575310"/>
                <a:gd name="connsiteX1" fmla="*/ 0 w 580072"/>
                <a:gd name="connsiteY1" fmla="*/ 568643 h 575310"/>
                <a:gd name="connsiteX2" fmla="*/ 25717 w 580072"/>
                <a:gd name="connsiteY2" fmla="*/ 525780 h 575310"/>
                <a:gd name="connsiteX3" fmla="*/ 36195 w 580072"/>
                <a:gd name="connsiteY3" fmla="*/ 532448 h 575310"/>
                <a:gd name="connsiteX4" fmla="*/ 10477 w 580072"/>
                <a:gd name="connsiteY4" fmla="*/ 575310 h 575310"/>
                <a:gd name="connsiteX5" fmla="*/ 63817 w 580072"/>
                <a:gd name="connsiteY5" fmla="*/ 492442 h 575310"/>
                <a:gd name="connsiteX6" fmla="*/ 53340 w 580072"/>
                <a:gd name="connsiteY6" fmla="*/ 485775 h 575310"/>
                <a:gd name="connsiteX7" fmla="*/ 81915 w 580072"/>
                <a:gd name="connsiteY7" fmla="*/ 444817 h 575310"/>
                <a:gd name="connsiteX8" fmla="*/ 92392 w 580072"/>
                <a:gd name="connsiteY8" fmla="*/ 452437 h 575310"/>
                <a:gd name="connsiteX9" fmla="*/ 63817 w 580072"/>
                <a:gd name="connsiteY9" fmla="*/ 492442 h 575310"/>
                <a:gd name="connsiteX10" fmla="*/ 122872 w 580072"/>
                <a:gd name="connsiteY10" fmla="*/ 412433 h 575310"/>
                <a:gd name="connsiteX11" fmla="*/ 113347 w 580072"/>
                <a:gd name="connsiteY11" fmla="*/ 404812 h 575310"/>
                <a:gd name="connsiteX12" fmla="*/ 144780 w 580072"/>
                <a:gd name="connsiteY12" fmla="*/ 365760 h 575310"/>
                <a:gd name="connsiteX13" fmla="*/ 154305 w 580072"/>
                <a:gd name="connsiteY13" fmla="*/ 373380 h 575310"/>
                <a:gd name="connsiteX14" fmla="*/ 122872 w 580072"/>
                <a:gd name="connsiteY14" fmla="*/ 412433 h 575310"/>
                <a:gd name="connsiteX15" fmla="*/ 185738 w 580072"/>
                <a:gd name="connsiteY15" fmla="*/ 335280 h 575310"/>
                <a:gd name="connsiteX16" fmla="*/ 176213 w 580072"/>
                <a:gd name="connsiteY16" fmla="*/ 326708 h 575310"/>
                <a:gd name="connsiteX17" fmla="*/ 209550 w 580072"/>
                <a:gd name="connsiteY17" fmla="*/ 289560 h 575310"/>
                <a:gd name="connsiteX18" fmla="*/ 219075 w 580072"/>
                <a:gd name="connsiteY18" fmla="*/ 298133 h 575310"/>
                <a:gd name="connsiteX19" fmla="*/ 185738 w 580072"/>
                <a:gd name="connsiteY19" fmla="*/ 335280 h 575310"/>
                <a:gd name="connsiteX20" fmla="*/ 253365 w 580072"/>
                <a:gd name="connsiteY20" fmla="*/ 262890 h 575310"/>
                <a:gd name="connsiteX21" fmla="*/ 244792 w 580072"/>
                <a:gd name="connsiteY21" fmla="*/ 254317 h 575310"/>
                <a:gd name="connsiteX22" fmla="*/ 280987 w 580072"/>
                <a:gd name="connsiteY22" fmla="*/ 219075 h 575310"/>
                <a:gd name="connsiteX23" fmla="*/ 289560 w 580072"/>
                <a:gd name="connsiteY23" fmla="*/ 227647 h 575310"/>
                <a:gd name="connsiteX24" fmla="*/ 253365 w 580072"/>
                <a:gd name="connsiteY24" fmla="*/ 262890 h 575310"/>
                <a:gd name="connsiteX25" fmla="*/ 325755 w 580072"/>
                <a:gd name="connsiteY25" fmla="*/ 195263 h 575310"/>
                <a:gd name="connsiteX26" fmla="*/ 317183 w 580072"/>
                <a:gd name="connsiteY26" fmla="*/ 185738 h 575310"/>
                <a:gd name="connsiteX27" fmla="*/ 355283 w 580072"/>
                <a:gd name="connsiteY27" fmla="*/ 153352 h 575310"/>
                <a:gd name="connsiteX28" fmla="*/ 362902 w 580072"/>
                <a:gd name="connsiteY28" fmla="*/ 162877 h 575310"/>
                <a:gd name="connsiteX29" fmla="*/ 325755 w 580072"/>
                <a:gd name="connsiteY29" fmla="*/ 195263 h 575310"/>
                <a:gd name="connsiteX30" fmla="*/ 401002 w 580072"/>
                <a:gd name="connsiteY30" fmla="*/ 131445 h 575310"/>
                <a:gd name="connsiteX31" fmla="*/ 393383 w 580072"/>
                <a:gd name="connsiteY31" fmla="*/ 121920 h 575310"/>
                <a:gd name="connsiteX32" fmla="*/ 433387 w 580072"/>
                <a:gd name="connsiteY32" fmla="*/ 91440 h 575310"/>
                <a:gd name="connsiteX33" fmla="*/ 441008 w 580072"/>
                <a:gd name="connsiteY33" fmla="*/ 101917 h 575310"/>
                <a:gd name="connsiteX34" fmla="*/ 401002 w 580072"/>
                <a:gd name="connsiteY34" fmla="*/ 131445 h 575310"/>
                <a:gd name="connsiteX35" fmla="*/ 481012 w 580072"/>
                <a:gd name="connsiteY35" fmla="*/ 73342 h 575310"/>
                <a:gd name="connsiteX36" fmla="*/ 474345 w 580072"/>
                <a:gd name="connsiteY36" fmla="*/ 62865 h 575310"/>
                <a:gd name="connsiteX37" fmla="*/ 516255 w 580072"/>
                <a:gd name="connsiteY37" fmla="*/ 35242 h 575310"/>
                <a:gd name="connsiteX38" fmla="*/ 522923 w 580072"/>
                <a:gd name="connsiteY38" fmla="*/ 45720 h 575310"/>
                <a:gd name="connsiteX39" fmla="*/ 481012 w 580072"/>
                <a:gd name="connsiteY39" fmla="*/ 73342 h 575310"/>
                <a:gd name="connsiteX40" fmla="*/ 564833 w 580072"/>
                <a:gd name="connsiteY40" fmla="*/ 19050 h 575310"/>
                <a:gd name="connsiteX41" fmla="*/ 558165 w 580072"/>
                <a:gd name="connsiteY41" fmla="*/ 8572 h 575310"/>
                <a:gd name="connsiteX42" fmla="*/ 573405 w 580072"/>
                <a:gd name="connsiteY42" fmla="*/ 0 h 575310"/>
                <a:gd name="connsiteX43" fmla="*/ 580073 w 580072"/>
                <a:gd name="connsiteY43" fmla="*/ 10477 h 575310"/>
                <a:gd name="connsiteX44" fmla="*/ 564833 w 580072"/>
                <a:gd name="connsiteY44" fmla="*/ 19050 h 57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80072" h="575310">
                  <a:moveTo>
                    <a:pt x="10477" y="575310"/>
                  </a:moveTo>
                  <a:lnTo>
                    <a:pt x="0" y="568643"/>
                  </a:lnTo>
                  <a:cubicBezTo>
                    <a:pt x="8572" y="554355"/>
                    <a:pt x="17145" y="540068"/>
                    <a:pt x="25717" y="525780"/>
                  </a:cubicBezTo>
                  <a:lnTo>
                    <a:pt x="36195" y="532448"/>
                  </a:lnTo>
                  <a:cubicBezTo>
                    <a:pt x="27622" y="547687"/>
                    <a:pt x="19050" y="561975"/>
                    <a:pt x="10477" y="575310"/>
                  </a:cubicBezTo>
                  <a:close/>
                  <a:moveTo>
                    <a:pt x="63817" y="492442"/>
                  </a:moveTo>
                  <a:lnTo>
                    <a:pt x="53340" y="485775"/>
                  </a:lnTo>
                  <a:cubicBezTo>
                    <a:pt x="62865" y="472440"/>
                    <a:pt x="72390" y="458152"/>
                    <a:pt x="81915" y="444817"/>
                  </a:cubicBezTo>
                  <a:lnTo>
                    <a:pt x="92392" y="452437"/>
                  </a:lnTo>
                  <a:cubicBezTo>
                    <a:pt x="82867" y="464820"/>
                    <a:pt x="73342" y="478155"/>
                    <a:pt x="63817" y="492442"/>
                  </a:cubicBezTo>
                  <a:close/>
                  <a:moveTo>
                    <a:pt x="122872" y="412433"/>
                  </a:moveTo>
                  <a:lnTo>
                    <a:pt x="113347" y="404812"/>
                  </a:lnTo>
                  <a:cubicBezTo>
                    <a:pt x="123825" y="391477"/>
                    <a:pt x="134302" y="378142"/>
                    <a:pt x="144780" y="365760"/>
                  </a:cubicBezTo>
                  <a:lnTo>
                    <a:pt x="154305" y="373380"/>
                  </a:lnTo>
                  <a:cubicBezTo>
                    <a:pt x="142875" y="385762"/>
                    <a:pt x="132397" y="399098"/>
                    <a:pt x="122872" y="412433"/>
                  </a:cubicBezTo>
                  <a:close/>
                  <a:moveTo>
                    <a:pt x="185738" y="335280"/>
                  </a:moveTo>
                  <a:lnTo>
                    <a:pt x="176213" y="326708"/>
                  </a:lnTo>
                  <a:cubicBezTo>
                    <a:pt x="186690" y="314325"/>
                    <a:pt x="198120" y="301942"/>
                    <a:pt x="209550" y="289560"/>
                  </a:cubicBezTo>
                  <a:lnTo>
                    <a:pt x="219075" y="298133"/>
                  </a:lnTo>
                  <a:cubicBezTo>
                    <a:pt x="207645" y="311467"/>
                    <a:pt x="196215" y="322898"/>
                    <a:pt x="185738" y="335280"/>
                  </a:cubicBezTo>
                  <a:close/>
                  <a:moveTo>
                    <a:pt x="253365" y="262890"/>
                  </a:moveTo>
                  <a:lnTo>
                    <a:pt x="244792" y="254317"/>
                  </a:lnTo>
                  <a:cubicBezTo>
                    <a:pt x="256223" y="242888"/>
                    <a:pt x="268605" y="230505"/>
                    <a:pt x="280987" y="219075"/>
                  </a:cubicBezTo>
                  <a:lnTo>
                    <a:pt x="289560" y="227647"/>
                  </a:lnTo>
                  <a:cubicBezTo>
                    <a:pt x="277177" y="240030"/>
                    <a:pt x="264795" y="251460"/>
                    <a:pt x="253365" y="262890"/>
                  </a:cubicBezTo>
                  <a:close/>
                  <a:moveTo>
                    <a:pt x="325755" y="195263"/>
                  </a:moveTo>
                  <a:lnTo>
                    <a:pt x="317183" y="185738"/>
                  </a:lnTo>
                  <a:cubicBezTo>
                    <a:pt x="329565" y="174308"/>
                    <a:pt x="341948" y="163830"/>
                    <a:pt x="355283" y="153352"/>
                  </a:cubicBezTo>
                  <a:lnTo>
                    <a:pt x="362902" y="162877"/>
                  </a:lnTo>
                  <a:cubicBezTo>
                    <a:pt x="350520" y="173355"/>
                    <a:pt x="337185" y="184785"/>
                    <a:pt x="325755" y="195263"/>
                  </a:cubicBezTo>
                  <a:close/>
                  <a:moveTo>
                    <a:pt x="401002" y="131445"/>
                  </a:moveTo>
                  <a:lnTo>
                    <a:pt x="393383" y="121920"/>
                  </a:lnTo>
                  <a:cubicBezTo>
                    <a:pt x="406717" y="111442"/>
                    <a:pt x="420052" y="101917"/>
                    <a:pt x="433387" y="91440"/>
                  </a:cubicBezTo>
                  <a:lnTo>
                    <a:pt x="441008" y="101917"/>
                  </a:lnTo>
                  <a:cubicBezTo>
                    <a:pt x="427673" y="111442"/>
                    <a:pt x="414337" y="121920"/>
                    <a:pt x="401002" y="131445"/>
                  </a:cubicBezTo>
                  <a:close/>
                  <a:moveTo>
                    <a:pt x="481012" y="73342"/>
                  </a:moveTo>
                  <a:lnTo>
                    <a:pt x="474345" y="62865"/>
                  </a:lnTo>
                  <a:cubicBezTo>
                    <a:pt x="487680" y="53340"/>
                    <a:pt x="501967" y="43815"/>
                    <a:pt x="516255" y="35242"/>
                  </a:cubicBezTo>
                  <a:lnTo>
                    <a:pt x="522923" y="45720"/>
                  </a:lnTo>
                  <a:cubicBezTo>
                    <a:pt x="508635" y="54292"/>
                    <a:pt x="494348" y="63817"/>
                    <a:pt x="481012" y="73342"/>
                  </a:cubicBezTo>
                  <a:close/>
                  <a:moveTo>
                    <a:pt x="564833" y="19050"/>
                  </a:moveTo>
                  <a:lnTo>
                    <a:pt x="558165" y="8572"/>
                  </a:lnTo>
                  <a:cubicBezTo>
                    <a:pt x="562927" y="5715"/>
                    <a:pt x="567690" y="2858"/>
                    <a:pt x="573405" y="0"/>
                  </a:cubicBezTo>
                  <a:lnTo>
                    <a:pt x="580073" y="10477"/>
                  </a:lnTo>
                  <a:cubicBezTo>
                    <a:pt x="574358" y="13335"/>
                    <a:pt x="569595" y="16192"/>
                    <a:pt x="564833" y="19050"/>
                  </a:cubicBez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bg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F243215-7511-8E21-2FD4-9E7A50D9B6CB}"/>
                </a:ext>
              </a:extLst>
            </p:cNvPr>
            <p:cNvSpPr/>
            <p:nvPr/>
          </p:nvSpPr>
          <p:spPr>
            <a:xfrm>
              <a:off x="5293994" y="3641407"/>
              <a:ext cx="579120" cy="575310"/>
            </a:xfrm>
            <a:custGeom>
              <a:avLst/>
              <a:gdLst>
                <a:gd name="connsiteX0" fmla="*/ 568643 w 579120"/>
                <a:gd name="connsiteY0" fmla="*/ 575310 h 575310"/>
                <a:gd name="connsiteX1" fmla="*/ 542925 w 579120"/>
                <a:gd name="connsiteY1" fmla="*/ 533400 h 575310"/>
                <a:gd name="connsiteX2" fmla="*/ 553402 w 579120"/>
                <a:gd name="connsiteY2" fmla="*/ 526733 h 575310"/>
                <a:gd name="connsiteX3" fmla="*/ 579120 w 579120"/>
                <a:gd name="connsiteY3" fmla="*/ 569595 h 575310"/>
                <a:gd name="connsiteX4" fmla="*/ 568643 w 579120"/>
                <a:gd name="connsiteY4" fmla="*/ 575310 h 575310"/>
                <a:gd name="connsiteX5" fmla="*/ 516255 w 579120"/>
                <a:gd name="connsiteY5" fmla="*/ 492442 h 575310"/>
                <a:gd name="connsiteX6" fmla="*/ 487680 w 579120"/>
                <a:gd name="connsiteY6" fmla="*/ 451485 h 575310"/>
                <a:gd name="connsiteX7" fmla="*/ 498158 w 579120"/>
                <a:gd name="connsiteY7" fmla="*/ 443865 h 575310"/>
                <a:gd name="connsiteX8" fmla="*/ 526733 w 579120"/>
                <a:gd name="connsiteY8" fmla="*/ 484823 h 575310"/>
                <a:gd name="connsiteX9" fmla="*/ 516255 w 579120"/>
                <a:gd name="connsiteY9" fmla="*/ 492442 h 575310"/>
                <a:gd name="connsiteX10" fmla="*/ 457200 w 579120"/>
                <a:gd name="connsiteY10" fmla="*/ 412433 h 575310"/>
                <a:gd name="connsiteX11" fmla="*/ 425767 w 579120"/>
                <a:gd name="connsiteY11" fmla="*/ 373380 h 575310"/>
                <a:gd name="connsiteX12" fmla="*/ 435292 w 579120"/>
                <a:gd name="connsiteY12" fmla="*/ 365760 h 575310"/>
                <a:gd name="connsiteX13" fmla="*/ 466725 w 579120"/>
                <a:gd name="connsiteY13" fmla="*/ 404812 h 575310"/>
                <a:gd name="connsiteX14" fmla="*/ 457200 w 579120"/>
                <a:gd name="connsiteY14" fmla="*/ 412433 h 575310"/>
                <a:gd name="connsiteX15" fmla="*/ 394335 w 579120"/>
                <a:gd name="connsiteY15" fmla="*/ 335280 h 575310"/>
                <a:gd name="connsiteX16" fmla="*/ 360997 w 579120"/>
                <a:gd name="connsiteY16" fmla="*/ 298133 h 575310"/>
                <a:gd name="connsiteX17" fmla="*/ 370522 w 579120"/>
                <a:gd name="connsiteY17" fmla="*/ 289560 h 575310"/>
                <a:gd name="connsiteX18" fmla="*/ 403860 w 579120"/>
                <a:gd name="connsiteY18" fmla="*/ 326708 h 575310"/>
                <a:gd name="connsiteX19" fmla="*/ 394335 w 579120"/>
                <a:gd name="connsiteY19" fmla="*/ 335280 h 575310"/>
                <a:gd name="connsiteX20" fmla="*/ 326708 w 579120"/>
                <a:gd name="connsiteY20" fmla="*/ 262890 h 575310"/>
                <a:gd name="connsiteX21" fmla="*/ 291465 w 579120"/>
                <a:gd name="connsiteY21" fmla="*/ 228600 h 575310"/>
                <a:gd name="connsiteX22" fmla="*/ 300038 w 579120"/>
                <a:gd name="connsiteY22" fmla="*/ 220027 h 575310"/>
                <a:gd name="connsiteX23" fmla="*/ 336233 w 579120"/>
                <a:gd name="connsiteY23" fmla="*/ 255270 h 575310"/>
                <a:gd name="connsiteX24" fmla="*/ 326708 w 579120"/>
                <a:gd name="connsiteY24" fmla="*/ 262890 h 575310"/>
                <a:gd name="connsiteX25" fmla="*/ 254317 w 579120"/>
                <a:gd name="connsiteY25" fmla="*/ 195263 h 575310"/>
                <a:gd name="connsiteX26" fmla="*/ 217170 w 579120"/>
                <a:gd name="connsiteY26" fmla="*/ 162877 h 575310"/>
                <a:gd name="connsiteX27" fmla="*/ 224790 w 579120"/>
                <a:gd name="connsiteY27" fmla="*/ 153352 h 575310"/>
                <a:gd name="connsiteX28" fmla="*/ 262890 w 579120"/>
                <a:gd name="connsiteY28" fmla="*/ 185738 h 575310"/>
                <a:gd name="connsiteX29" fmla="*/ 254317 w 579120"/>
                <a:gd name="connsiteY29" fmla="*/ 195263 h 575310"/>
                <a:gd name="connsiteX30" fmla="*/ 178117 w 579120"/>
                <a:gd name="connsiteY30" fmla="*/ 131445 h 575310"/>
                <a:gd name="connsiteX31" fmla="*/ 139065 w 579120"/>
                <a:gd name="connsiteY31" fmla="*/ 101917 h 575310"/>
                <a:gd name="connsiteX32" fmla="*/ 146685 w 579120"/>
                <a:gd name="connsiteY32" fmla="*/ 91440 h 575310"/>
                <a:gd name="connsiteX33" fmla="*/ 186690 w 579120"/>
                <a:gd name="connsiteY33" fmla="*/ 121920 h 575310"/>
                <a:gd name="connsiteX34" fmla="*/ 178117 w 579120"/>
                <a:gd name="connsiteY34" fmla="*/ 131445 h 575310"/>
                <a:gd name="connsiteX35" fmla="*/ 99060 w 579120"/>
                <a:gd name="connsiteY35" fmla="*/ 73342 h 575310"/>
                <a:gd name="connsiteX36" fmla="*/ 58102 w 579120"/>
                <a:gd name="connsiteY36" fmla="*/ 45720 h 575310"/>
                <a:gd name="connsiteX37" fmla="*/ 64770 w 579120"/>
                <a:gd name="connsiteY37" fmla="*/ 35242 h 575310"/>
                <a:gd name="connsiteX38" fmla="*/ 106680 w 579120"/>
                <a:gd name="connsiteY38" fmla="*/ 62865 h 575310"/>
                <a:gd name="connsiteX39" fmla="*/ 99060 w 579120"/>
                <a:gd name="connsiteY39" fmla="*/ 73342 h 575310"/>
                <a:gd name="connsiteX40" fmla="*/ 15240 w 579120"/>
                <a:gd name="connsiteY40" fmla="*/ 19050 h 575310"/>
                <a:gd name="connsiteX41" fmla="*/ 0 w 579120"/>
                <a:gd name="connsiteY41" fmla="*/ 10477 h 575310"/>
                <a:gd name="connsiteX42" fmla="*/ 6667 w 579120"/>
                <a:gd name="connsiteY42" fmla="*/ 0 h 575310"/>
                <a:gd name="connsiteX43" fmla="*/ 21908 w 579120"/>
                <a:gd name="connsiteY43" fmla="*/ 8572 h 575310"/>
                <a:gd name="connsiteX44" fmla="*/ 15240 w 579120"/>
                <a:gd name="connsiteY44" fmla="*/ 19050 h 57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79120" h="575310">
                  <a:moveTo>
                    <a:pt x="568643" y="575310"/>
                  </a:moveTo>
                  <a:cubicBezTo>
                    <a:pt x="560070" y="561023"/>
                    <a:pt x="551497" y="546735"/>
                    <a:pt x="542925" y="533400"/>
                  </a:cubicBezTo>
                  <a:lnTo>
                    <a:pt x="553402" y="526733"/>
                  </a:lnTo>
                  <a:cubicBezTo>
                    <a:pt x="561975" y="541020"/>
                    <a:pt x="571500" y="555308"/>
                    <a:pt x="579120" y="569595"/>
                  </a:cubicBezTo>
                  <a:lnTo>
                    <a:pt x="568643" y="575310"/>
                  </a:lnTo>
                  <a:close/>
                  <a:moveTo>
                    <a:pt x="516255" y="492442"/>
                  </a:moveTo>
                  <a:cubicBezTo>
                    <a:pt x="506730" y="479108"/>
                    <a:pt x="497205" y="464820"/>
                    <a:pt x="487680" y="451485"/>
                  </a:cubicBezTo>
                  <a:lnTo>
                    <a:pt x="498158" y="443865"/>
                  </a:lnTo>
                  <a:cubicBezTo>
                    <a:pt x="507683" y="457200"/>
                    <a:pt x="517208" y="470535"/>
                    <a:pt x="526733" y="484823"/>
                  </a:cubicBezTo>
                  <a:lnTo>
                    <a:pt x="516255" y="492442"/>
                  </a:lnTo>
                  <a:close/>
                  <a:moveTo>
                    <a:pt x="457200" y="412433"/>
                  </a:moveTo>
                  <a:cubicBezTo>
                    <a:pt x="446722" y="399098"/>
                    <a:pt x="436245" y="386715"/>
                    <a:pt x="425767" y="373380"/>
                  </a:cubicBezTo>
                  <a:lnTo>
                    <a:pt x="435292" y="365760"/>
                  </a:lnTo>
                  <a:cubicBezTo>
                    <a:pt x="445770" y="378142"/>
                    <a:pt x="456247" y="391477"/>
                    <a:pt x="466725" y="404812"/>
                  </a:cubicBezTo>
                  <a:lnTo>
                    <a:pt x="457200" y="412433"/>
                  </a:lnTo>
                  <a:close/>
                  <a:moveTo>
                    <a:pt x="394335" y="335280"/>
                  </a:moveTo>
                  <a:cubicBezTo>
                    <a:pt x="383858" y="322898"/>
                    <a:pt x="372427" y="310515"/>
                    <a:pt x="360997" y="298133"/>
                  </a:cubicBezTo>
                  <a:lnTo>
                    <a:pt x="370522" y="289560"/>
                  </a:lnTo>
                  <a:cubicBezTo>
                    <a:pt x="381952" y="301942"/>
                    <a:pt x="393383" y="314325"/>
                    <a:pt x="403860" y="326708"/>
                  </a:cubicBezTo>
                  <a:lnTo>
                    <a:pt x="394335" y="335280"/>
                  </a:lnTo>
                  <a:close/>
                  <a:moveTo>
                    <a:pt x="326708" y="262890"/>
                  </a:moveTo>
                  <a:cubicBezTo>
                    <a:pt x="315277" y="251460"/>
                    <a:pt x="302895" y="240030"/>
                    <a:pt x="291465" y="228600"/>
                  </a:cubicBezTo>
                  <a:lnTo>
                    <a:pt x="300038" y="220027"/>
                  </a:lnTo>
                  <a:cubicBezTo>
                    <a:pt x="312420" y="231458"/>
                    <a:pt x="323850" y="242888"/>
                    <a:pt x="336233" y="255270"/>
                  </a:cubicBezTo>
                  <a:lnTo>
                    <a:pt x="326708" y="262890"/>
                  </a:lnTo>
                  <a:close/>
                  <a:moveTo>
                    <a:pt x="254317" y="195263"/>
                  </a:moveTo>
                  <a:cubicBezTo>
                    <a:pt x="241935" y="184785"/>
                    <a:pt x="229552" y="173355"/>
                    <a:pt x="217170" y="162877"/>
                  </a:cubicBezTo>
                  <a:lnTo>
                    <a:pt x="224790" y="153352"/>
                  </a:lnTo>
                  <a:cubicBezTo>
                    <a:pt x="237172" y="163830"/>
                    <a:pt x="250508" y="175260"/>
                    <a:pt x="262890" y="185738"/>
                  </a:cubicBezTo>
                  <a:lnTo>
                    <a:pt x="254317" y="195263"/>
                  </a:lnTo>
                  <a:close/>
                  <a:moveTo>
                    <a:pt x="178117" y="131445"/>
                  </a:moveTo>
                  <a:cubicBezTo>
                    <a:pt x="164783" y="120967"/>
                    <a:pt x="152400" y="111442"/>
                    <a:pt x="139065" y="101917"/>
                  </a:cubicBezTo>
                  <a:lnTo>
                    <a:pt x="146685" y="91440"/>
                  </a:lnTo>
                  <a:cubicBezTo>
                    <a:pt x="160020" y="100965"/>
                    <a:pt x="173355" y="111442"/>
                    <a:pt x="186690" y="121920"/>
                  </a:cubicBezTo>
                  <a:lnTo>
                    <a:pt x="178117" y="131445"/>
                  </a:lnTo>
                  <a:close/>
                  <a:moveTo>
                    <a:pt x="99060" y="73342"/>
                  </a:moveTo>
                  <a:cubicBezTo>
                    <a:pt x="85725" y="63817"/>
                    <a:pt x="71438" y="54292"/>
                    <a:pt x="58102" y="45720"/>
                  </a:cubicBezTo>
                  <a:lnTo>
                    <a:pt x="64770" y="35242"/>
                  </a:lnTo>
                  <a:cubicBezTo>
                    <a:pt x="79058" y="43815"/>
                    <a:pt x="92392" y="53340"/>
                    <a:pt x="106680" y="62865"/>
                  </a:cubicBezTo>
                  <a:lnTo>
                    <a:pt x="99060" y="73342"/>
                  </a:lnTo>
                  <a:close/>
                  <a:moveTo>
                    <a:pt x="15240" y="19050"/>
                  </a:moveTo>
                  <a:cubicBezTo>
                    <a:pt x="10477" y="16192"/>
                    <a:pt x="5715" y="13335"/>
                    <a:pt x="0" y="10477"/>
                  </a:cubicBezTo>
                  <a:lnTo>
                    <a:pt x="6667" y="0"/>
                  </a:lnTo>
                  <a:cubicBezTo>
                    <a:pt x="11430" y="2858"/>
                    <a:pt x="16192" y="5715"/>
                    <a:pt x="21908" y="8572"/>
                  </a:cubicBezTo>
                  <a:lnTo>
                    <a:pt x="15240" y="19050"/>
                  </a:ln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bg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grpSp>
          <p:nvGrpSpPr>
            <p:cNvPr id="41" name="Graphic 30">
              <a:extLst>
                <a:ext uri="{FF2B5EF4-FFF2-40B4-BE49-F238E27FC236}">
                  <a16:creationId xmlns:a16="http://schemas.microsoft.com/office/drawing/2014/main" id="{6850B59F-BA9F-AAE1-FB3D-E1CAEE9DE526}"/>
                </a:ext>
              </a:extLst>
            </p:cNvPr>
            <p:cNvGrpSpPr/>
            <p:nvPr/>
          </p:nvGrpSpPr>
          <p:grpSpPr>
            <a:xfrm>
              <a:off x="5907404" y="1481137"/>
              <a:ext cx="373379" cy="3890962"/>
              <a:chOff x="5907404" y="1481137"/>
              <a:chExt cx="373379" cy="3890962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0A8FFF0-1303-A3D0-FA3C-7EB6E4645E6F}"/>
                  </a:ext>
                </a:extLst>
              </p:cNvPr>
              <p:cNvSpPr/>
              <p:nvPr/>
            </p:nvSpPr>
            <p:spPr>
              <a:xfrm>
                <a:off x="5907404" y="1481137"/>
                <a:ext cx="373379" cy="3890962"/>
              </a:xfrm>
              <a:custGeom>
                <a:avLst/>
                <a:gdLst>
                  <a:gd name="connsiteX0" fmla="*/ 0 w 373379"/>
                  <a:gd name="connsiteY0" fmla="*/ 0 h 3890962"/>
                  <a:gd name="connsiteX1" fmla="*/ 373380 w 373379"/>
                  <a:gd name="connsiteY1" fmla="*/ 0 h 3890962"/>
                  <a:gd name="connsiteX2" fmla="*/ 373380 w 373379"/>
                  <a:gd name="connsiteY2" fmla="*/ 3890963 h 3890962"/>
                  <a:gd name="connsiteX3" fmla="*/ 0 w 373379"/>
                  <a:gd name="connsiteY3" fmla="*/ 3890963 h 3890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3379" h="3890962">
                    <a:moveTo>
                      <a:pt x="0" y="0"/>
                    </a:moveTo>
                    <a:lnTo>
                      <a:pt x="373380" y="0"/>
                    </a:lnTo>
                    <a:lnTo>
                      <a:pt x="373380" y="3890963"/>
                    </a:lnTo>
                    <a:lnTo>
                      <a:pt x="0" y="3890963"/>
                    </a:lnTo>
                    <a:close/>
                  </a:path>
                </a:pathLst>
              </a:custGeom>
              <a:solidFill>
                <a:schemeClr val="tx2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B6E73E3-45E2-39C8-B214-C47F9592E5E5}"/>
                  </a:ext>
                </a:extLst>
              </p:cNvPr>
              <p:cNvSpPr/>
              <p:nvPr/>
            </p:nvSpPr>
            <p:spPr>
              <a:xfrm>
                <a:off x="6087427" y="1481137"/>
                <a:ext cx="12382" cy="3829050"/>
              </a:xfrm>
              <a:custGeom>
                <a:avLst/>
                <a:gdLst>
                  <a:gd name="connsiteX0" fmla="*/ 12382 w 12382"/>
                  <a:gd name="connsiteY0" fmla="*/ 3829050 h 3829050"/>
                  <a:gd name="connsiteX1" fmla="*/ 0 w 12382"/>
                  <a:gd name="connsiteY1" fmla="*/ 3829050 h 3829050"/>
                  <a:gd name="connsiteX2" fmla="*/ 0 w 12382"/>
                  <a:gd name="connsiteY2" fmla="*/ 3779520 h 3829050"/>
                  <a:gd name="connsiteX3" fmla="*/ 12382 w 12382"/>
                  <a:gd name="connsiteY3" fmla="*/ 3779520 h 3829050"/>
                  <a:gd name="connsiteX4" fmla="*/ 12382 w 12382"/>
                  <a:gd name="connsiteY4" fmla="*/ 3829050 h 3829050"/>
                  <a:gd name="connsiteX5" fmla="*/ 12382 w 12382"/>
                  <a:gd name="connsiteY5" fmla="*/ 3729990 h 3829050"/>
                  <a:gd name="connsiteX6" fmla="*/ 0 w 12382"/>
                  <a:gd name="connsiteY6" fmla="*/ 3729990 h 3829050"/>
                  <a:gd name="connsiteX7" fmla="*/ 0 w 12382"/>
                  <a:gd name="connsiteY7" fmla="*/ 3680460 h 3829050"/>
                  <a:gd name="connsiteX8" fmla="*/ 12382 w 12382"/>
                  <a:gd name="connsiteY8" fmla="*/ 3680460 h 3829050"/>
                  <a:gd name="connsiteX9" fmla="*/ 12382 w 12382"/>
                  <a:gd name="connsiteY9" fmla="*/ 3729990 h 3829050"/>
                  <a:gd name="connsiteX10" fmla="*/ 12382 w 12382"/>
                  <a:gd name="connsiteY10" fmla="*/ 3629978 h 3829050"/>
                  <a:gd name="connsiteX11" fmla="*/ 0 w 12382"/>
                  <a:gd name="connsiteY11" fmla="*/ 3629978 h 3829050"/>
                  <a:gd name="connsiteX12" fmla="*/ 0 w 12382"/>
                  <a:gd name="connsiteY12" fmla="*/ 3580448 h 3829050"/>
                  <a:gd name="connsiteX13" fmla="*/ 12382 w 12382"/>
                  <a:gd name="connsiteY13" fmla="*/ 3580448 h 3829050"/>
                  <a:gd name="connsiteX14" fmla="*/ 12382 w 12382"/>
                  <a:gd name="connsiteY14" fmla="*/ 3629978 h 3829050"/>
                  <a:gd name="connsiteX15" fmla="*/ 12382 w 12382"/>
                  <a:gd name="connsiteY15" fmla="*/ 3530918 h 3829050"/>
                  <a:gd name="connsiteX16" fmla="*/ 0 w 12382"/>
                  <a:gd name="connsiteY16" fmla="*/ 3530918 h 3829050"/>
                  <a:gd name="connsiteX17" fmla="*/ 0 w 12382"/>
                  <a:gd name="connsiteY17" fmla="*/ 3481388 h 3829050"/>
                  <a:gd name="connsiteX18" fmla="*/ 12382 w 12382"/>
                  <a:gd name="connsiteY18" fmla="*/ 3481388 h 3829050"/>
                  <a:gd name="connsiteX19" fmla="*/ 12382 w 12382"/>
                  <a:gd name="connsiteY19" fmla="*/ 3530918 h 3829050"/>
                  <a:gd name="connsiteX20" fmla="*/ 12382 w 12382"/>
                  <a:gd name="connsiteY20" fmla="*/ 3430905 h 3829050"/>
                  <a:gd name="connsiteX21" fmla="*/ 0 w 12382"/>
                  <a:gd name="connsiteY21" fmla="*/ 3430905 h 3829050"/>
                  <a:gd name="connsiteX22" fmla="*/ 0 w 12382"/>
                  <a:gd name="connsiteY22" fmla="*/ 3381375 h 3829050"/>
                  <a:gd name="connsiteX23" fmla="*/ 12382 w 12382"/>
                  <a:gd name="connsiteY23" fmla="*/ 3381375 h 3829050"/>
                  <a:gd name="connsiteX24" fmla="*/ 12382 w 12382"/>
                  <a:gd name="connsiteY24" fmla="*/ 3430905 h 3829050"/>
                  <a:gd name="connsiteX25" fmla="*/ 12382 w 12382"/>
                  <a:gd name="connsiteY25" fmla="*/ 3331845 h 3829050"/>
                  <a:gd name="connsiteX26" fmla="*/ 0 w 12382"/>
                  <a:gd name="connsiteY26" fmla="*/ 3331845 h 3829050"/>
                  <a:gd name="connsiteX27" fmla="*/ 0 w 12382"/>
                  <a:gd name="connsiteY27" fmla="*/ 3282315 h 3829050"/>
                  <a:gd name="connsiteX28" fmla="*/ 12382 w 12382"/>
                  <a:gd name="connsiteY28" fmla="*/ 3282315 h 3829050"/>
                  <a:gd name="connsiteX29" fmla="*/ 12382 w 12382"/>
                  <a:gd name="connsiteY29" fmla="*/ 3331845 h 3829050"/>
                  <a:gd name="connsiteX30" fmla="*/ 12382 w 12382"/>
                  <a:gd name="connsiteY30" fmla="*/ 3231833 h 3829050"/>
                  <a:gd name="connsiteX31" fmla="*/ 0 w 12382"/>
                  <a:gd name="connsiteY31" fmla="*/ 3231833 h 3829050"/>
                  <a:gd name="connsiteX32" fmla="*/ 0 w 12382"/>
                  <a:gd name="connsiteY32" fmla="*/ 3182303 h 3829050"/>
                  <a:gd name="connsiteX33" fmla="*/ 12382 w 12382"/>
                  <a:gd name="connsiteY33" fmla="*/ 3182303 h 3829050"/>
                  <a:gd name="connsiteX34" fmla="*/ 12382 w 12382"/>
                  <a:gd name="connsiteY34" fmla="*/ 3231833 h 3829050"/>
                  <a:gd name="connsiteX35" fmla="*/ 12382 w 12382"/>
                  <a:gd name="connsiteY35" fmla="*/ 3132773 h 3829050"/>
                  <a:gd name="connsiteX36" fmla="*/ 0 w 12382"/>
                  <a:gd name="connsiteY36" fmla="*/ 3132773 h 3829050"/>
                  <a:gd name="connsiteX37" fmla="*/ 0 w 12382"/>
                  <a:gd name="connsiteY37" fmla="*/ 3083243 h 3829050"/>
                  <a:gd name="connsiteX38" fmla="*/ 12382 w 12382"/>
                  <a:gd name="connsiteY38" fmla="*/ 3083243 h 3829050"/>
                  <a:gd name="connsiteX39" fmla="*/ 12382 w 12382"/>
                  <a:gd name="connsiteY39" fmla="*/ 3132773 h 3829050"/>
                  <a:gd name="connsiteX40" fmla="*/ 12382 w 12382"/>
                  <a:gd name="connsiteY40" fmla="*/ 3033713 h 3829050"/>
                  <a:gd name="connsiteX41" fmla="*/ 0 w 12382"/>
                  <a:gd name="connsiteY41" fmla="*/ 3033713 h 3829050"/>
                  <a:gd name="connsiteX42" fmla="*/ 0 w 12382"/>
                  <a:gd name="connsiteY42" fmla="*/ 2984183 h 3829050"/>
                  <a:gd name="connsiteX43" fmla="*/ 12382 w 12382"/>
                  <a:gd name="connsiteY43" fmla="*/ 2984183 h 3829050"/>
                  <a:gd name="connsiteX44" fmla="*/ 12382 w 12382"/>
                  <a:gd name="connsiteY44" fmla="*/ 3033713 h 3829050"/>
                  <a:gd name="connsiteX45" fmla="*/ 12382 w 12382"/>
                  <a:gd name="connsiteY45" fmla="*/ 2933700 h 3829050"/>
                  <a:gd name="connsiteX46" fmla="*/ 0 w 12382"/>
                  <a:gd name="connsiteY46" fmla="*/ 2933700 h 3829050"/>
                  <a:gd name="connsiteX47" fmla="*/ 0 w 12382"/>
                  <a:gd name="connsiteY47" fmla="*/ 2884170 h 3829050"/>
                  <a:gd name="connsiteX48" fmla="*/ 12382 w 12382"/>
                  <a:gd name="connsiteY48" fmla="*/ 2884170 h 3829050"/>
                  <a:gd name="connsiteX49" fmla="*/ 12382 w 12382"/>
                  <a:gd name="connsiteY49" fmla="*/ 2933700 h 3829050"/>
                  <a:gd name="connsiteX50" fmla="*/ 12382 w 12382"/>
                  <a:gd name="connsiteY50" fmla="*/ 2834640 h 3829050"/>
                  <a:gd name="connsiteX51" fmla="*/ 0 w 12382"/>
                  <a:gd name="connsiteY51" fmla="*/ 2834640 h 3829050"/>
                  <a:gd name="connsiteX52" fmla="*/ 0 w 12382"/>
                  <a:gd name="connsiteY52" fmla="*/ 2785110 h 3829050"/>
                  <a:gd name="connsiteX53" fmla="*/ 12382 w 12382"/>
                  <a:gd name="connsiteY53" fmla="*/ 2785110 h 3829050"/>
                  <a:gd name="connsiteX54" fmla="*/ 12382 w 12382"/>
                  <a:gd name="connsiteY54" fmla="*/ 2834640 h 3829050"/>
                  <a:gd name="connsiteX55" fmla="*/ 12382 w 12382"/>
                  <a:gd name="connsiteY55" fmla="*/ 2734628 h 3829050"/>
                  <a:gd name="connsiteX56" fmla="*/ 0 w 12382"/>
                  <a:gd name="connsiteY56" fmla="*/ 2734628 h 3829050"/>
                  <a:gd name="connsiteX57" fmla="*/ 0 w 12382"/>
                  <a:gd name="connsiteY57" fmla="*/ 2685098 h 3829050"/>
                  <a:gd name="connsiteX58" fmla="*/ 12382 w 12382"/>
                  <a:gd name="connsiteY58" fmla="*/ 2685098 h 3829050"/>
                  <a:gd name="connsiteX59" fmla="*/ 12382 w 12382"/>
                  <a:gd name="connsiteY59" fmla="*/ 2734628 h 3829050"/>
                  <a:gd name="connsiteX60" fmla="*/ 12382 w 12382"/>
                  <a:gd name="connsiteY60" fmla="*/ 2635568 h 3829050"/>
                  <a:gd name="connsiteX61" fmla="*/ 0 w 12382"/>
                  <a:gd name="connsiteY61" fmla="*/ 2635568 h 3829050"/>
                  <a:gd name="connsiteX62" fmla="*/ 0 w 12382"/>
                  <a:gd name="connsiteY62" fmla="*/ 2586038 h 3829050"/>
                  <a:gd name="connsiteX63" fmla="*/ 12382 w 12382"/>
                  <a:gd name="connsiteY63" fmla="*/ 2586038 h 3829050"/>
                  <a:gd name="connsiteX64" fmla="*/ 12382 w 12382"/>
                  <a:gd name="connsiteY64" fmla="*/ 2635568 h 3829050"/>
                  <a:gd name="connsiteX65" fmla="*/ 12382 w 12382"/>
                  <a:gd name="connsiteY65" fmla="*/ 2535555 h 3829050"/>
                  <a:gd name="connsiteX66" fmla="*/ 0 w 12382"/>
                  <a:gd name="connsiteY66" fmla="*/ 2535555 h 3829050"/>
                  <a:gd name="connsiteX67" fmla="*/ 0 w 12382"/>
                  <a:gd name="connsiteY67" fmla="*/ 2486025 h 3829050"/>
                  <a:gd name="connsiteX68" fmla="*/ 12382 w 12382"/>
                  <a:gd name="connsiteY68" fmla="*/ 2486025 h 3829050"/>
                  <a:gd name="connsiteX69" fmla="*/ 12382 w 12382"/>
                  <a:gd name="connsiteY69" fmla="*/ 2535555 h 3829050"/>
                  <a:gd name="connsiteX70" fmla="*/ 12382 w 12382"/>
                  <a:gd name="connsiteY70" fmla="*/ 2436495 h 3829050"/>
                  <a:gd name="connsiteX71" fmla="*/ 0 w 12382"/>
                  <a:gd name="connsiteY71" fmla="*/ 2436495 h 3829050"/>
                  <a:gd name="connsiteX72" fmla="*/ 0 w 12382"/>
                  <a:gd name="connsiteY72" fmla="*/ 2386965 h 3829050"/>
                  <a:gd name="connsiteX73" fmla="*/ 12382 w 12382"/>
                  <a:gd name="connsiteY73" fmla="*/ 2386965 h 3829050"/>
                  <a:gd name="connsiteX74" fmla="*/ 12382 w 12382"/>
                  <a:gd name="connsiteY74" fmla="*/ 2436495 h 3829050"/>
                  <a:gd name="connsiteX75" fmla="*/ 12382 w 12382"/>
                  <a:gd name="connsiteY75" fmla="*/ 2336483 h 3829050"/>
                  <a:gd name="connsiteX76" fmla="*/ 0 w 12382"/>
                  <a:gd name="connsiteY76" fmla="*/ 2336483 h 3829050"/>
                  <a:gd name="connsiteX77" fmla="*/ 0 w 12382"/>
                  <a:gd name="connsiteY77" fmla="*/ 2286953 h 3829050"/>
                  <a:gd name="connsiteX78" fmla="*/ 12382 w 12382"/>
                  <a:gd name="connsiteY78" fmla="*/ 2286953 h 3829050"/>
                  <a:gd name="connsiteX79" fmla="*/ 12382 w 12382"/>
                  <a:gd name="connsiteY79" fmla="*/ 2336483 h 3829050"/>
                  <a:gd name="connsiteX80" fmla="*/ 12382 w 12382"/>
                  <a:gd name="connsiteY80" fmla="*/ 2237423 h 3829050"/>
                  <a:gd name="connsiteX81" fmla="*/ 0 w 12382"/>
                  <a:gd name="connsiteY81" fmla="*/ 2237423 h 3829050"/>
                  <a:gd name="connsiteX82" fmla="*/ 0 w 12382"/>
                  <a:gd name="connsiteY82" fmla="*/ 2187893 h 3829050"/>
                  <a:gd name="connsiteX83" fmla="*/ 12382 w 12382"/>
                  <a:gd name="connsiteY83" fmla="*/ 2187893 h 3829050"/>
                  <a:gd name="connsiteX84" fmla="*/ 12382 w 12382"/>
                  <a:gd name="connsiteY84" fmla="*/ 2237423 h 3829050"/>
                  <a:gd name="connsiteX85" fmla="*/ 12382 w 12382"/>
                  <a:gd name="connsiteY85" fmla="*/ 2138363 h 3829050"/>
                  <a:gd name="connsiteX86" fmla="*/ 0 w 12382"/>
                  <a:gd name="connsiteY86" fmla="*/ 2138363 h 3829050"/>
                  <a:gd name="connsiteX87" fmla="*/ 0 w 12382"/>
                  <a:gd name="connsiteY87" fmla="*/ 2088833 h 3829050"/>
                  <a:gd name="connsiteX88" fmla="*/ 12382 w 12382"/>
                  <a:gd name="connsiteY88" fmla="*/ 2088833 h 3829050"/>
                  <a:gd name="connsiteX89" fmla="*/ 12382 w 12382"/>
                  <a:gd name="connsiteY89" fmla="*/ 2138363 h 3829050"/>
                  <a:gd name="connsiteX90" fmla="*/ 12382 w 12382"/>
                  <a:gd name="connsiteY90" fmla="*/ 2038350 h 3829050"/>
                  <a:gd name="connsiteX91" fmla="*/ 0 w 12382"/>
                  <a:gd name="connsiteY91" fmla="*/ 2038350 h 3829050"/>
                  <a:gd name="connsiteX92" fmla="*/ 0 w 12382"/>
                  <a:gd name="connsiteY92" fmla="*/ 1988820 h 3829050"/>
                  <a:gd name="connsiteX93" fmla="*/ 12382 w 12382"/>
                  <a:gd name="connsiteY93" fmla="*/ 1988820 h 3829050"/>
                  <a:gd name="connsiteX94" fmla="*/ 12382 w 12382"/>
                  <a:gd name="connsiteY94" fmla="*/ 2038350 h 3829050"/>
                  <a:gd name="connsiteX95" fmla="*/ 12382 w 12382"/>
                  <a:gd name="connsiteY95" fmla="*/ 1939290 h 3829050"/>
                  <a:gd name="connsiteX96" fmla="*/ 0 w 12382"/>
                  <a:gd name="connsiteY96" fmla="*/ 1939290 h 3829050"/>
                  <a:gd name="connsiteX97" fmla="*/ 0 w 12382"/>
                  <a:gd name="connsiteY97" fmla="*/ 1889760 h 3829050"/>
                  <a:gd name="connsiteX98" fmla="*/ 12382 w 12382"/>
                  <a:gd name="connsiteY98" fmla="*/ 1889760 h 3829050"/>
                  <a:gd name="connsiteX99" fmla="*/ 12382 w 12382"/>
                  <a:gd name="connsiteY99" fmla="*/ 1939290 h 3829050"/>
                  <a:gd name="connsiteX100" fmla="*/ 12382 w 12382"/>
                  <a:gd name="connsiteY100" fmla="*/ 1839278 h 3829050"/>
                  <a:gd name="connsiteX101" fmla="*/ 0 w 12382"/>
                  <a:gd name="connsiteY101" fmla="*/ 1839278 h 3829050"/>
                  <a:gd name="connsiteX102" fmla="*/ 0 w 12382"/>
                  <a:gd name="connsiteY102" fmla="*/ 1789748 h 3829050"/>
                  <a:gd name="connsiteX103" fmla="*/ 12382 w 12382"/>
                  <a:gd name="connsiteY103" fmla="*/ 1789748 h 3829050"/>
                  <a:gd name="connsiteX104" fmla="*/ 12382 w 12382"/>
                  <a:gd name="connsiteY104" fmla="*/ 1839278 h 3829050"/>
                  <a:gd name="connsiteX105" fmla="*/ 12382 w 12382"/>
                  <a:gd name="connsiteY105" fmla="*/ 1740218 h 3829050"/>
                  <a:gd name="connsiteX106" fmla="*/ 0 w 12382"/>
                  <a:gd name="connsiteY106" fmla="*/ 1740218 h 3829050"/>
                  <a:gd name="connsiteX107" fmla="*/ 0 w 12382"/>
                  <a:gd name="connsiteY107" fmla="*/ 1690688 h 3829050"/>
                  <a:gd name="connsiteX108" fmla="*/ 12382 w 12382"/>
                  <a:gd name="connsiteY108" fmla="*/ 1690688 h 3829050"/>
                  <a:gd name="connsiteX109" fmla="*/ 12382 w 12382"/>
                  <a:gd name="connsiteY109" fmla="*/ 1740218 h 3829050"/>
                  <a:gd name="connsiteX110" fmla="*/ 12382 w 12382"/>
                  <a:gd name="connsiteY110" fmla="*/ 1640205 h 3829050"/>
                  <a:gd name="connsiteX111" fmla="*/ 0 w 12382"/>
                  <a:gd name="connsiteY111" fmla="*/ 1640205 h 3829050"/>
                  <a:gd name="connsiteX112" fmla="*/ 0 w 12382"/>
                  <a:gd name="connsiteY112" fmla="*/ 1590675 h 3829050"/>
                  <a:gd name="connsiteX113" fmla="*/ 12382 w 12382"/>
                  <a:gd name="connsiteY113" fmla="*/ 1590675 h 3829050"/>
                  <a:gd name="connsiteX114" fmla="*/ 12382 w 12382"/>
                  <a:gd name="connsiteY114" fmla="*/ 1640205 h 3829050"/>
                  <a:gd name="connsiteX115" fmla="*/ 12382 w 12382"/>
                  <a:gd name="connsiteY115" fmla="*/ 1541145 h 3829050"/>
                  <a:gd name="connsiteX116" fmla="*/ 0 w 12382"/>
                  <a:gd name="connsiteY116" fmla="*/ 1541145 h 3829050"/>
                  <a:gd name="connsiteX117" fmla="*/ 0 w 12382"/>
                  <a:gd name="connsiteY117" fmla="*/ 1491615 h 3829050"/>
                  <a:gd name="connsiteX118" fmla="*/ 12382 w 12382"/>
                  <a:gd name="connsiteY118" fmla="*/ 1491615 h 3829050"/>
                  <a:gd name="connsiteX119" fmla="*/ 12382 w 12382"/>
                  <a:gd name="connsiteY119" fmla="*/ 1541145 h 3829050"/>
                  <a:gd name="connsiteX120" fmla="*/ 12382 w 12382"/>
                  <a:gd name="connsiteY120" fmla="*/ 1442085 h 3829050"/>
                  <a:gd name="connsiteX121" fmla="*/ 0 w 12382"/>
                  <a:gd name="connsiteY121" fmla="*/ 1442085 h 3829050"/>
                  <a:gd name="connsiteX122" fmla="*/ 0 w 12382"/>
                  <a:gd name="connsiteY122" fmla="*/ 1392555 h 3829050"/>
                  <a:gd name="connsiteX123" fmla="*/ 12382 w 12382"/>
                  <a:gd name="connsiteY123" fmla="*/ 1392555 h 3829050"/>
                  <a:gd name="connsiteX124" fmla="*/ 12382 w 12382"/>
                  <a:gd name="connsiteY124" fmla="*/ 1442085 h 3829050"/>
                  <a:gd name="connsiteX125" fmla="*/ 12382 w 12382"/>
                  <a:gd name="connsiteY125" fmla="*/ 1342073 h 3829050"/>
                  <a:gd name="connsiteX126" fmla="*/ 0 w 12382"/>
                  <a:gd name="connsiteY126" fmla="*/ 1342073 h 3829050"/>
                  <a:gd name="connsiteX127" fmla="*/ 0 w 12382"/>
                  <a:gd name="connsiteY127" fmla="*/ 1292543 h 3829050"/>
                  <a:gd name="connsiteX128" fmla="*/ 12382 w 12382"/>
                  <a:gd name="connsiteY128" fmla="*/ 1292543 h 3829050"/>
                  <a:gd name="connsiteX129" fmla="*/ 12382 w 12382"/>
                  <a:gd name="connsiteY129" fmla="*/ 1342073 h 3829050"/>
                  <a:gd name="connsiteX130" fmla="*/ 12382 w 12382"/>
                  <a:gd name="connsiteY130" fmla="*/ 1243013 h 3829050"/>
                  <a:gd name="connsiteX131" fmla="*/ 0 w 12382"/>
                  <a:gd name="connsiteY131" fmla="*/ 1243013 h 3829050"/>
                  <a:gd name="connsiteX132" fmla="*/ 0 w 12382"/>
                  <a:gd name="connsiteY132" fmla="*/ 1193483 h 3829050"/>
                  <a:gd name="connsiteX133" fmla="*/ 12382 w 12382"/>
                  <a:gd name="connsiteY133" fmla="*/ 1193483 h 3829050"/>
                  <a:gd name="connsiteX134" fmla="*/ 12382 w 12382"/>
                  <a:gd name="connsiteY134" fmla="*/ 1243013 h 3829050"/>
                  <a:gd name="connsiteX135" fmla="*/ 12382 w 12382"/>
                  <a:gd name="connsiteY135" fmla="*/ 1143000 h 3829050"/>
                  <a:gd name="connsiteX136" fmla="*/ 0 w 12382"/>
                  <a:gd name="connsiteY136" fmla="*/ 1143000 h 3829050"/>
                  <a:gd name="connsiteX137" fmla="*/ 0 w 12382"/>
                  <a:gd name="connsiteY137" fmla="*/ 1093470 h 3829050"/>
                  <a:gd name="connsiteX138" fmla="*/ 12382 w 12382"/>
                  <a:gd name="connsiteY138" fmla="*/ 1093470 h 3829050"/>
                  <a:gd name="connsiteX139" fmla="*/ 12382 w 12382"/>
                  <a:gd name="connsiteY139" fmla="*/ 1143000 h 3829050"/>
                  <a:gd name="connsiteX140" fmla="*/ 12382 w 12382"/>
                  <a:gd name="connsiteY140" fmla="*/ 1043940 h 3829050"/>
                  <a:gd name="connsiteX141" fmla="*/ 0 w 12382"/>
                  <a:gd name="connsiteY141" fmla="*/ 1043940 h 3829050"/>
                  <a:gd name="connsiteX142" fmla="*/ 0 w 12382"/>
                  <a:gd name="connsiteY142" fmla="*/ 994410 h 3829050"/>
                  <a:gd name="connsiteX143" fmla="*/ 12382 w 12382"/>
                  <a:gd name="connsiteY143" fmla="*/ 994410 h 3829050"/>
                  <a:gd name="connsiteX144" fmla="*/ 12382 w 12382"/>
                  <a:gd name="connsiteY144" fmla="*/ 1043940 h 3829050"/>
                  <a:gd name="connsiteX145" fmla="*/ 12382 w 12382"/>
                  <a:gd name="connsiteY145" fmla="*/ 943928 h 3829050"/>
                  <a:gd name="connsiteX146" fmla="*/ 0 w 12382"/>
                  <a:gd name="connsiteY146" fmla="*/ 943928 h 3829050"/>
                  <a:gd name="connsiteX147" fmla="*/ 0 w 12382"/>
                  <a:gd name="connsiteY147" fmla="*/ 894398 h 3829050"/>
                  <a:gd name="connsiteX148" fmla="*/ 12382 w 12382"/>
                  <a:gd name="connsiteY148" fmla="*/ 894398 h 3829050"/>
                  <a:gd name="connsiteX149" fmla="*/ 12382 w 12382"/>
                  <a:gd name="connsiteY149" fmla="*/ 943928 h 3829050"/>
                  <a:gd name="connsiteX150" fmla="*/ 12382 w 12382"/>
                  <a:gd name="connsiteY150" fmla="*/ 844868 h 3829050"/>
                  <a:gd name="connsiteX151" fmla="*/ 0 w 12382"/>
                  <a:gd name="connsiteY151" fmla="*/ 844868 h 3829050"/>
                  <a:gd name="connsiteX152" fmla="*/ 0 w 12382"/>
                  <a:gd name="connsiteY152" fmla="*/ 795338 h 3829050"/>
                  <a:gd name="connsiteX153" fmla="*/ 12382 w 12382"/>
                  <a:gd name="connsiteY153" fmla="*/ 795338 h 3829050"/>
                  <a:gd name="connsiteX154" fmla="*/ 12382 w 12382"/>
                  <a:gd name="connsiteY154" fmla="*/ 844868 h 3829050"/>
                  <a:gd name="connsiteX155" fmla="*/ 12382 w 12382"/>
                  <a:gd name="connsiteY155" fmla="*/ 744855 h 3829050"/>
                  <a:gd name="connsiteX156" fmla="*/ 0 w 12382"/>
                  <a:gd name="connsiteY156" fmla="*/ 744855 h 3829050"/>
                  <a:gd name="connsiteX157" fmla="*/ 0 w 12382"/>
                  <a:gd name="connsiteY157" fmla="*/ 695325 h 3829050"/>
                  <a:gd name="connsiteX158" fmla="*/ 12382 w 12382"/>
                  <a:gd name="connsiteY158" fmla="*/ 695325 h 3829050"/>
                  <a:gd name="connsiteX159" fmla="*/ 12382 w 12382"/>
                  <a:gd name="connsiteY159" fmla="*/ 744855 h 3829050"/>
                  <a:gd name="connsiteX160" fmla="*/ 12382 w 12382"/>
                  <a:gd name="connsiteY160" fmla="*/ 645795 h 3829050"/>
                  <a:gd name="connsiteX161" fmla="*/ 0 w 12382"/>
                  <a:gd name="connsiteY161" fmla="*/ 645795 h 3829050"/>
                  <a:gd name="connsiteX162" fmla="*/ 0 w 12382"/>
                  <a:gd name="connsiteY162" fmla="*/ 596265 h 3829050"/>
                  <a:gd name="connsiteX163" fmla="*/ 12382 w 12382"/>
                  <a:gd name="connsiteY163" fmla="*/ 596265 h 3829050"/>
                  <a:gd name="connsiteX164" fmla="*/ 12382 w 12382"/>
                  <a:gd name="connsiteY164" fmla="*/ 645795 h 3829050"/>
                  <a:gd name="connsiteX165" fmla="*/ 12382 w 12382"/>
                  <a:gd name="connsiteY165" fmla="*/ 546735 h 3829050"/>
                  <a:gd name="connsiteX166" fmla="*/ 0 w 12382"/>
                  <a:gd name="connsiteY166" fmla="*/ 546735 h 3829050"/>
                  <a:gd name="connsiteX167" fmla="*/ 0 w 12382"/>
                  <a:gd name="connsiteY167" fmla="*/ 497205 h 3829050"/>
                  <a:gd name="connsiteX168" fmla="*/ 12382 w 12382"/>
                  <a:gd name="connsiteY168" fmla="*/ 497205 h 3829050"/>
                  <a:gd name="connsiteX169" fmla="*/ 12382 w 12382"/>
                  <a:gd name="connsiteY169" fmla="*/ 546735 h 3829050"/>
                  <a:gd name="connsiteX170" fmla="*/ 12382 w 12382"/>
                  <a:gd name="connsiteY170" fmla="*/ 446723 h 3829050"/>
                  <a:gd name="connsiteX171" fmla="*/ 0 w 12382"/>
                  <a:gd name="connsiteY171" fmla="*/ 446723 h 3829050"/>
                  <a:gd name="connsiteX172" fmla="*/ 0 w 12382"/>
                  <a:gd name="connsiteY172" fmla="*/ 397193 h 3829050"/>
                  <a:gd name="connsiteX173" fmla="*/ 12382 w 12382"/>
                  <a:gd name="connsiteY173" fmla="*/ 397193 h 3829050"/>
                  <a:gd name="connsiteX174" fmla="*/ 12382 w 12382"/>
                  <a:gd name="connsiteY174" fmla="*/ 446723 h 3829050"/>
                  <a:gd name="connsiteX175" fmla="*/ 12382 w 12382"/>
                  <a:gd name="connsiteY175" fmla="*/ 347663 h 3829050"/>
                  <a:gd name="connsiteX176" fmla="*/ 0 w 12382"/>
                  <a:gd name="connsiteY176" fmla="*/ 347663 h 3829050"/>
                  <a:gd name="connsiteX177" fmla="*/ 0 w 12382"/>
                  <a:gd name="connsiteY177" fmla="*/ 298133 h 3829050"/>
                  <a:gd name="connsiteX178" fmla="*/ 12382 w 12382"/>
                  <a:gd name="connsiteY178" fmla="*/ 298133 h 3829050"/>
                  <a:gd name="connsiteX179" fmla="*/ 12382 w 12382"/>
                  <a:gd name="connsiteY179" fmla="*/ 347663 h 3829050"/>
                  <a:gd name="connsiteX180" fmla="*/ 12382 w 12382"/>
                  <a:gd name="connsiteY180" fmla="*/ 247650 h 3829050"/>
                  <a:gd name="connsiteX181" fmla="*/ 0 w 12382"/>
                  <a:gd name="connsiteY181" fmla="*/ 247650 h 3829050"/>
                  <a:gd name="connsiteX182" fmla="*/ 0 w 12382"/>
                  <a:gd name="connsiteY182" fmla="*/ 198120 h 3829050"/>
                  <a:gd name="connsiteX183" fmla="*/ 12382 w 12382"/>
                  <a:gd name="connsiteY183" fmla="*/ 198120 h 3829050"/>
                  <a:gd name="connsiteX184" fmla="*/ 12382 w 12382"/>
                  <a:gd name="connsiteY184" fmla="*/ 247650 h 3829050"/>
                  <a:gd name="connsiteX185" fmla="*/ 12382 w 12382"/>
                  <a:gd name="connsiteY185" fmla="*/ 148590 h 3829050"/>
                  <a:gd name="connsiteX186" fmla="*/ 0 w 12382"/>
                  <a:gd name="connsiteY186" fmla="*/ 148590 h 3829050"/>
                  <a:gd name="connsiteX187" fmla="*/ 0 w 12382"/>
                  <a:gd name="connsiteY187" fmla="*/ 99060 h 3829050"/>
                  <a:gd name="connsiteX188" fmla="*/ 12382 w 12382"/>
                  <a:gd name="connsiteY188" fmla="*/ 99060 h 3829050"/>
                  <a:gd name="connsiteX189" fmla="*/ 12382 w 12382"/>
                  <a:gd name="connsiteY189" fmla="*/ 148590 h 3829050"/>
                  <a:gd name="connsiteX190" fmla="*/ 12382 w 12382"/>
                  <a:gd name="connsiteY190" fmla="*/ 48578 h 3829050"/>
                  <a:gd name="connsiteX191" fmla="*/ 0 w 12382"/>
                  <a:gd name="connsiteY191" fmla="*/ 48578 h 3829050"/>
                  <a:gd name="connsiteX192" fmla="*/ 0 w 12382"/>
                  <a:gd name="connsiteY192" fmla="*/ 0 h 3829050"/>
                  <a:gd name="connsiteX193" fmla="*/ 12382 w 12382"/>
                  <a:gd name="connsiteY193" fmla="*/ 0 h 3829050"/>
                  <a:gd name="connsiteX194" fmla="*/ 12382 w 12382"/>
                  <a:gd name="connsiteY194" fmla="*/ 48578 h 382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</a:cxnLst>
                <a:rect l="l" t="t" r="r" b="b"/>
                <a:pathLst>
                  <a:path w="12382" h="3829050">
                    <a:moveTo>
                      <a:pt x="12382" y="3829050"/>
                    </a:moveTo>
                    <a:lnTo>
                      <a:pt x="0" y="3829050"/>
                    </a:lnTo>
                    <a:lnTo>
                      <a:pt x="0" y="3779520"/>
                    </a:lnTo>
                    <a:lnTo>
                      <a:pt x="12382" y="3779520"/>
                    </a:lnTo>
                    <a:lnTo>
                      <a:pt x="12382" y="3829050"/>
                    </a:lnTo>
                    <a:close/>
                    <a:moveTo>
                      <a:pt x="12382" y="3729990"/>
                    </a:moveTo>
                    <a:lnTo>
                      <a:pt x="0" y="3729990"/>
                    </a:lnTo>
                    <a:lnTo>
                      <a:pt x="0" y="3680460"/>
                    </a:lnTo>
                    <a:lnTo>
                      <a:pt x="12382" y="3680460"/>
                    </a:lnTo>
                    <a:lnTo>
                      <a:pt x="12382" y="3729990"/>
                    </a:lnTo>
                    <a:close/>
                    <a:moveTo>
                      <a:pt x="12382" y="3629978"/>
                    </a:moveTo>
                    <a:lnTo>
                      <a:pt x="0" y="3629978"/>
                    </a:lnTo>
                    <a:lnTo>
                      <a:pt x="0" y="3580448"/>
                    </a:lnTo>
                    <a:lnTo>
                      <a:pt x="12382" y="3580448"/>
                    </a:lnTo>
                    <a:lnTo>
                      <a:pt x="12382" y="3629978"/>
                    </a:lnTo>
                    <a:close/>
                    <a:moveTo>
                      <a:pt x="12382" y="3530918"/>
                    </a:moveTo>
                    <a:lnTo>
                      <a:pt x="0" y="3530918"/>
                    </a:lnTo>
                    <a:lnTo>
                      <a:pt x="0" y="3481388"/>
                    </a:lnTo>
                    <a:lnTo>
                      <a:pt x="12382" y="3481388"/>
                    </a:lnTo>
                    <a:lnTo>
                      <a:pt x="12382" y="3530918"/>
                    </a:lnTo>
                    <a:close/>
                    <a:moveTo>
                      <a:pt x="12382" y="3430905"/>
                    </a:moveTo>
                    <a:lnTo>
                      <a:pt x="0" y="3430905"/>
                    </a:lnTo>
                    <a:lnTo>
                      <a:pt x="0" y="3381375"/>
                    </a:lnTo>
                    <a:lnTo>
                      <a:pt x="12382" y="3381375"/>
                    </a:lnTo>
                    <a:lnTo>
                      <a:pt x="12382" y="3430905"/>
                    </a:lnTo>
                    <a:close/>
                    <a:moveTo>
                      <a:pt x="12382" y="3331845"/>
                    </a:moveTo>
                    <a:lnTo>
                      <a:pt x="0" y="3331845"/>
                    </a:lnTo>
                    <a:lnTo>
                      <a:pt x="0" y="3282315"/>
                    </a:lnTo>
                    <a:lnTo>
                      <a:pt x="12382" y="3282315"/>
                    </a:lnTo>
                    <a:lnTo>
                      <a:pt x="12382" y="3331845"/>
                    </a:lnTo>
                    <a:close/>
                    <a:moveTo>
                      <a:pt x="12382" y="3231833"/>
                    </a:moveTo>
                    <a:lnTo>
                      <a:pt x="0" y="3231833"/>
                    </a:lnTo>
                    <a:lnTo>
                      <a:pt x="0" y="3182303"/>
                    </a:lnTo>
                    <a:lnTo>
                      <a:pt x="12382" y="3182303"/>
                    </a:lnTo>
                    <a:lnTo>
                      <a:pt x="12382" y="3231833"/>
                    </a:lnTo>
                    <a:close/>
                    <a:moveTo>
                      <a:pt x="12382" y="3132773"/>
                    </a:moveTo>
                    <a:lnTo>
                      <a:pt x="0" y="3132773"/>
                    </a:lnTo>
                    <a:lnTo>
                      <a:pt x="0" y="3083243"/>
                    </a:lnTo>
                    <a:lnTo>
                      <a:pt x="12382" y="3083243"/>
                    </a:lnTo>
                    <a:lnTo>
                      <a:pt x="12382" y="3132773"/>
                    </a:lnTo>
                    <a:close/>
                    <a:moveTo>
                      <a:pt x="12382" y="3033713"/>
                    </a:moveTo>
                    <a:lnTo>
                      <a:pt x="0" y="3033713"/>
                    </a:lnTo>
                    <a:lnTo>
                      <a:pt x="0" y="2984183"/>
                    </a:lnTo>
                    <a:lnTo>
                      <a:pt x="12382" y="2984183"/>
                    </a:lnTo>
                    <a:lnTo>
                      <a:pt x="12382" y="3033713"/>
                    </a:lnTo>
                    <a:close/>
                    <a:moveTo>
                      <a:pt x="12382" y="2933700"/>
                    </a:moveTo>
                    <a:lnTo>
                      <a:pt x="0" y="2933700"/>
                    </a:lnTo>
                    <a:lnTo>
                      <a:pt x="0" y="2884170"/>
                    </a:lnTo>
                    <a:lnTo>
                      <a:pt x="12382" y="2884170"/>
                    </a:lnTo>
                    <a:lnTo>
                      <a:pt x="12382" y="2933700"/>
                    </a:lnTo>
                    <a:close/>
                    <a:moveTo>
                      <a:pt x="12382" y="2834640"/>
                    </a:moveTo>
                    <a:lnTo>
                      <a:pt x="0" y="2834640"/>
                    </a:lnTo>
                    <a:lnTo>
                      <a:pt x="0" y="2785110"/>
                    </a:lnTo>
                    <a:lnTo>
                      <a:pt x="12382" y="2785110"/>
                    </a:lnTo>
                    <a:lnTo>
                      <a:pt x="12382" y="2834640"/>
                    </a:lnTo>
                    <a:close/>
                    <a:moveTo>
                      <a:pt x="12382" y="2734628"/>
                    </a:moveTo>
                    <a:lnTo>
                      <a:pt x="0" y="2734628"/>
                    </a:lnTo>
                    <a:lnTo>
                      <a:pt x="0" y="2685098"/>
                    </a:lnTo>
                    <a:lnTo>
                      <a:pt x="12382" y="2685098"/>
                    </a:lnTo>
                    <a:lnTo>
                      <a:pt x="12382" y="2734628"/>
                    </a:lnTo>
                    <a:close/>
                    <a:moveTo>
                      <a:pt x="12382" y="2635568"/>
                    </a:moveTo>
                    <a:lnTo>
                      <a:pt x="0" y="2635568"/>
                    </a:lnTo>
                    <a:lnTo>
                      <a:pt x="0" y="2586038"/>
                    </a:lnTo>
                    <a:lnTo>
                      <a:pt x="12382" y="2586038"/>
                    </a:lnTo>
                    <a:lnTo>
                      <a:pt x="12382" y="2635568"/>
                    </a:lnTo>
                    <a:close/>
                    <a:moveTo>
                      <a:pt x="12382" y="2535555"/>
                    </a:moveTo>
                    <a:lnTo>
                      <a:pt x="0" y="2535555"/>
                    </a:lnTo>
                    <a:lnTo>
                      <a:pt x="0" y="2486025"/>
                    </a:lnTo>
                    <a:lnTo>
                      <a:pt x="12382" y="2486025"/>
                    </a:lnTo>
                    <a:lnTo>
                      <a:pt x="12382" y="2535555"/>
                    </a:lnTo>
                    <a:close/>
                    <a:moveTo>
                      <a:pt x="12382" y="2436495"/>
                    </a:moveTo>
                    <a:lnTo>
                      <a:pt x="0" y="2436495"/>
                    </a:lnTo>
                    <a:lnTo>
                      <a:pt x="0" y="2386965"/>
                    </a:lnTo>
                    <a:lnTo>
                      <a:pt x="12382" y="2386965"/>
                    </a:lnTo>
                    <a:lnTo>
                      <a:pt x="12382" y="2436495"/>
                    </a:lnTo>
                    <a:close/>
                    <a:moveTo>
                      <a:pt x="12382" y="2336483"/>
                    </a:moveTo>
                    <a:lnTo>
                      <a:pt x="0" y="2336483"/>
                    </a:lnTo>
                    <a:lnTo>
                      <a:pt x="0" y="2286953"/>
                    </a:lnTo>
                    <a:lnTo>
                      <a:pt x="12382" y="2286953"/>
                    </a:lnTo>
                    <a:lnTo>
                      <a:pt x="12382" y="2336483"/>
                    </a:lnTo>
                    <a:close/>
                    <a:moveTo>
                      <a:pt x="12382" y="2237423"/>
                    </a:moveTo>
                    <a:lnTo>
                      <a:pt x="0" y="2237423"/>
                    </a:lnTo>
                    <a:lnTo>
                      <a:pt x="0" y="2187893"/>
                    </a:lnTo>
                    <a:lnTo>
                      <a:pt x="12382" y="2187893"/>
                    </a:lnTo>
                    <a:lnTo>
                      <a:pt x="12382" y="2237423"/>
                    </a:lnTo>
                    <a:close/>
                    <a:moveTo>
                      <a:pt x="12382" y="2138363"/>
                    </a:moveTo>
                    <a:lnTo>
                      <a:pt x="0" y="2138363"/>
                    </a:lnTo>
                    <a:lnTo>
                      <a:pt x="0" y="2088833"/>
                    </a:lnTo>
                    <a:lnTo>
                      <a:pt x="12382" y="2088833"/>
                    </a:lnTo>
                    <a:lnTo>
                      <a:pt x="12382" y="2138363"/>
                    </a:lnTo>
                    <a:close/>
                    <a:moveTo>
                      <a:pt x="12382" y="2038350"/>
                    </a:moveTo>
                    <a:lnTo>
                      <a:pt x="0" y="2038350"/>
                    </a:lnTo>
                    <a:lnTo>
                      <a:pt x="0" y="1988820"/>
                    </a:lnTo>
                    <a:lnTo>
                      <a:pt x="12382" y="1988820"/>
                    </a:lnTo>
                    <a:lnTo>
                      <a:pt x="12382" y="2038350"/>
                    </a:lnTo>
                    <a:close/>
                    <a:moveTo>
                      <a:pt x="12382" y="1939290"/>
                    </a:moveTo>
                    <a:lnTo>
                      <a:pt x="0" y="1939290"/>
                    </a:lnTo>
                    <a:lnTo>
                      <a:pt x="0" y="1889760"/>
                    </a:lnTo>
                    <a:lnTo>
                      <a:pt x="12382" y="1889760"/>
                    </a:lnTo>
                    <a:lnTo>
                      <a:pt x="12382" y="1939290"/>
                    </a:lnTo>
                    <a:close/>
                    <a:moveTo>
                      <a:pt x="12382" y="1839278"/>
                    </a:moveTo>
                    <a:lnTo>
                      <a:pt x="0" y="1839278"/>
                    </a:lnTo>
                    <a:lnTo>
                      <a:pt x="0" y="1789748"/>
                    </a:lnTo>
                    <a:lnTo>
                      <a:pt x="12382" y="1789748"/>
                    </a:lnTo>
                    <a:lnTo>
                      <a:pt x="12382" y="1839278"/>
                    </a:lnTo>
                    <a:close/>
                    <a:moveTo>
                      <a:pt x="12382" y="1740218"/>
                    </a:moveTo>
                    <a:lnTo>
                      <a:pt x="0" y="1740218"/>
                    </a:lnTo>
                    <a:lnTo>
                      <a:pt x="0" y="1690688"/>
                    </a:lnTo>
                    <a:lnTo>
                      <a:pt x="12382" y="1690688"/>
                    </a:lnTo>
                    <a:lnTo>
                      <a:pt x="12382" y="1740218"/>
                    </a:lnTo>
                    <a:close/>
                    <a:moveTo>
                      <a:pt x="12382" y="1640205"/>
                    </a:moveTo>
                    <a:lnTo>
                      <a:pt x="0" y="1640205"/>
                    </a:lnTo>
                    <a:lnTo>
                      <a:pt x="0" y="1590675"/>
                    </a:lnTo>
                    <a:lnTo>
                      <a:pt x="12382" y="1590675"/>
                    </a:lnTo>
                    <a:lnTo>
                      <a:pt x="12382" y="1640205"/>
                    </a:lnTo>
                    <a:close/>
                    <a:moveTo>
                      <a:pt x="12382" y="1541145"/>
                    </a:moveTo>
                    <a:lnTo>
                      <a:pt x="0" y="1541145"/>
                    </a:lnTo>
                    <a:lnTo>
                      <a:pt x="0" y="1491615"/>
                    </a:lnTo>
                    <a:lnTo>
                      <a:pt x="12382" y="1491615"/>
                    </a:lnTo>
                    <a:lnTo>
                      <a:pt x="12382" y="1541145"/>
                    </a:lnTo>
                    <a:close/>
                    <a:moveTo>
                      <a:pt x="12382" y="1442085"/>
                    </a:moveTo>
                    <a:lnTo>
                      <a:pt x="0" y="1442085"/>
                    </a:lnTo>
                    <a:lnTo>
                      <a:pt x="0" y="1392555"/>
                    </a:lnTo>
                    <a:lnTo>
                      <a:pt x="12382" y="1392555"/>
                    </a:lnTo>
                    <a:lnTo>
                      <a:pt x="12382" y="1442085"/>
                    </a:lnTo>
                    <a:close/>
                    <a:moveTo>
                      <a:pt x="12382" y="1342073"/>
                    </a:moveTo>
                    <a:lnTo>
                      <a:pt x="0" y="1342073"/>
                    </a:lnTo>
                    <a:lnTo>
                      <a:pt x="0" y="1292543"/>
                    </a:lnTo>
                    <a:lnTo>
                      <a:pt x="12382" y="1292543"/>
                    </a:lnTo>
                    <a:lnTo>
                      <a:pt x="12382" y="1342073"/>
                    </a:lnTo>
                    <a:close/>
                    <a:moveTo>
                      <a:pt x="12382" y="1243013"/>
                    </a:moveTo>
                    <a:lnTo>
                      <a:pt x="0" y="1243013"/>
                    </a:lnTo>
                    <a:lnTo>
                      <a:pt x="0" y="1193483"/>
                    </a:lnTo>
                    <a:lnTo>
                      <a:pt x="12382" y="1193483"/>
                    </a:lnTo>
                    <a:lnTo>
                      <a:pt x="12382" y="1243013"/>
                    </a:lnTo>
                    <a:close/>
                    <a:moveTo>
                      <a:pt x="12382" y="1143000"/>
                    </a:moveTo>
                    <a:lnTo>
                      <a:pt x="0" y="1143000"/>
                    </a:lnTo>
                    <a:lnTo>
                      <a:pt x="0" y="1093470"/>
                    </a:lnTo>
                    <a:lnTo>
                      <a:pt x="12382" y="1093470"/>
                    </a:lnTo>
                    <a:lnTo>
                      <a:pt x="12382" y="1143000"/>
                    </a:lnTo>
                    <a:close/>
                    <a:moveTo>
                      <a:pt x="12382" y="1043940"/>
                    </a:moveTo>
                    <a:lnTo>
                      <a:pt x="0" y="1043940"/>
                    </a:lnTo>
                    <a:lnTo>
                      <a:pt x="0" y="994410"/>
                    </a:lnTo>
                    <a:lnTo>
                      <a:pt x="12382" y="994410"/>
                    </a:lnTo>
                    <a:lnTo>
                      <a:pt x="12382" y="1043940"/>
                    </a:lnTo>
                    <a:close/>
                    <a:moveTo>
                      <a:pt x="12382" y="943928"/>
                    </a:moveTo>
                    <a:lnTo>
                      <a:pt x="0" y="943928"/>
                    </a:lnTo>
                    <a:lnTo>
                      <a:pt x="0" y="894398"/>
                    </a:lnTo>
                    <a:lnTo>
                      <a:pt x="12382" y="894398"/>
                    </a:lnTo>
                    <a:lnTo>
                      <a:pt x="12382" y="943928"/>
                    </a:lnTo>
                    <a:close/>
                    <a:moveTo>
                      <a:pt x="12382" y="844868"/>
                    </a:moveTo>
                    <a:lnTo>
                      <a:pt x="0" y="844868"/>
                    </a:lnTo>
                    <a:lnTo>
                      <a:pt x="0" y="795338"/>
                    </a:lnTo>
                    <a:lnTo>
                      <a:pt x="12382" y="795338"/>
                    </a:lnTo>
                    <a:lnTo>
                      <a:pt x="12382" y="844868"/>
                    </a:lnTo>
                    <a:close/>
                    <a:moveTo>
                      <a:pt x="12382" y="744855"/>
                    </a:moveTo>
                    <a:lnTo>
                      <a:pt x="0" y="744855"/>
                    </a:lnTo>
                    <a:lnTo>
                      <a:pt x="0" y="695325"/>
                    </a:lnTo>
                    <a:lnTo>
                      <a:pt x="12382" y="695325"/>
                    </a:lnTo>
                    <a:lnTo>
                      <a:pt x="12382" y="744855"/>
                    </a:lnTo>
                    <a:close/>
                    <a:moveTo>
                      <a:pt x="12382" y="645795"/>
                    </a:moveTo>
                    <a:lnTo>
                      <a:pt x="0" y="645795"/>
                    </a:lnTo>
                    <a:lnTo>
                      <a:pt x="0" y="596265"/>
                    </a:lnTo>
                    <a:lnTo>
                      <a:pt x="12382" y="596265"/>
                    </a:lnTo>
                    <a:lnTo>
                      <a:pt x="12382" y="645795"/>
                    </a:lnTo>
                    <a:close/>
                    <a:moveTo>
                      <a:pt x="12382" y="546735"/>
                    </a:moveTo>
                    <a:lnTo>
                      <a:pt x="0" y="546735"/>
                    </a:lnTo>
                    <a:lnTo>
                      <a:pt x="0" y="497205"/>
                    </a:lnTo>
                    <a:lnTo>
                      <a:pt x="12382" y="497205"/>
                    </a:lnTo>
                    <a:lnTo>
                      <a:pt x="12382" y="546735"/>
                    </a:lnTo>
                    <a:close/>
                    <a:moveTo>
                      <a:pt x="12382" y="446723"/>
                    </a:moveTo>
                    <a:lnTo>
                      <a:pt x="0" y="446723"/>
                    </a:lnTo>
                    <a:lnTo>
                      <a:pt x="0" y="397193"/>
                    </a:lnTo>
                    <a:lnTo>
                      <a:pt x="12382" y="397193"/>
                    </a:lnTo>
                    <a:lnTo>
                      <a:pt x="12382" y="446723"/>
                    </a:lnTo>
                    <a:close/>
                    <a:moveTo>
                      <a:pt x="12382" y="347663"/>
                    </a:moveTo>
                    <a:lnTo>
                      <a:pt x="0" y="347663"/>
                    </a:lnTo>
                    <a:lnTo>
                      <a:pt x="0" y="298133"/>
                    </a:lnTo>
                    <a:lnTo>
                      <a:pt x="12382" y="298133"/>
                    </a:lnTo>
                    <a:lnTo>
                      <a:pt x="12382" y="347663"/>
                    </a:lnTo>
                    <a:close/>
                    <a:moveTo>
                      <a:pt x="12382" y="247650"/>
                    </a:moveTo>
                    <a:lnTo>
                      <a:pt x="0" y="247650"/>
                    </a:lnTo>
                    <a:lnTo>
                      <a:pt x="0" y="198120"/>
                    </a:lnTo>
                    <a:lnTo>
                      <a:pt x="12382" y="198120"/>
                    </a:lnTo>
                    <a:lnTo>
                      <a:pt x="12382" y="247650"/>
                    </a:lnTo>
                    <a:close/>
                    <a:moveTo>
                      <a:pt x="12382" y="148590"/>
                    </a:moveTo>
                    <a:lnTo>
                      <a:pt x="0" y="148590"/>
                    </a:lnTo>
                    <a:lnTo>
                      <a:pt x="0" y="99060"/>
                    </a:lnTo>
                    <a:lnTo>
                      <a:pt x="12382" y="99060"/>
                    </a:lnTo>
                    <a:lnTo>
                      <a:pt x="12382" y="148590"/>
                    </a:lnTo>
                    <a:close/>
                    <a:moveTo>
                      <a:pt x="12382" y="48578"/>
                    </a:moveTo>
                    <a:lnTo>
                      <a:pt x="0" y="48578"/>
                    </a:lnTo>
                    <a:lnTo>
                      <a:pt x="0" y="0"/>
                    </a:lnTo>
                    <a:lnTo>
                      <a:pt x="12382" y="0"/>
                    </a:lnTo>
                    <a:lnTo>
                      <a:pt x="12382" y="48578"/>
                    </a:lnTo>
                    <a:close/>
                  </a:path>
                </a:pathLst>
              </a:custGeom>
              <a:solidFill>
                <a:srgbClr val="FFFFFF"/>
              </a:solidFill>
              <a:ln w="22225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49" name="Graphic 30">
              <a:extLst>
                <a:ext uri="{FF2B5EF4-FFF2-40B4-BE49-F238E27FC236}">
                  <a16:creationId xmlns:a16="http://schemas.microsoft.com/office/drawing/2014/main" id="{639FCB1E-AE6E-391B-D015-1FA11C7F793E}"/>
                </a:ext>
              </a:extLst>
            </p:cNvPr>
            <p:cNvGrpSpPr/>
            <p:nvPr/>
          </p:nvGrpSpPr>
          <p:grpSpPr>
            <a:xfrm>
              <a:off x="4090987" y="3240404"/>
              <a:ext cx="4005262" cy="373379"/>
              <a:chOff x="4090987" y="3240404"/>
              <a:chExt cx="4005262" cy="373379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BDB2421-BD04-ACEA-38CD-D4E5E32BF6A7}"/>
                  </a:ext>
                </a:extLst>
              </p:cNvPr>
              <p:cNvSpPr/>
              <p:nvPr/>
            </p:nvSpPr>
            <p:spPr>
              <a:xfrm>
                <a:off x="4090987" y="3240404"/>
                <a:ext cx="4005262" cy="373379"/>
              </a:xfrm>
              <a:custGeom>
                <a:avLst/>
                <a:gdLst>
                  <a:gd name="connsiteX0" fmla="*/ 0 w 4005262"/>
                  <a:gd name="connsiteY0" fmla="*/ 0 h 373379"/>
                  <a:gd name="connsiteX1" fmla="*/ 4005263 w 4005262"/>
                  <a:gd name="connsiteY1" fmla="*/ 0 h 373379"/>
                  <a:gd name="connsiteX2" fmla="*/ 4005263 w 4005262"/>
                  <a:gd name="connsiteY2" fmla="*/ 373380 h 373379"/>
                  <a:gd name="connsiteX3" fmla="*/ 0 w 4005262"/>
                  <a:gd name="connsiteY3" fmla="*/ 373380 h 373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5262" h="373379">
                    <a:moveTo>
                      <a:pt x="0" y="0"/>
                    </a:moveTo>
                    <a:lnTo>
                      <a:pt x="4005263" y="0"/>
                    </a:lnTo>
                    <a:lnTo>
                      <a:pt x="4005263" y="373380"/>
                    </a:lnTo>
                    <a:lnTo>
                      <a:pt x="0" y="373380"/>
                    </a:lnTo>
                    <a:close/>
                  </a:path>
                </a:pathLst>
              </a:custGeom>
              <a:solidFill>
                <a:schemeClr val="tx2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E65657D-7355-511F-82BC-3EA9492BBFD9}"/>
                  </a:ext>
                </a:extLst>
              </p:cNvPr>
              <p:cNvSpPr/>
              <p:nvPr/>
            </p:nvSpPr>
            <p:spPr>
              <a:xfrm>
                <a:off x="4102417" y="3420427"/>
                <a:ext cx="3930014" cy="12382"/>
              </a:xfrm>
              <a:custGeom>
                <a:avLst/>
                <a:gdLst>
                  <a:gd name="connsiteX0" fmla="*/ 3930015 w 3930014"/>
                  <a:gd name="connsiteY0" fmla="*/ 12382 h 12382"/>
                  <a:gd name="connsiteX1" fmla="*/ 3880485 w 3930014"/>
                  <a:gd name="connsiteY1" fmla="*/ 12382 h 12382"/>
                  <a:gd name="connsiteX2" fmla="*/ 3880485 w 3930014"/>
                  <a:gd name="connsiteY2" fmla="*/ 0 h 12382"/>
                  <a:gd name="connsiteX3" fmla="*/ 3930015 w 3930014"/>
                  <a:gd name="connsiteY3" fmla="*/ 0 h 12382"/>
                  <a:gd name="connsiteX4" fmla="*/ 3930015 w 3930014"/>
                  <a:gd name="connsiteY4" fmla="*/ 12382 h 12382"/>
                  <a:gd name="connsiteX5" fmla="*/ 3830003 w 3930014"/>
                  <a:gd name="connsiteY5" fmla="*/ 12382 h 12382"/>
                  <a:gd name="connsiteX6" fmla="*/ 3780473 w 3930014"/>
                  <a:gd name="connsiteY6" fmla="*/ 12382 h 12382"/>
                  <a:gd name="connsiteX7" fmla="*/ 3780473 w 3930014"/>
                  <a:gd name="connsiteY7" fmla="*/ 0 h 12382"/>
                  <a:gd name="connsiteX8" fmla="*/ 3830003 w 3930014"/>
                  <a:gd name="connsiteY8" fmla="*/ 0 h 12382"/>
                  <a:gd name="connsiteX9" fmla="*/ 3830003 w 3930014"/>
                  <a:gd name="connsiteY9" fmla="*/ 12382 h 12382"/>
                  <a:gd name="connsiteX10" fmla="*/ 3730943 w 3930014"/>
                  <a:gd name="connsiteY10" fmla="*/ 12382 h 12382"/>
                  <a:gd name="connsiteX11" fmla="*/ 3681413 w 3930014"/>
                  <a:gd name="connsiteY11" fmla="*/ 12382 h 12382"/>
                  <a:gd name="connsiteX12" fmla="*/ 3681413 w 3930014"/>
                  <a:gd name="connsiteY12" fmla="*/ 0 h 12382"/>
                  <a:gd name="connsiteX13" fmla="*/ 3730943 w 3930014"/>
                  <a:gd name="connsiteY13" fmla="*/ 0 h 12382"/>
                  <a:gd name="connsiteX14" fmla="*/ 3730943 w 3930014"/>
                  <a:gd name="connsiteY14" fmla="*/ 12382 h 12382"/>
                  <a:gd name="connsiteX15" fmla="*/ 3630930 w 3930014"/>
                  <a:gd name="connsiteY15" fmla="*/ 12382 h 12382"/>
                  <a:gd name="connsiteX16" fmla="*/ 3581400 w 3930014"/>
                  <a:gd name="connsiteY16" fmla="*/ 12382 h 12382"/>
                  <a:gd name="connsiteX17" fmla="*/ 3581400 w 3930014"/>
                  <a:gd name="connsiteY17" fmla="*/ 0 h 12382"/>
                  <a:gd name="connsiteX18" fmla="*/ 3630930 w 3930014"/>
                  <a:gd name="connsiteY18" fmla="*/ 0 h 12382"/>
                  <a:gd name="connsiteX19" fmla="*/ 3630930 w 3930014"/>
                  <a:gd name="connsiteY19" fmla="*/ 12382 h 12382"/>
                  <a:gd name="connsiteX20" fmla="*/ 3531870 w 3930014"/>
                  <a:gd name="connsiteY20" fmla="*/ 12382 h 12382"/>
                  <a:gd name="connsiteX21" fmla="*/ 3482340 w 3930014"/>
                  <a:gd name="connsiteY21" fmla="*/ 12382 h 12382"/>
                  <a:gd name="connsiteX22" fmla="*/ 3482340 w 3930014"/>
                  <a:gd name="connsiteY22" fmla="*/ 0 h 12382"/>
                  <a:gd name="connsiteX23" fmla="*/ 3531870 w 3930014"/>
                  <a:gd name="connsiteY23" fmla="*/ 0 h 12382"/>
                  <a:gd name="connsiteX24" fmla="*/ 3531870 w 3930014"/>
                  <a:gd name="connsiteY24" fmla="*/ 12382 h 12382"/>
                  <a:gd name="connsiteX25" fmla="*/ 3431858 w 3930014"/>
                  <a:gd name="connsiteY25" fmla="*/ 12382 h 12382"/>
                  <a:gd name="connsiteX26" fmla="*/ 3382328 w 3930014"/>
                  <a:gd name="connsiteY26" fmla="*/ 12382 h 12382"/>
                  <a:gd name="connsiteX27" fmla="*/ 3382328 w 3930014"/>
                  <a:gd name="connsiteY27" fmla="*/ 0 h 12382"/>
                  <a:gd name="connsiteX28" fmla="*/ 3431858 w 3930014"/>
                  <a:gd name="connsiteY28" fmla="*/ 0 h 12382"/>
                  <a:gd name="connsiteX29" fmla="*/ 3431858 w 3930014"/>
                  <a:gd name="connsiteY29" fmla="*/ 12382 h 12382"/>
                  <a:gd name="connsiteX30" fmla="*/ 3332798 w 3930014"/>
                  <a:gd name="connsiteY30" fmla="*/ 12382 h 12382"/>
                  <a:gd name="connsiteX31" fmla="*/ 3283268 w 3930014"/>
                  <a:gd name="connsiteY31" fmla="*/ 12382 h 12382"/>
                  <a:gd name="connsiteX32" fmla="*/ 3283268 w 3930014"/>
                  <a:gd name="connsiteY32" fmla="*/ 0 h 12382"/>
                  <a:gd name="connsiteX33" fmla="*/ 3332798 w 3930014"/>
                  <a:gd name="connsiteY33" fmla="*/ 0 h 12382"/>
                  <a:gd name="connsiteX34" fmla="*/ 3332798 w 3930014"/>
                  <a:gd name="connsiteY34" fmla="*/ 12382 h 12382"/>
                  <a:gd name="connsiteX35" fmla="*/ 3233738 w 3930014"/>
                  <a:gd name="connsiteY35" fmla="*/ 12382 h 12382"/>
                  <a:gd name="connsiteX36" fmla="*/ 3184208 w 3930014"/>
                  <a:gd name="connsiteY36" fmla="*/ 12382 h 12382"/>
                  <a:gd name="connsiteX37" fmla="*/ 3184208 w 3930014"/>
                  <a:gd name="connsiteY37" fmla="*/ 0 h 12382"/>
                  <a:gd name="connsiteX38" fmla="*/ 3233738 w 3930014"/>
                  <a:gd name="connsiteY38" fmla="*/ 0 h 12382"/>
                  <a:gd name="connsiteX39" fmla="*/ 3233738 w 3930014"/>
                  <a:gd name="connsiteY39" fmla="*/ 12382 h 12382"/>
                  <a:gd name="connsiteX40" fmla="*/ 3133725 w 3930014"/>
                  <a:gd name="connsiteY40" fmla="*/ 12382 h 12382"/>
                  <a:gd name="connsiteX41" fmla="*/ 3084195 w 3930014"/>
                  <a:gd name="connsiteY41" fmla="*/ 12382 h 12382"/>
                  <a:gd name="connsiteX42" fmla="*/ 3084195 w 3930014"/>
                  <a:gd name="connsiteY42" fmla="*/ 0 h 12382"/>
                  <a:gd name="connsiteX43" fmla="*/ 3133725 w 3930014"/>
                  <a:gd name="connsiteY43" fmla="*/ 0 h 12382"/>
                  <a:gd name="connsiteX44" fmla="*/ 3133725 w 3930014"/>
                  <a:gd name="connsiteY44" fmla="*/ 12382 h 12382"/>
                  <a:gd name="connsiteX45" fmla="*/ 3034665 w 3930014"/>
                  <a:gd name="connsiteY45" fmla="*/ 12382 h 12382"/>
                  <a:gd name="connsiteX46" fmla="*/ 2985135 w 3930014"/>
                  <a:gd name="connsiteY46" fmla="*/ 12382 h 12382"/>
                  <a:gd name="connsiteX47" fmla="*/ 2985135 w 3930014"/>
                  <a:gd name="connsiteY47" fmla="*/ 0 h 12382"/>
                  <a:gd name="connsiteX48" fmla="*/ 3034665 w 3930014"/>
                  <a:gd name="connsiteY48" fmla="*/ 0 h 12382"/>
                  <a:gd name="connsiteX49" fmla="*/ 3034665 w 3930014"/>
                  <a:gd name="connsiteY49" fmla="*/ 12382 h 12382"/>
                  <a:gd name="connsiteX50" fmla="*/ 2934653 w 3930014"/>
                  <a:gd name="connsiteY50" fmla="*/ 12382 h 12382"/>
                  <a:gd name="connsiteX51" fmla="*/ 2885123 w 3930014"/>
                  <a:gd name="connsiteY51" fmla="*/ 12382 h 12382"/>
                  <a:gd name="connsiteX52" fmla="*/ 2885123 w 3930014"/>
                  <a:gd name="connsiteY52" fmla="*/ 0 h 12382"/>
                  <a:gd name="connsiteX53" fmla="*/ 2934653 w 3930014"/>
                  <a:gd name="connsiteY53" fmla="*/ 0 h 12382"/>
                  <a:gd name="connsiteX54" fmla="*/ 2934653 w 3930014"/>
                  <a:gd name="connsiteY54" fmla="*/ 12382 h 12382"/>
                  <a:gd name="connsiteX55" fmla="*/ 2835593 w 3930014"/>
                  <a:gd name="connsiteY55" fmla="*/ 12382 h 12382"/>
                  <a:gd name="connsiteX56" fmla="*/ 2786063 w 3930014"/>
                  <a:gd name="connsiteY56" fmla="*/ 12382 h 12382"/>
                  <a:gd name="connsiteX57" fmla="*/ 2786063 w 3930014"/>
                  <a:gd name="connsiteY57" fmla="*/ 0 h 12382"/>
                  <a:gd name="connsiteX58" fmla="*/ 2835593 w 3930014"/>
                  <a:gd name="connsiteY58" fmla="*/ 0 h 12382"/>
                  <a:gd name="connsiteX59" fmla="*/ 2835593 w 3930014"/>
                  <a:gd name="connsiteY59" fmla="*/ 12382 h 12382"/>
                  <a:gd name="connsiteX60" fmla="*/ 2735580 w 3930014"/>
                  <a:gd name="connsiteY60" fmla="*/ 12382 h 12382"/>
                  <a:gd name="connsiteX61" fmla="*/ 2686050 w 3930014"/>
                  <a:gd name="connsiteY61" fmla="*/ 12382 h 12382"/>
                  <a:gd name="connsiteX62" fmla="*/ 2686050 w 3930014"/>
                  <a:gd name="connsiteY62" fmla="*/ 0 h 12382"/>
                  <a:gd name="connsiteX63" fmla="*/ 2735580 w 3930014"/>
                  <a:gd name="connsiteY63" fmla="*/ 0 h 12382"/>
                  <a:gd name="connsiteX64" fmla="*/ 2735580 w 3930014"/>
                  <a:gd name="connsiteY64" fmla="*/ 12382 h 12382"/>
                  <a:gd name="connsiteX65" fmla="*/ 2636520 w 3930014"/>
                  <a:gd name="connsiteY65" fmla="*/ 12382 h 12382"/>
                  <a:gd name="connsiteX66" fmla="*/ 2586990 w 3930014"/>
                  <a:gd name="connsiteY66" fmla="*/ 12382 h 12382"/>
                  <a:gd name="connsiteX67" fmla="*/ 2586990 w 3930014"/>
                  <a:gd name="connsiteY67" fmla="*/ 0 h 12382"/>
                  <a:gd name="connsiteX68" fmla="*/ 2636520 w 3930014"/>
                  <a:gd name="connsiteY68" fmla="*/ 0 h 12382"/>
                  <a:gd name="connsiteX69" fmla="*/ 2636520 w 3930014"/>
                  <a:gd name="connsiteY69" fmla="*/ 12382 h 12382"/>
                  <a:gd name="connsiteX70" fmla="*/ 2537460 w 3930014"/>
                  <a:gd name="connsiteY70" fmla="*/ 12382 h 12382"/>
                  <a:gd name="connsiteX71" fmla="*/ 2487930 w 3930014"/>
                  <a:gd name="connsiteY71" fmla="*/ 12382 h 12382"/>
                  <a:gd name="connsiteX72" fmla="*/ 2487930 w 3930014"/>
                  <a:gd name="connsiteY72" fmla="*/ 0 h 12382"/>
                  <a:gd name="connsiteX73" fmla="*/ 2537460 w 3930014"/>
                  <a:gd name="connsiteY73" fmla="*/ 0 h 12382"/>
                  <a:gd name="connsiteX74" fmla="*/ 2537460 w 3930014"/>
                  <a:gd name="connsiteY74" fmla="*/ 12382 h 12382"/>
                  <a:gd name="connsiteX75" fmla="*/ 2437448 w 3930014"/>
                  <a:gd name="connsiteY75" fmla="*/ 12382 h 12382"/>
                  <a:gd name="connsiteX76" fmla="*/ 2387918 w 3930014"/>
                  <a:gd name="connsiteY76" fmla="*/ 12382 h 12382"/>
                  <a:gd name="connsiteX77" fmla="*/ 2387918 w 3930014"/>
                  <a:gd name="connsiteY77" fmla="*/ 0 h 12382"/>
                  <a:gd name="connsiteX78" fmla="*/ 2437448 w 3930014"/>
                  <a:gd name="connsiteY78" fmla="*/ 0 h 12382"/>
                  <a:gd name="connsiteX79" fmla="*/ 2437448 w 3930014"/>
                  <a:gd name="connsiteY79" fmla="*/ 12382 h 12382"/>
                  <a:gd name="connsiteX80" fmla="*/ 2338388 w 3930014"/>
                  <a:gd name="connsiteY80" fmla="*/ 12382 h 12382"/>
                  <a:gd name="connsiteX81" fmla="*/ 2288858 w 3930014"/>
                  <a:gd name="connsiteY81" fmla="*/ 12382 h 12382"/>
                  <a:gd name="connsiteX82" fmla="*/ 2288858 w 3930014"/>
                  <a:gd name="connsiteY82" fmla="*/ 0 h 12382"/>
                  <a:gd name="connsiteX83" fmla="*/ 2338388 w 3930014"/>
                  <a:gd name="connsiteY83" fmla="*/ 0 h 12382"/>
                  <a:gd name="connsiteX84" fmla="*/ 2338388 w 3930014"/>
                  <a:gd name="connsiteY84" fmla="*/ 12382 h 12382"/>
                  <a:gd name="connsiteX85" fmla="*/ 2238375 w 3930014"/>
                  <a:gd name="connsiteY85" fmla="*/ 12382 h 12382"/>
                  <a:gd name="connsiteX86" fmla="*/ 2188845 w 3930014"/>
                  <a:gd name="connsiteY86" fmla="*/ 12382 h 12382"/>
                  <a:gd name="connsiteX87" fmla="*/ 2188845 w 3930014"/>
                  <a:gd name="connsiteY87" fmla="*/ 0 h 12382"/>
                  <a:gd name="connsiteX88" fmla="*/ 2238375 w 3930014"/>
                  <a:gd name="connsiteY88" fmla="*/ 0 h 12382"/>
                  <a:gd name="connsiteX89" fmla="*/ 2238375 w 3930014"/>
                  <a:gd name="connsiteY89" fmla="*/ 12382 h 12382"/>
                  <a:gd name="connsiteX90" fmla="*/ 2139315 w 3930014"/>
                  <a:gd name="connsiteY90" fmla="*/ 12382 h 12382"/>
                  <a:gd name="connsiteX91" fmla="*/ 2089785 w 3930014"/>
                  <a:gd name="connsiteY91" fmla="*/ 12382 h 12382"/>
                  <a:gd name="connsiteX92" fmla="*/ 2089785 w 3930014"/>
                  <a:gd name="connsiteY92" fmla="*/ 0 h 12382"/>
                  <a:gd name="connsiteX93" fmla="*/ 2139315 w 3930014"/>
                  <a:gd name="connsiteY93" fmla="*/ 0 h 12382"/>
                  <a:gd name="connsiteX94" fmla="*/ 2139315 w 3930014"/>
                  <a:gd name="connsiteY94" fmla="*/ 12382 h 12382"/>
                  <a:gd name="connsiteX95" fmla="*/ 2039303 w 3930014"/>
                  <a:gd name="connsiteY95" fmla="*/ 12382 h 12382"/>
                  <a:gd name="connsiteX96" fmla="*/ 1989773 w 3930014"/>
                  <a:gd name="connsiteY96" fmla="*/ 12382 h 12382"/>
                  <a:gd name="connsiteX97" fmla="*/ 1989773 w 3930014"/>
                  <a:gd name="connsiteY97" fmla="*/ 0 h 12382"/>
                  <a:gd name="connsiteX98" fmla="*/ 2039303 w 3930014"/>
                  <a:gd name="connsiteY98" fmla="*/ 0 h 12382"/>
                  <a:gd name="connsiteX99" fmla="*/ 2039303 w 3930014"/>
                  <a:gd name="connsiteY99" fmla="*/ 12382 h 12382"/>
                  <a:gd name="connsiteX100" fmla="*/ 1940243 w 3930014"/>
                  <a:gd name="connsiteY100" fmla="*/ 12382 h 12382"/>
                  <a:gd name="connsiteX101" fmla="*/ 1890713 w 3930014"/>
                  <a:gd name="connsiteY101" fmla="*/ 12382 h 12382"/>
                  <a:gd name="connsiteX102" fmla="*/ 1890713 w 3930014"/>
                  <a:gd name="connsiteY102" fmla="*/ 0 h 12382"/>
                  <a:gd name="connsiteX103" fmla="*/ 1940243 w 3930014"/>
                  <a:gd name="connsiteY103" fmla="*/ 0 h 12382"/>
                  <a:gd name="connsiteX104" fmla="*/ 1940243 w 3930014"/>
                  <a:gd name="connsiteY104" fmla="*/ 12382 h 12382"/>
                  <a:gd name="connsiteX105" fmla="*/ 1840230 w 3930014"/>
                  <a:gd name="connsiteY105" fmla="*/ 12382 h 12382"/>
                  <a:gd name="connsiteX106" fmla="*/ 1790700 w 3930014"/>
                  <a:gd name="connsiteY106" fmla="*/ 12382 h 12382"/>
                  <a:gd name="connsiteX107" fmla="*/ 1790700 w 3930014"/>
                  <a:gd name="connsiteY107" fmla="*/ 0 h 12382"/>
                  <a:gd name="connsiteX108" fmla="*/ 1840230 w 3930014"/>
                  <a:gd name="connsiteY108" fmla="*/ 0 h 12382"/>
                  <a:gd name="connsiteX109" fmla="*/ 1840230 w 3930014"/>
                  <a:gd name="connsiteY109" fmla="*/ 12382 h 12382"/>
                  <a:gd name="connsiteX110" fmla="*/ 1741170 w 3930014"/>
                  <a:gd name="connsiteY110" fmla="*/ 12382 h 12382"/>
                  <a:gd name="connsiteX111" fmla="*/ 1691640 w 3930014"/>
                  <a:gd name="connsiteY111" fmla="*/ 12382 h 12382"/>
                  <a:gd name="connsiteX112" fmla="*/ 1691640 w 3930014"/>
                  <a:gd name="connsiteY112" fmla="*/ 0 h 12382"/>
                  <a:gd name="connsiteX113" fmla="*/ 1741170 w 3930014"/>
                  <a:gd name="connsiteY113" fmla="*/ 0 h 12382"/>
                  <a:gd name="connsiteX114" fmla="*/ 1741170 w 3930014"/>
                  <a:gd name="connsiteY114" fmla="*/ 12382 h 12382"/>
                  <a:gd name="connsiteX115" fmla="*/ 1642110 w 3930014"/>
                  <a:gd name="connsiteY115" fmla="*/ 12382 h 12382"/>
                  <a:gd name="connsiteX116" fmla="*/ 1592580 w 3930014"/>
                  <a:gd name="connsiteY116" fmla="*/ 12382 h 12382"/>
                  <a:gd name="connsiteX117" fmla="*/ 1592580 w 3930014"/>
                  <a:gd name="connsiteY117" fmla="*/ 0 h 12382"/>
                  <a:gd name="connsiteX118" fmla="*/ 1642110 w 3930014"/>
                  <a:gd name="connsiteY118" fmla="*/ 0 h 12382"/>
                  <a:gd name="connsiteX119" fmla="*/ 1642110 w 3930014"/>
                  <a:gd name="connsiteY119" fmla="*/ 12382 h 12382"/>
                  <a:gd name="connsiteX120" fmla="*/ 1542098 w 3930014"/>
                  <a:gd name="connsiteY120" fmla="*/ 12382 h 12382"/>
                  <a:gd name="connsiteX121" fmla="*/ 1492568 w 3930014"/>
                  <a:gd name="connsiteY121" fmla="*/ 12382 h 12382"/>
                  <a:gd name="connsiteX122" fmla="*/ 1492568 w 3930014"/>
                  <a:gd name="connsiteY122" fmla="*/ 0 h 12382"/>
                  <a:gd name="connsiteX123" fmla="*/ 1542098 w 3930014"/>
                  <a:gd name="connsiteY123" fmla="*/ 0 h 12382"/>
                  <a:gd name="connsiteX124" fmla="*/ 1542098 w 3930014"/>
                  <a:gd name="connsiteY124" fmla="*/ 12382 h 12382"/>
                  <a:gd name="connsiteX125" fmla="*/ 1443038 w 3930014"/>
                  <a:gd name="connsiteY125" fmla="*/ 12382 h 12382"/>
                  <a:gd name="connsiteX126" fmla="*/ 1393508 w 3930014"/>
                  <a:gd name="connsiteY126" fmla="*/ 12382 h 12382"/>
                  <a:gd name="connsiteX127" fmla="*/ 1393508 w 3930014"/>
                  <a:gd name="connsiteY127" fmla="*/ 0 h 12382"/>
                  <a:gd name="connsiteX128" fmla="*/ 1443038 w 3930014"/>
                  <a:gd name="connsiteY128" fmla="*/ 0 h 12382"/>
                  <a:gd name="connsiteX129" fmla="*/ 1443038 w 3930014"/>
                  <a:gd name="connsiteY129" fmla="*/ 12382 h 12382"/>
                  <a:gd name="connsiteX130" fmla="*/ 1343025 w 3930014"/>
                  <a:gd name="connsiteY130" fmla="*/ 12382 h 12382"/>
                  <a:gd name="connsiteX131" fmla="*/ 1293495 w 3930014"/>
                  <a:gd name="connsiteY131" fmla="*/ 12382 h 12382"/>
                  <a:gd name="connsiteX132" fmla="*/ 1293495 w 3930014"/>
                  <a:gd name="connsiteY132" fmla="*/ 0 h 12382"/>
                  <a:gd name="connsiteX133" fmla="*/ 1343025 w 3930014"/>
                  <a:gd name="connsiteY133" fmla="*/ 0 h 12382"/>
                  <a:gd name="connsiteX134" fmla="*/ 1343025 w 3930014"/>
                  <a:gd name="connsiteY134" fmla="*/ 12382 h 12382"/>
                  <a:gd name="connsiteX135" fmla="*/ 1243965 w 3930014"/>
                  <a:gd name="connsiteY135" fmla="*/ 12382 h 12382"/>
                  <a:gd name="connsiteX136" fmla="*/ 1194435 w 3930014"/>
                  <a:gd name="connsiteY136" fmla="*/ 12382 h 12382"/>
                  <a:gd name="connsiteX137" fmla="*/ 1194435 w 3930014"/>
                  <a:gd name="connsiteY137" fmla="*/ 0 h 12382"/>
                  <a:gd name="connsiteX138" fmla="*/ 1243965 w 3930014"/>
                  <a:gd name="connsiteY138" fmla="*/ 0 h 12382"/>
                  <a:gd name="connsiteX139" fmla="*/ 1243965 w 3930014"/>
                  <a:gd name="connsiteY139" fmla="*/ 12382 h 12382"/>
                  <a:gd name="connsiteX140" fmla="*/ 1143953 w 3930014"/>
                  <a:gd name="connsiteY140" fmla="*/ 12382 h 12382"/>
                  <a:gd name="connsiteX141" fmla="*/ 1094423 w 3930014"/>
                  <a:gd name="connsiteY141" fmla="*/ 12382 h 12382"/>
                  <a:gd name="connsiteX142" fmla="*/ 1094423 w 3930014"/>
                  <a:gd name="connsiteY142" fmla="*/ 0 h 12382"/>
                  <a:gd name="connsiteX143" fmla="*/ 1143953 w 3930014"/>
                  <a:gd name="connsiteY143" fmla="*/ 0 h 12382"/>
                  <a:gd name="connsiteX144" fmla="*/ 1143953 w 3930014"/>
                  <a:gd name="connsiteY144" fmla="*/ 12382 h 12382"/>
                  <a:gd name="connsiteX145" fmla="*/ 1044893 w 3930014"/>
                  <a:gd name="connsiteY145" fmla="*/ 12382 h 12382"/>
                  <a:gd name="connsiteX146" fmla="*/ 995363 w 3930014"/>
                  <a:gd name="connsiteY146" fmla="*/ 12382 h 12382"/>
                  <a:gd name="connsiteX147" fmla="*/ 995363 w 3930014"/>
                  <a:gd name="connsiteY147" fmla="*/ 0 h 12382"/>
                  <a:gd name="connsiteX148" fmla="*/ 1044893 w 3930014"/>
                  <a:gd name="connsiteY148" fmla="*/ 0 h 12382"/>
                  <a:gd name="connsiteX149" fmla="*/ 1044893 w 3930014"/>
                  <a:gd name="connsiteY149" fmla="*/ 12382 h 12382"/>
                  <a:gd name="connsiteX150" fmla="*/ 945833 w 3930014"/>
                  <a:gd name="connsiteY150" fmla="*/ 12382 h 12382"/>
                  <a:gd name="connsiteX151" fmla="*/ 896303 w 3930014"/>
                  <a:gd name="connsiteY151" fmla="*/ 12382 h 12382"/>
                  <a:gd name="connsiteX152" fmla="*/ 896303 w 3930014"/>
                  <a:gd name="connsiteY152" fmla="*/ 0 h 12382"/>
                  <a:gd name="connsiteX153" fmla="*/ 945833 w 3930014"/>
                  <a:gd name="connsiteY153" fmla="*/ 0 h 12382"/>
                  <a:gd name="connsiteX154" fmla="*/ 945833 w 3930014"/>
                  <a:gd name="connsiteY154" fmla="*/ 12382 h 12382"/>
                  <a:gd name="connsiteX155" fmla="*/ 845820 w 3930014"/>
                  <a:gd name="connsiteY155" fmla="*/ 12382 h 12382"/>
                  <a:gd name="connsiteX156" fmla="*/ 796290 w 3930014"/>
                  <a:gd name="connsiteY156" fmla="*/ 12382 h 12382"/>
                  <a:gd name="connsiteX157" fmla="*/ 796290 w 3930014"/>
                  <a:gd name="connsiteY157" fmla="*/ 0 h 12382"/>
                  <a:gd name="connsiteX158" fmla="*/ 845820 w 3930014"/>
                  <a:gd name="connsiteY158" fmla="*/ 0 h 12382"/>
                  <a:gd name="connsiteX159" fmla="*/ 845820 w 3930014"/>
                  <a:gd name="connsiteY159" fmla="*/ 12382 h 12382"/>
                  <a:gd name="connsiteX160" fmla="*/ 746760 w 3930014"/>
                  <a:gd name="connsiteY160" fmla="*/ 12382 h 12382"/>
                  <a:gd name="connsiteX161" fmla="*/ 697230 w 3930014"/>
                  <a:gd name="connsiteY161" fmla="*/ 12382 h 12382"/>
                  <a:gd name="connsiteX162" fmla="*/ 697230 w 3930014"/>
                  <a:gd name="connsiteY162" fmla="*/ 0 h 12382"/>
                  <a:gd name="connsiteX163" fmla="*/ 746760 w 3930014"/>
                  <a:gd name="connsiteY163" fmla="*/ 0 h 12382"/>
                  <a:gd name="connsiteX164" fmla="*/ 746760 w 3930014"/>
                  <a:gd name="connsiteY164" fmla="*/ 12382 h 12382"/>
                  <a:gd name="connsiteX165" fmla="*/ 646748 w 3930014"/>
                  <a:gd name="connsiteY165" fmla="*/ 12382 h 12382"/>
                  <a:gd name="connsiteX166" fmla="*/ 597218 w 3930014"/>
                  <a:gd name="connsiteY166" fmla="*/ 12382 h 12382"/>
                  <a:gd name="connsiteX167" fmla="*/ 597218 w 3930014"/>
                  <a:gd name="connsiteY167" fmla="*/ 0 h 12382"/>
                  <a:gd name="connsiteX168" fmla="*/ 646748 w 3930014"/>
                  <a:gd name="connsiteY168" fmla="*/ 0 h 12382"/>
                  <a:gd name="connsiteX169" fmla="*/ 646748 w 3930014"/>
                  <a:gd name="connsiteY169" fmla="*/ 12382 h 12382"/>
                  <a:gd name="connsiteX170" fmla="*/ 547688 w 3930014"/>
                  <a:gd name="connsiteY170" fmla="*/ 12382 h 12382"/>
                  <a:gd name="connsiteX171" fmla="*/ 498158 w 3930014"/>
                  <a:gd name="connsiteY171" fmla="*/ 12382 h 12382"/>
                  <a:gd name="connsiteX172" fmla="*/ 498158 w 3930014"/>
                  <a:gd name="connsiteY172" fmla="*/ 0 h 12382"/>
                  <a:gd name="connsiteX173" fmla="*/ 547688 w 3930014"/>
                  <a:gd name="connsiteY173" fmla="*/ 0 h 12382"/>
                  <a:gd name="connsiteX174" fmla="*/ 547688 w 3930014"/>
                  <a:gd name="connsiteY174" fmla="*/ 12382 h 12382"/>
                  <a:gd name="connsiteX175" fmla="*/ 447675 w 3930014"/>
                  <a:gd name="connsiteY175" fmla="*/ 12382 h 12382"/>
                  <a:gd name="connsiteX176" fmla="*/ 398145 w 3930014"/>
                  <a:gd name="connsiteY176" fmla="*/ 12382 h 12382"/>
                  <a:gd name="connsiteX177" fmla="*/ 398145 w 3930014"/>
                  <a:gd name="connsiteY177" fmla="*/ 0 h 12382"/>
                  <a:gd name="connsiteX178" fmla="*/ 447675 w 3930014"/>
                  <a:gd name="connsiteY178" fmla="*/ 0 h 12382"/>
                  <a:gd name="connsiteX179" fmla="*/ 447675 w 3930014"/>
                  <a:gd name="connsiteY179" fmla="*/ 12382 h 12382"/>
                  <a:gd name="connsiteX180" fmla="*/ 348615 w 3930014"/>
                  <a:gd name="connsiteY180" fmla="*/ 12382 h 12382"/>
                  <a:gd name="connsiteX181" fmla="*/ 299085 w 3930014"/>
                  <a:gd name="connsiteY181" fmla="*/ 12382 h 12382"/>
                  <a:gd name="connsiteX182" fmla="*/ 299085 w 3930014"/>
                  <a:gd name="connsiteY182" fmla="*/ 0 h 12382"/>
                  <a:gd name="connsiteX183" fmla="*/ 348615 w 3930014"/>
                  <a:gd name="connsiteY183" fmla="*/ 0 h 12382"/>
                  <a:gd name="connsiteX184" fmla="*/ 348615 w 3930014"/>
                  <a:gd name="connsiteY184" fmla="*/ 12382 h 12382"/>
                  <a:gd name="connsiteX185" fmla="*/ 248603 w 3930014"/>
                  <a:gd name="connsiteY185" fmla="*/ 12382 h 12382"/>
                  <a:gd name="connsiteX186" fmla="*/ 199073 w 3930014"/>
                  <a:gd name="connsiteY186" fmla="*/ 12382 h 12382"/>
                  <a:gd name="connsiteX187" fmla="*/ 199073 w 3930014"/>
                  <a:gd name="connsiteY187" fmla="*/ 0 h 12382"/>
                  <a:gd name="connsiteX188" fmla="*/ 248603 w 3930014"/>
                  <a:gd name="connsiteY188" fmla="*/ 0 h 12382"/>
                  <a:gd name="connsiteX189" fmla="*/ 248603 w 3930014"/>
                  <a:gd name="connsiteY189" fmla="*/ 12382 h 12382"/>
                  <a:gd name="connsiteX190" fmla="*/ 149543 w 3930014"/>
                  <a:gd name="connsiteY190" fmla="*/ 12382 h 12382"/>
                  <a:gd name="connsiteX191" fmla="*/ 100013 w 3930014"/>
                  <a:gd name="connsiteY191" fmla="*/ 12382 h 12382"/>
                  <a:gd name="connsiteX192" fmla="*/ 100013 w 3930014"/>
                  <a:gd name="connsiteY192" fmla="*/ 0 h 12382"/>
                  <a:gd name="connsiteX193" fmla="*/ 149543 w 3930014"/>
                  <a:gd name="connsiteY193" fmla="*/ 0 h 12382"/>
                  <a:gd name="connsiteX194" fmla="*/ 149543 w 3930014"/>
                  <a:gd name="connsiteY194" fmla="*/ 12382 h 12382"/>
                  <a:gd name="connsiteX195" fmla="*/ 50483 w 3930014"/>
                  <a:gd name="connsiteY195" fmla="*/ 12382 h 12382"/>
                  <a:gd name="connsiteX196" fmla="*/ 0 w 3930014"/>
                  <a:gd name="connsiteY196" fmla="*/ 12382 h 12382"/>
                  <a:gd name="connsiteX197" fmla="*/ 0 w 3930014"/>
                  <a:gd name="connsiteY197" fmla="*/ 0 h 12382"/>
                  <a:gd name="connsiteX198" fmla="*/ 49530 w 3930014"/>
                  <a:gd name="connsiteY198" fmla="*/ 0 h 12382"/>
                  <a:gd name="connsiteX199" fmla="*/ 49530 w 3930014"/>
                  <a:gd name="connsiteY199" fmla="*/ 12382 h 1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3930014" h="12382">
                    <a:moveTo>
                      <a:pt x="3930015" y="12382"/>
                    </a:moveTo>
                    <a:lnTo>
                      <a:pt x="3880485" y="12382"/>
                    </a:lnTo>
                    <a:lnTo>
                      <a:pt x="3880485" y="0"/>
                    </a:lnTo>
                    <a:lnTo>
                      <a:pt x="3930015" y="0"/>
                    </a:lnTo>
                    <a:lnTo>
                      <a:pt x="3930015" y="12382"/>
                    </a:lnTo>
                    <a:close/>
                    <a:moveTo>
                      <a:pt x="3830003" y="12382"/>
                    </a:moveTo>
                    <a:lnTo>
                      <a:pt x="3780473" y="12382"/>
                    </a:lnTo>
                    <a:lnTo>
                      <a:pt x="3780473" y="0"/>
                    </a:lnTo>
                    <a:lnTo>
                      <a:pt x="3830003" y="0"/>
                    </a:lnTo>
                    <a:lnTo>
                      <a:pt x="3830003" y="12382"/>
                    </a:lnTo>
                    <a:close/>
                    <a:moveTo>
                      <a:pt x="3730943" y="12382"/>
                    </a:moveTo>
                    <a:lnTo>
                      <a:pt x="3681413" y="12382"/>
                    </a:lnTo>
                    <a:lnTo>
                      <a:pt x="3681413" y="0"/>
                    </a:lnTo>
                    <a:lnTo>
                      <a:pt x="3730943" y="0"/>
                    </a:lnTo>
                    <a:lnTo>
                      <a:pt x="3730943" y="12382"/>
                    </a:lnTo>
                    <a:close/>
                    <a:moveTo>
                      <a:pt x="3630930" y="12382"/>
                    </a:moveTo>
                    <a:lnTo>
                      <a:pt x="3581400" y="12382"/>
                    </a:lnTo>
                    <a:lnTo>
                      <a:pt x="3581400" y="0"/>
                    </a:lnTo>
                    <a:lnTo>
                      <a:pt x="3630930" y="0"/>
                    </a:lnTo>
                    <a:lnTo>
                      <a:pt x="3630930" y="12382"/>
                    </a:lnTo>
                    <a:close/>
                    <a:moveTo>
                      <a:pt x="3531870" y="12382"/>
                    </a:moveTo>
                    <a:lnTo>
                      <a:pt x="3482340" y="12382"/>
                    </a:lnTo>
                    <a:lnTo>
                      <a:pt x="3482340" y="0"/>
                    </a:lnTo>
                    <a:lnTo>
                      <a:pt x="3531870" y="0"/>
                    </a:lnTo>
                    <a:lnTo>
                      <a:pt x="3531870" y="12382"/>
                    </a:lnTo>
                    <a:close/>
                    <a:moveTo>
                      <a:pt x="3431858" y="12382"/>
                    </a:moveTo>
                    <a:lnTo>
                      <a:pt x="3382328" y="12382"/>
                    </a:lnTo>
                    <a:lnTo>
                      <a:pt x="3382328" y="0"/>
                    </a:lnTo>
                    <a:lnTo>
                      <a:pt x="3431858" y="0"/>
                    </a:lnTo>
                    <a:lnTo>
                      <a:pt x="3431858" y="12382"/>
                    </a:lnTo>
                    <a:close/>
                    <a:moveTo>
                      <a:pt x="3332798" y="12382"/>
                    </a:moveTo>
                    <a:lnTo>
                      <a:pt x="3283268" y="12382"/>
                    </a:lnTo>
                    <a:lnTo>
                      <a:pt x="3283268" y="0"/>
                    </a:lnTo>
                    <a:lnTo>
                      <a:pt x="3332798" y="0"/>
                    </a:lnTo>
                    <a:lnTo>
                      <a:pt x="3332798" y="12382"/>
                    </a:lnTo>
                    <a:close/>
                    <a:moveTo>
                      <a:pt x="3233738" y="12382"/>
                    </a:moveTo>
                    <a:lnTo>
                      <a:pt x="3184208" y="12382"/>
                    </a:lnTo>
                    <a:lnTo>
                      <a:pt x="3184208" y="0"/>
                    </a:lnTo>
                    <a:lnTo>
                      <a:pt x="3233738" y="0"/>
                    </a:lnTo>
                    <a:lnTo>
                      <a:pt x="3233738" y="12382"/>
                    </a:lnTo>
                    <a:close/>
                    <a:moveTo>
                      <a:pt x="3133725" y="12382"/>
                    </a:moveTo>
                    <a:lnTo>
                      <a:pt x="3084195" y="12382"/>
                    </a:lnTo>
                    <a:lnTo>
                      <a:pt x="3084195" y="0"/>
                    </a:lnTo>
                    <a:lnTo>
                      <a:pt x="3133725" y="0"/>
                    </a:lnTo>
                    <a:lnTo>
                      <a:pt x="3133725" y="12382"/>
                    </a:lnTo>
                    <a:close/>
                    <a:moveTo>
                      <a:pt x="3034665" y="12382"/>
                    </a:moveTo>
                    <a:lnTo>
                      <a:pt x="2985135" y="12382"/>
                    </a:lnTo>
                    <a:lnTo>
                      <a:pt x="2985135" y="0"/>
                    </a:lnTo>
                    <a:lnTo>
                      <a:pt x="3034665" y="0"/>
                    </a:lnTo>
                    <a:lnTo>
                      <a:pt x="3034665" y="12382"/>
                    </a:lnTo>
                    <a:close/>
                    <a:moveTo>
                      <a:pt x="2934653" y="12382"/>
                    </a:moveTo>
                    <a:lnTo>
                      <a:pt x="2885123" y="12382"/>
                    </a:lnTo>
                    <a:lnTo>
                      <a:pt x="2885123" y="0"/>
                    </a:lnTo>
                    <a:lnTo>
                      <a:pt x="2934653" y="0"/>
                    </a:lnTo>
                    <a:lnTo>
                      <a:pt x="2934653" y="12382"/>
                    </a:lnTo>
                    <a:close/>
                    <a:moveTo>
                      <a:pt x="2835593" y="12382"/>
                    </a:moveTo>
                    <a:lnTo>
                      <a:pt x="2786063" y="12382"/>
                    </a:lnTo>
                    <a:lnTo>
                      <a:pt x="2786063" y="0"/>
                    </a:lnTo>
                    <a:lnTo>
                      <a:pt x="2835593" y="0"/>
                    </a:lnTo>
                    <a:lnTo>
                      <a:pt x="2835593" y="12382"/>
                    </a:lnTo>
                    <a:close/>
                    <a:moveTo>
                      <a:pt x="2735580" y="12382"/>
                    </a:moveTo>
                    <a:lnTo>
                      <a:pt x="2686050" y="12382"/>
                    </a:lnTo>
                    <a:lnTo>
                      <a:pt x="2686050" y="0"/>
                    </a:lnTo>
                    <a:lnTo>
                      <a:pt x="2735580" y="0"/>
                    </a:lnTo>
                    <a:lnTo>
                      <a:pt x="2735580" y="12382"/>
                    </a:lnTo>
                    <a:close/>
                    <a:moveTo>
                      <a:pt x="2636520" y="12382"/>
                    </a:moveTo>
                    <a:lnTo>
                      <a:pt x="2586990" y="12382"/>
                    </a:lnTo>
                    <a:lnTo>
                      <a:pt x="2586990" y="0"/>
                    </a:lnTo>
                    <a:lnTo>
                      <a:pt x="2636520" y="0"/>
                    </a:lnTo>
                    <a:lnTo>
                      <a:pt x="2636520" y="12382"/>
                    </a:lnTo>
                    <a:close/>
                    <a:moveTo>
                      <a:pt x="2537460" y="12382"/>
                    </a:moveTo>
                    <a:lnTo>
                      <a:pt x="2487930" y="12382"/>
                    </a:lnTo>
                    <a:lnTo>
                      <a:pt x="2487930" y="0"/>
                    </a:lnTo>
                    <a:lnTo>
                      <a:pt x="2537460" y="0"/>
                    </a:lnTo>
                    <a:lnTo>
                      <a:pt x="2537460" y="12382"/>
                    </a:lnTo>
                    <a:close/>
                    <a:moveTo>
                      <a:pt x="2437448" y="12382"/>
                    </a:moveTo>
                    <a:lnTo>
                      <a:pt x="2387918" y="12382"/>
                    </a:lnTo>
                    <a:lnTo>
                      <a:pt x="2387918" y="0"/>
                    </a:lnTo>
                    <a:lnTo>
                      <a:pt x="2437448" y="0"/>
                    </a:lnTo>
                    <a:lnTo>
                      <a:pt x="2437448" y="12382"/>
                    </a:lnTo>
                    <a:close/>
                    <a:moveTo>
                      <a:pt x="2338388" y="12382"/>
                    </a:moveTo>
                    <a:lnTo>
                      <a:pt x="2288858" y="12382"/>
                    </a:lnTo>
                    <a:lnTo>
                      <a:pt x="2288858" y="0"/>
                    </a:lnTo>
                    <a:lnTo>
                      <a:pt x="2338388" y="0"/>
                    </a:lnTo>
                    <a:lnTo>
                      <a:pt x="2338388" y="12382"/>
                    </a:lnTo>
                    <a:close/>
                    <a:moveTo>
                      <a:pt x="2238375" y="12382"/>
                    </a:moveTo>
                    <a:lnTo>
                      <a:pt x="2188845" y="12382"/>
                    </a:lnTo>
                    <a:lnTo>
                      <a:pt x="2188845" y="0"/>
                    </a:lnTo>
                    <a:lnTo>
                      <a:pt x="2238375" y="0"/>
                    </a:lnTo>
                    <a:lnTo>
                      <a:pt x="2238375" y="12382"/>
                    </a:lnTo>
                    <a:close/>
                    <a:moveTo>
                      <a:pt x="2139315" y="12382"/>
                    </a:moveTo>
                    <a:lnTo>
                      <a:pt x="2089785" y="12382"/>
                    </a:lnTo>
                    <a:lnTo>
                      <a:pt x="2089785" y="0"/>
                    </a:lnTo>
                    <a:lnTo>
                      <a:pt x="2139315" y="0"/>
                    </a:lnTo>
                    <a:lnTo>
                      <a:pt x="2139315" y="12382"/>
                    </a:lnTo>
                    <a:close/>
                    <a:moveTo>
                      <a:pt x="2039303" y="12382"/>
                    </a:moveTo>
                    <a:lnTo>
                      <a:pt x="1989773" y="12382"/>
                    </a:lnTo>
                    <a:lnTo>
                      <a:pt x="1989773" y="0"/>
                    </a:lnTo>
                    <a:lnTo>
                      <a:pt x="2039303" y="0"/>
                    </a:lnTo>
                    <a:lnTo>
                      <a:pt x="2039303" y="12382"/>
                    </a:lnTo>
                    <a:close/>
                    <a:moveTo>
                      <a:pt x="1940243" y="12382"/>
                    </a:moveTo>
                    <a:lnTo>
                      <a:pt x="1890713" y="12382"/>
                    </a:lnTo>
                    <a:lnTo>
                      <a:pt x="1890713" y="0"/>
                    </a:lnTo>
                    <a:lnTo>
                      <a:pt x="1940243" y="0"/>
                    </a:lnTo>
                    <a:lnTo>
                      <a:pt x="1940243" y="12382"/>
                    </a:lnTo>
                    <a:close/>
                    <a:moveTo>
                      <a:pt x="1840230" y="12382"/>
                    </a:moveTo>
                    <a:lnTo>
                      <a:pt x="1790700" y="12382"/>
                    </a:lnTo>
                    <a:lnTo>
                      <a:pt x="1790700" y="0"/>
                    </a:lnTo>
                    <a:lnTo>
                      <a:pt x="1840230" y="0"/>
                    </a:lnTo>
                    <a:lnTo>
                      <a:pt x="1840230" y="12382"/>
                    </a:lnTo>
                    <a:close/>
                    <a:moveTo>
                      <a:pt x="1741170" y="12382"/>
                    </a:moveTo>
                    <a:lnTo>
                      <a:pt x="1691640" y="12382"/>
                    </a:lnTo>
                    <a:lnTo>
                      <a:pt x="1691640" y="0"/>
                    </a:lnTo>
                    <a:lnTo>
                      <a:pt x="1741170" y="0"/>
                    </a:lnTo>
                    <a:lnTo>
                      <a:pt x="1741170" y="12382"/>
                    </a:lnTo>
                    <a:close/>
                    <a:moveTo>
                      <a:pt x="1642110" y="12382"/>
                    </a:moveTo>
                    <a:lnTo>
                      <a:pt x="1592580" y="12382"/>
                    </a:lnTo>
                    <a:lnTo>
                      <a:pt x="1592580" y="0"/>
                    </a:lnTo>
                    <a:lnTo>
                      <a:pt x="1642110" y="0"/>
                    </a:lnTo>
                    <a:lnTo>
                      <a:pt x="1642110" y="12382"/>
                    </a:lnTo>
                    <a:close/>
                    <a:moveTo>
                      <a:pt x="1542098" y="12382"/>
                    </a:moveTo>
                    <a:lnTo>
                      <a:pt x="1492568" y="12382"/>
                    </a:lnTo>
                    <a:lnTo>
                      <a:pt x="1492568" y="0"/>
                    </a:lnTo>
                    <a:lnTo>
                      <a:pt x="1542098" y="0"/>
                    </a:lnTo>
                    <a:lnTo>
                      <a:pt x="1542098" y="12382"/>
                    </a:lnTo>
                    <a:close/>
                    <a:moveTo>
                      <a:pt x="1443038" y="12382"/>
                    </a:moveTo>
                    <a:lnTo>
                      <a:pt x="1393508" y="12382"/>
                    </a:lnTo>
                    <a:lnTo>
                      <a:pt x="1393508" y="0"/>
                    </a:lnTo>
                    <a:lnTo>
                      <a:pt x="1443038" y="0"/>
                    </a:lnTo>
                    <a:lnTo>
                      <a:pt x="1443038" y="12382"/>
                    </a:lnTo>
                    <a:close/>
                    <a:moveTo>
                      <a:pt x="1343025" y="12382"/>
                    </a:moveTo>
                    <a:lnTo>
                      <a:pt x="1293495" y="12382"/>
                    </a:lnTo>
                    <a:lnTo>
                      <a:pt x="1293495" y="0"/>
                    </a:lnTo>
                    <a:lnTo>
                      <a:pt x="1343025" y="0"/>
                    </a:lnTo>
                    <a:lnTo>
                      <a:pt x="1343025" y="12382"/>
                    </a:lnTo>
                    <a:close/>
                    <a:moveTo>
                      <a:pt x="1243965" y="12382"/>
                    </a:moveTo>
                    <a:lnTo>
                      <a:pt x="1194435" y="12382"/>
                    </a:lnTo>
                    <a:lnTo>
                      <a:pt x="1194435" y="0"/>
                    </a:lnTo>
                    <a:lnTo>
                      <a:pt x="1243965" y="0"/>
                    </a:lnTo>
                    <a:lnTo>
                      <a:pt x="1243965" y="12382"/>
                    </a:lnTo>
                    <a:close/>
                    <a:moveTo>
                      <a:pt x="1143953" y="12382"/>
                    </a:moveTo>
                    <a:lnTo>
                      <a:pt x="1094423" y="12382"/>
                    </a:lnTo>
                    <a:lnTo>
                      <a:pt x="1094423" y="0"/>
                    </a:lnTo>
                    <a:lnTo>
                      <a:pt x="1143953" y="0"/>
                    </a:lnTo>
                    <a:lnTo>
                      <a:pt x="1143953" y="12382"/>
                    </a:lnTo>
                    <a:close/>
                    <a:moveTo>
                      <a:pt x="1044893" y="12382"/>
                    </a:moveTo>
                    <a:lnTo>
                      <a:pt x="995363" y="12382"/>
                    </a:lnTo>
                    <a:lnTo>
                      <a:pt x="995363" y="0"/>
                    </a:lnTo>
                    <a:lnTo>
                      <a:pt x="1044893" y="0"/>
                    </a:lnTo>
                    <a:lnTo>
                      <a:pt x="1044893" y="12382"/>
                    </a:lnTo>
                    <a:close/>
                    <a:moveTo>
                      <a:pt x="945833" y="12382"/>
                    </a:moveTo>
                    <a:lnTo>
                      <a:pt x="896303" y="12382"/>
                    </a:lnTo>
                    <a:lnTo>
                      <a:pt x="896303" y="0"/>
                    </a:lnTo>
                    <a:lnTo>
                      <a:pt x="945833" y="0"/>
                    </a:lnTo>
                    <a:lnTo>
                      <a:pt x="945833" y="12382"/>
                    </a:lnTo>
                    <a:close/>
                    <a:moveTo>
                      <a:pt x="845820" y="12382"/>
                    </a:moveTo>
                    <a:lnTo>
                      <a:pt x="796290" y="12382"/>
                    </a:lnTo>
                    <a:lnTo>
                      <a:pt x="796290" y="0"/>
                    </a:lnTo>
                    <a:lnTo>
                      <a:pt x="845820" y="0"/>
                    </a:lnTo>
                    <a:lnTo>
                      <a:pt x="845820" y="12382"/>
                    </a:lnTo>
                    <a:close/>
                    <a:moveTo>
                      <a:pt x="746760" y="12382"/>
                    </a:moveTo>
                    <a:lnTo>
                      <a:pt x="697230" y="12382"/>
                    </a:lnTo>
                    <a:lnTo>
                      <a:pt x="697230" y="0"/>
                    </a:lnTo>
                    <a:lnTo>
                      <a:pt x="746760" y="0"/>
                    </a:lnTo>
                    <a:lnTo>
                      <a:pt x="746760" y="12382"/>
                    </a:lnTo>
                    <a:close/>
                    <a:moveTo>
                      <a:pt x="646748" y="12382"/>
                    </a:moveTo>
                    <a:lnTo>
                      <a:pt x="597218" y="12382"/>
                    </a:lnTo>
                    <a:lnTo>
                      <a:pt x="597218" y="0"/>
                    </a:lnTo>
                    <a:lnTo>
                      <a:pt x="646748" y="0"/>
                    </a:lnTo>
                    <a:lnTo>
                      <a:pt x="646748" y="12382"/>
                    </a:lnTo>
                    <a:close/>
                    <a:moveTo>
                      <a:pt x="547688" y="12382"/>
                    </a:moveTo>
                    <a:lnTo>
                      <a:pt x="498158" y="12382"/>
                    </a:lnTo>
                    <a:lnTo>
                      <a:pt x="498158" y="0"/>
                    </a:lnTo>
                    <a:lnTo>
                      <a:pt x="547688" y="0"/>
                    </a:lnTo>
                    <a:lnTo>
                      <a:pt x="547688" y="12382"/>
                    </a:lnTo>
                    <a:close/>
                    <a:moveTo>
                      <a:pt x="447675" y="12382"/>
                    </a:moveTo>
                    <a:lnTo>
                      <a:pt x="398145" y="12382"/>
                    </a:lnTo>
                    <a:lnTo>
                      <a:pt x="398145" y="0"/>
                    </a:lnTo>
                    <a:lnTo>
                      <a:pt x="447675" y="0"/>
                    </a:lnTo>
                    <a:lnTo>
                      <a:pt x="447675" y="12382"/>
                    </a:lnTo>
                    <a:close/>
                    <a:moveTo>
                      <a:pt x="348615" y="12382"/>
                    </a:moveTo>
                    <a:lnTo>
                      <a:pt x="299085" y="12382"/>
                    </a:lnTo>
                    <a:lnTo>
                      <a:pt x="299085" y="0"/>
                    </a:lnTo>
                    <a:lnTo>
                      <a:pt x="348615" y="0"/>
                    </a:lnTo>
                    <a:lnTo>
                      <a:pt x="348615" y="12382"/>
                    </a:lnTo>
                    <a:close/>
                    <a:moveTo>
                      <a:pt x="248603" y="12382"/>
                    </a:moveTo>
                    <a:lnTo>
                      <a:pt x="199073" y="12382"/>
                    </a:lnTo>
                    <a:lnTo>
                      <a:pt x="199073" y="0"/>
                    </a:lnTo>
                    <a:lnTo>
                      <a:pt x="248603" y="0"/>
                    </a:lnTo>
                    <a:lnTo>
                      <a:pt x="248603" y="12382"/>
                    </a:lnTo>
                    <a:close/>
                    <a:moveTo>
                      <a:pt x="149543" y="12382"/>
                    </a:moveTo>
                    <a:lnTo>
                      <a:pt x="100013" y="12382"/>
                    </a:lnTo>
                    <a:lnTo>
                      <a:pt x="100013" y="0"/>
                    </a:lnTo>
                    <a:lnTo>
                      <a:pt x="149543" y="0"/>
                    </a:lnTo>
                    <a:lnTo>
                      <a:pt x="149543" y="12382"/>
                    </a:lnTo>
                    <a:close/>
                    <a:moveTo>
                      <a:pt x="50483" y="12382"/>
                    </a:moveTo>
                    <a:lnTo>
                      <a:pt x="0" y="12382"/>
                    </a:lnTo>
                    <a:lnTo>
                      <a:pt x="0" y="0"/>
                    </a:lnTo>
                    <a:lnTo>
                      <a:pt x="49530" y="0"/>
                    </a:lnTo>
                    <a:lnTo>
                      <a:pt x="49530" y="12382"/>
                    </a:lnTo>
                    <a:close/>
                  </a:path>
                </a:pathLst>
              </a:custGeom>
              <a:solidFill>
                <a:srgbClr val="FFFFFF"/>
              </a:solidFill>
              <a:ln w="22225" cap="flat">
                <a:solidFill>
                  <a:schemeClr val="bg2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2CB33FE-C2D5-85E0-8480-752E37F7DD7E}"/>
              </a:ext>
            </a:extLst>
          </p:cNvPr>
          <p:cNvSpPr txBox="1"/>
          <p:nvPr/>
        </p:nvSpPr>
        <p:spPr>
          <a:xfrm>
            <a:off x="7111020" y="510881"/>
            <a:ext cx="4890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Roadmap Infographic</a:t>
            </a:r>
            <a:endParaRPr lang="en-ID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06475AB-A21A-1FD7-131A-916008DF5F52}"/>
              </a:ext>
            </a:extLst>
          </p:cNvPr>
          <p:cNvGrpSpPr/>
          <p:nvPr/>
        </p:nvGrpSpPr>
        <p:grpSpPr>
          <a:xfrm>
            <a:off x="5280745" y="2925560"/>
            <a:ext cx="977488" cy="977488"/>
            <a:chOff x="7205655" y="3962305"/>
            <a:chExt cx="962300" cy="9623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7D0D688-209B-93B6-F580-DA4BD6920100}"/>
                </a:ext>
              </a:extLst>
            </p:cNvPr>
            <p:cNvSpPr/>
            <p:nvPr/>
          </p:nvSpPr>
          <p:spPr>
            <a:xfrm>
              <a:off x="7205655" y="3962305"/>
              <a:ext cx="962300" cy="96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50782E7-6D19-FB10-4638-D9882B64C921}"/>
                </a:ext>
              </a:extLst>
            </p:cNvPr>
            <p:cNvSpPr/>
            <p:nvPr/>
          </p:nvSpPr>
          <p:spPr>
            <a:xfrm>
              <a:off x="7377690" y="4134340"/>
              <a:ext cx="618230" cy="61823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90500" sx="98000" sy="98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5EB60D-92E9-5B4D-683B-AA7870A17637}"/>
              </a:ext>
            </a:extLst>
          </p:cNvPr>
          <p:cNvGrpSpPr/>
          <p:nvPr/>
        </p:nvGrpSpPr>
        <p:grpSpPr>
          <a:xfrm>
            <a:off x="2714521" y="5314819"/>
            <a:ext cx="977488" cy="977488"/>
            <a:chOff x="7205655" y="3962305"/>
            <a:chExt cx="962300" cy="9623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1000494-5801-505C-5FF5-1B608325DC5B}"/>
                </a:ext>
              </a:extLst>
            </p:cNvPr>
            <p:cNvSpPr/>
            <p:nvPr/>
          </p:nvSpPr>
          <p:spPr>
            <a:xfrm>
              <a:off x="7205655" y="3962305"/>
              <a:ext cx="962300" cy="962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BA8F89E-7327-ECEA-1CFA-408AB311F299}"/>
                </a:ext>
              </a:extLst>
            </p:cNvPr>
            <p:cNvSpPr/>
            <p:nvPr/>
          </p:nvSpPr>
          <p:spPr>
            <a:xfrm>
              <a:off x="7377690" y="4134340"/>
              <a:ext cx="618230" cy="61823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90500" sx="98000" sy="98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C5FBF30-8656-388B-7A7B-4D4196CEB4FF}"/>
              </a:ext>
            </a:extLst>
          </p:cNvPr>
          <p:cNvGrpSpPr/>
          <p:nvPr/>
        </p:nvGrpSpPr>
        <p:grpSpPr>
          <a:xfrm>
            <a:off x="463109" y="2901781"/>
            <a:ext cx="977488" cy="977488"/>
            <a:chOff x="7205655" y="3962305"/>
            <a:chExt cx="962300" cy="9623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2E3F87E-BF79-E166-2DB4-544531360E38}"/>
                </a:ext>
              </a:extLst>
            </p:cNvPr>
            <p:cNvSpPr/>
            <p:nvPr/>
          </p:nvSpPr>
          <p:spPr>
            <a:xfrm>
              <a:off x="7205655" y="3962305"/>
              <a:ext cx="962300" cy="962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14CA961-A691-2C63-1D5B-8A8532A19D34}"/>
                </a:ext>
              </a:extLst>
            </p:cNvPr>
            <p:cNvSpPr/>
            <p:nvPr/>
          </p:nvSpPr>
          <p:spPr>
            <a:xfrm>
              <a:off x="7377690" y="4134340"/>
              <a:ext cx="618230" cy="61823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90500" sx="98000" sy="98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B3DD4F8-8D41-57C6-FEF5-04422E993622}"/>
              </a:ext>
            </a:extLst>
          </p:cNvPr>
          <p:cNvGrpSpPr/>
          <p:nvPr/>
        </p:nvGrpSpPr>
        <p:grpSpPr>
          <a:xfrm>
            <a:off x="2714521" y="553742"/>
            <a:ext cx="977488" cy="977488"/>
            <a:chOff x="7205655" y="3962305"/>
            <a:chExt cx="962300" cy="9623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5F6AC1F-61F7-AE15-8F49-B15522199806}"/>
                </a:ext>
              </a:extLst>
            </p:cNvPr>
            <p:cNvSpPr/>
            <p:nvPr/>
          </p:nvSpPr>
          <p:spPr>
            <a:xfrm>
              <a:off x="7205655" y="3962305"/>
              <a:ext cx="962300" cy="962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6C03956-B57F-2585-3EDF-753EC3613E51}"/>
                </a:ext>
              </a:extLst>
            </p:cNvPr>
            <p:cNvSpPr/>
            <p:nvPr/>
          </p:nvSpPr>
          <p:spPr>
            <a:xfrm>
              <a:off x="7377690" y="4134340"/>
              <a:ext cx="618230" cy="61823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90500" sx="98000" sy="98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175B2A6-263D-F764-6397-D25C5296DE71}"/>
              </a:ext>
            </a:extLst>
          </p:cNvPr>
          <p:cNvGrpSpPr/>
          <p:nvPr/>
        </p:nvGrpSpPr>
        <p:grpSpPr>
          <a:xfrm>
            <a:off x="7155465" y="2181578"/>
            <a:ext cx="4060664" cy="932307"/>
            <a:chOff x="6886737" y="674675"/>
            <a:chExt cx="5356964" cy="122993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1749ADF-F26C-B4D1-C7D2-A332DB957C63}"/>
                </a:ext>
              </a:extLst>
            </p:cNvPr>
            <p:cNvGrpSpPr/>
            <p:nvPr/>
          </p:nvGrpSpPr>
          <p:grpSpPr>
            <a:xfrm>
              <a:off x="6886737" y="712942"/>
              <a:ext cx="855773" cy="855773"/>
              <a:chOff x="7205655" y="3962305"/>
              <a:chExt cx="962300" cy="962300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A009CC7-0B0F-4A99-0140-EEAA35E2073F}"/>
                  </a:ext>
                </a:extLst>
              </p:cNvPr>
              <p:cNvSpPr/>
              <p:nvPr/>
            </p:nvSpPr>
            <p:spPr>
              <a:xfrm>
                <a:off x="7205655" y="3962305"/>
                <a:ext cx="962300" cy="96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3874C0AA-2598-DC82-1C28-6CE19EDE94C5}"/>
                  </a:ext>
                </a:extLst>
              </p:cNvPr>
              <p:cNvSpPr/>
              <p:nvPr/>
            </p:nvSpPr>
            <p:spPr>
              <a:xfrm>
                <a:off x="7377690" y="4134340"/>
                <a:ext cx="618230" cy="6182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90500" sx="98000" sy="98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72" name="TextBox 18">
              <a:extLst>
                <a:ext uri="{FF2B5EF4-FFF2-40B4-BE49-F238E27FC236}">
                  <a16:creationId xmlns:a16="http://schemas.microsoft.com/office/drawing/2014/main" id="{2DA00C14-FB53-C1CF-2F0F-61BEAE941A27}"/>
                </a:ext>
              </a:extLst>
            </p:cNvPr>
            <p:cNvSpPr txBox="1"/>
            <p:nvPr/>
          </p:nvSpPr>
          <p:spPr>
            <a:xfrm>
              <a:off x="7895501" y="674675"/>
              <a:ext cx="4348200" cy="122993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adipiscing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elit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sed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do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eiusmod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tempor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. 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AFF2FA7-4FA0-7DC8-AF1F-047FC2FA64A0}"/>
              </a:ext>
            </a:extLst>
          </p:cNvPr>
          <p:cNvGrpSpPr/>
          <p:nvPr/>
        </p:nvGrpSpPr>
        <p:grpSpPr>
          <a:xfrm>
            <a:off x="7155465" y="3218171"/>
            <a:ext cx="4453744" cy="932307"/>
            <a:chOff x="7311524" y="2455498"/>
            <a:chExt cx="5875528" cy="122993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B45058A-4B6D-868D-8806-0F0B862B3F37}"/>
                </a:ext>
              </a:extLst>
            </p:cNvPr>
            <p:cNvGrpSpPr/>
            <p:nvPr/>
          </p:nvGrpSpPr>
          <p:grpSpPr>
            <a:xfrm>
              <a:off x="7311524" y="2493765"/>
              <a:ext cx="855773" cy="855773"/>
              <a:chOff x="7205655" y="3962305"/>
              <a:chExt cx="962300" cy="962300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B729425-1B82-8D21-CD10-5FC9CF1C5633}"/>
                  </a:ext>
                </a:extLst>
              </p:cNvPr>
              <p:cNvSpPr/>
              <p:nvPr/>
            </p:nvSpPr>
            <p:spPr>
              <a:xfrm>
                <a:off x="7205655" y="3962305"/>
                <a:ext cx="962300" cy="962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0732A73-EB55-D7E9-D767-4CE81DD9AA14}"/>
                  </a:ext>
                </a:extLst>
              </p:cNvPr>
              <p:cNvSpPr/>
              <p:nvPr/>
            </p:nvSpPr>
            <p:spPr>
              <a:xfrm>
                <a:off x="7377690" y="4134340"/>
                <a:ext cx="618230" cy="6182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90500" sx="98000" sy="98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77" name="TextBox 18">
              <a:extLst>
                <a:ext uri="{FF2B5EF4-FFF2-40B4-BE49-F238E27FC236}">
                  <a16:creationId xmlns:a16="http://schemas.microsoft.com/office/drawing/2014/main" id="{BCB0C72A-170A-A26E-93E1-2F52AA5A2829}"/>
                </a:ext>
              </a:extLst>
            </p:cNvPr>
            <p:cNvSpPr txBox="1"/>
            <p:nvPr/>
          </p:nvSpPr>
          <p:spPr>
            <a:xfrm>
              <a:off x="8320289" y="2455498"/>
              <a:ext cx="4866763" cy="122993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adipiscing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elit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sed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do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eiusmod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tempor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. 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06467C9-8246-A25F-98BD-F976A7641A54}"/>
              </a:ext>
            </a:extLst>
          </p:cNvPr>
          <p:cNvGrpSpPr/>
          <p:nvPr/>
        </p:nvGrpSpPr>
        <p:grpSpPr>
          <a:xfrm>
            <a:off x="7155465" y="4254764"/>
            <a:ext cx="4573426" cy="932307"/>
            <a:chOff x="7311524" y="3839229"/>
            <a:chExt cx="6033417" cy="1229931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5D4AA4B-7589-9A38-9A14-9B44FB9FFD18}"/>
                </a:ext>
              </a:extLst>
            </p:cNvPr>
            <p:cNvGrpSpPr/>
            <p:nvPr/>
          </p:nvGrpSpPr>
          <p:grpSpPr>
            <a:xfrm>
              <a:off x="7311524" y="3877496"/>
              <a:ext cx="855773" cy="855773"/>
              <a:chOff x="7205655" y="3962305"/>
              <a:chExt cx="962300" cy="96230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B57786F-857E-F6CD-68D7-EF8F731E0758}"/>
                  </a:ext>
                </a:extLst>
              </p:cNvPr>
              <p:cNvSpPr/>
              <p:nvPr/>
            </p:nvSpPr>
            <p:spPr>
              <a:xfrm>
                <a:off x="7205655" y="3962305"/>
                <a:ext cx="962300" cy="962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2C8626BA-C4C4-DF9E-D1CA-E78E9C649EB4}"/>
                  </a:ext>
                </a:extLst>
              </p:cNvPr>
              <p:cNvSpPr/>
              <p:nvPr/>
            </p:nvSpPr>
            <p:spPr>
              <a:xfrm>
                <a:off x="7377690" y="4134340"/>
                <a:ext cx="618230" cy="6182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90500" sx="98000" sy="98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82" name="TextBox 18">
              <a:extLst>
                <a:ext uri="{FF2B5EF4-FFF2-40B4-BE49-F238E27FC236}">
                  <a16:creationId xmlns:a16="http://schemas.microsoft.com/office/drawing/2014/main" id="{A4F071D9-9E61-A259-EFA3-FB6591579DBC}"/>
                </a:ext>
              </a:extLst>
            </p:cNvPr>
            <p:cNvSpPr txBox="1"/>
            <p:nvPr/>
          </p:nvSpPr>
          <p:spPr>
            <a:xfrm>
              <a:off x="8320286" y="3839229"/>
              <a:ext cx="5024655" cy="122993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adipiscing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elit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sed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do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eiusmod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tempor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. 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4B69826-F88E-72AC-9C77-90A81AECA69D}"/>
              </a:ext>
            </a:extLst>
          </p:cNvPr>
          <p:cNvGrpSpPr/>
          <p:nvPr/>
        </p:nvGrpSpPr>
        <p:grpSpPr>
          <a:xfrm>
            <a:off x="7155465" y="5291356"/>
            <a:ext cx="4573424" cy="932307"/>
            <a:chOff x="7311524" y="5222960"/>
            <a:chExt cx="6033414" cy="1229931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1CCC225-2B37-C59F-7EEA-BC13CA5520E0}"/>
                </a:ext>
              </a:extLst>
            </p:cNvPr>
            <p:cNvGrpSpPr/>
            <p:nvPr/>
          </p:nvGrpSpPr>
          <p:grpSpPr>
            <a:xfrm>
              <a:off x="7311524" y="5261227"/>
              <a:ext cx="855773" cy="855773"/>
              <a:chOff x="7205655" y="3962305"/>
              <a:chExt cx="962300" cy="96230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A722D0DD-625A-1B14-04F0-76402C411F01}"/>
                  </a:ext>
                </a:extLst>
              </p:cNvPr>
              <p:cNvSpPr/>
              <p:nvPr/>
            </p:nvSpPr>
            <p:spPr>
              <a:xfrm>
                <a:off x="7205655" y="3962305"/>
                <a:ext cx="962300" cy="962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FC4F103-FEAA-F286-518A-C18548CEB5AE}"/>
                  </a:ext>
                </a:extLst>
              </p:cNvPr>
              <p:cNvSpPr/>
              <p:nvPr/>
            </p:nvSpPr>
            <p:spPr>
              <a:xfrm>
                <a:off x="7377690" y="4134340"/>
                <a:ext cx="618230" cy="6182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90500" sx="98000" sy="98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87" name="TextBox 18">
              <a:extLst>
                <a:ext uri="{FF2B5EF4-FFF2-40B4-BE49-F238E27FC236}">
                  <a16:creationId xmlns:a16="http://schemas.microsoft.com/office/drawing/2014/main" id="{B81AFB2E-021A-68B2-8312-4209BE2ADE8E}"/>
                </a:ext>
              </a:extLst>
            </p:cNvPr>
            <p:cNvSpPr txBox="1"/>
            <p:nvPr/>
          </p:nvSpPr>
          <p:spPr>
            <a:xfrm>
              <a:off x="8320286" y="5222960"/>
              <a:ext cx="5024652" cy="122993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adipiscing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elit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sed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do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eiusmod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tempor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. </a:t>
              </a:r>
            </a:p>
          </p:txBody>
        </p:sp>
      </p:grpSp>
      <p:pic>
        <p:nvPicPr>
          <p:cNvPr id="2" name="Graphic 1" descr="Address Book with solid fill">
            <a:extLst>
              <a:ext uri="{FF2B5EF4-FFF2-40B4-BE49-F238E27FC236}">
                <a16:creationId xmlns:a16="http://schemas.microsoft.com/office/drawing/2014/main" id="{301A90C8-2551-579E-5615-9289BC03F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1548" y="3202530"/>
            <a:ext cx="415881" cy="415881"/>
          </a:xfrm>
          <a:prstGeom prst="rect">
            <a:avLst/>
          </a:prstGeom>
        </p:spPr>
      </p:pic>
      <p:pic>
        <p:nvPicPr>
          <p:cNvPr id="6" name="Graphic 5" descr="Handshake with solid fill">
            <a:extLst>
              <a:ext uri="{FF2B5EF4-FFF2-40B4-BE49-F238E27FC236}">
                <a16:creationId xmlns:a16="http://schemas.microsoft.com/office/drawing/2014/main" id="{430D6637-9EE6-1E9A-3D72-99A367D37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4709" y="833930"/>
            <a:ext cx="417111" cy="417111"/>
          </a:xfrm>
          <a:prstGeom prst="rect">
            <a:avLst/>
          </a:prstGeom>
        </p:spPr>
      </p:pic>
      <p:pic>
        <p:nvPicPr>
          <p:cNvPr id="7" name="Graphic 6" descr="Briefcase with solid fill">
            <a:extLst>
              <a:ext uri="{FF2B5EF4-FFF2-40B4-BE49-F238E27FC236}">
                <a16:creationId xmlns:a16="http://schemas.microsoft.com/office/drawing/2014/main" id="{8D6C1DE2-EC08-B872-3813-5CA7AB7B2A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44180" y="5636051"/>
            <a:ext cx="331383" cy="331383"/>
          </a:xfrm>
          <a:prstGeom prst="rect">
            <a:avLst/>
          </a:prstGeom>
        </p:spPr>
      </p:pic>
      <p:pic>
        <p:nvPicPr>
          <p:cNvPr id="8" name="Graphic 7" descr="User network with solid fill">
            <a:extLst>
              <a:ext uri="{FF2B5EF4-FFF2-40B4-BE49-F238E27FC236}">
                <a16:creationId xmlns:a16="http://schemas.microsoft.com/office/drawing/2014/main" id="{FB031BA2-F447-1107-0FA9-4A1896F5A6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1672" y="3181473"/>
            <a:ext cx="380362" cy="380362"/>
          </a:xfrm>
          <a:prstGeom prst="rect">
            <a:avLst/>
          </a:prstGeom>
        </p:spPr>
      </p:pic>
      <p:pic>
        <p:nvPicPr>
          <p:cNvPr id="9" name="Graphic 8" descr="Handshake with solid fill">
            <a:extLst>
              <a:ext uri="{FF2B5EF4-FFF2-40B4-BE49-F238E27FC236}">
                <a16:creationId xmlns:a16="http://schemas.microsoft.com/office/drawing/2014/main" id="{1ECD05E8-12CE-EDF2-F0DD-F82DD9596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6613" y="2400300"/>
            <a:ext cx="270894" cy="270894"/>
          </a:xfrm>
          <a:prstGeom prst="rect">
            <a:avLst/>
          </a:prstGeom>
        </p:spPr>
      </p:pic>
      <p:pic>
        <p:nvPicPr>
          <p:cNvPr id="10" name="Graphic 9" descr="Address Book with solid fill">
            <a:extLst>
              <a:ext uri="{FF2B5EF4-FFF2-40B4-BE49-F238E27FC236}">
                <a16:creationId xmlns:a16="http://schemas.microsoft.com/office/drawing/2014/main" id="{B5F0B1DA-B4ED-5A30-36C3-1A6381569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9219" y="3445346"/>
            <a:ext cx="241180" cy="241180"/>
          </a:xfrm>
          <a:prstGeom prst="rect">
            <a:avLst/>
          </a:prstGeom>
        </p:spPr>
      </p:pic>
      <p:pic>
        <p:nvPicPr>
          <p:cNvPr id="11" name="Graphic 10" descr="Briefcase with solid fill">
            <a:extLst>
              <a:ext uri="{FF2B5EF4-FFF2-40B4-BE49-F238E27FC236}">
                <a16:creationId xmlns:a16="http://schemas.microsoft.com/office/drawing/2014/main" id="{E3D0760C-46B2-54F8-90C8-A6BD3DABBB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36613" y="5504158"/>
            <a:ext cx="263786" cy="263786"/>
          </a:xfrm>
          <a:prstGeom prst="rect">
            <a:avLst/>
          </a:prstGeom>
        </p:spPr>
      </p:pic>
      <p:pic>
        <p:nvPicPr>
          <p:cNvPr id="12" name="Graphic 11" descr="User network with solid fill">
            <a:extLst>
              <a:ext uri="{FF2B5EF4-FFF2-40B4-BE49-F238E27FC236}">
                <a16:creationId xmlns:a16="http://schemas.microsoft.com/office/drawing/2014/main" id="{E8006203-8ABA-8A21-943F-FFFA044678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18092" y="4446587"/>
            <a:ext cx="310433" cy="31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02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F0703EF8-9677-5DE5-60F6-58E20148F750}"/>
              </a:ext>
            </a:extLst>
          </p:cNvPr>
          <p:cNvSpPr/>
          <p:nvPr/>
        </p:nvSpPr>
        <p:spPr>
          <a:xfrm>
            <a:off x="6096613" y="719145"/>
            <a:ext cx="6138239" cy="6138240"/>
          </a:xfrm>
          <a:custGeom>
            <a:avLst/>
            <a:gdLst>
              <a:gd name="connsiteX0" fmla="*/ 1095950 w 6138239"/>
              <a:gd name="connsiteY0" fmla="*/ 6138240 h 6138240"/>
              <a:gd name="connsiteX1" fmla="*/ 0 w 6138239"/>
              <a:gd name="connsiteY1" fmla="*/ 6138240 h 6138240"/>
              <a:gd name="connsiteX2" fmla="*/ 0 w 6138239"/>
              <a:gd name="connsiteY2" fmla="*/ 5058561 h 6138240"/>
              <a:gd name="connsiteX3" fmla="*/ 68152 w 6138239"/>
              <a:gd name="connsiteY3" fmla="*/ 4721487 h 6138240"/>
              <a:gd name="connsiteX4" fmla="*/ 253573 w 6138239"/>
              <a:gd name="connsiteY4" fmla="*/ 4446425 h 6138240"/>
              <a:gd name="connsiteX5" fmla="*/ 528635 w 6138239"/>
              <a:gd name="connsiteY5" fmla="*/ 4261004 h 6138240"/>
              <a:gd name="connsiteX6" fmla="*/ 865708 w 6138239"/>
              <a:gd name="connsiteY6" fmla="*/ 4192852 h 6138240"/>
              <a:gd name="connsiteX7" fmla="*/ 1397413 w 6138239"/>
              <a:gd name="connsiteY7" fmla="*/ 4192852 h 6138240"/>
              <a:gd name="connsiteX8" fmla="*/ 1397413 w 6138239"/>
              <a:gd name="connsiteY8" fmla="*/ 3661148 h 6138240"/>
              <a:gd name="connsiteX9" fmla="*/ 1465564 w 6138239"/>
              <a:gd name="connsiteY9" fmla="*/ 3324074 h 6138240"/>
              <a:gd name="connsiteX10" fmla="*/ 1650986 w 6138239"/>
              <a:gd name="connsiteY10" fmla="*/ 3049012 h 6138240"/>
              <a:gd name="connsiteX11" fmla="*/ 1926047 w 6138239"/>
              <a:gd name="connsiteY11" fmla="*/ 2863591 h 6138240"/>
              <a:gd name="connsiteX12" fmla="*/ 2263121 w 6138239"/>
              <a:gd name="connsiteY12" fmla="*/ 2795440 h 6138240"/>
              <a:gd name="connsiteX13" fmla="*/ 2794826 w 6138239"/>
              <a:gd name="connsiteY13" fmla="*/ 2795440 h 6138240"/>
              <a:gd name="connsiteX14" fmla="*/ 2794826 w 6138239"/>
              <a:gd name="connsiteY14" fmla="*/ 2263121 h 6138240"/>
              <a:gd name="connsiteX15" fmla="*/ 2862977 w 6138239"/>
              <a:gd name="connsiteY15" fmla="*/ 1926048 h 6138240"/>
              <a:gd name="connsiteX16" fmla="*/ 3048398 w 6138239"/>
              <a:gd name="connsiteY16" fmla="*/ 1650985 h 6138240"/>
              <a:gd name="connsiteX17" fmla="*/ 3323460 w 6138239"/>
              <a:gd name="connsiteY17" fmla="*/ 1465564 h 6138240"/>
              <a:gd name="connsiteX18" fmla="*/ 3660534 w 6138239"/>
              <a:gd name="connsiteY18" fmla="*/ 1397413 h 6138240"/>
              <a:gd name="connsiteX19" fmla="*/ 4192852 w 6138239"/>
              <a:gd name="connsiteY19" fmla="*/ 1397413 h 6138240"/>
              <a:gd name="connsiteX20" fmla="*/ 4192852 w 6138239"/>
              <a:gd name="connsiteY20" fmla="*/ 865708 h 6138240"/>
              <a:gd name="connsiteX21" fmla="*/ 4261004 w 6138239"/>
              <a:gd name="connsiteY21" fmla="*/ 528635 h 6138240"/>
              <a:gd name="connsiteX22" fmla="*/ 4446425 w 6138239"/>
              <a:gd name="connsiteY22" fmla="*/ 253573 h 6138240"/>
              <a:gd name="connsiteX23" fmla="*/ 4721487 w 6138239"/>
              <a:gd name="connsiteY23" fmla="*/ 68152 h 6138240"/>
              <a:gd name="connsiteX24" fmla="*/ 5058561 w 6138239"/>
              <a:gd name="connsiteY24" fmla="*/ 0 h 6138240"/>
              <a:gd name="connsiteX25" fmla="*/ 6138240 w 6138239"/>
              <a:gd name="connsiteY25" fmla="*/ 0 h 6138240"/>
              <a:gd name="connsiteX26" fmla="*/ 6138240 w 6138239"/>
              <a:gd name="connsiteY26" fmla="*/ 1095950 h 6138240"/>
              <a:gd name="connsiteX27" fmla="*/ 5288802 w 6138239"/>
              <a:gd name="connsiteY27" fmla="*/ 1095950 h 6138240"/>
              <a:gd name="connsiteX28" fmla="*/ 5288802 w 6138239"/>
              <a:gd name="connsiteY28" fmla="*/ 1627654 h 6138240"/>
              <a:gd name="connsiteX29" fmla="*/ 5220651 w 6138239"/>
              <a:gd name="connsiteY29" fmla="*/ 1964728 h 6138240"/>
              <a:gd name="connsiteX30" fmla="*/ 5035230 w 6138239"/>
              <a:gd name="connsiteY30" fmla="*/ 2239790 h 6138240"/>
              <a:gd name="connsiteX31" fmla="*/ 4760168 w 6138239"/>
              <a:gd name="connsiteY31" fmla="*/ 2425211 h 6138240"/>
              <a:gd name="connsiteX32" fmla="*/ 4423094 w 6138239"/>
              <a:gd name="connsiteY32" fmla="*/ 2493363 h 6138240"/>
              <a:gd name="connsiteX33" fmla="*/ 3891390 w 6138239"/>
              <a:gd name="connsiteY33" fmla="*/ 2493363 h 6138240"/>
              <a:gd name="connsiteX34" fmla="*/ 3891390 w 6138239"/>
              <a:gd name="connsiteY34" fmla="*/ 3025067 h 6138240"/>
              <a:gd name="connsiteX35" fmla="*/ 3823238 w 6138239"/>
              <a:gd name="connsiteY35" fmla="*/ 3362141 h 6138240"/>
              <a:gd name="connsiteX36" fmla="*/ 3637817 w 6138239"/>
              <a:gd name="connsiteY36" fmla="*/ 3637203 h 6138240"/>
              <a:gd name="connsiteX37" fmla="*/ 3362755 w 6138239"/>
              <a:gd name="connsiteY37" fmla="*/ 3822624 h 6138240"/>
              <a:gd name="connsiteX38" fmla="*/ 3025681 w 6138239"/>
              <a:gd name="connsiteY38" fmla="*/ 3890775 h 6138240"/>
              <a:gd name="connsiteX39" fmla="*/ 2493670 w 6138239"/>
              <a:gd name="connsiteY39" fmla="*/ 3890775 h 6138240"/>
              <a:gd name="connsiteX40" fmla="*/ 2493670 w 6138239"/>
              <a:gd name="connsiteY40" fmla="*/ 4422787 h 6138240"/>
              <a:gd name="connsiteX41" fmla="*/ 2425518 w 6138239"/>
              <a:gd name="connsiteY41" fmla="*/ 4759861 h 6138240"/>
              <a:gd name="connsiteX42" fmla="*/ 2240097 w 6138239"/>
              <a:gd name="connsiteY42" fmla="*/ 5034923 h 6138240"/>
              <a:gd name="connsiteX43" fmla="*/ 1965035 w 6138239"/>
              <a:gd name="connsiteY43" fmla="*/ 5220344 h 6138240"/>
              <a:gd name="connsiteX44" fmla="*/ 1627961 w 6138239"/>
              <a:gd name="connsiteY44" fmla="*/ 5288495 h 6138240"/>
              <a:gd name="connsiteX45" fmla="*/ 1095950 w 6138239"/>
              <a:gd name="connsiteY45" fmla="*/ 5288495 h 6138240"/>
              <a:gd name="connsiteX46" fmla="*/ 1095950 w 6138239"/>
              <a:gd name="connsiteY46" fmla="*/ 6138240 h 613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138239" h="6138240">
                <a:moveTo>
                  <a:pt x="1095950" y="6138240"/>
                </a:moveTo>
                <a:lnTo>
                  <a:pt x="0" y="6138240"/>
                </a:lnTo>
                <a:lnTo>
                  <a:pt x="0" y="5058561"/>
                </a:lnTo>
                <a:cubicBezTo>
                  <a:pt x="0" y="4941905"/>
                  <a:pt x="23024" y="4828319"/>
                  <a:pt x="68152" y="4721487"/>
                </a:cubicBezTo>
                <a:cubicBezTo>
                  <a:pt x="111744" y="4618339"/>
                  <a:pt x="174063" y="4525628"/>
                  <a:pt x="253573" y="4446425"/>
                </a:cubicBezTo>
                <a:cubicBezTo>
                  <a:pt x="332776" y="4367222"/>
                  <a:pt x="425486" y="4304597"/>
                  <a:pt x="528635" y="4261004"/>
                </a:cubicBezTo>
                <a:cubicBezTo>
                  <a:pt x="635774" y="4215570"/>
                  <a:pt x="749053" y="4192852"/>
                  <a:pt x="865708" y="4192852"/>
                </a:cubicBezTo>
                <a:lnTo>
                  <a:pt x="1397413" y="4192852"/>
                </a:lnTo>
                <a:lnTo>
                  <a:pt x="1397413" y="3661148"/>
                </a:lnTo>
                <a:cubicBezTo>
                  <a:pt x="1397413" y="3544492"/>
                  <a:pt x="1420437" y="3430906"/>
                  <a:pt x="1465564" y="3324074"/>
                </a:cubicBezTo>
                <a:cubicBezTo>
                  <a:pt x="1509157" y="3220926"/>
                  <a:pt x="1571475" y="3128215"/>
                  <a:pt x="1650986" y="3049012"/>
                </a:cubicBezTo>
                <a:cubicBezTo>
                  <a:pt x="1730189" y="2969809"/>
                  <a:pt x="1822899" y="2907184"/>
                  <a:pt x="1926047" y="2863591"/>
                </a:cubicBezTo>
                <a:cubicBezTo>
                  <a:pt x="2033187" y="2818157"/>
                  <a:pt x="2146466" y="2795440"/>
                  <a:pt x="2263121" y="2795440"/>
                </a:cubicBezTo>
                <a:lnTo>
                  <a:pt x="2794826" y="2795440"/>
                </a:lnTo>
                <a:lnTo>
                  <a:pt x="2794826" y="2263121"/>
                </a:lnTo>
                <a:cubicBezTo>
                  <a:pt x="2794826" y="2146465"/>
                  <a:pt x="2817850" y="2032880"/>
                  <a:pt x="2862977" y="1926048"/>
                </a:cubicBezTo>
                <a:cubicBezTo>
                  <a:pt x="2906570" y="1822899"/>
                  <a:pt x="2968888" y="1730189"/>
                  <a:pt x="3048398" y="1650985"/>
                </a:cubicBezTo>
                <a:cubicBezTo>
                  <a:pt x="3127602" y="1571782"/>
                  <a:pt x="3220312" y="1509157"/>
                  <a:pt x="3323460" y="1465564"/>
                </a:cubicBezTo>
                <a:cubicBezTo>
                  <a:pt x="3430599" y="1420130"/>
                  <a:pt x="3543878" y="1397413"/>
                  <a:pt x="3660534" y="1397413"/>
                </a:cubicBezTo>
                <a:lnTo>
                  <a:pt x="4192852" y="1397413"/>
                </a:lnTo>
                <a:lnTo>
                  <a:pt x="4192852" y="865708"/>
                </a:lnTo>
                <a:cubicBezTo>
                  <a:pt x="4192852" y="749053"/>
                  <a:pt x="4215877" y="635467"/>
                  <a:pt x="4261004" y="528635"/>
                </a:cubicBezTo>
                <a:cubicBezTo>
                  <a:pt x="4304597" y="425486"/>
                  <a:pt x="4366915" y="332776"/>
                  <a:pt x="4446425" y="253573"/>
                </a:cubicBezTo>
                <a:cubicBezTo>
                  <a:pt x="4525628" y="174370"/>
                  <a:pt x="4618339" y="111744"/>
                  <a:pt x="4721487" y="68152"/>
                </a:cubicBezTo>
                <a:cubicBezTo>
                  <a:pt x="4828626" y="22717"/>
                  <a:pt x="4941905" y="0"/>
                  <a:pt x="5058561" y="0"/>
                </a:cubicBezTo>
                <a:lnTo>
                  <a:pt x="6138240" y="0"/>
                </a:lnTo>
                <a:lnTo>
                  <a:pt x="6138240" y="1095950"/>
                </a:lnTo>
                <a:lnTo>
                  <a:pt x="5288802" y="1095950"/>
                </a:lnTo>
                <a:lnTo>
                  <a:pt x="5288802" y="1627654"/>
                </a:lnTo>
                <a:cubicBezTo>
                  <a:pt x="5288802" y="1744310"/>
                  <a:pt x="5265778" y="1857896"/>
                  <a:pt x="5220651" y="1964728"/>
                </a:cubicBezTo>
                <a:cubicBezTo>
                  <a:pt x="5177058" y="2067876"/>
                  <a:pt x="5114740" y="2160587"/>
                  <a:pt x="5035230" y="2239790"/>
                </a:cubicBezTo>
                <a:cubicBezTo>
                  <a:pt x="4956027" y="2318993"/>
                  <a:pt x="4863316" y="2381619"/>
                  <a:pt x="4760168" y="2425211"/>
                </a:cubicBezTo>
                <a:cubicBezTo>
                  <a:pt x="4653029" y="2470646"/>
                  <a:pt x="4539750" y="2493363"/>
                  <a:pt x="4423094" y="2493363"/>
                </a:cubicBezTo>
                <a:lnTo>
                  <a:pt x="3891390" y="2493363"/>
                </a:lnTo>
                <a:lnTo>
                  <a:pt x="3891390" y="3025067"/>
                </a:lnTo>
                <a:cubicBezTo>
                  <a:pt x="3891390" y="3141723"/>
                  <a:pt x="3868366" y="3255309"/>
                  <a:pt x="3823238" y="3362141"/>
                </a:cubicBezTo>
                <a:cubicBezTo>
                  <a:pt x="3779646" y="3465289"/>
                  <a:pt x="3717327" y="3558000"/>
                  <a:pt x="3637817" y="3637203"/>
                </a:cubicBezTo>
                <a:cubicBezTo>
                  <a:pt x="3558614" y="3716406"/>
                  <a:pt x="3465903" y="3779032"/>
                  <a:pt x="3362755" y="3822624"/>
                </a:cubicBezTo>
                <a:cubicBezTo>
                  <a:pt x="3255616" y="3868059"/>
                  <a:pt x="3142337" y="3890775"/>
                  <a:pt x="3025681" y="3890775"/>
                </a:cubicBezTo>
                <a:lnTo>
                  <a:pt x="2493670" y="3890775"/>
                </a:lnTo>
                <a:lnTo>
                  <a:pt x="2493670" y="4422787"/>
                </a:lnTo>
                <a:cubicBezTo>
                  <a:pt x="2493670" y="4539443"/>
                  <a:pt x="2470646" y="4653029"/>
                  <a:pt x="2425518" y="4759861"/>
                </a:cubicBezTo>
                <a:cubicBezTo>
                  <a:pt x="2381926" y="4863009"/>
                  <a:pt x="2319607" y="4955720"/>
                  <a:pt x="2240097" y="5034923"/>
                </a:cubicBezTo>
                <a:cubicBezTo>
                  <a:pt x="2160894" y="5114126"/>
                  <a:pt x="2068183" y="5176751"/>
                  <a:pt x="1965035" y="5220344"/>
                </a:cubicBezTo>
                <a:cubicBezTo>
                  <a:pt x="1857896" y="5265778"/>
                  <a:pt x="1744617" y="5288495"/>
                  <a:pt x="1627961" y="5288495"/>
                </a:cubicBezTo>
                <a:lnTo>
                  <a:pt x="1095950" y="5288495"/>
                </a:lnTo>
                <a:lnTo>
                  <a:pt x="1095950" y="613824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3067" cap="flat">
            <a:noFill/>
            <a:prstDash val="solid"/>
            <a:miter/>
          </a:ln>
        </p:spPr>
        <p:txBody>
          <a:bodyPr rtlCol="0" anchor="ctr"/>
          <a:lstStyle/>
          <a:p>
            <a:endParaRPr lang="en-ID" dirty="0"/>
          </a:p>
        </p:txBody>
      </p:sp>
      <p:grpSp>
        <p:nvGrpSpPr>
          <p:cNvPr id="72" name="Graphic 67">
            <a:extLst>
              <a:ext uri="{FF2B5EF4-FFF2-40B4-BE49-F238E27FC236}">
                <a16:creationId xmlns:a16="http://schemas.microsoft.com/office/drawing/2014/main" id="{5CE41C8B-68F4-264D-D32E-92527935C1DF}"/>
              </a:ext>
            </a:extLst>
          </p:cNvPr>
          <p:cNvGrpSpPr/>
          <p:nvPr/>
        </p:nvGrpSpPr>
        <p:grpSpPr>
          <a:xfrm>
            <a:off x="6202525" y="824750"/>
            <a:ext cx="6032636" cy="6032636"/>
            <a:chOff x="6202525" y="824750"/>
            <a:chExt cx="6032636" cy="6032636"/>
          </a:xfrm>
          <a:solidFill>
            <a:schemeClr val="bg2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CE2091F-EA62-2808-44CE-D3A923F1E42E}"/>
                </a:ext>
              </a:extLst>
            </p:cNvPr>
            <p:cNvSpPr/>
            <p:nvPr/>
          </p:nvSpPr>
          <p:spPr>
            <a:xfrm>
              <a:off x="7053190" y="1675415"/>
              <a:ext cx="5181662" cy="5181970"/>
            </a:xfrm>
            <a:custGeom>
              <a:avLst/>
              <a:gdLst>
                <a:gd name="connsiteX0" fmla="*/ 33769 w 5181662"/>
                <a:gd name="connsiteY0" fmla="*/ 5181971 h 5181970"/>
                <a:gd name="connsiteX1" fmla="*/ 0 w 5181662"/>
                <a:gd name="connsiteY1" fmla="*/ 5181971 h 5181970"/>
                <a:gd name="connsiteX2" fmla="*/ 0 w 5181662"/>
                <a:gd name="connsiteY2" fmla="*/ 4192852 h 5181970"/>
                <a:gd name="connsiteX3" fmla="*/ 671384 w 5181662"/>
                <a:gd name="connsiteY3" fmla="*/ 4192852 h 5181970"/>
                <a:gd name="connsiteX4" fmla="*/ 954121 w 5181662"/>
                <a:gd name="connsiteY4" fmla="*/ 4135753 h 5181970"/>
                <a:gd name="connsiteX5" fmla="*/ 1184977 w 5181662"/>
                <a:gd name="connsiteY5" fmla="*/ 3980416 h 5181970"/>
                <a:gd name="connsiteX6" fmla="*/ 1340620 w 5181662"/>
                <a:gd name="connsiteY6" fmla="*/ 3749561 h 5181970"/>
                <a:gd name="connsiteX7" fmla="*/ 1397720 w 5181662"/>
                <a:gd name="connsiteY7" fmla="*/ 3466824 h 5181970"/>
                <a:gd name="connsiteX8" fmla="*/ 1397720 w 5181662"/>
                <a:gd name="connsiteY8" fmla="*/ 2795440 h 5181970"/>
                <a:gd name="connsiteX9" fmla="*/ 2069104 w 5181662"/>
                <a:gd name="connsiteY9" fmla="*/ 2795440 h 5181970"/>
                <a:gd name="connsiteX10" fmla="*/ 2351841 w 5181662"/>
                <a:gd name="connsiteY10" fmla="*/ 2738340 h 5181970"/>
                <a:gd name="connsiteX11" fmla="*/ 2582696 w 5181662"/>
                <a:gd name="connsiteY11" fmla="*/ 2583003 h 5181970"/>
                <a:gd name="connsiteX12" fmla="*/ 2738340 w 5181662"/>
                <a:gd name="connsiteY12" fmla="*/ 2352148 h 5181970"/>
                <a:gd name="connsiteX13" fmla="*/ 2795440 w 5181662"/>
                <a:gd name="connsiteY13" fmla="*/ 2069411 h 5181970"/>
                <a:gd name="connsiteX14" fmla="*/ 2795440 w 5181662"/>
                <a:gd name="connsiteY14" fmla="*/ 1397413 h 5181970"/>
                <a:gd name="connsiteX15" fmla="*/ 3466517 w 5181662"/>
                <a:gd name="connsiteY15" fmla="*/ 1397413 h 5181970"/>
                <a:gd name="connsiteX16" fmla="*/ 3749254 w 5181662"/>
                <a:gd name="connsiteY16" fmla="*/ 1340313 h 5181970"/>
                <a:gd name="connsiteX17" fmla="*/ 3980109 w 5181662"/>
                <a:gd name="connsiteY17" fmla="*/ 1184670 h 5181970"/>
                <a:gd name="connsiteX18" fmla="*/ 4135446 w 5181662"/>
                <a:gd name="connsiteY18" fmla="*/ 953814 h 5181970"/>
                <a:gd name="connsiteX19" fmla="*/ 4192546 w 5181662"/>
                <a:gd name="connsiteY19" fmla="*/ 671078 h 5181970"/>
                <a:gd name="connsiteX20" fmla="*/ 4192546 w 5181662"/>
                <a:gd name="connsiteY20" fmla="*/ 0 h 5181970"/>
                <a:gd name="connsiteX21" fmla="*/ 5181663 w 5181662"/>
                <a:gd name="connsiteY21" fmla="*/ 0 h 5181970"/>
                <a:gd name="connsiteX22" fmla="*/ 5181663 w 5181662"/>
                <a:gd name="connsiteY22" fmla="*/ 33769 h 5181970"/>
                <a:gd name="connsiteX23" fmla="*/ 4226314 w 5181662"/>
                <a:gd name="connsiteY23" fmla="*/ 33769 h 5181970"/>
                <a:gd name="connsiteX24" fmla="*/ 4226314 w 5181662"/>
                <a:gd name="connsiteY24" fmla="*/ 671384 h 5181970"/>
                <a:gd name="connsiteX25" fmla="*/ 4166451 w 5181662"/>
                <a:gd name="connsiteY25" fmla="*/ 967322 h 5181970"/>
                <a:gd name="connsiteX26" fmla="*/ 4003747 w 5181662"/>
                <a:gd name="connsiteY26" fmla="*/ 1208922 h 5181970"/>
                <a:gd name="connsiteX27" fmla="*/ 3762454 w 5181662"/>
                <a:gd name="connsiteY27" fmla="*/ 1371626 h 5181970"/>
                <a:gd name="connsiteX28" fmla="*/ 3466517 w 5181662"/>
                <a:gd name="connsiteY28" fmla="*/ 1431489 h 5181970"/>
                <a:gd name="connsiteX29" fmla="*/ 2828902 w 5181662"/>
                <a:gd name="connsiteY29" fmla="*/ 1431489 h 5181970"/>
                <a:gd name="connsiteX30" fmla="*/ 2828902 w 5181662"/>
                <a:gd name="connsiteY30" fmla="*/ 2069104 h 5181970"/>
                <a:gd name="connsiteX31" fmla="*/ 2769039 w 5181662"/>
                <a:gd name="connsiteY31" fmla="*/ 2365041 h 5181970"/>
                <a:gd name="connsiteX32" fmla="*/ 2606335 w 5181662"/>
                <a:gd name="connsiteY32" fmla="*/ 2606642 h 5181970"/>
                <a:gd name="connsiteX33" fmla="*/ 2364734 w 5181662"/>
                <a:gd name="connsiteY33" fmla="*/ 2769346 h 5181970"/>
                <a:gd name="connsiteX34" fmla="*/ 2068797 w 5181662"/>
                <a:gd name="connsiteY34" fmla="*/ 2829209 h 5181970"/>
                <a:gd name="connsiteX35" fmla="*/ 1431182 w 5181662"/>
                <a:gd name="connsiteY35" fmla="*/ 2829209 h 5181970"/>
                <a:gd name="connsiteX36" fmla="*/ 1431182 w 5181662"/>
                <a:gd name="connsiteY36" fmla="*/ 3466517 h 5181970"/>
                <a:gd name="connsiteX37" fmla="*/ 1371319 w 5181662"/>
                <a:gd name="connsiteY37" fmla="*/ 3762454 h 5181970"/>
                <a:gd name="connsiteX38" fmla="*/ 1208615 w 5181662"/>
                <a:gd name="connsiteY38" fmla="*/ 4004054 h 5181970"/>
                <a:gd name="connsiteX39" fmla="*/ 967015 w 5181662"/>
                <a:gd name="connsiteY39" fmla="*/ 4166758 h 5181970"/>
                <a:gd name="connsiteX40" fmla="*/ 671078 w 5181662"/>
                <a:gd name="connsiteY40" fmla="*/ 4226621 h 5181970"/>
                <a:gd name="connsiteX41" fmla="*/ 33769 w 5181662"/>
                <a:gd name="connsiteY41" fmla="*/ 4226621 h 5181970"/>
                <a:gd name="connsiteX42" fmla="*/ 33769 w 5181662"/>
                <a:gd name="connsiteY42" fmla="*/ 5181971 h 518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181662" h="5181970">
                  <a:moveTo>
                    <a:pt x="33769" y="5181971"/>
                  </a:moveTo>
                  <a:lnTo>
                    <a:pt x="0" y="5181971"/>
                  </a:lnTo>
                  <a:lnTo>
                    <a:pt x="0" y="4192852"/>
                  </a:lnTo>
                  <a:lnTo>
                    <a:pt x="671384" y="4192852"/>
                  </a:lnTo>
                  <a:cubicBezTo>
                    <a:pt x="769314" y="4192852"/>
                    <a:pt x="864480" y="4173512"/>
                    <a:pt x="954121" y="4135753"/>
                  </a:cubicBezTo>
                  <a:cubicBezTo>
                    <a:pt x="1040692" y="4099221"/>
                    <a:pt x="1118360" y="4046726"/>
                    <a:pt x="1184977" y="3980416"/>
                  </a:cubicBezTo>
                  <a:cubicBezTo>
                    <a:pt x="1251593" y="3913800"/>
                    <a:pt x="1303781" y="3836132"/>
                    <a:pt x="1340620" y="3749561"/>
                  </a:cubicBezTo>
                  <a:cubicBezTo>
                    <a:pt x="1378687" y="3659613"/>
                    <a:pt x="1397720" y="3564754"/>
                    <a:pt x="1397720" y="3466824"/>
                  </a:cubicBezTo>
                  <a:lnTo>
                    <a:pt x="1397720" y="2795440"/>
                  </a:lnTo>
                  <a:lnTo>
                    <a:pt x="2069104" y="2795440"/>
                  </a:lnTo>
                  <a:cubicBezTo>
                    <a:pt x="2167034" y="2795440"/>
                    <a:pt x="2262200" y="2776099"/>
                    <a:pt x="2351841" y="2738340"/>
                  </a:cubicBezTo>
                  <a:cubicBezTo>
                    <a:pt x="2438412" y="2701808"/>
                    <a:pt x="2516080" y="2649313"/>
                    <a:pt x="2582696" y="2583003"/>
                  </a:cubicBezTo>
                  <a:cubicBezTo>
                    <a:pt x="2649313" y="2516387"/>
                    <a:pt x="2701501" y="2438719"/>
                    <a:pt x="2738340" y="2352148"/>
                  </a:cubicBezTo>
                  <a:cubicBezTo>
                    <a:pt x="2776406" y="2262200"/>
                    <a:pt x="2795440" y="2167341"/>
                    <a:pt x="2795440" y="2069411"/>
                  </a:cubicBezTo>
                  <a:lnTo>
                    <a:pt x="2795440" y="1397413"/>
                  </a:lnTo>
                  <a:lnTo>
                    <a:pt x="3466517" y="1397413"/>
                  </a:lnTo>
                  <a:cubicBezTo>
                    <a:pt x="3564447" y="1397413"/>
                    <a:pt x="3659613" y="1378073"/>
                    <a:pt x="3749254" y="1340313"/>
                  </a:cubicBezTo>
                  <a:cubicBezTo>
                    <a:pt x="3835825" y="1303781"/>
                    <a:pt x="3913493" y="1251286"/>
                    <a:pt x="3980109" y="1184670"/>
                  </a:cubicBezTo>
                  <a:cubicBezTo>
                    <a:pt x="4046726" y="1118053"/>
                    <a:pt x="4098914" y="1040385"/>
                    <a:pt x="4135446" y="953814"/>
                  </a:cubicBezTo>
                  <a:cubicBezTo>
                    <a:pt x="4173512" y="863866"/>
                    <a:pt x="4192546" y="768700"/>
                    <a:pt x="4192546" y="671078"/>
                  </a:cubicBezTo>
                  <a:lnTo>
                    <a:pt x="4192546" y="0"/>
                  </a:lnTo>
                  <a:lnTo>
                    <a:pt x="5181663" y="0"/>
                  </a:lnTo>
                  <a:lnTo>
                    <a:pt x="5181663" y="33769"/>
                  </a:lnTo>
                  <a:lnTo>
                    <a:pt x="4226314" y="33769"/>
                  </a:lnTo>
                  <a:lnTo>
                    <a:pt x="4226314" y="671384"/>
                  </a:lnTo>
                  <a:cubicBezTo>
                    <a:pt x="4226314" y="773919"/>
                    <a:pt x="4206053" y="873383"/>
                    <a:pt x="4166451" y="967322"/>
                  </a:cubicBezTo>
                  <a:cubicBezTo>
                    <a:pt x="4128078" y="1057883"/>
                    <a:pt x="4073434" y="1139235"/>
                    <a:pt x="4003747" y="1208922"/>
                  </a:cubicBezTo>
                  <a:cubicBezTo>
                    <a:pt x="3934061" y="1278608"/>
                    <a:pt x="3853016" y="1333252"/>
                    <a:pt x="3762454" y="1371626"/>
                  </a:cubicBezTo>
                  <a:cubicBezTo>
                    <a:pt x="3668516" y="1411227"/>
                    <a:pt x="3568745" y="1431489"/>
                    <a:pt x="3466517" y="1431489"/>
                  </a:cubicBezTo>
                  <a:lnTo>
                    <a:pt x="2828902" y="1431489"/>
                  </a:lnTo>
                  <a:lnTo>
                    <a:pt x="2828902" y="2069104"/>
                  </a:lnTo>
                  <a:cubicBezTo>
                    <a:pt x="2828902" y="2171639"/>
                    <a:pt x="2808640" y="2271103"/>
                    <a:pt x="2769039" y="2365041"/>
                  </a:cubicBezTo>
                  <a:cubicBezTo>
                    <a:pt x="2730665" y="2455603"/>
                    <a:pt x="2676021" y="2536955"/>
                    <a:pt x="2606335" y="2606642"/>
                  </a:cubicBezTo>
                  <a:cubicBezTo>
                    <a:pt x="2536648" y="2676328"/>
                    <a:pt x="2455296" y="2730972"/>
                    <a:pt x="2364734" y="2769346"/>
                  </a:cubicBezTo>
                  <a:cubicBezTo>
                    <a:pt x="2270796" y="2808947"/>
                    <a:pt x="2171025" y="2829209"/>
                    <a:pt x="2068797" y="2829209"/>
                  </a:cubicBezTo>
                  <a:lnTo>
                    <a:pt x="1431182" y="2829209"/>
                  </a:lnTo>
                  <a:lnTo>
                    <a:pt x="1431182" y="3466517"/>
                  </a:lnTo>
                  <a:cubicBezTo>
                    <a:pt x="1431182" y="3569051"/>
                    <a:pt x="1410920" y="3668516"/>
                    <a:pt x="1371319" y="3762454"/>
                  </a:cubicBezTo>
                  <a:cubicBezTo>
                    <a:pt x="1332945" y="3853016"/>
                    <a:pt x="1278301" y="3934368"/>
                    <a:pt x="1208615" y="4004054"/>
                  </a:cubicBezTo>
                  <a:cubicBezTo>
                    <a:pt x="1138928" y="4073741"/>
                    <a:pt x="1057576" y="4128385"/>
                    <a:pt x="967015" y="4166758"/>
                  </a:cubicBezTo>
                  <a:cubicBezTo>
                    <a:pt x="873076" y="4206360"/>
                    <a:pt x="773305" y="4226621"/>
                    <a:pt x="671078" y="4226621"/>
                  </a:cubicBezTo>
                  <a:lnTo>
                    <a:pt x="33769" y="4226621"/>
                  </a:lnTo>
                  <a:lnTo>
                    <a:pt x="33769" y="5181971"/>
                  </a:lnTo>
                  <a:close/>
                </a:path>
              </a:pathLst>
            </a:custGeom>
            <a:grpFill/>
            <a:ln w="30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9E2E018-3C50-1AB9-04EF-6A541EFC6E17}"/>
                </a:ext>
              </a:extLst>
            </p:cNvPr>
            <p:cNvSpPr/>
            <p:nvPr/>
          </p:nvSpPr>
          <p:spPr>
            <a:xfrm>
              <a:off x="6202525" y="824750"/>
              <a:ext cx="6032636" cy="6032636"/>
            </a:xfrm>
            <a:custGeom>
              <a:avLst/>
              <a:gdLst>
                <a:gd name="connsiteX0" fmla="*/ 33769 w 6032636"/>
                <a:gd name="connsiteY0" fmla="*/ 6032636 h 6032636"/>
                <a:gd name="connsiteX1" fmla="*/ 0 w 6032636"/>
                <a:gd name="connsiteY1" fmla="*/ 6032636 h 6032636"/>
                <a:gd name="connsiteX2" fmla="*/ 0 w 6032636"/>
                <a:gd name="connsiteY2" fmla="*/ 4952957 h 6032636"/>
                <a:gd name="connsiteX3" fmla="*/ 59863 w 6032636"/>
                <a:gd name="connsiteY3" fmla="*/ 4657019 h 6032636"/>
                <a:gd name="connsiteX4" fmla="*/ 222567 w 6032636"/>
                <a:gd name="connsiteY4" fmla="*/ 4415419 h 6032636"/>
                <a:gd name="connsiteX5" fmla="*/ 464167 w 6032636"/>
                <a:gd name="connsiteY5" fmla="*/ 4252715 h 6032636"/>
                <a:gd name="connsiteX6" fmla="*/ 760104 w 6032636"/>
                <a:gd name="connsiteY6" fmla="*/ 4192852 h 6032636"/>
                <a:gd name="connsiteX7" fmla="*/ 1397720 w 6032636"/>
                <a:gd name="connsiteY7" fmla="*/ 4192852 h 6032636"/>
                <a:gd name="connsiteX8" fmla="*/ 1397720 w 6032636"/>
                <a:gd name="connsiteY8" fmla="*/ 3555237 h 6032636"/>
                <a:gd name="connsiteX9" fmla="*/ 1457583 w 6032636"/>
                <a:gd name="connsiteY9" fmla="*/ 3259300 h 6032636"/>
                <a:gd name="connsiteX10" fmla="*/ 1620287 w 6032636"/>
                <a:gd name="connsiteY10" fmla="*/ 3018006 h 6032636"/>
                <a:gd name="connsiteX11" fmla="*/ 1861887 w 6032636"/>
                <a:gd name="connsiteY11" fmla="*/ 2855302 h 6032636"/>
                <a:gd name="connsiteX12" fmla="*/ 2157824 w 6032636"/>
                <a:gd name="connsiteY12" fmla="*/ 2795440 h 6032636"/>
                <a:gd name="connsiteX13" fmla="*/ 2795440 w 6032636"/>
                <a:gd name="connsiteY13" fmla="*/ 2795440 h 6032636"/>
                <a:gd name="connsiteX14" fmla="*/ 2795440 w 6032636"/>
                <a:gd name="connsiteY14" fmla="*/ 2157517 h 6032636"/>
                <a:gd name="connsiteX15" fmla="*/ 2855302 w 6032636"/>
                <a:gd name="connsiteY15" fmla="*/ 1861580 h 6032636"/>
                <a:gd name="connsiteX16" fmla="*/ 3018006 w 6032636"/>
                <a:gd name="connsiteY16" fmla="*/ 1620287 h 6032636"/>
                <a:gd name="connsiteX17" fmla="*/ 3259607 w 6032636"/>
                <a:gd name="connsiteY17" fmla="*/ 1457583 h 6032636"/>
                <a:gd name="connsiteX18" fmla="*/ 3555544 w 6032636"/>
                <a:gd name="connsiteY18" fmla="*/ 1397720 h 6032636"/>
                <a:gd name="connsiteX19" fmla="*/ 4193159 w 6032636"/>
                <a:gd name="connsiteY19" fmla="*/ 1397720 h 6032636"/>
                <a:gd name="connsiteX20" fmla="*/ 4193159 w 6032636"/>
                <a:gd name="connsiteY20" fmla="*/ 760104 h 6032636"/>
                <a:gd name="connsiteX21" fmla="*/ 4253022 w 6032636"/>
                <a:gd name="connsiteY21" fmla="*/ 464167 h 6032636"/>
                <a:gd name="connsiteX22" fmla="*/ 4415726 w 6032636"/>
                <a:gd name="connsiteY22" fmla="*/ 222567 h 6032636"/>
                <a:gd name="connsiteX23" fmla="*/ 4657019 w 6032636"/>
                <a:gd name="connsiteY23" fmla="*/ 59863 h 6032636"/>
                <a:gd name="connsiteX24" fmla="*/ 4952957 w 6032636"/>
                <a:gd name="connsiteY24" fmla="*/ 0 h 6032636"/>
                <a:gd name="connsiteX25" fmla="*/ 6032636 w 6032636"/>
                <a:gd name="connsiteY25" fmla="*/ 0 h 6032636"/>
                <a:gd name="connsiteX26" fmla="*/ 6032636 w 6032636"/>
                <a:gd name="connsiteY26" fmla="*/ 33769 h 6032636"/>
                <a:gd name="connsiteX27" fmla="*/ 4952957 w 6032636"/>
                <a:gd name="connsiteY27" fmla="*/ 33769 h 6032636"/>
                <a:gd name="connsiteX28" fmla="*/ 4670220 w 6032636"/>
                <a:gd name="connsiteY28" fmla="*/ 90869 h 6032636"/>
                <a:gd name="connsiteX29" fmla="*/ 4439365 w 6032636"/>
                <a:gd name="connsiteY29" fmla="*/ 246512 h 6032636"/>
                <a:gd name="connsiteX30" fmla="*/ 4284028 w 6032636"/>
                <a:gd name="connsiteY30" fmla="*/ 477368 h 6032636"/>
                <a:gd name="connsiteX31" fmla="*/ 4226621 w 6032636"/>
                <a:gd name="connsiteY31" fmla="*/ 760104 h 6032636"/>
                <a:gd name="connsiteX32" fmla="*/ 4226621 w 6032636"/>
                <a:gd name="connsiteY32" fmla="*/ 1431489 h 6032636"/>
                <a:gd name="connsiteX33" fmla="*/ 3555237 w 6032636"/>
                <a:gd name="connsiteY33" fmla="*/ 1431489 h 6032636"/>
                <a:gd name="connsiteX34" fmla="*/ 3272500 w 6032636"/>
                <a:gd name="connsiteY34" fmla="*/ 1488896 h 6032636"/>
                <a:gd name="connsiteX35" fmla="*/ 3041645 w 6032636"/>
                <a:gd name="connsiteY35" fmla="*/ 1644232 h 6032636"/>
                <a:gd name="connsiteX36" fmla="*/ 2886308 w 6032636"/>
                <a:gd name="connsiteY36" fmla="*/ 1875087 h 6032636"/>
                <a:gd name="connsiteX37" fmla="*/ 2828901 w 6032636"/>
                <a:gd name="connsiteY37" fmla="*/ 2157824 h 6032636"/>
                <a:gd name="connsiteX38" fmla="*/ 2828901 w 6032636"/>
                <a:gd name="connsiteY38" fmla="*/ 2829208 h 6032636"/>
                <a:gd name="connsiteX39" fmla="*/ 2157517 w 6032636"/>
                <a:gd name="connsiteY39" fmla="*/ 2829208 h 6032636"/>
                <a:gd name="connsiteX40" fmla="*/ 1874780 w 6032636"/>
                <a:gd name="connsiteY40" fmla="*/ 2886615 h 6032636"/>
                <a:gd name="connsiteX41" fmla="*/ 1643925 w 6032636"/>
                <a:gd name="connsiteY41" fmla="*/ 3041952 h 6032636"/>
                <a:gd name="connsiteX42" fmla="*/ 1488588 w 6032636"/>
                <a:gd name="connsiteY42" fmla="*/ 3272807 h 6032636"/>
                <a:gd name="connsiteX43" fmla="*/ 1431182 w 6032636"/>
                <a:gd name="connsiteY43" fmla="*/ 3555544 h 6032636"/>
                <a:gd name="connsiteX44" fmla="*/ 1431182 w 6032636"/>
                <a:gd name="connsiteY44" fmla="*/ 4226928 h 6032636"/>
                <a:gd name="connsiteX45" fmla="*/ 760104 w 6032636"/>
                <a:gd name="connsiteY45" fmla="*/ 4226928 h 6032636"/>
                <a:gd name="connsiteX46" fmla="*/ 477368 w 6032636"/>
                <a:gd name="connsiteY46" fmla="*/ 4284335 h 6032636"/>
                <a:gd name="connsiteX47" fmla="*/ 246512 w 6032636"/>
                <a:gd name="connsiteY47" fmla="*/ 4439672 h 6032636"/>
                <a:gd name="connsiteX48" fmla="*/ 90869 w 6032636"/>
                <a:gd name="connsiteY48" fmla="*/ 4670527 h 6032636"/>
                <a:gd name="connsiteX49" fmla="*/ 33769 w 6032636"/>
                <a:gd name="connsiteY49" fmla="*/ 4953264 h 6032636"/>
                <a:gd name="connsiteX50" fmla="*/ 33769 w 6032636"/>
                <a:gd name="connsiteY50" fmla="*/ 6032636 h 60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6032636" h="6032636">
                  <a:moveTo>
                    <a:pt x="33769" y="6032636"/>
                  </a:moveTo>
                  <a:lnTo>
                    <a:pt x="0" y="6032636"/>
                  </a:lnTo>
                  <a:lnTo>
                    <a:pt x="0" y="4952957"/>
                  </a:lnTo>
                  <a:cubicBezTo>
                    <a:pt x="0" y="4850422"/>
                    <a:pt x="20261" y="4750958"/>
                    <a:pt x="59863" y="4657019"/>
                  </a:cubicBezTo>
                  <a:cubicBezTo>
                    <a:pt x="98236" y="4566458"/>
                    <a:pt x="152880" y="4485106"/>
                    <a:pt x="222567" y="4415419"/>
                  </a:cubicBezTo>
                  <a:cubicBezTo>
                    <a:pt x="292253" y="4345733"/>
                    <a:pt x="373605" y="4291089"/>
                    <a:pt x="464167" y="4252715"/>
                  </a:cubicBezTo>
                  <a:cubicBezTo>
                    <a:pt x="558106" y="4212807"/>
                    <a:pt x="657570" y="4192852"/>
                    <a:pt x="760104" y="4192852"/>
                  </a:cubicBezTo>
                  <a:lnTo>
                    <a:pt x="1397720" y="4192852"/>
                  </a:lnTo>
                  <a:lnTo>
                    <a:pt x="1397720" y="3555237"/>
                  </a:lnTo>
                  <a:cubicBezTo>
                    <a:pt x="1397720" y="3452703"/>
                    <a:pt x="1417981" y="3353238"/>
                    <a:pt x="1457583" y="3259300"/>
                  </a:cubicBezTo>
                  <a:cubicBezTo>
                    <a:pt x="1495956" y="3168738"/>
                    <a:pt x="1550600" y="3087386"/>
                    <a:pt x="1620287" y="3018006"/>
                  </a:cubicBezTo>
                  <a:cubicBezTo>
                    <a:pt x="1689973" y="2948320"/>
                    <a:pt x="1771325" y="2893676"/>
                    <a:pt x="1861887" y="2855302"/>
                  </a:cubicBezTo>
                  <a:cubicBezTo>
                    <a:pt x="1955825" y="2815394"/>
                    <a:pt x="2055290" y="2795440"/>
                    <a:pt x="2157824" y="2795440"/>
                  </a:cubicBezTo>
                  <a:lnTo>
                    <a:pt x="2795440" y="2795440"/>
                  </a:lnTo>
                  <a:lnTo>
                    <a:pt x="2795440" y="2157517"/>
                  </a:lnTo>
                  <a:cubicBezTo>
                    <a:pt x="2795440" y="2054983"/>
                    <a:pt x="2815701" y="1955518"/>
                    <a:pt x="2855302" y="1861580"/>
                  </a:cubicBezTo>
                  <a:cubicBezTo>
                    <a:pt x="2893676" y="1771018"/>
                    <a:pt x="2948320" y="1689666"/>
                    <a:pt x="3018006" y="1620287"/>
                  </a:cubicBezTo>
                  <a:cubicBezTo>
                    <a:pt x="3087693" y="1550600"/>
                    <a:pt x="3169045" y="1495956"/>
                    <a:pt x="3259607" y="1457583"/>
                  </a:cubicBezTo>
                  <a:cubicBezTo>
                    <a:pt x="3353545" y="1417674"/>
                    <a:pt x="3453010" y="1397720"/>
                    <a:pt x="3555544" y="1397720"/>
                  </a:cubicBezTo>
                  <a:lnTo>
                    <a:pt x="4193159" y="1397720"/>
                  </a:lnTo>
                  <a:lnTo>
                    <a:pt x="4193159" y="760104"/>
                  </a:lnTo>
                  <a:cubicBezTo>
                    <a:pt x="4193159" y="657877"/>
                    <a:pt x="4213421" y="558106"/>
                    <a:pt x="4253022" y="464167"/>
                  </a:cubicBezTo>
                  <a:cubicBezTo>
                    <a:pt x="4291396" y="373605"/>
                    <a:pt x="4346040" y="292253"/>
                    <a:pt x="4415726" y="222567"/>
                  </a:cubicBezTo>
                  <a:cubicBezTo>
                    <a:pt x="4485413" y="152880"/>
                    <a:pt x="4566458" y="98236"/>
                    <a:pt x="4657019" y="59863"/>
                  </a:cubicBezTo>
                  <a:cubicBezTo>
                    <a:pt x="4750958" y="20261"/>
                    <a:pt x="4850730" y="0"/>
                    <a:pt x="4952957" y="0"/>
                  </a:cubicBezTo>
                  <a:lnTo>
                    <a:pt x="6032636" y="0"/>
                  </a:lnTo>
                  <a:lnTo>
                    <a:pt x="6032636" y="33769"/>
                  </a:lnTo>
                  <a:lnTo>
                    <a:pt x="4952957" y="33769"/>
                  </a:lnTo>
                  <a:cubicBezTo>
                    <a:pt x="4855027" y="33769"/>
                    <a:pt x="4759861" y="53109"/>
                    <a:pt x="4670220" y="90869"/>
                  </a:cubicBezTo>
                  <a:cubicBezTo>
                    <a:pt x="4583649" y="127400"/>
                    <a:pt x="4505981" y="179895"/>
                    <a:pt x="4439365" y="246512"/>
                  </a:cubicBezTo>
                  <a:cubicBezTo>
                    <a:pt x="4372748" y="313129"/>
                    <a:pt x="4320560" y="390797"/>
                    <a:pt x="4284028" y="477368"/>
                  </a:cubicBezTo>
                  <a:cubicBezTo>
                    <a:pt x="4245962" y="567315"/>
                    <a:pt x="4226621" y="662482"/>
                    <a:pt x="4226621" y="760104"/>
                  </a:cubicBezTo>
                  <a:lnTo>
                    <a:pt x="4226621" y="1431489"/>
                  </a:lnTo>
                  <a:lnTo>
                    <a:pt x="3555237" y="1431489"/>
                  </a:lnTo>
                  <a:cubicBezTo>
                    <a:pt x="3457308" y="1431489"/>
                    <a:pt x="3362141" y="1450829"/>
                    <a:pt x="3272500" y="1488896"/>
                  </a:cubicBezTo>
                  <a:cubicBezTo>
                    <a:pt x="3185929" y="1525427"/>
                    <a:pt x="3108261" y="1577922"/>
                    <a:pt x="3041645" y="1644232"/>
                  </a:cubicBezTo>
                  <a:cubicBezTo>
                    <a:pt x="2975028" y="1710848"/>
                    <a:pt x="2922840" y="1788516"/>
                    <a:pt x="2886308" y="1875087"/>
                  </a:cubicBezTo>
                  <a:cubicBezTo>
                    <a:pt x="2848242" y="1964728"/>
                    <a:pt x="2828901" y="2059895"/>
                    <a:pt x="2828901" y="2157824"/>
                  </a:cubicBezTo>
                  <a:lnTo>
                    <a:pt x="2828901" y="2829208"/>
                  </a:lnTo>
                  <a:lnTo>
                    <a:pt x="2157517" y="2829208"/>
                  </a:lnTo>
                  <a:cubicBezTo>
                    <a:pt x="2059588" y="2829208"/>
                    <a:pt x="1964421" y="2848549"/>
                    <a:pt x="1874780" y="2886615"/>
                  </a:cubicBezTo>
                  <a:cubicBezTo>
                    <a:pt x="1788210" y="2923147"/>
                    <a:pt x="1710541" y="2975642"/>
                    <a:pt x="1643925" y="3041952"/>
                  </a:cubicBezTo>
                  <a:cubicBezTo>
                    <a:pt x="1577308" y="3108568"/>
                    <a:pt x="1525120" y="3186236"/>
                    <a:pt x="1488588" y="3272807"/>
                  </a:cubicBezTo>
                  <a:cubicBezTo>
                    <a:pt x="1450522" y="3362448"/>
                    <a:pt x="1431182" y="3457614"/>
                    <a:pt x="1431182" y="3555544"/>
                  </a:cubicBezTo>
                  <a:lnTo>
                    <a:pt x="1431182" y="4226928"/>
                  </a:lnTo>
                  <a:lnTo>
                    <a:pt x="760104" y="4226928"/>
                  </a:lnTo>
                  <a:cubicBezTo>
                    <a:pt x="662175" y="4226928"/>
                    <a:pt x="567008" y="4246269"/>
                    <a:pt x="477368" y="4284335"/>
                  </a:cubicBezTo>
                  <a:cubicBezTo>
                    <a:pt x="390797" y="4320867"/>
                    <a:pt x="313129" y="4373362"/>
                    <a:pt x="246512" y="4439672"/>
                  </a:cubicBezTo>
                  <a:cubicBezTo>
                    <a:pt x="179895" y="4506288"/>
                    <a:pt x="127707" y="4583956"/>
                    <a:pt x="90869" y="4670527"/>
                  </a:cubicBezTo>
                  <a:cubicBezTo>
                    <a:pt x="52802" y="4760475"/>
                    <a:pt x="33769" y="4855334"/>
                    <a:pt x="33769" y="4953264"/>
                  </a:cubicBezTo>
                  <a:lnTo>
                    <a:pt x="33769" y="6032636"/>
                  </a:lnTo>
                  <a:close/>
                </a:path>
              </a:pathLst>
            </a:custGeom>
            <a:grpFill/>
            <a:ln w="30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75" name="Graphic 67">
            <a:extLst>
              <a:ext uri="{FF2B5EF4-FFF2-40B4-BE49-F238E27FC236}">
                <a16:creationId xmlns:a16="http://schemas.microsoft.com/office/drawing/2014/main" id="{B0CB24C6-1AE7-DAAE-3896-C781138845C1}"/>
              </a:ext>
            </a:extLst>
          </p:cNvPr>
          <p:cNvGrpSpPr/>
          <p:nvPr/>
        </p:nvGrpSpPr>
        <p:grpSpPr>
          <a:xfrm>
            <a:off x="6619108" y="1241026"/>
            <a:ext cx="5616052" cy="5616359"/>
            <a:chOff x="6619108" y="1241026"/>
            <a:chExt cx="5616052" cy="5616359"/>
          </a:xfrm>
          <a:solidFill>
            <a:srgbClr val="FFFFFF"/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447A546-44ED-4ACA-2B1E-04A91B52FFC4}"/>
                </a:ext>
              </a:extLst>
            </p:cNvPr>
            <p:cNvSpPr/>
            <p:nvPr/>
          </p:nvSpPr>
          <p:spPr>
            <a:xfrm>
              <a:off x="6619108" y="6669201"/>
              <a:ext cx="51267" cy="188184"/>
            </a:xfrm>
            <a:custGeom>
              <a:avLst/>
              <a:gdLst>
                <a:gd name="connsiteX0" fmla="*/ 0 w 51267"/>
                <a:gd name="connsiteY0" fmla="*/ 0 h 188184"/>
                <a:gd name="connsiteX1" fmla="*/ 51267 w 51267"/>
                <a:gd name="connsiteY1" fmla="*/ 0 h 188184"/>
                <a:gd name="connsiteX2" fmla="*/ 51267 w 51267"/>
                <a:gd name="connsiteY2" fmla="*/ 188184 h 188184"/>
                <a:gd name="connsiteX3" fmla="*/ 0 w 51267"/>
                <a:gd name="connsiteY3" fmla="*/ 188184 h 18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67" h="188184">
                  <a:moveTo>
                    <a:pt x="0" y="0"/>
                  </a:moveTo>
                  <a:lnTo>
                    <a:pt x="51267" y="0"/>
                  </a:lnTo>
                  <a:lnTo>
                    <a:pt x="51267" y="188184"/>
                  </a:lnTo>
                  <a:lnTo>
                    <a:pt x="0" y="188184"/>
                  </a:lnTo>
                  <a:close/>
                </a:path>
              </a:pathLst>
            </a:custGeom>
            <a:solidFill>
              <a:srgbClr val="FFFFFF"/>
            </a:solidFill>
            <a:ln w="30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5B6CDE-D960-8CE6-297E-9D42DE3FD371}"/>
                </a:ext>
              </a:extLst>
            </p:cNvPr>
            <p:cNvSpPr/>
            <p:nvPr/>
          </p:nvSpPr>
          <p:spPr>
            <a:xfrm>
              <a:off x="6619108" y="6030358"/>
              <a:ext cx="51267" cy="127093"/>
            </a:xfrm>
            <a:custGeom>
              <a:avLst/>
              <a:gdLst>
                <a:gd name="connsiteX0" fmla="*/ 0 w 51267"/>
                <a:gd name="connsiteY0" fmla="*/ 0 h 127093"/>
                <a:gd name="connsiteX1" fmla="*/ 0 w 51267"/>
                <a:gd name="connsiteY1" fmla="*/ 127093 h 127093"/>
                <a:gd name="connsiteX2" fmla="*/ 51267 w 51267"/>
                <a:gd name="connsiteY2" fmla="*/ 127093 h 127093"/>
                <a:gd name="connsiteX3" fmla="*/ 51267 w 51267"/>
                <a:gd name="connsiteY3" fmla="*/ 0 h 127093"/>
                <a:gd name="connsiteX4" fmla="*/ 0 w 51267"/>
                <a:gd name="connsiteY4" fmla="*/ 0 h 12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67" h="127093">
                  <a:moveTo>
                    <a:pt x="0" y="0"/>
                  </a:moveTo>
                  <a:lnTo>
                    <a:pt x="0" y="127093"/>
                  </a:lnTo>
                  <a:lnTo>
                    <a:pt x="51267" y="127093"/>
                  </a:lnTo>
                  <a:lnTo>
                    <a:pt x="51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0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DE3B030-9885-0BAB-F93C-722F226C0C98}"/>
                </a:ext>
              </a:extLst>
            </p:cNvPr>
            <p:cNvSpPr/>
            <p:nvPr/>
          </p:nvSpPr>
          <p:spPr>
            <a:xfrm>
              <a:off x="6619108" y="1241026"/>
              <a:ext cx="5427868" cy="4789638"/>
            </a:xfrm>
            <a:custGeom>
              <a:avLst/>
              <a:gdLst>
                <a:gd name="connsiteX0" fmla="*/ 29164 w 5427868"/>
                <a:gd name="connsiteY0" fmla="*/ 4398228 h 4789638"/>
                <a:gd name="connsiteX1" fmla="*/ 0 w 5427868"/>
                <a:gd name="connsiteY1" fmla="*/ 4536680 h 4789638"/>
                <a:gd name="connsiteX2" fmla="*/ 0 w 5427868"/>
                <a:gd name="connsiteY2" fmla="*/ 4789639 h 4789638"/>
                <a:gd name="connsiteX3" fmla="*/ 51267 w 5427868"/>
                <a:gd name="connsiteY3" fmla="*/ 4789639 h 4789638"/>
                <a:gd name="connsiteX4" fmla="*/ 51267 w 5427868"/>
                <a:gd name="connsiteY4" fmla="*/ 4536680 h 4789638"/>
                <a:gd name="connsiteX5" fmla="*/ 75826 w 5427868"/>
                <a:gd name="connsiteY5" fmla="*/ 4418796 h 4789638"/>
                <a:gd name="connsiteX6" fmla="*/ 29164 w 5427868"/>
                <a:gd name="connsiteY6" fmla="*/ 4398228 h 4789638"/>
                <a:gd name="connsiteX7" fmla="*/ 614592 w 5427868"/>
                <a:gd name="connsiteY7" fmla="*/ 4193159 h 4789638"/>
                <a:gd name="connsiteX8" fmla="*/ 614592 w 5427868"/>
                <a:gd name="connsiteY8" fmla="*/ 4244427 h 4789638"/>
                <a:gd name="connsiteX9" fmla="*/ 999248 w 5427868"/>
                <a:gd name="connsiteY9" fmla="*/ 4244427 h 4789638"/>
                <a:gd name="connsiteX10" fmla="*/ 999248 w 5427868"/>
                <a:gd name="connsiteY10" fmla="*/ 4193159 h 4789638"/>
                <a:gd name="connsiteX11" fmla="*/ 614592 w 5427868"/>
                <a:gd name="connsiteY11" fmla="*/ 4193159 h 4789638"/>
                <a:gd name="connsiteX12" fmla="*/ 487498 w 5427868"/>
                <a:gd name="connsiteY12" fmla="*/ 4193159 h 4789638"/>
                <a:gd name="connsiteX13" fmla="*/ 487498 w 5427868"/>
                <a:gd name="connsiteY13" fmla="*/ 4244427 h 4789638"/>
                <a:gd name="connsiteX14" fmla="*/ 614592 w 5427868"/>
                <a:gd name="connsiteY14" fmla="*/ 4244427 h 4789638"/>
                <a:gd name="connsiteX15" fmla="*/ 614592 w 5427868"/>
                <a:gd name="connsiteY15" fmla="*/ 4193159 h 4789638"/>
                <a:gd name="connsiteX16" fmla="*/ 487498 w 5427868"/>
                <a:gd name="connsiteY16" fmla="*/ 4193159 h 4789638"/>
                <a:gd name="connsiteX17" fmla="*/ 1397720 w 5427868"/>
                <a:gd name="connsiteY17" fmla="*/ 3483095 h 4789638"/>
                <a:gd name="connsiteX18" fmla="*/ 1397720 w 5427868"/>
                <a:gd name="connsiteY18" fmla="*/ 3900906 h 4789638"/>
                <a:gd name="connsiteX19" fmla="*/ 1385133 w 5427868"/>
                <a:gd name="connsiteY19" fmla="*/ 3985942 h 4789638"/>
                <a:gd name="connsiteX20" fmla="*/ 1433945 w 5427868"/>
                <a:gd name="connsiteY20" fmla="*/ 4000678 h 4789638"/>
                <a:gd name="connsiteX21" fmla="*/ 1448680 w 5427868"/>
                <a:gd name="connsiteY21" fmla="*/ 3900906 h 4789638"/>
                <a:gd name="connsiteX22" fmla="*/ 1448680 w 5427868"/>
                <a:gd name="connsiteY22" fmla="*/ 3483095 h 4789638"/>
                <a:gd name="connsiteX23" fmla="*/ 1397720 w 5427868"/>
                <a:gd name="connsiteY23" fmla="*/ 3483095 h 4789638"/>
                <a:gd name="connsiteX24" fmla="*/ 1740933 w 5427868"/>
                <a:gd name="connsiteY24" fmla="*/ 2795440 h 4789638"/>
                <a:gd name="connsiteX25" fmla="*/ 1632259 w 5427868"/>
                <a:gd name="connsiteY25" fmla="*/ 2812938 h 4789638"/>
                <a:gd name="connsiteX26" fmla="*/ 1534944 w 5427868"/>
                <a:gd name="connsiteY26" fmla="*/ 2864205 h 4789638"/>
                <a:gd name="connsiteX27" fmla="*/ 1444382 w 5427868"/>
                <a:gd name="connsiteY27" fmla="*/ 2965819 h 4789638"/>
                <a:gd name="connsiteX28" fmla="*/ 1488588 w 5427868"/>
                <a:gd name="connsiteY28" fmla="*/ 2991606 h 4789638"/>
                <a:gd name="connsiteX29" fmla="*/ 1522971 w 5427868"/>
                <a:gd name="connsiteY29" fmla="*/ 2944329 h 4789638"/>
                <a:gd name="connsiteX30" fmla="*/ 1565950 w 5427868"/>
                <a:gd name="connsiteY30" fmla="*/ 2904728 h 4789638"/>
                <a:gd name="connsiteX31" fmla="*/ 1741547 w 5427868"/>
                <a:gd name="connsiteY31" fmla="*/ 2846093 h 4789638"/>
                <a:gd name="connsiteX32" fmla="*/ 1921443 w 5427868"/>
                <a:gd name="connsiteY32" fmla="*/ 2846093 h 4789638"/>
                <a:gd name="connsiteX33" fmla="*/ 1921443 w 5427868"/>
                <a:gd name="connsiteY33" fmla="*/ 2794826 h 4789638"/>
                <a:gd name="connsiteX34" fmla="*/ 1740933 w 5427868"/>
                <a:gd name="connsiteY34" fmla="*/ 2794826 h 4789638"/>
                <a:gd name="connsiteX35" fmla="*/ 2790528 w 5427868"/>
                <a:gd name="connsiteY35" fmla="*/ 2556295 h 4789638"/>
                <a:gd name="connsiteX36" fmla="*/ 2555068 w 5427868"/>
                <a:gd name="connsiteY36" fmla="*/ 2790835 h 4789638"/>
                <a:gd name="connsiteX37" fmla="*/ 2503186 w 5427868"/>
                <a:gd name="connsiteY37" fmla="*/ 2795440 h 4789638"/>
                <a:gd name="connsiteX38" fmla="*/ 2432886 w 5427868"/>
                <a:gd name="connsiteY38" fmla="*/ 2795440 h 4789638"/>
                <a:gd name="connsiteX39" fmla="*/ 2432886 w 5427868"/>
                <a:gd name="connsiteY39" fmla="*/ 2846707 h 4789638"/>
                <a:gd name="connsiteX40" fmla="*/ 2503186 w 5427868"/>
                <a:gd name="connsiteY40" fmla="*/ 2846707 h 4789638"/>
                <a:gd name="connsiteX41" fmla="*/ 2564277 w 5427868"/>
                <a:gd name="connsiteY41" fmla="*/ 2841181 h 4789638"/>
                <a:gd name="connsiteX42" fmla="*/ 2841181 w 5427868"/>
                <a:gd name="connsiteY42" fmla="*/ 2565505 h 4789638"/>
                <a:gd name="connsiteX43" fmla="*/ 2790528 w 5427868"/>
                <a:gd name="connsiteY43" fmla="*/ 2556295 h 4789638"/>
                <a:gd name="connsiteX44" fmla="*/ 2863284 w 5427868"/>
                <a:gd name="connsiteY44" fmla="*/ 1536172 h 4789638"/>
                <a:gd name="connsiteX45" fmla="*/ 2795133 w 5427868"/>
                <a:gd name="connsiteY45" fmla="*/ 1741240 h 4789638"/>
                <a:gd name="connsiteX46" fmla="*/ 2795133 w 5427868"/>
                <a:gd name="connsiteY46" fmla="*/ 2049457 h 4789638"/>
                <a:gd name="connsiteX47" fmla="*/ 2846400 w 5427868"/>
                <a:gd name="connsiteY47" fmla="*/ 2049457 h 4789638"/>
                <a:gd name="connsiteX48" fmla="*/ 2846400 w 5427868"/>
                <a:gd name="connsiteY48" fmla="*/ 1741240 h 4789638"/>
                <a:gd name="connsiteX49" fmla="*/ 2904421 w 5427868"/>
                <a:gd name="connsiteY49" fmla="*/ 1566564 h 4789638"/>
                <a:gd name="connsiteX50" fmla="*/ 2863284 w 5427868"/>
                <a:gd name="connsiteY50" fmla="*/ 1536172 h 4789638"/>
                <a:gd name="connsiteX51" fmla="*/ 3481560 w 5427868"/>
                <a:gd name="connsiteY51" fmla="*/ 1398027 h 4789638"/>
                <a:gd name="connsiteX52" fmla="*/ 3481560 w 5427868"/>
                <a:gd name="connsiteY52" fmla="*/ 1449294 h 4789638"/>
                <a:gd name="connsiteX53" fmla="*/ 3866217 w 5427868"/>
                <a:gd name="connsiteY53" fmla="*/ 1449294 h 4789638"/>
                <a:gd name="connsiteX54" fmla="*/ 3866217 w 5427868"/>
                <a:gd name="connsiteY54" fmla="*/ 1398027 h 4789638"/>
                <a:gd name="connsiteX55" fmla="*/ 3481560 w 5427868"/>
                <a:gd name="connsiteY55" fmla="*/ 1398027 h 4789638"/>
                <a:gd name="connsiteX56" fmla="*/ 3354466 w 5427868"/>
                <a:gd name="connsiteY56" fmla="*/ 1398027 h 4789638"/>
                <a:gd name="connsiteX57" fmla="*/ 3354466 w 5427868"/>
                <a:gd name="connsiteY57" fmla="*/ 1449294 h 4789638"/>
                <a:gd name="connsiteX58" fmla="*/ 3481560 w 5427868"/>
                <a:gd name="connsiteY58" fmla="*/ 1449294 h 4789638"/>
                <a:gd name="connsiteX59" fmla="*/ 3481560 w 5427868"/>
                <a:gd name="connsiteY59" fmla="*/ 1398027 h 4789638"/>
                <a:gd name="connsiteX60" fmla="*/ 3354466 w 5427868"/>
                <a:gd name="connsiteY60" fmla="*/ 1398027 h 4789638"/>
                <a:gd name="connsiteX61" fmla="*/ 4192852 w 5427868"/>
                <a:gd name="connsiteY61" fmla="*/ 616126 h 4789638"/>
                <a:gd name="connsiteX62" fmla="*/ 4192852 w 5427868"/>
                <a:gd name="connsiteY62" fmla="*/ 1105774 h 4789638"/>
                <a:gd name="connsiteX63" fmla="*/ 4192239 w 5427868"/>
                <a:gd name="connsiteY63" fmla="*/ 1126035 h 4789638"/>
                <a:gd name="connsiteX64" fmla="*/ 4243199 w 5427868"/>
                <a:gd name="connsiteY64" fmla="*/ 1129719 h 4789638"/>
                <a:gd name="connsiteX65" fmla="*/ 4244120 w 5427868"/>
                <a:gd name="connsiteY65" fmla="*/ 1105774 h 4789638"/>
                <a:gd name="connsiteX66" fmla="*/ 4244120 w 5427868"/>
                <a:gd name="connsiteY66" fmla="*/ 616126 h 4789638"/>
                <a:gd name="connsiteX67" fmla="*/ 4192852 w 5427868"/>
                <a:gd name="connsiteY67" fmla="*/ 616126 h 4789638"/>
                <a:gd name="connsiteX68" fmla="*/ 4536373 w 5427868"/>
                <a:gd name="connsiteY68" fmla="*/ 307 h 4789638"/>
                <a:gd name="connsiteX69" fmla="*/ 4464845 w 5427868"/>
                <a:gd name="connsiteY69" fmla="*/ 7675 h 4789638"/>
                <a:gd name="connsiteX70" fmla="*/ 4396693 w 5427868"/>
                <a:gd name="connsiteY70" fmla="*/ 29778 h 4789638"/>
                <a:gd name="connsiteX71" fmla="*/ 4285563 w 5427868"/>
                <a:gd name="connsiteY71" fmla="*/ 108674 h 4789638"/>
                <a:gd name="connsiteX72" fmla="*/ 4323016 w 5427868"/>
                <a:gd name="connsiteY72" fmla="*/ 143671 h 4789638"/>
                <a:gd name="connsiteX73" fmla="*/ 4366915 w 5427868"/>
                <a:gd name="connsiteY73" fmla="*/ 105297 h 4789638"/>
                <a:gd name="connsiteX74" fmla="*/ 4417568 w 5427868"/>
                <a:gd name="connsiteY74" fmla="*/ 76440 h 4789638"/>
                <a:gd name="connsiteX75" fmla="*/ 4536373 w 5427868"/>
                <a:gd name="connsiteY75" fmla="*/ 51267 h 4789638"/>
                <a:gd name="connsiteX76" fmla="*/ 4788104 w 5427868"/>
                <a:gd name="connsiteY76" fmla="*/ 51267 h 4789638"/>
                <a:gd name="connsiteX77" fmla="*/ 4788104 w 5427868"/>
                <a:gd name="connsiteY77" fmla="*/ 0 h 4789638"/>
                <a:gd name="connsiteX78" fmla="*/ 4536373 w 5427868"/>
                <a:gd name="connsiteY78" fmla="*/ 0 h 4789638"/>
                <a:gd name="connsiteX79" fmla="*/ 5426640 w 5427868"/>
                <a:gd name="connsiteY79" fmla="*/ 307 h 4789638"/>
                <a:gd name="connsiteX80" fmla="*/ 5426640 w 5427868"/>
                <a:gd name="connsiteY80" fmla="*/ 51574 h 4789638"/>
                <a:gd name="connsiteX81" fmla="*/ 5427868 w 5427868"/>
                <a:gd name="connsiteY81" fmla="*/ 51574 h 4789638"/>
                <a:gd name="connsiteX82" fmla="*/ 5427868 w 5427868"/>
                <a:gd name="connsiteY82" fmla="*/ 307 h 4789638"/>
                <a:gd name="connsiteX83" fmla="*/ 5426640 w 5427868"/>
                <a:gd name="connsiteY83" fmla="*/ 307 h 4789638"/>
                <a:gd name="connsiteX84" fmla="*/ 5299547 w 5427868"/>
                <a:gd name="connsiteY84" fmla="*/ 307 h 4789638"/>
                <a:gd name="connsiteX85" fmla="*/ 5299547 w 5427868"/>
                <a:gd name="connsiteY85" fmla="*/ 51574 h 4789638"/>
                <a:gd name="connsiteX86" fmla="*/ 5426640 w 5427868"/>
                <a:gd name="connsiteY86" fmla="*/ 51574 h 4789638"/>
                <a:gd name="connsiteX87" fmla="*/ 5426640 w 5427868"/>
                <a:gd name="connsiteY87" fmla="*/ 307 h 4789638"/>
                <a:gd name="connsiteX88" fmla="*/ 5299547 w 5427868"/>
                <a:gd name="connsiteY88" fmla="*/ 307 h 478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427868" h="4789638">
                  <a:moveTo>
                    <a:pt x="29164" y="4398228"/>
                  </a:moveTo>
                  <a:cubicBezTo>
                    <a:pt x="9824" y="4441820"/>
                    <a:pt x="0" y="4488483"/>
                    <a:pt x="0" y="4536680"/>
                  </a:cubicBezTo>
                  <a:lnTo>
                    <a:pt x="0" y="4789639"/>
                  </a:lnTo>
                  <a:lnTo>
                    <a:pt x="51267" y="4789639"/>
                  </a:lnTo>
                  <a:lnTo>
                    <a:pt x="51267" y="4536680"/>
                  </a:lnTo>
                  <a:cubicBezTo>
                    <a:pt x="51267" y="4495543"/>
                    <a:pt x="59556" y="4455942"/>
                    <a:pt x="75826" y="4418796"/>
                  </a:cubicBezTo>
                  <a:lnTo>
                    <a:pt x="29164" y="4398228"/>
                  </a:lnTo>
                  <a:close/>
                  <a:moveTo>
                    <a:pt x="614592" y="4193159"/>
                  </a:moveTo>
                  <a:lnTo>
                    <a:pt x="614592" y="4244427"/>
                  </a:lnTo>
                  <a:lnTo>
                    <a:pt x="999248" y="4244427"/>
                  </a:lnTo>
                  <a:lnTo>
                    <a:pt x="999248" y="4193159"/>
                  </a:lnTo>
                  <a:lnTo>
                    <a:pt x="614592" y="4193159"/>
                  </a:lnTo>
                  <a:close/>
                  <a:moveTo>
                    <a:pt x="487498" y="4193159"/>
                  </a:moveTo>
                  <a:lnTo>
                    <a:pt x="487498" y="4244427"/>
                  </a:lnTo>
                  <a:lnTo>
                    <a:pt x="614592" y="4244427"/>
                  </a:lnTo>
                  <a:lnTo>
                    <a:pt x="614592" y="4193159"/>
                  </a:lnTo>
                  <a:lnTo>
                    <a:pt x="487498" y="4193159"/>
                  </a:lnTo>
                  <a:close/>
                  <a:moveTo>
                    <a:pt x="1397720" y="3483095"/>
                  </a:moveTo>
                  <a:lnTo>
                    <a:pt x="1397720" y="3900906"/>
                  </a:lnTo>
                  <a:cubicBezTo>
                    <a:pt x="1397720" y="3929763"/>
                    <a:pt x="1393422" y="3958620"/>
                    <a:pt x="1385133" y="3985942"/>
                  </a:cubicBezTo>
                  <a:lnTo>
                    <a:pt x="1433945" y="4000678"/>
                  </a:lnTo>
                  <a:cubicBezTo>
                    <a:pt x="1443768" y="3968444"/>
                    <a:pt x="1448680" y="3934675"/>
                    <a:pt x="1448680" y="3900906"/>
                  </a:cubicBezTo>
                  <a:lnTo>
                    <a:pt x="1448680" y="3483095"/>
                  </a:lnTo>
                  <a:lnTo>
                    <a:pt x="1397720" y="3483095"/>
                  </a:lnTo>
                  <a:close/>
                  <a:moveTo>
                    <a:pt x="1740933" y="2795440"/>
                  </a:moveTo>
                  <a:cubicBezTo>
                    <a:pt x="1703481" y="2795440"/>
                    <a:pt x="1666949" y="2801273"/>
                    <a:pt x="1632259" y="2812938"/>
                  </a:cubicBezTo>
                  <a:cubicBezTo>
                    <a:pt x="1597569" y="2824604"/>
                    <a:pt x="1564722" y="2841795"/>
                    <a:pt x="1534944" y="2864205"/>
                  </a:cubicBezTo>
                  <a:cubicBezTo>
                    <a:pt x="1498105" y="2891834"/>
                    <a:pt x="1467713" y="2926217"/>
                    <a:pt x="1444382" y="2965819"/>
                  </a:cubicBezTo>
                  <a:lnTo>
                    <a:pt x="1488588" y="2991606"/>
                  </a:lnTo>
                  <a:cubicBezTo>
                    <a:pt x="1498412" y="2974721"/>
                    <a:pt x="1510078" y="2958758"/>
                    <a:pt x="1522971" y="2944329"/>
                  </a:cubicBezTo>
                  <a:cubicBezTo>
                    <a:pt x="1535865" y="2929901"/>
                    <a:pt x="1550293" y="2916700"/>
                    <a:pt x="1565950" y="2904728"/>
                  </a:cubicBezTo>
                  <a:cubicBezTo>
                    <a:pt x="1616910" y="2866354"/>
                    <a:pt x="1677387" y="2846093"/>
                    <a:pt x="1741547" y="2846093"/>
                  </a:cubicBezTo>
                  <a:lnTo>
                    <a:pt x="1921443" y="2846093"/>
                  </a:lnTo>
                  <a:lnTo>
                    <a:pt x="1921443" y="2794826"/>
                  </a:lnTo>
                  <a:lnTo>
                    <a:pt x="1740933" y="2794826"/>
                  </a:lnTo>
                  <a:close/>
                  <a:moveTo>
                    <a:pt x="2790528" y="2556295"/>
                  </a:moveTo>
                  <a:cubicBezTo>
                    <a:pt x="2768732" y="2675407"/>
                    <a:pt x="2674179" y="2769653"/>
                    <a:pt x="2555068" y="2790835"/>
                  </a:cubicBezTo>
                  <a:cubicBezTo>
                    <a:pt x="2538183" y="2793905"/>
                    <a:pt x="2520685" y="2795440"/>
                    <a:pt x="2503186" y="2795440"/>
                  </a:cubicBezTo>
                  <a:lnTo>
                    <a:pt x="2432886" y="2795440"/>
                  </a:lnTo>
                  <a:lnTo>
                    <a:pt x="2432886" y="2846707"/>
                  </a:lnTo>
                  <a:lnTo>
                    <a:pt x="2503186" y="2846707"/>
                  </a:lnTo>
                  <a:cubicBezTo>
                    <a:pt x="2523755" y="2846707"/>
                    <a:pt x="2544323" y="2844865"/>
                    <a:pt x="2564277" y="2841181"/>
                  </a:cubicBezTo>
                  <a:cubicBezTo>
                    <a:pt x="2704264" y="2816008"/>
                    <a:pt x="2815394" y="2705185"/>
                    <a:pt x="2841181" y="2565505"/>
                  </a:cubicBezTo>
                  <a:lnTo>
                    <a:pt x="2790528" y="2556295"/>
                  </a:lnTo>
                  <a:close/>
                  <a:moveTo>
                    <a:pt x="2863284" y="1536172"/>
                  </a:moveTo>
                  <a:cubicBezTo>
                    <a:pt x="2818771" y="1595728"/>
                    <a:pt x="2795133" y="1666642"/>
                    <a:pt x="2795133" y="1741240"/>
                  </a:cubicBezTo>
                  <a:lnTo>
                    <a:pt x="2795133" y="2049457"/>
                  </a:lnTo>
                  <a:lnTo>
                    <a:pt x="2846400" y="2049457"/>
                  </a:lnTo>
                  <a:lnTo>
                    <a:pt x="2846400" y="1741240"/>
                  </a:lnTo>
                  <a:cubicBezTo>
                    <a:pt x="2846400" y="1677694"/>
                    <a:pt x="2866354" y="1617217"/>
                    <a:pt x="2904421" y="1566564"/>
                  </a:cubicBezTo>
                  <a:lnTo>
                    <a:pt x="2863284" y="1536172"/>
                  </a:lnTo>
                  <a:close/>
                  <a:moveTo>
                    <a:pt x="3481560" y="1398027"/>
                  </a:moveTo>
                  <a:lnTo>
                    <a:pt x="3481560" y="1449294"/>
                  </a:lnTo>
                  <a:lnTo>
                    <a:pt x="3866217" y="1449294"/>
                  </a:lnTo>
                  <a:lnTo>
                    <a:pt x="3866217" y="1398027"/>
                  </a:lnTo>
                  <a:lnTo>
                    <a:pt x="3481560" y="1398027"/>
                  </a:lnTo>
                  <a:close/>
                  <a:moveTo>
                    <a:pt x="3354466" y="1398027"/>
                  </a:moveTo>
                  <a:lnTo>
                    <a:pt x="3354466" y="1449294"/>
                  </a:lnTo>
                  <a:lnTo>
                    <a:pt x="3481560" y="1449294"/>
                  </a:lnTo>
                  <a:lnTo>
                    <a:pt x="3481560" y="1398027"/>
                  </a:lnTo>
                  <a:lnTo>
                    <a:pt x="3354466" y="1398027"/>
                  </a:lnTo>
                  <a:close/>
                  <a:moveTo>
                    <a:pt x="4192852" y="616126"/>
                  </a:moveTo>
                  <a:lnTo>
                    <a:pt x="4192852" y="1105774"/>
                  </a:lnTo>
                  <a:cubicBezTo>
                    <a:pt x="4192852" y="1112527"/>
                    <a:pt x="4192545" y="1119281"/>
                    <a:pt x="4192239" y="1126035"/>
                  </a:cubicBezTo>
                  <a:lnTo>
                    <a:pt x="4243199" y="1129719"/>
                  </a:lnTo>
                  <a:cubicBezTo>
                    <a:pt x="4243813" y="1121737"/>
                    <a:pt x="4244120" y="1113755"/>
                    <a:pt x="4244120" y="1105774"/>
                  </a:cubicBezTo>
                  <a:lnTo>
                    <a:pt x="4244120" y="616126"/>
                  </a:lnTo>
                  <a:lnTo>
                    <a:pt x="4192852" y="616126"/>
                  </a:lnTo>
                  <a:close/>
                  <a:moveTo>
                    <a:pt x="4536373" y="307"/>
                  </a:moveTo>
                  <a:cubicBezTo>
                    <a:pt x="4512121" y="307"/>
                    <a:pt x="4488176" y="2763"/>
                    <a:pt x="4464845" y="7675"/>
                  </a:cubicBezTo>
                  <a:cubicBezTo>
                    <a:pt x="4441513" y="12587"/>
                    <a:pt x="4418796" y="19954"/>
                    <a:pt x="4396693" y="29778"/>
                  </a:cubicBezTo>
                  <a:cubicBezTo>
                    <a:pt x="4354636" y="48504"/>
                    <a:pt x="4317183" y="75212"/>
                    <a:pt x="4285563" y="108674"/>
                  </a:cubicBezTo>
                  <a:lnTo>
                    <a:pt x="4323016" y="143671"/>
                  </a:lnTo>
                  <a:cubicBezTo>
                    <a:pt x="4336523" y="129242"/>
                    <a:pt x="4351259" y="116349"/>
                    <a:pt x="4366915" y="105297"/>
                  </a:cubicBezTo>
                  <a:cubicBezTo>
                    <a:pt x="4382572" y="93939"/>
                    <a:pt x="4399763" y="84422"/>
                    <a:pt x="4417568" y="76440"/>
                  </a:cubicBezTo>
                  <a:cubicBezTo>
                    <a:pt x="4455021" y="59863"/>
                    <a:pt x="4494929" y="51267"/>
                    <a:pt x="4536373" y="51267"/>
                  </a:cubicBezTo>
                  <a:lnTo>
                    <a:pt x="4788104" y="51267"/>
                  </a:lnTo>
                  <a:lnTo>
                    <a:pt x="4788104" y="0"/>
                  </a:lnTo>
                  <a:lnTo>
                    <a:pt x="4536373" y="0"/>
                  </a:lnTo>
                  <a:close/>
                  <a:moveTo>
                    <a:pt x="5426640" y="307"/>
                  </a:moveTo>
                  <a:lnTo>
                    <a:pt x="5426640" y="51574"/>
                  </a:lnTo>
                  <a:lnTo>
                    <a:pt x="5427868" y="51574"/>
                  </a:lnTo>
                  <a:lnTo>
                    <a:pt x="5427868" y="307"/>
                  </a:lnTo>
                  <a:lnTo>
                    <a:pt x="5426640" y="307"/>
                  </a:lnTo>
                  <a:close/>
                  <a:moveTo>
                    <a:pt x="5299547" y="307"/>
                  </a:moveTo>
                  <a:lnTo>
                    <a:pt x="5299547" y="51574"/>
                  </a:lnTo>
                  <a:lnTo>
                    <a:pt x="5426640" y="51574"/>
                  </a:lnTo>
                  <a:lnTo>
                    <a:pt x="5426640" y="307"/>
                  </a:lnTo>
                  <a:lnTo>
                    <a:pt x="5299547" y="307"/>
                  </a:lnTo>
                  <a:close/>
                </a:path>
              </a:pathLst>
            </a:custGeom>
            <a:solidFill>
              <a:srgbClr val="FFFFFF"/>
            </a:solidFill>
            <a:ln w="30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A8E061E-70FD-73C2-52E4-FDEC21D28B3D}"/>
                </a:ext>
              </a:extLst>
            </p:cNvPr>
            <p:cNvSpPr/>
            <p:nvPr/>
          </p:nvSpPr>
          <p:spPr>
            <a:xfrm>
              <a:off x="12046976" y="1241333"/>
              <a:ext cx="188184" cy="51267"/>
            </a:xfrm>
            <a:custGeom>
              <a:avLst/>
              <a:gdLst>
                <a:gd name="connsiteX0" fmla="*/ 0 w 188184"/>
                <a:gd name="connsiteY0" fmla="*/ 0 h 51267"/>
                <a:gd name="connsiteX1" fmla="*/ 188184 w 188184"/>
                <a:gd name="connsiteY1" fmla="*/ 0 h 51267"/>
                <a:gd name="connsiteX2" fmla="*/ 188184 w 188184"/>
                <a:gd name="connsiteY2" fmla="*/ 51267 h 51267"/>
                <a:gd name="connsiteX3" fmla="*/ 0 w 188184"/>
                <a:gd name="connsiteY3" fmla="*/ 51267 h 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184" h="51267">
                  <a:moveTo>
                    <a:pt x="0" y="0"/>
                  </a:moveTo>
                  <a:lnTo>
                    <a:pt x="188184" y="0"/>
                  </a:lnTo>
                  <a:lnTo>
                    <a:pt x="188184" y="51267"/>
                  </a:lnTo>
                  <a:lnTo>
                    <a:pt x="0" y="51267"/>
                  </a:lnTo>
                  <a:close/>
                </a:path>
              </a:pathLst>
            </a:custGeom>
            <a:solidFill>
              <a:srgbClr val="FFFFFF"/>
            </a:solidFill>
            <a:ln w="30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BB92F74-1F36-5863-A506-33A21120AC12}"/>
              </a:ext>
            </a:extLst>
          </p:cNvPr>
          <p:cNvGrpSpPr/>
          <p:nvPr/>
        </p:nvGrpSpPr>
        <p:grpSpPr>
          <a:xfrm>
            <a:off x="6811353" y="4266400"/>
            <a:ext cx="939645" cy="1304741"/>
            <a:chOff x="5759975" y="4827255"/>
            <a:chExt cx="672050" cy="933173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9397FA6-3103-3365-6D5B-165E7FAF3036}"/>
                </a:ext>
              </a:extLst>
            </p:cNvPr>
            <p:cNvSpPr/>
            <p:nvPr/>
          </p:nvSpPr>
          <p:spPr>
            <a:xfrm>
              <a:off x="5759975" y="4827255"/>
              <a:ext cx="672050" cy="933173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6963B68-D432-0B8D-DEB0-4B76A918AD89}"/>
                </a:ext>
              </a:extLst>
            </p:cNvPr>
            <p:cNvSpPr/>
            <p:nvPr/>
          </p:nvSpPr>
          <p:spPr>
            <a:xfrm>
              <a:off x="5888212" y="4958845"/>
              <a:ext cx="424813" cy="424816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D061F1E-2CFB-2401-9F84-7A7C2A300548}"/>
              </a:ext>
            </a:extLst>
          </p:cNvPr>
          <p:cNvGrpSpPr/>
          <p:nvPr/>
        </p:nvGrpSpPr>
        <p:grpSpPr>
          <a:xfrm>
            <a:off x="8279198" y="2776629"/>
            <a:ext cx="939645" cy="1304741"/>
            <a:chOff x="5759975" y="4827255"/>
            <a:chExt cx="672050" cy="933173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36A1074-6839-007D-E185-2BF8E66D172D}"/>
                </a:ext>
              </a:extLst>
            </p:cNvPr>
            <p:cNvSpPr/>
            <p:nvPr/>
          </p:nvSpPr>
          <p:spPr>
            <a:xfrm>
              <a:off x="5759975" y="4827255"/>
              <a:ext cx="672050" cy="933173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9F67E73-D31B-2838-60D7-9E52DF9C4FB8}"/>
                </a:ext>
              </a:extLst>
            </p:cNvPr>
            <p:cNvSpPr/>
            <p:nvPr/>
          </p:nvSpPr>
          <p:spPr>
            <a:xfrm>
              <a:off x="5888212" y="4958845"/>
              <a:ext cx="424813" cy="424816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073A0E1-800E-511F-4293-83E3D10BAEC8}"/>
              </a:ext>
            </a:extLst>
          </p:cNvPr>
          <p:cNvGrpSpPr/>
          <p:nvPr/>
        </p:nvGrpSpPr>
        <p:grpSpPr>
          <a:xfrm>
            <a:off x="9745621" y="1381500"/>
            <a:ext cx="939645" cy="1304741"/>
            <a:chOff x="5759975" y="4827255"/>
            <a:chExt cx="672050" cy="933173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AB75B34-03BB-8AE1-6139-1023AA2D32E7}"/>
                </a:ext>
              </a:extLst>
            </p:cNvPr>
            <p:cNvSpPr/>
            <p:nvPr/>
          </p:nvSpPr>
          <p:spPr>
            <a:xfrm>
              <a:off x="5759975" y="4827255"/>
              <a:ext cx="672050" cy="933173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AC76102-F59B-11F6-2AEA-77D92BDF7B8C}"/>
                </a:ext>
              </a:extLst>
            </p:cNvPr>
            <p:cNvSpPr/>
            <p:nvPr/>
          </p:nvSpPr>
          <p:spPr>
            <a:xfrm>
              <a:off x="5888212" y="4958845"/>
              <a:ext cx="424813" cy="424816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89" name="TextBox 18">
            <a:extLst>
              <a:ext uri="{FF2B5EF4-FFF2-40B4-BE49-F238E27FC236}">
                <a16:creationId xmlns:a16="http://schemas.microsoft.com/office/drawing/2014/main" id="{D109C10C-5542-59AF-74B7-A86880ACC230}"/>
              </a:ext>
            </a:extLst>
          </p:cNvPr>
          <p:cNvSpPr txBox="1"/>
          <p:nvPr/>
        </p:nvSpPr>
        <p:spPr>
          <a:xfrm>
            <a:off x="2297635" y="4112047"/>
            <a:ext cx="3808768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eiusmod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tempor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. </a:t>
            </a:r>
          </a:p>
        </p:txBody>
      </p:sp>
      <p:sp>
        <p:nvSpPr>
          <p:cNvPr id="90" name="TextBox 18">
            <a:extLst>
              <a:ext uri="{FF2B5EF4-FFF2-40B4-BE49-F238E27FC236}">
                <a16:creationId xmlns:a16="http://schemas.microsoft.com/office/drawing/2014/main" id="{AC88D4EA-AC25-133D-424F-36E1A48D6048}"/>
              </a:ext>
            </a:extLst>
          </p:cNvPr>
          <p:cNvSpPr txBox="1"/>
          <p:nvPr/>
        </p:nvSpPr>
        <p:spPr>
          <a:xfrm>
            <a:off x="3766897" y="2658622"/>
            <a:ext cx="3808768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eiusmod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tempor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. </a:t>
            </a:r>
          </a:p>
        </p:txBody>
      </p:sp>
      <p:sp>
        <p:nvSpPr>
          <p:cNvPr id="91" name="TextBox 18">
            <a:extLst>
              <a:ext uri="{FF2B5EF4-FFF2-40B4-BE49-F238E27FC236}">
                <a16:creationId xmlns:a16="http://schemas.microsoft.com/office/drawing/2014/main" id="{DB9FC6AD-0144-D2C4-0C89-BD453F4B8BE5}"/>
              </a:ext>
            </a:extLst>
          </p:cNvPr>
          <p:cNvSpPr txBox="1"/>
          <p:nvPr/>
        </p:nvSpPr>
        <p:spPr>
          <a:xfrm>
            <a:off x="5227708" y="1146969"/>
            <a:ext cx="3808768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eiusmod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tempor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. 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F4FE134-0C9E-4C27-3BD0-4F7CAA5A3B60}"/>
              </a:ext>
            </a:extLst>
          </p:cNvPr>
          <p:cNvCxnSpPr>
            <a:cxnSpLocks/>
          </p:cNvCxnSpPr>
          <p:nvPr/>
        </p:nvCxnSpPr>
        <p:spPr>
          <a:xfrm flipH="1">
            <a:off x="6227925" y="4578200"/>
            <a:ext cx="608828" cy="0"/>
          </a:xfrm>
          <a:prstGeom prst="line">
            <a:avLst/>
          </a:prstGeom>
          <a:ln w="952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CBD23F0-1DEB-ADB0-9551-6EAF6EC3F1A6}"/>
              </a:ext>
            </a:extLst>
          </p:cNvPr>
          <p:cNvCxnSpPr>
            <a:cxnSpLocks/>
          </p:cNvCxnSpPr>
          <p:nvPr/>
        </p:nvCxnSpPr>
        <p:spPr>
          <a:xfrm flipH="1">
            <a:off x="7687304" y="3124775"/>
            <a:ext cx="608828" cy="0"/>
          </a:xfrm>
          <a:prstGeom prst="line">
            <a:avLst/>
          </a:prstGeom>
          <a:ln w="9525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4A87123-6967-0A79-AE76-9219389E2C06}"/>
              </a:ext>
            </a:extLst>
          </p:cNvPr>
          <p:cNvCxnSpPr>
            <a:cxnSpLocks/>
          </p:cNvCxnSpPr>
          <p:nvPr/>
        </p:nvCxnSpPr>
        <p:spPr>
          <a:xfrm flipH="1">
            <a:off x="9136793" y="1744708"/>
            <a:ext cx="608828" cy="0"/>
          </a:xfrm>
          <a:prstGeom prst="line">
            <a:avLst/>
          </a:prstGeom>
          <a:ln w="9525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0139928-5568-716F-B157-21A549F5F344}"/>
              </a:ext>
            </a:extLst>
          </p:cNvPr>
          <p:cNvSpPr txBox="1"/>
          <p:nvPr/>
        </p:nvSpPr>
        <p:spPr>
          <a:xfrm>
            <a:off x="701758" y="558725"/>
            <a:ext cx="3098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Roadmap Infographic</a:t>
            </a:r>
            <a:endParaRPr lang="en-ID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2" name="Graphic 1" descr="Inbox with solid fill">
            <a:extLst>
              <a:ext uri="{FF2B5EF4-FFF2-40B4-BE49-F238E27FC236}">
                <a16:creationId xmlns:a16="http://schemas.microsoft.com/office/drawing/2014/main" id="{4257C489-7937-8AB0-B0D1-B9BFC975F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9409" y="1645372"/>
            <a:ext cx="384984" cy="384984"/>
          </a:xfrm>
          <a:prstGeom prst="rect">
            <a:avLst/>
          </a:prstGeom>
        </p:spPr>
      </p:pic>
      <p:pic>
        <p:nvPicPr>
          <p:cNvPr id="3" name="Graphic 2" descr="Bank with solid fill">
            <a:extLst>
              <a:ext uri="{FF2B5EF4-FFF2-40B4-BE49-F238E27FC236}">
                <a16:creationId xmlns:a16="http://schemas.microsoft.com/office/drawing/2014/main" id="{3F1F4717-B10A-E2A4-D2A5-56309D048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7721" y="4552641"/>
            <a:ext cx="359824" cy="359824"/>
          </a:xfrm>
          <a:prstGeom prst="rect">
            <a:avLst/>
          </a:prstGeom>
        </p:spPr>
      </p:pic>
      <p:pic>
        <p:nvPicPr>
          <p:cNvPr id="4" name="Graphic 3" descr="Credit card with solid fill">
            <a:extLst>
              <a:ext uri="{FF2B5EF4-FFF2-40B4-BE49-F238E27FC236}">
                <a16:creationId xmlns:a16="http://schemas.microsoft.com/office/drawing/2014/main" id="{3C57DC04-D29C-7F20-D547-6E8CEAFCDA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76778" y="3064607"/>
            <a:ext cx="344483" cy="34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39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CC3D2D5-80F9-0042-C464-166B4D67639B}"/>
              </a:ext>
            </a:extLst>
          </p:cNvPr>
          <p:cNvGrpSpPr/>
          <p:nvPr/>
        </p:nvGrpSpPr>
        <p:grpSpPr>
          <a:xfrm>
            <a:off x="3372066" y="13476"/>
            <a:ext cx="5447868" cy="6844524"/>
            <a:chOff x="4839563" y="1165725"/>
            <a:chExt cx="3166099" cy="3977784"/>
          </a:xfrm>
        </p:grpSpPr>
        <p:sp>
          <p:nvSpPr>
            <p:cNvPr id="3" name="Google Shape;58;p15">
              <a:extLst>
                <a:ext uri="{FF2B5EF4-FFF2-40B4-BE49-F238E27FC236}">
                  <a16:creationId xmlns:a16="http://schemas.microsoft.com/office/drawing/2014/main" id="{C89B7B37-0E9B-D15F-CB5E-9CD98E4FA0C2}"/>
                </a:ext>
              </a:extLst>
            </p:cNvPr>
            <p:cNvSpPr/>
            <p:nvPr/>
          </p:nvSpPr>
          <p:spPr>
            <a:xfrm>
              <a:off x="4839563" y="1165725"/>
              <a:ext cx="3166099" cy="3977784"/>
            </a:xfrm>
            <a:custGeom>
              <a:avLst/>
              <a:gdLst/>
              <a:ahLst/>
              <a:cxnLst/>
              <a:rect l="l" t="t" r="r" b="b"/>
              <a:pathLst>
                <a:path w="114527" h="143888" extrusionOk="0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9;p15">
              <a:extLst>
                <a:ext uri="{FF2B5EF4-FFF2-40B4-BE49-F238E27FC236}">
                  <a16:creationId xmlns:a16="http://schemas.microsoft.com/office/drawing/2014/main" id="{6A11E618-E83D-2627-95A4-41DDC655C8F2}"/>
                </a:ext>
              </a:extLst>
            </p:cNvPr>
            <p:cNvSpPr/>
            <p:nvPr/>
          </p:nvSpPr>
          <p:spPr>
            <a:xfrm>
              <a:off x="4997553" y="1467219"/>
              <a:ext cx="2847490" cy="3675956"/>
            </a:xfrm>
            <a:custGeom>
              <a:avLst/>
              <a:gdLst/>
              <a:ahLst/>
              <a:cxnLst/>
              <a:rect l="l" t="t" r="r" b="b"/>
              <a:pathLst>
                <a:path w="103002" h="132970" extrusionOk="0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4FB8435-3B6A-EAC6-0B3C-5379EFC68732}"/>
              </a:ext>
            </a:extLst>
          </p:cNvPr>
          <p:cNvGrpSpPr/>
          <p:nvPr/>
        </p:nvGrpSpPr>
        <p:grpSpPr>
          <a:xfrm>
            <a:off x="8247553" y="4239364"/>
            <a:ext cx="473713" cy="657772"/>
            <a:chOff x="5759975" y="4827255"/>
            <a:chExt cx="672050" cy="93317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F3FC449-799C-8DE0-AB8D-177D61F55DC9}"/>
                </a:ext>
              </a:extLst>
            </p:cNvPr>
            <p:cNvSpPr/>
            <p:nvPr/>
          </p:nvSpPr>
          <p:spPr>
            <a:xfrm>
              <a:off x="5759975" y="4827255"/>
              <a:ext cx="672050" cy="933173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5F0E39D-D8AC-78C4-F91A-503964C6CBA9}"/>
                </a:ext>
              </a:extLst>
            </p:cNvPr>
            <p:cNvSpPr/>
            <p:nvPr/>
          </p:nvSpPr>
          <p:spPr>
            <a:xfrm>
              <a:off x="5888212" y="4958845"/>
              <a:ext cx="424813" cy="424816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7" name="TextBox 18">
            <a:extLst>
              <a:ext uri="{FF2B5EF4-FFF2-40B4-BE49-F238E27FC236}">
                <a16:creationId xmlns:a16="http://schemas.microsoft.com/office/drawing/2014/main" id="{6A25AC10-F9F2-4CA0-5482-F960DCEFA961}"/>
              </a:ext>
            </a:extLst>
          </p:cNvPr>
          <p:cNvSpPr txBox="1"/>
          <p:nvPr/>
        </p:nvSpPr>
        <p:spPr>
          <a:xfrm>
            <a:off x="598736" y="2659543"/>
            <a:ext cx="2492429" cy="120930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eiusmod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tempor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. </a:t>
            </a:r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AC9CF020-3087-2CFB-D9EA-8B987EFC882D}"/>
              </a:ext>
            </a:extLst>
          </p:cNvPr>
          <p:cNvSpPr txBox="1"/>
          <p:nvPr/>
        </p:nvSpPr>
        <p:spPr>
          <a:xfrm>
            <a:off x="8967734" y="3963597"/>
            <a:ext cx="2492429" cy="120930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eiusmod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tempor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. </a:t>
            </a:r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AB13A339-E65B-AA89-C71D-EF5E25F8E734}"/>
              </a:ext>
            </a:extLst>
          </p:cNvPr>
          <p:cNvSpPr txBox="1"/>
          <p:nvPr/>
        </p:nvSpPr>
        <p:spPr>
          <a:xfrm>
            <a:off x="8967734" y="1206602"/>
            <a:ext cx="2492429" cy="120930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eiusmod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tempor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A4BE4B-EF5E-D058-A1E6-51B5CC362444}"/>
              </a:ext>
            </a:extLst>
          </p:cNvPr>
          <p:cNvSpPr txBox="1"/>
          <p:nvPr/>
        </p:nvSpPr>
        <p:spPr>
          <a:xfrm>
            <a:off x="701758" y="558725"/>
            <a:ext cx="3098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Roadmap Infographic</a:t>
            </a:r>
            <a:endParaRPr lang="en-ID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A995A70-8EC8-3963-5D23-C1A5F09AEB7C}"/>
              </a:ext>
            </a:extLst>
          </p:cNvPr>
          <p:cNvGrpSpPr/>
          <p:nvPr/>
        </p:nvGrpSpPr>
        <p:grpSpPr>
          <a:xfrm>
            <a:off x="3455185" y="2935309"/>
            <a:ext cx="473713" cy="657772"/>
            <a:chOff x="5759975" y="4827255"/>
            <a:chExt cx="672050" cy="93317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218132C-74D4-218C-B061-B85B1A8FEF55}"/>
                </a:ext>
              </a:extLst>
            </p:cNvPr>
            <p:cNvSpPr/>
            <p:nvPr/>
          </p:nvSpPr>
          <p:spPr>
            <a:xfrm>
              <a:off x="5759975" y="4827255"/>
              <a:ext cx="672050" cy="933173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399042F-4F94-D7E7-46A2-DA5645F74AD5}"/>
                </a:ext>
              </a:extLst>
            </p:cNvPr>
            <p:cNvSpPr/>
            <p:nvPr/>
          </p:nvSpPr>
          <p:spPr>
            <a:xfrm>
              <a:off x="5888212" y="4958845"/>
              <a:ext cx="424813" cy="424816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A2307C-587A-2BB2-6839-1C0CB9854D24}"/>
              </a:ext>
            </a:extLst>
          </p:cNvPr>
          <p:cNvGrpSpPr/>
          <p:nvPr/>
        </p:nvGrpSpPr>
        <p:grpSpPr>
          <a:xfrm>
            <a:off x="8218677" y="1468648"/>
            <a:ext cx="473713" cy="657772"/>
            <a:chOff x="5759975" y="4827255"/>
            <a:chExt cx="672050" cy="933173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E59DB91-63AB-A4E6-DDF5-2F6D65138337}"/>
                </a:ext>
              </a:extLst>
            </p:cNvPr>
            <p:cNvSpPr/>
            <p:nvPr/>
          </p:nvSpPr>
          <p:spPr>
            <a:xfrm>
              <a:off x="5759975" y="4827255"/>
              <a:ext cx="672050" cy="933173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F16213C-06DC-0E7A-EF10-7E28BE5702CA}"/>
                </a:ext>
              </a:extLst>
            </p:cNvPr>
            <p:cNvSpPr/>
            <p:nvPr/>
          </p:nvSpPr>
          <p:spPr>
            <a:xfrm>
              <a:off x="5888212" y="4958845"/>
              <a:ext cx="424813" cy="424816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pic>
        <p:nvPicPr>
          <p:cNvPr id="5" name="Graphic 4" descr="Inbox Cross with solid fill">
            <a:extLst>
              <a:ext uri="{FF2B5EF4-FFF2-40B4-BE49-F238E27FC236}">
                <a16:creationId xmlns:a16="http://schemas.microsoft.com/office/drawing/2014/main" id="{84D133AA-2898-2A6E-1733-92EE76562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8418" y="1583305"/>
            <a:ext cx="214229" cy="214229"/>
          </a:xfrm>
          <a:prstGeom prst="rect">
            <a:avLst/>
          </a:prstGeom>
        </p:spPr>
      </p:pic>
      <p:pic>
        <p:nvPicPr>
          <p:cNvPr id="7" name="Graphic 6" descr="Customer review with solid fill">
            <a:extLst>
              <a:ext uri="{FF2B5EF4-FFF2-40B4-BE49-F238E27FC236}">
                <a16:creationId xmlns:a16="http://schemas.microsoft.com/office/drawing/2014/main" id="{08203A0E-F65F-AC0F-D2FB-AEB27E8A5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6864" y="3065463"/>
            <a:ext cx="184664" cy="184664"/>
          </a:xfrm>
          <a:prstGeom prst="rect">
            <a:avLst/>
          </a:prstGeom>
        </p:spPr>
      </p:pic>
      <p:pic>
        <p:nvPicPr>
          <p:cNvPr id="9" name="Graphic 8" descr="Handshake with solid fill">
            <a:extLst>
              <a:ext uri="{FF2B5EF4-FFF2-40B4-BE49-F238E27FC236}">
                <a16:creationId xmlns:a16="http://schemas.microsoft.com/office/drawing/2014/main" id="{76C93007-8874-9AF5-F458-4C61007774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8206" y="4365637"/>
            <a:ext cx="232405" cy="23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6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02;p21">
            <a:extLst>
              <a:ext uri="{FF2B5EF4-FFF2-40B4-BE49-F238E27FC236}">
                <a16:creationId xmlns:a16="http://schemas.microsoft.com/office/drawing/2014/main" id="{03291147-324B-3AFD-022B-7C6137513C74}"/>
              </a:ext>
            </a:extLst>
          </p:cNvPr>
          <p:cNvGrpSpPr/>
          <p:nvPr/>
        </p:nvGrpSpPr>
        <p:grpSpPr>
          <a:xfrm>
            <a:off x="-439271" y="2304342"/>
            <a:ext cx="12631271" cy="3432655"/>
            <a:chOff x="985238" y="1864450"/>
            <a:chExt cx="7173525" cy="1759750"/>
          </a:xfrm>
        </p:grpSpPr>
        <p:sp>
          <p:nvSpPr>
            <p:cNvPr id="3" name="Google Shape;405;p21">
              <a:extLst>
                <a:ext uri="{FF2B5EF4-FFF2-40B4-BE49-F238E27FC236}">
                  <a16:creationId xmlns:a16="http://schemas.microsoft.com/office/drawing/2014/main" id="{ADD7B1B4-0D6E-BCD5-FFFD-2200EB5ACF7D}"/>
                </a:ext>
              </a:extLst>
            </p:cNvPr>
            <p:cNvSpPr/>
            <p:nvPr/>
          </p:nvSpPr>
          <p:spPr>
            <a:xfrm>
              <a:off x="998313" y="1864450"/>
              <a:ext cx="7143775" cy="1759750"/>
            </a:xfrm>
            <a:custGeom>
              <a:avLst/>
              <a:gdLst/>
              <a:ahLst/>
              <a:cxnLst/>
              <a:rect l="l" t="t" r="r" b="b"/>
              <a:pathLst>
                <a:path w="285751" h="70390" extrusionOk="0">
                  <a:moveTo>
                    <a:pt x="1" y="0"/>
                  </a:moveTo>
                  <a:lnTo>
                    <a:pt x="1" y="10120"/>
                  </a:lnTo>
                  <a:lnTo>
                    <a:pt x="88024" y="10120"/>
                  </a:lnTo>
                  <a:lnTo>
                    <a:pt x="76391" y="33290"/>
                  </a:lnTo>
                  <a:cubicBezTo>
                    <a:pt x="75606" y="34862"/>
                    <a:pt x="75677" y="36731"/>
                    <a:pt x="76606" y="38219"/>
                  </a:cubicBezTo>
                  <a:cubicBezTo>
                    <a:pt x="77522" y="39719"/>
                    <a:pt x="79154" y="40624"/>
                    <a:pt x="80916" y="40624"/>
                  </a:cubicBezTo>
                  <a:lnTo>
                    <a:pt x="135161" y="40624"/>
                  </a:lnTo>
                  <a:cubicBezTo>
                    <a:pt x="137649" y="40624"/>
                    <a:pt x="139768" y="38814"/>
                    <a:pt x="140161" y="36350"/>
                  </a:cubicBezTo>
                  <a:lnTo>
                    <a:pt x="141745" y="26194"/>
                  </a:lnTo>
                  <a:lnTo>
                    <a:pt x="172177" y="26194"/>
                  </a:lnTo>
                  <a:lnTo>
                    <a:pt x="174939" y="36838"/>
                  </a:lnTo>
                  <a:cubicBezTo>
                    <a:pt x="175511" y="39064"/>
                    <a:pt x="177523" y="40624"/>
                    <a:pt x="179833" y="40624"/>
                  </a:cubicBezTo>
                  <a:lnTo>
                    <a:pt x="212563" y="40624"/>
                  </a:lnTo>
                  <a:lnTo>
                    <a:pt x="225160" y="67473"/>
                  </a:lnTo>
                  <a:cubicBezTo>
                    <a:pt x="225993" y="69259"/>
                    <a:pt x="227779" y="70390"/>
                    <a:pt x="229744" y="70390"/>
                  </a:cubicBezTo>
                  <a:lnTo>
                    <a:pt x="285751" y="70390"/>
                  </a:lnTo>
                  <a:lnTo>
                    <a:pt x="285751" y="60269"/>
                  </a:lnTo>
                  <a:lnTo>
                    <a:pt x="232959" y="60269"/>
                  </a:lnTo>
                  <a:lnTo>
                    <a:pt x="220362" y="33421"/>
                  </a:lnTo>
                  <a:cubicBezTo>
                    <a:pt x="219528" y="31635"/>
                    <a:pt x="217742" y="30504"/>
                    <a:pt x="215778" y="30504"/>
                  </a:cubicBezTo>
                  <a:lnTo>
                    <a:pt x="183750" y="30504"/>
                  </a:lnTo>
                  <a:lnTo>
                    <a:pt x="181000" y="19860"/>
                  </a:lnTo>
                  <a:cubicBezTo>
                    <a:pt x="180416" y="17621"/>
                    <a:pt x="178404" y="16074"/>
                    <a:pt x="176094" y="16074"/>
                  </a:cubicBezTo>
                  <a:lnTo>
                    <a:pt x="137423" y="16074"/>
                  </a:lnTo>
                  <a:cubicBezTo>
                    <a:pt x="134923" y="16074"/>
                    <a:pt x="132803" y="17883"/>
                    <a:pt x="132422" y="20348"/>
                  </a:cubicBezTo>
                  <a:lnTo>
                    <a:pt x="130827" y="30504"/>
                  </a:lnTo>
                  <a:lnTo>
                    <a:pt x="89119" y="30504"/>
                  </a:lnTo>
                  <a:lnTo>
                    <a:pt x="100752" y="7322"/>
                  </a:lnTo>
                  <a:cubicBezTo>
                    <a:pt x="101537" y="5751"/>
                    <a:pt x="101454" y="3893"/>
                    <a:pt x="100537" y="2393"/>
                  </a:cubicBezTo>
                  <a:cubicBezTo>
                    <a:pt x="99620" y="905"/>
                    <a:pt x="97989" y="0"/>
                    <a:pt x="96227" y="0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406;p21">
              <a:extLst>
                <a:ext uri="{FF2B5EF4-FFF2-40B4-BE49-F238E27FC236}">
                  <a16:creationId xmlns:a16="http://schemas.microsoft.com/office/drawing/2014/main" id="{1EB65F41-A6E9-9FA8-4110-3D6203DDD069}"/>
                </a:ext>
              </a:extLst>
            </p:cNvPr>
            <p:cNvSpPr/>
            <p:nvPr/>
          </p:nvSpPr>
          <p:spPr>
            <a:xfrm>
              <a:off x="985238" y="1968625"/>
              <a:ext cx="126525" cy="25925"/>
            </a:xfrm>
            <a:custGeom>
              <a:avLst/>
              <a:gdLst/>
              <a:ahLst/>
              <a:cxnLst/>
              <a:rect l="l" t="t" r="r" b="b"/>
              <a:pathLst>
                <a:path w="5061" h="1037" extrusionOk="0">
                  <a:moveTo>
                    <a:pt x="524" y="0"/>
                  </a:moveTo>
                  <a:cubicBezTo>
                    <a:pt x="238" y="0"/>
                    <a:pt x="0" y="227"/>
                    <a:pt x="0" y="512"/>
                  </a:cubicBezTo>
                  <a:cubicBezTo>
                    <a:pt x="0" y="798"/>
                    <a:pt x="238" y="1036"/>
                    <a:pt x="524" y="1036"/>
                  </a:cubicBezTo>
                  <a:lnTo>
                    <a:pt x="4548" y="1036"/>
                  </a:lnTo>
                  <a:cubicBezTo>
                    <a:pt x="4834" y="1036"/>
                    <a:pt x="5060" y="798"/>
                    <a:pt x="5060" y="512"/>
                  </a:cubicBezTo>
                  <a:cubicBezTo>
                    <a:pt x="5060" y="227"/>
                    <a:pt x="4834" y="0"/>
                    <a:pt x="454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07;p21">
              <a:extLst>
                <a:ext uri="{FF2B5EF4-FFF2-40B4-BE49-F238E27FC236}">
                  <a16:creationId xmlns:a16="http://schemas.microsoft.com/office/drawing/2014/main" id="{10A27DCA-0BEA-B76D-984E-9BF17A7FB765}"/>
                </a:ext>
              </a:extLst>
            </p:cNvPr>
            <p:cNvSpPr/>
            <p:nvPr/>
          </p:nvSpPr>
          <p:spPr>
            <a:xfrm>
              <a:off x="1286763" y="1968625"/>
              <a:ext cx="1834175" cy="25925"/>
            </a:xfrm>
            <a:custGeom>
              <a:avLst/>
              <a:gdLst/>
              <a:ahLst/>
              <a:cxnLst/>
              <a:rect l="l" t="t" r="r" b="b"/>
              <a:pathLst>
                <a:path w="73367" h="1037" extrusionOk="0">
                  <a:moveTo>
                    <a:pt x="524" y="0"/>
                  </a:moveTo>
                  <a:cubicBezTo>
                    <a:pt x="226" y="0"/>
                    <a:pt x="0" y="227"/>
                    <a:pt x="0" y="512"/>
                  </a:cubicBezTo>
                  <a:cubicBezTo>
                    <a:pt x="0" y="798"/>
                    <a:pt x="226" y="1036"/>
                    <a:pt x="524" y="1036"/>
                  </a:cubicBezTo>
                  <a:lnTo>
                    <a:pt x="8561" y="1036"/>
                  </a:lnTo>
                  <a:cubicBezTo>
                    <a:pt x="8846" y="1036"/>
                    <a:pt x="9073" y="798"/>
                    <a:pt x="9073" y="512"/>
                  </a:cubicBezTo>
                  <a:cubicBezTo>
                    <a:pt x="9073" y="227"/>
                    <a:pt x="8846" y="0"/>
                    <a:pt x="8561" y="0"/>
                  </a:cubicBezTo>
                  <a:close/>
                  <a:moveTo>
                    <a:pt x="16597" y="0"/>
                  </a:moveTo>
                  <a:cubicBezTo>
                    <a:pt x="16300" y="0"/>
                    <a:pt x="16073" y="227"/>
                    <a:pt x="16073" y="512"/>
                  </a:cubicBezTo>
                  <a:cubicBezTo>
                    <a:pt x="16073" y="798"/>
                    <a:pt x="16300" y="1036"/>
                    <a:pt x="16597" y="1036"/>
                  </a:cubicBezTo>
                  <a:lnTo>
                    <a:pt x="24634" y="1036"/>
                  </a:lnTo>
                  <a:cubicBezTo>
                    <a:pt x="24920" y="1036"/>
                    <a:pt x="25146" y="798"/>
                    <a:pt x="25146" y="512"/>
                  </a:cubicBezTo>
                  <a:cubicBezTo>
                    <a:pt x="25146" y="227"/>
                    <a:pt x="24920" y="0"/>
                    <a:pt x="24634" y="0"/>
                  </a:cubicBezTo>
                  <a:close/>
                  <a:moveTo>
                    <a:pt x="32671" y="0"/>
                  </a:moveTo>
                  <a:cubicBezTo>
                    <a:pt x="32373" y="0"/>
                    <a:pt x="32147" y="227"/>
                    <a:pt x="32147" y="512"/>
                  </a:cubicBezTo>
                  <a:cubicBezTo>
                    <a:pt x="32147" y="798"/>
                    <a:pt x="32373" y="1036"/>
                    <a:pt x="32671" y="1036"/>
                  </a:cubicBezTo>
                  <a:lnTo>
                    <a:pt x="40708" y="1036"/>
                  </a:lnTo>
                  <a:cubicBezTo>
                    <a:pt x="40993" y="1036"/>
                    <a:pt x="41219" y="798"/>
                    <a:pt x="41219" y="512"/>
                  </a:cubicBezTo>
                  <a:cubicBezTo>
                    <a:pt x="41219" y="227"/>
                    <a:pt x="40993" y="0"/>
                    <a:pt x="40708" y="0"/>
                  </a:cubicBezTo>
                  <a:close/>
                  <a:moveTo>
                    <a:pt x="48744" y="0"/>
                  </a:moveTo>
                  <a:cubicBezTo>
                    <a:pt x="48447" y="0"/>
                    <a:pt x="48220" y="227"/>
                    <a:pt x="48220" y="512"/>
                  </a:cubicBezTo>
                  <a:cubicBezTo>
                    <a:pt x="48220" y="798"/>
                    <a:pt x="48447" y="1036"/>
                    <a:pt x="48744" y="1036"/>
                  </a:cubicBezTo>
                  <a:lnTo>
                    <a:pt x="56781" y="1036"/>
                  </a:lnTo>
                  <a:cubicBezTo>
                    <a:pt x="57067" y="1036"/>
                    <a:pt x="57293" y="798"/>
                    <a:pt x="57293" y="512"/>
                  </a:cubicBezTo>
                  <a:cubicBezTo>
                    <a:pt x="57293" y="227"/>
                    <a:pt x="57067" y="0"/>
                    <a:pt x="56781" y="0"/>
                  </a:cubicBezTo>
                  <a:close/>
                  <a:moveTo>
                    <a:pt x="64818" y="0"/>
                  </a:moveTo>
                  <a:cubicBezTo>
                    <a:pt x="64520" y="0"/>
                    <a:pt x="64294" y="227"/>
                    <a:pt x="64294" y="512"/>
                  </a:cubicBezTo>
                  <a:cubicBezTo>
                    <a:pt x="64294" y="798"/>
                    <a:pt x="64520" y="1036"/>
                    <a:pt x="64818" y="1036"/>
                  </a:cubicBezTo>
                  <a:lnTo>
                    <a:pt x="72854" y="1036"/>
                  </a:lnTo>
                  <a:cubicBezTo>
                    <a:pt x="73140" y="1036"/>
                    <a:pt x="73366" y="798"/>
                    <a:pt x="73366" y="512"/>
                  </a:cubicBezTo>
                  <a:cubicBezTo>
                    <a:pt x="73366" y="227"/>
                    <a:pt x="73140" y="0"/>
                    <a:pt x="72854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08;p21">
              <a:extLst>
                <a:ext uri="{FF2B5EF4-FFF2-40B4-BE49-F238E27FC236}">
                  <a16:creationId xmlns:a16="http://schemas.microsoft.com/office/drawing/2014/main" id="{4738EFB3-F5F4-2206-6D17-CBFA259E6E7D}"/>
                </a:ext>
              </a:extLst>
            </p:cNvPr>
            <p:cNvSpPr/>
            <p:nvPr/>
          </p:nvSpPr>
          <p:spPr>
            <a:xfrm>
              <a:off x="3292063" y="1968325"/>
              <a:ext cx="125625" cy="116100"/>
            </a:xfrm>
            <a:custGeom>
              <a:avLst/>
              <a:gdLst/>
              <a:ahLst/>
              <a:cxnLst/>
              <a:rect l="l" t="t" r="r" b="b"/>
              <a:pathLst>
                <a:path w="5025" h="4644" extrusionOk="0">
                  <a:moveTo>
                    <a:pt x="524" y="0"/>
                  </a:moveTo>
                  <a:cubicBezTo>
                    <a:pt x="239" y="0"/>
                    <a:pt x="0" y="239"/>
                    <a:pt x="0" y="524"/>
                  </a:cubicBezTo>
                  <a:cubicBezTo>
                    <a:pt x="0" y="810"/>
                    <a:pt x="239" y="1048"/>
                    <a:pt x="524" y="1048"/>
                  </a:cubicBezTo>
                  <a:lnTo>
                    <a:pt x="3644" y="1048"/>
                  </a:lnTo>
                  <a:lnTo>
                    <a:pt x="2251" y="3894"/>
                  </a:lnTo>
                  <a:cubicBezTo>
                    <a:pt x="2120" y="4156"/>
                    <a:pt x="2227" y="4465"/>
                    <a:pt x="2489" y="4584"/>
                  </a:cubicBezTo>
                  <a:cubicBezTo>
                    <a:pt x="2560" y="4620"/>
                    <a:pt x="2632" y="4644"/>
                    <a:pt x="2715" y="4644"/>
                  </a:cubicBezTo>
                  <a:cubicBezTo>
                    <a:pt x="2906" y="4644"/>
                    <a:pt x="3096" y="4537"/>
                    <a:pt x="3179" y="4346"/>
                  </a:cubicBezTo>
                  <a:lnTo>
                    <a:pt x="4953" y="762"/>
                  </a:lnTo>
                  <a:cubicBezTo>
                    <a:pt x="5025" y="596"/>
                    <a:pt x="5013" y="405"/>
                    <a:pt x="4918" y="250"/>
                  </a:cubicBezTo>
                  <a:cubicBezTo>
                    <a:pt x="4822" y="96"/>
                    <a:pt x="4656" y="0"/>
                    <a:pt x="4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09;p21">
              <a:extLst>
                <a:ext uri="{FF2B5EF4-FFF2-40B4-BE49-F238E27FC236}">
                  <a16:creationId xmlns:a16="http://schemas.microsoft.com/office/drawing/2014/main" id="{511FBE56-5722-27D3-8768-D569CB679B89}"/>
                </a:ext>
              </a:extLst>
            </p:cNvPr>
            <p:cNvSpPr/>
            <p:nvPr/>
          </p:nvSpPr>
          <p:spPr>
            <a:xfrm>
              <a:off x="3149488" y="2255775"/>
              <a:ext cx="126225" cy="220675"/>
            </a:xfrm>
            <a:custGeom>
              <a:avLst/>
              <a:gdLst/>
              <a:ahLst/>
              <a:cxnLst/>
              <a:rect l="l" t="t" r="r" b="b"/>
              <a:pathLst>
                <a:path w="5049" h="8827" extrusionOk="0">
                  <a:moveTo>
                    <a:pt x="4479" y="0"/>
                  </a:moveTo>
                  <a:cubicBezTo>
                    <a:pt x="4295" y="0"/>
                    <a:pt x="4118" y="100"/>
                    <a:pt x="4025" y="278"/>
                  </a:cubicBezTo>
                  <a:lnTo>
                    <a:pt x="119" y="8100"/>
                  </a:lnTo>
                  <a:cubicBezTo>
                    <a:pt x="0" y="8338"/>
                    <a:pt x="96" y="8648"/>
                    <a:pt x="346" y="8767"/>
                  </a:cubicBezTo>
                  <a:cubicBezTo>
                    <a:pt x="417" y="8803"/>
                    <a:pt x="489" y="8826"/>
                    <a:pt x="572" y="8826"/>
                  </a:cubicBezTo>
                  <a:cubicBezTo>
                    <a:pt x="750" y="8826"/>
                    <a:pt x="929" y="8719"/>
                    <a:pt x="1024" y="8541"/>
                  </a:cubicBezTo>
                  <a:lnTo>
                    <a:pt x="4930" y="730"/>
                  </a:lnTo>
                  <a:cubicBezTo>
                    <a:pt x="5049" y="480"/>
                    <a:pt x="4953" y="182"/>
                    <a:pt x="4703" y="51"/>
                  </a:cubicBezTo>
                  <a:cubicBezTo>
                    <a:pt x="4631" y="17"/>
                    <a:pt x="4555" y="0"/>
                    <a:pt x="447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0;p21">
              <a:extLst>
                <a:ext uri="{FF2B5EF4-FFF2-40B4-BE49-F238E27FC236}">
                  <a16:creationId xmlns:a16="http://schemas.microsoft.com/office/drawing/2014/main" id="{478BE294-A34E-90BF-28FC-0029374D5351}"/>
                </a:ext>
              </a:extLst>
            </p:cNvPr>
            <p:cNvSpPr/>
            <p:nvPr/>
          </p:nvSpPr>
          <p:spPr>
            <a:xfrm>
              <a:off x="3007513" y="2644975"/>
              <a:ext cx="128300" cy="116025"/>
            </a:xfrm>
            <a:custGeom>
              <a:avLst/>
              <a:gdLst/>
              <a:ahLst/>
              <a:cxnLst/>
              <a:rect l="l" t="t" r="r" b="b"/>
              <a:pathLst>
                <a:path w="5132" h="4641" extrusionOk="0">
                  <a:moveTo>
                    <a:pt x="2373" y="1"/>
                  </a:moveTo>
                  <a:cubicBezTo>
                    <a:pt x="2181" y="1"/>
                    <a:pt x="1998" y="109"/>
                    <a:pt x="1905" y="295"/>
                  </a:cubicBezTo>
                  <a:lnTo>
                    <a:pt x="83" y="3879"/>
                  </a:lnTo>
                  <a:cubicBezTo>
                    <a:pt x="0" y="4045"/>
                    <a:pt x="0" y="4236"/>
                    <a:pt x="95" y="4391"/>
                  </a:cubicBezTo>
                  <a:cubicBezTo>
                    <a:pt x="191" y="4545"/>
                    <a:pt x="357" y="4641"/>
                    <a:pt x="548" y="4641"/>
                  </a:cubicBezTo>
                  <a:lnTo>
                    <a:pt x="4620" y="4641"/>
                  </a:lnTo>
                  <a:cubicBezTo>
                    <a:pt x="4905" y="4641"/>
                    <a:pt x="5132" y="4403"/>
                    <a:pt x="5132" y="4117"/>
                  </a:cubicBezTo>
                  <a:cubicBezTo>
                    <a:pt x="5132" y="3831"/>
                    <a:pt x="4905" y="3605"/>
                    <a:pt x="4620" y="3605"/>
                  </a:cubicBezTo>
                  <a:lnTo>
                    <a:pt x="1393" y="3605"/>
                  </a:lnTo>
                  <a:lnTo>
                    <a:pt x="2834" y="759"/>
                  </a:lnTo>
                  <a:cubicBezTo>
                    <a:pt x="2965" y="509"/>
                    <a:pt x="2858" y="188"/>
                    <a:pt x="2608" y="57"/>
                  </a:cubicBezTo>
                  <a:cubicBezTo>
                    <a:pt x="2532" y="19"/>
                    <a:pt x="2452" y="1"/>
                    <a:pt x="2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1;p21">
              <a:extLst>
                <a:ext uri="{FF2B5EF4-FFF2-40B4-BE49-F238E27FC236}">
                  <a16:creationId xmlns:a16="http://schemas.microsoft.com/office/drawing/2014/main" id="{FC85CF40-9720-1356-F150-931DA2532F02}"/>
                </a:ext>
              </a:extLst>
            </p:cNvPr>
            <p:cNvSpPr/>
            <p:nvPr/>
          </p:nvSpPr>
          <p:spPr>
            <a:xfrm>
              <a:off x="3340588" y="2735075"/>
              <a:ext cx="717975" cy="25925"/>
            </a:xfrm>
            <a:custGeom>
              <a:avLst/>
              <a:gdLst/>
              <a:ahLst/>
              <a:cxnLst/>
              <a:rect l="l" t="t" r="r" b="b"/>
              <a:pathLst>
                <a:path w="28719" h="1037" extrusionOk="0">
                  <a:moveTo>
                    <a:pt x="524" y="1"/>
                  </a:moveTo>
                  <a:cubicBezTo>
                    <a:pt x="226" y="1"/>
                    <a:pt x="0" y="227"/>
                    <a:pt x="0" y="513"/>
                  </a:cubicBezTo>
                  <a:cubicBezTo>
                    <a:pt x="0" y="799"/>
                    <a:pt x="226" y="1037"/>
                    <a:pt x="524" y="1037"/>
                  </a:cubicBezTo>
                  <a:lnTo>
                    <a:pt x="9751" y="1037"/>
                  </a:lnTo>
                  <a:cubicBezTo>
                    <a:pt x="10037" y="1037"/>
                    <a:pt x="10263" y="799"/>
                    <a:pt x="10263" y="513"/>
                  </a:cubicBezTo>
                  <a:cubicBezTo>
                    <a:pt x="10263" y="227"/>
                    <a:pt x="10037" y="1"/>
                    <a:pt x="9751" y="1"/>
                  </a:cubicBezTo>
                  <a:close/>
                  <a:moveTo>
                    <a:pt x="18979" y="1"/>
                  </a:moveTo>
                  <a:cubicBezTo>
                    <a:pt x="18681" y="1"/>
                    <a:pt x="18455" y="227"/>
                    <a:pt x="18455" y="513"/>
                  </a:cubicBezTo>
                  <a:cubicBezTo>
                    <a:pt x="18455" y="799"/>
                    <a:pt x="18681" y="1037"/>
                    <a:pt x="18979" y="1037"/>
                  </a:cubicBezTo>
                  <a:lnTo>
                    <a:pt x="28206" y="1037"/>
                  </a:lnTo>
                  <a:cubicBezTo>
                    <a:pt x="28492" y="1037"/>
                    <a:pt x="28718" y="799"/>
                    <a:pt x="28718" y="513"/>
                  </a:cubicBezTo>
                  <a:cubicBezTo>
                    <a:pt x="28718" y="227"/>
                    <a:pt x="28492" y="1"/>
                    <a:pt x="28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2;p21">
              <a:extLst>
                <a:ext uri="{FF2B5EF4-FFF2-40B4-BE49-F238E27FC236}">
                  <a16:creationId xmlns:a16="http://schemas.microsoft.com/office/drawing/2014/main" id="{CF9D1AC3-9C1A-1F23-D3EB-6BB90168C7E4}"/>
                </a:ext>
              </a:extLst>
            </p:cNvPr>
            <p:cNvSpPr/>
            <p:nvPr/>
          </p:nvSpPr>
          <p:spPr>
            <a:xfrm>
              <a:off x="4263313" y="2635550"/>
              <a:ext cx="143200" cy="125450"/>
            </a:xfrm>
            <a:custGeom>
              <a:avLst/>
              <a:gdLst/>
              <a:ahLst/>
              <a:cxnLst/>
              <a:rect l="l" t="t" r="r" b="b"/>
              <a:pathLst>
                <a:path w="5728" h="5018" extrusionOk="0">
                  <a:moveTo>
                    <a:pt x="5171" y="1"/>
                  </a:moveTo>
                  <a:cubicBezTo>
                    <a:pt x="4913" y="1"/>
                    <a:pt x="4688" y="183"/>
                    <a:pt x="4644" y="446"/>
                  </a:cubicBezTo>
                  <a:lnTo>
                    <a:pt x="4108" y="3982"/>
                  </a:lnTo>
                  <a:lnTo>
                    <a:pt x="524" y="3982"/>
                  </a:lnTo>
                  <a:cubicBezTo>
                    <a:pt x="227" y="3982"/>
                    <a:pt x="1" y="4208"/>
                    <a:pt x="1" y="4494"/>
                  </a:cubicBezTo>
                  <a:cubicBezTo>
                    <a:pt x="1" y="4780"/>
                    <a:pt x="227" y="5018"/>
                    <a:pt x="524" y="5018"/>
                  </a:cubicBezTo>
                  <a:lnTo>
                    <a:pt x="4561" y="5018"/>
                  </a:lnTo>
                  <a:cubicBezTo>
                    <a:pt x="4823" y="5018"/>
                    <a:pt x="5037" y="4827"/>
                    <a:pt x="5073" y="4577"/>
                  </a:cubicBezTo>
                  <a:lnTo>
                    <a:pt x="5680" y="600"/>
                  </a:lnTo>
                  <a:cubicBezTo>
                    <a:pt x="5727" y="315"/>
                    <a:pt x="5525" y="53"/>
                    <a:pt x="5239" y="5"/>
                  </a:cubicBezTo>
                  <a:cubicBezTo>
                    <a:pt x="5216" y="2"/>
                    <a:pt x="5193" y="1"/>
                    <a:pt x="5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3;p21">
              <a:extLst>
                <a:ext uri="{FF2B5EF4-FFF2-40B4-BE49-F238E27FC236}">
                  <a16:creationId xmlns:a16="http://schemas.microsoft.com/office/drawing/2014/main" id="{B1CA9F5D-9BE8-412B-EFFD-65FB5872E436}"/>
                </a:ext>
              </a:extLst>
            </p:cNvPr>
            <p:cNvSpPr/>
            <p:nvPr/>
          </p:nvSpPr>
          <p:spPr>
            <a:xfrm>
              <a:off x="4403813" y="2370450"/>
              <a:ext cx="142300" cy="125350"/>
            </a:xfrm>
            <a:custGeom>
              <a:avLst/>
              <a:gdLst/>
              <a:ahLst/>
              <a:cxnLst/>
              <a:rect l="l" t="t" r="r" b="b"/>
              <a:pathLst>
                <a:path w="5692" h="5014" extrusionOk="0">
                  <a:moveTo>
                    <a:pt x="1203" y="1"/>
                  </a:moveTo>
                  <a:cubicBezTo>
                    <a:pt x="941" y="1"/>
                    <a:pt x="727" y="179"/>
                    <a:pt x="691" y="429"/>
                  </a:cubicBezTo>
                  <a:lnTo>
                    <a:pt x="48" y="4406"/>
                  </a:lnTo>
                  <a:cubicBezTo>
                    <a:pt x="0" y="4692"/>
                    <a:pt x="191" y="4954"/>
                    <a:pt x="477" y="5001"/>
                  </a:cubicBezTo>
                  <a:cubicBezTo>
                    <a:pt x="500" y="5001"/>
                    <a:pt x="536" y="5013"/>
                    <a:pt x="560" y="5013"/>
                  </a:cubicBezTo>
                  <a:cubicBezTo>
                    <a:pt x="810" y="5013"/>
                    <a:pt x="1036" y="4823"/>
                    <a:pt x="1072" y="4573"/>
                  </a:cubicBezTo>
                  <a:lnTo>
                    <a:pt x="1643" y="1037"/>
                  </a:lnTo>
                  <a:lnTo>
                    <a:pt x="5168" y="1037"/>
                  </a:lnTo>
                  <a:cubicBezTo>
                    <a:pt x="5453" y="1037"/>
                    <a:pt x="5692" y="798"/>
                    <a:pt x="5692" y="513"/>
                  </a:cubicBezTo>
                  <a:cubicBezTo>
                    <a:pt x="5692" y="227"/>
                    <a:pt x="5453" y="1"/>
                    <a:pt x="5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4;p21">
              <a:extLst>
                <a:ext uri="{FF2B5EF4-FFF2-40B4-BE49-F238E27FC236}">
                  <a16:creationId xmlns:a16="http://schemas.microsoft.com/office/drawing/2014/main" id="{B0829D18-2EE7-9F37-4B0A-768152D4B573}"/>
                </a:ext>
              </a:extLst>
            </p:cNvPr>
            <p:cNvSpPr/>
            <p:nvPr/>
          </p:nvSpPr>
          <p:spPr>
            <a:xfrm>
              <a:off x="4776763" y="2370450"/>
              <a:ext cx="282800" cy="25925"/>
            </a:xfrm>
            <a:custGeom>
              <a:avLst/>
              <a:gdLst/>
              <a:ahLst/>
              <a:cxnLst/>
              <a:rect l="l" t="t" r="r" b="b"/>
              <a:pathLst>
                <a:path w="11312" h="1037" extrusionOk="0">
                  <a:moveTo>
                    <a:pt x="525" y="1"/>
                  </a:moveTo>
                  <a:cubicBezTo>
                    <a:pt x="227" y="1"/>
                    <a:pt x="1" y="227"/>
                    <a:pt x="1" y="513"/>
                  </a:cubicBezTo>
                  <a:cubicBezTo>
                    <a:pt x="1" y="798"/>
                    <a:pt x="227" y="1037"/>
                    <a:pt x="525" y="1037"/>
                  </a:cubicBezTo>
                  <a:lnTo>
                    <a:pt x="10788" y="1037"/>
                  </a:lnTo>
                  <a:cubicBezTo>
                    <a:pt x="11074" y="1037"/>
                    <a:pt x="11312" y="798"/>
                    <a:pt x="11312" y="513"/>
                  </a:cubicBezTo>
                  <a:cubicBezTo>
                    <a:pt x="11312" y="227"/>
                    <a:pt x="11074" y="1"/>
                    <a:pt x="107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5;p21">
              <a:extLst>
                <a:ext uri="{FF2B5EF4-FFF2-40B4-BE49-F238E27FC236}">
                  <a16:creationId xmlns:a16="http://schemas.microsoft.com/office/drawing/2014/main" id="{4CBE5DF1-2E74-DC03-B181-6895AE6EA24E}"/>
                </a:ext>
              </a:extLst>
            </p:cNvPr>
            <p:cNvSpPr/>
            <p:nvPr/>
          </p:nvSpPr>
          <p:spPr>
            <a:xfrm>
              <a:off x="5286363" y="2370150"/>
              <a:ext cx="153300" cy="123550"/>
            </a:xfrm>
            <a:custGeom>
              <a:avLst/>
              <a:gdLst/>
              <a:ahLst/>
              <a:cxnLst/>
              <a:rect l="l" t="t" r="r" b="b"/>
              <a:pathLst>
                <a:path w="6132" h="4942" extrusionOk="0"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810"/>
                    <a:pt x="238" y="1049"/>
                    <a:pt x="524" y="1049"/>
                  </a:cubicBezTo>
                  <a:lnTo>
                    <a:pt x="4168" y="1049"/>
                  </a:lnTo>
                  <a:lnTo>
                    <a:pt x="5049" y="4549"/>
                  </a:lnTo>
                  <a:cubicBezTo>
                    <a:pt x="5108" y="4787"/>
                    <a:pt x="5322" y="4942"/>
                    <a:pt x="5561" y="4942"/>
                  </a:cubicBezTo>
                  <a:cubicBezTo>
                    <a:pt x="5596" y="4942"/>
                    <a:pt x="5644" y="4942"/>
                    <a:pt x="5680" y="4930"/>
                  </a:cubicBezTo>
                  <a:cubicBezTo>
                    <a:pt x="5965" y="4859"/>
                    <a:pt x="6132" y="4573"/>
                    <a:pt x="6061" y="4287"/>
                  </a:cubicBezTo>
                  <a:lnTo>
                    <a:pt x="5084" y="406"/>
                  </a:lnTo>
                  <a:cubicBezTo>
                    <a:pt x="5025" y="167"/>
                    <a:pt x="4810" y="1"/>
                    <a:pt x="4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16;p21">
              <a:extLst>
                <a:ext uri="{FF2B5EF4-FFF2-40B4-BE49-F238E27FC236}">
                  <a16:creationId xmlns:a16="http://schemas.microsoft.com/office/drawing/2014/main" id="{EFB00C64-0DAD-2B85-04B2-7B7D9D7B72A9}"/>
                </a:ext>
              </a:extLst>
            </p:cNvPr>
            <p:cNvSpPr/>
            <p:nvPr/>
          </p:nvSpPr>
          <p:spPr>
            <a:xfrm>
              <a:off x="5454238" y="2637625"/>
              <a:ext cx="152125" cy="123375"/>
            </a:xfrm>
            <a:custGeom>
              <a:avLst/>
              <a:gdLst/>
              <a:ahLst/>
              <a:cxnLst/>
              <a:rect l="l" t="t" r="r" b="b"/>
              <a:pathLst>
                <a:path w="6085" h="4935" extrusionOk="0">
                  <a:moveTo>
                    <a:pt x="570" y="1"/>
                  </a:moveTo>
                  <a:cubicBezTo>
                    <a:pt x="527" y="1"/>
                    <a:pt x="484" y="6"/>
                    <a:pt x="441" y="17"/>
                  </a:cubicBezTo>
                  <a:cubicBezTo>
                    <a:pt x="167" y="89"/>
                    <a:pt x="0" y="375"/>
                    <a:pt x="72" y="648"/>
                  </a:cubicBezTo>
                  <a:lnTo>
                    <a:pt x="1096" y="4542"/>
                  </a:lnTo>
                  <a:cubicBezTo>
                    <a:pt x="1155" y="4780"/>
                    <a:pt x="1358" y="4935"/>
                    <a:pt x="1596" y="4935"/>
                  </a:cubicBezTo>
                  <a:lnTo>
                    <a:pt x="5573" y="4935"/>
                  </a:lnTo>
                  <a:cubicBezTo>
                    <a:pt x="5858" y="4935"/>
                    <a:pt x="6085" y="4697"/>
                    <a:pt x="6085" y="4411"/>
                  </a:cubicBezTo>
                  <a:cubicBezTo>
                    <a:pt x="6085" y="4125"/>
                    <a:pt x="5858" y="3899"/>
                    <a:pt x="5573" y="3899"/>
                  </a:cubicBezTo>
                  <a:lnTo>
                    <a:pt x="2001" y="3899"/>
                  </a:lnTo>
                  <a:lnTo>
                    <a:pt x="1084" y="386"/>
                  </a:lnTo>
                  <a:cubicBezTo>
                    <a:pt x="1014" y="156"/>
                    <a:pt x="799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7;p21">
              <a:extLst>
                <a:ext uri="{FF2B5EF4-FFF2-40B4-BE49-F238E27FC236}">
                  <a16:creationId xmlns:a16="http://schemas.microsoft.com/office/drawing/2014/main" id="{2FABA0C9-606A-C4EC-3702-C5D06B8D2BC0}"/>
                </a:ext>
              </a:extLst>
            </p:cNvPr>
            <p:cNvSpPr/>
            <p:nvPr/>
          </p:nvSpPr>
          <p:spPr>
            <a:xfrm>
              <a:off x="5814688" y="2735075"/>
              <a:ext cx="260475" cy="25925"/>
            </a:xfrm>
            <a:custGeom>
              <a:avLst/>
              <a:gdLst/>
              <a:ahLst/>
              <a:cxnLst/>
              <a:rect l="l" t="t" r="r" b="b"/>
              <a:pathLst>
                <a:path w="10419" h="1037" extrusionOk="0">
                  <a:moveTo>
                    <a:pt x="525" y="1"/>
                  </a:moveTo>
                  <a:cubicBezTo>
                    <a:pt x="239" y="1"/>
                    <a:pt x="1" y="227"/>
                    <a:pt x="1" y="513"/>
                  </a:cubicBezTo>
                  <a:cubicBezTo>
                    <a:pt x="1" y="799"/>
                    <a:pt x="239" y="1037"/>
                    <a:pt x="525" y="1037"/>
                  </a:cubicBezTo>
                  <a:lnTo>
                    <a:pt x="9907" y="1037"/>
                  </a:lnTo>
                  <a:cubicBezTo>
                    <a:pt x="10193" y="1037"/>
                    <a:pt x="10419" y="799"/>
                    <a:pt x="10419" y="513"/>
                  </a:cubicBezTo>
                  <a:cubicBezTo>
                    <a:pt x="10419" y="227"/>
                    <a:pt x="10193" y="1"/>
                    <a:pt x="99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8;p21">
              <a:extLst>
                <a:ext uri="{FF2B5EF4-FFF2-40B4-BE49-F238E27FC236}">
                  <a16:creationId xmlns:a16="http://schemas.microsoft.com/office/drawing/2014/main" id="{08AD8D65-B211-D247-C438-84EC8A895954}"/>
                </a:ext>
              </a:extLst>
            </p:cNvPr>
            <p:cNvSpPr/>
            <p:nvPr/>
          </p:nvSpPr>
          <p:spPr>
            <a:xfrm>
              <a:off x="6279938" y="2735075"/>
              <a:ext cx="170875" cy="116725"/>
            </a:xfrm>
            <a:custGeom>
              <a:avLst/>
              <a:gdLst/>
              <a:ahLst/>
              <a:cxnLst/>
              <a:rect l="l" t="t" r="r" b="b"/>
              <a:pathLst>
                <a:path w="6835" h="4669" extrusionOk="0">
                  <a:moveTo>
                    <a:pt x="524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99"/>
                    <a:pt x="227" y="1037"/>
                    <a:pt x="524" y="1037"/>
                  </a:cubicBezTo>
                  <a:lnTo>
                    <a:pt x="4191" y="1037"/>
                  </a:lnTo>
                  <a:lnTo>
                    <a:pt x="5763" y="4370"/>
                  </a:lnTo>
                  <a:cubicBezTo>
                    <a:pt x="5858" y="4561"/>
                    <a:pt x="6049" y="4668"/>
                    <a:pt x="6239" y="4668"/>
                  </a:cubicBezTo>
                  <a:cubicBezTo>
                    <a:pt x="6311" y="4668"/>
                    <a:pt x="6394" y="4656"/>
                    <a:pt x="6466" y="4620"/>
                  </a:cubicBezTo>
                  <a:cubicBezTo>
                    <a:pt x="6727" y="4501"/>
                    <a:pt x="6835" y="4192"/>
                    <a:pt x="6704" y="3930"/>
                  </a:cubicBezTo>
                  <a:lnTo>
                    <a:pt x="4989" y="298"/>
                  </a:lnTo>
                  <a:cubicBezTo>
                    <a:pt x="4894" y="108"/>
                    <a:pt x="4715" y="1"/>
                    <a:pt x="45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9;p21">
              <a:extLst>
                <a:ext uri="{FF2B5EF4-FFF2-40B4-BE49-F238E27FC236}">
                  <a16:creationId xmlns:a16="http://schemas.microsoft.com/office/drawing/2014/main" id="{34962ADD-7616-D3D7-0DC4-84A9109CC4D2}"/>
                </a:ext>
              </a:extLst>
            </p:cNvPr>
            <p:cNvSpPr/>
            <p:nvPr/>
          </p:nvSpPr>
          <p:spPr>
            <a:xfrm>
              <a:off x="6509138" y="3013675"/>
              <a:ext cx="116400" cy="211675"/>
            </a:xfrm>
            <a:custGeom>
              <a:avLst/>
              <a:gdLst/>
              <a:ahLst/>
              <a:cxnLst/>
              <a:rect l="l" t="t" r="r" b="b"/>
              <a:pathLst>
                <a:path w="4656" h="8467" extrusionOk="0">
                  <a:moveTo>
                    <a:pt x="572" y="0"/>
                  </a:moveTo>
                  <a:cubicBezTo>
                    <a:pt x="500" y="0"/>
                    <a:pt x="427" y="16"/>
                    <a:pt x="357" y="49"/>
                  </a:cubicBezTo>
                  <a:cubicBezTo>
                    <a:pt x="107" y="168"/>
                    <a:pt x="0" y="465"/>
                    <a:pt x="119" y="715"/>
                  </a:cubicBezTo>
                  <a:lnTo>
                    <a:pt x="3632" y="8181"/>
                  </a:lnTo>
                  <a:cubicBezTo>
                    <a:pt x="3715" y="8359"/>
                    <a:pt x="3894" y="8466"/>
                    <a:pt x="4084" y="8466"/>
                  </a:cubicBezTo>
                  <a:cubicBezTo>
                    <a:pt x="4156" y="8466"/>
                    <a:pt x="4227" y="8443"/>
                    <a:pt x="4298" y="8419"/>
                  </a:cubicBezTo>
                  <a:cubicBezTo>
                    <a:pt x="4548" y="8300"/>
                    <a:pt x="4656" y="8002"/>
                    <a:pt x="4537" y="7752"/>
                  </a:cubicBezTo>
                  <a:lnTo>
                    <a:pt x="1024" y="287"/>
                  </a:lnTo>
                  <a:cubicBezTo>
                    <a:pt x="938" y="106"/>
                    <a:pt x="759" y="0"/>
                    <a:pt x="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0;p21">
              <a:extLst>
                <a:ext uri="{FF2B5EF4-FFF2-40B4-BE49-F238E27FC236}">
                  <a16:creationId xmlns:a16="http://schemas.microsoft.com/office/drawing/2014/main" id="{005C45B8-C968-97E8-5BD3-4EC1A0BFD31F}"/>
                </a:ext>
              </a:extLst>
            </p:cNvPr>
            <p:cNvSpPr/>
            <p:nvPr/>
          </p:nvSpPr>
          <p:spPr>
            <a:xfrm>
              <a:off x="6684738" y="3384550"/>
              <a:ext cx="171775" cy="117025"/>
            </a:xfrm>
            <a:custGeom>
              <a:avLst/>
              <a:gdLst/>
              <a:ahLst/>
              <a:cxnLst/>
              <a:rect l="l" t="t" r="r" b="b"/>
              <a:pathLst>
                <a:path w="6871" h="4681" extrusionOk="0">
                  <a:moveTo>
                    <a:pt x="604" y="0"/>
                  </a:moveTo>
                  <a:cubicBezTo>
                    <a:pt x="530" y="0"/>
                    <a:pt x="454" y="16"/>
                    <a:pt x="382" y="49"/>
                  </a:cubicBezTo>
                  <a:cubicBezTo>
                    <a:pt x="120" y="168"/>
                    <a:pt x="1" y="477"/>
                    <a:pt x="120" y="739"/>
                  </a:cubicBezTo>
                  <a:lnTo>
                    <a:pt x="1811" y="4371"/>
                  </a:lnTo>
                  <a:cubicBezTo>
                    <a:pt x="1894" y="4561"/>
                    <a:pt x="2085" y="4680"/>
                    <a:pt x="2287" y="4680"/>
                  </a:cubicBezTo>
                  <a:lnTo>
                    <a:pt x="6359" y="4680"/>
                  </a:lnTo>
                  <a:cubicBezTo>
                    <a:pt x="6645" y="4680"/>
                    <a:pt x="6871" y="4442"/>
                    <a:pt x="6871" y="4156"/>
                  </a:cubicBezTo>
                  <a:cubicBezTo>
                    <a:pt x="6871" y="3871"/>
                    <a:pt x="6645" y="3633"/>
                    <a:pt x="6359" y="3633"/>
                  </a:cubicBezTo>
                  <a:lnTo>
                    <a:pt x="2620" y="3633"/>
                  </a:lnTo>
                  <a:lnTo>
                    <a:pt x="1072" y="299"/>
                  </a:lnTo>
                  <a:cubicBezTo>
                    <a:pt x="986" y="109"/>
                    <a:pt x="800" y="0"/>
                    <a:pt x="6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1;p21">
              <a:extLst>
                <a:ext uri="{FF2B5EF4-FFF2-40B4-BE49-F238E27FC236}">
                  <a16:creationId xmlns:a16="http://schemas.microsoft.com/office/drawing/2014/main" id="{6451E460-F78B-FC50-BC0D-B942B15944E8}"/>
                </a:ext>
              </a:extLst>
            </p:cNvPr>
            <p:cNvSpPr/>
            <p:nvPr/>
          </p:nvSpPr>
          <p:spPr>
            <a:xfrm>
              <a:off x="7001763" y="3475350"/>
              <a:ext cx="881675" cy="26225"/>
            </a:xfrm>
            <a:custGeom>
              <a:avLst/>
              <a:gdLst/>
              <a:ahLst/>
              <a:cxnLst/>
              <a:rect l="l" t="t" r="r" b="b"/>
              <a:pathLst>
                <a:path w="35267" h="1049" extrusionOk="0">
                  <a:moveTo>
                    <a:pt x="524" y="1"/>
                  </a:moveTo>
                  <a:cubicBezTo>
                    <a:pt x="226" y="1"/>
                    <a:pt x="0" y="239"/>
                    <a:pt x="0" y="524"/>
                  </a:cubicBezTo>
                  <a:cubicBezTo>
                    <a:pt x="0" y="810"/>
                    <a:pt x="226" y="1048"/>
                    <a:pt x="524" y="1048"/>
                  </a:cubicBezTo>
                  <a:lnTo>
                    <a:pt x="7370" y="1048"/>
                  </a:lnTo>
                  <a:cubicBezTo>
                    <a:pt x="7656" y="1048"/>
                    <a:pt x="7882" y="810"/>
                    <a:pt x="7882" y="524"/>
                  </a:cubicBezTo>
                  <a:cubicBezTo>
                    <a:pt x="7882" y="239"/>
                    <a:pt x="7656" y="1"/>
                    <a:pt x="7370" y="1"/>
                  </a:cubicBezTo>
                  <a:close/>
                  <a:moveTo>
                    <a:pt x="14216" y="1"/>
                  </a:moveTo>
                  <a:cubicBezTo>
                    <a:pt x="13918" y="1"/>
                    <a:pt x="13692" y="239"/>
                    <a:pt x="13692" y="524"/>
                  </a:cubicBezTo>
                  <a:cubicBezTo>
                    <a:pt x="13692" y="810"/>
                    <a:pt x="13918" y="1048"/>
                    <a:pt x="14216" y="1048"/>
                  </a:cubicBezTo>
                  <a:lnTo>
                    <a:pt x="21062" y="1048"/>
                  </a:lnTo>
                  <a:cubicBezTo>
                    <a:pt x="21348" y="1048"/>
                    <a:pt x="21574" y="810"/>
                    <a:pt x="21574" y="524"/>
                  </a:cubicBezTo>
                  <a:cubicBezTo>
                    <a:pt x="21574" y="239"/>
                    <a:pt x="21348" y="1"/>
                    <a:pt x="21062" y="1"/>
                  </a:cubicBezTo>
                  <a:close/>
                  <a:moveTo>
                    <a:pt x="27908" y="1"/>
                  </a:moveTo>
                  <a:cubicBezTo>
                    <a:pt x="27611" y="1"/>
                    <a:pt x="27384" y="239"/>
                    <a:pt x="27384" y="524"/>
                  </a:cubicBezTo>
                  <a:cubicBezTo>
                    <a:pt x="27384" y="810"/>
                    <a:pt x="27611" y="1048"/>
                    <a:pt x="27908" y="1048"/>
                  </a:cubicBezTo>
                  <a:lnTo>
                    <a:pt x="34754" y="1048"/>
                  </a:lnTo>
                  <a:cubicBezTo>
                    <a:pt x="35040" y="1048"/>
                    <a:pt x="35266" y="810"/>
                    <a:pt x="35266" y="524"/>
                  </a:cubicBezTo>
                  <a:cubicBezTo>
                    <a:pt x="35266" y="239"/>
                    <a:pt x="35040" y="1"/>
                    <a:pt x="34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2;p21">
              <a:extLst>
                <a:ext uri="{FF2B5EF4-FFF2-40B4-BE49-F238E27FC236}">
                  <a16:creationId xmlns:a16="http://schemas.microsoft.com/office/drawing/2014/main" id="{D298E26E-4779-1D7B-4320-809B01BC34BF}"/>
                </a:ext>
              </a:extLst>
            </p:cNvPr>
            <p:cNvSpPr/>
            <p:nvPr/>
          </p:nvSpPr>
          <p:spPr>
            <a:xfrm>
              <a:off x="8032238" y="3475350"/>
              <a:ext cx="126525" cy="26225"/>
            </a:xfrm>
            <a:custGeom>
              <a:avLst/>
              <a:gdLst/>
              <a:ahLst/>
              <a:cxnLst/>
              <a:rect l="l" t="t" r="r" b="b"/>
              <a:pathLst>
                <a:path w="5061" h="1049" extrusionOk="0"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cubicBezTo>
                    <a:pt x="1" y="810"/>
                    <a:pt x="239" y="1048"/>
                    <a:pt x="524" y="1048"/>
                  </a:cubicBezTo>
                  <a:lnTo>
                    <a:pt x="4549" y="1048"/>
                  </a:lnTo>
                  <a:cubicBezTo>
                    <a:pt x="4834" y="1048"/>
                    <a:pt x="5061" y="810"/>
                    <a:pt x="5061" y="524"/>
                  </a:cubicBezTo>
                  <a:cubicBezTo>
                    <a:pt x="5061" y="239"/>
                    <a:pt x="4834" y="1"/>
                    <a:pt x="4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BACDC9-9EB9-26F3-445C-4DA38168382D}"/>
              </a:ext>
            </a:extLst>
          </p:cNvPr>
          <p:cNvGrpSpPr/>
          <p:nvPr/>
        </p:nvGrpSpPr>
        <p:grpSpPr>
          <a:xfrm>
            <a:off x="1542908" y="1962429"/>
            <a:ext cx="473713" cy="657772"/>
            <a:chOff x="5759975" y="4827255"/>
            <a:chExt cx="672050" cy="93317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658CE1C-CC26-7300-843C-6A49D3BFB425}"/>
                </a:ext>
              </a:extLst>
            </p:cNvPr>
            <p:cNvSpPr/>
            <p:nvPr/>
          </p:nvSpPr>
          <p:spPr>
            <a:xfrm>
              <a:off x="5759975" y="4827255"/>
              <a:ext cx="672050" cy="933173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6D1BD57-3605-6DC6-D542-11884AD35C00}"/>
                </a:ext>
              </a:extLst>
            </p:cNvPr>
            <p:cNvSpPr/>
            <p:nvPr/>
          </p:nvSpPr>
          <p:spPr>
            <a:xfrm>
              <a:off x="5888212" y="4958845"/>
              <a:ext cx="424813" cy="424816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48975B-D5B0-2E6E-9634-D46DA762408E}"/>
              </a:ext>
            </a:extLst>
          </p:cNvPr>
          <p:cNvGrpSpPr/>
          <p:nvPr/>
        </p:nvGrpSpPr>
        <p:grpSpPr>
          <a:xfrm>
            <a:off x="4385034" y="3371355"/>
            <a:ext cx="473713" cy="657772"/>
            <a:chOff x="5759975" y="4827255"/>
            <a:chExt cx="672050" cy="93317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2210D7D-D6C4-62CA-3E2A-709537CCF216}"/>
                </a:ext>
              </a:extLst>
            </p:cNvPr>
            <p:cNvSpPr/>
            <p:nvPr/>
          </p:nvSpPr>
          <p:spPr>
            <a:xfrm>
              <a:off x="5759975" y="4827255"/>
              <a:ext cx="672050" cy="933173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FD87E0E-AA23-BD9B-A7E8-D666AAC40EB6}"/>
                </a:ext>
              </a:extLst>
            </p:cNvPr>
            <p:cNvSpPr/>
            <p:nvPr/>
          </p:nvSpPr>
          <p:spPr>
            <a:xfrm>
              <a:off x="5888212" y="4958845"/>
              <a:ext cx="424813" cy="424816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C95470B-8EB1-1662-8FD4-74E03C724952}"/>
              </a:ext>
            </a:extLst>
          </p:cNvPr>
          <p:cNvGrpSpPr/>
          <p:nvPr/>
        </p:nvGrpSpPr>
        <p:grpSpPr>
          <a:xfrm>
            <a:off x="7871744" y="3382885"/>
            <a:ext cx="473713" cy="657772"/>
            <a:chOff x="5759975" y="4827255"/>
            <a:chExt cx="672050" cy="93317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7BECBAA-64A6-B684-832A-95BF4253A994}"/>
                </a:ext>
              </a:extLst>
            </p:cNvPr>
            <p:cNvSpPr/>
            <p:nvPr/>
          </p:nvSpPr>
          <p:spPr>
            <a:xfrm>
              <a:off x="5759975" y="4827255"/>
              <a:ext cx="672050" cy="933173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B37E58-2B0A-E1A7-E2FF-35217C8A6292}"/>
                </a:ext>
              </a:extLst>
            </p:cNvPr>
            <p:cNvSpPr/>
            <p:nvPr/>
          </p:nvSpPr>
          <p:spPr>
            <a:xfrm>
              <a:off x="5888212" y="4958845"/>
              <a:ext cx="424813" cy="424816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36" name="TextBox 18">
            <a:extLst>
              <a:ext uri="{FF2B5EF4-FFF2-40B4-BE49-F238E27FC236}">
                <a16:creationId xmlns:a16="http://schemas.microsoft.com/office/drawing/2014/main" id="{26FBB012-658D-6EC4-3CCE-BFCCB230B4C3}"/>
              </a:ext>
            </a:extLst>
          </p:cNvPr>
          <p:cNvSpPr txBox="1"/>
          <p:nvPr/>
        </p:nvSpPr>
        <p:spPr>
          <a:xfrm>
            <a:off x="742754" y="3095883"/>
            <a:ext cx="2071159" cy="120930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endParaRPr lang="en-ID" sz="1200" b="0" i="0" u="none" strike="noStrike" kern="1200" cap="none" spc="0" baseline="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D9C531-E462-C9E4-8B84-9F170ED2A6EE}"/>
              </a:ext>
            </a:extLst>
          </p:cNvPr>
          <p:cNvCxnSpPr>
            <a:cxnSpLocks/>
          </p:cNvCxnSpPr>
          <p:nvPr/>
        </p:nvCxnSpPr>
        <p:spPr>
          <a:xfrm>
            <a:off x="1779764" y="2522763"/>
            <a:ext cx="0" cy="489636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8">
            <a:extLst>
              <a:ext uri="{FF2B5EF4-FFF2-40B4-BE49-F238E27FC236}">
                <a16:creationId xmlns:a16="http://schemas.microsoft.com/office/drawing/2014/main" id="{39EA49AD-18AE-DDED-18D4-66EDBEDC0EB5}"/>
              </a:ext>
            </a:extLst>
          </p:cNvPr>
          <p:cNvSpPr txBox="1"/>
          <p:nvPr/>
        </p:nvSpPr>
        <p:spPr>
          <a:xfrm>
            <a:off x="3635225" y="4573877"/>
            <a:ext cx="1972455" cy="120930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endParaRPr lang="en-ID" sz="1200" b="0" i="0" u="none" strike="noStrike" kern="1200" cap="none" spc="0" baseline="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4697335-6B50-645D-F2EA-C76294A210F7}"/>
              </a:ext>
            </a:extLst>
          </p:cNvPr>
          <p:cNvCxnSpPr>
            <a:cxnSpLocks/>
          </p:cNvCxnSpPr>
          <p:nvPr/>
        </p:nvCxnSpPr>
        <p:spPr>
          <a:xfrm>
            <a:off x="4631654" y="4000757"/>
            <a:ext cx="0" cy="489636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8">
            <a:extLst>
              <a:ext uri="{FF2B5EF4-FFF2-40B4-BE49-F238E27FC236}">
                <a16:creationId xmlns:a16="http://schemas.microsoft.com/office/drawing/2014/main" id="{FE7F35EF-F79D-1D83-6072-924784384ADF}"/>
              </a:ext>
            </a:extLst>
          </p:cNvPr>
          <p:cNvSpPr txBox="1"/>
          <p:nvPr/>
        </p:nvSpPr>
        <p:spPr>
          <a:xfrm>
            <a:off x="7185034" y="4573877"/>
            <a:ext cx="1837254" cy="120930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endParaRPr lang="en-ID" sz="1200" b="0" i="0" u="none" strike="noStrike" kern="1200" cap="none" spc="0" baseline="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E21C03-BBAF-4456-9F24-3F0C2E2BABBC}"/>
              </a:ext>
            </a:extLst>
          </p:cNvPr>
          <p:cNvCxnSpPr>
            <a:cxnSpLocks/>
          </p:cNvCxnSpPr>
          <p:nvPr/>
        </p:nvCxnSpPr>
        <p:spPr>
          <a:xfrm>
            <a:off x="8103661" y="4000757"/>
            <a:ext cx="0" cy="489636"/>
          </a:xfrm>
          <a:prstGeom prst="line">
            <a:avLst/>
          </a:prstGeom>
          <a:ln w="127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8">
            <a:extLst>
              <a:ext uri="{FF2B5EF4-FFF2-40B4-BE49-F238E27FC236}">
                <a16:creationId xmlns:a16="http://schemas.microsoft.com/office/drawing/2014/main" id="{215B6B9D-7782-0B92-5E47-A9705A33844C}"/>
              </a:ext>
            </a:extLst>
          </p:cNvPr>
          <p:cNvSpPr txBox="1"/>
          <p:nvPr/>
        </p:nvSpPr>
        <p:spPr>
          <a:xfrm>
            <a:off x="5400698" y="953013"/>
            <a:ext cx="2163058" cy="120930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endParaRPr lang="en-ID" sz="1200" b="0" i="0" u="none" strike="noStrike" kern="1200" cap="none" spc="0" baseline="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616E7A6-A757-D3BC-2437-8E3E788BAE59}"/>
              </a:ext>
            </a:extLst>
          </p:cNvPr>
          <p:cNvCxnSpPr>
            <a:cxnSpLocks/>
          </p:cNvCxnSpPr>
          <p:nvPr/>
        </p:nvCxnSpPr>
        <p:spPr>
          <a:xfrm flipV="1">
            <a:off x="6484196" y="2320248"/>
            <a:ext cx="0" cy="679827"/>
          </a:xfrm>
          <a:prstGeom prst="line">
            <a:avLst/>
          </a:prstGeom>
          <a:ln w="127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CCAD5E-B167-CED0-9C6D-BBA8243B8790}"/>
              </a:ext>
            </a:extLst>
          </p:cNvPr>
          <p:cNvGrpSpPr/>
          <p:nvPr/>
        </p:nvGrpSpPr>
        <p:grpSpPr>
          <a:xfrm>
            <a:off x="6253058" y="2620201"/>
            <a:ext cx="473713" cy="657772"/>
            <a:chOff x="5759975" y="4827255"/>
            <a:chExt cx="672050" cy="93317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95F40F7-5945-405D-CE0F-591DE47D0E62}"/>
                </a:ext>
              </a:extLst>
            </p:cNvPr>
            <p:cNvSpPr/>
            <p:nvPr/>
          </p:nvSpPr>
          <p:spPr>
            <a:xfrm>
              <a:off x="5759975" y="4827255"/>
              <a:ext cx="672050" cy="933173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E8936FC-053E-3CA2-B2CF-490F04E7AE1F}"/>
                </a:ext>
              </a:extLst>
            </p:cNvPr>
            <p:cNvSpPr/>
            <p:nvPr/>
          </p:nvSpPr>
          <p:spPr>
            <a:xfrm>
              <a:off x="5888212" y="4958845"/>
              <a:ext cx="424813" cy="424816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53" name="TextBox 18">
            <a:extLst>
              <a:ext uri="{FF2B5EF4-FFF2-40B4-BE49-F238E27FC236}">
                <a16:creationId xmlns:a16="http://schemas.microsoft.com/office/drawing/2014/main" id="{7430789B-B721-9542-E6CE-DA3F9D21161E}"/>
              </a:ext>
            </a:extLst>
          </p:cNvPr>
          <p:cNvSpPr txBox="1"/>
          <p:nvPr/>
        </p:nvSpPr>
        <p:spPr>
          <a:xfrm>
            <a:off x="9558702" y="3062381"/>
            <a:ext cx="2056946" cy="120930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endParaRPr lang="en-ID" sz="1200" b="0" i="0" u="none" strike="noStrike" kern="1200" cap="none" spc="0" baseline="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D26B99A-B6E4-E984-A646-4057821145BC}"/>
              </a:ext>
            </a:extLst>
          </p:cNvPr>
          <p:cNvCxnSpPr>
            <a:cxnSpLocks/>
          </p:cNvCxnSpPr>
          <p:nvPr/>
        </p:nvCxnSpPr>
        <p:spPr>
          <a:xfrm flipV="1">
            <a:off x="10705837" y="4513810"/>
            <a:ext cx="0" cy="679827"/>
          </a:xfrm>
          <a:prstGeom prst="line">
            <a:avLst/>
          </a:prstGeom>
          <a:ln w="127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4B09F62-9761-938D-ABD9-0941AF7B941A}"/>
              </a:ext>
            </a:extLst>
          </p:cNvPr>
          <p:cNvGrpSpPr/>
          <p:nvPr/>
        </p:nvGrpSpPr>
        <p:grpSpPr>
          <a:xfrm>
            <a:off x="10466430" y="4849146"/>
            <a:ext cx="473713" cy="657772"/>
            <a:chOff x="5759975" y="4827255"/>
            <a:chExt cx="672050" cy="93317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2104C66-A4E8-5BAC-C4AE-8B88B2E252BA}"/>
                </a:ext>
              </a:extLst>
            </p:cNvPr>
            <p:cNvSpPr/>
            <p:nvPr/>
          </p:nvSpPr>
          <p:spPr>
            <a:xfrm>
              <a:off x="5759975" y="4827255"/>
              <a:ext cx="672050" cy="933173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FDFB9B5-2A31-2F53-E61A-70A545C0180E}"/>
                </a:ext>
              </a:extLst>
            </p:cNvPr>
            <p:cNvSpPr/>
            <p:nvPr/>
          </p:nvSpPr>
          <p:spPr>
            <a:xfrm>
              <a:off x="5888212" y="4958845"/>
              <a:ext cx="424813" cy="424816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11B5006-0E59-361C-4C31-3CF7F71F0F42}"/>
              </a:ext>
            </a:extLst>
          </p:cNvPr>
          <p:cNvSpPr txBox="1"/>
          <p:nvPr/>
        </p:nvSpPr>
        <p:spPr>
          <a:xfrm>
            <a:off x="8361380" y="558725"/>
            <a:ext cx="3098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Roadmap Infographic</a:t>
            </a:r>
            <a:endParaRPr lang="en-ID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8" name="Graphic 37" descr="Inbox Check with solid fill">
            <a:extLst>
              <a:ext uri="{FF2B5EF4-FFF2-40B4-BE49-F238E27FC236}">
                <a16:creationId xmlns:a16="http://schemas.microsoft.com/office/drawing/2014/main" id="{D6D88D83-BA9F-0E3F-9A13-284942B21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3132" y="2715524"/>
            <a:ext cx="233563" cy="233563"/>
          </a:xfrm>
          <a:prstGeom prst="rect">
            <a:avLst/>
          </a:prstGeom>
        </p:spPr>
      </p:pic>
      <p:pic>
        <p:nvPicPr>
          <p:cNvPr id="41" name="Graphic 40" descr="Connections with solid fill">
            <a:extLst>
              <a:ext uri="{FF2B5EF4-FFF2-40B4-BE49-F238E27FC236}">
                <a16:creationId xmlns:a16="http://schemas.microsoft.com/office/drawing/2014/main" id="{8619C771-84FC-B59D-DC74-81852814B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83905" y="4969921"/>
            <a:ext cx="228275" cy="228275"/>
          </a:xfrm>
          <a:prstGeom prst="rect">
            <a:avLst/>
          </a:prstGeom>
        </p:spPr>
      </p:pic>
      <p:pic>
        <p:nvPicPr>
          <p:cNvPr id="48" name="Graphic 47" descr="Clipboard Badge with solid fill">
            <a:extLst>
              <a:ext uri="{FF2B5EF4-FFF2-40B4-BE49-F238E27FC236}">
                <a16:creationId xmlns:a16="http://schemas.microsoft.com/office/drawing/2014/main" id="{F5A24CE3-DE2E-3084-3173-5069F5D3A5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5415" y="3505754"/>
            <a:ext cx="212879" cy="212879"/>
          </a:xfrm>
          <a:prstGeom prst="rect">
            <a:avLst/>
          </a:prstGeom>
        </p:spPr>
      </p:pic>
      <p:pic>
        <p:nvPicPr>
          <p:cNvPr id="51" name="Graphic 50" descr="Target Audience with solid fill">
            <a:extLst>
              <a:ext uri="{FF2B5EF4-FFF2-40B4-BE49-F238E27FC236}">
                <a16:creationId xmlns:a16="http://schemas.microsoft.com/office/drawing/2014/main" id="{7F7FAB05-3FCC-9734-033F-6E39F60B20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11230" y="3496276"/>
            <a:ext cx="231837" cy="231837"/>
          </a:xfrm>
          <a:prstGeom prst="rect">
            <a:avLst/>
          </a:prstGeom>
        </p:spPr>
      </p:pic>
      <p:pic>
        <p:nvPicPr>
          <p:cNvPr id="56" name="Graphic 55" descr="Bar graph with downward trend with solid fill">
            <a:extLst>
              <a:ext uri="{FF2B5EF4-FFF2-40B4-BE49-F238E27FC236}">
                <a16:creationId xmlns:a16="http://schemas.microsoft.com/office/drawing/2014/main" id="{F4CA95C2-97ED-2E47-CEDB-5CEED04B2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6307" y="2115353"/>
            <a:ext cx="166914" cy="16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2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914;p42">
            <a:extLst>
              <a:ext uri="{FF2B5EF4-FFF2-40B4-BE49-F238E27FC236}">
                <a16:creationId xmlns:a16="http://schemas.microsoft.com/office/drawing/2014/main" id="{1FB12604-35FE-CBB1-6A2C-3C2C70AE89C3}"/>
              </a:ext>
            </a:extLst>
          </p:cNvPr>
          <p:cNvGrpSpPr/>
          <p:nvPr/>
        </p:nvGrpSpPr>
        <p:grpSpPr>
          <a:xfrm>
            <a:off x="4675036" y="-1"/>
            <a:ext cx="2430463" cy="6870995"/>
            <a:chOff x="5370050" y="3"/>
            <a:chExt cx="2244488" cy="5143500"/>
          </a:xfrm>
        </p:grpSpPr>
        <p:sp>
          <p:nvSpPr>
            <p:cNvPr id="4" name="Google Shape;1915;p42">
              <a:extLst>
                <a:ext uri="{FF2B5EF4-FFF2-40B4-BE49-F238E27FC236}">
                  <a16:creationId xmlns:a16="http://schemas.microsoft.com/office/drawing/2014/main" id="{880E5C08-E7B6-C571-539F-6B6B572BBC6B}"/>
                </a:ext>
              </a:extLst>
            </p:cNvPr>
            <p:cNvSpPr/>
            <p:nvPr/>
          </p:nvSpPr>
          <p:spPr>
            <a:xfrm>
              <a:off x="5370050" y="3"/>
              <a:ext cx="2244488" cy="5143394"/>
            </a:xfrm>
            <a:custGeom>
              <a:avLst/>
              <a:gdLst/>
              <a:ahLst/>
              <a:cxnLst/>
              <a:rect l="l" t="t" r="r" b="b"/>
              <a:pathLst>
                <a:path w="70272" h="161033" extrusionOk="0">
                  <a:moveTo>
                    <a:pt x="28588" y="1"/>
                  </a:moveTo>
                  <a:lnTo>
                    <a:pt x="28588" y="18920"/>
                  </a:lnTo>
                  <a:cubicBezTo>
                    <a:pt x="28588" y="19932"/>
                    <a:pt x="28540" y="20420"/>
                    <a:pt x="28493" y="20646"/>
                  </a:cubicBezTo>
                  <a:cubicBezTo>
                    <a:pt x="28266" y="20694"/>
                    <a:pt x="27778" y="20741"/>
                    <a:pt x="26766" y="20741"/>
                  </a:cubicBezTo>
                  <a:lnTo>
                    <a:pt x="13860" y="20741"/>
                  </a:lnTo>
                  <a:cubicBezTo>
                    <a:pt x="5954" y="20741"/>
                    <a:pt x="1" y="26694"/>
                    <a:pt x="1" y="34612"/>
                  </a:cubicBezTo>
                  <a:cubicBezTo>
                    <a:pt x="1" y="42494"/>
                    <a:pt x="5954" y="48459"/>
                    <a:pt x="13860" y="48459"/>
                  </a:cubicBezTo>
                  <a:lnTo>
                    <a:pt x="32576" y="48459"/>
                  </a:lnTo>
                  <a:cubicBezTo>
                    <a:pt x="33850" y="48459"/>
                    <a:pt x="33898" y="48757"/>
                    <a:pt x="33898" y="49781"/>
                  </a:cubicBezTo>
                  <a:lnTo>
                    <a:pt x="33898" y="66926"/>
                  </a:lnTo>
                  <a:cubicBezTo>
                    <a:pt x="33898" y="67938"/>
                    <a:pt x="33850" y="68247"/>
                    <a:pt x="32576" y="68247"/>
                  </a:cubicBezTo>
                  <a:lnTo>
                    <a:pt x="13860" y="68247"/>
                  </a:lnTo>
                  <a:cubicBezTo>
                    <a:pt x="5954" y="68247"/>
                    <a:pt x="1" y="74200"/>
                    <a:pt x="1" y="82094"/>
                  </a:cubicBezTo>
                  <a:cubicBezTo>
                    <a:pt x="1" y="90000"/>
                    <a:pt x="5954" y="95965"/>
                    <a:pt x="13860" y="95965"/>
                  </a:cubicBezTo>
                  <a:lnTo>
                    <a:pt x="26766" y="95965"/>
                  </a:lnTo>
                  <a:cubicBezTo>
                    <a:pt x="27778" y="95965"/>
                    <a:pt x="28266" y="96013"/>
                    <a:pt x="28493" y="96060"/>
                  </a:cubicBezTo>
                  <a:cubicBezTo>
                    <a:pt x="28540" y="96286"/>
                    <a:pt x="28588" y="96763"/>
                    <a:pt x="28588" y="97775"/>
                  </a:cubicBezTo>
                  <a:lnTo>
                    <a:pt x="28588" y="122992"/>
                  </a:lnTo>
                  <a:cubicBezTo>
                    <a:pt x="28588" y="128457"/>
                    <a:pt x="30279" y="132517"/>
                    <a:pt x="33624" y="135053"/>
                  </a:cubicBezTo>
                  <a:cubicBezTo>
                    <a:pt x="36125" y="136958"/>
                    <a:pt x="39458" y="137922"/>
                    <a:pt x="43506" y="137922"/>
                  </a:cubicBezTo>
                  <a:lnTo>
                    <a:pt x="56413" y="137922"/>
                  </a:lnTo>
                  <a:cubicBezTo>
                    <a:pt x="57020" y="137922"/>
                    <a:pt x="57163" y="137958"/>
                    <a:pt x="57163" y="138684"/>
                  </a:cubicBezTo>
                  <a:cubicBezTo>
                    <a:pt x="57163" y="139423"/>
                    <a:pt x="56818" y="139423"/>
                    <a:pt x="56413" y="139423"/>
                  </a:cubicBezTo>
                  <a:lnTo>
                    <a:pt x="37696" y="139423"/>
                  </a:lnTo>
                  <a:cubicBezTo>
                    <a:pt x="33624" y="139423"/>
                    <a:pt x="29933" y="140875"/>
                    <a:pt x="27326" y="143483"/>
                  </a:cubicBezTo>
                  <a:cubicBezTo>
                    <a:pt x="24706" y="146102"/>
                    <a:pt x="23266" y="149781"/>
                    <a:pt x="23266" y="153853"/>
                  </a:cubicBezTo>
                  <a:lnTo>
                    <a:pt x="23266" y="161032"/>
                  </a:lnTo>
                  <a:lnTo>
                    <a:pt x="36363" y="161032"/>
                  </a:lnTo>
                  <a:lnTo>
                    <a:pt x="36363" y="153853"/>
                  </a:lnTo>
                  <a:cubicBezTo>
                    <a:pt x="36363" y="152841"/>
                    <a:pt x="36422" y="152531"/>
                    <a:pt x="37696" y="152531"/>
                  </a:cubicBezTo>
                  <a:lnTo>
                    <a:pt x="56413" y="152531"/>
                  </a:lnTo>
                  <a:cubicBezTo>
                    <a:pt x="64319" y="152531"/>
                    <a:pt x="70272" y="146566"/>
                    <a:pt x="70272" y="138684"/>
                  </a:cubicBezTo>
                  <a:cubicBezTo>
                    <a:pt x="70272" y="130779"/>
                    <a:pt x="64319" y="124814"/>
                    <a:pt x="56413" y="124814"/>
                  </a:cubicBezTo>
                  <a:lnTo>
                    <a:pt x="43506" y="124814"/>
                  </a:lnTo>
                  <a:cubicBezTo>
                    <a:pt x="42494" y="124814"/>
                    <a:pt x="42018" y="124766"/>
                    <a:pt x="41792" y="124718"/>
                  </a:cubicBezTo>
                  <a:cubicBezTo>
                    <a:pt x="41744" y="124492"/>
                    <a:pt x="41697" y="124016"/>
                    <a:pt x="41697" y="122992"/>
                  </a:cubicBezTo>
                  <a:lnTo>
                    <a:pt x="41697" y="97775"/>
                  </a:lnTo>
                  <a:cubicBezTo>
                    <a:pt x="41697" y="92322"/>
                    <a:pt x="39982" y="88262"/>
                    <a:pt x="36648" y="85714"/>
                  </a:cubicBezTo>
                  <a:cubicBezTo>
                    <a:pt x="34160" y="83821"/>
                    <a:pt x="30826" y="82856"/>
                    <a:pt x="26766" y="82856"/>
                  </a:cubicBezTo>
                  <a:lnTo>
                    <a:pt x="13860" y="82856"/>
                  </a:lnTo>
                  <a:cubicBezTo>
                    <a:pt x="13253" y="82856"/>
                    <a:pt x="13110" y="82820"/>
                    <a:pt x="13110" y="82094"/>
                  </a:cubicBezTo>
                  <a:cubicBezTo>
                    <a:pt x="13110" y="81332"/>
                    <a:pt x="13443" y="81332"/>
                    <a:pt x="13860" y="81332"/>
                  </a:cubicBezTo>
                  <a:lnTo>
                    <a:pt x="32576" y="81332"/>
                  </a:lnTo>
                  <a:cubicBezTo>
                    <a:pt x="36648" y="81332"/>
                    <a:pt x="40339" y="79903"/>
                    <a:pt x="42947" y="77296"/>
                  </a:cubicBezTo>
                  <a:cubicBezTo>
                    <a:pt x="45578" y="74677"/>
                    <a:pt x="47007" y="70986"/>
                    <a:pt x="47007" y="66926"/>
                  </a:cubicBezTo>
                  <a:lnTo>
                    <a:pt x="47007" y="49781"/>
                  </a:lnTo>
                  <a:cubicBezTo>
                    <a:pt x="47007" y="45697"/>
                    <a:pt x="45578" y="42030"/>
                    <a:pt x="42947" y="39410"/>
                  </a:cubicBezTo>
                  <a:cubicBezTo>
                    <a:pt x="40339" y="36791"/>
                    <a:pt x="36648" y="35350"/>
                    <a:pt x="32576" y="35350"/>
                  </a:cubicBezTo>
                  <a:lnTo>
                    <a:pt x="13860" y="35350"/>
                  </a:lnTo>
                  <a:cubicBezTo>
                    <a:pt x="13443" y="35350"/>
                    <a:pt x="13110" y="35350"/>
                    <a:pt x="13110" y="34612"/>
                  </a:cubicBezTo>
                  <a:cubicBezTo>
                    <a:pt x="13110" y="33886"/>
                    <a:pt x="13253" y="33850"/>
                    <a:pt x="13860" y="33850"/>
                  </a:cubicBezTo>
                  <a:lnTo>
                    <a:pt x="26766" y="33850"/>
                  </a:lnTo>
                  <a:cubicBezTo>
                    <a:pt x="30826" y="33850"/>
                    <a:pt x="34160" y="32886"/>
                    <a:pt x="36648" y="30981"/>
                  </a:cubicBezTo>
                  <a:cubicBezTo>
                    <a:pt x="40006" y="28445"/>
                    <a:pt x="41697" y="24385"/>
                    <a:pt x="41697" y="18920"/>
                  </a:cubicBezTo>
                  <a:lnTo>
                    <a:pt x="41697" y="1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1919;p42">
              <a:extLst>
                <a:ext uri="{FF2B5EF4-FFF2-40B4-BE49-F238E27FC236}">
                  <a16:creationId xmlns:a16="http://schemas.microsoft.com/office/drawing/2014/main" id="{6E157427-324B-9C4D-BEDF-3623C725A096}"/>
                </a:ext>
              </a:extLst>
            </p:cNvPr>
            <p:cNvSpPr/>
            <p:nvPr/>
          </p:nvSpPr>
          <p:spPr>
            <a:xfrm>
              <a:off x="5548790" y="3"/>
              <a:ext cx="1875613" cy="5066578"/>
            </a:xfrm>
            <a:custGeom>
              <a:avLst/>
              <a:gdLst/>
              <a:ahLst/>
              <a:cxnLst/>
              <a:rect l="l" t="t" r="r" b="b"/>
              <a:pathLst>
                <a:path w="58723" h="158628" extrusionOk="0">
                  <a:moveTo>
                    <a:pt x="29338" y="1"/>
                  </a:moveTo>
                  <a:lnTo>
                    <a:pt x="29338" y="2406"/>
                  </a:lnTo>
                  <a:lnTo>
                    <a:pt x="29743" y="2406"/>
                  </a:lnTo>
                  <a:lnTo>
                    <a:pt x="29743" y="1"/>
                  </a:lnTo>
                  <a:close/>
                  <a:moveTo>
                    <a:pt x="29338" y="4799"/>
                  </a:moveTo>
                  <a:lnTo>
                    <a:pt x="29338" y="7204"/>
                  </a:lnTo>
                  <a:lnTo>
                    <a:pt x="29743" y="7204"/>
                  </a:lnTo>
                  <a:lnTo>
                    <a:pt x="29743" y="4799"/>
                  </a:lnTo>
                  <a:close/>
                  <a:moveTo>
                    <a:pt x="29338" y="9597"/>
                  </a:moveTo>
                  <a:lnTo>
                    <a:pt x="29338" y="12002"/>
                  </a:lnTo>
                  <a:lnTo>
                    <a:pt x="29743" y="12002"/>
                  </a:lnTo>
                  <a:lnTo>
                    <a:pt x="29743" y="9597"/>
                  </a:lnTo>
                  <a:close/>
                  <a:moveTo>
                    <a:pt x="29338" y="14395"/>
                  </a:moveTo>
                  <a:lnTo>
                    <a:pt x="29338" y="16800"/>
                  </a:lnTo>
                  <a:lnTo>
                    <a:pt x="29743" y="16800"/>
                  </a:lnTo>
                  <a:lnTo>
                    <a:pt x="29743" y="14395"/>
                  </a:lnTo>
                  <a:close/>
                  <a:moveTo>
                    <a:pt x="29338" y="19194"/>
                  </a:moveTo>
                  <a:lnTo>
                    <a:pt x="29338" y="21325"/>
                  </a:lnTo>
                  <a:cubicBezTo>
                    <a:pt x="29338" y="21408"/>
                    <a:pt x="29338" y="21503"/>
                    <a:pt x="29338" y="21587"/>
                  </a:cubicBezTo>
                  <a:lnTo>
                    <a:pt x="29743" y="21599"/>
                  </a:lnTo>
                  <a:cubicBezTo>
                    <a:pt x="29743" y="21503"/>
                    <a:pt x="29743" y="21420"/>
                    <a:pt x="29743" y="21325"/>
                  </a:cubicBezTo>
                  <a:lnTo>
                    <a:pt x="29743" y="19194"/>
                  </a:lnTo>
                  <a:close/>
                  <a:moveTo>
                    <a:pt x="28897" y="23861"/>
                  </a:moveTo>
                  <a:cubicBezTo>
                    <a:pt x="28600" y="24611"/>
                    <a:pt x="28147" y="25230"/>
                    <a:pt x="27576" y="25718"/>
                  </a:cubicBezTo>
                  <a:lnTo>
                    <a:pt x="27838" y="26028"/>
                  </a:lnTo>
                  <a:cubicBezTo>
                    <a:pt x="28457" y="25492"/>
                    <a:pt x="28945" y="24813"/>
                    <a:pt x="29266" y="24016"/>
                  </a:cubicBezTo>
                  <a:lnTo>
                    <a:pt x="28897" y="23861"/>
                  </a:lnTo>
                  <a:close/>
                  <a:moveTo>
                    <a:pt x="8800" y="26945"/>
                  </a:moveTo>
                  <a:lnTo>
                    <a:pt x="8800" y="27349"/>
                  </a:lnTo>
                  <a:lnTo>
                    <a:pt x="11205" y="27349"/>
                  </a:lnTo>
                  <a:lnTo>
                    <a:pt x="11205" y="26945"/>
                  </a:lnTo>
                  <a:close/>
                  <a:moveTo>
                    <a:pt x="13598" y="26945"/>
                  </a:moveTo>
                  <a:lnTo>
                    <a:pt x="13598" y="27349"/>
                  </a:lnTo>
                  <a:lnTo>
                    <a:pt x="16003" y="27349"/>
                  </a:lnTo>
                  <a:lnTo>
                    <a:pt x="16003" y="26945"/>
                  </a:lnTo>
                  <a:close/>
                  <a:moveTo>
                    <a:pt x="18396" y="26945"/>
                  </a:moveTo>
                  <a:lnTo>
                    <a:pt x="18396" y="27349"/>
                  </a:lnTo>
                  <a:lnTo>
                    <a:pt x="20801" y="27349"/>
                  </a:lnTo>
                  <a:lnTo>
                    <a:pt x="20801" y="26945"/>
                  </a:lnTo>
                  <a:close/>
                  <a:moveTo>
                    <a:pt x="25528" y="26742"/>
                  </a:moveTo>
                  <a:cubicBezTo>
                    <a:pt x="24968" y="26873"/>
                    <a:pt x="24361" y="26945"/>
                    <a:pt x="23718" y="26945"/>
                  </a:cubicBezTo>
                  <a:lnTo>
                    <a:pt x="23194" y="26945"/>
                  </a:lnTo>
                  <a:lnTo>
                    <a:pt x="23194" y="27349"/>
                  </a:lnTo>
                  <a:lnTo>
                    <a:pt x="23718" y="27349"/>
                  </a:lnTo>
                  <a:cubicBezTo>
                    <a:pt x="24397" y="27349"/>
                    <a:pt x="25040" y="27278"/>
                    <a:pt x="25623" y="27123"/>
                  </a:cubicBezTo>
                  <a:lnTo>
                    <a:pt x="25528" y="26742"/>
                  </a:lnTo>
                  <a:close/>
                  <a:moveTo>
                    <a:pt x="6371" y="27040"/>
                  </a:moveTo>
                  <a:cubicBezTo>
                    <a:pt x="5549" y="27159"/>
                    <a:pt x="4763" y="27409"/>
                    <a:pt x="4037" y="27754"/>
                  </a:cubicBezTo>
                  <a:lnTo>
                    <a:pt x="4204" y="28123"/>
                  </a:lnTo>
                  <a:cubicBezTo>
                    <a:pt x="4894" y="27790"/>
                    <a:pt x="5644" y="27552"/>
                    <a:pt x="6430" y="27445"/>
                  </a:cubicBezTo>
                  <a:lnTo>
                    <a:pt x="6371" y="27040"/>
                  </a:lnTo>
                  <a:close/>
                  <a:moveTo>
                    <a:pt x="2037" y="29183"/>
                  </a:moveTo>
                  <a:cubicBezTo>
                    <a:pt x="1453" y="29766"/>
                    <a:pt x="989" y="30457"/>
                    <a:pt x="656" y="31219"/>
                  </a:cubicBezTo>
                  <a:lnTo>
                    <a:pt x="1025" y="31386"/>
                  </a:lnTo>
                  <a:cubicBezTo>
                    <a:pt x="1346" y="30659"/>
                    <a:pt x="1775" y="30016"/>
                    <a:pt x="2323" y="29469"/>
                  </a:cubicBezTo>
                  <a:lnTo>
                    <a:pt x="2037" y="29183"/>
                  </a:lnTo>
                  <a:close/>
                  <a:moveTo>
                    <a:pt x="49" y="33588"/>
                  </a:moveTo>
                  <a:cubicBezTo>
                    <a:pt x="13" y="33910"/>
                    <a:pt x="1" y="34243"/>
                    <a:pt x="1" y="34576"/>
                  </a:cubicBezTo>
                  <a:cubicBezTo>
                    <a:pt x="1" y="35076"/>
                    <a:pt x="37" y="35565"/>
                    <a:pt x="96" y="36029"/>
                  </a:cubicBezTo>
                  <a:lnTo>
                    <a:pt x="489" y="35981"/>
                  </a:lnTo>
                  <a:cubicBezTo>
                    <a:pt x="430" y="35529"/>
                    <a:pt x="406" y="35065"/>
                    <a:pt x="406" y="34576"/>
                  </a:cubicBezTo>
                  <a:cubicBezTo>
                    <a:pt x="406" y="34255"/>
                    <a:pt x="418" y="33933"/>
                    <a:pt x="453" y="33636"/>
                  </a:cubicBezTo>
                  <a:lnTo>
                    <a:pt x="49" y="33588"/>
                  </a:lnTo>
                  <a:close/>
                  <a:moveTo>
                    <a:pt x="1108" y="38220"/>
                  </a:moveTo>
                  <a:lnTo>
                    <a:pt x="751" y="38386"/>
                  </a:lnTo>
                  <a:cubicBezTo>
                    <a:pt x="1096" y="39160"/>
                    <a:pt x="1584" y="39839"/>
                    <a:pt x="2180" y="40387"/>
                  </a:cubicBezTo>
                  <a:lnTo>
                    <a:pt x="2454" y="40101"/>
                  </a:lnTo>
                  <a:cubicBezTo>
                    <a:pt x="1894" y="39577"/>
                    <a:pt x="1442" y="38946"/>
                    <a:pt x="1108" y="38220"/>
                  </a:cubicBezTo>
                  <a:close/>
                  <a:moveTo>
                    <a:pt x="4406" y="41315"/>
                  </a:moveTo>
                  <a:lnTo>
                    <a:pt x="4263" y="41696"/>
                  </a:lnTo>
                  <a:cubicBezTo>
                    <a:pt x="4978" y="41982"/>
                    <a:pt x="5787" y="42161"/>
                    <a:pt x="6645" y="42244"/>
                  </a:cubicBezTo>
                  <a:lnTo>
                    <a:pt x="6680" y="41851"/>
                  </a:lnTo>
                  <a:cubicBezTo>
                    <a:pt x="5859" y="41768"/>
                    <a:pt x="5097" y="41589"/>
                    <a:pt x="4406" y="41315"/>
                  </a:cubicBezTo>
                  <a:close/>
                  <a:moveTo>
                    <a:pt x="9062" y="41899"/>
                  </a:moveTo>
                  <a:lnTo>
                    <a:pt x="9062" y="42292"/>
                  </a:lnTo>
                  <a:lnTo>
                    <a:pt x="11467" y="42292"/>
                  </a:lnTo>
                  <a:lnTo>
                    <a:pt x="11467" y="41899"/>
                  </a:lnTo>
                  <a:close/>
                  <a:moveTo>
                    <a:pt x="13860" y="41899"/>
                  </a:moveTo>
                  <a:lnTo>
                    <a:pt x="13860" y="42292"/>
                  </a:lnTo>
                  <a:lnTo>
                    <a:pt x="16265" y="42292"/>
                  </a:lnTo>
                  <a:lnTo>
                    <a:pt x="16265" y="41899"/>
                  </a:lnTo>
                  <a:close/>
                  <a:moveTo>
                    <a:pt x="18658" y="41899"/>
                  </a:moveTo>
                  <a:lnTo>
                    <a:pt x="18658" y="42292"/>
                  </a:lnTo>
                  <a:lnTo>
                    <a:pt x="21063" y="42292"/>
                  </a:lnTo>
                  <a:lnTo>
                    <a:pt x="21063" y="41899"/>
                  </a:lnTo>
                  <a:close/>
                  <a:moveTo>
                    <a:pt x="23456" y="41899"/>
                  </a:moveTo>
                  <a:lnTo>
                    <a:pt x="23456" y="42292"/>
                  </a:lnTo>
                  <a:lnTo>
                    <a:pt x="25861" y="42292"/>
                  </a:lnTo>
                  <a:lnTo>
                    <a:pt x="25861" y="41899"/>
                  </a:lnTo>
                  <a:close/>
                  <a:moveTo>
                    <a:pt x="28278" y="41923"/>
                  </a:moveTo>
                  <a:lnTo>
                    <a:pt x="28231" y="42327"/>
                  </a:lnTo>
                  <a:cubicBezTo>
                    <a:pt x="28945" y="42411"/>
                    <a:pt x="29707" y="42649"/>
                    <a:pt x="30445" y="43018"/>
                  </a:cubicBezTo>
                  <a:lnTo>
                    <a:pt x="30624" y="42661"/>
                  </a:lnTo>
                  <a:cubicBezTo>
                    <a:pt x="29850" y="42268"/>
                    <a:pt x="29040" y="42018"/>
                    <a:pt x="28278" y="41923"/>
                  </a:cubicBezTo>
                  <a:close/>
                  <a:moveTo>
                    <a:pt x="32636" y="44054"/>
                  </a:moveTo>
                  <a:lnTo>
                    <a:pt x="32362" y="44351"/>
                  </a:lnTo>
                  <a:cubicBezTo>
                    <a:pt x="32957" y="44899"/>
                    <a:pt x="33434" y="45506"/>
                    <a:pt x="33803" y="46173"/>
                  </a:cubicBezTo>
                  <a:lnTo>
                    <a:pt x="34160" y="45983"/>
                  </a:lnTo>
                  <a:cubicBezTo>
                    <a:pt x="33767" y="45280"/>
                    <a:pt x="33255" y="44625"/>
                    <a:pt x="32636" y="44054"/>
                  </a:cubicBezTo>
                  <a:close/>
                  <a:moveTo>
                    <a:pt x="34934" y="48304"/>
                  </a:moveTo>
                  <a:lnTo>
                    <a:pt x="34529" y="48364"/>
                  </a:lnTo>
                  <a:cubicBezTo>
                    <a:pt x="34577" y="48638"/>
                    <a:pt x="34589" y="48912"/>
                    <a:pt x="34589" y="49197"/>
                  </a:cubicBezTo>
                  <a:lnTo>
                    <a:pt x="34589" y="50733"/>
                  </a:lnTo>
                  <a:lnTo>
                    <a:pt x="34993" y="50733"/>
                  </a:lnTo>
                  <a:lnTo>
                    <a:pt x="34993" y="49197"/>
                  </a:lnTo>
                  <a:cubicBezTo>
                    <a:pt x="34993" y="48900"/>
                    <a:pt x="34970" y="48602"/>
                    <a:pt x="34934" y="48304"/>
                  </a:cubicBezTo>
                  <a:close/>
                  <a:moveTo>
                    <a:pt x="34589" y="53138"/>
                  </a:moveTo>
                  <a:lnTo>
                    <a:pt x="34589" y="55531"/>
                  </a:lnTo>
                  <a:lnTo>
                    <a:pt x="34993" y="55531"/>
                  </a:lnTo>
                  <a:lnTo>
                    <a:pt x="34993" y="53138"/>
                  </a:lnTo>
                  <a:close/>
                  <a:moveTo>
                    <a:pt x="34589" y="57936"/>
                  </a:moveTo>
                  <a:lnTo>
                    <a:pt x="34589" y="60330"/>
                  </a:lnTo>
                  <a:lnTo>
                    <a:pt x="34993" y="60330"/>
                  </a:lnTo>
                  <a:lnTo>
                    <a:pt x="34993" y="57936"/>
                  </a:lnTo>
                  <a:close/>
                  <a:moveTo>
                    <a:pt x="34589" y="62735"/>
                  </a:moveTo>
                  <a:lnTo>
                    <a:pt x="34589" y="65128"/>
                  </a:lnTo>
                  <a:lnTo>
                    <a:pt x="34993" y="65128"/>
                  </a:lnTo>
                  <a:lnTo>
                    <a:pt x="34993" y="62735"/>
                  </a:lnTo>
                  <a:close/>
                  <a:moveTo>
                    <a:pt x="34589" y="67533"/>
                  </a:moveTo>
                  <a:lnTo>
                    <a:pt x="34589" y="67961"/>
                  </a:lnTo>
                  <a:cubicBezTo>
                    <a:pt x="34589" y="68628"/>
                    <a:pt x="34529" y="69283"/>
                    <a:pt x="34410" y="69878"/>
                  </a:cubicBezTo>
                  <a:lnTo>
                    <a:pt x="34803" y="69950"/>
                  </a:lnTo>
                  <a:cubicBezTo>
                    <a:pt x="34934" y="69331"/>
                    <a:pt x="34993" y="68664"/>
                    <a:pt x="34993" y="67961"/>
                  </a:cubicBezTo>
                  <a:lnTo>
                    <a:pt x="34993" y="67533"/>
                  </a:lnTo>
                  <a:close/>
                  <a:moveTo>
                    <a:pt x="33600" y="72045"/>
                  </a:moveTo>
                  <a:cubicBezTo>
                    <a:pt x="33196" y="72724"/>
                    <a:pt x="32672" y="73295"/>
                    <a:pt x="32041" y="73736"/>
                  </a:cubicBezTo>
                  <a:lnTo>
                    <a:pt x="32279" y="74069"/>
                  </a:lnTo>
                  <a:cubicBezTo>
                    <a:pt x="32945" y="73593"/>
                    <a:pt x="33517" y="72974"/>
                    <a:pt x="33946" y="72260"/>
                  </a:cubicBezTo>
                  <a:lnTo>
                    <a:pt x="33600" y="72045"/>
                  </a:lnTo>
                  <a:close/>
                  <a:moveTo>
                    <a:pt x="8419" y="74974"/>
                  </a:moveTo>
                  <a:lnTo>
                    <a:pt x="8419" y="75367"/>
                  </a:lnTo>
                  <a:lnTo>
                    <a:pt x="10812" y="75367"/>
                  </a:lnTo>
                  <a:lnTo>
                    <a:pt x="10812" y="74974"/>
                  </a:lnTo>
                  <a:close/>
                  <a:moveTo>
                    <a:pt x="13217" y="74974"/>
                  </a:moveTo>
                  <a:lnTo>
                    <a:pt x="13217" y="75367"/>
                  </a:lnTo>
                  <a:lnTo>
                    <a:pt x="15610" y="75367"/>
                  </a:lnTo>
                  <a:lnTo>
                    <a:pt x="15610" y="74974"/>
                  </a:lnTo>
                  <a:close/>
                  <a:moveTo>
                    <a:pt x="18015" y="74974"/>
                  </a:moveTo>
                  <a:lnTo>
                    <a:pt x="18015" y="75367"/>
                  </a:lnTo>
                  <a:lnTo>
                    <a:pt x="20420" y="75367"/>
                  </a:lnTo>
                  <a:lnTo>
                    <a:pt x="20420" y="74974"/>
                  </a:lnTo>
                  <a:close/>
                  <a:moveTo>
                    <a:pt x="22813" y="74974"/>
                  </a:moveTo>
                  <a:lnTo>
                    <a:pt x="22813" y="75367"/>
                  </a:lnTo>
                  <a:lnTo>
                    <a:pt x="25218" y="75367"/>
                  </a:lnTo>
                  <a:lnTo>
                    <a:pt x="25218" y="74974"/>
                  </a:lnTo>
                  <a:close/>
                  <a:moveTo>
                    <a:pt x="29933" y="74688"/>
                  </a:moveTo>
                  <a:cubicBezTo>
                    <a:pt x="29231" y="74879"/>
                    <a:pt x="28457" y="74962"/>
                    <a:pt x="27611" y="74974"/>
                  </a:cubicBezTo>
                  <a:lnTo>
                    <a:pt x="27611" y="75367"/>
                  </a:lnTo>
                  <a:cubicBezTo>
                    <a:pt x="28481" y="75367"/>
                    <a:pt x="29302" y="75272"/>
                    <a:pt x="30040" y="75081"/>
                  </a:cubicBezTo>
                  <a:lnTo>
                    <a:pt x="29933" y="74688"/>
                  </a:lnTo>
                  <a:close/>
                  <a:moveTo>
                    <a:pt x="5990" y="75189"/>
                  </a:moveTo>
                  <a:cubicBezTo>
                    <a:pt x="5180" y="75379"/>
                    <a:pt x="4430" y="75701"/>
                    <a:pt x="3728" y="76141"/>
                  </a:cubicBezTo>
                  <a:lnTo>
                    <a:pt x="3942" y="76486"/>
                  </a:lnTo>
                  <a:cubicBezTo>
                    <a:pt x="4609" y="76070"/>
                    <a:pt x="5323" y="75760"/>
                    <a:pt x="6085" y="75581"/>
                  </a:cubicBezTo>
                  <a:lnTo>
                    <a:pt x="5990" y="75189"/>
                  </a:lnTo>
                  <a:close/>
                  <a:moveTo>
                    <a:pt x="1894" y="77772"/>
                  </a:moveTo>
                  <a:cubicBezTo>
                    <a:pt x="1382" y="78415"/>
                    <a:pt x="977" y="79141"/>
                    <a:pt x="691" y="79915"/>
                  </a:cubicBezTo>
                  <a:lnTo>
                    <a:pt x="1072" y="80058"/>
                  </a:lnTo>
                  <a:cubicBezTo>
                    <a:pt x="1334" y="79320"/>
                    <a:pt x="1715" y="78641"/>
                    <a:pt x="2204" y="78034"/>
                  </a:cubicBezTo>
                  <a:lnTo>
                    <a:pt x="1894" y="77772"/>
                  </a:lnTo>
                  <a:close/>
                  <a:moveTo>
                    <a:pt x="239" y="82332"/>
                  </a:moveTo>
                  <a:cubicBezTo>
                    <a:pt x="239" y="82392"/>
                    <a:pt x="239" y="82463"/>
                    <a:pt x="239" y="82535"/>
                  </a:cubicBezTo>
                  <a:cubicBezTo>
                    <a:pt x="239" y="83320"/>
                    <a:pt x="310" y="84071"/>
                    <a:pt x="465" y="84761"/>
                  </a:cubicBezTo>
                  <a:lnTo>
                    <a:pt x="858" y="84678"/>
                  </a:lnTo>
                  <a:cubicBezTo>
                    <a:pt x="715" y="84011"/>
                    <a:pt x="644" y="83297"/>
                    <a:pt x="644" y="82535"/>
                  </a:cubicBezTo>
                  <a:cubicBezTo>
                    <a:pt x="644" y="82463"/>
                    <a:pt x="644" y="82404"/>
                    <a:pt x="644" y="82332"/>
                  </a:cubicBezTo>
                  <a:close/>
                  <a:moveTo>
                    <a:pt x="1692" y="86833"/>
                  </a:moveTo>
                  <a:lnTo>
                    <a:pt x="1346" y="87047"/>
                  </a:lnTo>
                  <a:cubicBezTo>
                    <a:pt x="1787" y="87762"/>
                    <a:pt x="2358" y="88369"/>
                    <a:pt x="3037" y="88845"/>
                  </a:cubicBezTo>
                  <a:lnTo>
                    <a:pt x="3263" y="88512"/>
                  </a:lnTo>
                  <a:cubicBezTo>
                    <a:pt x="2632" y="88071"/>
                    <a:pt x="2096" y="87511"/>
                    <a:pt x="1692" y="86833"/>
                  </a:cubicBezTo>
                  <a:close/>
                  <a:moveTo>
                    <a:pt x="5383" y="89440"/>
                  </a:moveTo>
                  <a:lnTo>
                    <a:pt x="5287" y="89833"/>
                  </a:lnTo>
                  <a:cubicBezTo>
                    <a:pt x="6014" y="90012"/>
                    <a:pt x="6835" y="90107"/>
                    <a:pt x="7704" y="90119"/>
                  </a:cubicBezTo>
                  <a:lnTo>
                    <a:pt x="7716" y="89714"/>
                  </a:lnTo>
                  <a:cubicBezTo>
                    <a:pt x="6871" y="89714"/>
                    <a:pt x="6085" y="89619"/>
                    <a:pt x="5383" y="89440"/>
                  </a:cubicBezTo>
                  <a:close/>
                  <a:moveTo>
                    <a:pt x="10109" y="89714"/>
                  </a:moveTo>
                  <a:lnTo>
                    <a:pt x="10109" y="90119"/>
                  </a:lnTo>
                  <a:lnTo>
                    <a:pt x="12502" y="90119"/>
                  </a:lnTo>
                  <a:lnTo>
                    <a:pt x="12502" y="89714"/>
                  </a:lnTo>
                  <a:close/>
                  <a:moveTo>
                    <a:pt x="14908" y="89714"/>
                  </a:moveTo>
                  <a:lnTo>
                    <a:pt x="14908" y="90119"/>
                  </a:lnTo>
                  <a:lnTo>
                    <a:pt x="17301" y="90119"/>
                  </a:lnTo>
                  <a:lnTo>
                    <a:pt x="17301" y="89714"/>
                  </a:lnTo>
                  <a:close/>
                  <a:moveTo>
                    <a:pt x="19706" y="89714"/>
                  </a:moveTo>
                  <a:lnTo>
                    <a:pt x="19706" y="90119"/>
                  </a:lnTo>
                  <a:lnTo>
                    <a:pt x="22111" y="90119"/>
                  </a:lnTo>
                  <a:lnTo>
                    <a:pt x="22111" y="89714"/>
                  </a:lnTo>
                  <a:close/>
                  <a:moveTo>
                    <a:pt x="24540" y="89928"/>
                  </a:moveTo>
                  <a:lnTo>
                    <a:pt x="24433" y="90321"/>
                  </a:lnTo>
                  <a:cubicBezTo>
                    <a:pt x="25206" y="90512"/>
                    <a:pt x="25897" y="90845"/>
                    <a:pt x="26516" y="91310"/>
                  </a:cubicBezTo>
                  <a:lnTo>
                    <a:pt x="26754" y="90988"/>
                  </a:lnTo>
                  <a:cubicBezTo>
                    <a:pt x="26099" y="90500"/>
                    <a:pt x="25349" y="90131"/>
                    <a:pt x="24540" y="89928"/>
                  </a:cubicBezTo>
                  <a:close/>
                  <a:moveTo>
                    <a:pt x="28373" y="92857"/>
                  </a:moveTo>
                  <a:lnTo>
                    <a:pt x="28028" y="93048"/>
                  </a:lnTo>
                  <a:cubicBezTo>
                    <a:pt x="28397" y="93715"/>
                    <a:pt x="28635" y="94453"/>
                    <a:pt x="28743" y="95239"/>
                  </a:cubicBezTo>
                  <a:lnTo>
                    <a:pt x="29135" y="95191"/>
                  </a:lnTo>
                  <a:cubicBezTo>
                    <a:pt x="29028" y="94358"/>
                    <a:pt x="28778" y="93572"/>
                    <a:pt x="28373" y="92857"/>
                  </a:cubicBezTo>
                  <a:close/>
                  <a:moveTo>
                    <a:pt x="28790" y="97608"/>
                  </a:moveTo>
                  <a:lnTo>
                    <a:pt x="28790" y="100013"/>
                  </a:lnTo>
                  <a:lnTo>
                    <a:pt x="29195" y="100013"/>
                  </a:lnTo>
                  <a:lnTo>
                    <a:pt x="29195" y="97608"/>
                  </a:lnTo>
                  <a:close/>
                  <a:moveTo>
                    <a:pt x="28790" y="102406"/>
                  </a:moveTo>
                  <a:lnTo>
                    <a:pt x="28790" y="104811"/>
                  </a:lnTo>
                  <a:lnTo>
                    <a:pt x="29195" y="104811"/>
                  </a:lnTo>
                  <a:lnTo>
                    <a:pt x="29195" y="102406"/>
                  </a:lnTo>
                  <a:close/>
                  <a:moveTo>
                    <a:pt x="28790" y="107216"/>
                  </a:moveTo>
                  <a:lnTo>
                    <a:pt x="28790" y="109609"/>
                  </a:lnTo>
                  <a:lnTo>
                    <a:pt x="29195" y="109609"/>
                  </a:lnTo>
                  <a:lnTo>
                    <a:pt x="29195" y="107216"/>
                  </a:lnTo>
                  <a:close/>
                  <a:moveTo>
                    <a:pt x="28790" y="112014"/>
                  </a:moveTo>
                  <a:lnTo>
                    <a:pt x="28790" y="114408"/>
                  </a:lnTo>
                  <a:lnTo>
                    <a:pt x="29195" y="114408"/>
                  </a:lnTo>
                  <a:lnTo>
                    <a:pt x="29195" y="112014"/>
                  </a:lnTo>
                  <a:close/>
                  <a:moveTo>
                    <a:pt x="28790" y="116813"/>
                  </a:moveTo>
                  <a:lnTo>
                    <a:pt x="28790" y="119206"/>
                  </a:lnTo>
                  <a:lnTo>
                    <a:pt x="29195" y="119206"/>
                  </a:lnTo>
                  <a:lnTo>
                    <a:pt x="29195" y="116813"/>
                  </a:lnTo>
                  <a:close/>
                  <a:moveTo>
                    <a:pt x="28790" y="121611"/>
                  </a:moveTo>
                  <a:lnTo>
                    <a:pt x="28790" y="124004"/>
                  </a:lnTo>
                  <a:lnTo>
                    <a:pt x="29195" y="124004"/>
                  </a:lnTo>
                  <a:lnTo>
                    <a:pt x="29195" y="121611"/>
                  </a:lnTo>
                  <a:close/>
                  <a:moveTo>
                    <a:pt x="29505" y="126314"/>
                  </a:moveTo>
                  <a:lnTo>
                    <a:pt x="29124" y="126433"/>
                  </a:lnTo>
                  <a:cubicBezTo>
                    <a:pt x="29374" y="127195"/>
                    <a:pt x="29743" y="127921"/>
                    <a:pt x="30243" y="128612"/>
                  </a:cubicBezTo>
                  <a:lnTo>
                    <a:pt x="30564" y="128374"/>
                  </a:lnTo>
                  <a:cubicBezTo>
                    <a:pt x="30100" y="127719"/>
                    <a:pt x="29743" y="127028"/>
                    <a:pt x="29505" y="126314"/>
                  </a:cubicBezTo>
                  <a:close/>
                  <a:moveTo>
                    <a:pt x="32183" y="130076"/>
                  </a:moveTo>
                  <a:lnTo>
                    <a:pt x="31933" y="130386"/>
                  </a:lnTo>
                  <a:cubicBezTo>
                    <a:pt x="32588" y="130910"/>
                    <a:pt x="33303" y="131326"/>
                    <a:pt x="34053" y="131612"/>
                  </a:cubicBezTo>
                  <a:lnTo>
                    <a:pt x="34196" y="131243"/>
                  </a:lnTo>
                  <a:cubicBezTo>
                    <a:pt x="33481" y="130969"/>
                    <a:pt x="32815" y="130576"/>
                    <a:pt x="32183" y="130076"/>
                  </a:cubicBezTo>
                  <a:close/>
                  <a:moveTo>
                    <a:pt x="36470" y="131695"/>
                  </a:moveTo>
                  <a:lnTo>
                    <a:pt x="36458" y="132100"/>
                  </a:lnTo>
                  <a:lnTo>
                    <a:pt x="38863" y="132100"/>
                  </a:lnTo>
                  <a:lnTo>
                    <a:pt x="38863" y="131695"/>
                  </a:lnTo>
                  <a:close/>
                  <a:moveTo>
                    <a:pt x="41256" y="131695"/>
                  </a:moveTo>
                  <a:lnTo>
                    <a:pt x="41256" y="132100"/>
                  </a:lnTo>
                  <a:lnTo>
                    <a:pt x="43661" y="132100"/>
                  </a:lnTo>
                  <a:lnTo>
                    <a:pt x="43661" y="131695"/>
                  </a:lnTo>
                  <a:close/>
                  <a:moveTo>
                    <a:pt x="46054" y="131695"/>
                  </a:moveTo>
                  <a:lnTo>
                    <a:pt x="46054" y="132100"/>
                  </a:lnTo>
                  <a:lnTo>
                    <a:pt x="48459" y="132100"/>
                  </a:lnTo>
                  <a:lnTo>
                    <a:pt x="48459" y="131695"/>
                  </a:lnTo>
                  <a:close/>
                  <a:moveTo>
                    <a:pt x="50852" y="131695"/>
                  </a:moveTo>
                  <a:lnTo>
                    <a:pt x="50852" y="132100"/>
                  </a:lnTo>
                  <a:lnTo>
                    <a:pt x="52246" y="132100"/>
                  </a:lnTo>
                  <a:cubicBezTo>
                    <a:pt x="52567" y="132100"/>
                    <a:pt x="52900" y="132136"/>
                    <a:pt x="53222" y="132184"/>
                  </a:cubicBezTo>
                  <a:lnTo>
                    <a:pt x="53281" y="131791"/>
                  </a:lnTo>
                  <a:cubicBezTo>
                    <a:pt x="52936" y="131731"/>
                    <a:pt x="52591" y="131695"/>
                    <a:pt x="52246" y="131695"/>
                  </a:cubicBezTo>
                  <a:close/>
                  <a:moveTo>
                    <a:pt x="55603" y="132624"/>
                  </a:moveTo>
                  <a:lnTo>
                    <a:pt x="55389" y="132969"/>
                  </a:lnTo>
                  <a:cubicBezTo>
                    <a:pt x="56079" y="133374"/>
                    <a:pt x="56663" y="133886"/>
                    <a:pt x="57127" y="134493"/>
                  </a:cubicBezTo>
                  <a:lnTo>
                    <a:pt x="57449" y="134255"/>
                  </a:lnTo>
                  <a:cubicBezTo>
                    <a:pt x="56948" y="133600"/>
                    <a:pt x="56329" y="133053"/>
                    <a:pt x="55603" y="132624"/>
                  </a:cubicBezTo>
                  <a:close/>
                  <a:moveTo>
                    <a:pt x="58520" y="136470"/>
                  </a:moveTo>
                  <a:lnTo>
                    <a:pt x="58127" y="136565"/>
                  </a:lnTo>
                  <a:cubicBezTo>
                    <a:pt x="58258" y="137077"/>
                    <a:pt x="58330" y="137613"/>
                    <a:pt x="58330" y="138161"/>
                  </a:cubicBezTo>
                  <a:cubicBezTo>
                    <a:pt x="58330" y="138411"/>
                    <a:pt x="58318" y="138649"/>
                    <a:pt x="58306" y="138887"/>
                  </a:cubicBezTo>
                  <a:lnTo>
                    <a:pt x="58711" y="138911"/>
                  </a:lnTo>
                  <a:cubicBezTo>
                    <a:pt x="58723" y="138661"/>
                    <a:pt x="58723" y="138411"/>
                    <a:pt x="58723" y="138161"/>
                  </a:cubicBezTo>
                  <a:cubicBezTo>
                    <a:pt x="58723" y="137577"/>
                    <a:pt x="58663" y="137006"/>
                    <a:pt x="58520" y="136470"/>
                  </a:cubicBezTo>
                  <a:close/>
                  <a:moveTo>
                    <a:pt x="57913" y="141197"/>
                  </a:moveTo>
                  <a:cubicBezTo>
                    <a:pt x="57675" y="141982"/>
                    <a:pt x="57365" y="142709"/>
                    <a:pt x="56960" y="143340"/>
                  </a:cubicBezTo>
                  <a:lnTo>
                    <a:pt x="57306" y="143554"/>
                  </a:lnTo>
                  <a:cubicBezTo>
                    <a:pt x="57722" y="142887"/>
                    <a:pt x="58056" y="142137"/>
                    <a:pt x="58294" y="141316"/>
                  </a:cubicBezTo>
                  <a:lnTo>
                    <a:pt x="57913" y="141197"/>
                  </a:lnTo>
                  <a:close/>
                  <a:moveTo>
                    <a:pt x="55424" y="145066"/>
                  </a:moveTo>
                  <a:cubicBezTo>
                    <a:pt x="54793" y="145542"/>
                    <a:pt x="54091" y="145876"/>
                    <a:pt x="53353" y="146031"/>
                  </a:cubicBezTo>
                  <a:lnTo>
                    <a:pt x="53436" y="146423"/>
                  </a:lnTo>
                  <a:cubicBezTo>
                    <a:pt x="54234" y="146257"/>
                    <a:pt x="54996" y="145900"/>
                    <a:pt x="55675" y="145388"/>
                  </a:cubicBezTo>
                  <a:lnTo>
                    <a:pt x="55424" y="145066"/>
                  </a:lnTo>
                  <a:close/>
                  <a:moveTo>
                    <a:pt x="34208" y="146150"/>
                  </a:moveTo>
                  <a:lnTo>
                    <a:pt x="34208" y="146543"/>
                  </a:lnTo>
                  <a:lnTo>
                    <a:pt x="36601" y="146543"/>
                  </a:lnTo>
                  <a:lnTo>
                    <a:pt x="36601" y="146150"/>
                  </a:lnTo>
                  <a:close/>
                  <a:moveTo>
                    <a:pt x="39006" y="146150"/>
                  </a:moveTo>
                  <a:lnTo>
                    <a:pt x="39006" y="146543"/>
                  </a:lnTo>
                  <a:lnTo>
                    <a:pt x="41399" y="146543"/>
                  </a:lnTo>
                  <a:lnTo>
                    <a:pt x="41399" y="146150"/>
                  </a:lnTo>
                  <a:close/>
                  <a:moveTo>
                    <a:pt x="43804" y="146150"/>
                  </a:moveTo>
                  <a:lnTo>
                    <a:pt x="43804" y="146543"/>
                  </a:lnTo>
                  <a:lnTo>
                    <a:pt x="46197" y="146543"/>
                  </a:lnTo>
                  <a:lnTo>
                    <a:pt x="46197" y="146150"/>
                  </a:lnTo>
                  <a:close/>
                  <a:moveTo>
                    <a:pt x="48602" y="146150"/>
                  </a:moveTo>
                  <a:lnTo>
                    <a:pt x="48602" y="146543"/>
                  </a:lnTo>
                  <a:lnTo>
                    <a:pt x="50995" y="146543"/>
                  </a:lnTo>
                  <a:lnTo>
                    <a:pt x="50995" y="146150"/>
                  </a:lnTo>
                  <a:close/>
                  <a:moveTo>
                    <a:pt x="30910" y="146150"/>
                  </a:moveTo>
                  <a:cubicBezTo>
                    <a:pt x="30386" y="146150"/>
                    <a:pt x="29874" y="146209"/>
                    <a:pt x="29374" y="146340"/>
                  </a:cubicBezTo>
                  <a:lnTo>
                    <a:pt x="29469" y="146721"/>
                  </a:lnTo>
                  <a:cubicBezTo>
                    <a:pt x="29933" y="146602"/>
                    <a:pt x="30421" y="146543"/>
                    <a:pt x="30910" y="146543"/>
                  </a:cubicBezTo>
                  <a:lnTo>
                    <a:pt x="31802" y="146543"/>
                  </a:lnTo>
                  <a:lnTo>
                    <a:pt x="31802" y="146150"/>
                  </a:lnTo>
                  <a:close/>
                  <a:moveTo>
                    <a:pt x="27159" y="147412"/>
                  </a:moveTo>
                  <a:cubicBezTo>
                    <a:pt x="26516" y="147900"/>
                    <a:pt x="25957" y="148507"/>
                    <a:pt x="25504" y="149221"/>
                  </a:cubicBezTo>
                  <a:lnTo>
                    <a:pt x="25837" y="149436"/>
                  </a:lnTo>
                  <a:cubicBezTo>
                    <a:pt x="26266" y="148769"/>
                    <a:pt x="26802" y="148186"/>
                    <a:pt x="27397" y="147733"/>
                  </a:cubicBezTo>
                  <a:lnTo>
                    <a:pt x="27159" y="147412"/>
                  </a:lnTo>
                  <a:close/>
                  <a:moveTo>
                    <a:pt x="24504" y="151460"/>
                  </a:moveTo>
                  <a:cubicBezTo>
                    <a:pt x="24290" y="152234"/>
                    <a:pt x="24171" y="153055"/>
                    <a:pt x="24171" y="153889"/>
                  </a:cubicBezTo>
                  <a:lnTo>
                    <a:pt x="24575" y="153889"/>
                  </a:lnTo>
                  <a:cubicBezTo>
                    <a:pt x="24575" y="153091"/>
                    <a:pt x="24683" y="152317"/>
                    <a:pt x="24897" y="151567"/>
                  </a:cubicBezTo>
                  <a:lnTo>
                    <a:pt x="24504" y="151460"/>
                  </a:lnTo>
                  <a:close/>
                  <a:moveTo>
                    <a:pt x="24171" y="156282"/>
                  </a:moveTo>
                  <a:lnTo>
                    <a:pt x="24171" y="158627"/>
                  </a:lnTo>
                  <a:lnTo>
                    <a:pt x="24575" y="158627"/>
                  </a:lnTo>
                  <a:lnTo>
                    <a:pt x="24575" y="156282"/>
                  </a:lnTo>
                  <a:close/>
                </a:path>
              </a:pathLst>
            </a:custGeom>
            <a:solidFill>
              <a:schemeClr val="bg2"/>
            </a:solidFill>
            <a:ln w="15875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920;p42">
              <a:extLst>
                <a:ext uri="{FF2B5EF4-FFF2-40B4-BE49-F238E27FC236}">
                  <a16:creationId xmlns:a16="http://schemas.microsoft.com/office/drawing/2014/main" id="{8C1AD307-D5B7-581C-A2BD-D4D33B622F26}"/>
                </a:ext>
              </a:extLst>
            </p:cNvPr>
            <p:cNvSpPr/>
            <p:nvPr/>
          </p:nvSpPr>
          <p:spPr>
            <a:xfrm>
              <a:off x="6327248" y="5105047"/>
              <a:ext cx="32" cy="38456"/>
            </a:xfrm>
            <a:custGeom>
              <a:avLst/>
              <a:gdLst/>
              <a:ahLst/>
              <a:cxnLst/>
              <a:rect l="l" t="t" r="r" b="b"/>
              <a:pathLst>
                <a:path w="1" h="1204" fill="none" extrusionOk="0">
                  <a:moveTo>
                    <a:pt x="1" y="1"/>
                  </a:moveTo>
                  <a:lnTo>
                    <a:pt x="1" y="1203"/>
                  </a:lnTo>
                </a:path>
              </a:pathLst>
            </a:custGeom>
            <a:noFill/>
            <a:ln w="10125" cap="flat" cmpd="sng">
              <a:solidFill>
                <a:srgbClr val="66625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0D4032-8A03-779B-7F41-907286D25C04}"/>
              </a:ext>
            </a:extLst>
          </p:cNvPr>
          <p:cNvCxnSpPr>
            <a:cxnSpLocks/>
          </p:cNvCxnSpPr>
          <p:nvPr/>
        </p:nvCxnSpPr>
        <p:spPr>
          <a:xfrm>
            <a:off x="6724638" y="5676534"/>
            <a:ext cx="991188" cy="0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8">
            <a:extLst>
              <a:ext uri="{FF2B5EF4-FFF2-40B4-BE49-F238E27FC236}">
                <a16:creationId xmlns:a16="http://schemas.microsoft.com/office/drawing/2014/main" id="{ED52412F-21F2-A06C-E01F-9EED4E57E37C}"/>
              </a:ext>
            </a:extLst>
          </p:cNvPr>
          <p:cNvSpPr txBox="1"/>
          <p:nvPr/>
        </p:nvSpPr>
        <p:spPr>
          <a:xfrm>
            <a:off x="8205741" y="5596134"/>
            <a:ext cx="3638055" cy="6168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dolor sit </a:t>
            </a:r>
            <a:r>
              <a:rPr lang="en-US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US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US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US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sed do </a:t>
            </a:r>
            <a:r>
              <a:rPr lang="en-US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eiusmod</a:t>
            </a: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US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tempor</a:t>
            </a: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. </a:t>
            </a:r>
          </a:p>
        </p:txBody>
      </p:sp>
      <p:sp>
        <p:nvSpPr>
          <p:cNvPr id="41" name="TextBox 18">
            <a:extLst>
              <a:ext uri="{FF2B5EF4-FFF2-40B4-BE49-F238E27FC236}">
                <a16:creationId xmlns:a16="http://schemas.microsoft.com/office/drawing/2014/main" id="{7D5E62DF-37C5-2D91-B820-E76F6C2A844B}"/>
              </a:ext>
            </a:extLst>
          </p:cNvPr>
          <p:cNvSpPr txBox="1"/>
          <p:nvPr/>
        </p:nvSpPr>
        <p:spPr>
          <a:xfrm>
            <a:off x="8205741" y="5140097"/>
            <a:ext cx="4679183" cy="5103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20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2019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0E5B39-9A70-1D97-A213-89543D5B5433}"/>
              </a:ext>
            </a:extLst>
          </p:cNvPr>
          <p:cNvCxnSpPr>
            <a:cxnSpLocks/>
          </p:cNvCxnSpPr>
          <p:nvPr/>
        </p:nvCxnSpPr>
        <p:spPr>
          <a:xfrm>
            <a:off x="5711546" y="4501584"/>
            <a:ext cx="2060854" cy="0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8">
            <a:extLst>
              <a:ext uri="{FF2B5EF4-FFF2-40B4-BE49-F238E27FC236}">
                <a16:creationId xmlns:a16="http://schemas.microsoft.com/office/drawing/2014/main" id="{98BCF5F0-C320-0B77-902B-C52830BF1402}"/>
              </a:ext>
            </a:extLst>
          </p:cNvPr>
          <p:cNvSpPr txBox="1"/>
          <p:nvPr/>
        </p:nvSpPr>
        <p:spPr>
          <a:xfrm>
            <a:off x="8205741" y="4432960"/>
            <a:ext cx="3638055" cy="6168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dolor sit </a:t>
            </a:r>
            <a:r>
              <a:rPr lang="en-US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US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US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US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sed do </a:t>
            </a:r>
            <a:r>
              <a:rPr lang="en-US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eiusmod</a:t>
            </a: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US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tempor</a:t>
            </a: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. </a:t>
            </a:r>
          </a:p>
        </p:txBody>
      </p:sp>
      <p:sp>
        <p:nvSpPr>
          <p:cNvPr id="46" name="TextBox 18">
            <a:extLst>
              <a:ext uri="{FF2B5EF4-FFF2-40B4-BE49-F238E27FC236}">
                <a16:creationId xmlns:a16="http://schemas.microsoft.com/office/drawing/2014/main" id="{1BCBE454-8958-772B-82F9-48F1E42AE6F4}"/>
              </a:ext>
            </a:extLst>
          </p:cNvPr>
          <p:cNvSpPr txBox="1"/>
          <p:nvPr/>
        </p:nvSpPr>
        <p:spPr>
          <a:xfrm>
            <a:off x="8205741" y="3976923"/>
            <a:ext cx="4679183" cy="5103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20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2020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215A2B-E78E-A962-571C-60B19E7B3B01}"/>
              </a:ext>
            </a:extLst>
          </p:cNvPr>
          <p:cNvGrpSpPr/>
          <p:nvPr/>
        </p:nvGrpSpPr>
        <p:grpSpPr>
          <a:xfrm flipH="1">
            <a:off x="4746039" y="2966698"/>
            <a:ext cx="417212" cy="579318"/>
            <a:chOff x="5759975" y="4827255"/>
            <a:chExt cx="672050" cy="93317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E0EA002-78AD-346D-5F4B-9224F0FA352D}"/>
                </a:ext>
              </a:extLst>
            </p:cNvPr>
            <p:cNvSpPr/>
            <p:nvPr/>
          </p:nvSpPr>
          <p:spPr>
            <a:xfrm>
              <a:off x="5759975" y="4827255"/>
              <a:ext cx="672050" cy="933173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32CE616-82F8-4DD8-DFFD-C9A656D71C93}"/>
                </a:ext>
              </a:extLst>
            </p:cNvPr>
            <p:cNvSpPr/>
            <p:nvPr/>
          </p:nvSpPr>
          <p:spPr>
            <a:xfrm>
              <a:off x="5888212" y="4958845"/>
              <a:ext cx="424813" cy="424816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85E75BA-4AD0-0647-E747-C21F642D1A46}"/>
              </a:ext>
            </a:extLst>
          </p:cNvPr>
          <p:cNvCxnSpPr>
            <a:cxnSpLocks/>
            <a:stCxn id="20" idx="1"/>
          </p:cNvCxnSpPr>
          <p:nvPr/>
        </p:nvCxnSpPr>
        <p:spPr>
          <a:xfrm>
            <a:off x="5127208" y="3292618"/>
            <a:ext cx="2645192" cy="10048"/>
          </a:xfrm>
          <a:prstGeom prst="line">
            <a:avLst/>
          </a:prstGeom>
          <a:ln w="127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8">
            <a:extLst>
              <a:ext uri="{FF2B5EF4-FFF2-40B4-BE49-F238E27FC236}">
                <a16:creationId xmlns:a16="http://schemas.microsoft.com/office/drawing/2014/main" id="{370E61A6-E6E0-0687-6728-5C7D78D89285}"/>
              </a:ext>
            </a:extLst>
          </p:cNvPr>
          <p:cNvSpPr txBox="1"/>
          <p:nvPr/>
        </p:nvSpPr>
        <p:spPr>
          <a:xfrm>
            <a:off x="8205741" y="3269785"/>
            <a:ext cx="3638055" cy="6168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dolor sit </a:t>
            </a:r>
            <a:r>
              <a:rPr lang="en-US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US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US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US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sed do </a:t>
            </a:r>
            <a:r>
              <a:rPr lang="en-US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eiusmod</a:t>
            </a: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US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tempor</a:t>
            </a: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. </a:t>
            </a:r>
          </a:p>
        </p:txBody>
      </p:sp>
      <p:sp>
        <p:nvSpPr>
          <p:cNvPr id="49" name="TextBox 18">
            <a:extLst>
              <a:ext uri="{FF2B5EF4-FFF2-40B4-BE49-F238E27FC236}">
                <a16:creationId xmlns:a16="http://schemas.microsoft.com/office/drawing/2014/main" id="{83CA3206-DC3F-B916-E2DC-99FB67228D45}"/>
              </a:ext>
            </a:extLst>
          </p:cNvPr>
          <p:cNvSpPr txBox="1"/>
          <p:nvPr/>
        </p:nvSpPr>
        <p:spPr>
          <a:xfrm>
            <a:off x="8205741" y="2813748"/>
            <a:ext cx="4679183" cy="5103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20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2021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182106-703E-6983-122E-C2C9F29C335E}"/>
              </a:ext>
            </a:extLst>
          </p:cNvPr>
          <p:cNvCxnSpPr>
            <a:cxnSpLocks/>
          </p:cNvCxnSpPr>
          <p:nvPr/>
        </p:nvCxnSpPr>
        <p:spPr>
          <a:xfrm>
            <a:off x="5884098" y="2164873"/>
            <a:ext cx="1888302" cy="0"/>
          </a:xfrm>
          <a:prstGeom prst="line">
            <a:avLst/>
          </a:prstGeom>
          <a:ln w="127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18">
            <a:extLst>
              <a:ext uri="{FF2B5EF4-FFF2-40B4-BE49-F238E27FC236}">
                <a16:creationId xmlns:a16="http://schemas.microsoft.com/office/drawing/2014/main" id="{6CAE8369-2A9F-450F-5B92-87FEBFDFA67F}"/>
              </a:ext>
            </a:extLst>
          </p:cNvPr>
          <p:cNvSpPr txBox="1"/>
          <p:nvPr/>
        </p:nvSpPr>
        <p:spPr>
          <a:xfrm>
            <a:off x="8205741" y="2106610"/>
            <a:ext cx="3638055" cy="6168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dolor sit </a:t>
            </a:r>
            <a:r>
              <a:rPr lang="en-US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US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US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US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sed do </a:t>
            </a:r>
            <a:r>
              <a:rPr lang="en-US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eiusmod</a:t>
            </a: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US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tempor</a:t>
            </a: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. </a:t>
            </a:r>
          </a:p>
        </p:txBody>
      </p:sp>
      <p:sp>
        <p:nvSpPr>
          <p:cNvPr id="52" name="TextBox 18">
            <a:extLst>
              <a:ext uri="{FF2B5EF4-FFF2-40B4-BE49-F238E27FC236}">
                <a16:creationId xmlns:a16="http://schemas.microsoft.com/office/drawing/2014/main" id="{2856DD5D-898F-BEBB-8054-5A851ABDA1B6}"/>
              </a:ext>
            </a:extLst>
          </p:cNvPr>
          <p:cNvSpPr txBox="1"/>
          <p:nvPr/>
        </p:nvSpPr>
        <p:spPr>
          <a:xfrm>
            <a:off x="8205741" y="1650573"/>
            <a:ext cx="4679183" cy="5103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20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2022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780355-9910-D110-876F-854703086C3B}"/>
              </a:ext>
            </a:extLst>
          </p:cNvPr>
          <p:cNvGrpSpPr/>
          <p:nvPr/>
        </p:nvGrpSpPr>
        <p:grpSpPr>
          <a:xfrm flipH="1">
            <a:off x="4746039" y="810279"/>
            <a:ext cx="417212" cy="579318"/>
            <a:chOff x="5759975" y="4827255"/>
            <a:chExt cx="672050" cy="93317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431971-AC46-6616-9CF8-FEB8DFC18680}"/>
                </a:ext>
              </a:extLst>
            </p:cNvPr>
            <p:cNvSpPr/>
            <p:nvPr/>
          </p:nvSpPr>
          <p:spPr>
            <a:xfrm>
              <a:off x="5759975" y="4827255"/>
              <a:ext cx="672050" cy="933173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46E1677-7048-5619-7F1D-95C9363E8BA2}"/>
                </a:ext>
              </a:extLst>
            </p:cNvPr>
            <p:cNvSpPr/>
            <p:nvPr/>
          </p:nvSpPr>
          <p:spPr>
            <a:xfrm>
              <a:off x="5888212" y="4958845"/>
              <a:ext cx="424813" cy="424816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D2D0F50-F992-E576-1395-59D37A1918BB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5127208" y="1136199"/>
            <a:ext cx="2645192" cy="19500"/>
          </a:xfrm>
          <a:prstGeom prst="line">
            <a:avLst/>
          </a:prstGeom>
          <a:ln w="127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8">
            <a:extLst>
              <a:ext uri="{FF2B5EF4-FFF2-40B4-BE49-F238E27FC236}">
                <a16:creationId xmlns:a16="http://schemas.microsoft.com/office/drawing/2014/main" id="{5EB20B5C-74DA-5743-0F5A-5994F389F046}"/>
              </a:ext>
            </a:extLst>
          </p:cNvPr>
          <p:cNvSpPr txBox="1"/>
          <p:nvPr/>
        </p:nvSpPr>
        <p:spPr>
          <a:xfrm>
            <a:off x="8205741" y="943435"/>
            <a:ext cx="3638055" cy="6168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dolor sit </a:t>
            </a:r>
            <a:r>
              <a:rPr lang="en-US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US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US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US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sed do </a:t>
            </a:r>
            <a:r>
              <a:rPr lang="en-US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eiusmod</a:t>
            </a: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US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tempor</a:t>
            </a:r>
            <a:r>
              <a:rPr lang="en-US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. </a:t>
            </a: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B74355F6-9075-9A57-8172-BF2DFDE20BCE}"/>
              </a:ext>
            </a:extLst>
          </p:cNvPr>
          <p:cNvSpPr txBox="1"/>
          <p:nvPr/>
        </p:nvSpPr>
        <p:spPr>
          <a:xfrm>
            <a:off x="8205741" y="487398"/>
            <a:ext cx="4679183" cy="5103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20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2023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E87807-4C38-8FFF-A8D1-3288E52959A6}"/>
              </a:ext>
            </a:extLst>
          </p:cNvPr>
          <p:cNvSpPr txBox="1"/>
          <p:nvPr/>
        </p:nvSpPr>
        <p:spPr>
          <a:xfrm>
            <a:off x="701758" y="2828836"/>
            <a:ext cx="3098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Roadmap Infographic</a:t>
            </a:r>
            <a:endParaRPr lang="en-ID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4277B-F8BE-0CE4-A58F-770C15AD291A}"/>
              </a:ext>
            </a:extLst>
          </p:cNvPr>
          <p:cNvGrpSpPr/>
          <p:nvPr/>
        </p:nvGrpSpPr>
        <p:grpSpPr>
          <a:xfrm flipH="1">
            <a:off x="5884098" y="1977432"/>
            <a:ext cx="417212" cy="579318"/>
            <a:chOff x="5759975" y="4827255"/>
            <a:chExt cx="672050" cy="93317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6DB659E-01AF-9FD6-52D3-DE79106B8846}"/>
                </a:ext>
              </a:extLst>
            </p:cNvPr>
            <p:cNvSpPr/>
            <p:nvPr/>
          </p:nvSpPr>
          <p:spPr>
            <a:xfrm>
              <a:off x="5759975" y="4827255"/>
              <a:ext cx="672050" cy="933173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443276-0908-98A5-91C6-084111D9E421}"/>
                </a:ext>
              </a:extLst>
            </p:cNvPr>
            <p:cNvSpPr/>
            <p:nvPr/>
          </p:nvSpPr>
          <p:spPr>
            <a:xfrm>
              <a:off x="5888212" y="4958845"/>
              <a:ext cx="424813" cy="424816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801354-724B-3D4C-99AD-D29AA2D5FCC4}"/>
              </a:ext>
            </a:extLst>
          </p:cNvPr>
          <p:cNvGrpSpPr/>
          <p:nvPr/>
        </p:nvGrpSpPr>
        <p:grpSpPr>
          <a:xfrm flipH="1">
            <a:off x="5678788" y="4311738"/>
            <a:ext cx="417212" cy="579318"/>
            <a:chOff x="5759975" y="4827255"/>
            <a:chExt cx="672050" cy="93317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1F8D143-4DFA-FD42-D502-1329DE7967D7}"/>
                </a:ext>
              </a:extLst>
            </p:cNvPr>
            <p:cNvSpPr/>
            <p:nvPr/>
          </p:nvSpPr>
          <p:spPr>
            <a:xfrm>
              <a:off x="5759975" y="4827255"/>
              <a:ext cx="672050" cy="933173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1EF98E0-AE8A-9AAA-9FB2-981B1C796EB5}"/>
                </a:ext>
              </a:extLst>
            </p:cNvPr>
            <p:cNvSpPr/>
            <p:nvPr/>
          </p:nvSpPr>
          <p:spPr>
            <a:xfrm>
              <a:off x="5888212" y="4958845"/>
              <a:ext cx="424813" cy="424816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25FFF0-0878-96DB-1BCF-45296FD83EA3}"/>
              </a:ext>
            </a:extLst>
          </p:cNvPr>
          <p:cNvGrpSpPr/>
          <p:nvPr/>
        </p:nvGrpSpPr>
        <p:grpSpPr>
          <a:xfrm flipH="1">
            <a:off x="6684177" y="5478889"/>
            <a:ext cx="417212" cy="579318"/>
            <a:chOff x="5759975" y="4827255"/>
            <a:chExt cx="672050" cy="93317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20D1E31-D1F4-291B-3A03-4BC5757A7280}"/>
                </a:ext>
              </a:extLst>
            </p:cNvPr>
            <p:cNvSpPr/>
            <p:nvPr/>
          </p:nvSpPr>
          <p:spPr>
            <a:xfrm>
              <a:off x="5759975" y="4827255"/>
              <a:ext cx="672050" cy="933173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831744D-DB17-41D5-0E80-C4895AE3DBF5}"/>
                </a:ext>
              </a:extLst>
            </p:cNvPr>
            <p:cNvSpPr/>
            <p:nvPr/>
          </p:nvSpPr>
          <p:spPr>
            <a:xfrm>
              <a:off x="5888212" y="4958846"/>
              <a:ext cx="424813" cy="424817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pic>
        <p:nvPicPr>
          <p:cNvPr id="33" name="Graphic 32" descr="Daily calendar with solid fill">
            <a:extLst>
              <a:ext uri="{FF2B5EF4-FFF2-40B4-BE49-F238E27FC236}">
                <a16:creationId xmlns:a16="http://schemas.microsoft.com/office/drawing/2014/main" id="{8CAF7794-0EBB-0551-9347-FEAA5CCAC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1020" y="4424186"/>
            <a:ext cx="195814" cy="195814"/>
          </a:xfrm>
          <a:prstGeom prst="rect">
            <a:avLst/>
          </a:prstGeom>
        </p:spPr>
      </p:pic>
      <p:pic>
        <p:nvPicPr>
          <p:cNvPr id="35" name="Graphic 34" descr="Group brainstorm with solid fill">
            <a:extLst>
              <a:ext uri="{FF2B5EF4-FFF2-40B4-BE49-F238E27FC236}">
                <a16:creationId xmlns:a16="http://schemas.microsoft.com/office/drawing/2014/main" id="{DF9BD039-81A7-3E4B-9343-6F5BCF9D2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5797" y="3048248"/>
            <a:ext cx="226818" cy="226818"/>
          </a:xfrm>
          <a:prstGeom prst="rect">
            <a:avLst/>
          </a:prstGeom>
        </p:spPr>
      </p:pic>
      <p:pic>
        <p:nvPicPr>
          <p:cNvPr id="36" name="Graphic 35" descr="Open folder with solid fill">
            <a:extLst>
              <a:ext uri="{FF2B5EF4-FFF2-40B4-BE49-F238E27FC236}">
                <a16:creationId xmlns:a16="http://schemas.microsoft.com/office/drawing/2014/main" id="{9125A019-4835-0720-F2F2-B0E3CB4A68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3731" y="5594466"/>
            <a:ext cx="194821" cy="194821"/>
          </a:xfrm>
          <a:prstGeom prst="rect">
            <a:avLst/>
          </a:prstGeom>
        </p:spPr>
      </p:pic>
      <p:pic>
        <p:nvPicPr>
          <p:cNvPr id="39" name="Graphic 38" descr="Target Audience with solid fill">
            <a:extLst>
              <a:ext uri="{FF2B5EF4-FFF2-40B4-BE49-F238E27FC236}">
                <a16:creationId xmlns:a16="http://schemas.microsoft.com/office/drawing/2014/main" id="{C25C023A-D8DC-18CF-5C2D-DF988A3B35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60177" y="929839"/>
            <a:ext cx="187992" cy="187992"/>
          </a:xfrm>
          <a:prstGeom prst="rect">
            <a:avLst/>
          </a:prstGeom>
        </p:spPr>
      </p:pic>
      <p:pic>
        <p:nvPicPr>
          <p:cNvPr id="50" name="Graphic 49" descr="Office Chair with solid fill">
            <a:extLst>
              <a:ext uri="{FF2B5EF4-FFF2-40B4-BE49-F238E27FC236}">
                <a16:creationId xmlns:a16="http://schemas.microsoft.com/office/drawing/2014/main" id="{8E9FE922-12FC-012D-BC62-116F25ABC5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85562" y="2080550"/>
            <a:ext cx="220876" cy="22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03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79;p36">
            <a:extLst>
              <a:ext uri="{FF2B5EF4-FFF2-40B4-BE49-F238E27FC236}">
                <a16:creationId xmlns:a16="http://schemas.microsoft.com/office/drawing/2014/main" id="{ADA68D25-A74A-F5AD-64FE-710CFADF01C2}"/>
              </a:ext>
            </a:extLst>
          </p:cNvPr>
          <p:cNvSpPr/>
          <p:nvPr/>
        </p:nvSpPr>
        <p:spPr>
          <a:xfrm flipH="1">
            <a:off x="0" y="0"/>
            <a:ext cx="6972226" cy="6858000"/>
          </a:xfrm>
          <a:custGeom>
            <a:avLst/>
            <a:gdLst/>
            <a:ahLst/>
            <a:cxnLst/>
            <a:rect l="l" t="t" r="r" b="b"/>
            <a:pathLst>
              <a:path w="132660" h="145090" extrusionOk="0">
                <a:moveTo>
                  <a:pt x="17741" y="0"/>
                </a:moveTo>
                <a:lnTo>
                  <a:pt x="17753" y="24801"/>
                </a:lnTo>
                <a:cubicBezTo>
                  <a:pt x="17741" y="34235"/>
                  <a:pt x="25409" y="41910"/>
                  <a:pt x="34840" y="41910"/>
                </a:cubicBezTo>
                <a:cubicBezTo>
                  <a:pt x="34847" y="41910"/>
                  <a:pt x="34855" y="41910"/>
                  <a:pt x="34862" y="41910"/>
                </a:cubicBezTo>
                <a:lnTo>
                  <a:pt x="45804" y="41910"/>
                </a:lnTo>
                <a:cubicBezTo>
                  <a:pt x="50352" y="41922"/>
                  <a:pt x="54055" y="45613"/>
                  <a:pt x="54055" y="50161"/>
                </a:cubicBezTo>
                <a:cubicBezTo>
                  <a:pt x="54055" y="54721"/>
                  <a:pt x="50364" y="58412"/>
                  <a:pt x="45804" y="58412"/>
                </a:cubicBezTo>
                <a:lnTo>
                  <a:pt x="27028" y="58412"/>
                </a:lnTo>
                <a:cubicBezTo>
                  <a:pt x="12121" y="58412"/>
                  <a:pt x="1" y="70532"/>
                  <a:pt x="1" y="85439"/>
                </a:cubicBezTo>
                <a:cubicBezTo>
                  <a:pt x="1" y="92880"/>
                  <a:pt x="3037" y="99643"/>
                  <a:pt x="7918" y="104525"/>
                </a:cubicBezTo>
                <a:cubicBezTo>
                  <a:pt x="12824" y="109418"/>
                  <a:pt x="19574" y="112454"/>
                  <a:pt x="27028" y="112454"/>
                </a:cubicBezTo>
                <a:lnTo>
                  <a:pt x="48328" y="112454"/>
                </a:lnTo>
                <a:cubicBezTo>
                  <a:pt x="50697" y="112454"/>
                  <a:pt x="52924" y="113383"/>
                  <a:pt x="54591" y="115050"/>
                </a:cubicBezTo>
                <a:cubicBezTo>
                  <a:pt x="56270" y="116729"/>
                  <a:pt x="57198" y="118955"/>
                  <a:pt x="57198" y="121324"/>
                </a:cubicBezTo>
                <a:cubicBezTo>
                  <a:pt x="57198" y="127670"/>
                  <a:pt x="59663" y="133635"/>
                  <a:pt x="64163" y="138124"/>
                </a:cubicBezTo>
                <a:cubicBezTo>
                  <a:pt x="68652" y="142613"/>
                  <a:pt x="74605" y="145077"/>
                  <a:pt x="80951" y="145077"/>
                </a:cubicBezTo>
                <a:lnTo>
                  <a:pt x="132660" y="145089"/>
                </a:lnTo>
                <a:lnTo>
                  <a:pt x="132660" y="130195"/>
                </a:lnTo>
                <a:lnTo>
                  <a:pt x="80963" y="130195"/>
                </a:lnTo>
                <a:cubicBezTo>
                  <a:pt x="78594" y="130195"/>
                  <a:pt x="76367" y="129266"/>
                  <a:pt x="74688" y="127599"/>
                </a:cubicBezTo>
                <a:cubicBezTo>
                  <a:pt x="73010" y="125920"/>
                  <a:pt x="72093" y="123694"/>
                  <a:pt x="72093" y="121324"/>
                </a:cubicBezTo>
                <a:cubicBezTo>
                  <a:pt x="72081" y="108228"/>
                  <a:pt x="61425" y="97572"/>
                  <a:pt x="48328" y="97572"/>
                </a:cubicBezTo>
                <a:lnTo>
                  <a:pt x="27016" y="97572"/>
                </a:lnTo>
                <a:cubicBezTo>
                  <a:pt x="20336" y="97572"/>
                  <a:pt x="14895" y="92118"/>
                  <a:pt x="14883" y="85439"/>
                </a:cubicBezTo>
                <a:cubicBezTo>
                  <a:pt x="14895" y="78748"/>
                  <a:pt x="20336" y="73307"/>
                  <a:pt x="27016" y="73307"/>
                </a:cubicBezTo>
                <a:lnTo>
                  <a:pt x="45816" y="73307"/>
                </a:lnTo>
                <a:cubicBezTo>
                  <a:pt x="58567" y="73307"/>
                  <a:pt x="68950" y="62924"/>
                  <a:pt x="68950" y="50173"/>
                </a:cubicBezTo>
                <a:cubicBezTo>
                  <a:pt x="68950" y="37405"/>
                  <a:pt x="58579" y="27039"/>
                  <a:pt x="45826" y="27039"/>
                </a:cubicBezTo>
                <a:cubicBezTo>
                  <a:pt x="45819" y="27039"/>
                  <a:pt x="45811" y="27039"/>
                  <a:pt x="45804" y="27039"/>
                </a:cubicBezTo>
                <a:lnTo>
                  <a:pt x="34862" y="27039"/>
                </a:lnTo>
                <a:cubicBezTo>
                  <a:pt x="34100" y="27039"/>
                  <a:pt x="33576" y="26682"/>
                  <a:pt x="33279" y="26384"/>
                </a:cubicBezTo>
                <a:cubicBezTo>
                  <a:pt x="32981" y="26087"/>
                  <a:pt x="32624" y="25563"/>
                  <a:pt x="32624" y="24801"/>
                </a:cubicBezTo>
                <a:lnTo>
                  <a:pt x="32624" y="12"/>
                </a:lnTo>
                <a:lnTo>
                  <a:pt x="17741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380;p36">
            <a:extLst>
              <a:ext uri="{FF2B5EF4-FFF2-40B4-BE49-F238E27FC236}">
                <a16:creationId xmlns:a16="http://schemas.microsoft.com/office/drawing/2014/main" id="{6727252B-3699-0614-5B3D-710076D0342D}"/>
              </a:ext>
            </a:extLst>
          </p:cNvPr>
          <p:cNvSpPr/>
          <p:nvPr/>
        </p:nvSpPr>
        <p:spPr>
          <a:xfrm flipH="1">
            <a:off x="653111" y="508001"/>
            <a:ext cx="5954404" cy="6045200"/>
          </a:xfrm>
          <a:custGeom>
            <a:avLst/>
            <a:gdLst/>
            <a:ahLst/>
            <a:cxnLst/>
            <a:rect l="l" t="t" r="r" b="b"/>
            <a:pathLst>
              <a:path w="114456" h="124456" extrusionOk="0">
                <a:moveTo>
                  <a:pt x="17741" y="0"/>
                </a:moveTo>
                <a:lnTo>
                  <a:pt x="17741" y="4167"/>
                </a:lnTo>
                <a:lnTo>
                  <a:pt x="18741" y="4167"/>
                </a:lnTo>
                <a:lnTo>
                  <a:pt x="18741" y="0"/>
                </a:lnTo>
                <a:close/>
                <a:moveTo>
                  <a:pt x="17741" y="8346"/>
                </a:moveTo>
                <a:lnTo>
                  <a:pt x="17741" y="11109"/>
                </a:lnTo>
                <a:cubicBezTo>
                  <a:pt x="17753" y="11597"/>
                  <a:pt x="17789" y="12109"/>
                  <a:pt x="17860" y="12585"/>
                </a:cubicBezTo>
                <a:lnTo>
                  <a:pt x="18837" y="12442"/>
                </a:lnTo>
                <a:cubicBezTo>
                  <a:pt x="18777" y="12002"/>
                  <a:pt x="18741" y="11561"/>
                  <a:pt x="18741" y="11109"/>
                </a:cubicBezTo>
                <a:lnTo>
                  <a:pt x="18741" y="8358"/>
                </a:lnTo>
                <a:lnTo>
                  <a:pt x="17741" y="8346"/>
                </a:lnTo>
                <a:close/>
                <a:moveTo>
                  <a:pt x="20230" y="16133"/>
                </a:moveTo>
                <a:lnTo>
                  <a:pt x="19396" y="16669"/>
                </a:lnTo>
                <a:cubicBezTo>
                  <a:pt x="19789" y="17252"/>
                  <a:pt x="20230" y="17800"/>
                  <a:pt x="20730" y="18300"/>
                </a:cubicBezTo>
                <a:cubicBezTo>
                  <a:pt x="21265" y="18836"/>
                  <a:pt x="21873" y="19312"/>
                  <a:pt x="22516" y="19717"/>
                </a:cubicBezTo>
                <a:lnTo>
                  <a:pt x="23040" y="18872"/>
                </a:lnTo>
                <a:cubicBezTo>
                  <a:pt x="21920" y="18181"/>
                  <a:pt x="20944" y="17228"/>
                  <a:pt x="20230" y="16133"/>
                </a:cubicBezTo>
                <a:close/>
                <a:moveTo>
                  <a:pt x="26742" y="20217"/>
                </a:moveTo>
                <a:lnTo>
                  <a:pt x="26611" y="21193"/>
                </a:lnTo>
                <a:cubicBezTo>
                  <a:pt x="27040" y="21253"/>
                  <a:pt x="27481" y="21277"/>
                  <a:pt x="27921" y="21277"/>
                </a:cubicBezTo>
                <a:lnTo>
                  <a:pt x="30850" y="21277"/>
                </a:lnTo>
                <a:lnTo>
                  <a:pt x="30850" y="20276"/>
                </a:lnTo>
                <a:lnTo>
                  <a:pt x="27921" y="20276"/>
                </a:lnTo>
                <a:cubicBezTo>
                  <a:pt x="27528" y="20276"/>
                  <a:pt x="27123" y="20265"/>
                  <a:pt x="26742" y="20217"/>
                </a:cubicBezTo>
                <a:close/>
                <a:moveTo>
                  <a:pt x="35029" y="20276"/>
                </a:moveTo>
                <a:lnTo>
                  <a:pt x="35029" y="21277"/>
                </a:lnTo>
                <a:lnTo>
                  <a:pt x="39196" y="21277"/>
                </a:lnTo>
                <a:lnTo>
                  <a:pt x="39208" y="20288"/>
                </a:lnTo>
                <a:lnTo>
                  <a:pt x="38875" y="20288"/>
                </a:lnTo>
                <a:lnTo>
                  <a:pt x="35029" y="20276"/>
                </a:lnTo>
                <a:close/>
                <a:moveTo>
                  <a:pt x="43459" y="20943"/>
                </a:moveTo>
                <a:lnTo>
                  <a:pt x="43173" y="21908"/>
                </a:lnTo>
                <a:cubicBezTo>
                  <a:pt x="44471" y="22289"/>
                  <a:pt x="45709" y="22836"/>
                  <a:pt x="46864" y="23551"/>
                </a:cubicBezTo>
                <a:lnTo>
                  <a:pt x="47376" y="22705"/>
                </a:lnTo>
                <a:cubicBezTo>
                  <a:pt x="46161" y="21943"/>
                  <a:pt x="44840" y="21348"/>
                  <a:pt x="43459" y="20943"/>
                </a:cubicBezTo>
                <a:close/>
                <a:moveTo>
                  <a:pt x="50710" y="25432"/>
                </a:moveTo>
                <a:lnTo>
                  <a:pt x="49971" y="26099"/>
                </a:lnTo>
                <a:cubicBezTo>
                  <a:pt x="50900" y="27087"/>
                  <a:pt x="51686" y="28194"/>
                  <a:pt x="52317" y="29385"/>
                </a:cubicBezTo>
                <a:lnTo>
                  <a:pt x="53186" y="28932"/>
                </a:lnTo>
                <a:cubicBezTo>
                  <a:pt x="52519" y="27646"/>
                  <a:pt x="51686" y="26480"/>
                  <a:pt x="50710" y="25432"/>
                </a:cubicBezTo>
                <a:close/>
                <a:moveTo>
                  <a:pt x="54674" y="32957"/>
                </a:moveTo>
                <a:lnTo>
                  <a:pt x="53710" y="33183"/>
                </a:lnTo>
                <a:cubicBezTo>
                  <a:pt x="53936" y="34242"/>
                  <a:pt x="54067" y="35362"/>
                  <a:pt x="54067" y="36481"/>
                </a:cubicBezTo>
                <a:cubicBezTo>
                  <a:pt x="54067" y="36707"/>
                  <a:pt x="54055" y="36957"/>
                  <a:pt x="54043" y="37195"/>
                </a:cubicBezTo>
                <a:lnTo>
                  <a:pt x="55032" y="37243"/>
                </a:lnTo>
                <a:cubicBezTo>
                  <a:pt x="55055" y="36981"/>
                  <a:pt x="55055" y="36731"/>
                  <a:pt x="55055" y="36469"/>
                </a:cubicBezTo>
                <a:cubicBezTo>
                  <a:pt x="55055" y="35290"/>
                  <a:pt x="54924" y="34111"/>
                  <a:pt x="54674" y="32957"/>
                </a:cubicBezTo>
                <a:close/>
                <a:moveTo>
                  <a:pt x="53329" y="41160"/>
                </a:moveTo>
                <a:cubicBezTo>
                  <a:pt x="52912" y="42446"/>
                  <a:pt x="52329" y="43672"/>
                  <a:pt x="51579" y="44791"/>
                </a:cubicBezTo>
                <a:lnTo>
                  <a:pt x="52412" y="45339"/>
                </a:lnTo>
                <a:cubicBezTo>
                  <a:pt x="53210" y="44137"/>
                  <a:pt x="53829" y="42839"/>
                  <a:pt x="54270" y="41470"/>
                </a:cubicBezTo>
                <a:lnTo>
                  <a:pt x="53329" y="41160"/>
                </a:lnTo>
                <a:close/>
                <a:moveTo>
                  <a:pt x="48948" y="47851"/>
                </a:moveTo>
                <a:cubicBezTo>
                  <a:pt x="47924" y="48744"/>
                  <a:pt x="46804" y="49506"/>
                  <a:pt x="45602" y="50102"/>
                </a:cubicBezTo>
                <a:lnTo>
                  <a:pt x="46042" y="50983"/>
                </a:lnTo>
                <a:cubicBezTo>
                  <a:pt x="47316" y="50352"/>
                  <a:pt x="48531" y="49542"/>
                  <a:pt x="49602" y="48601"/>
                </a:cubicBezTo>
                <a:lnTo>
                  <a:pt x="48948" y="47851"/>
                </a:lnTo>
                <a:close/>
                <a:moveTo>
                  <a:pt x="21004" y="51673"/>
                </a:moveTo>
                <a:lnTo>
                  <a:pt x="21004" y="52661"/>
                </a:lnTo>
                <a:lnTo>
                  <a:pt x="25183" y="52661"/>
                </a:lnTo>
                <a:lnTo>
                  <a:pt x="25183" y="51673"/>
                </a:lnTo>
                <a:close/>
                <a:moveTo>
                  <a:pt x="29362" y="51661"/>
                </a:moveTo>
                <a:lnTo>
                  <a:pt x="29362" y="52661"/>
                </a:lnTo>
                <a:lnTo>
                  <a:pt x="33541" y="52661"/>
                </a:lnTo>
                <a:lnTo>
                  <a:pt x="33541" y="51673"/>
                </a:lnTo>
                <a:lnTo>
                  <a:pt x="29362" y="51661"/>
                </a:lnTo>
                <a:close/>
                <a:moveTo>
                  <a:pt x="41780" y="51387"/>
                </a:moveTo>
                <a:cubicBezTo>
                  <a:pt x="40827" y="51566"/>
                  <a:pt x="39839" y="51673"/>
                  <a:pt x="38875" y="51673"/>
                </a:cubicBezTo>
                <a:lnTo>
                  <a:pt x="37720" y="51673"/>
                </a:lnTo>
                <a:lnTo>
                  <a:pt x="37708" y="52661"/>
                </a:lnTo>
                <a:lnTo>
                  <a:pt x="38863" y="52661"/>
                </a:lnTo>
                <a:cubicBezTo>
                  <a:pt x="39911" y="52661"/>
                  <a:pt x="40947" y="52566"/>
                  <a:pt x="41970" y="52364"/>
                </a:cubicBezTo>
                <a:lnTo>
                  <a:pt x="41780" y="51387"/>
                </a:lnTo>
                <a:close/>
                <a:moveTo>
                  <a:pt x="16765" y="51947"/>
                </a:moveTo>
                <a:cubicBezTo>
                  <a:pt x="15348" y="52173"/>
                  <a:pt x="13967" y="52566"/>
                  <a:pt x="12645" y="53090"/>
                </a:cubicBezTo>
                <a:lnTo>
                  <a:pt x="13003" y="54019"/>
                </a:lnTo>
                <a:cubicBezTo>
                  <a:pt x="14265" y="53519"/>
                  <a:pt x="15586" y="53138"/>
                  <a:pt x="16920" y="52923"/>
                </a:cubicBezTo>
                <a:lnTo>
                  <a:pt x="16765" y="51947"/>
                </a:lnTo>
                <a:close/>
                <a:moveTo>
                  <a:pt x="8859" y="55090"/>
                </a:moveTo>
                <a:cubicBezTo>
                  <a:pt x="7800" y="55805"/>
                  <a:pt x="6799" y="56638"/>
                  <a:pt x="5883" y="57555"/>
                </a:cubicBezTo>
                <a:lnTo>
                  <a:pt x="5597" y="57841"/>
                </a:lnTo>
                <a:lnTo>
                  <a:pt x="6299" y="58531"/>
                </a:lnTo>
                <a:lnTo>
                  <a:pt x="6585" y="58257"/>
                </a:lnTo>
                <a:cubicBezTo>
                  <a:pt x="7454" y="57388"/>
                  <a:pt x="8407" y="56602"/>
                  <a:pt x="9431" y="55912"/>
                </a:cubicBezTo>
                <a:lnTo>
                  <a:pt x="8859" y="55090"/>
                </a:lnTo>
                <a:close/>
                <a:moveTo>
                  <a:pt x="2977" y="61222"/>
                </a:moveTo>
                <a:cubicBezTo>
                  <a:pt x="2227" y="62448"/>
                  <a:pt x="1608" y="63746"/>
                  <a:pt x="1132" y="65080"/>
                </a:cubicBezTo>
                <a:lnTo>
                  <a:pt x="2073" y="65413"/>
                </a:lnTo>
                <a:cubicBezTo>
                  <a:pt x="2525" y="64139"/>
                  <a:pt x="3108" y="62901"/>
                  <a:pt x="3823" y="61746"/>
                </a:cubicBezTo>
                <a:lnTo>
                  <a:pt x="2977" y="61222"/>
                </a:lnTo>
                <a:close/>
                <a:moveTo>
                  <a:pt x="168" y="69247"/>
                </a:moveTo>
                <a:cubicBezTo>
                  <a:pt x="60" y="70068"/>
                  <a:pt x="1" y="70902"/>
                  <a:pt x="1" y="71747"/>
                </a:cubicBezTo>
                <a:cubicBezTo>
                  <a:pt x="1" y="72330"/>
                  <a:pt x="37" y="72926"/>
                  <a:pt x="84" y="73521"/>
                </a:cubicBezTo>
                <a:lnTo>
                  <a:pt x="1072" y="73438"/>
                </a:lnTo>
                <a:cubicBezTo>
                  <a:pt x="1025" y="72878"/>
                  <a:pt x="1001" y="72307"/>
                  <a:pt x="1001" y="71747"/>
                </a:cubicBezTo>
                <a:cubicBezTo>
                  <a:pt x="1001" y="70949"/>
                  <a:pt x="1049" y="70152"/>
                  <a:pt x="1156" y="69366"/>
                </a:cubicBezTo>
                <a:lnTo>
                  <a:pt x="168" y="69247"/>
                </a:lnTo>
                <a:close/>
                <a:moveTo>
                  <a:pt x="1858" y="77426"/>
                </a:moveTo>
                <a:lnTo>
                  <a:pt x="906" y="77712"/>
                </a:lnTo>
                <a:cubicBezTo>
                  <a:pt x="1334" y="79069"/>
                  <a:pt x="1906" y="80391"/>
                  <a:pt x="2608" y="81629"/>
                </a:cubicBezTo>
                <a:lnTo>
                  <a:pt x="3478" y="81153"/>
                </a:lnTo>
                <a:cubicBezTo>
                  <a:pt x="2811" y="79962"/>
                  <a:pt x="2263" y="78712"/>
                  <a:pt x="1858" y="77426"/>
                </a:cubicBezTo>
                <a:close/>
                <a:moveTo>
                  <a:pt x="5847" y="84439"/>
                </a:moveTo>
                <a:lnTo>
                  <a:pt x="5109" y="85106"/>
                </a:lnTo>
                <a:cubicBezTo>
                  <a:pt x="5359" y="85380"/>
                  <a:pt x="5621" y="85665"/>
                  <a:pt x="5883" y="85927"/>
                </a:cubicBezTo>
                <a:cubicBezTo>
                  <a:pt x="6633" y="86677"/>
                  <a:pt x="7430" y="87368"/>
                  <a:pt x="8276" y="87975"/>
                </a:cubicBezTo>
                <a:lnTo>
                  <a:pt x="8859" y="87166"/>
                </a:lnTo>
                <a:cubicBezTo>
                  <a:pt x="7764" y="86380"/>
                  <a:pt x="6740" y="85451"/>
                  <a:pt x="5847" y="84439"/>
                </a:cubicBezTo>
                <a:close/>
                <a:moveTo>
                  <a:pt x="12383" y="89202"/>
                </a:moveTo>
                <a:lnTo>
                  <a:pt x="11979" y="90106"/>
                </a:lnTo>
                <a:cubicBezTo>
                  <a:pt x="13276" y="90678"/>
                  <a:pt x="14646" y="91119"/>
                  <a:pt x="16051" y="91404"/>
                </a:cubicBezTo>
                <a:lnTo>
                  <a:pt x="16253" y="90428"/>
                </a:lnTo>
                <a:cubicBezTo>
                  <a:pt x="14919" y="90166"/>
                  <a:pt x="13622" y="89749"/>
                  <a:pt x="12383" y="89202"/>
                </a:cubicBezTo>
                <a:close/>
                <a:moveTo>
                  <a:pt x="20301" y="90821"/>
                </a:moveTo>
                <a:lnTo>
                  <a:pt x="20301" y="91809"/>
                </a:lnTo>
                <a:lnTo>
                  <a:pt x="24480" y="91809"/>
                </a:lnTo>
                <a:lnTo>
                  <a:pt x="24468" y="90821"/>
                </a:lnTo>
                <a:close/>
                <a:moveTo>
                  <a:pt x="28659" y="90833"/>
                </a:moveTo>
                <a:lnTo>
                  <a:pt x="28659" y="91809"/>
                </a:lnTo>
                <a:lnTo>
                  <a:pt x="32826" y="91809"/>
                </a:lnTo>
                <a:lnTo>
                  <a:pt x="32826" y="90833"/>
                </a:lnTo>
                <a:close/>
                <a:moveTo>
                  <a:pt x="37017" y="90821"/>
                </a:moveTo>
                <a:lnTo>
                  <a:pt x="37006" y="91809"/>
                </a:lnTo>
                <a:lnTo>
                  <a:pt x="41185" y="91809"/>
                </a:lnTo>
                <a:lnTo>
                  <a:pt x="41185" y="90821"/>
                </a:lnTo>
                <a:close/>
                <a:moveTo>
                  <a:pt x="45447" y="91309"/>
                </a:moveTo>
                <a:lnTo>
                  <a:pt x="45209" y="92273"/>
                </a:lnTo>
                <a:cubicBezTo>
                  <a:pt x="46507" y="92607"/>
                  <a:pt x="47781" y="93095"/>
                  <a:pt x="48971" y="93738"/>
                </a:cubicBezTo>
                <a:lnTo>
                  <a:pt x="49436" y="92881"/>
                </a:lnTo>
                <a:cubicBezTo>
                  <a:pt x="48174" y="92178"/>
                  <a:pt x="46840" y="91654"/>
                  <a:pt x="45447" y="91309"/>
                </a:cubicBezTo>
                <a:close/>
                <a:moveTo>
                  <a:pt x="52912" y="95393"/>
                </a:moveTo>
                <a:lnTo>
                  <a:pt x="52234" y="96107"/>
                </a:lnTo>
                <a:lnTo>
                  <a:pt x="52555" y="96441"/>
                </a:lnTo>
                <a:cubicBezTo>
                  <a:pt x="53412" y="97286"/>
                  <a:pt x="54162" y="98227"/>
                  <a:pt x="54793" y="99239"/>
                </a:cubicBezTo>
                <a:lnTo>
                  <a:pt x="55639" y="98715"/>
                </a:lnTo>
                <a:cubicBezTo>
                  <a:pt x="54972" y="97643"/>
                  <a:pt x="54174" y="96643"/>
                  <a:pt x="53281" y="95750"/>
                </a:cubicBezTo>
                <a:cubicBezTo>
                  <a:pt x="53162" y="95631"/>
                  <a:pt x="53043" y="95500"/>
                  <a:pt x="52912" y="95393"/>
                </a:cubicBezTo>
                <a:close/>
                <a:moveTo>
                  <a:pt x="57437" y="102608"/>
                </a:moveTo>
                <a:lnTo>
                  <a:pt x="56496" y="102906"/>
                </a:lnTo>
                <a:cubicBezTo>
                  <a:pt x="56889" y="104192"/>
                  <a:pt x="57127" y="105537"/>
                  <a:pt x="57187" y="106882"/>
                </a:cubicBezTo>
                <a:lnTo>
                  <a:pt x="58175" y="106835"/>
                </a:lnTo>
                <a:cubicBezTo>
                  <a:pt x="58115" y="105394"/>
                  <a:pt x="57865" y="103977"/>
                  <a:pt x="57437" y="102608"/>
                </a:cubicBezTo>
                <a:close/>
                <a:moveTo>
                  <a:pt x="58544" y="110907"/>
                </a:moveTo>
                <a:lnTo>
                  <a:pt x="57568" y="111121"/>
                </a:lnTo>
                <a:cubicBezTo>
                  <a:pt x="57865" y="112526"/>
                  <a:pt x="58342" y="113883"/>
                  <a:pt x="58984" y="115169"/>
                </a:cubicBezTo>
                <a:lnTo>
                  <a:pt x="59866" y="114729"/>
                </a:lnTo>
                <a:cubicBezTo>
                  <a:pt x="59258" y="113514"/>
                  <a:pt x="58818" y="112228"/>
                  <a:pt x="58544" y="110907"/>
                </a:cubicBezTo>
                <a:close/>
                <a:moveTo>
                  <a:pt x="62128" y="118062"/>
                </a:moveTo>
                <a:lnTo>
                  <a:pt x="61378" y="118729"/>
                </a:lnTo>
                <a:cubicBezTo>
                  <a:pt x="61628" y="119003"/>
                  <a:pt x="61878" y="119265"/>
                  <a:pt x="62128" y="119527"/>
                </a:cubicBezTo>
                <a:cubicBezTo>
                  <a:pt x="62890" y="120277"/>
                  <a:pt x="63723" y="120956"/>
                  <a:pt x="64604" y="121563"/>
                </a:cubicBezTo>
                <a:lnTo>
                  <a:pt x="65164" y="120741"/>
                </a:lnTo>
                <a:cubicBezTo>
                  <a:pt x="64057" y="119991"/>
                  <a:pt x="63033" y="119086"/>
                  <a:pt x="62128" y="118062"/>
                </a:cubicBezTo>
                <a:close/>
                <a:moveTo>
                  <a:pt x="68771" y="122563"/>
                </a:moveTo>
                <a:lnTo>
                  <a:pt x="68438" y="123492"/>
                </a:lnTo>
                <a:cubicBezTo>
                  <a:pt x="69783" y="123968"/>
                  <a:pt x="71200" y="124265"/>
                  <a:pt x="72629" y="124384"/>
                </a:cubicBezTo>
                <a:lnTo>
                  <a:pt x="72712" y="123396"/>
                </a:lnTo>
                <a:cubicBezTo>
                  <a:pt x="71367" y="123289"/>
                  <a:pt x="70033" y="123003"/>
                  <a:pt x="68771" y="122563"/>
                </a:cubicBezTo>
                <a:close/>
                <a:moveTo>
                  <a:pt x="85202" y="123444"/>
                </a:moveTo>
                <a:lnTo>
                  <a:pt x="85214" y="124444"/>
                </a:lnTo>
                <a:lnTo>
                  <a:pt x="89381" y="124444"/>
                </a:lnTo>
                <a:lnTo>
                  <a:pt x="89381" y="123456"/>
                </a:lnTo>
                <a:lnTo>
                  <a:pt x="85202" y="123444"/>
                </a:lnTo>
                <a:close/>
                <a:moveTo>
                  <a:pt x="97739" y="123444"/>
                </a:moveTo>
                <a:lnTo>
                  <a:pt x="93560" y="123456"/>
                </a:lnTo>
                <a:lnTo>
                  <a:pt x="93560" y="124444"/>
                </a:lnTo>
                <a:lnTo>
                  <a:pt x="97739" y="124444"/>
                </a:lnTo>
                <a:lnTo>
                  <a:pt x="97739" y="123444"/>
                </a:lnTo>
                <a:close/>
                <a:moveTo>
                  <a:pt x="101918" y="123444"/>
                </a:moveTo>
                <a:lnTo>
                  <a:pt x="101907" y="124444"/>
                </a:lnTo>
                <a:lnTo>
                  <a:pt x="106086" y="124444"/>
                </a:lnTo>
                <a:lnTo>
                  <a:pt x="106098" y="123444"/>
                </a:lnTo>
                <a:close/>
                <a:moveTo>
                  <a:pt x="76856" y="123444"/>
                </a:moveTo>
                <a:lnTo>
                  <a:pt x="76856" y="124456"/>
                </a:lnTo>
                <a:lnTo>
                  <a:pt x="81035" y="124444"/>
                </a:lnTo>
                <a:lnTo>
                  <a:pt x="81023" y="123444"/>
                </a:lnTo>
                <a:close/>
                <a:moveTo>
                  <a:pt x="110265" y="123444"/>
                </a:moveTo>
                <a:lnTo>
                  <a:pt x="110265" y="124456"/>
                </a:lnTo>
                <a:lnTo>
                  <a:pt x="114456" y="124444"/>
                </a:lnTo>
                <a:lnTo>
                  <a:pt x="114444" y="1234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DEC02D-9FF8-3DC1-DB3C-EA71595A399C}"/>
              </a:ext>
            </a:extLst>
          </p:cNvPr>
          <p:cNvCxnSpPr>
            <a:cxnSpLocks/>
          </p:cNvCxnSpPr>
          <p:nvPr/>
        </p:nvCxnSpPr>
        <p:spPr>
          <a:xfrm>
            <a:off x="5514856" y="1248347"/>
            <a:ext cx="1531246" cy="11288"/>
          </a:xfrm>
          <a:prstGeom prst="line">
            <a:avLst/>
          </a:prstGeom>
          <a:ln w="127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8">
            <a:extLst>
              <a:ext uri="{FF2B5EF4-FFF2-40B4-BE49-F238E27FC236}">
                <a16:creationId xmlns:a16="http://schemas.microsoft.com/office/drawing/2014/main" id="{1A3254AA-9CD0-2AF0-26C4-E2E56A205FB4}"/>
              </a:ext>
            </a:extLst>
          </p:cNvPr>
          <p:cNvSpPr txBox="1"/>
          <p:nvPr/>
        </p:nvSpPr>
        <p:spPr>
          <a:xfrm>
            <a:off x="7341367" y="744624"/>
            <a:ext cx="3638055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eiusmod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tempor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8F58C4-1BC0-A037-4DA7-BC5F55F484E2}"/>
              </a:ext>
            </a:extLst>
          </p:cNvPr>
          <p:cNvSpPr txBox="1"/>
          <p:nvPr/>
        </p:nvSpPr>
        <p:spPr>
          <a:xfrm>
            <a:off x="531530" y="2828836"/>
            <a:ext cx="3098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Roadmap Infographic</a:t>
            </a:r>
            <a:endParaRPr lang="en-ID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3B30C4-93A8-2C89-BE27-C7A6F5674C7C}"/>
              </a:ext>
            </a:extLst>
          </p:cNvPr>
          <p:cNvGrpSpPr/>
          <p:nvPr/>
        </p:nvGrpSpPr>
        <p:grpSpPr>
          <a:xfrm flipH="1">
            <a:off x="5334517" y="974360"/>
            <a:ext cx="417212" cy="579318"/>
            <a:chOff x="5759975" y="4827255"/>
            <a:chExt cx="672050" cy="93317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0982952-8505-B66D-1BB1-832CE38CE7BC}"/>
                </a:ext>
              </a:extLst>
            </p:cNvPr>
            <p:cNvSpPr/>
            <p:nvPr/>
          </p:nvSpPr>
          <p:spPr>
            <a:xfrm>
              <a:off x="5759975" y="4827255"/>
              <a:ext cx="672050" cy="933173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48C56C3-4051-C3F3-A887-8F4D6797068A}"/>
                </a:ext>
              </a:extLst>
            </p:cNvPr>
            <p:cNvSpPr/>
            <p:nvPr/>
          </p:nvSpPr>
          <p:spPr>
            <a:xfrm>
              <a:off x="5888212" y="4958845"/>
              <a:ext cx="424813" cy="424816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7B7053-A859-54C1-2604-E36E7196F79B}"/>
              </a:ext>
            </a:extLst>
          </p:cNvPr>
          <p:cNvCxnSpPr>
            <a:cxnSpLocks/>
          </p:cNvCxnSpPr>
          <p:nvPr/>
        </p:nvCxnSpPr>
        <p:spPr>
          <a:xfrm>
            <a:off x="5514856" y="2866405"/>
            <a:ext cx="1531246" cy="11288"/>
          </a:xfrm>
          <a:prstGeom prst="line">
            <a:avLst/>
          </a:prstGeom>
          <a:ln w="127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8">
            <a:extLst>
              <a:ext uri="{FF2B5EF4-FFF2-40B4-BE49-F238E27FC236}">
                <a16:creationId xmlns:a16="http://schemas.microsoft.com/office/drawing/2014/main" id="{15AC6154-8B10-A8B1-4A56-1608E2D8E76E}"/>
              </a:ext>
            </a:extLst>
          </p:cNvPr>
          <p:cNvSpPr txBox="1"/>
          <p:nvPr/>
        </p:nvSpPr>
        <p:spPr>
          <a:xfrm>
            <a:off x="7341367" y="2362682"/>
            <a:ext cx="3638055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eiusmod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tempor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.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4D87684-33CE-2BD8-122E-B245C17D41B7}"/>
              </a:ext>
            </a:extLst>
          </p:cNvPr>
          <p:cNvGrpSpPr/>
          <p:nvPr/>
        </p:nvGrpSpPr>
        <p:grpSpPr>
          <a:xfrm flipH="1">
            <a:off x="5334517" y="2592418"/>
            <a:ext cx="417212" cy="579318"/>
            <a:chOff x="5759975" y="4827255"/>
            <a:chExt cx="672050" cy="93317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16804C0-C906-A227-B8F7-894EB391E766}"/>
                </a:ext>
              </a:extLst>
            </p:cNvPr>
            <p:cNvSpPr/>
            <p:nvPr/>
          </p:nvSpPr>
          <p:spPr>
            <a:xfrm>
              <a:off x="5759975" y="4827255"/>
              <a:ext cx="672050" cy="933173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28F958-AA39-4501-226A-554955A38141}"/>
                </a:ext>
              </a:extLst>
            </p:cNvPr>
            <p:cNvSpPr/>
            <p:nvPr/>
          </p:nvSpPr>
          <p:spPr>
            <a:xfrm>
              <a:off x="5888212" y="4958845"/>
              <a:ext cx="424813" cy="424816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07BBE6-093F-4C09-2ED9-5962FBBB2D48}"/>
              </a:ext>
            </a:extLst>
          </p:cNvPr>
          <p:cNvCxnSpPr>
            <a:cxnSpLocks/>
          </p:cNvCxnSpPr>
          <p:nvPr/>
        </p:nvCxnSpPr>
        <p:spPr>
          <a:xfrm>
            <a:off x="6196742" y="4290278"/>
            <a:ext cx="897065" cy="0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8">
            <a:extLst>
              <a:ext uri="{FF2B5EF4-FFF2-40B4-BE49-F238E27FC236}">
                <a16:creationId xmlns:a16="http://schemas.microsoft.com/office/drawing/2014/main" id="{8177CAAD-419A-ECDA-1813-2DCD9CB072D5}"/>
              </a:ext>
            </a:extLst>
          </p:cNvPr>
          <p:cNvSpPr txBox="1"/>
          <p:nvPr/>
        </p:nvSpPr>
        <p:spPr>
          <a:xfrm>
            <a:off x="7341367" y="3793310"/>
            <a:ext cx="3638055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eiusmod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tempor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. 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931CB44-4410-453E-6F39-5C6B019AD091}"/>
              </a:ext>
            </a:extLst>
          </p:cNvPr>
          <p:cNvGrpSpPr/>
          <p:nvPr/>
        </p:nvGrpSpPr>
        <p:grpSpPr>
          <a:xfrm flipH="1">
            <a:off x="6175576" y="4023046"/>
            <a:ext cx="417212" cy="579318"/>
            <a:chOff x="5759975" y="4827255"/>
            <a:chExt cx="672050" cy="933173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62FCCF3-541A-9F6C-32BA-AD5E0F57B6FB}"/>
                </a:ext>
              </a:extLst>
            </p:cNvPr>
            <p:cNvSpPr/>
            <p:nvPr/>
          </p:nvSpPr>
          <p:spPr>
            <a:xfrm>
              <a:off x="5759975" y="4827255"/>
              <a:ext cx="672050" cy="933173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1F4F791-D913-2B2E-ADFF-A56FE35A4D49}"/>
                </a:ext>
              </a:extLst>
            </p:cNvPr>
            <p:cNvSpPr/>
            <p:nvPr/>
          </p:nvSpPr>
          <p:spPr>
            <a:xfrm>
              <a:off x="5888212" y="4958845"/>
              <a:ext cx="424813" cy="424816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14C389B-714F-B267-41B9-46913AAD2947}"/>
              </a:ext>
            </a:extLst>
          </p:cNvPr>
          <p:cNvCxnSpPr>
            <a:cxnSpLocks/>
          </p:cNvCxnSpPr>
          <p:nvPr/>
        </p:nvCxnSpPr>
        <p:spPr>
          <a:xfrm>
            <a:off x="3768595" y="5908336"/>
            <a:ext cx="3277507" cy="24161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8">
            <a:extLst>
              <a:ext uri="{FF2B5EF4-FFF2-40B4-BE49-F238E27FC236}">
                <a16:creationId xmlns:a16="http://schemas.microsoft.com/office/drawing/2014/main" id="{7C481494-7E80-6A3C-E76A-7211A05A68B8}"/>
              </a:ext>
            </a:extLst>
          </p:cNvPr>
          <p:cNvSpPr txBox="1"/>
          <p:nvPr/>
        </p:nvSpPr>
        <p:spPr>
          <a:xfrm>
            <a:off x="7341367" y="5417486"/>
            <a:ext cx="3638055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eiusmod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tempor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.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52CCEB2-2229-6858-3F9B-D4718E3341FC}"/>
              </a:ext>
            </a:extLst>
          </p:cNvPr>
          <p:cNvGrpSpPr/>
          <p:nvPr/>
        </p:nvGrpSpPr>
        <p:grpSpPr>
          <a:xfrm flipH="1">
            <a:off x="3277507" y="5647222"/>
            <a:ext cx="417212" cy="579318"/>
            <a:chOff x="5759975" y="4827255"/>
            <a:chExt cx="672050" cy="93317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83C4C55-046F-6018-4397-2AFB6C759ED1}"/>
                </a:ext>
              </a:extLst>
            </p:cNvPr>
            <p:cNvSpPr/>
            <p:nvPr/>
          </p:nvSpPr>
          <p:spPr>
            <a:xfrm>
              <a:off x="5759975" y="4827255"/>
              <a:ext cx="672050" cy="933173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58AC051-1E20-555C-6D4A-05B46E6BA0C8}"/>
                </a:ext>
              </a:extLst>
            </p:cNvPr>
            <p:cNvSpPr/>
            <p:nvPr/>
          </p:nvSpPr>
          <p:spPr>
            <a:xfrm>
              <a:off x="5888212" y="4958845"/>
              <a:ext cx="424813" cy="424816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4F63761-C552-6786-22CE-27A4CC6A2BED}"/>
              </a:ext>
            </a:extLst>
          </p:cNvPr>
          <p:cNvCxnSpPr/>
          <p:nvPr/>
        </p:nvCxnSpPr>
        <p:spPr>
          <a:xfrm>
            <a:off x="5648855" y="75671"/>
            <a:ext cx="0" cy="237067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Daily calendar with solid fill">
            <a:extLst>
              <a:ext uri="{FF2B5EF4-FFF2-40B4-BE49-F238E27FC236}">
                <a16:creationId xmlns:a16="http://schemas.microsoft.com/office/drawing/2014/main" id="{24E8AC4A-3E56-68A5-425D-455547E0F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448" y="4146795"/>
            <a:ext cx="165325" cy="165325"/>
          </a:xfrm>
          <a:prstGeom prst="rect">
            <a:avLst/>
          </a:prstGeom>
        </p:spPr>
      </p:pic>
      <p:pic>
        <p:nvPicPr>
          <p:cNvPr id="67" name="Graphic 66" descr="Meeting with solid fill">
            <a:extLst>
              <a:ext uri="{FF2B5EF4-FFF2-40B4-BE49-F238E27FC236}">
                <a16:creationId xmlns:a16="http://schemas.microsoft.com/office/drawing/2014/main" id="{D30F092B-0B05-5741-467C-A0E696E57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3805" y="1094951"/>
            <a:ext cx="152901" cy="152901"/>
          </a:xfrm>
          <a:prstGeom prst="rect">
            <a:avLst/>
          </a:prstGeom>
        </p:spPr>
      </p:pic>
      <p:pic>
        <p:nvPicPr>
          <p:cNvPr id="68" name="Graphic 67" descr="Group brainstorm with solid fill">
            <a:extLst>
              <a:ext uri="{FF2B5EF4-FFF2-40B4-BE49-F238E27FC236}">
                <a16:creationId xmlns:a16="http://schemas.microsoft.com/office/drawing/2014/main" id="{C6CB8336-014E-B2B9-D85C-EFA59E359E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45657" y="2686190"/>
            <a:ext cx="191502" cy="191502"/>
          </a:xfrm>
          <a:prstGeom prst="rect">
            <a:avLst/>
          </a:prstGeom>
        </p:spPr>
      </p:pic>
      <p:pic>
        <p:nvPicPr>
          <p:cNvPr id="69" name="Graphic 68" descr="Open folder with solid fill">
            <a:extLst>
              <a:ext uri="{FF2B5EF4-FFF2-40B4-BE49-F238E27FC236}">
                <a16:creationId xmlns:a16="http://schemas.microsoft.com/office/drawing/2014/main" id="{C710FB57-E312-D93C-70DA-A5C0724863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03285" y="5783072"/>
            <a:ext cx="164487" cy="16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92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32A3A90-99BE-1250-A735-5CFDA5C84832}"/>
              </a:ext>
            </a:extLst>
          </p:cNvPr>
          <p:cNvGrpSpPr/>
          <p:nvPr/>
        </p:nvGrpSpPr>
        <p:grpSpPr>
          <a:xfrm>
            <a:off x="12064" y="2143877"/>
            <a:ext cx="12179936" cy="2316247"/>
            <a:chOff x="12064" y="2270877"/>
            <a:chExt cx="12179936" cy="2316247"/>
          </a:xfrm>
        </p:grpSpPr>
        <p:sp>
          <p:nvSpPr>
            <p:cNvPr id="2" name="Google Shape;1318;p35">
              <a:extLst>
                <a:ext uri="{FF2B5EF4-FFF2-40B4-BE49-F238E27FC236}">
                  <a16:creationId xmlns:a16="http://schemas.microsoft.com/office/drawing/2014/main" id="{6883C55A-23BB-8A6C-584F-6873E02228A4}"/>
                </a:ext>
              </a:extLst>
            </p:cNvPr>
            <p:cNvSpPr/>
            <p:nvPr/>
          </p:nvSpPr>
          <p:spPr>
            <a:xfrm>
              <a:off x="12064" y="2270877"/>
              <a:ext cx="12167872" cy="2316247"/>
            </a:xfrm>
            <a:custGeom>
              <a:avLst/>
              <a:gdLst/>
              <a:ahLst/>
              <a:cxnLst/>
              <a:rect l="l" t="t" r="r" b="b"/>
              <a:pathLst>
                <a:path w="285751" h="54341" extrusionOk="0">
                  <a:moveTo>
                    <a:pt x="1" y="1"/>
                  </a:moveTo>
                  <a:lnTo>
                    <a:pt x="1" y="10145"/>
                  </a:lnTo>
                  <a:lnTo>
                    <a:pt x="167855" y="10145"/>
                  </a:lnTo>
                  <a:lnTo>
                    <a:pt x="167855" y="22111"/>
                  </a:lnTo>
                  <a:lnTo>
                    <a:pt x="112824" y="22111"/>
                  </a:lnTo>
                  <a:cubicBezTo>
                    <a:pt x="110014" y="22111"/>
                    <a:pt x="107752" y="24361"/>
                    <a:pt x="107752" y="27159"/>
                  </a:cubicBezTo>
                  <a:lnTo>
                    <a:pt x="107752" y="49269"/>
                  </a:lnTo>
                  <a:cubicBezTo>
                    <a:pt x="107752" y="52067"/>
                    <a:pt x="110014" y="54341"/>
                    <a:pt x="112824" y="54341"/>
                  </a:cubicBezTo>
                  <a:lnTo>
                    <a:pt x="285751" y="54341"/>
                  </a:lnTo>
                  <a:lnTo>
                    <a:pt x="285751" y="44197"/>
                  </a:lnTo>
                  <a:lnTo>
                    <a:pt x="117884" y="44197"/>
                  </a:lnTo>
                  <a:lnTo>
                    <a:pt x="117884" y="32231"/>
                  </a:lnTo>
                  <a:lnTo>
                    <a:pt x="172927" y="32231"/>
                  </a:lnTo>
                  <a:cubicBezTo>
                    <a:pt x="175713" y="32231"/>
                    <a:pt x="177999" y="29969"/>
                    <a:pt x="177999" y="27159"/>
                  </a:cubicBezTo>
                  <a:lnTo>
                    <a:pt x="177999" y="5073"/>
                  </a:lnTo>
                  <a:cubicBezTo>
                    <a:pt x="177999" y="2275"/>
                    <a:pt x="175713" y="1"/>
                    <a:pt x="172927" y="1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1319;p35">
              <a:extLst>
                <a:ext uri="{FF2B5EF4-FFF2-40B4-BE49-F238E27FC236}">
                  <a16:creationId xmlns:a16="http://schemas.microsoft.com/office/drawing/2014/main" id="{AE676BFB-62F7-EECF-5805-42C3EE1DAE94}"/>
                </a:ext>
              </a:extLst>
            </p:cNvPr>
            <p:cNvGrpSpPr/>
            <p:nvPr/>
          </p:nvGrpSpPr>
          <p:grpSpPr>
            <a:xfrm>
              <a:off x="12064" y="2485926"/>
              <a:ext cx="12179936" cy="1857474"/>
              <a:chOff x="124960" y="1520726"/>
              <a:chExt cx="8905896" cy="1447067"/>
            </a:xfrm>
            <a:solidFill>
              <a:schemeClr val="bg2"/>
            </a:solidFill>
          </p:grpSpPr>
          <p:sp>
            <p:nvSpPr>
              <p:cNvPr id="5" name="Google Shape;1320;p35">
                <a:extLst>
                  <a:ext uri="{FF2B5EF4-FFF2-40B4-BE49-F238E27FC236}">
                    <a16:creationId xmlns:a16="http://schemas.microsoft.com/office/drawing/2014/main" id="{1EC0245D-D4B3-8722-F5A9-7F662F5E8F6D}"/>
                  </a:ext>
                </a:extLst>
              </p:cNvPr>
              <p:cNvSpPr/>
              <p:nvPr/>
            </p:nvSpPr>
            <p:spPr>
              <a:xfrm>
                <a:off x="3868274" y="2934993"/>
                <a:ext cx="2958880" cy="32800"/>
              </a:xfrm>
              <a:custGeom>
                <a:avLst/>
                <a:gdLst/>
                <a:ahLst/>
                <a:cxnLst/>
                <a:rect l="l" t="t" r="r" b="b"/>
                <a:pathLst>
                  <a:path w="92465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3692" y="1025"/>
                    </a:lnTo>
                    <a:lnTo>
                      <a:pt x="3692" y="1"/>
                    </a:lnTo>
                    <a:close/>
                    <a:moveTo>
                      <a:pt x="9871" y="1"/>
                    </a:moveTo>
                    <a:lnTo>
                      <a:pt x="9871" y="1025"/>
                    </a:lnTo>
                    <a:lnTo>
                      <a:pt x="13562" y="1025"/>
                    </a:lnTo>
                    <a:lnTo>
                      <a:pt x="13562" y="1"/>
                    </a:lnTo>
                    <a:close/>
                    <a:moveTo>
                      <a:pt x="19730" y="1"/>
                    </a:moveTo>
                    <a:lnTo>
                      <a:pt x="19730" y="1025"/>
                    </a:lnTo>
                    <a:lnTo>
                      <a:pt x="23432" y="1025"/>
                    </a:lnTo>
                    <a:lnTo>
                      <a:pt x="23432" y="1"/>
                    </a:lnTo>
                    <a:close/>
                    <a:moveTo>
                      <a:pt x="29576" y="1"/>
                    </a:moveTo>
                    <a:lnTo>
                      <a:pt x="29576" y="1025"/>
                    </a:lnTo>
                    <a:lnTo>
                      <a:pt x="33279" y="1025"/>
                    </a:lnTo>
                    <a:lnTo>
                      <a:pt x="33279" y="1"/>
                    </a:lnTo>
                    <a:close/>
                    <a:moveTo>
                      <a:pt x="39446" y="1"/>
                    </a:moveTo>
                    <a:lnTo>
                      <a:pt x="39446" y="1025"/>
                    </a:lnTo>
                    <a:lnTo>
                      <a:pt x="43149" y="1025"/>
                    </a:lnTo>
                    <a:lnTo>
                      <a:pt x="43149" y="1"/>
                    </a:lnTo>
                    <a:close/>
                    <a:moveTo>
                      <a:pt x="49317" y="1"/>
                    </a:moveTo>
                    <a:lnTo>
                      <a:pt x="49317" y="1025"/>
                    </a:lnTo>
                    <a:lnTo>
                      <a:pt x="53019" y="1025"/>
                    </a:lnTo>
                    <a:lnTo>
                      <a:pt x="53019" y="1"/>
                    </a:lnTo>
                    <a:close/>
                    <a:moveTo>
                      <a:pt x="59187" y="1"/>
                    </a:moveTo>
                    <a:lnTo>
                      <a:pt x="59187" y="1025"/>
                    </a:lnTo>
                    <a:lnTo>
                      <a:pt x="62890" y="1025"/>
                    </a:lnTo>
                    <a:lnTo>
                      <a:pt x="62890" y="1"/>
                    </a:lnTo>
                    <a:close/>
                    <a:moveTo>
                      <a:pt x="69057" y="1"/>
                    </a:moveTo>
                    <a:lnTo>
                      <a:pt x="69057" y="1025"/>
                    </a:lnTo>
                    <a:lnTo>
                      <a:pt x="72760" y="1025"/>
                    </a:lnTo>
                    <a:lnTo>
                      <a:pt x="72760" y="1"/>
                    </a:lnTo>
                    <a:close/>
                    <a:moveTo>
                      <a:pt x="78927" y="1"/>
                    </a:moveTo>
                    <a:lnTo>
                      <a:pt x="78927" y="1025"/>
                    </a:lnTo>
                    <a:lnTo>
                      <a:pt x="82595" y="1025"/>
                    </a:lnTo>
                    <a:lnTo>
                      <a:pt x="82595" y="1"/>
                    </a:lnTo>
                    <a:close/>
                    <a:moveTo>
                      <a:pt x="88762" y="1"/>
                    </a:moveTo>
                    <a:lnTo>
                      <a:pt x="88762" y="1025"/>
                    </a:lnTo>
                    <a:lnTo>
                      <a:pt x="92465" y="1025"/>
                    </a:lnTo>
                    <a:lnTo>
                      <a:pt x="92465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321;p35">
                <a:extLst>
                  <a:ext uri="{FF2B5EF4-FFF2-40B4-BE49-F238E27FC236}">
                    <a16:creationId xmlns:a16="http://schemas.microsoft.com/office/drawing/2014/main" id="{DBC6906B-FA6C-1290-ECFA-11B2639CC5D0}"/>
                  </a:ext>
                </a:extLst>
              </p:cNvPr>
              <p:cNvSpPr/>
              <p:nvPr/>
            </p:nvSpPr>
            <p:spPr>
              <a:xfrm>
                <a:off x="7018375" y="2934993"/>
                <a:ext cx="2012480" cy="32800"/>
              </a:xfrm>
              <a:custGeom>
                <a:avLst/>
                <a:gdLst/>
                <a:ahLst/>
                <a:cxnLst/>
                <a:rect l="l" t="t" r="r" b="b"/>
                <a:pathLst>
                  <a:path w="62890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3704" y="1025"/>
                    </a:lnTo>
                    <a:lnTo>
                      <a:pt x="3704" y="1"/>
                    </a:lnTo>
                    <a:close/>
                    <a:moveTo>
                      <a:pt x="9871" y="1"/>
                    </a:moveTo>
                    <a:lnTo>
                      <a:pt x="9871" y="1025"/>
                    </a:lnTo>
                    <a:lnTo>
                      <a:pt x="13574" y="1025"/>
                    </a:lnTo>
                    <a:lnTo>
                      <a:pt x="13574" y="1"/>
                    </a:lnTo>
                    <a:close/>
                    <a:moveTo>
                      <a:pt x="19741" y="1"/>
                    </a:moveTo>
                    <a:lnTo>
                      <a:pt x="19741" y="1025"/>
                    </a:lnTo>
                    <a:lnTo>
                      <a:pt x="23444" y="1025"/>
                    </a:lnTo>
                    <a:lnTo>
                      <a:pt x="23444" y="1"/>
                    </a:lnTo>
                    <a:close/>
                    <a:moveTo>
                      <a:pt x="29588" y="1"/>
                    </a:moveTo>
                    <a:lnTo>
                      <a:pt x="29588" y="1025"/>
                    </a:lnTo>
                    <a:lnTo>
                      <a:pt x="33279" y="1025"/>
                    </a:lnTo>
                    <a:lnTo>
                      <a:pt x="33279" y="1"/>
                    </a:lnTo>
                    <a:close/>
                    <a:moveTo>
                      <a:pt x="39446" y="1"/>
                    </a:moveTo>
                    <a:lnTo>
                      <a:pt x="39446" y="1025"/>
                    </a:lnTo>
                    <a:lnTo>
                      <a:pt x="43149" y="1025"/>
                    </a:lnTo>
                    <a:lnTo>
                      <a:pt x="43149" y="1"/>
                    </a:lnTo>
                    <a:close/>
                    <a:moveTo>
                      <a:pt x="49316" y="1"/>
                    </a:moveTo>
                    <a:lnTo>
                      <a:pt x="49316" y="1025"/>
                    </a:lnTo>
                    <a:lnTo>
                      <a:pt x="53019" y="1025"/>
                    </a:lnTo>
                    <a:lnTo>
                      <a:pt x="53019" y="1"/>
                    </a:lnTo>
                    <a:close/>
                    <a:moveTo>
                      <a:pt x="59187" y="1"/>
                    </a:moveTo>
                    <a:lnTo>
                      <a:pt x="59187" y="1025"/>
                    </a:lnTo>
                    <a:lnTo>
                      <a:pt x="62890" y="1025"/>
                    </a:lnTo>
                    <a:lnTo>
                      <a:pt x="6289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322;p35">
                <a:extLst>
                  <a:ext uri="{FF2B5EF4-FFF2-40B4-BE49-F238E27FC236}">
                    <a16:creationId xmlns:a16="http://schemas.microsoft.com/office/drawing/2014/main" id="{83F7D6A5-111C-42FB-447A-7CD57C629505}"/>
                  </a:ext>
                </a:extLst>
              </p:cNvPr>
              <p:cNvSpPr/>
              <p:nvPr/>
            </p:nvSpPr>
            <p:spPr>
              <a:xfrm>
                <a:off x="124960" y="1520726"/>
                <a:ext cx="2012480" cy="32800"/>
              </a:xfrm>
              <a:custGeom>
                <a:avLst/>
                <a:gdLst/>
                <a:ahLst/>
                <a:cxnLst/>
                <a:rect l="l" t="t" r="r" b="b"/>
                <a:pathLst>
                  <a:path w="62890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3692" y="1025"/>
                    </a:lnTo>
                    <a:lnTo>
                      <a:pt x="3692" y="1"/>
                    </a:lnTo>
                    <a:close/>
                    <a:moveTo>
                      <a:pt x="9859" y="1"/>
                    </a:moveTo>
                    <a:lnTo>
                      <a:pt x="9859" y="1025"/>
                    </a:lnTo>
                    <a:lnTo>
                      <a:pt x="13562" y="1025"/>
                    </a:lnTo>
                    <a:lnTo>
                      <a:pt x="13562" y="1"/>
                    </a:lnTo>
                    <a:close/>
                    <a:moveTo>
                      <a:pt x="19730" y="1"/>
                    </a:moveTo>
                    <a:lnTo>
                      <a:pt x="19730" y="1025"/>
                    </a:lnTo>
                    <a:lnTo>
                      <a:pt x="23432" y="1025"/>
                    </a:lnTo>
                    <a:lnTo>
                      <a:pt x="23432" y="1"/>
                    </a:lnTo>
                    <a:close/>
                    <a:moveTo>
                      <a:pt x="29600" y="1"/>
                    </a:moveTo>
                    <a:lnTo>
                      <a:pt x="29600" y="1025"/>
                    </a:lnTo>
                    <a:lnTo>
                      <a:pt x="33303" y="1025"/>
                    </a:lnTo>
                    <a:lnTo>
                      <a:pt x="33303" y="1"/>
                    </a:lnTo>
                    <a:close/>
                    <a:moveTo>
                      <a:pt x="39470" y="1"/>
                    </a:moveTo>
                    <a:lnTo>
                      <a:pt x="39470" y="1025"/>
                    </a:lnTo>
                    <a:lnTo>
                      <a:pt x="43173" y="1025"/>
                    </a:lnTo>
                    <a:lnTo>
                      <a:pt x="43173" y="1"/>
                    </a:lnTo>
                    <a:close/>
                    <a:moveTo>
                      <a:pt x="49340" y="1"/>
                    </a:moveTo>
                    <a:lnTo>
                      <a:pt x="49340" y="1025"/>
                    </a:lnTo>
                    <a:lnTo>
                      <a:pt x="53019" y="1025"/>
                    </a:lnTo>
                    <a:lnTo>
                      <a:pt x="53019" y="1"/>
                    </a:lnTo>
                    <a:close/>
                    <a:moveTo>
                      <a:pt x="59187" y="1"/>
                    </a:moveTo>
                    <a:lnTo>
                      <a:pt x="59187" y="1025"/>
                    </a:lnTo>
                    <a:lnTo>
                      <a:pt x="62890" y="1025"/>
                    </a:lnTo>
                    <a:lnTo>
                      <a:pt x="6289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323;p35">
                <a:extLst>
                  <a:ext uri="{FF2B5EF4-FFF2-40B4-BE49-F238E27FC236}">
                    <a16:creationId xmlns:a16="http://schemas.microsoft.com/office/drawing/2014/main" id="{6237826D-0047-9507-272A-F60E4981D63E}"/>
                  </a:ext>
                </a:extLst>
              </p:cNvPr>
              <p:cNvSpPr/>
              <p:nvPr/>
            </p:nvSpPr>
            <p:spPr>
              <a:xfrm>
                <a:off x="3593971" y="2890417"/>
                <a:ext cx="76992" cy="77376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418" extrusionOk="0">
                    <a:moveTo>
                      <a:pt x="0" y="1"/>
                    </a:moveTo>
                    <a:lnTo>
                      <a:pt x="0" y="2418"/>
                    </a:lnTo>
                    <a:lnTo>
                      <a:pt x="2405" y="2418"/>
                    </a:lnTo>
                    <a:lnTo>
                      <a:pt x="2405" y="1394"/>
                    </a:lnTo>
                    <a:lnTo>
                      <a:pt x="1000" y="1394"/>
                    </a:lnTo>
                    <a:lnTo>
                      <a:pt x="100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324;p35">
                <a:extLst>
                  <a:ext uri="{FF2B5EF4-FFF2-40B4-BE49-F238E27FC236}">
                    <a16:creationId xmlns:a16="http://schemas.microsoft.com/office/drawing/2014/main" id="{1742A1D5-4916-8293-E5A0-B46429D29520}"/>
                  </a:ext>
                </a:extLst>
              </p:cNvPr>
              <p:cNvSpPr/>
              <p:nvPr/>
            </p:nvSpPr>
            <p:spPr>
              <a:xfrm>
                <a:off x="3593971" y="2530771"/>
                <a:ext cx="32032" cy="134528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204" extrusionOk="0">
                    <a:moveTo>
                      <a:pt x="0" y="0"/>
                    </a:moveTo>
                    <a:lnTo>
                      <a:pt x="0" y="4203"/>
                    </a:lnTo>
                    <a:lnTo>
                      <a:pt x="1000" y="4203"/>
                    </a:lnTo>
                    <a:lnTo>
                      <a:pt x="100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325;p35">
                <a:extLst>
                  <a:ext uri="{FF2B5EF4-FFF2-40B4-BE49-F238E27FC236}">
                    <a16:creationId xmlns:a16="http://schemas.microsoft.com/office/drawing/2014/main" id="{0D462C8E-4948-C96B-B6FB-F7D121F00006}"/>
                  </a:ext>
                </a:extLst>
              </p:cNvPr>
              <p:cNvSpPr/>
              <p:nvPr/>
            </p:nvSpPr>
            <p:spPr>
              <a:xfrm>
                <a:off x="3593971" y="2228244"/>
                <a:ext cx="76992" cy="76608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394" extrusionOk="0">
                    <a:moveTo>
                      <a:pt x="0" y="1"/>
                    </a:moveTo>
                    <a:lnTo>
                      <a:pt x="0" y="2394"/>
                    </a:lnTo>
                    <a:lnTo>
                      <a:pt x="1000" y="2394"/>
                    </a:lnTo>
                    <a:lnTo>
                      <a:pt x="1000" y="1001"/>
                    </a:lnTo>
                    <a:lnTo>
                      <a:pt x="2405" y="1001"/>
                    </a:lnTo>
                    <a:lnTo>
                      <a:pt x="2405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326;p35">
                <a:extLst>
                  <a:ext uri="{FF2B5EF4-FFF2-40B4-BE49-F238E27FC236}">
                    <a16:creationId xmlns:a16="http://schemas.microsoft.com/office/drawing/2014/main" id="{5EB56CF2-02C9-82F6-6415-B8538A2067A2}"/>
                  </a:ext>
                </a:extLst>
              </p:cNvPr>
              <p:cNvSpPr/>
              <p:nvPr/>
            </p:nvSpPr>
            <p:spPr>
              <a:xfrm>
                <a:off x="3870962" y="2228244"/>
                <a:ext cx="1402112" cy="32032"/>
              </a:xfrm>
              <a:custGeom>
                <a:avLst/>
                <a:gdLst/>
                <a:ahLst/>
                <a:cxnLst/>
                <a:rect l="l" t="t" r="r" b="b"/>
                <a:pathLst>
                  <a:path w="43816" h="1001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3751" y="1001"/>
                    </a:lnTo>
                    <a:lnTo>
                      <a:pt x="3751" y="1"/>
                    </a:lnTo>
                    <a:close/>
                    <a:moveTo>
                      <a:pt x="10013" y="1"/>
                    </a:moveTo>
                    <a:lnTo>
                      <a:pt x="10013" y="1001"/>
                    </a:lnTo>
                    <a:lnTo>
                      <a:pt x="13764" y="1001"/>
                    </a:lnTo>
                    <a:lnTo>
                      <a:pt x="13764" y="1"/>
                    </a:lnTo>
                    <a:close/>
                    <a:moveTo>
                      <a:pt x="20027" y="1"/>
                    </a:moveTo>
                    <a:lnTo>
                      <a:pt x="20027" y="1001"/>
                    </a:lnTo>
                    <a:lnTo>
                      <a:pt x="23765" y="1001"/>
                    </a:lnTo>
                    <a:lnTo>
                      <a:pt x="23765" y="1"/>
                    </a:lnTo>
                    <a:close/>
                    <a:moveTo>
                      <a:pt x="30028" y="1"/>
                    </a:moveTo>
                    <a:lnTo>
                      <a:pt x="30028" y="1001"/>
                    </a:lnTo>
                    <a:lnTo>
                      <a:pt x="33802" y="1001"/>
                    </a:lnTo>
                    <a:lnTo>
                      <a:pt x="33802" y="1"/>
                    </a:lnTo>
                    <a:close/>
                    <a:moveTo>
                      <a:pt x="40041" y="1"/>
                    </a:moveTo>
                    <a:lnTo>
                      <a:pt x="40041" y="1001"/>
                    </a:lnTo>
                    <a:lnTo>
                      <a:pt x="43815" y="1001"/>
                    </a:lnTo>
                    <a:lnTo>
                      <a:pt x="43815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327;p35">
                <a:extLst>
                  <a:ext uri="{FF2B5EF4-FFF2-40B4-BE49-F238E27FC236}">
                    <a16:creationId xmlns:a16="http://schemas.microsoft.com/office/drawing/2014/main" id="{A6E5DEA0-C927-1E1B-3B5A-016ED34C91E2}"/>
                  </a:ext>
                </a:extLst>
              </p:cNvPr>
              <p:cNvSpPr/>
              <p:nvPr/>
            </p:nvSpPr>
            <p:spPr>
              <a:xfrm>
                <a:off x="5472301" y="2183668"/>
                <a:ext cx="77728" cy="76608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94" extrusionOk="0">
                    <a:moveTo>
                      <a:pt x="1405" y="1"/>
                    </a:moveTo>
                    <a:lnTo>
                      <a:pt x="1405" y="1394"/>
                    </a:lnTo>
                    <a:lnTo>
                      <a:pt x="0" y="1394"/>
                    </a:lnTo>
                    <a:lnTo>
                      <a:pt x="0" y="2394"/>
                    </a:lnTo>
                    <a:lnTo>
                      <a:pt x="2429" y="2394"/>
                    </a:lnTo>
                    <a:lnTo>
                      <a:pt x="2429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28;p35">
                <a:extLst>
                  <a:ext uri="{FF2B5EF4-FFF2-40B4-BE49-F238E27FC236}">
                    <a16:creationId xmlns:a16="http://schemas.microsoft.com/office/drawing/2014/main" id="{12789E79-08DB-10A1-66F5-5928F4A5FFE1}"/>
                  </a:ext>
                </a:extLst>
              </p:cNvPr>
              <p:cNvSpPr/>
              <p:nvPr/>
            </p:nvSpPr>
            <p:spPr>
              <a:xfrm>
                <a:off x="5517261" y="1822869"/>
                <a:ext cx="32768" cy="134912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4216" extrusionOk="0">
                    <a:moveTo>
                      <a:pt x="0" y="1"/>
                    </a:moveTo>
                    <a:lnTo>
                      <a:pt x="0" y="4215"/>
                    </a:lnTo>
                    <a:lnTo>
                      <a:pt x="1024" y="4215"/>
                    </a:lnTo>
                    <a:lnTo>
                      <a:pt x="1024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329;p35">
                <a:extLst>
                  <a:ext uri="{FF2B5EF4-FFF2-40B4-BE49-F238E27FC236}">
                    <a16:creationId xmlns:a16="http://schemas.microsoft.com/office/drawing/2014/main" id="{B9BE3FA3-A518-B57D-8341-3BDD27DF0876}"/>
                  </a:ext>
                </a:extLst>
              </p:cNvPr>
              <p:cNvSpPr/>
              <p:nvPr/>
            </p:nvSpPr>
            <p:spPr>
              <a:xfrm>
                <a:off x="5472301" y="1520726"/>
                <a:ext cx="77728" cy="76640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9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405" y="1025"/>
                    </a:lnTo>
                    <a:lnTo>
                      <a:pt x="1405" y="2394"/>
                    </a:lnTo>
                    <a:lnTo>
                      <a:pt x="2429" y="2394"/>
                    </a:lnTo>
                    <a:lnTo>
                      <a:pt x="2429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330;p35">
                <a:extLst>
                  <a:ext uri="{FF2B5EF4-FFF2-40B4-BE49-F238E27FC236}">
                    <a16:creationId xmlns:a16="http://schemas.microsoft.com/office/drawing/2014/main" id="{BA861DFD-4049-D407-D7F7-B7380EA7FD32}"/>
                  </a:ext>
                </a:extLst>
              </p:cNvPr>
              <p:cNvSpPr/>
              <p:nvPr/>
            </p:nvSpPr>
            <p:spPr>
              <a:xfrm>
                <a:off x="2311512" y="1520726"/>
                <a:ext cx="2964224" cy="32800"/>
              </a:xfrm>
              <a:custGeom>
                <a:avLst/>
                <a:gdLst/>
                <a:ahLst/>
                <a:cxnLst/>
                <a:rect l="l" t="t" r="r" b="b"/>
                <a:pathLst>
                  <a:path w="9263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3728" y="1025"/>
                    </a:lnTo>
                    <a:lnTo>
                      <a:pt x="3728" y="1"/>
                    </a:lnTo>
                    <a:close/>
                    <a:moveTo>
                      <a:pt x="9895" y="1"/>
                    </a:moveTo>
                    <a:lnTo>
                      <a:pt x="9895" y="1025"/>
                    </a:lnTo>
                    <a:lnTo>
                      <a:pt x="13598" y="1025"/>
                    </a:lnTo>
                    <a:lnTo>
                      <a:pt x="13598" y="1"/>
                    </a:lnTo>
                    <a:close/>
                    <a:moveTo>
                      <a:pt x="19789" y="1"/>
                    </a:moveTo>
                    <a:lnTo>
                      <a:pt x="19789" y="1025"/>
                    </a:lnTo>
                    <a:lnTo>
                      <a:pt x="23480" y="1025"/>
                    </a:lnTo>
                    <a:lnTo>
                      <a:pt x="23480" y="1"/>
                    </a:lnTo>
                    <a:close/>
                    <a:moveTo>
                      <a:pt x="29659" y="1"/>
                    </a:moveTo>
                    <a:lnTo>
                      <a:pt x="29659" y="1025"/>
                    </a:lnTo>
                    <a:lnTo>
                      <a:pt x="33350" y="1025"/>
                    </a:lnTo>
                    <a:lnTo>
                      <a:pt x="33350" y="1"/>
                    </a:lnTo>
                    <a:close/>
                    <a:moveTo>
                      <a:pt x="39518" y="1"/>
                    </a:moveTo>
                    <a:lnTo>
                      <a:pt x="39518" y="1025"/>
                    </a:lnTo>
                    <a:lnTo>
                      <a:pt x="43244" y="1025"/>
                    </a:lnTo>
                    <a:lnTo>
                      <a:pt x="43244" y="1"/>
                    </a:lnTo>
                    <a:close/>
                    <a:moveTo>
                      <a:pt x="49412" y="1"/>
                    </a:moveTo>
                    <a:lnTo>
                      <a:pt x="49412" y="1025"/>
                    </a:lnTo>
                    <a:lnTo>
                      <a:pt x="53115" y="1025"/>
                    </a:lnTo>
                    <a:lnTo>
                      <a:pt x="53115" y="1"/>
                    </a:lnTo>
                    <a:close/>
                    <a:moveTo>
                      <a:pt x="59282" y="1"/>
                    </a:moveTo>
                    <a:lnTo>
                      <a:pt x="59282" y="1025"/>
                    </a:lnTo>
                    <a:lnTo>
                      <a:pt x="62985" y="1025"/>
                    </a:lnTo>
                    <a:lnTo>
                      <a:pt x="62985" y="1"/>
                    </a:lnTo>
                    <a:close/>
                    <a:moveTo>
                      <a:pt x="69152" y="1"/>
                    </a:moveTo>
                    <a:lnTo>
                      <a:pt x="69152" y="1025"/>
                    </a:lnTo>
                    <a:lnTo>
                      <a:pt x="72879" y="1025"/>
                    </a:lnTo>
                    <a:lnTo>
                      <a:pt x="72879" y="1"/>
                    </a:lnTo>
                    <a:close/>
                    <a:moveTo>
                      <a:pt x="79047" y="1"/>
                    </a:moveTo>
                    <a:lnTo>
                      <a:pt x="79047" y="1025"/>
                    </a:lnTo>
                    <a:lnTo>
                      <a:pt x="82749" y="1025"/>
                    </a:lnTo>
                    <a:lnTo>
                      <a:pt x="82749" y="1"/>
                    </a:lnTo>
                    <a:close/>
                    <a:moveTo>
                      <a:pt x="88917" y="1"/>
                    </a:moveTo>
                    <a:lnTo>
                      <a:pt x="88917" y="1025"/>
                    </a:lnTo>
                    <a:lnTo>
                      <a:pt x="92632" y="1025"/>
                    </a:lnTo>
                    <a:lnTo>
                      <a:pt x="9263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B852C8A-88AD-62B9-0CF0-2C69811E1F1A}"/>
              </a:ext>
            </a:extLst>
          </p:cNvPr>
          <p:cNvSpPr txBox="1"/>
          <p:nvPr/>
        </p:nvSpPr>
        <p:spPr>
          <a:xfrm>
            <a:off x="2960729" y="558725"/>
            <a:ext cx="6270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Roadmap Infographic</a:t>
            </a:r>
            <a:endParaRPr lang="en-ID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42E9DA-885B-586B-7F13-E90488502347}"/>
              </a:ext>
            </a:extLst>
          </p:cNvPr>
          <p:cNvGrpSpPr/>
          <p:nvPr/>
        </p:nvGrpSpPr>
        <p:grpSpPr>
          <a:xfrm>
            <a:off x="1265927" y="1769273"/>
            <a:ext cx="977488" cy="977488"/>
            <a:chOff x="7205655" y="3962305"/>
            <a:chExt cx="962300" cy="9623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B98895-E4FA-2F16-5D8F-B76E1154BAD7}"/>
                </a:ext>
              </a:extLst>
            </p:cNvPr>
            <p:cNvSpPr/>
            <p:nvPr/>
          </p:nvSpPr>
          <p:spPr>
            <a:xfrm>
              <a:off x="7205655" y="3962305"/>
              <a:ext cx="962300" cy="962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6DDA521-2F5A-4090-3ED4-3358B808EBD5}"/>
                </a:ext>
              </a:extLst>
            </p:cNvPr>
            <p:cNvSpPr/>
            <p:nvPr/>
          </p:nvSpPr>
          <p:spPr>
            <a:xfrm>
              <a:off x="7377690" y="4134340"/>
              <a:ext cx="618230" cy="61823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90500" sx="98000" sy="98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D2AB41-A94F-7B83-FD50-EC0265C80965}"/>
              </a:ext>
            </a:extLst>
          </p:cNvPr>
          <p:cNvGrpSpPr/>
          <p:nvPr/>
        </p:nvGrpSpPr>
        <p:grpSpPr>
          <a:xfrm>
            <a:off x="4540681" y="1769273"/>
            <a:ext cx="977488" cy="977488"/>
            <a:chOff x="7205655" y="3962305"/>
            <a:chExt cx="962300" cy="9623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EB639AC-6797-9704-7CD0-A5FBB8C02141}"/>
                </a:ext>
              </a:extLst>
            </p:cNvPr>
            <p:cNvSpPr/>
            <p:nvPr/>
          </p:nvSpPr>
          <p:spPr>
            <a:xfrm>
              <a:off x="7205655" y="3962305"/>
              <a:ext cx="962300" cy="962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D7079B-2646-D58E-43F0-2AC7718B8D40}"/>
                </a:ext>
              </a:extLst>
            </p:cNvPr>
            <p:cNvSpPr/>
            <p:nvPr/>
          </p:nvSpPr>
          <p:spPr>
            <a:xfrm>
              <a:off x="7377690" y="4134340"/>
              <a:ext cx="618230" cy="61823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90500" sx="98000" sy="98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AAE03E6-2DFD-F034-D875-EE6553FE111E}"/>
              </a:ext>
            </a:extLst>
          </p:cNvPr>
          <p:cNvGrpSpPr/>
          <p:nvPr/>
        </p:nvGrpSpPr>
        <p:grpSpPr>
          <a:xfrm>
            <a:off x="5607256" y="3685553"/>
            <a:ext cx="977488" cy="977488"/>
            <a:chOff x="7205655" y="3962305"/>
            <a:chExt cx="962300" cy="9623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BD64B78-DA45-56A4-DCD8-D1302034339F}"/>
                </a:ext>
              </a:extLst>
            </p:cNvPr>
            <p:cNvSpPr/>
            <p:nvPr/>
          </p:nvSpPr>
          <p:spPr>
            <a:xfrm>
              <a:off x="7205655" y="3962305"/>
              <a:ext cx="962300" cy="96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DABF570-ABF6-F73A-C039-8309774D4C4D}"/>
                </a:ext>
              </a:extLst>
            </p:cNvPr>
            <p:cNvSpPr/>
            <p:nvPr/>
          </p:nvSpPr>
          <p:spPr>
            <a:xfrm>
              <a:off x="7377690" y="4134340"/>
              <a:ext cx="618230" cy="61823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90500" sx="98000" sy="98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9881554-E9DF-EBD1-D1FB-61AFCE6FA6D9}"/>
              </a:ext>
            </a:extLst>
          </p:cNvPr>
          <p:cNvGrpSpPr/>
          <p:nvPr/>
        </p:nvGrpSpPr>
        <p:grpSpPr>
          <a:xfrm>
            <a:off x="9352910" y="3685553"/>
            <a:ext cx="977488" cy="977488"/>
            <a:chOff x="7205655" y="3962305"/>
            <a:chExt cx="962300" cy="9623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4E3F1B3-929B-1867-DF81-FE008B644D95}"/>
                </a:ext>
              </a:extLst>
            </p:cNvPr>
            <p:cNvSpPr/>
            <p:nvPr/>
          </p:nvSpPr>
          <p:spPr>
            <a:xfrm>
              <a:off x="7205655" y="3962305"/>
              <a:ext cx="962300" cy="962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C4C422-591C-0742-04C7-CFCEA77E1CEC}"/>
                </a:ext>
              </a:extLst>
            </p:cNvPr>
            <p:cNvSpPr/>
            <p:nvPr/>
          </p:nvSpPr>
          <p:spPr>
            <a:xfrm>
              <a:off x="7377690" y="4134340"/>
              <a:ext cx="618230" cy="61823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90500" sx="98000" sy="98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18">
            <a:extLst>
              <a:ext uri="{FF2B5EF4-FFF2-40B4-BE49-F238E27FC236}">
                <a16:creationId xmlns:a16="http://schemas.microsoft.com/office/drawing/2014/main" id="{E743F5F0-99F3-F7DC-FEB6-999FB37B7BCB}"/>
              </a:ext>
            </a:extLst>
          </p:cNvPr>
          <p:cNvSpPr txBox="1"/>
          <p:nvPr/>
        </p:nvSpPr>
        <p:spPr>
          <a:xfrm>
            <a:off x="602506" y="3299208"/>
            <a:ext cx="2304330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B65B3470-28B7-7DEE-DE26-5EB0DC70494D}"/>
              </a:ext>
            </a:extLst>
          </p:cNvPr>
          <p:cNvSpPr txBox="1"/>
          <p:nvPr/>
        </p:nvSpPr>
        <p:spPr>
          <a:xfrm>
            <a:off x="8086423" y="1846232"/>
            <a:ext cx="2304330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C39AB138-82F5-16A7-EB2D-423A331D3B8B}"/>
              </a:ext>
            </a:extLst>
          </p:cNvPr>
          <p:cNvSpPr txBox="1"/>
          <p:nvPr/>
        </p:nvSpPr>
        <p:spPr>
          <a:xfrm>
            <a:off x="4943835" y="5177782"/>
            <a:ext cx="2304330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842259A3-9CC6-CC91-2002-64F3F2529389}"/>
              </a:ext>
            </a:extLst>
          </p:cNvPr>
          <p:cNvSpPr txBox="1"/>
          <p:nvPr/>
        </p:nvSpPr>
        <p:spPr>
          <a:xfrm>
            <a:off x="8689489" y="5177781"/>
            <a:ext cx="2304330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1D70FBD-9877-B068-3261-63F7E2D142F1}"/>
              </a:ext>
            </a:extLst>
          </p:cNvPr>
          <p:cNvCxnSpPr>
            <a:cxnSpLocks/>
          </p:cNvCxnSpPr>
          <p:nvPr/>
        </p:nvCxnSpPr>
        <p:spPr>
          <a:xfrm>
            <a:off x="1754671" y="2746761"/>
            <a:ext cx="0" cy="463126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F8BB9EC-643D-11E6-7516-3A719266C912}"/>
              </a:ext>
            </a:extLst>
          </p:cNvPr>
          <p:cNvCxnSpPr>
            <a:cxnSpLocks/>
          </p:cNvCxnSpPr>
          <p:nvPr/>
        </p:nvCxnSpPr>
        <p:spPr>
          <a:xfrm>
            <a:off x="6096000" y="4663041"/>
            <a:ext cx="0" cy="463126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E647101-6A8B-4F4E-3FD6-5A6AAEBBD0FF}"/>
              </a:ext>
            </a:extLst>
          </p:cNvPr>
          <p:cNvCxnSpPr>
            <a:cxnSpLocks/>
          </p:cNvCxnSpPr>
          <p:nvPr/>
        </p:nvCxnSpPr>
        <p:spPr>
          <a:xfrm>
            <a:off x="9854488" y="4663041"/>
            <a:ext cx="0" cy="463126"/>
          </a:xfrm>
          <a:prstGeom prst="line">
            <a:avLst/>
          </a:prstGeom>
          <a:ln w="127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60CA00E-D1DB-A97C-31B1-AA321F82C24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518169" y="2258017"/>
            <a:ext cx="2470799" cy="0"/>
          </a:xfrm>
          <a:prstGeom prst="line">
            <a:avLst/>
          </a:prstGeom>
          <a:ln w="127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68" descr="Daily calendar with solid fill">
            <a:extLst>
              <a:ext uri="{FF2B5EF4-FFF2-40B4-BE49-F238E27FC236}">
                <a16:creationId xmlns:a16="http://schemas.microsoft.com/office/drawing/2014/main" id="{FBE927D0-29EB-14C8-555E-1E057E2D0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4175" y="3934005"/>
            <a:ext cx="433419" cy="433419"/>
          </a:xfrm>
          <a:prstGeom prst="rect">
            <a:avLst/>
          </a:prstGeom>
        </p:spPr>
      </p:pic>
      <p:pic>
        <p:nvPicPr>
          <p:cNvPr id="71" name="Graphic 70" descr="Group brainstorm with solid fill">
            <a:extLst>
              <a:ext uri="{FF2B5EF4-FFF2-40B4-BE49-F238E27FC236}">
                <a16:creationId xmlns:a16="http://schemas.microsoft.com/office/drawing/2014/main" id="{B9FC24EA-999F-FD34-2658-D4C866EF5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1134" y="1955258"/>
            <a:ext cx="502044" cy="502044"/>
          </a:xfrm>
          <a:prstGeom prst="rect">
            <a:avLst/>
          </a:prstGeom>
        </p:spPr>
      </p:pic>
      <p:pic>
        <p:nvPicPr>
          <p:cNvPr id="72" name="Graphic 71" descr="Open folder with solid fill">
            <a:extLst>
              <a:ext uri="{FF2B5EF4-FFF2-40B4-BE49-F238E27FC236}">
                <a16:creationId xmlns:a16="http://schemas.microsoft.com/office/drawing/2014/main" id="{ABB71269-38FA-FA41-52E3-69B14511DD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9060" y="2039316"/>
            <a:ext cx="431221" cy="431221"/>
          </a:xfrm>
          <a:prstGeom prst="rect">
            <a:avLst/>
          </a:prstGeom>
        </p:spPr>
      </p:pic>
      <p:pic>
        <p:nvPicPr>
          <p:cNvPr id="73" name="Graphic 72" descr="Office Chair with solid fill">
            <a:extLst>
              <a:ext uri="{FF2B5EF4-FFF2-40B4-BE49-F238E27FC236}">
                <a16:creationId xmlns:a16="http://schemas.microsoft.com/office/drawing/2014/main" id="{C75D004E-A421-22E8-7930-29DB39DF3D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10461" y="3949562"/>
            <a:ext cx="461221" cy="46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18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836;p41">
            <a:extLst>
              <a:ext uri="{FF2B5EF4-FFF2-40B4-BE49-F238E27FC236}">
                <a16:creationId xmlns:a16="http://schemas.microsoft.com/office/drawing/2014/main" id="{84EBF87F-B46E-5802-9880-0B81B94B439C}"/>
              </a:ext>
            </a:extLst>
          </p:cNvPr>
          <p:cNvGrpSpPr/>
          <p:nvPr/>
        </p:nvGrpSpPr>
        <p:grpSpPr>
          <a:xfrm>
            <a:off x="5324413" y="-66955"/>
            <a:ext cx="4921375" cy="6872666"/>
            <a:chOff x="3957125" y="0"/>
            <a:chExt cx="3683186" cy="5143544"/>
          </a:xfrm>
        </p:grpSpPr>
        <p:sp>
          <p:nvSpPr>
            <p:cNvPr id="3" name="Google Shape;1837;p41">
              <a:extLst>
                <a:ext uri="{FF2B5EF4-FFF2-40B4-BE49-F238E27FC236}">
                  <a16:creationId xmlns:a16="http://schemas.microsoft.com/office/drawing/2014/main" id="{73D69A21-B466-7ADE-0B29-6E066599E549}"/>
                </a:ext>
              </a:extLst>
            </p:cNvPr>
            <p:cNvSpPr/>
            <p:nvPr/>
          </p:nvSpPr>
          <p:spPr>
            <a:xfrm>
              <a:off x="3957125" y="0"/>
              <a:ext cx="3683186" cy="5143544"/>
            </a:xfrm>
            <a:custGeom>
              <a:avLst/>
              <a:gdLst/>
              <a:ahLst/>
              <a:cxnLst/>
              <a:rect l="l" t="t" r="r" b="b"/>
              <a:pathLst>
                <a:path w="114920" h="160485" extrusionOk="0">
                  <a:moveTo>
                    <a:pt x="0" y="0"/>
                  </a:moveTo>
                  <a:lnTo>
                    <a:pt x="0" y="15562"/>
                  </a:lnTo>
                  <a:cubicBezTo>
                    <a:pt x="0" y="24575"/>
                    <a:pt x="7346" y="31897"/>
                    <a:pt x="16359" y="31897"/>
                  </a:cubicBezTo>
                  <a:lnTo>
                    <a:pt x="94857" y="31897"/>
                  </a:lnTo>
                  <a:cubicBezTo>
                    <a:pt x="102739" y="31897"/>
                    <a:pt x="109133" y="38315"/>
                    <a:pt x="109133" y="46196"/>
                  </a:cubicBezTo>
                  <a:cubicBezTo>
                    <a:pt x="109133" y="54055"/>
                    <a:pt x="102739" y="60472"/>
                    <a:pt x="94857" y="60472"/>
                  </a:cubicBezTo>
                  <a:lnTo>
                    <a:pt x="20062" y="60472"/>
                  </a:lnTo>
                  <a:cubicBezTo>
                    <a:pt x="9025" y="60472"/>
                    <a:pt x="12" y="69461"/>
                    <a:pt x="12" y="80534"/>
                  </a:cubicBezTo>
                  <a:cubicBezTo>
                    <a:pt x="12" y="87106"/>
                    <a:pt x="3191" y="92952"/>
                    <a:pt x="8073" y="96607"/>
                  </a:cubicBezTo>
                  <a:cubicBezTo>
                    <a:pt x="8835" y="97167"/>
                    <a:pt x="9632" y="97679"/>
                    <a:pt x="10454" y="98143"/>
                  </a:cubicBezTo>
                  <a:cubicBezTo>
                    <a:pt x="10633" y="98250"/>
                    <a:pt x="10811" y="98322"/>
                    <a:pt x="11002" y="98429"/>
                  </a:cubicBezTo>
                  <a:cubicBezTo>
                    <a:pt x="13716" y="99810"/>
                    <a:pt x="16800" y="100584"/>
                    <a:pt x="20062" y="100584"/>
                  </a:cubicBezTo>
                  <a:lnTo>
                    <a:pt x="94857" y="100584"/>
                  </a:lnTo>
                  <a:cubicBezTo>
                    <a:pt x="102739" y="100584"/>
                    <a:pt x="109133" y="107002"/>
                    <a:pt x="109133" y="114883"/>
                  </a:cubicBezTo>
                  <a:cubicBezTo>
                    <a:pt x="109133" y="122742"/>
                    <a:pt x="102739" y="129159"/>
                    <a:pt x="94857" y="129159"/>
                  </a:cubicBezTo>
                  <a:lnTo>
                    <a:pt x="54876" y="129159"/>
                  </a:lnTo>
                  <a:cubicBezTo>
                    <a:pt x="54233" y="129159"/>
                    <a:pt x="53590" y="129183"/>
                    <a:pt x="52983" y="129266"/>
                  </a:cubicBezTo>
                  <a:cubicBezTo>
                    <a:pt x="51876" y="129397"/>
                    <a:pt x="50828" y="129623"/>
                    <a:pt x="49792" y="129957"/>
                  </a:cubicBezTo>
                  <a:cubicBezTo>
                    <a:pt x="49387" y="130088"/>
                    <a:pt x="48994" y="130243"/>
                    <a:pt x="48613" y="130397"/>
                  </a:cubicBezTo>
                  <a:cubicBezTo>
                    <a:pt x="48054" y="130624"/>
                    <a:pt x="47506" y="130909"/>
                    <a:pt x="46970" y="131195"/>
                  </a:cubicBezTo>
                  <a:cubicBezTo>
                    <a:pt x="46637" y="131374"/>
                    <a:pt x="46304" y="131576"/>
                    <a:pt x="45994" y="131778"/>
                  </a:cubicBezTo>
                  <a:cubicBezTo>
                    <a:pt x="45280" y="132243"/>
                    <a:pt x="44613" y="132755"/>
                    <a:pt x="43994" y="133326"/>
                  </a:cubicBezTo>
                  <a:cubicBezTo>
                    <a:pt x="43732" y="133552"/>
                    <a:pt x="43482" y="133791"/>
                    <a:pt x="43244" y="134041"/>
                  </a:cubicBezTo>
                  <a:cubicBezTo>
                    <a:pt x="42017" y="135279"/>
                    <a:pt x="41017" y="136684"/>
                    <a:pt x="40220" y="138255"/>
                  </a:cubicBezTo>
                  <a:cubicBezTo>
                    <a:pt x="40089" y="138541"/>
                    <a:pt x="39958" y="138815"/>
                    <a:pt x="39827" y="139101"/>
                  </a:cubicBezTo>
                  <a:cubicBezTo>
                    <a:pt x="39529" y="139791"/>
                    <a:pt x="39267" y="140541"/>
                    <a:pt x="39088" y="141303"/>
                  </a:cubicBezTo>
                  <a:cubicBezTo>
                    <a:pt x="38731" y="142649"/>
                    <a:pt x="38517" y="144054"/>
                    <a:pt x="38517" y="145494"/>
                  </a:cubicBezTo>
                  <a:lnTo>
                    <a:pt x="38517" y="160484"/>
                  </a:lnTo>
                  <a:lnTo>
                    <a:pt x="44303" y="160484"/>
                  </a:lnTo>
                  <a:lnTo>
                    <a:pt x="44303" y="145494"/>
                  </a:lnTo>
                  <a:cubicBezTo>
                    <a:pt x="44303" y="145078"/>
                    <a:pt x="44327" y="144697"/>
                    <a:pt x="44375" y="144292"/>
                  </a:cubicBezTo>
                  <a:cubicBezTo>
                    <a:pt x="44434" y="143720"/>
                    <a:pt x="44553" y="143185"/>
                    <a:pt x="44708" y="142649"/>
                  </a:cubicBezTo>
                  <a:cubicBezTo>
                    <a:pt x="44792" y="142315"/>
                    <a:pt x="44887" y="142006"/>
                    <a:pt x="45018" y="141672"/>
                  </a:cubicBezTo>
                  <a:cubicBezTo>
                    <a:pt x="45351" y="140815"/>
                    <a:pt x="45792" y="140029"/>
                    <a:pt x="46327" y="139303"/>
                  </a:cubicBezTo>
                  <a:cubicBezTo>
                    <a:pt x="46411" y="139208"/>
                    <a:pt x="46482" y="139077"/>
                    <a:pt x="46566" y="138970"/>
                  </a:cubicBezTo>
                  <a:cubicBezTo>
                    <a:pt x="46589" y="138946"/>
                    <a:pt x="46613" y="138898"/>
                    <a:pt x="46661" y="138875"/>
                  </a:cubicBezTo>
                  <a:cubicBezTo>
                    <a:pt x="46744" y="138767"/>
                    <a:pt x="46839" y="138660"/>
                    <a:pt x="46923" y="138541"/>
                  </a:cubicBezTo>
                  <a:cubicBezTo>
                    <a:pt x="48280" y="136993"/>
                    <a:pt x="50078" y="135862"/>
                    <a:pt x="52102" y="135303"/>
                  </a:cubicBezTo>
                  <a:cubicBezTo>
                    <a:pt x="52233" y="135279"/>
                    <a:pt x="52364" y="135243"/>
                    <a:pt x="52495" y="135196"/>
                  </a:cubicBezTo>
                  <a:cubicBezTo>
                    <a:pt x="53257" y="135041"/>
                    <a:pt x="54055" y="134945"/>
                    <a:pt x="54876" y="134945"/>
                  </a:cubicBezTo>
                  <a:lnTo>
                    <a:pt x="94857" y="134945"/>
                  </a:lnTo>
                  <a:cubicBezTo>
                    <a:pt x="105930" y="134945"/>
                    <a:pt x="114919" y="125932"/>
                    <a:pt x="114919" y="114883"/>
                  </a:cubicBezTo>
                  <a:cubicBezTo>
                    <a:pt x="114919" y="103823"/>
                    <a:pt x="105930" y="94810"/>
                    <a:pt x="94857" y="94810"/>
                  </a:cubicBezTo>
                  <a:lnTo>
                    <a:pt x="20062" y="94810"/>
                  </a:lnTo>
                  <a:cubicBezTo>
                    <a:pt x="19217" y="94810"/>
                    <a:pt x="18395" y="94750"/>
                    <a:pt x="17598" y="94595"/>
                  </a:cubicBezTo>
                  <a:cubicBezTo>
                    <a:pt x="17491" y="94571"/>
                    <a:pt x="17383" y="94571"/>
                    <a:pt x="17288" y="94548"/>
                  </a:cubicBezTo>
                  <a:cubicBezTo>
                    <a:pt x="15645" y="94214"/>
                    <a:pt x="14097" y="93595"/>
                    <a:pt x="12692" y="92774"/>
                  </a:cubicBezTo>
                  <a:cubicBezTo>
                    <a:pt x="12561" y="92678"/>
                    <a:pt x="12430" y="92595"/>
                    <a:pt x="12299" y="92524"/>
                  </a:cubicBezTo>
                  <a:cubicBezTo>
                    <a:pt x="11561" y="92035"/>
                    <a:pt x="10847" y="91464"/>
                    <a:pt x="10204" y="90857"/>
                  </a:cubicBezTo>
                  <a:cubicBezTo>
                    <a:pt x="7477" y="88261"/>
                    <a:pt x="5787" y="84582"/>
                    <a:pt x="5787" y="80534"/>
                  </a:cubicBezTo>
                  <a:cubicBezTo>
                    <a:pt x="5787" y="72640"/>
                    <a:pt x="12204" y="66247"/>
                    <a:pt x="20062" y="66247"/>
                  </a:cubicBezTo>
                  <a:lnTo>
                    <a:pt x="94857" y="66247"/>
                  </a:lnTo>
                  <a:cubicBezTo>
                    <a:pt x="105930" y="66247"/>
                    <a:pt x="114919" y="57234"/>
                    <a:pt x="114919" y="46196"/>
                  </a:cubicBezTo>
                  <a:cubicBezTo>
                    <a:pt x="114919" y="35136"/>
                    <a:pt x="105930" y="26123"/>
                    <a:pt x="94857" y="26123"/>
                  </a:cubicBezTo>
                  <a:lnTo>
                    <a:pt x="16359" y="26123"/>
                  </a:lnTo>
                  <a:cubicBezTo>
                    <a:pt x="10537" y="26123"/>
                    <a:pt x="5787" y="21396"/>
                    <a:pt x="5787" y="15562"/>
                  </a:cubicBezTo>
                  <a:lnTo>
                    <a:pt x="5787" y="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38;p41">
              <a:extLst>
                <a:ext uri="{FF2B5EF4-FFF2-40B4-BE49-F238E27FC236}">
                  <a16:creationId xmlns:a16="http://schemas.microsoft.com/office/drawing/2014/main" id="{6C7D4C62-8379-667A-55F5-263EB1AC43B4}"/>
                </a:ext>
              </a:extLst>
            </p:cNvPr>
            <p:cNvSpPr/>
            <p:nvPr/>
          </p:nvSpPr>
          <p:spPr>
            <a:xfrm>
              <a:off x="4034589" y="0"/>
              <a:ext cx="3528256" cy="5087072"/>
            </a:xfrm>
            <a:custGeom>
              <a:avLst/>
              <a:gdLst/>
              <a:ahLst/>
              <a:cxnLst/>
              <a:rect l="l" t="t" r="r" b="b"/>
              <a:pathLst>
                <a:path w="110086" h="158723" extrusionOk="0">
                  <a:moveTo>
                    <a:pt x="0" y="0"/>
                  </a:moveTo>
                  <a:lnTo>
                    <a:pt x="0" y="2263"/>
                  </a:lnTo>
                  <a:lnTo>
                    <a:pt x="953" y="2263"/>
                  </a:lnTo>
                  <a:lnTo>
                    <a:pt x="953" y="0"/>
                  </a:lnTo>
                  <a:close/>
                  <a:moveTo>
                    <a:pt x="0" y="4501"/>
                  </a:moveTo>
                  <a:lnTo>
                    <a:pt x="0" y="6763"/>
                  </a:lnTo>
                  <a:lnTo>
                    <a:pt x="953" y="6763"/>
                  </a:lnTo>
                  <a:lnTo>
                    <a:pt x="953" y="4501"/>
                  </a:lnTo>
                  <a:close/>
                  <a:moveTo>
                    <a:pt x="0" y="8990"/>
                  </a:moveTo>
                  <a:lnTo>
                    <a:pt x="0" y="11252"/>
                  </a:lnTo>
                  <a:lnTo>
                    <a:pt x="953" y="11252"/>
                  </a:lnTo>
                  <a:lnTo>
                    <a:pt x="953" y="8990"/>
                  </a:lnTo>
                  <a:close/>
                  <a:moveTo>
                    <a:pt x="0" y="13490"/>
                  </a:moveTo>
                  <a:lnTo>
                    <a:pt x="0" y="15740"/>
                  </a:lnTo>
                  <a:lnTo>
                    <a:pt x="953" y="15717"/>
                  </a:lnTo>
                  <a:lnTo>
                    <a:pt x="953" y="13490"/>
                  </a:lnTo>
                  <a:close/>
                  <a:moveTo>
                    <a:pt x="1155" y="17872"/>
                  </a:moveTo>
                  <a:lnTo>
                    <a:pt x="238" y="18050"/>
                  </a:lnTo>
                  <a:cubicBezTo>
                    <a:pt x="357" y="18824"/>
                    <a:pt x="572" y="19574"/>
                    <a:pt x="822" y="20289"/>
                  </a:cubicBezTo>
                  <a:lnTo>
                    <a:pt x="1727" y="19979"/>
                  </a:lnTo>
                  <a:cubicBezTo>
                    <a:pt x="1488" y="19288"/>
                    <a:pt x="1286" y="18598"/>
                    <a:pt x="1155" y="17872"/>
                  </a:cubicBezTo>
                  <a:close/>
                  <a:moveTo>
                    <a:pt x="2620" y="21932"/>
                  </a:moveTo>
                  <a:lnTo>
                    <a:pt x="1798" y="22420"/>
                  </a:lnTo>
                  <a:cubicBezTo>
                    <a:pt x="2191" y="23086"/>
                    <a:pt x="2620" y="23729"/>
                    <a:pt x="3108" y="24325"/>
                  </a:cubicBezTo>
                  <a:lnTo>
                    <a:pt x="3858" y="23729"/>
                  </a:lnTo>
                  <a:cubicBezTo>
                    <a:pt x="3393" y="23170"/>
                    <a:pt x="2977" y="22575"/>
                    <a:pt x="2620" y="21932"/>
                  </a:cubicBezTo>
                  <a:close/>
                  <a:moveTo>
                    <a:pt x="5346" y="25301"/>
                  </a:moveTo>
                  <a:lnTo>
                    <a:pt x="4703" y="26015"/>
                  </a:lnTo>
                  <a:cubicBezTo>
                    <a:pt x="5287" y="26527"/>
                    <a:pt x="5906" y="26992"/>
                    <a:pt x="6572" y="27397"/>
                  </a:cubicBezTo>
                  <a:lnTo>
                    <a:pt x="7084" y="26575"/>
                  </a:lnTo>
                  <a:cubicBezTo>
                    <a:pt x="6477" y="26194"/>
                    <a:pt x="5882" y="25753"/>
                    <a:pt x="5346" y="25301"/>
                  </a:cubicBezTo>
                  <a:close/>
                  <a:moveTo>
                    <a:pt x="9013" y="27551"/>
                  </a:moveTo>
                  <a:lnTo>
                    <a:pt x="8632" y="28456"/>
                  </a:lnTo>
                  <a:cubicBezTo>
                    <a:pt x="9347" y="28766"/>
                    <a:pt x="10097" y="28992"/>
                    <a:pt x="10859" y="29147"/>
                  </a:cubicBezTo>
                  <a:lnTo>
                    <a:pt x="11073" y="28218"/>
                  </a:lnTo>
                  <a:cubicBezTo>
                    <a:pt x="10371" y="28075"/>
                    <a:pt x="9680" y="27837"/>
                    <a:pt x="9013" y="27551"/>
                  </a:cubicBezTo>
                  <a:close/>
                  <a:moveTo>
                    <a:pt x="13204" y="28504"/>
                  </a:moveTo>
                  <a:lnTo>
                    <a:pt x="13145" y="29480"/>
                  </a:lnTo>
                  <a:cubicBezTo>
                    <a:pt x="13407" y="29480"/>
                    <a:pt x="13669" y="29504"/>
                    <a:pt x="13942" y="29504"/>
                  </a:cubicBezTo>
                  <a:lnTo>
                    <a:pt x="15431" y="29504"/>
                  </a:lnTo>
                  <a:lnTo>
                    <a:pt x="15431" y="28528"/>
                  </a:lnTo>
                  <a:lnTo>
                    <a:pt x="13942" y="28528"/>
                  </a:lnTo>
                  <a:cubicBezTo>
                    <a:pt x="13692" y="28528"/>
                    <a:pt x="13454" y="28528"/>
                    <a:pt x="13204" y="28504"/>
                  </a:cubicBezTo>
                  <a:close/>
                  <a:moveTo>
                    <a:pt x="17669" y="28528"/>
                  </a:moveTo>
                  <a:lnTo>
                    <a:pt x="17669" y="29504"/>
                  </a:lnTo>
                  <a:lnTo>
                    <a:pt x="19931" y="29504"/>
                  </a:lnTo>
                  <a:lnTo>
                    <a:pt x="19931" y="28528"/>
                  </a:lnTo>
                  <a:close/>
                  <a:moveTo>
                    <a:pt x="22158" y="28528"/>
                  </a:moveTo>
                  <a:lnTo>
                    <a:pt x="22158" y="29504"/>
                  </a:lnTo>
                  <a:lnTo>
                    <a:pt x="24420" y="29504"/>
                  </a:lnTo>
                  <a:lnTo>
                    <a:pt x="24420" y="28528"/>
                  </a:lnTo>
                  <a:close/>
                  <a:moveTo>
                    <a:pt x="26658" y="28528"/>
                  </a:moveTo>
                  <a:lnTo>
                    <a:pt x="26658" y="29504"/>
                  </a:lnTo>
                  <a:lnTo>
                    <a:pt x="28920" y="29504"/>
                  </a:lnTo>
                  <a:lnTo>
                    <a:pt x="28920" y="28528"/>
                  </a:lnTo>
                  <a:close/>
                  <a:moveTo>
                    <a:pt x="31147" y="28528"/>
                  </a:moveTo>
                  <a:lnTo>
                    <a:pt x="31147" y="29504"/>
                  </a:lnTo>
                  <a:lnTo>
                    <a:pt x="33409" y="29504"/>
                  </a:lnTo>
                  <a:lnTo>
                    <a:pt x="33409" y="28528"/>
                  </a:lnTo>
                  <a:close/>
                  <a:moveTo>
                    <a:pt x="35648" y="28528"/>
                  </a:moveTo>
                  <a:lnTo>
                    <a:pt x="35648" y="29504"/>
                  </a:lnTo>
                  <a:lnTo>
                    <a:pt x="37898" y="29504"/>
                  </a:lnTo>
                  <a:lnTo>
                    <a:pt x="37898" y="28528"/>
                  </a:lnTo>
                  <a:close/>
                  <a:moveTo>
                    <a:pt x="40136" y="28528"/>
                  </a:moveTo>
                  <a:lnTo>
                    <a:pt x="40136" y="29504"/>
                  </a:lnTo>
                  <a:lnTo>
                    <a:pt x="42398" y="29504"/>
                  </a:lnTo>
                  <a:lnTo>
                    <a:pt x="42398" y="28528"/>
                  </a:lnTo>
                  <a:close/>
                  <a:moveTo>
                    <a:pt x="44625" y="28528"/>
                  </a:moveTo>
                  <a:lnTo>
                    <a:pt x="44625" y="29504"/>
                  </a:lnTo>
                  <a:lnTo>
                    <a:pt x="46887" y="29504"/>
                  </a:lnTo>
                  <a:lnTo>
                    <a:pt x="46887" y="28528"/>
                  </a:lnTo>
                  <a:close/>
                  <a:moveTo>
                    <a:pt x="49125" y="28528"/>
                  </a:moveTo>
                  <a:lnTo>
                    <a:pt x="49125" y="29504"/>
                  </a:lnTo>
                  <a:lnTo>
                    <a:pt x="51388" y="29504"/>
                  </a:lnTo>
                  <a:lnTo>
                    <a:pt x="51388" y="28528"/>
                  </a:lnTo>
                  <a:close/>
                  <a:moveTo>
                    <a:pt x="53614" y="28528"/>
                  </a:moveTo>
                  <a:lnTo>
                    <a:pt x="53614" y="29504"/>
                  </a:lnTo>
                  <a:lnTo>
                    <a:pt x="55876" y="29504"/>
                  </a:lnTo>
                  <a:lnTo>
                    <a:pt x="55876" y="28528"/>
                  </a:lnTo>
                  <a:close/>
                  <a:moveTo>
                    <a:pt x="58115" y="28528"/>
                  </a:moveTo>
                  <a:lnTo>
                    <a:pt x="58115" y="29504"/>
                  </a:lnTo>
                  <a:lnTo>
                    <a:pt x="60377" y="29504"/>
                  </a:lnTo>
                  <a:lnTo>
                    <a:pt x="60377" y="28528"/>
                  </a:lnTo>
                  <a:close/>
                  <a:moveTo>
                    <a:pt x="62603" y="28528"/>
                  </a:moveTo>
                  <a:lnTo>
                    <a:pt x="62603" y="29504"/>
                  </a:lnTo>
                  <a:lnTo>
                    <a:pt x="64865" y="29504"/>
                  </a:lnTo>
                  <a:lnTo>
                    <a:pt x="64865" y="28528"/>
                  </a:lnTo>
                  <a:close/>
                  <a:moveTo>
                    <a:pt x="67104" y="28528"/>
                  </a:moveTo>
                  <a:lnTo>
                    <a:pt x="67104" y="29504"/>
                  </a:lnTo>
                  <a:lnTo>
                    <a:pt x="69354" y="29504"/>
                  </a:lnTo>
                  <a:lnTo>
                    <a:pt x="69354" y="28528"/>
                  </a:lnTo>
                  <a:close/>
                  <a:moveTo>
                    <a:pt x="71592" y="28528"/>
                  </a:moveTo>
                  <a:lnTo>
                    <a:pt x="71592" y="29504"/>
                  </a:lnTo>
                  <a:lnTo>
                    <a:pt x="73855" y="29504"/>
                  </a:lnTo>
                  <a:lnTo>
                    <a:pt x="73855" y="28528"/>
                  </a:lnTo>
                  <a:close/>
                  <a:moveTo>
                    <a:pt x="76081" y="28528"/>
                  </a:moveTo>
                  <a:lnTo>
                    <a:pt x="76081" y="29504"/>
                  </a:lnTo>
                  <a:lnTo>
                    <a:pt x="78343" y="29504"/>
                  </a:lnTo>
                  <a:lnTo>
                    <a:pt x="78343" y="28528"/>
                  </a:lnTo>
                  <a:close/>
                  <a:moveTo>
                    <a:pt x="80582" y="28528"/>
                  </a:moveTo>
                  <a:lnTo>
                    <a:pt x="80582" y="29504"/>
                  </a:lnTo>
                  <a:lnTo>
                    <a:pt x="82844" y="29504"/>
                  </a:lnTo>
                  <a:lnTo>
                    <a:pt x="82844" y="28528"/>
                  </a:lnTo>
                  <a:close/>
                  <a:moveTo>
                    <a:pt x="85070" y="28528"/>
                  </a:moveTo>
                  <a:lnTo>
                    <a:pt x="85070" y="29504"/>
                  </a:lnTo>
                  <a:lnTo>
                    <a:pt x="87333" y="29504"/>
                  </a:lnTo>
                  <a:lnTo>
                    <a:pt x="87333" y="28528"/>
                  </a:lnTo>
                  <a:close/>
                  <a:moveTo>
                    <a:pt x="89571" y="28528"/>
                  </a:moveTo>
                  <a:lnTo>
                    <a:pt x="89571" y="29504"/>
                  </a:lnTo>
                  <a:lnTo>
                    <a:pt x="91821" y="29504"/>
                  </a:lnTo>
                  <a:lnTo>
                    <a:pt x="91821" y="28528"/>
                  </a:lnTo>
                  <a:close/>
                  <a:moveTo>
                    <a:pt x="94107" y="28611"/>
                  </a:moveTo>
                  <a:lnTo>
                    <a:pt x="94012" y="29587"/>
                  </a:lnTo>
                  <a:cubicBezTo>
                    <a:pt x="94750" y="29635"/>
                    <a:pt x="95476" y="29766"/>
                    <a:pt x="96167" y="29921"/>
                  </a:cubicBezTo>
                  <a:lnTo>
                    <a:pt x="96393" y="28968"/>
                  </a:lnTo>
                  <a:cubicBezTo>
                    <a:pt x="95655" y="28813"/>
                    <a:pt x="94881" y="28682"/>
                    <a:pt x="94107" y="28611"/>
                  </a:cubicBezTo>
                  <a:close/>
                  <a:moveTo>
                    <a:pt x="98608" y="29635"/>
                  </a:moveTo>
                  <a:lnTo>
                    <a:pt x="98274" y="30540"/>
                  </a:lnTo>
                  <a:cubicBezTo>
                    <a:pt x="98941" y="30790"/>
                    <a:pt x="99608" y="31099"/>
                    <a:pt x="100251" y="31433"/>
                  </a:cubicBezTo>
                  <a:lnTo>
                    <a:pt x="100715" y="30587"/>
                  </a:lnTo>
                  <a:cubicBezTo>
                    <a:pt x="100013" y="30230"/>
                    <a:pt x="99322" y="29921"/>
                    <a:pt x="98608" y="29635"/>
                  </a:cubicBezTo>
                  <a:close/>
                  <a:moveTo>
                    <a:pt x="102668" y="31790"/>
                  </a:moveTo>
                  <a:lnTo>
                    <a:pt x="102120" y="32588"/>
                  </a:lnTo>
                  <a:cubicBezTo>
                    <a:pt x="102715" y="33004"/>
                    <a:pt x="103275" y="33457"/>
                    <a:pt x="103787" y="33981"/>
                  </a:cubicBezTo>
                  <a:lnTo>
                    <a:pt x="104454" y="33254"/>
                  </a:lnTo>
                  <a:cubicBezTo>
                    <a:pt x="103894" y="32742"/>
                    <a:pt x="103299" y="32254"/>
                    <a:pt x="102668" y="31790"/>
                  </a:cubicBezTo>
                  <a:close/>
                  <a:moveTo>
                    <a:pt x="106049" y="34921"/>
                  </a:moveTo>
                  <a:lnTo>
                    <a:pt x="105311" y="35540"/>
                  </a:lnTo>
                  <a:cubicBezTo>
                    <a:pt x="105763" y="36112"/>
                    <a:pt x="106204" y="36695"/>
                    <a:pt x="106597" y="37314"/>
                  </a:cubicBezTo>
                  <a:lnTo>
                    <a:pt x="107383" y="36802"/>
                  </a:lnTo>
                  <a:cubicBezTo>
                    <a:pt x="106978" y="36160"/>
                    <a:pt x="106537" y="35517"/>
                    <a:pt x="106049" y="34921"/>
                  </a:cubicBezTo>
                  <a:close/>
                  <a:moveTo>
                    <a:pt x="108490" y="38827"/>
                  </a:moveTo>
                  <a:lnTo>
                    <a:pt x="107621" y="39243"/>
                  </a:lnTo>
                  <a:cubicBezTo>
                    <a:pt x="107930" y="39886"/>
                    <a:pt x="108180" y="40577"/>
                    <a:pt x="108383" y="41267"/>
                  </a:cubicBezTo>
                  <a:lnTo>
                    <a:pt x="109311" y="40982"/>
                  </a:lnTo>
                  <a:cubicBezTo>
                    <a:pt x="109085" y="40267"/>
                    <a:pt x="108823" y="39517"/>
                    <a:pt x="108490" y="38827"/>
                  </a:cubicBezTo>
                  <a:close/>
                  <a:moveTo>
                    <a:pt x="109847" y="43244"/>
                  </a:moveTo>
                  <a:lnTo>
                    <a:pt x="108907" y="43399"/>
                  </a:lnTo>
                  <a:cubicBezTo>
                    <a:pt x="109026" y="44113"/>
                    <a:pt x="109085" y="44839"/>
                    <a:pt x="109109" y="45554"/>
                  </a:cubicBezTo>
                  <a:lnTo>
                    <a:pt x="110085" y="45530"/>
                  </a:lnTo>
                  <a:cubicBezTo>
                    <a:pt x="110062" y="44756"/>
                    <a:pt x="109978" y="43994"/>
                    <a:pt x="109847" y="43244"/>
                  </a:cubicBezTo>
                  <a:close/>
                  <a:moveTo>
                    <a:pt x="109061" y="47744"/>
                  </a:moveTo>
                  <a:cubicBezTo>
                    <a:pt x="108978" y="48482"/>
                    <a:pt x="108871" y="49197"/>
                    <a:pt x="108728" y="49899"/>
                  </a:cubicBezTo>
                  <a:lnTo>
                    <a:pt x="109645" y="50126"/>
                  </a:lnTo>
                  <a:cubicBezTo>
                    <a:pt x="109823" y="49387"/>
                    <a:pt x="109954" y="48613"/>
                    <a:pt x="110002" y="47840"/>
                  </a:cubicBezTo>
                  <a:lnTo>
                    <a:pt x="109061" y="47744"/>
                  </a:lnTo>
                  <a:close/>
                  <a:moveTo>
                    <a:pt x="108109" y="52007"/>
                  </a:moveTo>
                  <a:cubicBezTo>
                    <a:pt x="107847" y="52673"/>
                    <a:pt x="107537" y="53340"/>
                    <a:pt x="107204" y="53983"/>
                  </a:cubicBezTo>
                  <a:lnTo>
                    <a:pt x="108049" y="54436"/>
                  </a:lnTo>
                  <a:cubicBezTo>
                    <a:pt x="108419" y="53745"/>
                    <a:pt x="108728" y="53054"/>
                    <a:pt x="109002" y="52340"/>
                  </a:cubicBezTo>
                  <a:lnTo>
                    <a:pt x="108109" y="52007"/>
                  </a:lnTo>
                  <a:close/>
                  <a:moveTo>
                    <a:pt x="106049" y="55852"/>
                  </a:moveTo>
                  <a:cubicBezTo>
                    <a:pt x="105644" y="56448"/>
                    <a:pt x="105180" y="57007"/>
                    <a:pt x="104692" y="57543"/>
                  </a:cubicBezTo>
                  <a:lnTo>
                    <a:pt x="105382" y="58186"/>
                  </a:lnTo>
                  <a:cubicBezTo>
                    <a:pt x="105894" y="57626"/>
                    <a:pt x="106383" y="57031"/>
                    <a:pt x="106847" y="56388"/>
                  </a:cubicBezTo>
                  <a:lnTo>
                    <a:pt x="106049" y="55852"/>
                  </a:lnTo>
                  <a:close/>
                  <a:moveTo>
                    <a:pt x="103096" y="59031"/>
                  </a:moveTo>
                  <a:cubicBezTo>
                    <a:pt x="102537" y="59496"/>
                    <a:pt x="101942" y="59936"/>
                    <a:pt x="101322" y="60317"/>
                  </a:cubicBezTo>
                  <a:lnTo>
                    <a:pt x="101846" y="61139"/>
                  </a:lnTo>
                  <a:cubicBezTo>
                    <a:pt x="102477" y="60734"/>
                    <a:pt x="103120" y="60270"/>
                    <a:pt x="103716" y="59781"/>
                  </a:cubicBezTo>
                  <a:lnTo>
                    <a:pt x="103096" y="59031"/>
                  </a:lnTo>
                  <a:close/>
                  <a:moveTo>
                    <a:pt x="99405" y="61353"/>
                  </a:moveTo>
                  <a:cubicBezTo>
                    <a:pt x="98763" y="61651"/>
                    <a:pt x="98060" y="61913"/>
                    <a:pt x="97370" y="62139"/>
                  </a:cubicBezTo>
                  <a:lnTo>
                    <a:pt x="97655" y="63068"/>
                  </a:lnTo>
                  <a:cubicBezTo>
                    <a:pt x="98405" y="62841"/>
                    <a:pt x="99120" y="62556"/>
                    <a:pt x="99810" y="62222"/>
                  </a:cubicBezTo>
                  <a:lnTo>
                    <a:pt x="99405" y="61353"/>
                  </a:lnTo>
                  <a:close/>
                  <a:moveTo>
                    <a:pt x="21217" y="62889"/>
                  </a:moveTo>
                  <a:lnTo>
                    <a:pt x="21217" y="63842"/>
                  </a:lnTo>
                  <a:lnTo>
                    <a:pt x="23444" y="63842"/>
                  </a:lnTo>
                  <a:lnTo>
                    <a:pt x="23444" y="62889"/>
                  </a:lnTo>
                  <a:close/>
                  <a:moveTo>
                    <a:pt x="25706" y="62889"/>
                  </a:moveTo>
                  <a:lnTo>
                    <a:pt x="25706" y="63842"/>
                  </a:lnTo>
                  <a:lnTo>
                    <a:pt x="27944" y="63842"/>
                  </a:lnTo>
                  <a:lnTo>
                    <a:pt x="27944" y="62889"/>
                  </a:lnTo>
                  <a:close/>
                  <a:moveTo>
                    <a:pt x="30194" y="62889"/>
                  </a:moveTo>
                  <a:lnTo>
                    <a:pt x="30194" y="63842"/>
                  </a:lnTo>
                  <a:lnTo>
                    <a:pt x="32433" y="63842"/>
                  </a:lnTo>
                  <a:lnTo>
                    <a:pt x="32433" y="62889"/>
                  </a:lnTo>
                  <a:close/>
                  <a:moveTo>
                    <a:pt x="34695" y="62889"/>
                  </a:moveTo>
                  <a:lnTo>
                    <a:pt x="34695" y="63842"/>
                  </a:lnTo>
                  <a:lnTo>
                    <a:pt x="36921" y="63842"/>
                  </a:lnTo>
                  <a:lnTo>
                    <a:pt x="36921" y="62889"/>
                  </a:lnTo>
                  <a:close/>
                  <a:moveTo>
                    <a:pt x="39184" y="62889"/>
                  </a:moveTo>
                  <a:lnTo>
                    <a:pt x="39184" y="63842"/>
                  </a:lnTo>
                  <a:lnTo>
                    <a:pt x="41422" y="63842"/>
                  </a:lnTo>
                  <a:lnTo>
                    <a:pt x="41422" y="62889"/>
                  </a:lnTo>
                  <a:close/>
                  <a:moveTo>
                    <a:pt x="43684" y="62889"/>
                  </a:moveTo>
                  <a:lnTo>
                    <a:pt x="43684" y="63842"/>
                  </a:lnTo>
                  <a:lnTo>
                    <a:pt x="45911" y="63842"/>
                  </a:lnTo>
                  <a:lnTo>
                    <a:pt x="45911" y="62889"/>
                  </a:lnTo>
                  <a:close/>
                  <a:moveTo>
                    <a:pt x="48173" y="62889"/>
                  </a:moveTo>
                  <a:lnTo>
                    <a:pt x="48173" y="63842"/>
                  </a:lnTo>
                  <a:lnTo>
                    <a:pt x="50411" y="63842"/>
                  </a:lnTo>
                  <a:lnTo>
                    <a:pt x="50411" y="62889"/>
                  </a:lnTo>
                  <a:close/>
                  <a:moveTo>
                    <a:pt x="52673" y="62889"/>
                  </a:moveTo>
                  <a:lnTo>
                    <a:pt x="52673" y="63842"/>
                  </a:lnTo>
                  <a:lnTo>
                    <a:pt x="54900" y="63842"/>
                  </a:lnTo>
                  <a:lnTo>
                    <a:pt x="54900" y="62889"/>
                  </a:lnTo>
                  <a:close/>
                  <a:moveTo>
                    <a:pt x="57162" y="62889"/>
                  </a:moveTo>
                  <a:lnTo>
                    <a:pt x="57162" y="63842"/>
                  </a:lnTo>
                  <a:lnTo>
                    <a:pt x="59400" y="63842"/>
                  </a:lnTo>
                  <a:lnTo>
                    <a:pt x="59400" y="62889"/>
                  </a:lnTo>
                  <a:close/>
                  <a:moveTo>
                    <a:pt x="61651" y="62889"/>
                  </a:moveTo>
                  <a:lnTo>
                    <a:pt x="61651" y="63842"/>
                  </a:lnTo>
                  <a:lnTo>
                    <a:pt x="63889" y="63842"/>
                  </a:lnTo>
                  <a:lnTo>
                    <a:pt x="63889" y="62889"/>
                  </a:lnTo>
                  <a:close/>
                  <a:moveTo>
                    <a:pt x="66151" y="62889"/>
                  </a:moveTo>
                  <a:lnTo>
                    <a:pt x="66151" y="63842"/>
                  </a:lnTo>
                  <a:lnTo>
                    <a:pt x="68378" y="63842"/>
                  </a:lnTo>
                  <a:lnTo>
                    <a:pt x="68378" y="62889"/>
                  </a:lnTo>
                  <a:close/>
                  <a:moveTo>
                    <a:pt x="70640" y="62889"/>
                  </a:moveTo>
                  <a:lnTo>
                    <a:pt x="70640" y="63842"/>
                  </a:lnTo>
                  <a:lnTo>
                    <a:pt x="72878" y="63842"/>
                  </a:lnTo>
                  <a:lnTo>
                    <a:pt x="72878" y="62889"/>
                  </a:lnTo>
                  <a:close/>
                  <a:moveTo>
                    <a:pt x="75141" y="62889"/>
                  </a:moveTo>
                  <a:lnTo>
                    <a:pt x="75141" y="63842"/>
                  </a:lnTo>
                  <a:lnTo>
                    <a:pt x="77367" y="63842"/>
                  </a:lnTo>
                  <a:lnTo>
                    <a:pt x="77367" y="62889"/>
                  </a:lnTo>
                  <a:close/>
                  <a:moveTo>
                    <a:pt x="79629" y="62889"/>
                  </a:moveTo>
                  <a:lnTo>
                    <a:pt x="79629" y="63842"/>
                  </a:lnTo>
                  <a:lnTo>
                    <a:pt x="81868" y="63842"/>
                  </a:lnTo>
                  <a:lnTo>
                    <a:pt x="81868" y="62889"/>
                  </a:lnTo>
                  <a:close/>
                  <a:moveTo>
                    <a:pt x="84118" y="62889"/>
                  </a:moveTo>
                  <a:lnTo>
                    <a:pt x="84118" y="63842"/>
                  </a:lnTo>
                  <a:lnTo>
                    <a:pt x="86356" y="63842"/>
                  </a:lnTo>
                  <a:lnTo>
                    <a:pt x="86356" y="62889"/>
                  </a:lnTo>
                  <a:close/>
                  <a:moveTo>
                    <a:pt x="88618" y="62889"/>
                  </a:moveTo>
                  <a:lnTo>
                    <a:pt x="88618" y="63842"/>
                  </a:lnTo>
                  <a:lnTo>
                    <a:pt x="90845" y="63842"/>
                  </a:lnTo>
                  <a:lnTo>
                    <a:pt x="90845" y="62889"/>
                  </a:lnTo>
                  <a:close/>
                  <a:moveTo>
                    <a:pt x="95238" y="62627"/>
                  </a:moveTo>
                  <a:cubicBezTo>
                    <a:pt x="94548" y="62758"/>
                    <a:pt x="93798" y="62841"/>
                    <a:pt x="93083" y="62865"/>
                  </a:cubicBezTo>
                  <a:lnTo>
                    <a:pt x="93107" y="63842"/>
                  </a:lnTo>
                  <a:cubicBezTo>
                    <a:pt x="93881" y="63818"/>
                    <a:pt x="94655" y="63711"/>
                    <a:pt x="95417" y="63580"/>
                  </a:cubicBezTo>
                  <a:lnTo>
                    <a:pt x="95238" y="62627"/>
                  </a:lnTo>
                  <a:close/>
                  <a:moveTo>
                    <a:pt x="17645" y="62889"/>
                  </a:moveTo>
                  <a:cubicBezTo>
                    <a:pt x="17336" y="62889"/>
                    <a:pt x="17002" y="62889"/>
                    <a:pt x="16693" y="62913"/>
                  </a:cubicBezTo>
                  <a:lnTo>
                    <a:pt x="16740" y="63865"/>
                  </a:lnTo>
                  <a:cubicBezTo>
                    <a:pt x="17026" y="63865"/>
                    <a:pt x="17336" y="63842"/>
                    <a:pt x="17645" y="63842"/>
                  </a:cubicBezTo>
                  <a:lnTo>
                    <a:pt x="18955" y="63842"/>
                  </a:lnTo>
                  <a:lnTo>
                    <a:pt x="18955" y="62889"/>
                  </a:lnTo>
                  <a:close/>
                  <a:moveTo>
                    <a:pt x="14383" y="63175"/>
                  </a:moveTo>
                  <a:cubicBezTo>
                    <a:pt x="13633" y="63330"/>
                    <a:pt x="12895" y="63508"/>
                    <a:pt x="12145" y="63758"/>
                  </a:cubicBezTo>
                  <a:lnTo>
                    <a:pt x="12454" y="64663"/>
                  </a:lnTo>
                  <a:cubicBezTo>
                    <a:pt x="13145" y="64425"/>
                    <a:pt x="13871" y="64246"/>
                    <a:pt x="14562" y="64127"/>
                  </a:cubicBezTo>
                  <a:lnTo>
                    <a:pt x="14383" y="63175"/>
                  </a:lnTo>
                  <a:close/>
                  <a:moveTo>
                    <a:pt x="10013" y="64603"/>
                  </a:moveTo>
                  <a:cubicBezTo>
                    <a:pt x="9323" y="64949"/>
                    <a:pt x="8656" y="65330"/>
                    <a:pt x="8013" y="65735"/>
                  </a:cubicBezTo>
                  <a:lnTo>
                    <a:pt x="8525" y="66556"/>
                  </a:lnTo>
                  <a:cubicBezTo>
                    <a:pt x="9144" y="66151"/>
                    <a:pt x="9787" y="65794"/>
                    <a:pt x="10430" y="65485"/>
                  </a:cubicBezTo>
                  <a:lnTo>
                    <a:pt x="10013" y="64603"/>
                  </a:lnTo>
                  <a:close/>
                  <a:moveTo>
                    <a:pt x="6168" y="67128"/>
                  </a:moveTo>
                  <a:cubicBezTo>
                    <a:pt x="5572" y="67640"/>
                    <a:pt x="5037" y="68175"/>
                    <a:pt x="4525" y="68747"/>
                  </a:cubicBezTo>
                  <a:lnTo>
                    <a:pt x="5215" y="69390"/>
                  </a:lnTo>
                  <a:cubicBezTo>
                    <a:pt x="5703" y="68842"/>
                    <a:pt x="6239" y="68330"/>
                    <a:pt x="6787" y="67866"/>
                  </a:cubicBezTo>
                  <a:lnTo>
                    <a:pt x="6168" y="67128"/>
                  </a:lnTo>
                  <a:close/>
                  <a:moveTo>
                    <a:pt x="3084" y="70569"/>
                  </a:moveTo>
                  <a:cubicBezTo>
                    <a:pt x="2643" y="71188"/>
                    <a:pt x="2262" y="71854"/>
                    <a:pt x="1905" y="72545"/>
                  </a:cubicBezTo>
                  <a:lnTo>
                    <a:pt x="2774" y="72985"/>
                  </a:lnTo>
                  <a:cubicBezTo>
                    <a:pt x="3084" y="72343"/>
                    <a:pt x="3465" y="71700"/>
                    <a:pt x="3882" y="71104"/>
                  </a:cubicBezTo>
                  <a:lnTo>
                    <a:pt x="3084" y="70569"/>
                  </a:lnTo>
                  <a:close/>
                  <a:moveTo>
                    <a:pt x="1000" y="74676"/>
                  </a:moveTo>
                  <a:cubicBezTo>
                    <a:pt x="750" y="75391"/>
                    <a:pt x="536" y="76141"/>
                    <a:pt x="393" y="76879"/>
                  </a:cubicBezTo>
                  <a:lnTo>
                    <a:pt x="1310" y="77093"/>
                  </a:lnTo>
                  <a:cubicBezTo>
                    <a:pt x="1465" y="76367"/>
                    <a:pt x="1667" y="75676"/>
                    <a:pt x="1905" y="74986"/>
                  </a:cubicBezTo>
                  <a:lnTo>
                    <a:pt x="1000" y="74676"/>
                  </a:lnTo>
                  <a:close/>
                  <a:moveTo>
                    <a:pt x="60" y="79165"/>
                  </a:moveTo>
                  <a:cubicBezTo>
                    <a:pt x="24" y="79629"/>
                    <a:pt x="0" y="80070"/>
                    <a:pt x="0" y="80534"/>
                  </a:cubicBezTo>
                  <a:cubicBezTo>
                    <a:pt x="0" y="80832"/>
                    <a:pt x="0" y="81177"/>
                    <a:pt x="24" y="81475"/>
                  </a:cubicBezTo>
                  <a:lnTo>
                    <a:pt x="977" y="81427"/>
                  </a:lnTo>
                  <a:cubicBezTo>
                    <a:pt x="977" y="81117"/>
                    <a:pt x="953" y="80832"/>
                    <a:pt x="953" y="80534"/>
                  </a:cubicBezTo>
                  <a:cubicBezTo>
                    <a:pt x="953" y="80093"/>
                    <a:pt x="977" y="79677"/>
                    <a:pt x="1000" y="79248"/>
                  </a:cubicBezTo>
                  <a:lnTo>
                    <a:pt x="60" y="79165"/>
                  </a:lnTo>
                  <a:close/>
                  <a:moveTo>
                    <a:pt x="1238" y="83582"/>
                  </a:moveTo>
                  <a:lnTo>
                    <a:pt x="286" y="83761"/>
                  </a:lnTo>
                  <a:cubicBezTo>
                    <a:pt x="441" y="84535"/>
                    <a:pt x="619" y="85285"/>
                    <a:pt x="881" y="85999"/>
                  </a:cubicBezTo>
                  <a:lnTo>
                    <a:pt x="1774" y="85713"/>
                  </a:lnTo>
                  <a:cubicBezTo>
                    <a:pt x="1548" y="85023"/>
                    <a:pt x="1358" y="84308"/>
                    <a:pt x="1238" y="83582"/>
                  </a:cubicBezTo>
                  <a:close/>
                  <a:moveTo>
                    <a:pt x="2596" y="87749"/>
                  </a:moveTo>
                  <a:lnTo>
                    <a:pt x="1727" y="88154"/>
                  </a:lnTo>
                  <a:cubicBezTo>
                    <a:pt x="2060" y="88845"/>
                    <a:pt x="2441" y="89511"/>
                    <a:pt x="2858" y="90154"/>
                  </a:cubicBezTo>
                  <a:lnTo>
                    <a:pt x="3644" y="89642"/>
                  </a:lnTo>
                  <a:cubicBezTo>
                    <a:pt x="3263" y="89023"/>
                    <a:pt x="2905" y="88392"/>
                    <a:pt x="2596" y="87749"/>
                  </a:cubicBezTo>
                  <a:close/>
                  <a:moveTo>
                    <a:pt x="4953" y="91393"/>
                  </a:moveTo>
                  <a:lnTo>
                    <a:pt x="4239" y="92012"/>
                  </a:lnTo>
                  <a:cubicBezTo>
                    <a:pt x="4727" y="92595"/>
                    <a:pt x="5263" y="93143"/>
                    <a:pt x="5858" y="93655"/>
                  </a:cubicBezTo>
                  <a:lnTo>
                    <a:pt x="6453" y="93012"/>
                  </a:lnTo>
                  <a:lnTo>
                    <a:pt x="6501" y="92952"/>
                  </a:lnTo>
                  <a:cubicBezTo>
                    <a:pt x="6501" y="92928"/>
                    <a:pt x="6477" y="92928"/>
                    <a:pt x="6477" y="92928"/>
                  </a:cubicBezTo>
                  <a:cubicBezTo>
                    <a:pt x="5930" y="92440"/>
                    <a:pt x="5441" y="91928"/>
                    <a:pt x="4953" y="91393"/>
                  </a:cubicBezTo>
                  <a:close/>
                  <a:moveTo>
                    <a:pt x="8216" y="94298"/>
                  </a:moveTo>
                  <a:lnTo>
                    <a:pt x="7656" y="95083"/>
                  </a:lnTo>
                  <a:cubicBezTo>
                    <a:pt x="7906" y="95238"/>
                    <a:pt x="8144" y="95417"/>
                    <a:pt x="8394" y="95548"/>
                  </a:cubicBezTo>
                  <a:cubicBezTo>
                    <a:pt x="8394" y="95572"/>
                    <a:pt x="8430" y="95572"/>
                    <a:pt x="8454" y="95607"/>
                  </a:cubicBezTo>
                  <a:cubicBezTo>
                    <a:pt x="8835" y="95834"/>
                    <a:pt x="9251" y="96060"/>
                    <a:pt x="9632" y="96274"/>
                  </a:cubicBezTo>
                  <a:lnTo>
                    <a:pt x="10073" y="95417"/>
                  </a:lnTo>
                  <a:cubicBezTo>
                    <a:pt x="9632" y="95191"/>
                    <a:pt x="9192" y="94941"/>
                    <a:pt x="8787" y="94679"/>
                  </a:cubicBezTo>
                  <a:cubicBezTo>
                    <a:pt x="8763" y="94655"/>
                    <a:pt x="8727" y="94631"/>
                    <a:pt x="8704" y="94631"/>
                  </a:cubicBezTo>
                  <a:cubicBezTo>
                    <a:pt x="8525" y="94524"/>
                    <a:pt x="8370" y="94393"/>
                    <a:pt x="8216" y="94298"/>
                  </a:cubicBezTo>
                  <a:close/>
                  <a:moveTo>
                    <a:pt x="12097" y="96274"/>
                  </a:moveTo>
                  <a:lnTo>
                    <a:pt x="11764" y="97167"/>
                  </a:lnTo>
                  <a:cubicBezTo>
                    <a:pt x="11918" y="97215"/>
                    <a:pt x="12049" y="97274"/>
                    <a:pt x="12204" y="97322"/>
                  </a:cubicBezTo>
                  <a:cubicBezTo>
                    <a:pt x="12252" y="97346"/>
                    <a:pt x="12299" y="97369"/>
                    <a:pt x="12383" y="97369"/>
                  </a:cubicBezTo>
                  <a:cubicBezTo>
                    <a:pt x="12716" y="97500"/>
                    <a:pt x="13073" y="97584"/>
                    <a:pt x="13407" y="97679"/>
                  </a:cubicBezTo>
                  <a:cubicBezTo>
                    <a:pt x="13478" y="97679"/>
                    <a:pt x="13561" y="97703"/>
                    <a:pt x="13633" y="97739"/>
                  </a:cubicBezTo>
                  <a:cubicBezTo>
                    <a:pt x="13740" y="97762"/>
                    <a:pt x="13871" y="97786"/>
                    <a:pt x="14002" y="97810"/>
                  </a:cubicBezTo>
                  <a:lnTo>
                    <a:pt x="14181" y="96857"/>
                  </a:lnTo>
                  <a:cubicBezTo>
                    <a:pt x="13871" y="96810"/>
                    <a:pt x="13561" y="96726"/>
                    <a:pt x="13252" y="96631"/>
                  </a:cubicBezTo>
                  <a:cubicBezTo>
                    <a:pt x="13180" y="96607"/>
                    <a:pt x="13097" y="96607"/>
                    <a:pt x="13026" y="96584"/>
                  </a:cubicBezTo>
                  <a:cubicBezTo>
                    <a:pt x="12918" y="96548"/>
                    <a:pt x="12788" y="96500"/>
                    <a:pt x="12692" y="96476"/>
                  </a:cubicBezTo>
                  <a:cubicBezTo>
                    <a:pt x="12633" y="96453"/>
                    <a:pt x="12561" y="96453"/>
                    <a:pt x="12502" y="96429"/>
                  </a:cubicBezTo>
                  <a:cubicBezTo>
                    <a:pt x="12383" y="96369"/>
                    <a:pt x="12228" y="96322"/>
                    <a:pt x="12097" y="96274"/>
                  </a:cubicBezTo>
                  <a:close/>
                  <a:moveTo>
                    <a:pt x="16336" y="97167"/>
                  </a:moveTo>
                  <a:lnTo>
                    <a:pt x="16288" y="98036"/>
                  </a:lnTo>
                  <a:lnTo>
                    <a:pt x="16252" y="98143"/>
                  </a:lnTo>
                  <a:lnTo>
                    <a:pt x="16431" y="98143"/>
                  </a:lnTo>
                  <a:cubicBezTo>
                    <a:pt x="16848" y="98167"/>
                    <a:pt x="17252" y="98191"/>
                    <a:pt x="17645" y="98191"/>
                  </a:cubicBezTo>
                  <a:lnTo>
                    <a:pt x="18538" y="98191"/>
                  </a:lnTo>
                  <a:lnTo>
                    <a:pt x="18538" y="97215"/>
                  </a:lnTo>
                  <a:lnTo>
                    <a:pt x="17598" y="97215"/>
                  </a:lnTo>
                  <a:cubicBezTo>
                    <a:pt x="17312" y="97215"/>
                    <a:pt x="17050" y="97215"/>
                    <a:pt x="16764" y="97191"/>
                  </a:cubicBezTo>
                  <a:lnTo>
                    <a:pt x="16562" y="97191"/>
                  </a:lnTo>
                  <a:cubicBezTo>
                    <a:pt x="16490" y="97191"/>
                    <a:pt x="16407" y="97167"/>
                    <a:pt x="16336" y="97167"/>
                  </a:cubicBezTo>
                  <a:close/>
                  <a:moveTo>
                    <a:pt x="20800" y="97215"/>
                  </a:moveTo>
                  <a:lnTo>
                    <a:pt x="20800" y="98191"/>
                  </a:lnTo>
                  <a:lnTo>
                    <a:pt x="23039" y="98191"/>
                  </a:lnTo>
                  <a:lnTo>
                    <a:pt x="23039" y="97215"/>
                  </a:lnTo>
                  <a:close/>
                  <a:moveTo>
                    <a:pt x="25301" y="97215"/>
                  </a:moveTo>
                  <a:lnTo>
                    <a:pt x="25301" y="98191"/>
                  </a:lnTo>
                  <a:lnTo>
                    <a:pt x="27527" y="98191"/>
                  </a:lnTo>
                  <a:lnTo>
                    <a:pt x="27527" y="97215"/>
                  </a:lnTo>
                  <a:close/>
                  <a:moveTo>
                    <a:pt x="29790" y="97215"/>
                  </a:moveTo>
                  <a:lnTo>
                    <a:pt x="29790" y="98191"/>
                  </a:lnTo>
                  <a:lnTo>
                    <a:pt x="32028" y="98191"/>
                  </a:lnTo>
                  <a:lnTo>
                    <a:pt x="32028" y="97215"/>
                  </a:lnTo>
                  <a:close/>
                  <a:moveTo>
                    <a:pt x="34278" y="97215"/>
                  </a:moveTo>
                  <a:lnTo>
                    <a:pt x="34278" y="98191"/>
                  </a:lnTo>
                  <a:lnTo>
                    <a:pt x="36517" y="98191"/>
                  </a:lnTo>
                  <a:lnTo>
                    <a:pt x="36517" y="97215"/>
                  </a:lnTo>
                  <a:close/>
                  <a:moveTo>
                    <a:pt x="38779" y="97215"/>
                  </a:moveTo>
                  <a:lnTo>
                    <a:pt x="38779" y="98191"/>
                  </a:lnTo>
                  <a:lnTo>
                    <a:pt x="41005" y="98191"/>
                  </a:lnTo>
                  <a:lnTo>
                    <a:pt x="41005" y="97215"/>
                  </a:lnTo>
                  <a:close/>
                  <a:moveTo>
                    <a:pt x="43268" y="97215"/>
                  </a:moveTo>
                  <a:lnTo>
                    <a:pt x="43268" y="98191"/>
                  </a:lnTo>
                  <a:lnTo>
                    <a:pt x="45506" y="98191"/>
                  </a:lnTo>
                  <a:lnTo>
                    <a:pt x="45506" y="97215"/>
                  </a:lnTo>
                  <a:close/>
                  <a:moveTo>
                    <a:pt x="47768" y="97215"/>
                  </a:moveTo>
                  <a:lnTo>
                    <a:pt x="47768" y="98191"/>
                  </a:lnTo>
                  <a:lnTo>
                    <a:pt x="49995" y="98191"/>
                  </a:lnTo>
                  <a:lnTo>
                    <a:pt x="49995" y="97215"/>
                  </a:lnTo>
                  <a:close/>
                  <a:moveTo>
                    <a:pt x="52257" y="97215"/>
                  </a:moveTo>
                  <a:lnTo>
                    <a:pt x="52257" y="98191"/>
                  </a:lnTo>
                  <a:lnTo>
                    <a:pt x="54495" y="98191"/>
                  </a:lnTo>
                  <a:lnTo>
                    <a:pt x="54495" y="97215"/>
                  </a:lnTo>
                  <a:close/>
                  <a:moveTo>
                    <a:pt x="56745" y="97215"/>
                  </a:moveTo>
                  <a:lnTo>
                    <a:pt x="56745" y="98191"/>
                  </a:lnTo>
                  <a:lnTo>
                    <a:pt x="58984" y="98191"/>
                  </a:lnTo>
                  <a:lnTo>
                    <a:pt x="58984" y="97215"/>
                  </a:lnTo>
                  <a:close/>
                  <a:moveTo>
                    <a:pt x="61246" y="97215"/>
                  </a:moveTo>
                  <a:lnTo>
                    <a:pt x="61246" y="98191"/>
                  </a:lnTo>
                  <a:lnTo>
                    <a:pt x="63472" y="98191"/>
                  </a:lnTo>
                  <a:lnTo>
                    <a:pt x="63472" y="97215"/>
                  </a:lnTo>
                  <a:close/>
                  <a:moveTo>
                    <a:pt x="65735" y="97215"/>
                  </a:moveTo>
                  <a:lnTo>
                    <a:pt x="65735" y="98191"/>
                  </a:lnTo>
                  <a:lnTo>
                    <a:pt x="67973" y="98191"/>
                  </a:lnTo>
                  <a:lnTo>
                    <a:pt x="67973" y="97215"/>
                  </a:lnTo>
                  <a:close/>
                  <a:moveTo>
                    <a:pt x="70235" y="97215"/>
                  </a:moveTo>
                  <a:lnTo>
                    <a:pt x="70235" y="98191"/>
                  </a:lnTo>
                  <a:lnTo>
                    <a:pt x="72462" y="98191"/>
                  </a:lnTo>
                  <a:lnTo>
                    <a:pt x="72462" y="97215"/>
                  </a:lnTo>
                  <a:close/>
                  <a:moveTo>
                    <a:pt x="74724" y="97215"/>
                  </a:moveTo>
                  <a:lnTo>
                    <a:pt x="74724" y="98191"/>
                  </a:lnTo>
                  <a:lnTo>
                    <a:pt x="76962" y="98191"/>
                  </a:lnTo>
                  <a:lnTo>
                    <a:pt x="76962" y="97215"/>
                  </a:lnTo>
                  <a:close/>
                  <a:moveTo>
                    <a:pt x="79212" y="97215"/>
                  </a:moveTo>
                  <a:lnTo>
                    <a:pt x="79212" y="98191"/>
                  </a:lnTo>
                  <a:lnTo>
                    <a:pt x="81451" y="98191"/>
                  </a:lnTo>
                  <a:lnTo>
                    <a:pt x="81451" y="97215"/>
                  </a:lnTo>
                  <a:close/>
                  <a:moveTo>
                    <a:pt x="83713" y="97215"/>
                  </a:moveTo>
                  <a:lnTo>
                    <a:pt x="83713" y="98191"/>
                  </a:lnTo>
                  <a:lnTo>
                    <a:pt x="85951" y="98191"/>
                  </a:lnTo>
                  <a:lnTo>
                    <a:pt x="85951" y="97215"/>
                  </a:lnTo>
                  <a:close/>
                  <a:moveTo>
                    <a:pt x="88202" y="97215"/>
                  </a:moveTo>
                  <a:lnTo>
                    <a:pt x="88202" y="98191"/>
                  </a:lnTo>
                  <a:lnTo>
                    <a:pt x="90440" y="98191"/>
                  </a:lnTo>
                  <a:lnTo>
                    <a:pt x="90440" y="97215"/>
                  </a:lnTo>
                  <a:close/>
                  <a:moveTo>
                    <a:pt x="92702" y="97215"/>
                  </a:moveTo>
                  <a:lnTo>
                    <a:pt x="92702" y="98191"/>
                  </a:lnTo>
                  <a:cubicBezTo>
                    <a:pt x="93417" y="98191"/>
                    <a:pt x="94143" y="98250"/>
                    <a:pt x="94857" y="98346"/>
                  </a:cubicBezTo>
                  <a:lnTo>
                    <a:pt x="95012" y="97405"/>
                  </a:lnTo>
                  <a:cubicBezTo>
                    <a:pt x="94238" y="97298"/>
                    <a:pt x="93464" y="97250"/>
                    <a:pt x="92702" y="97215"/>
                  </a:cubicBezTo>
                  <a:close/>
                  <a:moveTo>
                    <a:pt x="97274" y="97881"/>
                  </a:moveTo>
                  <a:lnTo>
                    <a:pt x="96989" y="98810"/>
                  </a:lnTo>
                  <a:cubicBezTo>
                    <a:pt x="97703" y="99012"/>
                    <a:pt x="98405" y="99251"/>
                    <a:pt x="99036" y="99560"/>
                  </a:cubicBezTo>
                  <a:lnTo>
                    <a:pt x="99429" y="98655"/>
                  </a:lnTo>
                  <a:cubicBezTo>
                    <a:pt x="98739" y="98346"/>
                    <a:pt x="97989" y="98096"/>
                    <a:pt x="97274" y="97881"/>
                  </a:cubicBezTo>
                  <a:close/>
                  <a:moveTo>
                    <a:pt x="101477" y="99715"/>
                  </a:moveTo>
                  <a:lnTo>
                    <a:pt x="100989" y="100536"/>
                  </a:lnTo>
                  <a:cubicBezTo>
                    <a:pt x="101608" y="100917"/>
                    <a:pt x="102227" y="101334"/>
                    <a:pt x="102787" y="101787"/>
                  </a:cubicBezTo>
                  <a:lnTo>
                    <a:pt x="103382" y="101025"/>
                  </a:lnTo>
                  <a:cubicBezTo>
                    <a:pt x="102787" y="100560"/>
                    <a:pt x="102144" y="100120"/>
                    <a:pt x="101477" y="99715"/>
                  </a:cubicBezTo>
                  <a:close/>
                  <a:moveTo>
                    <a:pt x="105097" y="102584"/>
                  </a:moveTo>
                  <a:lnTo>
                    <a:pt x="104406" y="103251"/>
                  </a:lnTo>
                  <a:cubicBezTo>
                    <a:pt x="104918" y="103763"/>
                    <a:pt x="105382" y="104335"/>
                    <a:pt x="105823" y="104894"/>
                  </a:cubicBezTo>
                  <a:lnTo>
                    <a:pt x="106585" y="104335"/>
                  </a:lnTo>
                  <a:cubicBezTo>
                    <a:pt x="106133" y="103715"/>
                    <a:pt x="105644" y="103120"/>
                    <a:pt x="105097" y="102584"/>
                  </a:cubicBezTo>
                  <a:close/>
                  <a:moveTo>
                    <a:pt x="107847" y="106263"/>
                  </a:moveTo>
                  <a:lnTo>
                    <a:pt x="107002" y="106752"/>
                  </a:lnTo>
                  <a:cubicBezTo>
                    <a:pt x="107359" y="107359"/>
                    <a:pt x="107692" y="108026"/>
                    <a:pt x="107954" y="108692"/>
                  </a:cubicBezTo>
                  <a:lnTo>
                    <a:pt x="108847" y="108335"/>
                  </a:lnTo>
                  <a:cubicBezTo>
                    <a:pt x="108573" y="107645"/>
                    <a:pt x="108240" y="106930"/>
                    <a:pt x="107847" y="106263"/>
                  </a:cubicBezTo>
                  <a:close/>
                  <a:moveTo>
                    <a:pt x="109573" y="110550"/>
                  </a:moveTo>
                  <a:lnTo>
                    <a:pt x="108621" y="110776"/>
                  </a:lnTo>
                  <a:cubicBezTo>
                    <a:pt x="108800" y="111466"/>
                    <a:pt x="108930" y="112193"/>
                    <a:pt x="109026" y="112931"/>
                  </a:cubicBezTo>
                  <a:lnTo>
                    <a:pt x="109978" y="112812"/>
                  </a:lnTo>
                  <a:cubicBezTo>
                    <a:pt x="109883" y="112038"/>
                    <a:pt x="109752" y="111288"/>
                    <a:pt x="109573" y="110550"/>
                  </a:cubicBezTo>
                  <a:close/>
                  <a:moveTo>
                    <a:pt x="109133" y="115086"/>
                  </a:moveTo>
                  <a:cubicBezTo>
                    <a:pt x="109109" y="115836"/>
                    <a:pt x="109061" y="116550"/>
                    <a:pt x="108954" y="117277"/>
                  </a:cubicBezTo>
                  <a:lnTo>
                    <a:pt x="109907" y="117431"/>
                  </a:lnTo>
                  <a:cubicBezTo>
                    <a:pt x="110026" y="116658"/>
                    <a:pt x="110085" y="115884"/>
                    <a:pt x="110085" y="115122"/>
                  </a:cubicBezTo>
                  <a:lnTo>
                    <a:pt x="109133" y="115086"/>
                  </a:lnTo>
                  <a:close/>
                  <a:moveTo>
                    <a:pt x="108514" y="119408"/>
                  </a:moveTo>
                  <a:cubicBezTo>
                    <a:pt x="108311" y="120122"/>
                    <a:pt x="108049" y="120789"/>
                    <a:pt x="107776" y="121456"/>
                  </a:cubicBezTo>
                  <a:lnTo>
                    <a:pt x="108669" y="121849"/>
                  </a:lnTo>
                  <a:cubicBezTo>
                    <a:pt x="108954" y="121146"/>
                    <a:pt x="109240" y="120408"/>
                    <a:pt x="109442" y="119658"/>
                  </a:cubicBezTo>
                  <a:lnTo>
                    <a:pt x="108514" y="119408"/>
                  </a:lnTo>
                  <a:close/>
                  <a:moveTo>
                    <a:pt x="106799" y="123408"/>
                  </a:moveTo>
                  <a:cubicBezTo>
                    <a:pt x="106406" y="124027"/>
                    <a:pt x="106002" y="124647"/>
                    <a:pt x="105537" y="125206"/>
                  </a:cubicBezTo>
                  <a:lnTo>
                    <a:pt x="106311" y="125801"/>
                  </a:lnTo>
                  <a:cubicBezTo>
                    <a:pt x="106775" y="125206"/>
                    <a:pt x="107204" y="124563"/>
                    <a:pt x="107621" y="123896"/>
                  </a:cubicBezTo>
                  <a:lnTo>
                    <a:pt x="106799" y="123408"/>
                  </a:lnTo>
                  <a:close/>
                  <a:moveTo>
                    <a:pt x="104073" y="126825"/>
                  </a:moveTo>
                  <a:cubicBezTo>
                    <a:pt x="103561" y="127337"/>
                    <a:pt x="103025" y="127826"/>
                    <a:pt x="102430" y="128242"/>
                  </a:cubicBezTo>
                  <a:lnTo>
                    <a:pt x="103001" y="129040"/>
                  </a:lnTo>
                  <a:cubicBezTo>
                    <a:pt x="103608" y="128576"/>
                    <a:pt x="104204" y="128064"/>
                    <a:pt x="104763" y="127516"/>
                  </a:cubicBezTo>
                  <a:lnTo>
                    <a:pt x="104073" y="126825"/>
                  </a:lnTo>
                  <a:close/>
                  <a:moveTo>
                    <a:pt x="100608" y="129445"/>
                  </a:moveTo>
                  <a:cubicBezTo>
                    <a:pt x="99965" y="129802"/>
                    <a:pt x="99298" y="130112"/>
                    <a:pt x="98632" y="130373"/>
                  </a:cubicBezTo>
                  <a:lnTo>
                    <a:pt x="98989" y="131266"/>
                  </a:lnTo>
                  <a:cubicBezTo>
                    <a:pt x="99715" y="130981"/>
                    <a:pt x="100406" y="130647"/>
                    <a:pt x="101072" y="130290"/>
                  </a:cubicBezTo>
                  <a:lnTo>
                    <a:pt x="100608" y="129445"/>
                  </a:lnTo>
                  <a:close/>
                  <a:moveTo>
                    <a:pt x="96548" y="131064"/>
                  </a:moveTo>
                  <a:cubicBezTo>
                    <a:pt x="95857" y="131243"/>
                    <a:pt x="95143" y="131374"/>
                    <a:pt x="94417" y="131445"/>
                  </a:cubicBezTo>
                  <a:lnTo>
                    <a:pt x="94524" y="132398"/>
                  </a:lnTo>
                  <a:cubicBezTo>
                    <a:pt x="95298" y="132326"/>
                    <a:pt x="96060" y="132171"/>
                    <a:pt x="96810" y="131993"/>
                  </a:cubicBezTo>
                  <a:lnTo>
                    <a:pt x="96548" y="131064"/>
                  </a:lnTo>
                  <a:close/>
                  <a:moveTo>
                    <a:pt x="54031" y="131576"/>
                  </a:moveTo>
                  <a:lnTo>
                    <a:pt x="54031" y="132529"/>
                  </a:lnTo>
                  <a:lnTo>
                    <a:pt x="56293" y="132529"/>
                  </a:lnTo>
                  <a:lnTo>
                    <a:pt x="56293" y="131576"/>
                  </a:lnTo>
                  <a:close/>
                  <a:moveTo>
                    <a:pt x="58519" y="131576"/>
                  </a:moveTo>
                  <a:lnTo>
                    <a:pt x="58519" y="132529"/>
                  </a:lnTo>
                  <a:lnTo>
                    <a:pt x="60782" y="132529"/>
                  </a:lnTo>
                  <a:lnTo>
                    <a:pt x="60782" y="131576"/>
                  </a:lnTo>
                  <a:close/>
                  <a:moveTo>
                    <a:pt x="63020" y="131576"/>
                  </a:moveTo>
                  <a:lnTo>
                    <a:pt x="63020" y="132529"/>
                  </a:lnTo>
                  <a:lnTo>
                    <a:pt x="65270" y="132529"/>
                  </a:lnTo>
                  <a:lnTo>
                    <a:pt x="65270" y="131576"/>
                  </a:lnTo>
                  <a:close/>
                  <a:moveTo>
                    <a:pt x="67509" y="131576"/>
                  </a:moveTo>
                  <a:lnTo>
                    <a:pt x="67509" y="132529"/>
                  </a:lnTo>
                  <a:lnTo>
                    <a:pt x="69771" y="132529"/>
                  </a:lnTo>
                  <a:lnTo>
                    <a:pt x="69771" y="131576"/>
                  </a:lnTo>
                  <a:close/>
                  <a:moveTo>
                    <a:pt x="71997" y="131576"/>
                  </a:moveTo>
                  <a:lnTo>
                    <a:pt x="71997" y="132529"/>
                  </a:lnTo>
                  <a:lnTo>
                    <a:pt x="74259" y="132529"/>
                  </a:lnTo>
                  <a:lnTo>
                    <a:pt x="74259" y="131576"/>
                  </a:lnTo>
                  <a:close/>
                  <a:moveTo>
                    <a:pt x="76498" y="131576"/>
                  </a:moveTo>
                  <a:lnTo>
                    <a:pt x="76498" y="132529"/>
                  </a:lnTo>
                  <a:lnTo>
                    <a:pt x="78760" y="132529"/>
                  </a:lnTo>
                  <a:lnTo>
                    <a:pt x="78760" y="131576"/>
                  </a:lnTo>
                  <a:close/>
                  <a:moveTo>
                    <a:pt x="80987" y="131576"/>
                  </a:moveTo>
                  <a:lnTo>
                    <a:pt x="80987" y="132529"/>
                  </a:lnTo>
                  <a:lnTo>
                    <a:pt x="83249" y="132529"/>
                  </a:lnTo>
                  <a:lnTo>
                    <a:pt x="83249" y="131576"/>
                  </a:lnTo>
                  <a:close/>
                  <a:moveTo>
                    <a:pt x="85487" y="131576"/>
                  </a:moveTo>
                  <a:lnTo>
                    <a:pt x="85487" y="132529"/>
                  </a:lnTo>
                  <a:lnTo>
                    <a:pt x="87737" y="132529"/>
                  </a:lnTo>
                  <a:lnTo>
                    <a:pt x="87737" y="131576"/>
                  </a:lnTo>
                  <a:close/>
                  <a:moveTo>
                    <a:pt x="89976" y="131576"/>
                  </a:moveTo>
                  <a:lnTo>
                    <a:pt x="89976" y="132529"/>
                  </a:lnTo>
                  <a:lnTo>
                    <a:pt x="92238" y="132529"/>
                  </a:lnTo>
                  <a:lnTo>
                    <a:pt x="92238" y="131576"/>
                  </a:lnTo>
                  <a:close/>
                  <a:moveTo>
                    <a:pt x="51769" y="131576"/>
                  </a:moveTo>
                  <a:cubicBezTo>
                    <a:pt x="50995" y="131624"/>
                    <a:pt x="50197" y="131731"/>
                    <a:pt x="49459" y="131886"/>
                  </a:cubicBezTo>
                  <a:lnTo>
                    <a:pt x="49661" y="132838"/>
                  </a:lnTo>
                  <a:cubicBezTo>
                    <a:pt x="50352" y="132683"/>
                    <a:pt x="51102" y="132576"/>
                    <a:pt x="51816" y="132552"/>
                  </a:cubicBezTo>
                  <a:lnTo>
                    <a:pt x="51769" y="131576"/>
                  </a:lnTo>
                  <a:close/>
                  <a:moveTo>
                    <a:pt x="47244" y="132576"/>
                  </a:moveTo>
                  <a:cubicBezTo>
                    <a:pt x="46911" y="132707"/>
                    <a:pt x="46577" y="132862"/>
                    <a:pt x="46244" y="133017"/>
                  </a:cubicBezTo>
                  <a:cubicBezTo>
                    <a:pt x="46042" y="133112"/>
                    <a:pt x="45839" y="133243"/>
                    <a:pt x="45637" y="133350"/>
                  </a:cubicBezTo>
                  <a:cubicBezTo>
                    <a:pt x="45482" y="133445"/>
                    <a:pt x="45327" y="133529"/>
                    <a:pt x="45173" y="133636"/>
                  </a:cubicBezTo>
                  <a:lnTo>
                    <a:pt x="45637" y="134374"/>
                  </a:lnTo>
                  <a:lnTo>
                    <a:pt x="45661" y="134457"/>
                  </a:lnTo>
                  <a:cubicBezTo>
                    <a:pt x="45887" y="134303"/>
                    <a:pt x="46125" y="134172"/>
                    <a:pt x="46351" y="134041"/>
                  </a:cubicBezTo>
                  <a:cubicBezTo>
                    <a:pt x="46756" y="133838"/>
                    <a:pt x="47173" y="133636"/>
                    <a:pt x="47613" y="133481"/>
                  </a:cubicBezTo>
                  <a:lnTo>
                    <a:pt x="47244" y="132576"/>
                  </a:lnTo>
                  <a:close/>
                  <a:moveTo>
                    <a:pt x="43291" y="134993"/>
                  </a:moveTo>
                  <a:cubicBezTo>
                    <a:pt x="43041" y="135219"/>
                    <a:pt x="42779" y="135457"/>
                    <a:pt x="42553" y="135707"/>
                  </a:cubicBezTo>
                  <a:cubicBezTo>
                    <a:pt x="42375" y="135886"/>
                    <a:pt x="42196" y="136065"/>
                    <a:pt x="42017" y="136279"/>
                  </a:cubicBezTo>
                  <a:cubicBezTo>
                    <a:pt x="41910" y="136398"/>
                    <a:pt x="41779" y="136529"/>
                    <a:pt x="41672" y="136660"/>
                  </a:cubicBezTo>
                  <a:lnTo>
                    <a:pt x="42422" y="137279"/>
                  </a:lnTo>
                  <a:lnTo>
                    <a:pt x="42470" y="137196"/>
                  </a:lnTo>
                  <a:cubicBezTo>
                    <a:pt x="42708" y="136946"/>
                    <a:pt x="42934" y="136684"/>
                    <a:pt x="43172" y="136458"/>
                  </a:cubicBezTo>
                  <a:cubicBezTo>
                    <a:pt x="43196" y="136434"/>
                    <a:pt x="43196" y="136398"/>
                    <a:pt x="43220" y="136398"/>
                  </a:cubicBezTo>
                  <a:cubicBezTo>
                    <a:pt x="43291" y="136303"/>
                    <a:pt x="43398" y="136219"/>
                    <a:pt x="43470" y="136148"/>
                  </a:cubicBezTo>
                  <a:cubicBezTo>
                    <a:pt x="43506" y="136100"/>
                    <a:pt x="43553" y="136065"/>
                    <a:pt x="43577" y="136041"/>
                  </a:cubicBezTo>
                  <a:cubicBezTo>
                    <a:pt x="43601" y="136017"/>
                    <a:pt x="43625" y="135993"/>
                    <a:pt x="43660" y="135969"/>
                  </a:cubicBezTo>
                  <a:cubicBezTo>
                    <a:pt x="43660" y="135969"/>
                    <a:pt x="43684" y="135946"/>
                    <a:pt x="43708" y="135922"/>
                  </a:cubicBezTo>
                  <a:cubicBezTo>
                    <a:pt x="43732" y="135886"/>
                    <a:pt x="43756" y="135862"/>
                    <a:pt x="43779" y="135862"/>
                  </a:cubicBezTo>
                  <a:lnTo>
                    <a:pt x="43910" y="135731"/>
                  </a:lnTo>
                  <a:lnTo>
                    <a:pt x="43934" y="135731"/>
                  </a:lnTo>
                  <a:lnTo>
                    <a:pt x="43910" y="135707"/>
                  </a:lnTo>
                  <a:lnTo>
                    <a:pt x="43291" y="134993"/>
                  </a:lnTo>
                  <a:close/>
                  <a:moveTo>
                    <a:pt x="40339" y="138589"/>
                  </a:moveTo>
                  <a:cubicBezTo>
                    <a:pt x="40029" y="139148"/>
                    <a:pt x="39755" y="139720"/>
                    <a:pt x="39517" y="140327"/>
                  </a:cubicBezTo>
                  <a:cubicBezTo>
                    <a:pt x="39469" y="140434"/>
                    <a:pt x="39422" y="140565"/>
                    <a:pt x="39362" y="140696"/>
                  </a:cubicBezTo>
                  <a:lnTo>
                    <a:pt x="40267" y="141030"/>
                  </a:lnTo>
                  <a:cubicBezTo>
                    <a:pt x="40291" y="140970"/>
                    <a:pt x="40315" y="140922"/>
                    <a:pt x="40339" y="140875"/>
                  </a:cubicBezTo>
                  <a:cubicBezTo>
                    <a:pt x="40577" y="140256"/>
                    <a:pt x="40851" y="139637"/>
                    <a:pt x="41184" y="139053"/>
                  </a:cubicBezTo>
                  <a:lnTo>
                    <a:pt x="40339" y="138589"/>
                  </a:lnTo>
                  <a:close/>
                  <a:moveTo>
                    <a:pt x="38755" y="142923"/>
                  </a:moveTo>
                  <a:cubicBezTo>
                    <a:pt x="38755" y="142982"/>
                    <a:pt x="38755" y="143030"/>
                    <a:pt x="38719" y="143054"/>
                  </a:cubicBezTo>
                  <a:cubicBezTo>
                    <a:pt x="38600" y="143768"/>
                    <a:pt x="38541" y="144518"/>
                    <a:pt x="38517" y="145232"/>
                  </a:cubicBezTo>
                  <a:lnTo>
                    <a:pt x="39469" y="145268"/>
                  </a:lnTo>
                  <a:cubicBezTo>
                    <a:pt x="39493" y="144673"/>
                    <a:pt x="39541" y="144101"/>
                    <a:pt x="39624" y="143542"/>
                  </a:cubicBezTo>
                  <a:cubicBezTo>
                    <a:pt x="39648" y="143411"/>
                    <a:pt x="39672" y="143256"/>
                    <a:pt x="39696" y="143101"/>
                  </a:cubicBezTo>
                  <a:lnTo>
                    <a:pt x="38755" y="142923"/>
                  </a:lnTo>
                  <a:close/>
                  <a:moveTo>
                    <a:pt x="38517" y="147495"/>
                  </a:moveTo>
                  <a:lnTo>
                    <a:pt x="38517" y="149733"/>
                  </a:lnTo>
                  <a:lnTo>
                    <a:pt x="39469" y="149733"/>
                  </a:lnTo>
                  <a:lnTo>
                    <a:pt x="39469" y="147495"/>
                  </a:lnTo>
                  <a:close/>
                  <a:moveTo>
                    <a:pt x="38517" y="151995"/>
                  </a:moveTo>
                  <a:lnTo>
                    <a:pt x="38517" y="154222"/>
                  </a:lnTo>
                  <a:lnTo>
                    <a:pt x="39469" y="154222"/>
                  </a:lnTo>
                  <a:lnTo>
                    <a:pt x="39469" y="151995"/>
                  </a:lnTo>
                  <a:close/>
                  <a:moveTo>
                    <a:pt x="38517" y="156484"/>
                  </a:moveTo>
                  <a:lnTo>
                    <a:pt x="38517" y="158722"/>
                  </a:lnTo>
                  <a:lnTo>
                    <a:pt x="39469" y="158722"/>
                  </a:lnTo>
                  <a:lnTo>
                    <a:pt x="39469" y="15648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BF1D66C-D198-7A77-8D55-E32D96D36B32}"/>
              </a:ext>
            </a:extLst>
          </p:cNvPr>
          <p:cNvGrpSpPr/>
          <p:nvPr/>
        </p:nvGrpSpPr>
        <p:grpSpPr>
          <a:xfrm>
            <a:off x="8871379" y="1418685"/>
            <a:ext cx="977488" cy="977488"/>
            <a:chOff x="7205655" y="3962305"/>
            <a:chExt cx="962300" cy="9623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EE297D3-C3FC-C93D-4084-03CC89250B40}"/>
                </a:ext>
              </a:extLst>
            </p:cNvPr>
            <p:cNvSpPr/>
            <p:nvPr/>
          </p:nvSpPr>
          <p:spPr>
            <a:xfrm>
              <a:off x="7205655" y="3962305"/>
              <a:ext cx="962300" cy="962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6C96D2B-FD87-92D1-BDC9-7392AD6626FD}"/>
                </a:ext>
              </a:extLst>
            </p:cNvPr>
            <p:cNvSpPr/>
            <p:nvPr/>
          </p:nvSpPr>
          <p:spPr>
            <a:xfrm>
              <a:off x="7377690" y="4134340"/>
              <a:ext cx="618230" cy="61823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90500" sx="98000" sy="98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744BB93-2964-FE0C-6179-E11C6E5C0979}"/>
              </a:ext>
            </a:extLst>
          </p:cNvPr>
          <p:cNvGrpSpPr/>
          <p:nvPr/>
        </p:nvGrpSpPr>
        <p:grpSpPr>
          <a:xfrm>
            <a:off x="5734479" y="2906406"/>
            <a:ext cx="977488" cy="977488"/>
            <a:chOff x="7205655" y="3962305"/>
            <a:chExt cx="962300" cy="9623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B6B336C-EFD1-4E63-2118-73F1C2D3DFE3}"/>
                </a:ext>
              </a:extLst>
            </p:cNvPr>
            <p:cNvSpPr/>
            <p:nvPr/>
          </p:nvSpPr>
          <p:spPr>
            <a:xfrm>
              <a:off x="7205655" y="3962305"/>
              <a:ext cx="962300" cy="96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CFB8B1-C551-9E94-B3F1-0633A4D89076}"/>
                </a:ext>
              </a:extLst>
            </p:cNvPr>
            <p:cNvSpPr/>
            <p:nvPr/>
          </p:nvSpPr>
          <p:spPr>
            <a:xfrm>
              <a:off x="7377690" y="4134340"/>
              <a:ext cx="618230" cy="61823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90500" sx="98000" sy="98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E7D578-14DC-A717-C2EA-349FC6FE20A5}"/>
              </a:ext>
            </a:extLst>
          </p:cNvPr>
          <p:cNvGrpSpPr/>
          <p:nvPr/>
        </p:nvGrpSpPr>
        <p:grpSpPr>
          <a:xfrm>
            <a:off x="8871379" y="4365085"/>
            <a:ext cx="977488" cy="977488"/>
            <a:chOff x="7205655" y="3962305"/>
            <a:chExt cx="962300" cy="9623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986EB2-1CBA-FE69-F13C-850B08500F7C}"/>
                </a:ext>
              </a:extLst>
            </p:cNvPr>
            <p:cNvSpPr/>
            <p:nvPr/>
          </p:nvSpPr>
          <p:spPr>
            <a:xfrm>
              <a:off x="7205655" y="3962305"/>
              <a:ext cx="962300" cy="962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90D273-D16D-7915-3B89-EFF793086D02}"/>
                </a:ext>
              </a:extLst>
            </p:cNvPr>
            <p:cNvSpPr/>
            <p:nvPr/>
          </p:nvSpPr>
          <p:spPr>
            <a:xfrm>
              <a:off x="7377690" y="4134340"/>
              <a:ext cx="618230" cy="61823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90500" sx="98000" sy="98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5" name="TextBox 18">
            <a:extLst>
              <a:ext uri="{FF2B5EF4-FFF2-40B4-BE49-F238E27FC236}">
                <a16:creationId xmlns:a16="http://schemas.microsoft.com/office/drawing/2014/main" id="{54754F9A-AE1D-09CC-FDEE-6CEAC57319F4}"/>
              </a:ext>
            </a:extLst>
          </p:cNvPr>
          <p:cNvSpPr txBox="1"/>
          <p:nvPr/>
        </p:nvSpPr>
        <p:spPr>
          <a:xfrm>
            <a:off x="6884167" y="2830950"/>
            <a:ext cx="3638055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eiusmod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tempor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. </a:t>
            </a: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588B7242-27C7-F602-FF9F-2CFDCDBF137E}"/>
              </a:ext>
            </a:extLst>
          </p:cNvPr>
          <p:cNvSpPr txBox="1"/>
          <p:nvPr/>
        </p:nvSpPr>
        <p:spPr>
          <a:xfrm>
            <a:off x="5112824" y="4365085"/>
            <a:ext cx="3638055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eiusmod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tempor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. </a:t>
            </a: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C35D8165-1E88-E769-1613-835C39D9FCE3}"/>
              </a:ext>
            </a:extLst>
          </p:cNvPr>
          <p:cNvSpPr txBox="1"/>
          <p:nvPr/>
        </p:nvSpPr>
        <p:spPr>
          <a:xfrm>
            <a:off x="5112824" y="1442100"/>
            <a:ext cx="3638055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eiusmod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tempor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09485C-FC7C-74C3-1378-2FE9344ED27D}"/>
              </a:ext>
            </a:extLst>
          </p:cNvPr>
          <p:cNvSpPr txBox="1"/>
          <p:nvPr/>
        </p:nvSpPr>
        <p:spPr>
          <a:xfrm>
            <a:off x="531530" y="2828836"/>
            <a:ext cx="3098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Roadmap Infographic</a:t>
            </a:r>
            <a:endParaRPr lang="en-ID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29" name="Graphic 28" descr="Meeting with solid fill">
            <a:extLst>
              <a:ext uri="{FF2B5EF4-FFF2-40B4-BE49-F238E27FC236}">
                <a16:creationId xmlns:a16="http://schemas.microsoft.com/office/drawing/2014/main" id="{6AE676CB-17C6-DBE4-5CA6-0D5A565BE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7865" y="1687060"/>
            <a:ext cx="456112" cy="456112"/>
          </a:xfrm>
          <a:prstGeom prst="rect">
            <a:avLst/>
          </a:prstGeom>
        </p:spPr>
      </p:pic>
      <p:pic>
        <p:nvPicPr>
          <p:cNvPr id="31" name="Graphic 30" descr="Open folder with solid fill">
            <a:extLst>
              <a:ext uri="{FF2B5EF4-FFF2-40B4-BE49-F238E27FC236}">
                <a16:creationId xmlns:a16="http://schemas.microsoft.com/office/drawing/2014/main" id="{05B48E05-4F72-51EE-BA75-DF3D0D665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4785" y="4608491"/>
            <a:ext cx="490675" cy="490675"/>
          </a:xfrm>
          <a:prstGeom prst="rect">
            <a:avLst/>
          </a:prstGeom>
        </p:spPr>
      </p:pic>
      <p:pic>
        <p:nvPicPr>
          <p:cNvPr id="34" name="Graphic 33" descr="Target Audience with solid fill">
            <a:extLst>
              <a:ext uri="{FF2B5EF4-FFF2-40B4-BE49-F238E27FC236}">
                <a16:creationId xmlns:a16="http://schemas.microsoft.com/office/drawing/2014/main" id="{F998AC26-558A-97E7-8E7A-4AA5CB43C5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6485" y="3158412"/>
            <a:ext cx="473475" cy="47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25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55;p34">
            <a:extLst>
              <a:ext uri="{FF2B5EF4-FFF2-40B4-BE49-F238E27FC236}">
                <a16:creationId xmlns:a16="http://schemas.microsoft.com/office/drawing/2014/main" id="{FC866384-4C8E-8C1A-AF27-42086CAF5473}"/>
              </a:ext>
            </a:extLst>
          </p:cNvPr>
          <p:cNvSpPr/>
          <p:nvPr/>
        </p:nvSpPr>
        <p:spPr>
          <a:xfrm>
            <a:off x="3668601" y="24"/>
            <a:ext cx="4854799" cy="6857899"/>
          </a:xfrm>
          <a:custGeom>
            <a:avLst/>
            <a:gdLst/>
            <a:ahLst/>
            <a:cxnLst/>
            <a:rect l="l" t="t" r="r" b="b"/>
            <a:pathLst>
              <a:path w="103681" h="146460" extrusionOk="0">
                <a:moveTo>
                  <a:pt x="100049" y="81511"/>
                </a:moveTo>
                <a:cubicBezTo>
                  <a:pt x="97823" y="79284"/>
                  <a:pt x="94715" y="77844"/>
                  <a:pt x="91322" y="77844"/>
                </a:cubicBezTo>
                <a:lnTo>
                  <a:pt x="12324" y="77844"/>
                </a:lnTo>
                <a:cubicBezTo>
                  <a:pt x="11955" y="77844"/>
                  <a:pt x="11586" y="77713"/>
                  <a:pt x="11324" y="77451"/>
                </a:cubicBezTo>
                <a:cubicBezTo>
                  <a:pt x="11050" y="77189"/>
                  <a:pt x="10895" y="76856"/>
                  <a:pt x="10895" y="76463"/>
                </a:cubicBezTo>
                <a:cubicBezTo>
                  <a:pt x="10895" y="76058"/>
                  <a:pt x="11050" y="75713"/>
                  <a:pt x="11324" y="75451"/>
                </a:cubicBezTo>
                <a:cubicBezTo>
                  <a:pt x="11586" y="75189"/>
                  <a:pt x="11955" y="75022"/>
                  <a:pt x="12324" y="75022"/>
                </a:cubicBezTo>
                <a:lnTo>
                  <a:pt x="78844" y="75022"/>
                </a:lnTo>
                <a:cubicBezTo>
                  <a:pt x="82237" y="75022"/>
                  <a:pt x="85309" y="73629"/>
                  <a:pt x="87560" y="71402"/>
                </a:cubicBezTo>
                <a:cubicBezTo>
                  <a:pt x="89786" y="69176"/>
                  <a:pt x="91167" y="66080"/>
                  <a:pt x="91167" y="62687"/>
                </a:cubicBezTo>
                <a:cubicBezTo>
                  <a:pt x="91167" y="59294"/>
                  <a:pt x="89786" y="56186"/>
                  <a:pt x="87560" y="53960"/>
                </a:cubicBezTo>
                <a:cubicBezTo>
                  <a:pt x="85309" y="51710"/>
                  <a:pt x="82237" y="50317"/>
                  <a:pt x="78844" y="50317"/>
                </a:cubicBezTo>
                <a:lnTo>
                  <a:pt x="41375" y="50317"/>
                </a:lnTo>
                <a:cubicBezTo>
                  <a:pt x="40970" y="50317"/>
                  <a:pt x="40601" y="50174"/>
                  <a:pt x="40339" y="49900"/>
                </a:cubicBezTo>
                <a:cubicBezTo>
                  <a:pt x="40101" y="49638"/>
                  <a:pt x="39911" y="49269"/>
                  <a:pt x="39911" y="48900"/>
                </a:cubicBezTo>
                <a:cubicBezTo>
                  <a:pt x="39911" y="48507"/>
                  <a:pt x="40101" y="48162"/>
                  <a:pt x="40339" y="47923"/>
                </a:cubicBezTo>
                <a:cubicBezTo>
                  <a:pt x="40601" y="47650"/>
                  <a:pt x="40970" y="47483"/>
                  <a:pt x="41375" y="47483"/>
                </a:cubicBezTo>
                <a:lnTo>
                  <a:pt x="53853" y="47483"/>
                </a:lnTo>
                <a:cubicBezTo>
                  <a:pt x="57246" y="47483"/>
                  <a:pt x="60389" y="46090"/>
                  <a:pt x="62616" y="43863"/>
                </a:cubicBezTo>
                <a:cubicBezTo>
                  <a:pt x="64831" y="41613"/>
                  <a:pt x="66271" y="38517"/>
                  <a:pt x="66271" y="35124"/>
                </a:cubicBezTo>
                <a:lnTo>
                  <a:pt x="66271" y="13705"/>
                </a:lnTo>
                <a:lnTo>
                  <a:pt x="70605" y="13705"/>
                </a:lnTo>
                <a:lnTo>
                  <a:pt x="60747" y="1"/>
                </a:lnTo>
                <a:lnTo>
                  <a:pt x="50888" y="13705"/>
                </a:lnTo>
                <a:lnTo>
                  <a:pt x="55270" y="13705"/>
                </a:lnTo>
                <a:lnTo>
                  <a:pt x="55270" y="35124"/>
                </a:lnTo>
                <a:cubicBezTo>
                  <a:pt x="55270" y="35505"/>
                  <a:pt x="55115" y="35898"/>
                  <a:pt x="54853" y="36172"/>
                </a:cubicBezTo>
                <a:cubicBezTo>
                  <a:pt x="54591" y="36434"/>
                  <a:pt x="54258" y="36624"/>
                  <a:pt x="53853" y="36624"/>
                </a:cubicBezTo>
                <a:lnTo>
                  <a:pt x="41375" y="36624"/>
                </a:lnTo>
                <a:cubicBezTo>
                  <a:pt x="37958" y="36624"/>
                  <a:pt x="34874" y="37970"/>
                  <a:pt x="32660" y="40220"/>
                </a:cubicBezTo>
                <a:cubicBezTo>
                  <a:pt x="30398" y="42447"/>
                  <a:pt x="29028" y="45506"/>
                  <a:pt x="29028" y="48924"/>
                </a:cubicBezTo>
                <a:cubicBezTo>
                  <a:pt x="29028" y="52317"/>
                  <a:pt x="30398" y="55389"/>
                  <a:pt x="32660" y="57615"/>
                </a:cubicBezTo>
                <a:cubicBezTo>
                  <a:pt x="34874" y="59842"/>
                  <a:pt x="37958" y="61175"/>
                  <a:pt x="41375" y="61175"/>
                </a:cubicBezTo>
                <a:lnTo>
                  <a:pt x="78844" y="61175"/>
                </a:lnTo>
                <a:cubicBezTo>
                  <a:pt x="79213" y="61175"/>
                  <a:pt x="79582" y="61389"/>
                  <a:pt x="79856" y="61651"/>
                </a:cubicBezTo>
                <a:cubicBezTo>
                  <a:pt x="80118" y="61925"/>
                  <a:pt x="80273" y="62282"/>
                  <a:pt x="80273" y="62675"/>
                </a:cubicBezTo>
                <a:cubicBezTo>
                  <a:pt x="80273" y="63080"/>
                  <a:pt x="80118" y="63449"/>
                  <a:pt x="79856" y="63711"/>
                </a:cubicBezTo>
                <a:cubicBezTo>
                  <a:pt x="79582" y="63973"/>
                  <a:pt x="79213" y="64163"/>
                  <a:pt x="78844" y="64163"/>
                </a:cubicBezTo>
                <a:lnTo>
                  <a:pt x="12324" y="64163"/>
                </a:lnTo>
                <a:cubicBezTo>
                  <a:pt x="8931" y="64163"/>
                  <a:pt x="5859" y="65545"/>
                  <a:pt x="3609" y="67771"/>
                </a:cubicBezTo>
                <a:cubicBezTo>
                  <a:pt x="1382" y="69998"/>
                  <a:pt x="1" y="73093"/>
                  <a:pt x="1" y="76475"/>
                </a:cubicBezTo>
                <a:cubicBezTo>
                  <a:pt x="1" y="79868"/>
                  <a:pt x="1382" y="82987"/>
                  <a:pt x="3609" y="85214"/>
                </a:cubicBezTo>
                <a:cubicBezTo>
                  <a:pt x="5859" y="87440"/>
                  <a:pt x="8931" y="88857"/>
                  <a:pt x="12324" y="88857"/>
                </a:cubicBezTo>
                <a:lnTo>
                  <a:pt x="91322" y="88857"/>
                </a:lnTo>
                <a:cubicBezTo>
                  <a:pt x="91727" y="88857"/>
                  <a:pt x="92072" y="89000"/>
                  <a:pt x="92334" y="89262"/>
                </a:cubicBezTo>
                <a:cubicBezTo>
                  <a:pt x="92596" y="89536"/>
                  <a:pt x="92763" y="89869"/>
                  <a:pt x="92763" y="90262"/>
                </a:cubicBezTo>
                <a:cubicBezTo>
                  <a:pt x="92763" y="90655"/>
                  <a:pt x="92596" y="91000"/>
                  <a:pt x="92334" y="91262"/>
                </a:cubicBezTo>
                <a:cubicBezTo>
                  <a:pt x="92072" y="91536"/>
                  <a:pt x="91727" y="91691"/>
                  <a:pt x="91322" y="91691"/>
                </a:cubicBezTo>
                <a:lnTo>
                  <a:pt x="28862" y="91691"/>
                </a:lnTo>
                <a:cubicBezTo>
                  <a:pt x="25468" y="91691"/>
                  <a:pt x="22397" y="93096"/>
                  <a:pt x="20146" y="95322"/>
                </a:cubicBezTo>
                <a:cubicBezTo>
                  <a:pt x="17920" y="97549"/>
                  <a:pt x="16539" y="100644"/>
                  <a:pt x="16539" y="104037"/>
                </a:cubicBezTo>
                <a:cubicBezTo>
                  <a:pt x="16539" y="107431"/>
                  <a:pt x="17920" y="110538"/>
                  <a:pt x="20146" y="112753"/>
                </a:cubicBezTo>
                <a:cubicBezTo>
                  <a:pt x="22397" y="114979"/>
                  <a:pt x="25468" y="116396"/>
                  <a:pt x="28862" y="116396"/>
                </a:cubicBezTo>
                <a:lnTo>
                  <a:pt x="66343" y="116396"/>
                </a:lnTo>
                <a:cubicBezTo>
                  <a:pt x="66736" y="116396"/>
                  <a:pt x="67105" y="116551"/>
                  <a:pt x="67367" y="116813"/>
                </a:cubicBezTo>
                <a:cubicBezTo>
                  <a:pt x="67605" y="117075"/>
                  <a:pt x="67795" y="117420"/>
                  <a:pt x="67795" y="117813"/>
                </a:cubicBezTo>
                <a:cubicBezTo>
                  <a:pt x="67795" y="118218"/>
                  <a:pt x="67605" y="118551"/>
                  <a:pt x="67367" y="118813"/>
                </a:cubicBezTo>
                <a:cubicBezTo>
                  <a:pt x="67105" y="119075"/>
                  <a:pt x="66736" y="119218"/>
                  <a:pt x="66343" y="119218"/>
                </a:cubicBezTo>
                <a:lnTo>
                  <a:pt x="53853" y="119218"/>
                </a:lnTo>
                <a:cubicBezTo>
                  <a:pt x="50460" y="119218"/>
                  <a:pt x="47400" y="120635"/>
                  <a:pt x="45173" y="122861"/>
                </a:cubicBezTo>
                <a:cubicBezTo>
                  <a:pt x="42947" y="125088"/>
                  <a:pt x="41578" y="128195"/>
                  <a:pt x="41578" y="131588"/>
                </a:cubicBezTo>
                <a:lnTo>
                  <a:pt x="41578" y="146459"/>
                </a:lnTo>
                <a:lnTo>
                  <a:pt x="52436" y="146459"/>
                </a:lnTo>
                <a:lnTo>
                  <a:pt x="52436" y="131588"/>
                </a:lnTo>
                <a:cubicBezTo>
                  <a:pt x="52436" y="131196"/>
                  <a:pt x="52591" y="130815"/>
                  <a:pt x="52853" y="130553"/>
                </a:cubicBezTo>
                <a:cubicBezTo>
                  <a:pt x="53115" y="130279"/>
                  <a:pt x="53460" y="130088"/>
                  <a:pt x="53853" y="130088"/>
                </a:cubicBezTo>
                <a:lnTo>
                  <a:pt x="66343" y="130088"/>
                </a:lnTo>
                <a:cubicBezTo>
                  <a:pt x="69760" y="130088"/>
                  <a:pt x="72832" y="128719"/>
                  <a:pt x="75058" y="126493"/>
                </a:cubicBezTo>
                <a:cubicBezTo>
                  <a:pt x="77308" y="124266"/>
                  <a:pt x="78689" y="121182"/>
                  <a:pt x="78689" y="117789"/>
                </a:cubicBezTo>
                <a:cubicBezTo>
                  <a:pt x="78689" y="114396"/>
                  <a:pt x="77308" y="111348"/>
                  <a:pt x="75058" y="109121"/>
                </a:cubicBezTo>
                <a:cubicBezTo>
                  <a:pt x="72832" y="106895"/>
                  <a:pt x="69760" y="105526"/>
                  <a:pt x="66343" y="105526"/>
                </a:cubicBezTo>
                <a:lnTo>
                  <a:pt x="28862" y="105526"/>
                </a:lnTo>
                <a:cubicBezTo>
                  <a:pt x="28493" y="105526"/>
                  <a:pt x="28124" y="105335"/>
                  <a:pt x="27862" y="105073"/>
                </a:cubicBezTo>
                <a:cubicBezTo>
                  <a:pt x="27588" y="104811"/>
                  <a:pt x="27433" y="104442"/>
                  <a:pt x="27433" y="104049"/>
                </a:cubicBezTo>
                <a:cubicBezTo>
                  <a:pt x="27433" y="103656"/>
                  <a:pt x="27588" y="103275"/>
                  <a:pt x="27862" y="103014"/>
                </a:cubicBezTo>
                <a:cubicBezTo>
                  <a:pt x="28124" y="102740"/>
                  <a:pt x="28493" y="102549"/>
                  <a:pt x="28862" y="102549"/>
                </a:cubicBezTo>
                <a:lnTo>
                  <a:pt x="91322" y="102549"/>
                </a:lnTo>
                <a:cubicBezTo>
                  <a:pt x="94715" y="102549"/>
                  <a:pt x="97823" y="101168"/>
                  <a:pt x="100049" y="98942"/>
                </a:cubicBezTo>
                <a:cubicBezTo>
                  <a:pt x="102276" y="96715"/>
                  <a:pt x="103681" y="93619"/>
                  <a:pt x="103681" y="90226"/>
                </a:cubicBezTo>
                <a:cubicBezTo>
                  <a:pt x="103681" y="86833"/>
                  <a:pt x="102276" y="83737"/>
                  <a:pt x="100049" y="81511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A974D1B-8949-D9FA-13B9-C92E6E14FD56}"/>
              </a:ext>
            </a:extLst>
          </p:cNvPr>
          <p:cNvGrpSpPr/>
          <p:nvPr/>
        </p:nvGrpSpPr>
        <p:grpSpPr>
          <a:xfrm>
            <a:off x="3901086" y="216355"/>
            <a:ext cx="4389855" cy="6641645"/>
            <a:chOff x="3901086" y="216355"/>
            <a:chExt cx="4389855" cy="6641645"/>
          </a:xfrm>
          <a:solidFill>
            <a:schemeClr val="bg2"/>
          </a:solidFill>
        </p:grpSpPr>
        <p:sp>
          <p:nvSpPr>
            <p:cNvPr id="7" name="Google Shape;1156;p34">
              <a:extLst>
                <a:ext uri="{FF2B5EF4-FFF2-40B4-BE49-F238E27FC236}">
                  <a16:creationId xmlns:a16="http://schemas.microsoft.com/office/drawing/2014/main" id="{56FECCAE-73D8-FB66-221F-9C0DB3A738EB}"/>
                </a:ext>
              </a:extLst>
            </p:cNvPr>
            <p:cNvSpPr/>
            <p:nvPr/>
          </p:nvSpPr>
          <p:spPr>
            <a:xfrm>
              <a:off x="5504502" y="1946302"/>
              <a:ext cx="131623" cy="54691"/>
            </a:xfrm>
            <a:custGeom>
              <a:avLst/>
              <a:gdLst/>
              <a:ahLst/>
              <a:cxnLst/>
              <a:rect l="l" t="t" r="r" b="b"/>
              <a:pathLst>
                <a:path w="2811" h="1168" extrusionOk="0">
                  <a:moveTo>
                    <a:pt x="2810" y="905"/>
                  </a:moveTo>
                  <a:lnTo>
                    <a:pt x="2810" y="0"/>
                  </a:lnTo>
                  <a:cubicBezTo>
                    <a:pt x="1774" y="0"/>
                    <a:pt x="977" y="0"/>
                    <a:pt x="0" y="322"/>
                  </a:cubicBezTo>
                  <a:lnTo>
                    <a:pt x="250" y="1167"/>
                  </a:lnTo>
                  <a:cubicBezTo>
                    <a:pt x="1179" y="905"/>
                    <a:pt x="1917" y="905"/>
                    <a:pt x="2810" y="9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57;p34">
              <a:extLst>
                <a:ext uri="{FF2B5EF4-FFF2-40B4-BE49-F238E27FC236}">
                  <a16:creationId xmlns:a16="http://schemas.microsoft.com/office/drawing/2014/main" id="{FCF3CD6D-96BA-6670-86E2-8375DF6E5389}"/>
                </a:ext>
              </a:extLst>
            </p:cNvPr>
            <p:cNvSpPr/>
            <p:nvPr/>
          </p:nvSpPr>
          <p:spPr>
            <a:xfrm>
              <a:off x="5719708" y="1944616"/>
              <a:ext cx="132700" cy="41861"/>
            </a:xfrm>
            <a:custGeom>
              <a:avLst/>
              <a:gdLst/>
              <a:ahLst/>
              <a:cxnLst/>
              <a:rect l="l" t="t" r="r" b="b"/>
              <a:pathLst>
                <a:path w="2834" h="894" extrusionOk="0">
                  <a:moveTo>
                    <a:pt x="0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0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58;p34">
              <a:extLst>
                <a:ext uri="{FF2B5EF4-FFF2-40B4-BE49-F238E27FC236}">
                  <a16:creationId xmlns:a16="http://schemas.microsoft.com/office/drawing/2014/main" id="{06B6821A-3D7C-2B6A-4890-13B7356BDD8B}"/>
                </a:ext>
              </a:extLst>
            </p:cNvPr>
            <p:cNvSpPr/>
            <p:nvPr/>
          </p:nvSpPr>
          <p:spPr>
            <a:xfrm>
              <a:off x="5099750" y="3234127"/>
              <a:ext cx="132184" cy="41861"/>
            </a:xfrm>
            <a:custGeom>
              <a:avLst/>
              <a:gdLst/>
              <a:ahLst/>
              <a:cxnLst/>
              <a:rect l="l" t="t" r="r" b="b"/>
              <a:pathLst>
                <a:path w="2823" h="894" extrusionOk="0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9;p34">
              <a:extLst>
                <a:ext uri="{FF2B5EF4-FFF2-40B4-BE49-F238E27FC236}">
                  <a16:creationId xmlns:a16="http://schemas.microsoft.com/office/drawing/2014/main" id="{D174D946-22F5-A692-E7CC-5951757629FE}"/>
                </a:ext>
              </a:extLst>
            </p:cNvPr>
            <p:cNvSpPr/>
            <p:nvPr/>
          </p:nvSpPr>
          <p:spPr>
            <a:xfrm>
              <a:off x="5935990" y="1944616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60;p34">
              <a:extLst>
                <a:ext uri="{FF2B5EF4-FFF2-40B4-BE49-F238E27FC236}">
                  <a16:creationId xmlns:a16="http://schemas.microsoft.com/office/drawing/2014/main" id="{3FB5C0B4-E40F-25A1-CCB7-2E93B3C12F34}"/>
                </a:ext>
              </a:extLst>
            </p:cNvPr>
            <p:cNvSpPr/>
            <p:nvPr/>
          </p:nvSpPr>
          <p:spPr>
            <a:xfrm>
              <a:off x="5325537" y="1998699"/>
              <a:ext cx="120479" cy="116593"/>
            </a:xfrm>
            <a:custGeom>
              <a:avLst/>
              <a:gdLst/>
              <a:ahLst/>
              <a:cxnLst/>
              <a:rect l="l" t="t" r="r" b="b"/>
              <a:pathLst>
                <a:path w="2573" h="2490" extrusionOk="0">
                  <a:moveTo>
                    <a:pt x="2572" y="763"/>
                  </a:moveTo>
                  <a:lnTo>
                    <a:pt x="2096" y="1"/>
                  </a:lnTo>
                  <a:cubicBezTo>
                    <a:pt x="1274" y="525"/>
                    <a:pt x="560" y="1191"/>
                    <a:pt x="0" y="1989"/>
                  </a:cubicBezTo>
                  <a:lnTo>
                    <a:pt x="739" y="2489"/>
                  </a:lnTo>
                  <a:cubicBezTo>
                    <a:pt x="1215" y="1799"/>
                    <a:pt x="1858" y="1215"/>
                    <a:pt x="2572" y="7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61;p34">
              <a:extLst>
                <a:ext uri="{FF2B5EF4-FFF2-40B4-BE49-F238E27FC236}">
                  <a16:creationId xmlns:a16="http://schemas.microsoft.com/office/drawing/2014/main" id="{68F6D731-3725-56FF-23B6-8201FDF44C3E}"/>
                </a:ext>
              </a:extLst>
            </p:cNvPr>
            <p:cNvSpPr/>
            <p:nvPr/>
          </p:nvSpPr>
          <p:spPr>
            <a:xfrm>
              <a:off x="5259749" y="2170968"/>
              <a:ext cx="61902" cy="132747"/>
            </a:xfrm>
            <a:custGeom>
              <a:avLst/>
              <a:gdLst/>
              <a:ahLst/>
              <a:cxnLst/>
              <a:rect l="l" t="t" r="r" b="b"/>
              <a:pathLst>
                <a:path w="1322" h="2835" extrusionOk="0">
                  <a:moveTo>
                    <a:pt x="893" y="2549"/>
                  </a:moveTo>
                  <a:cubicBezTo>
                    <a:pt x="893" y="1775"/>
                    <a:pt x="1060" y="1037"/>
                    <a:pt x="1322" y="322"/>
                  </a:cubicBezTo>
                  <a:lnTo>
                    <a:pt x="465" y="1"/>
                  </a:lnTo>
                  <a:cubicBezTo>
                    <a:pt x="143" y="822"/>
                    <a:pt x="0" y="1644"/>
                    <a:pt x="0" y="2549"/>
                  </a:cubicBezTo>
                  <a:lnTo>
                    <a:pt x="0" y="2834"/>
                  </a:lnTo>
                  <a:lnTo>
                    <a:pt x="893" y="28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62;p34">
              <a:extLst>
                <a:ext uri="{FF2B5EF4-FFF2-40B4-BE49-F238E27FC236}">
                  <a16:creationId xmlns:a16="http://schemas.microsoft.com/office/drawing/2014/main" id="{FB76834E-2597-F8B7-BA8E-8B8D37975BE6}"/>
                </a:ext>
              </a:extLst>
            </p:cNvPr>
            <p:cNvSpPr/>
            <p:nvPr/>
          </p:nvSpPr>
          <p:spPr>
            <a:xfrm>
              <a:off x="6340181" y="1827553"/>
              <a:ext cx="123241" cy="115470"/>
            </a:xfrm>
            <a:custGeom>
              <a:avLst/>
              <a:gdLst/>
              <a:ahLst/>
              <a:cxnLst/>
              <a:rect l="l" t="t" r="r" b="b"/>
              <a:pathLst>
                <a:path w="2632" h="2466" extrusionOk="0">
                  <a:moveTo>
                    <a:pt x="2632" y="548"/>
                  </a:moveTo>
                  <a:lnTo>
                    <a:pt x="1918" y="0"/>
                  </a:lnTo>
                  <a:cubicBezTo>
                    <a:pt x="1406" y="655"/>
                    <a:pt x="727" y="1239"/>
                    <a:pt x="1" y="1667"/>
                  </a:cubicBezTo>
                  <a:lnTo>
                    <a:pt x="489" y="2465"/>
                  </a:lnTo>
                  <a:cubicBezTo>
                    <a:pt x="1310" y="1953"/>
                    <a:pt x="2049" y="1322"/>
                    <a:pt x="2632" y="5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63;p34">
              <a:extLst>
                <a:ext uri="{FF2B5EF4-FFF2-40B4-BE49-F238E27FC236}">
                  <a16:creationId xmlns:a16="http://schemas.microsoft.com/office/drawing/2014/main" id="{446F8E1D-AD0E-2F47-1B55-1F2AC39DEA98}"/>
                </a:ext>
              </a:extLst>
            </p:cNvPr>
            <p:cNvSpPr/>
            <p:nvPr/>
          </p:nvSpPr>
          <p:spPr>
            <a:xfrm>
              <a:off x="6493485" y="1219860"/>
              <a:ext cx="41861" cy="125489"/>
            </a:xfrm>
            <a:custGeom>
              <a:avLst/>
              <a:gdLst/>
              <a:ahLst/>
              <a:cxnLst/>
              <a:rect l="l" t="t" r="r" b="b"/>
              <a:pathLst>
                <a:path w="894" h="2680" extrusionOk="0">
                  <a:moveTo>
                    <a:pt x="1" y="1"/>
                  </a:moveTo>
                  <a:lnTo>
                    <a:pt x="894" y="1"/>
                  </a:lnTo>
                  <a:lnTo>
                    <a:pt x="894" y="2680"/>
                  </a:lnTo>
                  <a:lnTo>
                    <a:pt x="1" y="26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64;p34">
              <a:extLst>
                <a:ext uri="{FF2B5EF4-FFF2-40B4-BE49-F238E27FC236}">
                  <a16:creationId xmlns:a16="http://schemas.microsoft.com/office/drawing/2014/main" id="{DBEEBFBB-F19B-62E8-2DD3-961FB3EB14C0}"/>
                </a:ext>
              </a:extLst>
            </p:cNvPr>
            <p:cNvSpPr/>
            <p:nvPr/>
          </p:nvSpPr>
          <p:spPr>
            <a:xfrm>
              <a:off x="6493485" y="1004091"/>
              <a:ext cx="41861" cy="132184"/>
            </a:xfrm>
            <a:custGeom>
              <a:avLst/>
              <a:gdLst/>
              <a:ahLst/>
              <a:cxnLst/>
              <a:rect l="l" t="t" r="r" b="b"/>
              <a:pathLst>
                <a:path w="894" h="2823" extrusionOk="0">
                  <a:moveTo>
                    <a:pt x="1" y="1"/>
                  </a:moveTo>
                  <a:lnTo>
                    <a:pt x="894" y="1"/>
                  </a:lnTo>
                  <a:lnTo>
                    <a:pt x="894" y="2823"/>
                  </a:lnTo>
                  <a:lnTo>
                    <a:pt x="1" y="28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65;p34">
              <a:extLst>
                <a:ext uri="{FF2B5EF4-FFF2-40B4-BE49-F238E27FC236}">
                  <a16:creationId xmlns:a16="http://schemas.microsoft.com/office/drawing/2014/main" id="{700EE796-3659-245F-1A5D-4CDBDCC566EF}"/>
                </a:ext>
              </a:extLst>
            </p:cNvPr>
            <p:cNvSpPr/>
            <p:nvPr/>
          </p:nvSpPr>
          <p:spPr>
            <a:xfrm>
              <a:off x="6493485" y="1428932"/>
              <a:ext cx="41861" cy="125489"/>
            </a:xfrm>
            <a:custGeom>
              <a:avLst/>
              <a:gdLst/>
              <a:ahLst/>
              <a:cxnLst/>
              <a:rect l="l" t="t" r="r" b="b"/>
              <a:pathLst>
                <a:path w="894" h="2680" extrusionOk="0">
                  <a:moveTo>
                    <a:pt x="1" y="1"/>
                  </a:moveTo>
                  <a:lnTo>
                    <a:pt x="894" y="1"/>
                  </a:lnTo>
                  <a:lnTo>
                    <a:pt x="894" y="2679"/>
                  </a:lnTo>
                  <a:lnTo>
                    <a:pt x="1" y="26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66;p34">
              <a:extLst>
                <a:ext uri="{FF2B5EF4-FFF2-40B4-BE49-F238E27FC236}">
                  <a16:creationId xmlns:a16="http://schemas.microsoft.com/office/drawing/2014/main" id="{22B328AB-FBD4-5320-EEE4-D3369E565561}"/>
                </a:ext>
              </a:extLst>
            </p:cNvPr>
            <p:cNvSpPr/>
            <p:nvPr/>
          </p:nvSpPr>
          <p:spPr>
            <a:xfrm>
              <a:off x="4890677" y="3234127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67;p34">
              <a:extLst>
                <a:ext uri="{FF2B5EF4-FFF2-40B4-BE49-F238E27FC236}">
                  <a16:creationId xmlns:a16="http://schemas.microsoft.com/office/drawing/2014/main" id="{F5A86B77-6E61-C593-DC4F-3B8ADF4498F4}"/>
                </a:ext>
              </a:extLst>
            </p:cNvPr>
            <p:cNvSpPr/>
            <p:nvPr/>
          </p:nvSpPr>
          <p:spPr>
            <a:xfrm>
              <a:off x="6144500" y="1935158"/>
              <a:ext cx="132747" cy="54691"/>
            </a:xfrm>
            <a:custGeom>
              <a:avLst/>
              <a:gdLst/>
              <a:ahLst/>
              <a:cxnLst/>
              <a:rect l="l" t="t" r="r" b="b"/>
              <a:pathLst>
                <a:path w="2835" h="1168" extrusionOk="0">
                  <a:moveTo>
                    <a:pt x="2834" y="905"/>
                  </a:moveTo>
                  <a:lnTo>
                    <a:pt x="2620" y="0"/>
                  </a:lnTo>
                  <a:cubicBezTo>
                    <a:pt x="1691" y="262"/>
                    <a:pt x="1048" y="238"/>
                    <a:pt x="1" y="238"/>
                  </a:cubicBezTo>
                  <a:lnTo>
                    <a:pt x="1" y="1143"/>
                  </a:lnTo>
                  <a:cubicBezTo>
                    <a:pt x="1048" y="1143"/>
                    <a:pt x="1834" y="1167"/>
                    <a:pt x="2834" y="9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68;p34">
              <a:extLst>
                <a:ext uri="{FF2B5EF4-FFF2-40B4-BE49-F238E27FC236}">
                  <a16:creationId xmlns:a16="http://schemas.microsoft.com/office/drawing/2014/main" id="{5CE59774-6D93-893E-D3DB-CF58465D2FAB}"/>
                </a:ext>
              </a:extLst>
            </p:cNvPr>
            <p:cNvSpPr/>
            <p:nvPr/>
          </p:nvSpPr>
          <p:spPr>
            <a:xfrm>
              <a:off x="6470072" y="1644703"/>
              <a:ext cx="65273" cy="130500"/>
            </a:xfrm>
            <a:custGeom>
              <a:avLst/>
              <a:gdLst/>
              <a:ahLst/>
              <a:cxnLst/>
              <a:rect l="l" t="t" r="r" b="b"/>
              <a:pathLst>
                <a:path w="1394" h="2787" extrusionOk="0">
                  <a:moveTo>
                    <a:pt x="1394" y="0"/>
                  </a:moveTo>
                  <a:lnTo>
                    <a:pt x="1394" y="12"/>
                  </a:lnTo>
                  <a:lnTo>
                    <a:pt x="501" y="12"/>
                  </a:lnTo>
                  <a:lnTo>
                    <a:pt x="501" y="0"/>
                  </a:lnTo>
                  <a:cubicBezTo>
                    <a:pt x="501" y="822"/>
                    <a:pt x="322" y="1643"/>
                    <a:pt x="1" y="2441"/>
                  </a:cubicBezTo>
                  <a:lnTo>
                    <a:pt x="822" y="2786"/>
                  </a:lnTo>
                  <a:cubicBezTo>
                    <a:pt x="1203" y="1881"/>
                    <a:pt x="1394" y="965"/>
                    <a:pt x="13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69;p34">
              <a:extLst>
                <a:ext uri="{FF2B5EF4-FFF2-40B4-BE49-F238E27FC236}">
                  <a16:creationId xmlns:a16="http://schemas.microsoft.com/office/drawing/2014/main" id="{6C7D7AB0-D945-F13D-50FE-14E08B82335A}"/>
                </a:ext>
              </a:extLst>
            </p:cNvPr>
            <p:cNvSpPr/>
            <p:nvPr/>
          </p:nvSpPr>
          <p:spPr>
            <a:xfrm>
              <a:off x="4771930" y="4555995"/>
              <a:ext cx="127690" cy="108211"/>
            </a:xfrm>
            <a:custGeom>
              <a:avLst/>
              <a:gdLst/>
              <a:ahLst/>
              <a:cxnLst/>
              <a:rect l="l" t="t" r="r" b="b"/>
              <a:pathLst>
                <a:path w="2727" h="2311" extrusionOk="0">
                  <a:moveTo>
                    <a:pt x="2727" y="846"/>
                  </a:moveTo>
                  <a:lnTo>
                    <a:pt x="2358" y="1"/>
                  </a:lnTo>
                  <a:cubicBezTo>
                    <a:pt x="1453" y="405"/>
                    <a:pt x="691" y="953"/>
                    <a:pt x="0" y="1667"/>
                  </a:cubicBezTo>
                  <a:lnTo>
                    <a:pt x="667" y="2310"/>
                  </a:lnTo>
                  <a:cubicBezTo>
                    <a:pt x="1251" y="1667"/>
                    <a:pt x="1941" y="1191"/>
                    <a:pt x="2727" y="8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70;p34">
              <a:extLst>
                <a:ext uri="{FF2B5EF4-FFF2-40B4-BE49-F238E27FC236}">
                  <a16:creationId xmlns:a16="http://schemas.microsoft.com/office/drawing/2014/main" id="{11210B02-34D7-A01F-250C-DF9DFBB3733C}"/>
                </a:ext>
              </a:extLst>
            </p:cNvPr>
            <p:cNvSpPr/>
            <p:nvPr/>
          </p:nvSpPr>
          <p:spPr>
            <a:xfrm>
              <a:off x="4584070" y="3881949"/>
              <a:ext cx="132139" cy="41861"/>
            </a:xfrm>
            <a:custGeom>
              <a:avLst/>
              <a:gdLst/>
              <a:ahLst/>
              <a:cxnLst/>
              <a:rect l="l" t="t" r="r" b="b"/>
              <a:pathLst>
                <a:path w="2822" h="894" extrusionOk="0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71;p34">
              <a:extLst>
                <a:ext uri="{FF2B5EF4-FFF2-40B4-BE49-F238E27FC236}">
                  <a16:creationId xmlns:a16="http://schemas.microsoft.com/office/drawing/2014/main" id="{D5568CDC-364C-5EF3-26B0-5A4E82F5DBCA}"/>
                </a:ext>
              </a:extLst>
            </p:cNvPr>
            <p:cNvSpPr/>
            <p:nvPr/>
          </p:nvSpPr>
          <p:spPr>
            <a:xfrm>
              <a:off x="4158668" y="3870805"/>
              <a:ext cx="132184" cy="54691"/>
            </a:xfrm>
            <a:custGeom>
              <a:avLst/>
              <a:gdLst/>
              <a:ahLst/>
              <a:cxnLst/>
              <a:rect l="l" t="t" r="r" b="b"/>
              <a:pathLst>
                <a:path w="2823" h="1168" extrusionOk="0">
                  <a:moveTo>
                    <a:pt x="227" y="1"/>
                  </a:moveTo>
                  <a:lnTo>
                    <a:pt x="1" y="882"/>
                  </a:lnTo>
                  <a:cubicBezTo>
                    <a:pt x="1036" y="1168"/>
                    <a:pt x="1632" y="1144"/>
                    <a:pt x="2822" y="1144"/>
                  </a:cubicBezTo>
                  <a:lnTo>
                    <a:pt x="2822" y="251"/>
                  </a:lnTo>
                  <a:cubicBezTo>
                    <a:pt x="1787" y="251"/>
                    <a:pt x="1155" y="275"/>
                    <a:pt x="2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2;p34">
              <a:extLst>
                <a:ext uri="{FF2B5EF4-FFF2-40B4-BE49-F238E27FC236}">
                  <a16:creationId xmlns:a16="http://schemas.microsoft.com/office/drawing/2014/main" id="{B54B12D2-6C55-DB82-F832-BDA42A3DCD05}"/>
                </a:ext>
              </a:extLst>
            </p:cNvPr>
            <p:cNvSpPr/>
            <p:nvPr/>
          </p:nvSpPr>
          <p:spPr>
            <a:xfrm>
              <a:off x="4678842" y="4707660"/>
              <a:ext cx="76980" cy="132700"/>
            </a:xfrm>
            <a:custGeom>
              <a:avLst/>
              <a:gdLst/>
              <a:ahLst/>
              <a:cxnLst/>
              <a:rect l="l" t="t" r="r" b="b"/>
              <a:pathLst>
                <a:path w="1644" h="2834" extrusionOk="0">
                  <a:moveTo>
                    <a:pt x="1643" y="417"/>
                  </a:moveTo>
                  <a:lnTo>
                    <a:pt x="845" y="0"/>
                  </a:lnTo>
                  <a:cubicBezTo>
                    <a:pt x="369" y="845"/>
                    <a:pt x="107" y="1774"/>
                    <a:pt x="0" y="2727"/>
                  </a:cubicBezTo>
                  <a:lnTo>
                    <a:pt x="905" y="2834"/>
                  </a:lnTo>
                  <a:cubicBezTo>
                    <a:pt x="976" y="1988"/>
                    <a:pt x="1250" y="1191"/>
                    <a:pt x="1643" y="4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73;p34">
              <a:extLst>
                <a:ext uri="{FF2B5EF4-FFF2-40B4-BE49-F238E27FC236}">
                  <a16:creationId xmlns:a16="http://schemas.microsoft.com/office/drawing/2014/main" id="{7E5EF21D-FC05-BF8F-8F93-D3212A5EC0CA}"/>
                </a:ext>
              </a:extLst>
            </p:cNvPr>
            <p:cNvSpPr/>
            <p:nvPr/>
          </p:nvSpPr>
          <p:spPr>
            <a:xfrm>
              <a:off x="4374997" y="3881949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74;p34">
              <a:extLst>
                <a:ext uri="{FF2B5EF4-FFF2-40B4-BE49-F238E27FC236}">
                  <a16:creationId xmlns:a16="http://schemas.microsoft.com/office/drawing/2014/main" id="{42D5A8BD-7E29-6585-782F-180B6261739D}"/>
                </a:ext>
              </a:extLst>
            </p:cNvPr>
            <p:cNvSpPr/>
            <p:nvPr/>
          </p:nvSpPr>
          <p:spPr>
            <a:xfrm>
              <a:off x="4785884" y="5090643"/>
              <a:ext cx="128814" cy="103202"/>
            </a:xfrm>
            <a:custGeom>
              <a:avLst/>
              <a:gdLst/>
              <a:ahLst/>
              <a:cxnLst/>
              <a:rect l="l" t="t" r="r" b="b"/>
              <a:pathLst>
                <a:path w="2751" h="2204" extrusionOk="0">
                  <a:moveTo>
                    <a:pt x="0" y="667"/>
                  </a:moveTo>
                  <a:cubicBezTo>
                    <a:pt x="714" y="1334"/>
                    <a:pt x="1536" y="1858"/>
                    <a:pt x="2429" y="2203"/>
                  </a:cubicBezTo>
                  <a:lnTo>
                    <a:pt x="2750" y="1358"/>
                  </a:lnTo>
                  <a:cubicBezTo>
                    <a:pt x="1953" y="1036"/>
                    <a:pt x="1238" y="584"/>
                    <a:pt x="6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75;p34">
              <a:extLst>
                <a:ext uri="{FF2B5EF4-FFF2-40B4-BE49-F238E27FC236}">
                  <a16:creationId xmlns:a16="http://schemas.microsoft.com/office/drawing/2014/main" id="{F1E6967E-2845-04F8-E464-217B82F619E7}"/>
                </a:ext>
              </a:extLst>
            </p:cNvPr>
            <p:cNvSpPr/>
            <p:nvPr/>
          </p:nvSpPr>
          <p:spPr>
            <a:xfrm>
              <a:off x="4681604" y="4919497"/>
              <a:ext cx="83113" cy="132747"/>
            </a:xfrm>
            <a:custGeom>
              <a:avLst/>
              <a:gdLst/>
              <a:ahLst/>
              <a:cxnLst/>
              <a:rect l="l" t="t" r="r" b="b"/>
              <a:pathLst>
                <a:path w="1775" h="2835" extrusionOk="0">
                  <a:moveTo>
                    <a:pt x="1" y="131"/>
                  </a:moveTo>
                  <a:cubicBezTo>
                    <a:pt x="155" y="1096"/>
                    <a:pt x="501" y="2013"/>
                    <a:pt x="1001" y="2834"/>
                  </a:cubicBezTo>
                  <a:lnTo>
                    <a:pt x="1775" y="2358"/>
                  </a:lnTo>
                  <a:cubicBezTo>
                    <a:pt x="1322" y="1620"/>
                    <a:pt x="1025" y="822"/>
                    <a:pt x="8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76;p34">
              <a:extLst>
                <a:ext uri="{FF2B5EF4-FFF2-40B4-BE49-F238E27FC236}">
                  <a16:creationId xmlns:a16="http://schemas.microsoft.com/office/drawing/2014/main" id="{D4EF2790-2291-F123-7ECE-86BF4B22EDA8}"/>
                </a:ext>
              </a:extLst>
            </p:cNvPr>
            <p:cNvSpPr/>
            <p:nvPr/>
          </p:nvSpPr>
          <p:spPr>
            <a:xfrm>
              <a:off x="4465322" y="3234127"/>
              <a:ext cx="125443" cy="41861"/>
            </a:xfrm>
            <a:custGeom>
              <a:avLst/>
              <a:gdLst/>
              <a:ahLst/>
              <a:cxnLst/>
              <a:rect l="l" t="t" r="r" b="b"/>
              <a:pathLst>
                <a:path w="2679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77;p34">
              <a:extLst>
                <a:ext uri="{FF2B5EF4-FFF2-40B4-BE49-F238E27FC236}">
                  <a16:creationId xmlns:a16="http://schemas.microsoft.com/office/drawing/2014/main" id="{46853886-1F78-9215-C353-3AB8E8438DFC}"/>
                </a:ext>
              </a:extLst>
            </p:cNvPr>
            <p:cNvSpPr/>
            <p:nvPr/>
          </p:nvSpPr>
          <p:spPr>
            <a:xfrm>
              <a:off x="4249554" y="3234127"/>
              <a:ext cx="132139" cy="41861"/>
            </a:xfrm>
            <a:custGeom>
              <a:avLst/>
              <a:gdLst/>
              <a:ahLst/>
              <a:cxnLst/>
              <a:rect l="l" t="t" r="r" b="b"/>
              <a:pathLst>
                <a:path w="2822" h="894" extrusionOk="0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78;p34">
              <a:extLst>
                <a:ext uri="{FF2B5EF4-FFF2-40B4-BE49-F238E27FC236}">
                  <a16:creationId xmlns:a16="http://schemas.microsoft.com/office/drawing/2014/main" id="{308F6E7D-A6AF-7296-5FE3-6EB2EDAA15A5}"/>
                </a:ext>
              </a:extLst>
            </p:cNvPr>
            <p:cNvSpPr/>
            <p:nvPr/>
          </p:nvSpPr>
          <p:spPr>
            <a:xfrm>
              <a:off x="6493485" y="795064"/>
              <a:ext cx="41861" cy="125489"/>
            </a:xfrm>
            <a:custGeom>
              <a:avLst/>
              <a:gdLst/>
              <a:ahLst/>
              <a:cxnLst/>
              <a:rect l="l" t="t" r="r" b="b"/>
              <a:pathLst>
                <a:path w="894" h="2680" extrusionOk="0">
                  <a:moveTo>
                    <a:pt x="1" y="0"/>
                  </a:moveTo>
                  <a:lnTo>
                    <a:pt x="894" y="0"/>
                  </a:lnTo>
                  <a:lnTo>
                    <a:pt x="894" y="2679"/>
                  </a:lnTo>
                  <a:lnTo>
                    <a:pt x="1" y="26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79;p34">
              <a:extLst>
                <a:ext uri="{FF2B5EF4-FFF2-40B4-BE49-F238E27FC236}">
                  <a16:creationId xmlns:a16="http://schemas.microsoft.com/office/drawing/2014/main" id="{EBE4A5CB-9321-6DE4-8FD2-46D4DEF55A0F}"/>
                </a:ext>
              </a:extLst>
            </p:cNvPr>
            <p:cNvSpPr/>
            <p:nvPr/>
          </p:nvSpPr>
          <p:spPr>
            <a:xfrm>
              <a:off x="4041044" y="3246958"/>
              <a:ext cx="132700" cy="92057"/>
            </a:xfrm>
            <a:custGeom>
              <a:avLst/>
              <a:gdLst/>
              <a:ahLst/>
              <a:cxnLst/>
              <a:rect l="l" t="t" r="r" b="b"/>
              <a:pathLst>
                <a:path w="2834" h="1966" extrusionOk="0">
                  <a:moveTo>
                    <a:pt x="2834" y="870"/>
                  </a:moveTo>
                  <a:lnTo>
                    <a:pt x="2596" y="1"/>
                  </a:lnTo>
                  <a:cubicBezTo>
                    <a:pt x="1667" y="239"/>
                    <a:pt x="774" y="667"/>
                    <a:pt x="0" y="1251"/>
                  </a:cubicBezTo>
                  <a:lnTo>
                    <a:pt x="560" y="1965"/>
                  </a:lnTo>
                  <a:cubicBezTo>
                    <a:pt x="1215" y="1453"/>
                    <a:pt x="2013" y="1084"/>
                    <a:pt x="2834" y="8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80;p34">
              <a:extLst>
                <a:ext uri="{FF2B5EF4-FFF2-40B4-BE49-F238E27FC236}">
                  <a16:creationId xmlns:a16="http://schemas.microsoft.com/office/drawing/2014/main" id="{D3BAF852-EA47-5395-F0A2-9B875C97DD7D}"/>
                </a:ext>
              </a:extLst>
            </p:cNvPr>
            <p:cNvSpPr/>
            <p:nvPr/>
          </p:nvSpPr>
          <p:spPr>
            <a:xfrm>
              <a:off x="3973007" y="3762126"/>
              <a:ext cx="121603" cy="115422"/>
            </a:xfrm>
            <a:custGeom>
              <a:avLst/>
              <a:gdLst/>
              <a:ahLst/>
              <a:cxnLst/>
              <a:rect l="l" t="t" r="r" b="b"/>
              <a:pathLst>
                <a:path w="2597" h="2465" extrusionOk="0">
                  <a:moveTo>
                    <a:pt x="715" y="0"/>
                  </a:moveTo>
                  <a:lnTo>
                    <a:pt x="1" y="548"/>
                  </a:lnTo>
                  <a:cubicBezTo>
                    <a:pt x="584" y="1322"/>
                    <a:pt x="1299" y="1988"/>
                    <a:pt x="2144" y="2465"/>
                  </a:cubicBezTo>
                  <a:lnTo>
                    <a:pt x="2596" y="1691"/>
                  </a:lnTo>
                  <a:cubicBezTo>
                    <a:pt x="1882" y="1238"/>
                    <a:pt x="1215" y="679"/>
                    <a:pt x="7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81;p34">
              <a:extLst>
                <a:ext uri="{FF2B5EF4-FFF2-40B4-BE49-F238E27FC236}">
                  <a16:creationId xmlns:a16="http://schemas.microsoft.com/office/drawing/2014/main" id="{1CA0362E-DB04-96E7-E1ED-92427CAFEFB1}"/>
                </a:ext>
              </a:extLst>
            </p:cNvPr>
            <p:cNvSpPr/>
            <p:nvPr/>
          </p:nvSpPr>
          <p:spPr>
            <a:xfrm>
              <a:off x="3901086" y="3575340"/>
              <a:ext cx="63634" cy="134386"/>
            </a:xfrm>
            <a:custGeom>
              <a:avLst/>
              <a:gdLst/>
              <a:ahLst/>
              <a:cxnLst/>
              <a:rect l="l" t="t" r="r" b="b"/>
              <a:pathLst>
                <a:path w="1359" h="2870" extrusionOk="0">
                  <a:moveTo>
                    <a:pt x="894" y="0"/>
                  </a:moveTo>
                  <a:lnTo>
                    <a:pt x="1" y="0"/>
                  </a:lnTo>
                  <a:lnTo>
                    <a:pt x="1" y="120"/>
                  </a:lnTo>
                  <a:cubicBezTo>
                    <a:pt x="1" y="1072"/>
                    <a:pt x="191" y="2001"/>
                    <a:pt x="560" y="2870"/>
                  </a:cubicBezTo>
                  <a:lnTo>
                    <a:pt x="1358" y="2525"/>
                  </a:lnTo>
                  <a:cubicBezTo>
                    <a:pt x="1049" y="1763"/>
                    <a:pt x="894" y="941"/>
                    <a:pt x="894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82;p34">
              <a:extLst>
                <a:ext uri="{FF2B5EF4-FFF2-40B4-BE49-F238E27FC236}">
                  <a16:creationId xmlns:a16="http://schemas.microsoft.com/office/drawing/2014/main" id="{5D1335AD-BFA9-FE45-30C2-56B181E895FD}"/>
                </a:ext>
              </a:extLst>
            </p:cNvPr>
            <p:cNvSpPr/>
            <p:nvPr/>
          </p:nvSpPr>
          <p:spPr>
            <a:xfrm>
              <a:off x="3915601" y="3367391"/>
              <a:ext cx="94257" cy="131623"/>
            </a:xfrm>
            <a:custGeom>
              <a:avLst/>
              <a:gdLst/>
              <a:ahLst/>
              <a:cxnLst/>
              <a:rect l="l" t="t" r="r" b="b"/>
              <a:pathLst>
                <a:path w="2013" h="2811" extrusionOk="0">
                  <a:moveTo>
                    <a:pt x="2013" y="584"/>
                  </a:moveTo>
                  <a:lnTo>
                    <a:pt x="1298" y="0"/>
                  </a:lnTo>
                  <a:cubicBezTo>
                    <a:pt x="691" y="762"/>
                    <a:pt x="274" y="1644"/>
                    <a:pt x="0" y="2572"/>
                  </a:cubicBezTo>
                  <a:lnTo>
                    <a:pt x="882" y="2810"/>
                  </a:lnTo>
                  <a:cubicBezTo>
                    <a:pt x="1096" y="1989"/>
                    <a:pt x="1489" y="1239"/>
                    <a:pt x="2013" y="5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83;p34">
              <a:extLst>
                <a:ext uri="{FF2B5EF4-FFF2-40B4-BE49-F238E27FC236}">
                  <a16:creationId xmlns:a16="http://schemas.microsoft.com/office/drawing/2014/main" id="{E5F7E1FD-1C21-FDDF-04E3-4BB8CBB748E7}"/>
                </a:ext>
              </a:extLst>
            </p:cNvPr>
            <p:cNvSpPr/>
            <p:nvPr/>
          </p:nvSpPr>
          <p:spPr>
            <a:xfrm>
              <a:off x="4674348" y="3234127"/>
              <a:ext cx="132747" cy="41861"/>
            </a:xfrm>
            <a:custGeom>
              <a:avLst/>
              <a:gdLst/>
              <a:ahLst/>
              <a:cxnLst/>
              <a:rect l="l" t="t" r="r" b="b"/>
              <a:pathLst>
                <a:path w="2835" h="894" extrusionOk="0">
                  <a:moveTo>
                    <a:pt x="1" y="1"/>
                  </a:moveTo>
                  <a:lnTo>
                    <a:pt x="2835" y="1"/>
                  </a:lnTo>
                  <a:lnTo>
                    <a:pt x="2835" y="894"/>
                  </a:lnTo>
                  <a:lnTo>
                    <a:pt x="1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84;p34">
              <a:extLst>
                <a:ext uri="{FF2B5EF4-FFF2-40B4-BE49-F238E27FC236}">
                  <a16:creationId xmlns:a16="http://schemas.microsoft.com/office/drawing/2014/main" id="{09B77087-0023-7AB2-764A-DECD98BE02A0}"/>
                </a:ext>
              </a:extLst>
            </p:cNvPr>
            <p:cNvSpPr/>
            <p:nvPr/>
          </p:nvSpPr>
          <p:spPr>
            <a:xfrm>
              <a:off x="7009211" y="3234127"/>
              <a:ext cx="132139" cy="41861"/>
            </a:xfrm>
            <a:custGeom>
              <a:avLst/>
              <a:gdLst/>
              <a:ahLst/>
              <a:cxnLst/>
              <a:rect l="l" t="t" r="r" b="b"/>
              <a:pathLst>
                <a:path w="2822" h="894" extrusionOk="0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85;p34">
              <a:extLst>
                <a:ext uri="{FF2B5EF4-FFF2-40B4-BE49-F238E27FC236}">
                  <a16:creationId xmlns:a16="http://schemas.microsoft.com/office/drawing/2014/main" id="{3DAC7333-6910-65A2-69BC-A3FC4C96930B}"/>
                </a:ext>
              </a:extLst>
            </p:cNvPr>
            <p:cNvSpPr/>
            <p:nvPr/>
          </p:nvSpPr>
          <p:spPr>
            <a:xfrm>
              <a:off x="6800140" y="3234127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86;p34">
              <a:extLst>
                <a:ext uri="{FF2B5EF4-FFF2-40B4-BE49-F238E27FC236}">
                  <a16:creationId xmlns:a16="http://schemas.microsoft.com/office/drawing/2014/main" id="{A1738D5C-F743-9114-D896-D35178F06B10}"/>
                </a:ext>
              </a:extLst>
            </p:cNvPr>
            <p:cNvSpPr/>
            <p:nvPr/>
          </p:nvSpPr>
          <p:spPr>
            <a:xfrm>
              <a:off x="6918324" y="3881949"/>
              <a:ext cx="132747" cy="41861"/>
            </a:xfrm>
            <a:custGeom>
              <a:avLst/>
              <a:gdLst/>
              <a:ahLst/>
              <a:cxnLst/>
              <a:rect l="l" t="t" r="r" b="b"/>
              <a:pathLst>
                <a:path w="2835" h="894" extrusionOk="0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87;p34">
              <a:extLst>
                <a:ext uri="{FF2B5EF4-FFF2-40B4-BE49-F238E27FC236}">
                  <a16:creationId xmlns:a16="http://schemas.microsoft.com/office/drawing/2014/main" id="{091971B1-B837-0378-63B7-04C23FEA043A}"/>
                </a:ext>
              </a:extLst>
            </p:cNvPr>
            <p:cNvSpPr/>
            <p:nvPr/>
          </p:nvSpPr>
          <p:spPr>
            <a:xfrm>
              <a:off x="6493485" y="578733"/>
              <a:ext cx="41861" cy="132747"/>
            </a:xfrm>
            <a:custGeom>
              <a:avLst/>
              <a:gdLst/>
              <a:ahLst/>
              <a:cxnLst/>
              <a:rect l="l" t="t" r="r" b="b"/>
              <a:pathLst>
                <a:path w="894" h="2835" extrusionOk="0">
                  <a:moveTo>
                    <a:pt x="1" y="1"/>
                  </a:moveTo>
                  <a:lnTo>
                    <a:pt x="894" y="1"/>
                  </a:lnTo>
                  <a:lnTo>
                    <a:pt x="894" y="2834"/>
                  </a:lnTo>
                  <a:lnTo>
                    <a:pt x="1" y="28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88;p34">
              <a:extLst>
                <a:ext uri="{FF2B5EF4-FFF2-40B4-BE49-F238E27FC236}">
                  <a16:creationId xmlns:a16="http://schemas.microsoft.com/office/drawing/2014/main" id="{4EDECB60-1926-D8BB-7FB0-6756B9C06873}"/>
                </a:ext>
              </a:extLst>
            </p:cNvPr>
            <p:cNvSpPr/>
            <p:nvPr/>
          </p:nvSpPr>
          <p:spPr>
            <a:xfrm>
              <a:off x="6591067" y="3234127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1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89;p34">
              <a:extLst>
                <a:ext uri="{FF2B5EF4-FFF2-40B4-BE49-F238E27FC236}">
                  <a16:creationId xmlns:a16="http://schemas.microsoft.com/office/drawing/2014/main" id="{107B1352-00A3-29F8-D3C7-40F05458E916}"/>
                </a:ext>
              </a:extLst>
            </p:cNvPr>
            <p:cNvSpPr/>
            <p:nvPr/>
          </p:nvSpPr>
          <p:spPr>
            <a:xfrm>
              <a:off x="6681392" y="2593001"/>
              <a:ext cx="132700" cy="41861"/>
            </a:xfrm>
            <a:custGeom>
              <a:avLst/>
              <a:gdLst/>
              <a:ahLst/>
              <a:cxnLst/>
              <a:rect l="l" t="t" r="r" b="b"/>
              <a:pathLst>
                <a:path w="2834" h="894" extrusionOk="0">
                  <a:moveTo>
                    <a:pt x="0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0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90;p34">
              <a:extLst>
                <a:ext uri="{FF2B5EF4-FFF2-40B4-BE49-F238E27FC236}">
                  <a16:creationId xmlns:a16="http://schemas.microsoft.com/office/drawing/2014/main" id="{A5E5CACB-7C5D-9655-5139-D2307DDDC8EA}"/>
                </a:ext>
              </a:extLst>
            </p:cNvPr>
            <p:cNvSpPr/>
            <p:nvPr/>
          </p:nvSpPr>
          <p:spPr>
            <a:xfrm>
              <a:off x="8155993" y="3980096"/>
              <a:ext cx="105401" cy="128253"/>
            </a:xfrm>
            <a:custGeom>
              <a:avLst/>
              <a:gdLst/>
              <a:ahLst/>
              <a:cxnLst/>
              <a:rect l="l" t="t" r="r" b="b"/>
              <a:pathLst>
                <a:path w="2251" h="2739" extrusionOk="0">
                  <a:moveTo>
                    <a:pt x="2251" y="2394"/>
                  </a:moveTo>
                  <a:cubicBezTo>
                    <a:pt x="1882" y="1489"/>
                    <a:pt x="1322" y="691"/>
                    <a:pt x="631" y="0"/>
                  </a:cubicBezTo>
                  <a:lnTo>
                    <a:pt x="0" y="667"/>
                  </a:lnTo>
                  <a:cubicBezTo>
                    <a:pt x="608" y="1251"/>
                    <a:pt x="1084" y="1965"/>
                    <a:pt x="1405" y="27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91;p34">
              <a:extLst>
                <a:ext uri="{FF2B5EF4-FFF2-40B4-BE49-F238E27FC236}">
                  <a16:creationId xmlns:a16="http://schemas.microsoft.com/office/drawing/2014/main" id="{88E1213D-1D7C-D5CC-C1C8-D9B588E16055}"/>
                </a:ext>
              </a:extLst>
            </p:cNvPr>
            <p:cNvSpPr/>
            <p:nvPr/>
          </p:nvSpPr>
          <p:spPr>
            <a:xfrm>
              <a:off x="7431242" y="3178406"/>
              <a:ext cx="131623" cy="90886"/>
            </a:xfrm>
            <a:custGeom>
              <a:avLst/>
              <a:gdLst/>
              <a:ahLst/>
              <a:cxnLst/>
              <a:rect l="l" t="t" r="r" b="b"/>
              <a:pathLst>
                <a:path w="2811" h="1941" extrusionOk="0">
                  <a:moveTo>
                    <a:pt x="215" y="1941"/>
                  </a:moveTo>
                  <a:cubicBezTo>
                    <a:pt x="1143" y="1703"/>
                    <a:pt x="2036" y="1310"/>
                    <a:pt x="2810" y="727"/>
                  </a:cubicBezTo>
                  <a:lnTo>
                    <a:pt x="2274" y="0"/>
                  </a:lnTo>
                  <a:cubicBezTo>
                    <a:pt x="1596" y="488"/>
                    <a:pt x="822" y="857"/>
                    <a:pt x="0" y="10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92;p34">
              <a:extLst>
                <a:ext uri="{FF2B5EF4-FFF2-40B4-BE49-F238E27FC236}">
                  <a16:creationId xmlns:a16="http://schemas.microsoft.com/office/drawing/2014/main" id="{3AAB1A54-7BB6-991D-D2AE-BE05331B2500}"/>
                </a:ext>
              </a:extLst>
            </p:cNvPr>
            <p:cNvSpPr/>
            <p:nvPr/>
          </p:nvSpPr>
          <p:spPr>
            <a:xfrm>
              <a:off x="7513184" y="2639825"/>
              <a:ext cx="121555" cy="115470"/>
            </a:xfrm>
            <a:custGeom>
              <a:avLst/>
              <a:gdLst/>
              <a:ahLst/>
              <a:cxnLst/>
              <a:rect l="l" t="t" r="r" b="b"/>
              <a:pathLst>
                <a:path w="2596" h="2466" extrusionOk="0">
                  <a:moveTo>
                    <a:pt x="1882" y="2465"/>
                  </a:moveTo>
                  <a:lnTo>
                    <a:pt x="2596" y="1918"/>
                  </a:lnTo>
                  <a:cubicBezTo>
                    <a:pt x="2013" y="1144"/>
                    <a:pt x="1298" y="489"/>
                    <a:pt x="477" y="1"/>
                  </a:cubicBezTo>
                  <a:lnTo>
                    <a:pt x="0" y="775"/>
                  </a:lnTo>
                  <a:cubicBezTo>
                    <a:pt x="739" y="1203"/>
                    <a:pt x="1346" y="1787"/>
                    <a:pt x="1882" y="24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93;p34">
              <a:extLst>
                <a:ext uri="{FF2B5EF4-FFF2-40B4-BE49-F238E27FC236}">
                  <a16:creationId xmlns:a16="http://schemas.microsoft.com/office/drawing/2014/main" id="{FA5FB5FC-269F-BF00-27CA-1D357191096A}"/>
                </a:ext>
              </a:extLst>
            </p:cNvPr>
            <p:cNvSpPr/>
            <p:nvPr/>
          </p:nvSpPr>
          <p:spPr>
            <a:xfrm>
              <a:off x="6472320" y="2593001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1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94;p34">
              <a:extLst>
                <a:ext uri="{FF2B5EF4-FFF2-40B4-BE49-F238E27FC236}">
                  <a16:creationId xmlns:a16="http://schemas.microsoft.com/office/drawing/2014/main" id="{9DFE4641-47B5-F85C-3810-7640F3E1EC70}"/>
                </a:ext>
              </a:extLst>
            </p:cNvPr>
            <p:cNvSpPr/>
            <p:nvPr/>
          </p:nvSpPr>
          <p:spPr>
            <a:xfrm>
              <a:off x="7322514" y="2590238"/>
              <a:ext cx="132184" cy="54644"/>
            </a:xfrm>
            <a:custGeom>
              <a:avLst/>
              <a:gdLst/>
              <a:ahLst/>
              <a:cxnLst/>
              <a:rect l="l" t="t" r="r" b="b"/>
              <a:pathLst>
                <a:path w="2823" h="1167" extrusionOk="0">
                  <a:moveTo>
                    <a:pt x="2537" y="1167"/>
                  </a:moveTo>
                  <a:lnTo>
                    <a:pt x="2822" y="298"/>
                  </a:lnTo>
                  <a:cubicBezTo>
                    <a:pt x="1786" y="0"/>
                    <a:pt x="1048" y="36"/>
                    <a:pt x="1" y="36"/>
                  </a:cubicBezTo>
                  <a:lnTo>
                    <a:pt x="1" y="929"/>
                  </a:lnTo>
                  <a:cubicBezTo>
                    <a:pt x="894" y="929"/>
                    <a:pt x="1608" y="905"/>
                    <a:pt x="2537" y="11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95;p34">
              <a:extLst>
                <a:ext uri="{FF2B5EF4-FFF2-40B4-BE49-F238E27FC236}">
                  <a16:creationId xmlns:a16="http://schemas.microsoft.com/office/drawing/2014/main" id="{90715964-3437-32E0-13C3-22DA740B16F9}"/>
                </a:ext>
              </a:extLst>
            </p:cNvPr>
            <p:cNvSpPr/>
            <p:nvPr/>
          </p:nvSpPr>
          <p:spPr>
            <a:xfrm>
              <a:off x="7106747" y="2593001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96;p34">
              <a:extLst>
                <a:ext uri="{FF2B5EF4-FFF2-40B4-BE49-F238E27FC236}">
                  <a16:creationId xmlns:a16="http://schemas.microsoft.com/office/drawing/2014/main" id="{50D0E338-2143-A9A3-EE77-74CB5F10D061}"/>
                </a:ext>
              </a:extLst>
            </p:cNvPr>
            <p:cNvSpPr/>
            <p:nvPr/>
          </p:nvSpPr>
          <p:spPr>
            <a:xfrm>
              <a:off x="7224931" y="3234127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97;p34">
              <a:extLst>
                <a:ext uri="{FF2B5EF4-FFF2-40B4-BE49-F238E27FC236}">
                  <a16:creationId xmlns:a16="http://schemas.microsoft.com/office/drawing/2014/main" id="{5DA9CFCE-0CA7-DF7F-0062-DE535D520B7C}"/>
                </a:ext>
              </a:extLst>
            </p:cNvPr>
            <p:cNvSpPr/>
            <p:nvPr/>
          </p:nvSpPr>
          <p:spPr>
            <a:xfrm>
              <a:off x="6897674" y="2593001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98;p34">
              <a:extLst>
                <a:ext uri="{FF2B5EF4-FFF2-40B4-BE49-F238E27FC236}">
                  <a16:creationId xmlns:a16="http://schemas.microsoft.com/office/drawing/2014/main" id="{7F883B2F-2238-2C43-B9F0-A92B1C7E7B83}"/>
                </a:ext>
              </a:extLst>
            </p:cNvPr>
            <p:cNvSpPr/>
            <p:nvPr/>
          </p:nvSpPr>
          <p:spPr>
            <a:xfrm>
              <a:off x="6047480" y="2593001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99;p34">
              <a:extLst>
                <a:ext uri="{FF2B5EF4-FFF2-40B4-BE49-F238E27FC236}">
                  <a16:creationId xmlns:a16="http://schemas.microsoft.com/office/drawing/2014/main" id="{33B4EF93-42C1-AB28-E8E9-305DBAFA6670}"/>
                </a:ext>
              </a:extLst>
            </p:cNvPr>
            <p:cNvSpPr/>
            <p:nvPr/>
          </p:nvSpPr>
          <p:spPr>
            <a:xfrm>
              <a:off x="5949944" y="3234127"/>
              <a:ext cx="132184" cy="41861"/>
            </a:xfrm>
            <a:custGeom>
              <a:avLst/>
              <a:gdLst/>
              <a:ahLst/>
              <a:cxnLst/>
              <a:rect l="l" t="t" r="r" b="b"/>
              <a:pathLst>
                <a:path w="2823" h="894" extrusionOk="0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00;p34">
              <a:extLst>
                <a:ext uri="{FF2B5EF4-FFF2-40B4-BE49-F238E27FC236}">
                  <a16:creationId xmlns:a16="http://schemas.microsoft.com/office/drawing/2014/main" id="{6C1A3266-528C-9C8A-3C03-567D83FC7516}"/>
                </a:ext>
              </a:extLst>
            </p:cNvPr>
            <p:cNvSpPr/>
            <p:nvPr/>
          </p:nvSpPr>
          <p:spPr>
            <a:xfrm>
              <a:off x="5859057" y="3881949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01;p34">
              <a:extLst>
                <a:ext uri="{FF2B5EF4-FFF2-40B4-BE49-F238E27FC236}">
                  <a16:creationId xmlns:a16="http://schemas.microsoft.com/office/drawing/2014/main" id="{7CDCBAF3-67DA-985A-F3E8-CFE5DBEA4D98}"/>
                </a:ext>
              </a:extLst>
            </p:cNvPr>
            <p:cNvSpPr/>
            <p:nvPr/>
          </p:nvSpPr>
          <p:spPr>
            <a:xfrm>
              <a:off x="6256551" y="2593001"/>
              <a:ext cx="132184" cy="41861"/>
            </a:xfrm>
            <a:custGeom>
              <a:avLst/>
              <a:gdLst/>
              <a:ahLst/>
              <a:cxnLst/>
              <a:rect l="l" t="t" r="r" b="b"/>
              <a:pathLst>
                <a:path w="2823" h="894" extrusionOk="0">
                  <a:moveTo>
                    <a:pt x="1" y="1"/>
                  </a:moveTo>
                  <a:lnTo>
                    <a:pt x="2823" y="1"/>
                  </a:lnTo>
                  <a:lnTo>
                    <a:pt x="2823" y="894"/>
                  </a:lnTo>
                  <a:lnTo>
                    <a:pt x="1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02;p34">
              <a:extLst>
                <a:ext uri="{FF2B5EF4-FFF2-40B4-BE49-F238E27FC236}">
                  <a16:creationId xmlns:a16="http://schemas.microsoft.com/office/drawing/2014/main" id="{B07CCBAA-7254-1344-CFA5-91FCF7296CD1}"/>
                </a:ext>
              </a:extLst>
            </p:cNvPr>
            <p:cNvSpPr/>
            <p:nvPr/>
          </p:nvSpPr>
          <p:spPr>
            <a:xfrm>
              <a:off x="5831197" y="2593001"/>
              <a:ext cx="132700" cy="41861"/>
            </a:xfrm>
            <a:custGeom>
              <a:avLst/>
              <a:gdLst/>
              <a:ahLst/>
              <a:cxnLst/>
              <a:rect l="l" t="t" r="r" b="b"/>
              <a:pathLst>
                <a:path w="2834" h="894" extrusionOk="0">
                  <a:moveTo>
                    <a:pt x="0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0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03;p34">
              <a:extLst>
                <a:ext uri="{FF2B5EF4-FFF2-40B4-BE49-F238E27FC236}">
                  <a16:creationId xmlns:a16="http://schemas.microsoft.com/office/drawing/2014/main" id="{A1FFB92F-4A7F-EA05-C7B6-D8C109D7F70A}"/>
                </a:ext>
              </a:extLst>
            </p:cNvPr>
            <p:cNvSpPr/>
            <p:nvPr/>
          </p:nvSpPr>
          <p:spPr>
            <a:xfrm>
              <a:off x="6374737" y="3234127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04;p34">
              <a:extLst>
                <a:ext uri="{FF2B5EF4-FFF2-40B4-BE49-F238E27FC236}">
                  <a16:creationId xmlns:a16="http://schemas.microsoft.com/office/drawing/2014/main" id="{90A39C5E-0229-A346-952C-4FB75D86AFCE}"/>
                </a:ext>
              </a:extLst>
            </p:cNvPr>
            <p:cNvSpPr/>
            <p:nvPr/>
          </p:nvSpPr>
          <p:spPr>
            <a:xfrm>
              <a:off x="5622124" y="2593001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05;p34">
              <a:extLst>
                <a:ext uri="{FF2B5EF4-FFF2-40B4-BE49-F238E27FC236}">
                  <a16:creationId xmlns:a16="http://schemas.microsoft.com/office/drawing/2014/main" id="{05400DFE-003F-D9B8-7C6F-5EDC9C23AF62}"/>
                </a:ext>
              </a:extLst>
            </p:cNvPr>
            <p:cNvSpPr/>
            <p:nvPr/>
          </p:nvSpPr>
          <p:spPr>
            <a:xfrm>
              <a:off x="5409728" y="2537279"/>
              <a:ext cx="131576" cy="89248"/>
            </a:xfrm>
            <a:custGeom>
              <a:avLst/>
              <a:gdLst/>
              <a:ahLst/>
              <a:cxnLst/>
              <a:rect l="l" t="t" r="r" b="b"/>
              <a:pathLst>
                <a:path w="2810" h="1906" extrusionOk="0">
                  <a:moveTo>
                    <a:pt x="2810" y="1000"/>
                  </a:moveTo>
                  <a:cubicBezTo>
                    <a:pt x="1989" y="822"/>
                    <a:pt x="1227" y="500"/>
                    <a:pt x="500" y="0"/>
                  </a:cubicBezTo>
                  <a:lnTo>
                    <a:pt x="0" y="738"/>
                  </a:lnTo>
                  <a:cubicBezTo>
                    <a:pt x="798" y="1298"/>
                    <a:pt x="1667" y="1691"/>
                    <a:pt x="2631" y="19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06;p34">
              <a:extLst>
                <a:ext uri="{FF2B5EF4-FFF2-40B4-BE49-F238E27FC236}">
                  <a16:creationId xmlns:a16="http://schemas.microsoft.com/office/drawing/2014/main" id="{44B534FA-7345-F6BE-C4F3-1100FF7C50BA}"/>
                </a:ext>
              </a:extLst>
            </p:cNvPr>
            <p:cNvSpPr/>
            <p:nvPr/>
          </p:nvSpPr>
          <p:spPr>
            <a:xfrm>
              <a:off x="5277027" y="2379480"/>
              <a:ext cx="98143" cy="131623"/>
            </a:xfrm>
            <a:custGeom>
              <a:avLst/>
              <a:gdLst/>
              <a:ahLst/>
              <a:cxnLst/>
              <a:rect l="l" t="t" r="r" b="b"/>
              <a:pathLst>
                <a:path w="2096" h="2811" extrusionOk="0">
                  <a:moveTo>
                    <a:pt x="2096" y="2227"/>
                  </a:moveTo>
                  <a:cubicBezTo>
                    <a:pt x="1536" y="1560"/>
                    <a:pt x="1144" y="822"/>
                    <a:pt x="870" y="1"/>
                  </a:cubicBezTo>
                  <a:lnTo>
                    <a:pt x="1" y="298"/>
                  </a:lnTo>
                  <a:cubicBezTo>
                    <a:pt x="286" y="1215"/>
                    <a:pt x="774" y="2072"/>
                    <a:pt x="1405" y="28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07;p34">
              <a:extLst>
                <a:ext uri="{FF2B5EF4-FFF2-40B4-BE49-F238E27FC236}">
                  <a16:creationId xmlns:a16="http://schemas.microsoft.com/office/drawing/2014/main" id="{2FC6F5BF-7D47-7912-6AF3-52E0EFF96B8F}"/>
                </a:ext>
              </a:extLst>
            </p:cNvPr>
            <p:cNvSpPr/>
            <p:nvPr/>
          </p:nvSpPr>
          <p:spPr>
            <a:xfrm>
              <a:off x="5740873" y="3234127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1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08;p34">
              <a:extLst>
                <a:ext uri="{FF2B5EF4-FFF2-40B4-BE49-F238E27FC236}">
                  <a16:creationId xmlns:a16="http://schemas.microsoft.com/office/drawing/2014/main" id="{C2DC4D96-8351-15A6-C618-A6910F90E05C}"/>
                </a:ext>
              </a:extLst>
            </p:cNvPr>
            <p:cNvSpPr/>
            <p:nvPr/>
          </p:nvSpPr>
          <p:spPr>
            <a:xfrm>
              <a:off x="5524542" y="3234127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09;p34">
              <a:extLst>
                <a:ext uri="{FF2B5EF4-FFF2-40B4-BE49-F238E27FC236}">
                  <a16:creationId xmlns:a16="http://schemas.microsoft.com/office/drawing/2014/main" id="{69A20781-0F2C-A5AA-6FAA-A6AB4C1F33D3}"/>
                </a:ext>
              </a:extLst>
            </p:cNvPr>
            <p:cNvSpPr/>
            <p:nvPr/>
          </p:nvSpPr>
          <p:spPr>
            <a:xfrm>
              <a:off x="5315516" y="3234127"/>
              <a:ext cx="125443" cy="41861"/>
            </a:xfrm>
            <a:custGeom>
              <a:avLst/>
              <a:gdLst/>
              <a:ahLst/>
              <a:cxnLst/>
              <a:rect l="l" t="t" r="r" b="b"/>
              <a:pathLst>
                <a:path w="2679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10;p34">
              <a:extLst>
                <a:ext uri="{FF2B5EF4-FFF2-40B4-BE49-F238E27FC236}">
                  <a16:creationId xmlns:a16="http://schemas.microsoft.com/office/drawing/2014/main" id="{A1750B60-D2DB-4EA8-3DE0-09154E423923}"/>
                </a:ext>
              </a:extLst>
            </p:cNvPr>
            <p:cNvSpPr/>
            <p:nvPr/>
          </p:nvSpPr>
          <p:spPr>
            <a:xfrm>
              <a:off x="6165712" y="3234127"/>
              <a:ext cx="125443" cy="41861"/>
            </a:xfrm>
            <a:custGeom>
              <a:avLst/>
              <a:gdLst/>
              <a:ahLst/>
              <a:cxnLst/>
              <a:rect l="l" t="t" r="r" b="b"/>
              <a:pathLst>
                <a:path w="2679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11;p34">
              <a:extLst>
                <a:ext uri="{FF2B5EF4-FFF2-40B4-BE49-F238E27FC236}">
                  <a16:creationId xmlns:a16="http://schemas.microsoft.com/office/drawing/2014/main" id="{5113003A-BE28-3C6F-3E2E-751209B1117C}"/>
                </a:ext>
              </a:extLst>
            </p:cNvPr>
            <p:cNvSpPr/>
            <p:nvPr/>
          </p:nvSpPr>
          <p:spPr>
            <a:xfrm>
              <a:off x="6888777" y="5198808"/>
              <a:ext cx="129376" cy="104278"/>
            </a:xfrm>
            <a:custGeom>
              <a:avLst/>
              <a:gdLst/>
              <a:ahLst/>
              <a:cxnLst/>
              <a:rect l="l" t="t" r="r" b="b"/>
              <a:pathLst>
                <a:path w="2763" h="2227" extrusionOk="0">
                  <a:moveTo>
                    <a:pt x="0" y="822"/>
                  </a:moveTo>
                  <a:cubicBezTo>
                    <a:pt x="798" y="1167"/>
                    <a:pt x="1513" y="1643"/>
                    <a:pt x="2120" y="2227"/>
                  </a:cubicBezTo>
                  <a:lnTo>
                    <a:pt x="2763" y="1596"/>
                  </a:lnTo>
                  <a:cubicBezTo>
                    <a:pt x="2072" y="905"/>
                    <a:pt x="1251" y="369"/>
                    <a:pt x="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1212;p34">
              <a:extLst>
                <a:ext uri="{FF2B5EF4-FFF2-40B4-BE49-F238E27FC236}">
                  <a16:creationId xmlns:a16="http://schemas.microsoft.com/office/drawing/2014/main" id="{29BBFF5B-2078-5D7C-1D27-6CC8B8D15ED5}"/>
                </a:ext>
              </a:extLst>
            </p:cNvPr>
            <p:cNvSpPr/>
            <p:nvPr/>
          </p:nvSpPr>
          <p:spPr>
            <a:xfrm>
              <a:off x="6887654" y="5731206"/>
              <a:ext cx="129376" cy="104325"/>
            </a:xfrm>
            <a:custGeom>
              <a:avLst/>
              <a:gdLst/>
              <a:ahLst/>
              <a:cxnLst/>
              <a:rect l="l" t="t" r="r" b="b"/>
              <a:pathLst>
                <a:path w="2763" h="2228" extrusionOk="0">
                  <a:moveTo>
                    <a:pt x="1" y="1382"/>
                  </a:moveTo>
                  <a:lnTo>
                    <a:pt x="346" y="2227"/>
                  </a:lnTo>
                  <a:cubicBezTo>
                    <a:pt x="1251" y="1858"/>
                    <a:pt x="2037" y="1322"/>
                    <a:pt x="2763" y="632"/>
                  </a:cubicBezTo>
                  <a:lnTo>
                    <a:pt x="2120" y="1"/>
                  </a:lnTo>
                  <a:cubicBezTo>
                    <a:pt x="1489" y="608"/>
                    <a:pt x="798" y="1060"/>
                    <a:pt x="1" y="13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13;p34">
              <a:extLst>
                <a:ext uri="{FF2B5EF4-FFF2-40B4-BE49-F238E27FC236}">
                  <a16:creationId xmlns:a16="http://schemas.microsoft.com/office/drawing/2014/main" id="{D531FA57-AB02-1003-AC80-27A79CFD9693}"/>
                </a:ext>
              </a:extLst>
            </p:cNvPr>
            <p:cNvSpPr/>
            <p:nvPr/>
          </p:nvSpPr>
          <p:spPr>
            <a:xfrm>
              <a:off x="6709251" y="3881949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14;p34">
              <a:extLst>
                <a:ext uri="{FF2B5EF4-FFF2-40B4-BE49-F238E27FC236}">
                  <a16:creationId xmlns:a16="http://schemas.microsoft.com/office/drawing/2014/main" id="{1A2A8512-EB96-02D2-D19A-DAE398FA7873}"/>
                </a:ext>
              </a:extLst>
            </p:cNvPr>
            <p:cNvSpPr/>
            <p:nvPr/>
          </p:nvSpPr>
          <p:spPr>
            <a:xfrm>
              <a:off x="7092840" y="4530334"/>
              <a:ext cx="132139" cy="41861"/>
            </a:xfrm>
            <a:custGeom>
              <a:avLst/>
              <a:gdLst/>
              <a:ahLst/>
              <a:cxnLst/>
              <a:rect l="l" t="t" r="r" b="b"/>
              <a:pathLst>
                <a:path w="2822" h="894" extrusionOk="0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15;p34">
              <a:extLst>
                <a:ext uri="{FF2B5EF4-FFF2-40B4-BE49-F238E27FC236}">
                  <a16:creationId xmlns:a16="http://schemas.microsoft.com/office/drawing/2014/main" id="{92DA44B8-0901-A53A-4D97-D1D042565CAE}"/>
                </a:ext>
              </a:extLst>
            </p:cNvPr>
            <p:cNvSpPr/>
            <p:nvPr/>
          </p:nvSpPr>
          <p:spPr>
            <a:xfrm>
              <a:off x="7035385" y="5557299"/>
              <a:ext cx="80913" cy="133262"/>
            </a:xfrm>
            <a:custGeom>
              <a:avLst/>
              <a:gdLst/>
              <a:ahLst/>
              <a:cxnLst/>
              <a:rect l="l" t="t" r="r" b="b"/>
              <a:pathLst>
                <a:path w="1728" h="2846" extrusionOk="0">
                  <a:moveTo>
                    <a:pt x="1" y="2393"/>
                  </a:moveTo>
                  <a:lnTo>
                    <a:pt x="763" y="2846"/>
                  </a:lnTo>
                  <a:cubicBezTo>
                    <a:pt x="1275" y="1988"/>
                    <a:pt x="1584" y="1095"/>
                    <a:pt x="1727" y="107"/>
                  </a:cubicBezTo>
                  <a:lnTo>
                    <a:pt x="822" y="0"/>
                  </a:lnTo>
                  <a:cubicBezTo>
                    <a:pt x="715" y="857"/>
                    <a:pt x="429" y="1643"/>
                    <a:pt x="1" y="23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16;p34">
              <a:extLst>
                <a:ext uri="{FF2B5EF4-FFF2-40B4-BE49-F238E27FC236}">
                  <a16:creationId xmlns:a16="http://schemas.microsoft.com/office/drawing/2014/main" id="{428C71B9-E9C4-8FD2-8EAC-5C37486FFE0B}"/>
                </a:ext>
              </a:extLst>
            </p:cNvPr>
            <p:cNvSpPr/>
            <p:nvPr/>
          </p:nvSpPr>
          <p:spPr>
            <a:xfrm>
              <a:off x="7036510" y="5345416"/>
              <a:ext cx="79790" cy="132747"/>
            </a:xfrm>
            <a:custGeom>
              <a:avLst/>
              <a:gdLst/>
              <a:ahLst/>
              <a:cxnLst/>
              <a:rect l="l" t="t" r="r" b="b"/>
              <a:pathLst>
                <a:path w="1704" h="2835" extrusionOk="0">
                  <a:moveTo>
                    <a:pt x="1" y="453"/>
                  </a:moveTo>
                  <a:cubicBezTo>
                    <a:pt x="429" y="1168"/>
                    <a:pt x="691" y="1989"/>
                    <a:pt x="798" y="2834"/>
                  </a:cubicBezTo>
                  <a:lnTo>
                    <a:pt x="1703" y="2727"/>
                  </a:lnTo>
                  <a:cubicBezTo>
                    <a:pt x="1560" y="1751"/>
                    <a:pt x="1275" y="822"/>
                    <a:pt x="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17;p34">
              <a:extLst>
                <a:ext uri="{FF2B5EF4-FFF2-40B4-BE49-F238E27FC236}">
                  <a16:creationId xmlns:a16="http://schemas.microsoft.com/office/drawing/2014/main" id="{E4BCB4D0-2475-FD60-51A2-90EEA4A3E4A4}"/>
                </a:ext>
              </a:extLst>
            </p:cNvPr>
            <p:cNvSpPr/>
            <p:nvPr/>
          </p:nvSpPr>
          <p:spPr>
            <a:xfrm>
              <a:off x="6883768" y="4530334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18;p34">
              <a:extLst>
                <a:ext uri="{FF2B5EF4-FFF2-40B4-BE49-F238E27FC236}">
                  <a16:creationId xmlns:a16="http://schemas.microsoft.com/office/drawing/2014/main" id="{A2ACF3A4-CCD4-A5B4-C85A-235A45F7A360}"/>
                </a:ext>
              </a:extLst>
            </p:cNvPr>
            <p:cNvSpPr/>
            <p:nvPr/>
          </p:nvSpPr>
          <p:spPr>
            <a:xfrm>
              <a:off x="6472320" y="5171463"/>
              <a:ext cx="132747" cy="41861"/>
            </a:xfrm>
            <a:custGeom>
              <a:avLst/>
              <a:gdLst/>
              <a:ahLst/>
              <a:cxnLst/>
              <a:rect l="l" t="t" r="r" b="b"/>
              <a:pathLst>
                <a:path w="2835" h="894" extrusionOk="0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19;p34">
              <a:extLst>
                <a:ext uri="{FF2B5EF4-FFF2-40B4-BE49-F238E27FC236}">
                  <a16:creationId xmlns:a16="http://schemas.microsoft.com/office/drawing/2014/main" id="{68E10538-301F-1CD5-5C91-D4E64C58C148}"/>
                </a:ext>
              </a:extLst>
            </p:cNvPr>
            <p:cNvSpPr/>
            <p:nvPr/>
          </p:nvSpPr>
          <p:spPr>
            <a:xfrm>
              <a:off x="6472320" y="5819331"/>
              <a:ext cx="125489" cy="41815"/>
            </a:xfrm>
            <a:custGeom>
              <a:avLst/>
              <a:gdLst/>
              <a:ahLst/>
              <a:cxnLst/>
              <a:rect l="l" t="t" r="r" b="b"/>
              <a:pathLst>
                <a:path w="2680" h="893" extrusionOk="0">
                  <a:moveTo>
                    <a:pt x="1" y="0"/>
                  </a:moveTo>
                  <a:lnTo>
                    <a:pt x="2679" y="0"/>
                  </a:lnTo>
                  <a:lnTo>
                    <a:pt x="2679" y="893"/>
                  </a:lnTo>
                  <a:lnTo>
                    <a:pt x="1" y="8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20;p34">
              <a:extLst>
                <a:ext uri="{FF2B5EF4-FFF2-40B4-BE49-F238E27FC236}">
                  <a16:creationId xmlns:a16="http://schemas.microsoft.com/office/drawing/2014/main" id="{A296A8D7-F3C2-6095-E366-F1D5E4B10DB9}"/>
                </a:ext>
              </a:extLst>
            </p:cNvPr>
            <p:cNvSpPr/>
            <p:nvPr/>
          </p:nvSpPr>
          <p:spPr>
            <a:xfrm>
              <a:off x="6500180" y="3881949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21;p34">
              <a:extLst>
                <a:ext uri="{FF2B5EF4-FFF2-40B4-BE49-F238E27FC236}">
                  <a16:creationId xmlns:a16="http://schemas.microsoft.com/office/drawing/2014/main" id="{9680D12D-49F6-87DE-AE44-3A5D289ABAA6}"/>
                </a:ext>
              </a:extLst>
            </p:cNvPr>
            <p:cNvSpPr/>
            <p:nvPr/>
          </p:nvSpPr>
          <p:spPr>
            <a:xfrm>
              <a:off x="6688649" y="5815399"/>
              <a:ext cx="127690" cy="47433"/>
            </a:xfrm>
            <a:custGeom>
              <a:avLst/>
              <a:gdLst/>
              <a:ahLst/>
              <a:cxnLst/>
              <a:rect l="l" t="t" r="r" b="b"/>
              <a:pathLst>
                <a:path w="2727" h="1013" extrusionOk="0">
                  <a:moveTo>
                    <a:pt x="0" y="60"/>
                  </a:moveTo>
                  <a:lnTo>
                    <a:pt x="0" y="953"/>
                  </a:lnTo>
                  <a:cubicBezTo>
                    <a:pt x="893" y="953"/>
                    <a:pt x="1834" y="1013"/>
                    <a:pt x="2727" y="906"/>
                  </a:cubicBezTo>
                  <a:lnTo>
                    <a:pt x="2631" y="1"/>
                  </a:lnTo>
                  <a:cubicBezTo>
                    <a:pt x="1786" y="108"/>
                    <a:pt x="738" y="60"/>
                    <a:pt x="0" y="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22;p34">
              <a:extLst>
                <a:ext uri="{FF2B5EF4-FFF2-40B4-BE49-F238E27FC236}">
                  <a16:creationId xmlns:a16="http://schemas.microsoft.com/office/drawing/2014/main" id="{F16363C7-D69E-6D15-4C6D-522D17767035}"/>
                </a:ext>
              </a:extLst>
            </p:cNvPr>
            <p:cNvSpPr/>
            <p:nvPr/>
          </p:nvSpPr>
          <p:spPr>
            <a:xfrm>
              <a:off x="6688649" y="5170385"/>
              <a:ext cx="129937" cy="46872"/>
            </a:xfrm>
            <a:custGeom>
              <a:avLst/>
              <a:gdLst/>
              <a:ahLst/>
              <a:cxnLst/>
              <a:rect l="l" t="t" r="r" b="b"/>
              <a:pathLst>
                <a:path w="2775" h="1001" extrusionOk="0">
                  <a:moveTo>
                    <a:pt x="0" y="48"/>
                  </a:moveTo>
                  <a:lnTo>
                    <a:pt x="0" y="953"/>
                  </a:lnTo>
                  <a:cubicBezTo>
                    <a:pt x="738" y="953"/>
                    <a:pt x="1822" y="905"/>
                    <a:pt x="2667" y="1000"/>
                  </a:cubicBezTo>
                  <a:lnTo>
                    <a:pt x="2774" y="107"/>
                  </a:lnTo>
                  <a:cubicBezTo>
                    <a:pt x="1869" y="0"/>
                    <a:pt x="893" y="48"/>
                    <a:pt x="0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23;p34">
              <a:extLst>
                <a:ext uri="{FF2B5EF4-FFF2-40B4-BE49-F238E27FC236}">
                  <a16:creationId xmlns:a16="http://schemas.microsoft.com/office/drawing/2014/main" id="{60D3E41E-D15F-3534-FF8C-62806514A11B}"/>
                </a:ext>
              </a:extLst>
            </p:cNvPr>
            <p:cNvSpPr/>
            <p:nvPr/>
          </p:nvSpPr>
          <p:spPr>
            <a:xfrm>
              <a:off x="6667438" y="4530334"/>
              <a:ext cx="132747" cy="41861"/>
            </a:xfrm>
            <a:custGeom>
              <a:avLst/>
              <a:gdLst/>
              <a:ahLst/>
              <a:cxnLst/>
              <a:rect l="l" t="t" r="r" b="b"/>
              <a:pathLst>
                <a:path w="2835" h="894" extrusionOk="0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24;p34">
              <a:extLst>
                <a:ext uri="{FF2B5EF4-FFF2-40B4-BE49-F238E27FC236}">
                  <a16:creationId xmlns:a16="http://schemas.microsoft.com/office/drawing/2014/main" id="{4969E359-9C84-C372-C244-A71B100F1E42}"/>
                </a:ext>
              </a:extLst>
            </p:cNvPr>
            <p:cNvSpPr/>
            <p:nvPr/>
          </p:nvSpPr>
          <p:spPr>
            <a:xfrm>
              <a:off x="7308561" y="4530334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25;p34">
              <a:extLst>
                <a:ext uri="{FF2B5EF4-FFF2-40B4-BE49-F238E27FC236}">
                  <a16:creationId xmlns:a16="http://schemas.microsoft.com/office/drawing/2014/main" id="{157951DF-374E-AB5C-4EB5-161DC51D79F2}"/>
                </a:ext>
              </a:extLst>
            </p:cNvPr>
            <p:cNvSpPr/>
            <p:nvPr/>
          </p:nvSpPr>
          <p:spPr>
            <a:xfrm>
              <a:off x="7134653" y="3881949"/>
              <a:ext cx="125443" cy="41861"/>
            </a:xfrm>
            <a:custGeom>
              <a:avLst/>
              <a:gdLst/>
              <a:ahLst/>
              <a:cxnLst/>
              <a:rect l="l" t="t" r="r" b="b"/>
              <a:pathLst>
                <a:path w="2679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26;p34">
              <a:extLst>
                <a:ext uri="{FF2B5EF4-FFF2-40B4-BE49-F238E27FC236}">
                  <a16:creationId xmlns:a16="http://schemas.microsoft.com/office/drawing/2014/main" id="{D723B17C-E9AF-2451-D818-B62C51AA069C}"/>
                </a:ext>
              </a:extLst>
            </p:cNvPr>
            <p:cNvSpPr/>
            <p:nvPr/>
          </p:nvSpPr>
          <p:spPr>
            <a:xfrm>
              <a:off x="7979838" y="3884759"/>
              <a:ext cx="132700" cy="78103"/>
            </a:xfrm>
            <a:custGeom>
              <a:avLst/>
              <a:gdLst/>
              <a:ahLst/>
              <a:cxnLst/>
              <a:rect l="l" t="t" r="r" b="b"/>
              <a:pathLst>
                <a:path w="2834" h="1668" extrusionOk="0">
                  <a:moveTo>
                    <a:pt x="0" y="905"/>
                  </a:moveTo>
                  <a:cubicBezTo>
                    <a:pt x="845" y="977"/>
                    <a:pt x="1643" y="1251"/>
                    <a:pt x="2405" y="1667"/>
                  </a:cubicBezTo>
                  <a:lnTo>
                    <a:pt x="2834" y="870"/>
                  </a:lnTo>
                  <a:cubicBezTo>
                    <a:pt x="1988" y="393"/>
                    <a:pt x="1083" y="108"/>
                    <a:pt x="1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27;p34">
              <a:extLst>
                <a:ext uri="{FF2B5EF4-FFF2-40B4-BE49-F238E27FC236}">
                  <a16:creationId xmlns:a16="http://schemas.microsoft.com/office/drawing/2014/main" id="{B57D70D4-7F54-D182-726E-E0FC363AEBBC}"/>
                </a:ext>
              </a:extLst>
            </p:cNvPr>
            <p:cNvSpPr/>
            <p:nvPr/>
          </p:nvSpPr>
          <p:spPr>
            <a:xfrm>
              <a:off x="7768520" y="3881949"/>
              <a:ext cx="132747" cy="41861"/>
            </a:xfrm>
            <a:custGeom>
              <a:avLst/>
              <a:gdLst/>
              <a:ahLst/>
              <a:cxnLst/>
              <a:rect l="l" t="t" r="r" b="b"/>
              <a:pathLst>
                <a:path w="2835" h="894" extrusionOk="0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28;p34">
              <a:extLst>
                <a:ext uri="{FF2B5EF4-FFF2-40B4-BE49-F238E27FC236}">
                  <a16:creationId xmlns:a16="http://schemas.microsoft.com/office/drawing/2014/main" id="{14E83B56-B05D-860B-BD47-CACF8C7B3A81}"/>
                </a:ext>
              </a:extLst>
            </p:cNvPr>
            <p:cNvSpPr/>
            <p:nvPr/>
          </p:nvSpPr>
          <p:spPr>
            <a:xfrm>
              <a:off x="7943034" y="4505799"/>
              <a:ext cx="133262" cy="66396"/>
            </a:xfrm>
            <a:custGeom>
              <a:avLst/>
              <a:gdLst/>
              <a:ahLst/>
              <a:cxnLst/>
              <a:rect l="l" t="t" r="r" b="b"/>
              <a:pathLst>
                <a:path w="2846" h="1418" extrusionOk="0">
                  <a:moveTo>
                    <a:pt x="36" y="525"/>
                  </a:moveTo>
                  <a:lnTo>
                    <a:pt x="0" y="525"/>
                  </a:lnTo>
                  <a:lnTo>
                    <a:pt x="0" y="1418"/>
                  </a:lnTo>
                  <a:lnTo>
                    <a:pt x="36" y="1418"/>
                  </a:lnTo>
                  <a:cubicBezTo>
                    <a:pt x="1024" y="1418"/>
                    <a:pt x="1917" y="1203"/>
                    <a:pt x="2846" y="834"/>
                  </a:cubicBezTo>
                  <a:lnTo>
                    <a:pt x="2501" y="1"/>
                  </a:lnTo>
                  <a:cubicBezTo>
                    <a:pt x="1715" y="346"/>
                    <a:pt x="893" y="525"/>
                    <a:pt x="36" y="5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29;p34">
              <a:extLst>
                <a:ext uri="{FF2B5EF4-FFF2-40B4-BE49-F238E27FC236}">
                  <a16:creationId xmlns:a16="http://schemas.microsoft.com/office/drawing/2014/main" id="{FB5FF12D-B1C4-F4CF-8908-A8924AC8A838}"/>
                </a:ext>
              </a:extLst>
            </p:cNvPr>
            <p:cNvSpPr/>
            <p:nvPr/>
          </p:nvSpPr>
          <p:spPr>
            <a:xfrm>
              <a:off x="8128647" y="4375907"/>
              <a:ext cx="114344" cy="122165"/>
            </a:xfrm>
            <a:custGeom>
              <a:avLst/>
              <a:gdLst/>
              <a:ahLst/>
              <a:cxnLst/>
              <a:rect l="l" t="t" r="r" b="b"/>
              <a:pathLst>
                <a:path w="2442" h="2609" extrusionOk="0">
                  <a:moveTo>
                    <a:pt x="1644" y="37"/>
                  </a:moveTo>
                  <a:cubicBezTo>
                    <a:pt x="1215" y="751"/>
                    <a:pt x="668" y="1382"/>
                    <a:pt x="1" y="1882"/>
                  </a:cubicBezTo>
                  <a:lnTo>
                    <a:pt x="561" y="2608"/>
                  </a:lnTo>
                  <a:cubicBezTo>
                    <a:pt x="1323" y="2025"/>
                    <a:pt x="1966" y="1299"/>
                    <a:pt x="2442" y="453"/>
                  </a:cubicBezTo>
                  <a:lnTo>
                    <a:pt x="16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30;p34">
              <a:extLst>
                <a:ext uri="{FF2B5EF4-FFF2-40B4-BE49-F238E27FC236}">
                  <a16:creationId xmlns:a16="http://schemas.microsoft.com/office/drawing/2014/main" id="{45017CBD-00BE-6E7F-CC9B-A0DDD792BF9A}"/>
                </a:ext>
              </a:extLst>
            </p:cNvPr>
            <p:cNvSpPr/>
            <p:nvPr/>
          </p:nvSpPr>
          <p:spPr>
            <a:xfrm>
              <a:off x="8236813" y="4178585"/>
              <a:ext cx="54128" cy="134386"/>
            </a:xfrm>
            <a:custGeom>
              <a:avLst/>
              <a:gdLst/>
              <a:ahLst/>
              <a:cxnLst/>
              <a:rect l="l" t="t" r="r" b="b"/>
              <a:pathLst>
                <a:path w="1156" h="2870" extrusionOk="0">
                  <a:moveTo>
                    <a:pt x="1025" y="0"/>
                  </a:moveTo>
                  <a:lnTo>
                    <a:pt x="156" y="107"/>
                  </a:lnTo>
                  <a:cubicBezTo>
                    <a:pt x="263" y="964"/>
                    <a:pt x="203" y="1834"/>
                    <a:pt x="1" y="2655"/>
                  </a:cubicBezTo>
                  <a:lnTo>
                    <a:pt x="870" y="2869"/>
                  </a:lnTo>
                  <a:cubicBezTo>
                    <a:pt x="1108" y="1941"/>
                    <a:pt x="1156" y="964"/>
                    <a:pt x="1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31;p34">
              <a:extLst>
                <a:ext uri="{FF2B5EF4-FFF2-40B4-BE49-F238E27FC236}">
                  <a16:creationId xmlns:a16="http://schemas.microsoft.com/office/drawing/2014/main" id="{5D90647F-A4F7-C1F2-C934-ED558AB77812}"/>
                </a:ext>
              </a:extLst>
            </p:cNvPr>
            <p:cNvSpPr/>
            <p:nvPr/>
          </p:nvSpPr>
          <p:spPr>
            <a:xfrm>
              <a:off x="7733962" y="4530334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32;p34">
              <a:extLst>
                <a:ext uri="{FF2B5EF4-FFF2-40B4-BE49-F238E27FC236}">
                  <a16:creationId xmlns:a16="http://schemas.microsoft.com/office/drawing/2014/main" id="{06D1C0CD-B67C-DCDD-4943-9B7084E22526}"/>
                </a:ext>
              </a:extLst>
            </p:cNvPr>
            <p:cNvSpPr/>
            <p:nvPr/>
          </p:nvSpPr>
          <p:spPr>
            <a:xfrm>
              <a:off x="7517632" y="4530334"/>
              <a:ext cx="132747" cy="41861"/>
            </a:xfrm>
            <a:custGeom>
              <a:avLst/>
              <a:gdLst/>
              <a:ahLst/>
              <a:cxnLst/>
              <a:rect l="l" t="t" r="r" b="b"/>
              <a:pathLst>
                <a:path w="2835" h="894" extrusionOk="0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33;p34">
              <a:extLst>
                <a:ext uri="{FF2B5EF4-FFF2-40B4-BE49-F238E27FC236}">
                  <a16:creationId xmlns:a16="http://schemas.microsoft.com/office/drawing/2014/main" id="{01D3A1CB-E378-131A-9017-09795E558FF8}"/>
                </a:ext>
              </a:extLst>
            </p:cNvPr>
            <p:cNvSpPr/>
            <p:nvPr/>
          </p:nvSpPr>
          <p:spPr>
            <a:xfrm>
              <a:off x="7343679" y="3881949"/>
              <a:ext cx="132184" cy="41861"/>
            </a:xfrm>
            <a:custGeom>
              <a:avLst/>
              <a:gdLst/>
              <a:ahLst/>
              <a:cxnLst/>
              <a:rect l="l" t="t" r="r" b="b"/>
              <a:pathLst>
                <a:path w="2823" h="894" extrusionOk="0">
                  <a:moveTo>
                    <a:pt x="1" y="1"/>
                  </a:moveTo>
                  <a:lnTo>
                    <a:pt x="2823" y="1"/>
                  </a:lnTo>
                  <a:lnTo>
                    <a:pt x="2823" y="894"/>
                  </a:lnTo>
                  <a:lnTo>
                    <a:pt x="1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34;p34">
              <a:extLst>
                <a:ext uri="{FF2B5EF4-FFF2-40B4-BE49-F238E27FC236}">
                  <a16:creationId xmlns:a16="http://schemas.microsoft.com/office/drawing/2014/main" id="{62C0D55C-4589-D9D9-E5AF-644F3FA98797}"/>
                </a:ext>
              </a:extLst>
            </p:cNvPr>
            <p:cNvSpPr/>
            <p:nvPr/>
          </p:nvSpPr>
          <p:spPr>
            <a:xfrm>
              <a:off x="6458366" y="4530334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35;p34">
              <a:extLst>
                <a:ext uri="{FF2B5EF4-FFF2-40B4-BE49-F238E27FC236}">
                  <a16:creationId xmlns:a16="http://schemas.microsoft.com/office/drawing/2014/main" id="{1FDA4108-6864-8278-F355-842902254FC2}"/>
                </a:ext>
              </a:extLst>
            </p:cNvPr>
            <p:cNvSpPr/>
            <p:nvPr/>
          </p:nvSpPr>
          <p:spPr>
            <a:xfrm>
              <a:off x="7595127" y="3018405"/>
              <a:ext cx="95381" cy="131623"/>
            </a:xfrm>
            <a:custGeom>
              <a:avLst/>
              <a:gdLst/>
              <a:ahLst/>
              <a:cxnLst/>
              <a:rect l="l" t="t" r="r" b="b"/>
              <a:pathLst>
                <a:path w="2037" h="2811" extrusionOk="0">
                  <a:moveTo>
                    <a:pt x="1" y="2227"/>
                  </a:moveTo>
                  <a:lnTo>
                    <a:pt x="715" y="2810"/>
                  </a:lnTo>
                  <a:cubicBezTo>
                    <a:pt x="1322" y="2072"/>
                    <a:pt x="1775" y="1167"/>
                    <a:pt x="2037" y="238"/>
                  </a:cubicBezTo>
                  <a:lnTo>
                    <a:pt x="1168" y="0"/>
                  </a:lnTo>
                  <a:cubicBezTo>
                    <a:pt x="929" y="822"/>
                    <a:pt x="525" y="1572"/>
                    <a:pt x="1" y="22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36;p34">
              <a:extLst>
                <a:ext uri="{FF2B5EF4-FFF2-40B4-BE49-F238E27FC236}">
                  <a16:creationId xmlns:a16="http://schemas.microsoft.com/office/drawing/2014/main" id="{FECB9050-2078-9804-127B-366AB4D34B1F}"/>
                </a:ext>
              </a:extLst>
            </p:cNvPr>
            <p:cNvSpPr/>
            <p:nvPr/>
          </p:nvSpPr>
          <p:spPr>
            <a:xfrm>
              <a:off x="7559447" y="3881949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37;p34">
              <a:extLst>
                <a:ext uri="{FF2B5EF4-FFF2-40B4-BE49-F238E27FC236}">
                  <a16:creationId xmlns:a16="http://schemas.microsoft.com/office/drawing/2014/main" id="{65FA6400-F27A-9E46-EF39-92807948EBE6}"/>
                </a:ext>
              </a:extLst>
            </p:cNvPr>
            <p:cNvSpPr/>
            <p:nvPr/>
          </p:nvSpPr>
          <p:spPr>
            <a:xfrm>
              <a:off x="7640876" y="2808769"/>
              <a:ext cx="65227" cy="132747"/>
            </a:xfrm>
            <a:custGeom>
              <a:avLst/>
              <a:gdLst/>
              <a:ahLst/>
              <a:cxnLst/>
              <a:rect l="l" t="t" r="r" b="b"/>
              <a:pathLst>
                <a:path w="1393" h="2835" extrusionOk="0">
                  <a:moveTo>
                    <a:pt x="0" y="322"/>
                  </a:moveTo>
                  <a:cubicBezTo>
                    <a:pt x="310" y="1084"/>
                    <a:pt x="500" y="1882"/>
                    <a:pt x="500" y="2703"/>
                  </a:cubicBezTo>
                  <a:lnTo>
                    <a:pt x="500" y="2834"/>
                  </a:lnTo>
                  <a:lnTo>
                    <a:pt x="1393" y="2834"/>
                  </a:lnTo>
                  <a:lnTo>
                    <a:pt x="1393" y="2703"/>
                  </a:lnTo>
                  <a:cubicBezTo>
                    <a:pt x="1393" y="1751"/>
                    <a:pt x="1191" y="881"/>
                    <a:pt x="8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38;p34">
              <a:extLst>
                <a:ext uri="{FF2B5EF4-FFF2-40B4-BE49-F238E27FC236}">
                  <a16:creationId xmlns:a16="http://schemas.microsoft.com/office/drawing/2014/main" id="{C713A549-F119-FAE5-4838-A83A9BE7F570}"/>
                </a:ext>
              </a:extLst>
            </p:cNvPr>
            <p:cNvSpPr/>
            <p:nvPr/>
          </p:nvSpPr>
          <p:spPr>
            <a:xfrm>
              <a:off x="4969296" y="4524762"/>
              <a:ext cx="130500" cy="48556"/>
            </a:xfrm>
            <a:custGeom>
              <a:avLst/>
              <a:gdLst/>
              <a:ahLst/>
              <a:cxnLst/>
              <a:rect l="l" t="t" r="r" b="b"/>
              <a:pathLst>
                <a:path w="2787" h="1037" extrusionOk="0">
                  <a:moveTo>
                    <a:pt x="2786" y="965"/>
                  </a:moveTo>
                  <a:lnTo>
                    <a:pt x="2786" y="60"/>
                  </a:lnTo>
                  <a:cubicBezTo>
                    <a:pt x="1893" y="60"/>
                    <a:pt x="905" y="1"/>
                    <a:pt x="0" y="144"/>
                  </a:cubicBezTo>
                  <a:lnTo>
                    <a:pt x="131" y="1037"/>
                  </a:lnTo>
                  <a:cubicBezTo>
                    <a:pt x="977" y="906"/>
                    <a:pt x="1893" y="965"/>
                    <a:pt x="2786" y="9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39;p34">
              <a:extLst>
                <a:ext uri="{FF2B5EF4-FFF2-40B4-BE49-F238E27FC236}">
                  <a16:creationId xmlns:a16="http://schemas.microsoft.com/office/drawing/2014/main" id="{C70B1B7D-E3B2-4993-82AA-AB7F8B052532}"/>
                </a:ext>
              </a:extLst>
            </p:cNvPr>
            <p:cNvSpPr/>
            <p:nvPr/>
          </p:nvSpPr>
          <p:spPr>
            <a:xfrm>
              <a:off x="5434264" y="3881949"/>
              <a:ext cx="125443" cy="41861"/>
            </a:xfrm>
            <a:custGeom>
              <a:avLst/>
              <a:gdLst/>
              <a:ahLst/>
              <a:cxnLst/>
              <a:rect l="l" t="t" r="r" b="b"/>
              <a:pathLst>
                <a:path w="2679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40;p34">
              <a:extLst>
                <a:ext uri="{FF2B5EF4-FFF2-40B4-BE49-F238E27FC236}">
                  <a16:creationId xmlns:a16="http://schemas.microsoft.com/office/drawing/2014/main" id="{5F06D2B8-59D6-881C-6A70-F145F8308FD8}"/>
                </a:ext>
              </a:extLst>
            </p:cNvPr>
            <p:cNvSpPr/>
            <p:nvPr/>
          </p:nvSpPr>
          <p:spPr>
            <a:xfrm>
              <a:off x="5608171" y="4530334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41;p34">
              <a:extLst>
                <a:ext uri="{FF2B5EF4-FFF2-40B4-BE49-F238E27FC236}">
                  <a16:creationId xmlns:a16="http://schemas.microsoft.com/office/drawing/2014/main" id="{89DA9CEC-369E-3030-800A-AB80D2BB7F4D}"/>
                </a:ext>
              </a:extLst>
            </p:cNvPr>
            <p:cNvSpPr/>
            <p:nvPr/>
          </p:nvSpPr>
          <p:spPr>
            <a:xfrm>
              <a:off x="6284459" y="3881949"/>
              <a:ext cx="125443" cy="41861"/>
            </a:xfrm>
            <a:custGeom>
              <a:avLst/>
              <a:gdLst/>
              <a:ahLst/>
              <a:cxnLst/>
              <a:rect l="l" t="t" r="r" b="b"/>
              <a:pathLst>
                <a:path w="2679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42;p34">
              <a:extLst>
                <a:ext uri="{FF2B5EF4-FFF2-40B4-BE49-F238E27FC236}">
                  <a16:creationId xmlns:a16="http://schemas.microsoft.com/office/drawing/2014/main" id="{DF53DF58-F7E7-97AF-40D1-6FB4612699EA}"/>
                </a:ext>
              </a:extLst>
            </p:cNvPr>
            <p:cNvSpPr/>
            <p:nvPr/>
          </p:nvSpPr>
          <p:spPr>
            <a:xfrm>
              <a:off x="5413053" y="5171463"/>
              <a:ext cx="132747" cy="41861"/>
            </a:xfrm>
            <a:custGeom>
              <a:avLst/>
              <a:gdLst/>
              <a:ahLst/>
              <a:cxnLst/>
              <a:rect l="l" t="t" r="r" b="b"/>
              <a:pathLst>
                <a:path w="2835" h="894" extrusionOk="0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43;p34">
              <a:extLst>
                <a:ext uri="{FF2B5EF4-FFF2-40B4-BE49-F238E27FC236}">
                  <a16:creationId xmlns:a16="http://schemas.microsoft.com/office/drawing/2014/main" id="{9DFB63F2-50D5-92B0-8FA2-CF6949EC2FBB}"/>
                </a:ext>
              </a:extLst>
            </p:cNvPr>
            <p:cNvSpPr/>
            <p:nvPr/>
          </p:nvSpPr>
          <p:spPr>
            <a:xfrm>
              <a:off x="5629382" y="5171463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44;p34">
              <a:extLst>
                <a:ext uri="{FF2B5EF4-FFF2-40B4-BE49-F238E27FC236}">
                  <a16:creationId xmlns:a16="http://schemas.microsoft.com/office/drawing/2014/main" id="{58AB7BFC-9386-83A4-9C2A-D25BD99E569A}"/>
                </a:ext>
              </a:extLst>
            </p:cNvPr>
            <p:cNvSpPr/>
            <p:nvPr/>
          </p:nvSpPr>
          <p:spPr>
            <a:xfrm>
              <a:off x="5824501" y="4530334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45;p34">
              <a:extLst>
                <a:ext uri="{FF2B5EF4-FFF2-40B4-BE49-F238E27FC236}">
                  <a16:creationId xmlns:a16="http://schemas.microsoft.com/office/drawing/2014/main" id="{819FBC69-E9A3-108D-4C75-1ECA4F231931}"/>
                </a:ext>
              </a:extLst>
            </p:cNvPr>
            <p:cNvSpPr/>
            <p:nvPr/>
          </p:nvSpPr>
          <p:spPr>
            <a:xfrm>
              <a:off x="5649985" y="3881949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46;p34">
              <a:extLst>
                <a:ext uri="{FF2B5EF4-FFF2-40B4-BE49-F238E27FC236}">
                  <a16:creationId xmlns:a16="http://schemas.microsoft.com/office/drawing/2014/main" id="{075529D2-8F7D-A772-682C-6DE94B22CBAA}"/>
                </a:ext>
              </a:extLst>
            </p:cNvPr>
            <p:cNvSpPr/>
            <p:nvPr/>
          </p:nvSpPr>
          <p:spPr>
            <a:xfrm>
              <a:off x="5225193" y="3881949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47;p34">
              <a:extLst>
                <a:ext uri="{FF2B5EF4-FFF2-40B4-BE49-F238E27FC236}">
                  <a16:creationId xmlns:a16="http://schemas.microsoft.com/office/drawing/2014/main" id="{76A9B82D-6CD7-ADD4-F798-9E0F4957DEF4}"/>
                </a:ext>
              </a:extLst>
            </p:cNvPr>
            <p:cNvSpPr/>
            <p:nvPr/>
          </p:nvSpPr>
          <p:spPr>
            <a:xfrm>
              <a:off x="4990461" y="5171463"/>
              <a:ext cx="129937" cy="45794"/>
            </a:xfrm>
            <a:custGeom>
              <a:avLst/>
              <a:gdLst/>
              <a:ahLst/>
              <a:cxnLst/>
              <a:rect l="l" t="t" r="r" b="b"/>
              <a:pathLst>
                <a:path w="2775" h="978" extrusionOk="0">
                  <a:moveTo>
                    <a:pt x="60" y="1"/>
                  </a:moveTo>
                  <a:lnTo>
                    <a:pt x="1" y="906"/>
                  </a:lnTo>
                  <a:cubicBezTo>
                    <a:pt x="906" y="977"/>
                    <a:pt x="1882" y="930"/>
                    <a:pt x="2775" y="930"/>
                  </a:cubicBezTo>
                  <a:lnTo>
                    <a:pt x="2775" y="25"/>
                  </a:lnTo>
                  <a:cubicBezTo>
                    <a:pt x="1882" y="25"/>
                    <a:pt x="941" y="84"/>
                    <a:pt x="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48;p34">
              <a:extLst>
                <a:ext uri="{FF2B5EF4-FFF2-40B4-BE49-F238E27FC236}">
                  <a16:creationId xmlns:a16="http://schemas.microsoft.com/office/drawing/2014/main" id="{C8A0A798-FE1B-A526-2750-BBF22D9F139E}"/>
                </a:ext>
              </a:extLst>
            </p:cNvPr>
            <p:cNvSpPr/>
            <p:nvPr/>
          </p:nvSpPr>
          <p:spPr>
            <a:xfrm>
              <a:off x="4799791" y="3881949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49;p34">
              <a:extLst>
                <a:ext uri="{FF2B5EF4-FFF2-40B4-BE49-F238E27FC236}">
                  <a16:creationId xmlns:a16="http://schemas.microsoft.com/office/drawing/2014/main" id="{35303F0C-6AA4-8FD7-6B25-589CBAA69D90}"/>
                </a:ext>
              </a:extLst>
            </p:cNvPr>
            <p:cNvSpPr/>
            <p:nvPr/>
          </p:nvSpPr>
          <p:spPr>
            <a:xfrm>
              <a:off x="5008862" y="3881949"/>
              <a:ext cx="132747" cy="41861"/>
            </a:xfrm>
            <a:custGeom>
              <a:avLst/>
              <a:gdLst/>
              <a:ahLst/>
              <a:cxnLst/>
              <a:rect l="l" t="t" r="r" b="b"/>
              <a:pathLst>
                <a:path w="2835" h="894" extrusionOk="0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50;p34">
              <a:extLst>
                <a:ext uri="{FF2B5EF4-FFF2-40B4-BE49-F238E27FC236}">
                  <a16:creationId xmlns:a16="http://schemas.microsoft.com/office/drawing/2014/main" id="{B83207FA-0FE7-5280-7BD4-BFFE48F72222}"/>
                </a:ext>
              </a:extLst>
            </p:cNvPr>
            <p:cNvSpPr/>
            <p:nvPr/>
          </p:nvSpPr>
          <p:spPr>
            <a:xfrm>
              <a:off x="5203980" y="5171463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51;p34">
              <a:extLst>
                <a:ext uri="{FF2B5EF4-FFF2-40B4-BE49-F238E27FC236}">
                  <a16:creationId xmlns:a16="http://schemas.microsoft.com/office/drawing/2014/main" id="{C8534C6C-BAE9-8CF6-581B-41576A471FD3}"/>
                </a:ext>
              </a:extLst>
            </p:cNvPr>
            <p:cNvSpPr/>
            <p:nvPr/>
          </p:nvSpPr>
          <p:spPr>
            <a:xfrm>
              <a:off x="5183378" y="4530334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52;p34">
              <a:extLst>
                <a:ext uri="{FF2B5EF4-FFF2-40B4-BE49-F238E27FC236}">
                  <a16:creationId xmlns:a16="http://schemas.microsoft.com/office/drawing/2014/main" id="{EDB4B223-BC9D-61D1-498B-11482CF7DEE4}"/>
                </a:ext>
              </a:extLst>
            </p:cNvPr>
            <p:cNvSpPr/>
            <p:nvPr/>
          </p:nvSpPr>
          <p:spPr>
            <a:xfrm>
              <a:off x="5838455" y="5171463"/>
              <a:ext cx="125443" cy="41861"/>
            </a:xfrm>
            <a:custGeom>
              <a:avLst/>
              <a:gdLst/>
              <a:ahLst/>
              <a:cxnLst/>
              <a:rect l="l" t="t" r="r" b="b"/>
              <a:pathLst>
                <a:path w="2679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53;p34">
              <a:extLst>
                <a:ext uri="{FF2B5EF4-FFF2-40B4-BE49-F238E27FC236}">
                  <a16:creationId xmlns:a16="http://schemas.microsoft.com/office/drawing/2014/main" id="{EBDEEEA3-2521-D11A-28F7-CA9690495B23}"/>
                </a:ext>
              </a:extLst>
            </p:cNvPr>
            <p:cNvSpPr/>
            <p:nvPr/>
          </p:nvSpPr>
          <p:spPr>
            <a:xfrm>
              <a:off x="5399099" y="4530334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54;p34">
              <a:extLst>
                <a:ext uri="{FF2B5EF4-FFF2-40B4-BE49-F238E27FC236}">
                  <a16:creationId xmlns:a16="http://schemas.microsoft.com/office/drawing/2014/main" id="{46750F55-6EB8-7081-8607-7F7D2E64CBE3}"/>
                </a:ext>
              </a:extLst>
            </p:cNvPr>
            <p:cNvSpPr/>
            <p:nvPr/>
          </p:nvSpPr>
          <p:spPr>
            <a:xfrm>
              <a:off x="6068130" y="3881949"/>
              <a:ext cx="132747" cy="41861"/>
            </a:xfrm>
            <a:custGeom>
              <a:avLst/>
              <a:gdLst/>
              <a:ahLst/>
              <a:cxnLst/>
              <a:rect l="l" t="t" r="r" b="b"/>
              <a:pathLst>
                <a:path w="2835" h="894" extrusionOk="0">
                  <a:moveTo>
                    <a:pt x="0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0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55;p34">
              <a:extLst>
                <a:ext uri="{FF2B5EF4-FFF2-40B4-BE49-F238E27FC236}">
                  <a16:creationId xmlns:a16="http://schemas.microsoft.com/office/drawing/2014/main" id="{5689CAC6-C51B-AD55-1CE1-9F553458513C}"/>
                </a:ext>
              </a:extLst>
            </p:cNvPr>
            <p:cNvSpPr/>
            <p:nvPr/>
          </p:nvSpPr>
          <p:spPr>
            <a:xfrm>
              <a:off x="6054176" y="5171463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56;p34">
              <a:extLst>
                <a:ext uri="{FF2B5EF4-FFF2-40B4-BE49-F238E27FC236}">
                  <a16:creationId xmlns:a16="http://schemas.microsoft.com/office/drawing/2014/main" id="{7870AC8D-A8B0-5D1D-4DAE-01AEDA12D8F0}"/>
                </a:ext>
              </a:extLst>
            </p:cNvPr>
            <p:cNvSpPr/>
            <p:nvPr/>
          </p:nvSpPr>
          <p:spPr>
            <a:xfrm>
              <a:off x="6249340" y="4530334"/>
              <a:ext cx="125443" cy="41861"/>
            </a:xfrm>
            <a:custGeom>
              <a:avLst/>
              <a:gdLst/>
              <a:ahLst/>
              <a:cxnLst/>
              <a:rect l="l" t="t" r="r" b="b"/>
              <a:pathLst>
                <a:path w="2679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57;p34">
              <a:extLst>
                <a:ext uri="{FF2B5EF4-FFF2-40B4-BE49-F238E27FC236}">
                  <a16:creationId xmlns:a16="http://schemas.microsoft.com/office/drawing/2014/main" id="{9BFA5505-0936-3268-0494-DA9C076B3F96}"/>
                </a:ext>
              </a:extLst>
            </p:cNvPr>
            <p:cNvSpPr/>
            <p:nvPr/>
          </p:nvSpPr>
          <p:spPr>
            <a:xfrm>
              <a:off x="6045279" y="5818207"/>
              <a:ext cx="132700" cy="70845"/>
            </a:xfrm>
            <a:custGeom>
              <a:avLst/>
              <a:gdLst/>
              <a:ahLst/>
              <a:cxnLst/>
              <a:rect l="l" t="t" r="r" b="b"/>
              <a:pathLst>
                <a:path w="2834" h="1513" extrusionOk="0">
                  <a:moveTo>
                    <a:pt x="0" y="691"/>
                  </a:moveTo>
                  <a:lnTo>
                    <a:pt x="369" y="1512"/>
                  </a:lnTo>
                  <a:lnTo>
                    <a:pt x="417" y="1477"/>
                  </a:lnTo>
                  <a:cubicBezTo>
                    <a:pt x="1191" y="1131"/>
                    <a:pt x="1989" y="953"/>
                    <a:pt x="2834" y="893"/>
                  </a:cubicBezTo>
                  <a:lnTo>
                    <a:pt x="2774" y="0"/>
                  </a:lnTo>
                  <a:cubicBezTo>
                    <a:pt x="1822" y="48"/>
                    <a:pt x="869" y="286"/>
                    <a:pt x="0" y="6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58;p34">
              <a:extLst>
                <a:ext uri="{FF2B5EF4-FFF2-40B4-BE49-F238E27FC236}">
                  <a16:creationId xmlns:a16="http://schemas.microsoft.com/office/drawing/2014/main" id="{A7A373A9-E722-B078-C598-43FAC1A3288E}"/>
                </a:ext>
              </a:extLst>
            </p:cNvPr>
            <p:cNvSpPr/>
            <p:nvPr/>
          </p:nvSpPr>
          <p:spPr>
            <a:xfrm>
              <a:off x="6263247" y="5171463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59;p34">
              <a:extLst>
                <a:ext uri="{FF2B5EF4-FFF2-40B4-BE49-F238E27FC236}">
                  <a16:creationId xmlns:a16="http://schemas.microsoft.com/office/drawing/2014/main" id="{CE077D0B-6A2F-C30C-7017-B963AF83E906}"/>
                </a:ext>
              </a:extLst>
            </p:cNvPr>
            <p:cNvSpPr/>
            <p:nvPr/>
          </p:nvSpPr>
          <p:spPr>
            <a:xfrm>
              <a:off x="6263247" y="5819331"/>
              <a:ext cx="125489" cy="41815"/>
            </a:xfrm>
            <a:custGeom>
              <a:avLst/>
              <a:gdLst/>
              <a:ahLst/>
              <a:cxnLst/>
              <a:rect l="l" t="t" r="r" b="b"/>
              <a:pathLst>
                <a:path w="2680" h="893" extrusionOk="0">
                  <a:moveTo>
                    <a:pt x="1" y="0"/>
                  </a:moveTo>
                  <a:lnTo>
                    <a:pt x="2680" y="0"/>
                  </a:lnTo>
                  <a:lnTo>
                    <a:pt x="2680" y="893"/>
                  </a:lnTo>
                  <a:lnTo>
                    <a:pt x="1" y="8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60;p34">
              <a:extLst>
                <a:ext uri="{FF2B5EF4-FFF2-40B4-BE49-F238E27FC236}">
                  <a16:creationId xmlns:a16="http://schemas.microsoft.com/office/drawing/2014/main" id="{06005181-4D49-493F-1C89-4EC2038BB0B6}"/>
                </a:ext>
              </a:extLst>
            </p:cNvPr>
            <p:cNvSpPr/>
            <p:nvPr/>
          </p:nvSpPr>
          <p:spPr>
            <a:xfrm>
              <a:off x="5844027" y="6090822"/>
              <a:ext cx="52444" cy="132747"/>
            </a:xfrm>
            <a:custGeom>
              <a:avLst/>
              <a:gdLst/>
              <a:ahLst/>
              <a:cxnLst/>
              <a:rect l="l" t="t" r="r" b="b"/>
              <a:pathLst>
                <a:path w="1120" h="2835" extrusionOk="0">
                  <a:moveTo>
                    <a:pt x="214" y="0"/>
                  </a:moveTo>
                  <a:cubicBezTo>
                    <a:pt x="0" y="965"/>
                    <a:pt x="60" y="1798"/>
                    <a:pt x="60" y="2834"/>
                  </a:cubicBezTo>
                  <a:lnTo>
                    <a:pt x="953" y="2834"/>
                  </a:lnTo>
                  <a:cubicBezTo>
                    <a:pt x="953" y="1798"/>
                    <a:pt x="905" y="1084"/>
                    <a:pt x="1119" y="2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61;p34">
              <a:extLst>
                <a:ext uri="{FF2B5EF4-FFF2-40B4-BE49-F238E27FC236}">
                  <a16:creationId xmlns:a16="http://schemas.microsoft.com/office/drawing/2014/main" id="{2A7BD3E9-C0D5-0E0E-F84D-E8778025BA71}"/>
                </a:ext>
              </a:extLst>
            </p:cNvPr>
            <p:cNvSpPr/>
            <p:nvPr/>
          </p:nvSpPr>
          <p:spPr>
            <a:xfrm>
              <a:off x="5845103" y="6307106"/>
              <a:ext cx="41861" cy="125489"/>
            </a:xfrm>
            <a:custGeom>
              <a:avLst/>
              <a:gdLst/>
              <a:ahLst/>
              <a:cxnLst/>
              <a:rect l="l" t="t" r="r" b="b"/>
              <a:pathLst>
                <a:path w="894" h="2680" extrusionOk="0">
                  <a:moveTo>
                    <a:pt x="1" y="1"/>
                  </a:moveTo>
                  <a:lnTo>
                    <a:pt x="894" y="1"/>
                  </a:lnTo>
                  <a:lnTo>
                    <a:pt x="894" y="2680"/>
                  </a:lnTo>
                  <a:lnTo>
                    <a:pt x="1" y="26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62;p34">
              <a:extLst>
                <a:ext uri="{FF2B5EF4-FFF2-40B4-BE49-F238E27FC236}">
                  <a16:creationId xmlns:a16="http://schemas.microsoft.com/office/drawing/2014/main" id="{DC3731F0-828A-8EA9-814F-99C1CD3FCBB8}"/>
                </a:ext>
              </a:extLst>
            </p:cNvPr>
            <p:cNvSpPr/>
            <p:nvPr/>
          </p:nvSpPr>
          <p:spPr>
            <a:xfrm>
              <a:off x="5845103" y="6516180"/>
              <a:ext cx="41861" cy="132747"/>
            </a:xfrm>
            <a:custGeom>
              <a:avLst/>
              <a:gdLst/>
              <a:ahLst/>
              <a:cxnLst/>
              <a:rect l="l" t="t" r="r" b="b"/>
              <a:pathLst>
                <a:path w="894" h="2835" extrusionOk="0">
                  <a:moveTo>
                    <a:pt x="1" y="1"/>
                  </a:moveTo>
                  <a:lnTo>
                    <a:pt x="894" y="1"/>
                  </a:lnTo>
                  <a:lnTo>
                    <a:pt x="894" y="2834"/>
                  </a:lnTo>
                  <a:lnTo>
                    <a:pt x="1" y="28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63;p34">
              <a:extLst>
                <a:ext uri="{FF2B5EF4-FFF2-40B4-BE49-F238E27FC236}">
                  <a16:creationId xmlns:a16="http://schemas.microsoft.com/office/drawing/2014/main" id="{DA6DF8CF-202E-DF3D-9945-51081610BBE7}"/>
                </a:ext>
              </a:extLst>
            </p:cNvPr>
            <p:cNvSpPr/>
            <p:nvPr/>
          </p:nvSpPr>
          <p:spPr>
            <a:xfrm>
              <a:off x="5885279" y="5898466"/>
              <a:ext cx="111536" cy="125489"/>
            </a:xfrm>
            <a:custGeom>
              <a:avLst/>
              <a:gdLst/>
              <a:ahLst/>
              <a:cxnLst/>
              <a:rect l="l" t="t" r="r" b="b"/>
              <a:pathLst>
                <a:path w="2382" h="2680" extrusionOk="0">
                  <a:moveTo>
                    <a:pt x="0" y="2263"/>
                  </a:moveTo>
                  <a:lnTo>
                    <a:pt x="786" y="2680"/>
                  </a:lnTo>
                  <a:cubicBezTo>
                    <a:pt x="1191" y="1918"/>
                    <a:pt x="1715" y="1251"/>
                    <a:pt x="2381" y="727"/>
                  </a:cubicBezTo>
                  <a:lnTo>
                    <a:pt x="1798" y="1"/>
                  </a:lnTo>
                  <a:cubicBezTo>
                    <a:pt x="1060" y="644"/>
                    <a:pt x="441" y="1406"/>
                    <a:pt x="0" y="22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64;p34">
              <a:extLst>
                <a:ext uri="{FF2B5EF4-FFF2-40B4-BE49-F238E27FC236}">
                  <a16:creationId xmlns:a16="http://schemas.microsoft.com/office/drawing/2014/main" id="{CAAEF3DE-D034-E840-7E77-D25588E7FFE7}"/>
                </a:ext>
              </a:extLst>
            </p:cNvPr>
            <p:cNvSpPr/>
            <p:nvPr/>
          </p:nvSpPr>
          <p:spPr>
            <a:xfrm>
              <a:off x="6033574" y="4530334"/>
              <a:ext cx="125489" cy="41861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265;p34">
              <a:extLst>
                <a:ext uri="{FF2B5EF4-FFF2-40B4-BE49-F238E27FC236}">
                  <a16:creationId xmlns:a16="http://schemas.microsoft.com/office/drawing/2014/main" id="{EF96D9F9-08B8-2B18-F1D9-4938BD10DEBC}"/>
                </a:ext>
              </a:extLst>
            </p:cNvPr>
            <p:cNvSpPr/>
            <p:nvPr/>
          </p:nvSpPr>
          <p:spPr>
            <a:xfrm>
              <a:off x="5845103" y="6732511"/>
              <a:ext cx="41861" cy="125489"/>
            </a:xfrm>
            <a:custGeom>
              <a:avLst/>
              <a:gdLst/>
              <a:ahLst/>
              <a:cxnLst/>
              <a:rect l="l" t="t" r="r" b="b"/>
              <a:pathLst>
                <a:path w="894" h="2680" extrusionOk="0">
                  <a:moveTo>
                    <a:pt x="1" y="0"/>
                  </a:moveTo>
                  <a:lnTo>
                    <a:pt x="894" y="0"/>
                  </a:lnTo>
                  <a:lnTo>
                    <a:pt x="894" y="2679"/>
                  </a:lnTo>
                  <a:lnTo>
                    <a:pt x="1" y="26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66;p34">
              <a:extLst>
                <a:ext uri="{FF2B5EF4-FFF2-40B4-BE49-F238E27FC236}">
                  <a16:creationId xmlns:a16="http://schemas.microsoft.com/office/drawing/2014/main" id="{C0A861D0-F50F-D239-EF24-FD73755DA7E5}"/>
                </a:ext>
              </a:extLst>
            </p:cNvPr>
            <p:cNvSpPr/>
            <p:nvPr/>
          </p:nvSpPr>
          <p:spPr>
            <a:xfrm>
              <a:off x="6493485" y="369661"/>
              <a:ext cx="41861" cy="125489"/>
            </a:xfrm>
            <a:custGeom>
              <a:avLst/>
              <a:gdLst/>
              <a:ahLst/>
              <a:cxnLst/>
              <a:rect l="l" t="t" r="r" b="b"/>
              <a:pathLst>
                <a:path w="894" h="2680" extrusionOk="0">
                  <a:moveTo>
                    <a:pt x="1" y="1"/>
                  </a:moveTo>
                  <a:lnTo>
                    <a:pt x="894" y="1"/>
                  </a:lnTo>
                  <a:lnTo>
                    <a:pt x="894" y="2680"/>
                  </a:lnTo>
                  <a:lnTo>
                    <a:pt x="1" y="26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67;p34">
              <a:extLst>
                <a:ext uri="{FF2B5EF4-FFF2-40B4-BE49-F238E27FC236}">
                  <a16:creationId xmlns:a16="http://schemas.microsoft.com/office/drawing/2014/main" id="{4E39443B-C6DA-43B7-258B-FBA9D6DA937E}"/>
                </a:ext>
              </a:extLst>
            </p:cNvPr>
            <p:cNvSpPr/>
            <p:nvPr/>
          </p:nvSpPr>
          <p:spPr>
            <a:xfrm>
              <a:off x="6493485" y="216355"/>
              <a:ext cx="41861" cy="69721"/>
            </a:xfrm>
            <a:custGeom>
              <a:avLst/>
              <a:gdLst/>
              <a:ahLst/>
              <a:cxnLst/>
              <a:rect l="l" t="t" r="r" b="b"/>
              <a:pathLst>
                <a:path w="894" h="1489" extrusionOk="0">
                  <a:moveTo>
                    <a:pt x="1" y="0"/>
                  </a:moveTo>
                  <a:lnTo>
                    <a:pt x="894" y="0"/>
                  </a:lnTo>
                  <a:lnTo>
                    <a:pt x="894" y="1489"/>
                  </a:lnTo>
                  <a:lnTo>
                    <a:pt x="1" y="14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6EAFEA6-76BF-5126-637A-C50C5AA3CF99}"/>
              </a:ext>
            </a:extLst>
          </p:cNvPr>
          <p:cNvGrpSpPr/>
          <p:nvPr/>
        </p:nvGrpSpPr>
        <p:grpSpPr>
          <a:xfrm flipH="1">
            <a:off x="4563089" y="4432215"/>
            <a:ext cx="570378" cy="791997"/>
            <a:chOff x="5759975" y="4827255"/>
            <a:chExt cx="672050" cy="933173"/>
          </a:xfrm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EAB947D-2B20-C53A-0739-5FC47EC738B0}"/>
                </a:ext>
              </a:extLst>
            </p:cNvPr>
            <p:cNvSpPr/>
            <p:nvPr/>
          </p:nvSpPr>
          <p:spPr>
            <a:xfrm>
              <a:off x="5759975" y="4827255"/>
              <a:ext cx="672050" cy="933173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6368C10-8993-922E-B0D5-022567F3867C}"/>
                </a:ext>
              </a:extLst>
            </p:cNvPr>
            <p:cNvSpPr/>
            <p:nvPr/>
          </p:nvSpPr>
          <p:spPr>
            <a:xfrm>
              <a:off x="5839131" y="4909761"/>
              <a:ext cx="522979" cy="522983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F8DB629-17FF-2F28-07CB-253E4E520600}"/>
              </a:ext>
            </a:extLst>
          </p:cNvPr>
          <p:cNvGrpSpPr/>
          <p:nvPr/>
        </p:nvGrpSpPr>
        <p:grpSpPr>
          <a:xfrm flipH="1">
            <a:off x="7974316" y="3511332"/>
            <a:ext cx="570378" cy="791997"/>
            <a:chOff x="5759975" y="4827255"/>
            <a:chExt cx="672050" cy="933173"/>
          </a:xfrm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550ED4D-6B1B-18E4-25DB-10FC08092A33}"/>
                </a:ext>
              </a:extLst>
            </p:cNvPr>
            <p:cNvSpPr/>
            <p:nvPr/>
          </p:nvSpPr>
          <p:spPr>
            <a:xfrm>
              <a:off x="5759975" y="4827255"/>
              <a:ext cx="672050" cy="933173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9FFB93A-6415-DACA-C8F4-06A36434AB69}"/>
                </a:ext>
              </a:extLst>
            </p:cNvPr>
            <p:cNvSpPr/>
            <p:nvPr/>
          </p:nvSpPr>
          <p:spPr>
            <a:xfrm>
              <a:off x="5839131" y="4909761"/>
              <a:ext cx="522979" cy="522983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056A905-679E-B953-844F-FECE0E35BD50}"/>
              </a:ext>
            </a:extLst>
          </p:cNvPr>
          <p:cNvGrpSpPr/>
          <p:nvPr/>
        </p:nvGrpSpPr>
        <p:grpSpPr>
          <a:xfrm flipH="1">
            <a:off x="3654382" y="2943016"/>
            <a:ext cx="570378" cy="791997"/>
            <a:chOff x="5759975" y="4827255"/>
            <a:chExt cx="672050" cy="933173"/>
          </a:xfrm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9461B27-B830-77E2-ECB7-95B56C3AC1AB}"/>
                </a:ext>
              </a:extLst>
            </p:cNvPr>
            <p:cNvSpPr/>
            <p:nvPr/>
          </p:nvSpPr>
          <p:spPr>
            <a:xfrm>
              <a:off x="5759975" y="4827255"/>
              <a:ext cx="672050" cy="933173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7C7EB61-A8F4-F92C-1300-1857729910B6}"/>
                </a:ext>
              </a:extLst>
            </p:cNvPr>
            <p:cNvSpPr/>
            <p:nvPr/>
          </p:nvSpPr>
          <p:spPr>
            <a:xfrm>
              <a:off x="5839131" y="4909761"/>
              <a:ext cx="522979" cy="522983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9B727AB-0471-0427-7743-80E730441EA1}"/>
              </a:ext>
            </a:extLst>
          </p:cNvPr>
          <p:cNvGrpSpPr/>
          <p:nvPr/>
        </p:nvGrpSpPr>
        <p:grpSpPr>
          <a:xfrm flipH="1">
            <a:off x="7383801" y="2022007"/>
            <a:ext cx="570378" cy="791997"/>
            <a:chOff x="5759975" y="4827255"/>
            <a:chExt cx="672050" cy="933173"/>
          </a:xfrm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9917565-B132-C477-2906-4ABF4CE4A361}"/>
                </a:ext>
              </a:extLst>
            </p:cNvPr>
            <p:cNvSpPr/>
            <p:nvPr/>
          </p:nvSpPr>
          <p:spPr>
            <a:xfrm>
              <a:off x="5759975" y="4827255"/>
              <a:ext cx="672050" cy="933173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B31034E-60CF-61D1-1546-50D45C1CBF48}"/>
                </a:ext>
              </a:extLst>
            </p:cNvPr>
            <p:cNvSpPr/>
            <p:nvPr/>
          </p:nvSpPr>
          <p:spPr>
            <a:xfrm>
              <a:off x="5839131" y="4909761"/>
              <a:ext cx="522979" cy="522983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33" name="TextBox 18">
            <a:extLst>
              <a:ext uri="{FF2B5EF4-FFF2-40B4-BE49-F238E27FC236}">
                <a16:creationId xmlns:a16="http://schemas.microsoft.com/office/drawing/2014/main" id="{D6129AE6-16CA-E695-7E7D-92F94BCB5FDF}"/>
              </a:ext>
            </a:extLst>
          </p:cNvPr>
          <p:cNvSpPr txBox="1"/>
          <p:nvPr/>
        </p:nvSpPr>
        <p:spPr>
          <a:xfrm>
            <a:off x="1552743" y="4362060"/>
            <a:ext cx="2671856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</a:p>
        </p:txBody>
      </p:sp>
      <p:sp>
        <p:nvSpPr>
          <p:cNvPr id="134" name="TextBox 18">
            <a:extLst>
              <a:ext uri="{FF2B5EF4-FFF2-40B4-BE49-F238E27FC236}">
                <a16:creationId xmlns:a16="http://schemas.microsoft.com/office/drawing/2014/main" id="{140D7302-AC68-0209-8A08-25B935A42442}"/>
              </a:ext>
            </a:extLst>
          </p:cNvPr>
          <p:cNvSpPr txBox="1"/>
          <p:nvPr/>
        </p:nvSpPr>
        <p:spPr>
          <a:xfrm>
            <a:off x="743380" y="2744671"/>
            <a:ext cx="2671856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</a:p>
        </p:txBody>
      </p:sp>
      <p:sp>
        <p:nvSpPr>
          <p:cNvPr id="135" name="TextBox 18">
            <a:extLst>
              <a:ext uri="{FF2B5EF4-FFF2-40B4-BE49-F238E27FC236}">
                <a16:creationId xmlns:a16="http://schemas.microsoft.com/office/drawing/2014/main" id="{EEBCF2DE-62F9-D54A-6680-B8EB4812C44A}"/>
              </a:ext>
            </a:extLst>
          </p:cNvPr>
          <p:cNvSpPr txBox="1"/>
          <p:nvPr/>
        </p:nvSpPr>
        <p:spPr>
          <a:xfrm>
            <a:off x="8772933" y="3441177"/>
            <a:ext cx="2671856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</a:p>
        </p:txBody>
      </p:sp>
      <p:sp>
        <p:nvSpPr>
          <p:cNvPr id="136" name="TextBox 18">
            <a:extLst>
              <a:ext uri="{FF2B5EF4-FFF2-40B4-BE49-F238E27FC236}">
                <a16:creationId xmlns:a16="http://schemas.microsoft.com/office/drawing/2014/main" id="{9741963D-EB77-E24D-B8B6-337CB6E86EBD}"/>
              </a:ext>
            </a:extLst>
          </p:cNvPr>
          <p:cNvSpPr txBox="1"/>
          <p:nvPr/>
        </p:nvSpPr>
        <p:spPr>
          <a:xfrm>
            <a:off x="8166015" y="1951852"/>
            <a:ext cx="2671856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2D0C235-D0DD-AF4F-6CC0-B16235E4E53E}"/>
              </a:ext>
            </a:extLst>
          </p:cNvPr>
          <p:cNvSpPr txBox="1"/>
          <p:nvPr/>
        </p:nvSpPr>
        <p:spPr>
          <a:xfrm>
            <a:off x="701758" y="558725"/>
            <a:ext cx="3098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Roadmap Infographic</a:t>
            </a:r>
            <a:endParaRPr lang="en-ID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145" name="Graphic 144" descr="Daily calendar with solid fill">
            <a:extLst>
              <a:ext uri="{FF2B5EF4-FFF2-40B4-BE49-F238E27FC236}">
                <a16:creationId xmlns:a16="http://schemas.microsoft.com/office/drawing/2014/main" id="{48F5FDEF-BCD7-F93C-6012-3985597C9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8224" y="3639003"/>
            <a:ext cx="309625" cy="309625"/>
          </a:xfrm>
          <a:prstGeom prst="rect">
            <a:avLst/>
          </a:prstGeom>
        </p:spPr>
      </p:pic>
      <p:pic>
        <p:nvPicPr>
          <p:cNvPr id="146" name="Graphic 145" descr="Meeting with solid fill">
            <a:extLst>
              <a:ext uri="{FF2B5EF4-FFF2-40B4-BE49-F238E27FC236}">
                <a16:creationId xmlns:a16="http://schemas.microsoft.com/office/drawing/2014/main" id="{4EA4E1A4-6809-2760-98E9-9DA9C7B01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6047" y="2183554"/>
            <a:ext cx="286356" cy="286356"/>
          </a:xfrm>
          <a:prstGeom prst="rect">
            <a:avLst/>
          </a:prstGeom>
        </p:spPr>
      </p:pic>
      <p:pic>
        <p:nvPicPr>
          <p:cNvPr id="147" name="Graphic 146" descr="Group brainstorm with solid fill">
            <a:extLst>
              <a:ext uri="{FF2B5EF4-FFF2-40B4-BE49-F238E27FC236}">
                <a16:creationId xmlns:a16="http://schemas.microsoft.com/office/drawing/2014/main" id="{F98996A4-CE3A-1E5B-540F-05893E8231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5395" y="3010891"/>
            <a:ext cx="358649" cy="358649"/>
          </a:xfrm>
          <a:prstGeom prst="rect">
            <a:avLst/>
          </a:prstGeom>
        </p:spPr>
      </p:pic>
      <p:pic>
        <p:nvPicPr>
          <p:cNvPr id="148" name="Graphic 147" descr="Open folder with solid fill">
            <a:extLst>
              <a:ext uri="{FF2B5EF4-FFF2-40B4-BE49-F238E27FC236}">
                <a16:creationId xmlns:a16="http://schemas.microsoft.com/office/drawing/2014/main" id="{565CDD3A-38CA-0E98-0BE1-D0CE25593D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6340" y="4555995"/>
            <a:ext cx="308055" cy="30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8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74662A3-085E-CA40-998B-2FCB58FBB482}"/>
              </a:ext>
            </a:extLst>
          </p:cNvPr>
          <p:cNvSpPr/>
          <p:nvPr/>
        </p:nvSpPr>
        <p:spPr>
          <a:xfrm>
            <a:off x="1" y="3082717"/>
            <a:ext cx="12190317" cy="2092279"/>
          </a:xfrm>
          <a:custGeom>
            <a:avLst/>
            <a:gdLst>
              <a:gd name="connsiteX0" fmla="*/ 5633487 w 12190317"/>
              <a:gd name="connsiteY0" fmla="*/ 1044711 h 2092279"/>
              <a:gd name="connsiteX1" fmla="*/ 5632813 w 12190317"/>
              <a:gd name="connsiteY1" fmla="*/ 1045721 h 2092279"/>
              <a:gd name="connsiteX2" fmla="*/ 5633823 w 12190317"/>
              <a:gd name="connsiteY2" fmla="*/ 1045048 h 2092279"/>
              <a:gd name="connsiteX3" fmla="*/ 10164862 w 12190317"/>
              <a:gd name="connsiteY3" fmla="*/ 18 h 2092279"/>
              <a:gd name="connsiteX4" fmla="*/ 12189643 w 12190317"/>
              <a:gd name="connsiteY4" fmla="*/ 953130 h 2092279"/>
              <a:gd name="connsiteX5" fmla="*/ 12190317 w 12190317"/>
              <a:gd name="connsiteY5" fmla="*/ 954140 h 2092279"/>
              <a:gd name="connsiteX6" fmla="*/ 12190317 w 12190317"/>
              <a:gd name="connsiteY6" fmla="*/ 954476 h 2092279"/>
              <a:gd name="connsiteX7" fmla="*/ 12190317 w 12190317"/>
              <a:gd name="connsiteY7" fmla="*/ 1825511 h 2092279"/>
              <a:gd name="connsiteX8" fmla="*/ 12190317 w 12190317"/>
              <a:gd name="connsiteY8" fmla="*/ 1825847 h 2092279"/>
              <a:gd name="connsiteX9" fmla="*/ 12189307 w 12190317"/>
              <a:gd name="connsiteY9" fmla="*/ 1827194 h 2092279"/>
              <a:gd name="connsiteX10" fmla="*/ 12187624 w 12190317"/>
              <a:gd name="connsiteY10" fmla="*/ 1827194 h 2092279"/>
              <a:gd name="connsiteX11" fmla="*/ 9876874 w 12190317"/>
              <a:gd name="connsiteY11" fmla="*/ 918787 h 2092279"/>
              <a:gd name="connsiteX12" fmla="*/ 8782947 w 12190317"/>
              <a:gd name="connsiteY12" fmla="*/ 1532585 h 2092279"/>
              <a:gd name="connsiteX13" fmla="*/ 8780926 w 12190317"/>
              <a:gd name="connsiteY13" fmla="*/ 1534268 h 2092279"/>
              <a:gd name="connsiteX14" fmla="*/ 8778906 w 12190317"/>
              <a:gd name="connsiteY14" fmla="*/ 1535951 h 2092279"/>
              <a:gd name="connsiteX15" fmla="*/ 8778233 w 12190317"/>
              <a:gd name="connsiteY15" fmla="*/ 1536288 h 2092279"/>
              <a:gd name="connsiteX16" fmla="*/ 7780938 w 12190317"/>
              <a:gd name="connsiteY16" fmla="*/ 2084430 h 2092279"/>
              <a:gd name="connsiteX17" fmla="*/ 7571176 w 12190317"/>
              <a:gd name="connsiteY17" fmla="*/ 2086450 h 2092279"/>
              <a:gd name="connsiteX18" fmla="*/ 6774889 w 12190317"/>
              <a:gd name="connsiteY18" fmla="*/ 1745377 h 2092279"/>
              <a:gd name="connsiteX19" fmla="*/ 6774552 w 12190317"/>
              <a:gd name="connsiteY19" fmla="*/ 1745377 h 2092279"/>
              <a:gd name="connsiteX20" fmla="*/ 6771858 w 12190317"/>
              <a:gd name="connsiteY20" fmla="*/ 1743693 h 2092279"/>
              <a:gd name="connsiteX21" fmla="*/ 5921699 w 12190317"/>
              <a:gd name="connsiteY21" fmla="*/ 1384775 h 2092279"/>
              <a:gd name="connsiteX22" fmla="*/ 5827424 w 12190317"/>
              <a:gd name="connsiteY22" fmla="*/ 1378041 h 2092279"/>
              <a:gd name="connsiteX23" fmla="*/ 4852014 w 12190317"/>
              <a:gd name="connsiteY23" fmla="*/ 1608678 h 2092279"/>
              <a:gd name="connsiteX24" fmla="*/ 4848985 w 12190317"/>
              <a:gd name="connsiteY24" fmla="*/ 1609688 h 2092279"/>
              <a:gd name="connsiteX25" fmla="*/ 4845954 w 12190317"/>
              <a:gd name="connsiteY25" fmla="*/ 1610698 h 2092279"/>
              <a:gd name="connsiteX26" fmla="*/ 3821385 w 12190317"/>
              <a:gd name="connsiteY26" fmla="*/ 1851100 h 2092279"/>
              <a:gd name="connsiteX27" fmla="*/ 3656068 w 12190317"/>
              <a:gd name="connsiteY27" fmla="*/ 1835948 h 2092279"/>
              <a:gd name="connsiteX28" fmla="*/ 2669883 w 12190317"/>
              <a:gd name="connsiteY28" fmla="*/ 1446727 h 2092279"/>
              <a:gd name="connsiteX29" fmla="*/ 2669546 w 12190317"/>
              <a:gd name="connsiteY29" fmla="*/ 1446390 h 2092279"/>
              <a:gd name="connsiteX30" fmla="*/ 2666179 w 12190317"/>
              <a:gd name="connsiteY30" fmla="*/ 1444707 h 2092279"/>
              <a:gd name="connsiteX31" fmla="*/ 1959117 w 12190317"/>
              <a:gd name="connsiteY31" fmla="*/ 1152117 h 2092279"/>
              <a:gd name="connsiteX32" fmla="*/ 1665853 w 12190317"/>
              <a:gd name="connsiteY32" fmla="*/ 1165922 h 2092279"/>
              <a:gd name="connsiteX33" fmla="*/ 1181683 w 12190317"/>
              <a:gd name="connsiteY33" fmla="*/ 1411037 h 2092279"/>
              <a:gd name="connsiteX34" fmla="*/ 1180000 w 12190317"/>
              <a:gd name="connsiteY34" fmla="*/ 1412047 h 2092279"/>
              <a:gd name="connsiteX35" fmla="*/ 1178316 w 12190317"/>
              <a:gd name="connsiteY35" fmla="*/ 1413057 h 2092279"/>
              <a:gd name="connsiteX36" fmla="*/ 784381 w 12190317"/>
              <a:gd name="connsiteY36" fmla="*/ 1619116 h 2092279"/>
              <a:gd name="connsiteX37" fmla="*/ 94916 w 12190317"/>
              <a:gd name="connsiteY37" fmla="*/ 1451820 h 2092279"/>
              <a:gd name="connsiteX38" fmla="*/ 0 w 12190317"/>
              <a:gd name="connsiteY38" fmla="*/ 1394758 h 2092279"/>
              <a:gd name="connsiteX39" fmla="*/ 0 w 12190317"/>
              <a:gd name="connsiteY39" fmla="*/ 518268 h 2092279"/>
              <a:gd name="connsiteX40" fmla="*/ 87145 w 12190317"/>
              <a:gd name="connsiteY40" fmla="*/ 569824 h 2092279"/>
              <a:gd name="connsiteX41" fmla="*/ 794819 w 12190317"/>
              <a:gd name="connsiteY41" fmla="*/ 732257 h 2092279"/>
              <a:gd name="connsiteX42" fmla="*/ 1198855 w 12190317"/>
              <a:gd name="connsiteY42" fmla="*/ 522831 h 2092279"/>
              <a:gd name="connsiteX43" fmla="*/ 1201212 w 12190317"/>
              <a:gd name="connsiteY43" fmla="*/ 521148 h 2092279"/>
              <a:gd name="connsiteX44" fmla="*/ 1203569 w 12190317"/>
              <a:gd name="connsiteY44" fmla="*/ 519464 h 2092279"/>
              <a:gd name="connsiteX45" fmla="*/ 1676291 w 12190317"/>
              <a:gd name="connsiteY45" fmla="*/ 278726 h 2092279"/>
              <a:gd name="connsiteX46" fmla="*/ 1951372 w 12190317"/>
              <a:gd name="connsiteY46" fmla="*/ 265932 h 2092279"/>
              <a:gd name="connsiteX47" fmla="*/ 2646988 w 12190317"/>
              <a:gd name="connsiteY47" fmla="*/ 555491 h 2092279"/>
              <a:gd name="connsiteX48" fmla="*/ 2649008 w 12190317"/>
              <a:gd name="connsiteY48" fmla="*/ 556501 h 2092279"/>
              <a:gd name="connsiteX49" fmla="*/ 3648660 w 12190317"/>
              <a:gd name="connsiteY49" fmla="*/ 949763 h 2092279"/>
              <a:gd name="connsiteX50" fmla="*/ 3819702 w 12190317"/>
              <a:gd name="connsiteY50" fmla="*/ 965587 h 2092279"/>
              <a:gd name="connsiteX51" fmla="*/ 4856055 w 12190317"/>
              <a:gd name="connsiteY51" fmla="*/ 724513 h 2092279"/>
              <a:gd name="connsiteX52" fmla="*/ 4859421 w 12190317"/>
              <a:gd name="connsiteY52" fmla="*/ 723166 h 2092279"/>
              <a:gd name="connsiteX53" fmla="*/ 4862115 w 12190317"/>
              <a:gd name="connsiteY53" fmla="*/ 722156 h 2092279"/>
              <a:gd name="connsiteX54" fmla="*/ 5826077 w 12190317"/>
              <a:gd name="connsiteY54" fmla="*/ 492192 h 2092279"/>
              <a:gd name="connsiteX55" fmla="*/ 5916312 w 12190317"/>
              <a:gd name="connsiteY55" fmla="*/ 498589 h 2092279"/>
              <a:gd name="connsiteX56" fmla="*/ 6750646 w 12190317"/>
              <a:gd name="connsiteY56" fmla="*/ 852794 h 2092279"/>
              <a:gd name="connsiteX57" fmla="*/ 6753677 w 12190317"/>
              <a:gd name="connsiteY57" fmla="*/ 854478 h 2092279"/>
              <a:gd name="connsiteX58" fmla="*/ 7565789 w 12190317"/>
              <a:gd name="connsiteY58" fmla="*/ 1200265 h 2092279"/>
              <a:gd name="connsiteX59" fmla="*/ 7788009 w 12190317"/>
              <a:gd name="connsiteY59" fmla="*/ 1197908 h 2092279"/>
              <a:gd name="connsiteX60" fmla="*/ 8797761 w 12190317"/>
              <a:gd name="connsiteY60" fmla="*/ 647746 h 2092279"/>
              <a:gd name="connsiteX61" fmla="*/ 8801802 w 12190317"/>
              <a:gd name="connsiteY61" fmla="*/ 644716 h 2092279"/>
              <a:gd name="connsiteX62" fmla="*/ 8805842 w 12190317"/>
              <a:gd name="connsiteY62" fmla="*/ 641685 h 2092279"/>
              <a:gd name="connsiteX63" fmla="*/ 8806179 w 12190317"/>
              <a:gd name="connsiteY63" fmla="*/ 641349 h 2092279"/>
              <a:gd name="connsiteX64" fmla="*/ 9887649 w 12190317"/>
              <a:gd name="connsiteY64" fmla="*/ 31928 h 2092279"/>
              <a:gd name="connsiteX65" fmla="*/ 10164862 w 12190317"/>
              <a:gd name="connsiteY65" fmla="*/ 18 h 209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2190317" h="2092279">
                <a:moveTo>
                  <a:pt x="5633487" y="1044711"/>
                </a:moveTo>
                <a:lnTo>
                  <a:pt x="5632813" y="1045721"/>
                </a:lnTo>
                <a:cubicBezTo>
                  <a:pt x="5633487" y="1045721"/>
                  <a:pt x="5633823" y="1045385"/>
                  <a:pt x="5633823" y="1045048"/>
                </a:cubicBezTo>
                <a:close/>
                <a:moveTo>
                  <a:pt x="10164862" y="18"/>
                </a:moveTo>
                <a:cubicBezTo>
                  <a:pt x="10816137" y="-3283"/>
                  <a:pt x="11497605" y="469381"/>
                  <a:pt x="12189643" y="953130"/>
                </a:cubicBezTo>
                <a:cubicBezTo>
                  <a:pt x="12189980" y="953466"/>
                  <a:pt x="12190317" y="953803"/>
                  <a:pt x="12190317" y="954140"/>
                </a:cubicBezTo>
                <a:lnTo>
                  <a:pt x="12190317" y="954476"/>
                </a:lnTo>
                <a:lnTo>
                  <a:pt x="12190317" y="1825511"/>
                </a:lnTo>
                <a:cubicBezTo>
                  <a:pt x="12190317" y="1825847"/>
                  <a:pt x="12190317" y="1825847"/>
                  <a:pt x="12190317" y="1825847"/>
                </a:cubicBezTo>
                <a:cubicBezTo>
                  <a:pt x="12189980" y="1826521"/>
                  <a:pt x="12189643" y="1826857"/>
                  <a:pt x="12189307" y="1827194"/>
                </a:cubicBezTo>
                <a:cubicBezTo>
                  <a:pt x="12188633" y="1827531"/>
                  <a:pt x="12187959" y="1827531"/>
                  <a:pt x="12187624" y="1827194"/>
                </a:cubicBezTo>
                <a:cubicBezTo>
                  <a:pt x="11413222" y="1285786"/>
                  <a:pt x="10626361" y="745388"/>
                  <a:pt x="9876874" y="918787"/>
                </a:cubicBezTo>
                <a:cubicBezTo>
                  <a:pt x="9498090" y="1006664"/>
                  <a:pt x="9131091" y="1276358"/>
                  <a:pt x="8782947" y="1532585"/>
                </a:cubicBezTo>
                <a:lnTo>
                  <a:pt x="8780926" y="1534268"/>
                </a:lnTo>
                <a:lnTo>
                  <a:pt x="8778906" y="1535951"/>
                </a:lnTo>
                <a:lnTo>
                  <a:pt x="8778233" y="1536288"/>
                </a:lnTo>
                <a:cubicBezTo>
                  <a:pt x="8425374" y="1795881"/>
                  <a:pt x="8093728" y="2039313"/>
                  <a:pt x="7780938" y="2084430"/>
                </a:cubicBezTo>
                <a:cubicBezTo>
                  <a:pt x="7710568" y="2094531"/>
                  <a:pt x="7640536" y="2094531"/>
                  <a:pt x="7571176" y="2086450"/>
                </a:cubicBezTo>
                <a:cubicBezTo>
                  <a:pt x="7303165" y="2055138"/>
                  <a:pt x="7043235" y="1902951"/>
                  <a:pt x="6774889" y="1745377"/>
                </a:cubicBezTo>
                <a:lnTo>
                  <a:pt x="6774552" y="1745377"/>
                </a:lnTo>
                <a:lnTo>
                  <a:pt x="6771858" y="1743693"/>
                </a:lnTo>
                <a:cubicBezTo>
                  <a:pt x="6500144" y="1584099"/>
                  <a:pt x="6220013" y="1419455"/>
                  <a:pt x="5921699" y="1384775"/>
                </a:cubicBezTo>
                <a:cubicBezTo>
                  <a:pt x="5890386" y="1381071"/>
                  <a:pt x="5859074" y="1379051"/>
                  <a:pt x="5827424" y="1378041"/>
                </a:cubicBezTo>
                <a:cubicBezTo>
                  <a:pt x="5512950" y="1368950"/>
                  <a:pt x="5182314" y="1488814"/>
                  <a:pt x="4852014" y="1608678"/>
                </a:cubicBezTo>
                <a:lnTo>
                  <a:pt x="4848985" y="1609688"/>
                </a:lnTo>
                <a:lnTo>
                  <a:pt x="4845954" y="1610698"/>
                </a:lnTo>
                <a:cubicBezTo>
                  <a:pt x="4501512" y="1735949"/>
                  <a:pt x="4156735" y="1860864"/>
                  <a:pt x="3821385" y="1851100"/>
                </a:cubicBezTo>
                <a:cubicBezTo>
                  <a:pt x="3766167" y="1849753"/>
                  <a:pt x="3710949" y="1844366"/>
                  <a:pt x="3656068" y="1835948"/>
                </a:cubicBezTo>
                <a:cubicBezTo>
                  <a:pt x="3311964" y="1783423"/>
                  <a:pt x="2978297" y="1608678"/>
                  <a:pt x="2669883" y="1446727"/>
                </a:cubicBezTo>
                <a:lnTo>
                  <a:pt x="2669546" y="1446390"/>
                </a:lnTo>
                <a:lnTo>
                  <a:pt x="2666179" y="1444707"/>
                </a:lnTo>
                <a:cubicBezTo>
                  <a:pt x="2409953" y="1310365"/>
                  <a:pt x="2169552" y="1184104"/>
                  <a:pt x="1959117" y="1152117"/>
                </a:cubicBezTo>
                <a:cubicBezTo>
                  <a:pt x="1854067" y="1136293"/>
                  <a:pt x="1757099" y="1143700"/>
                  <a:pt x="1665853" y="1165922"/>
                </a:cubicBezTo>
                <a:cubicBezTo>
                  <a:pt x="1485047" y="1210366"/>
                  <a:pt x="1328146" y="1314069"/>
                  <a:pt x="1181683" y="1411037"/>
                </a:cubicBezTo>
                <a:lnTo>
                  <a:pt x="1180000" y="1412047"/>
                </a:lnTo>
                <a:lnTo>
                  <a:pt x="1178316" y="1413057"/>
                </a:lnTo>
                <a:cubicBezTo>
                  <a:pt x="1041954" y="1503629"/>
                  <a:pt x="915693" y="1586793"/>
                  <a:pt x="784381" y="1619116"/>
                </a:cubicBezTo>
                <a:cubicBezTo>
                  <a:pt x="569948" y="1671725"/>
                  <a:pt x="337496" y="1588997"/>
                  <a:pt x="94916" y="1451820"/>
                </a:cubicBezTo>
                <a:lnTo>
                  <a:pt x="0" y="1394758"/>
                </a:lnTo>
                <a:lnTo>
                  <a:pt x="0" y="518268"/>
                </a:lnTo>
                <a:lnTo>
                  <a:pt x="87145" y="569824"/>
                </a:lnTo>
                <a:cubicBezTo>
                  <a:pt x="330073" y="704558"/>
                  <a:pt x="570074" y="787391"/>
                  <a:pt x="794819" y="732257"/>
                </a:cubicBezTo>
                <a:cubicBezTo>
                  <a:pt x="933875" y="697914"/>
                  <a:pt x="1065860" y="611046"/>
                  <a:pt x="1198855" y="522831"/>
                </a:cubicBezTo>
                <a:lnTo>
                  <a:pt x="1201212" y="521148"/>
                </a:lnTo>
                <a:lnTo>
                  <a:pt x="1203569" y="519464"/>
                </a:lnTo>
                <a:cubicBezTo>
                  <a:pt x="1352052" y="421149"/>
                  <a:pt x="1503566" y="321150"/>
                  <a:pt x="1676291" y="278726"/>
                </a:cubicBezTo>
                <a:cubicBezTo>
                  <a:pt x="1762149" y="257851"/>
                  <a:pt x="1853057" y="250781"/>
                  <a:pt x="1951372" y="265932"/>
                </a:cubicBezTo>
                <a:cubicBezTo>
                  <a:pt x="2153390" y="296908"/>
                  <a:pt x="2387057" y="419129"/>
                  <a:pt x="2646988" y="555491"/>
                </a:cubicBezTo>
                <a:lnTo>
                  <a:pt x="2649008" y="556501"/>
                </a:lnTo>
                <a:cubicBezTo>
                  <a:pt x="2955739" y="717442"/>
                  <a:pt x="3295802" y="895891"/>
                  <a:pt x="3648660" y="949763"/>
                </a:cubicBezTo>
                <a:cubicBezTo>
                  <a:pt x="3705225" y="958517"/>
                  <a:pt x="3762463" y="963904"/>
                  <a:pt x="3819702" y="965587"/>
                </a:cubicBezTo>
                <a:cubicBezTo>
                  <a:pt x="4163806" y="975352"/>
                  <a:pt x="4515317" y="848417"/>
                  <a:pt x="4856055" y="724513"/>
                </a:cubicBezTo>
                <a:lnTo>
                  <a:pt x="4859421" y="723166"/>
                </a:lnTo>
                <a:lnTo>
                  <a:pt x="4862115" y="722156"/>
                </a:lnTo>
                <a:cubicBezTo>
                  <a:pt x="5196791" y="600608"/>
                  <a:pt x="5520357" y="483438"/>
                  <a:pt x="5826077" y="492192"/>
                </a:cubicBezTo>
                <a:cubicBezTo>
                  <a:pt x="5856380" y="492865"/>
                  <a:pt x="5886346" y="495222"/>
                  <a:pt x="5916312" y="498589"/>
                </a:cubicBezTo>
                <a:cubicBezTo>
                  <a:pt x="6204188" y="531922"/>
                  <a:pt x="6476238" y="691516"/>
                  <a:pt x="6750646" y="852794"/>
                </a:cubicBezTo>
                <a:lnTo>
                  <a:pt x="6753677" y="854478"/>
                </a:lnTo>
                <a:cubicBezTo>
                  <a:pt x="7018994" y="1010368"/>
                  <a:pt x="7286668" y="1167942"/>
                  <a:pt x="7565789" y="1200265"/>
                </a:cubicBezTo>
                <a:cubicBezTo>
                  <a:pt x="7638853" y="1208682"/>
                  <a:pt x="7712926" y="1208682"/>
                  <a:pt x="7788009" y="1197908"/>
                </a:cubicBezTo>
                <a:cubicBezTo>
                  <a:pt x="8112247" y="1151107"/>
                  <a:pt x="8451638" y="901952"/>
                  <a:pt x="8797761" y="647746"/>
                </a:cubicBezTo>
                <a:lnTo>
                  <a:pt x="8801802" y="644716"/>
                </a:lnTo>
                <a:lnTo>
                  <a:pt x="8805842" y="641685"/>
                </a:lnTo>
                <a:lnTo>
                  <a:pt x="8806179" y="641349"/>
                </a:lnTo>
                <a:cubicBezTo>
                  <a:pt x="9158027" y="382092"/>
                  <a:pt x="9518629" y="117449"/>
                  <a:pt x="9887649" y="31928"/>
                </a:cubicBezTo>
                <a:cubicBezTo>
                  <a:pt x="9979399" y="10674"/>
                  <a:pt x="10071822" y="489"/>
                  <a:pt x="10164862" y="18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3366" cap="flat">
            <a:noFill/>
            <a:prstDash val="solid"/>
            <a:miter/>
          </a:ln>
        </p:spPr>
        <p:txBody>
          <a:bodyPr rtlCol="0" anchor="ctr"/>
          <a:lstStyle/>
          <a:p>
            <a:endParaRPr lang="en-ID" dirty="0"/>
          </a:p>
        </p:txBody>
      </p:sp>
      <p:sp>
        <p:nvSpPr>
          <p:cNvPr id="11" name="Graphic 9">
            <a:extLst>
              <a:ext uri="{FF2B5EF4-FFF2-40B4-BE49-F238E27FC236}">
                <a16:creationId xmlns:a16="http://schemas.microsoft.com/office/drawing/2014/main" id="{7392AB3D-A775-9F18-0D19-BDBA766EEE21}"/>
              </a:ext>
            </a:extLst>
          </p:cNvPr>
          <p:cNvSpPr/>
          <p:nvPr/>
        </p:nvSpPr>
        <p:spPr>
          <a:xfrm>
            <a:off x="-438043" y="3455203"/>
            <a:ext cx="12650686" cy="1218056"/>
          </a:xfrm>
          <a:custGeom>
            <a:avLst/>
            <a:gdLst>
              <a:gd name="connsiteX0" fmla="*/ 0 w 12650686"/>
              <a:gd name="connsiteY0" fmla="*/ 291594 h 1218056"/>
              <a:gd name="connsiteX1" fmla="*/ 1025594 w 12650686"/>
              <a:gd name="connsiteY1" fmla="*/ 756238 h 1218056"/>
              <a:gd name="connsiteX2" fmla="*/ 2218381 w 12650686"/>
              <a:gd name="connsiteY2" fmla="*/ 271961 h 1218056"/>
              <a:gd name="connsiteX3" fmla="*/ 4220973 w 12650686"/>
              <a:gd name="connsiteY3" fmla="*/ 986924 h 1218056"/>
              <a:gd name="connsiteX4" fmla="*/ 6203176 w 12650686"/>
              <a:gd name="connsiteY4" fmla="*/ 480724 h 1218056"/>
              <a:gd name="connsiteX5" fmla="*/ 8165669 w 12650686"/>
              <a:gd name="connsiteY5" fmla="*/ 1217938 h 1218056"/>
              <a:gd name="connsiteX6" fmla="*/ 10774509 w 12650686"/>
              <a:gd name="connsiteY6" fmla="*/ 10190 h 1218056"/>
              <a:gd name="connsiteX7" fmla="*/ 12650686 w 12650686"/>
              <a:gd name="connsiteY7" fmla="*/ 887124 h 121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50686" h="1218056">
                <a:moveTo>
                  <a:pt x="0" y="291594"/>
                </a:moveTo>
                <a:cubicBezTo>
                  <a:pt x="0" y="291594"/>
                  <a:pt x="742179" y="750676"/>
                  <a:pt x="1025594" y="756238"/>
                </a:cubicBezTo>
                <a:cubicBezTo>
                  <a:pt x="1349107" y="762455"/>
                  <a:pt x="1895887" y="299120"/>
                  <a:pt x="2218381" y="271961"/>
                </a:cubicBezTo>
                <a:cubicBezTo>
                  <a:pt x="2750208" y="227133"/>
                  <a:pt x="3604869" y="965656"/>
                  <a:pt x="4220973" y="986924"/>
                </a:cubicBezTo>
                <a:cubicBezTo>
                  <a:pt x="4733431" y="1004594"/>
                  <a:pt x="5690719" y="482360"/>
                  <a:pt x="6203176" y="480724"/>
                </a:cubicBezTo>
                <a:cubicBezTo>
                  <a:pt x="6729906" y="479088"/>
                  <a:pt x="7638939" y="1207140"/>
                  <a:pt x="8165669" y="1217938"/>
                </a:cubicBezTo>
                <a:cubicBezTo>
                  <a:pt x="8889157" y="1232662"/>
                  <a:pt x="9918828" y="-130512"/>
                  <a:pt x="10774509" y="10190"/>
                </a:cubicBezTo>
                <a:cubicBezTo>
                  <a:pt x="11284247" y="93957"/>
                  <a:pt x="12650686" y="887124"/>
                  <a:pt x="12650686" y="887124"/>
                </a:cubicBezTo>
              </a:path>
            </a:pathLst>
          </a:custGeom>
          <a:noFill/>
          <a:ln w="76200" cap="flat">
            <a:solidFill>
              <a:schemeClr val="bg2"/>
            </a:solidFill>
            <a:prstDash val="dash"/>
            <a:miter/>
          </a:ln>
        </p:spPr>
        <p:txBody>
          <a:bodyPr rtlCol="0" anchor="ctr"/>
          <a:lstStyle/>
          <a:p>
            <a:endParaRPr lang="en-ID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3457FF-4EF9-FA4A-529E-452D9652120A}"/>
              </a:ext>
            </a:extLst>
          </p:cNvPr>
          <p:cNvGrpSpPr/>
          <p:nvPr/>
        </p:nvGrpSpPr>
        <p:grpSpPr>
          <a:xfrm>
            <a:off x="695325" y="1973849"/>
            <a:ext cx="3162485" cy="2052051"/>
            <a:chOff x="4557427" y="4254566"/>
            <a:chExt cx="3162485" cy="205205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5530B07-F046-C820-1738-0CE776606BAA}"/>
                </a:ext>
              </a:extLst>
            </p:cNvPr>
            <p:cNvGrpSpPr/>
            <p:nvPr/>
          </p:nvGrpSpPr>
          <p:grpSpPr>
            <a:xfrm>
              <a:off x="4557427" y="4345066"/>
              <a:ext cx="632137" cy="1961551"/>
              <a:chOff x="962699" y="3582788"/>
              <a:chExt cx="742549" cy="2304165"/>
            </a:xfrm>
            <a:solidFill>
              <a:schemeClr val="accent2"/>
            </a:solidFill>
          </p:grpSpPr>
          <p:sp>
            <p:nvSpPr>
              <p:cNvPr id="40" name="Teardrop 39">
                <a:extLst>
                  <a:ext uri="{FF2B5EF4-FFF2-40B4-BE49-F238E27FC236}">
                    <a16:creationId xmlns:a16="http://schemas.microsoft.com/office/drawing/2014/main" id="{099F5486-8D4D-7432-293F-8A178F293194}"/>
                  </a:ext>
                </a:extLst>
              </p:cNvPr>
              <p:cNvSpPr/>
              <p:nvPr/>
            </p:nvSpPr>
            <p:spPr>
              <a:xfrm rot="8100000">
                <a:off x="962699" y="3582788"/>
                <a:ext cx="742549" cy="742549"/>
              </a:xfrm>
              <a:prstGeom prst="teardrop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C100D22-168D-1586-E433-05AAF82249C9}"/>
                  </a:ext>
                </a:extLst>
              </p:cNvPr>
              <p:cNvCxnSpPr>
                <a:cxnSpLocks/>
                <a:stCxn id="40" idx="7"/>
              </p:cNvCxnSpPr>
              <p:nvPr/>
            </p:nvCxnSpPr>
            <p:spPr>
              <a:xfrm>
                <a:off x="1333974" y="4479124"/>
                <a:ext cx="0" cy="1407829"/>
              </a:xfrm>
              <a:prstGeom prst="line">
                <a:avLst/>
              </a:prstGeom>
              <a:grpFill/>
              <a:ln w="12700">
                <a:solidFill>
                  <a:schemeClr val="accent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ardrop 41">
                <a:extLst>
                  <a:ext uri="{FF2B5EF4-FFF2-40B4-BE49-F238E27FC236}">
                    <a16:creationId xmlns:a16="http://schemas.microsoft.com/office/drawing/2014/main" id="{C84E7508-70FD-C4EB-3515-80ABB24AE058}"/>
                  </a:ext>
                </a:extLst>
              </p:cNvPr>
              <p:cNvSpPr/>
              <p:nvPr/>
            </p:nvSpPr>
            <p:spPr>
              <a:xfrm rot="8100000">
                <a:off x="1093521" y="3713614"/>
                <a:ext cx="480902" cy="480902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43" name="TextBox 18">
              <a:extLst>
                <a:ext uri="{FF2B5EF4-FFF2-40B4-BE49-F238E27FC236}">
                  <a16:creationId xmlns:a16="http://schemas.microsoft.com/office/drawing/2014/main" id="{C0B9DF9B-662D-64AA-F5AF-69CA4E77EEA4}"/>
                </a:ext>
              </a:extLst>
            </p:cNvPr>
            <p:cNvSpPr txBox="1"/>
            <p:nvPr/>
          </p:nvSpPr>
          <p:spPr>
            <a:xfrm>
              <a:off x="5320482" y="4254566"/>
              <a:ext cx="2399430" cy="9323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adipiscing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elit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. 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0EE5A3E-AFB2-265B-8820-1D82F27B817C}"/>
              </a:ext>
            </a:extLst>
          </p:cNvPr>
          <p:cNvGrpSpPr/>
          <p:nvPr/>
        </p:nvGrpSpPr>
        <p:grpSpPr>
          <a:xfrm>
            <a:off x="6028005" y="1931849"/>
            <a:ext cx="2982409" cy="2094051"/>
            <a:chOff x="4557427" y="4214146"/>
            <a:chExt cx="2982409" cy="209405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6CEF32F-537D-ABF8-E24A-ED58FABA486D}"/>
                </a:ext>
              </a:extLst>
            </p:cNvPr>
            <p:cNvGrpSpPr/>
            <p:nvPr/>
          </p:nvGrpSpPr>
          <p:grpSpPr>
            <a:xfrm>
              <a:off x="4557427" y="4345066"/>
              <a:ext cx="632137" cy="1963131"/>
              <a:chOff x="962699" y="3582788"/>
              <a:chExt cx="742549" cy="2306021"/>
            </a:xfrm>
            <a:solidFill>
              <a:schemeClr val="accent2"/>
            </a:solidFill>
          </p:grpSpPr>
          <p:sp>
            <p:nvSpPr>
              <p:cNvPr id="60" name="Teardrop 59">
                <a:extLst>
                  <a:ext uri="{FF2B5EF4-FFF2-40B4-BE49-F238E27FC236}">
                    <a16:creationId xmlns:a16="http://schemas.microsoft.com/office/drawing/2014/main" id="{4A04E39E-B8E3-DB91-1979-B6F24C157767}"/>
                  </a:ext>
                </a:extLst>
              </p:cNvPr>
              <p:cNvSpPr/>
              <p:nvPr/>
            </p:nvSpPr>
            <p:spPr>
              <a:xfrm rot="8100000">
                <a:off x="962699" y="3582788"/>
                <a:ext cx="742549" cy="742549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68C8D3D-B1F8-F40B-9E5B-C80B98C8754D}"/>
                  </a:ext>
                </a:extLst>
              </p:cNvPr>
              <p:cNvCxnSpPr>
                <a:cxnSpLocks/>
                <a:stCxn id="60" idx="7"/>
              </p:cNvCxnSpPr>
              <p:nvPr/>
            </p:nvCxnSpPr>
            <p:spPr>
              <a:xfrm>
                <a:off x="1333974" y="4479124"/>
                <a:ext cx="0" cy="1409685"/>
              </a:xfrm>
              <a:prstGeom prst="line">
                <a:avLst/>
              </a:prstGeom>
              <a:grpFill/>
              <a:ln w="12700">
                <a:solidFill>
                  <a:schemeClr val="accent2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ardrop 61">
                <a:extLst>
                  <a:ext uri="{FF2B5EF4-FFF2-40B4-BE49-F238E27FC236}">
                    <a16:creationId xmlns:a16="http://schemas.microsoft.com/office/drawing/2014/main" id="{D9DFD787-6752-726F-F4FB-F8DF7D1E2A55}"/>
                  </a:ext>
                </a:extLst>
              </p:cNvPr>
              <p:cNvSpPr/>
              <p:nvPr/>
            </p:nvSpPr>
            <p:spPr>
              <a:xfrm rot="8100000">
                <a:off x="1093521" y="3713614"/>
                <a:ext cx="480902" cy="480902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5FDABE90-1C84-DB95-B624-590355246272}"/>
                </a:ext>
              </a:extLst>
            </p:cNvPr>
            <p:cNvSpPr txBox="1"/>
            <p:nvPr/>
          </p:nvSpPr>
          <p:spPr>
            <a:xfrm>
              <a:off x="5320482" y="4214146"/>
              <a:ext cx="2219354" cy="9323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adipiscing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elit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. 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E1146E-ED70-BD69-611B-7F896AA6EB3D}"/>
              </a:ext>
            </a:extLst>
          </p:cNvPr>
          <p:cNvGrpSpPr/>
          <p:nvPr/>
        </p:nvGrpSpPr>
        <p:grpSpPr>
          <a:xfrm flipV="1">
            <a:off x="3361665" y="4495800"/>
            <a:ext cx="2982409" cy="1692465"/>
            <a:chOff x="4557427" y="4175816"/>
            <a:chExt cx="2982409" cy="169246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A40CC82-12CB-7668-C627-0EB2C27482FE}"/>
                </a:ext>
              </a:extLst>
            </p:cNvPr>
            <p:cNvGrpSpPr/>
            <p:nvPr/>
          </p:nvGrpSpPr>
          <p:grpSpPr>
            <a:xfrm>
              <a:off x="4557427" y="4345066"/>
              <a:ext cx="632137" cy="1523215"/>
              <a:chOff x="962699" y="3582788"/>
              <a:chExt cx="742549" cy="1789267"/>
            </a:xfrm>
            <a:solidFill>
              <a:schemeClr val="accent2"/>
            </a:solidFill>
          </p:grpSpPr>
          <p:sp>
            <p:nvSpPr>
              <p:cNvPr id="67" name="Teardrop 66">
                <a:extLst>
                  <a:ext uri="{FF2B5EF4-FFF2-40B4-BE49-F238E27FC236}">
                    <a16:creationId xmlns:a16="http://schemas.microsoft.com/office/drawing/2014/main" id="{4A063464-31A8-7D5B-5C29-D4FF00FD5F81}"/>
                  </a:ext>
                </a:extLst>
              </p:cNvPr>
              <p:cNvSpPr/>
              <p:nvPr/>
            </p:nvSpPr>
            <p:spPr>
              <a:xfrm rot="8100000">
                <a:off x="962699" y="3582788"/>
                <a:ext cx="742549" cy="742549"/>
              </a:xfrm>
              <a:prstGeom prst="teardrop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AF14473-0CE3-0114-AEF5-10B47BDB480C}"/>
                  </a:ext>
                </a:extLst>
              </p:cNvPr>
              <p:cNvCxnSpPr>
                <a:cxnSpLocks/>
                <a:stCxn id="67" idx="7"/>
              </p:cNvCxnSpPr>
              <p:nvPr/>
            </p:nvCxnSpPr>
            <p:spPr>
              <a:xfrm>
                <a:off x="1333974" y="4479124"/>
                <a:ext cx="0" cy="892931"/>
              </a:xfrm>
              <a:prstGeom prst="line">
                <a:avLst/>
              </a:prstGeom>
              <a:grpFill/>
              <a:ln w="12700">
                <a:solidFill>
                  <a:schemeClr val="accent3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ardrop 68">
                <a:extLst>
                  <a:ext uri="{FF2B5EF4-FFF2-40B4-BE49-F238E27FC236}">
                    <a16:creationId xmlns:a16="http://schemas.microsoft.com/office/drawing/2014/main" id="{D88323A1-9C46-A46F-E4AC-5BFD0C6F6103}"/>
                  </a:ext>
                </a:extLst>
              </p:cNvPr>
              <p:cNvSpPr/>
              <p:nvPr/>
            </p:nvSpPr>
            <p:spPr>
              <a:xfrm rot="8100000">
                <a:off x="1093521" y="3713614"/>
                <a:ext cx="480902" cy="480902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66" name="TextBox 18">
              <a:extLst>
                <a:ext uri="{FF2B5EF4-FFF2-40B4-BE49-F238E27FC236}">
                  <a16:creationId xmlns:a16="http://schemas.microsoft.com/office/drawing/2014/main" id="{3744AD4C-3D5C-C3F6-1A53-0C3BB4FD8AE9}"/>
                </a:ext>
              </a:extLst>
            </p:cNvPr>
            <p:cNvSpPr txBox="1"/>
            <p:nvPr/>
          </p:nvSpPr>
          <p:spPr>
            <a:xfrm flipV="1">
              <a:off x="5320482" y="4175816"/>
              <a:ext cx="2219354" cy="9323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adipiscing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elit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. 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69EDD7F-F7B0-468D-D919-B77363371593}"/>
              </a:ext>
            </a:extLst>
          </p:cNvPr>
          <p:cNvGrpSpPr/>
          <p:nvPr/>
        </p:nvGrpSpPr>
        <p:grpSpPr>
          <a:xfrm flipV="1">
            <a:off x="8694345" y="4114798"/>
            <a:ext cx="2982408" cy="2073467"/>
            <a:chOff x="4557427" y="4214146"/>
            <a:chExt cx="2982408" cy="207346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5DAD9AC-DF52-0098-8F38-6C3B7DA4C61C}"/>
                </a:ext>
              </a:extLst>
            </p:cNvPr>
            <p:cNvGrpSpPr/>
            <p:nvPr/>
          </p:nvGrpSpPr>
          <p:grpSpPr>
            <a:xfrm>
              <a:off x="4557427" y="4345066"/>
              <a:ext cx="632137" cy="1942547"/>
              <a:chOff x="962699" y="3582788"/>
              <a:chExt cx="742549" cy="2281842"/>
            </a:xfrm>
            <a:solidFill>
              <a:schemeClr val="accent2"/>
            </a:solidFill>
          </p:grpSpPr>
          <p:sp>
            <p:nvSpPr>
              <p:cNvPr id="74" name="Teardrop 73">
                <a:extLst>
                  <a:ext uri="{FF2B5EF4-FFF2-40B4-BE49-F238E27FC236}">
                    <a16:creationId xmlns:a16="http://schemas.microsoft.com/office/drawing/2014/main" id="{EAFE2BC6-881D-19AF-DF28-7A54734938F9}"/>
                  </a:ext>
                </a:extLst>
              </p:cNvPr>
              <p:cNvSpPr/>
              <p:nvPr/>
            </p:nvSpPr>
            <p:spPr>
              <a:xfrm rot="8100000">
                <a:off x="962699" y="3582788"/>
                <a:ext cx="742549" cy="742549"/>
              </a:xfrm>
              <a:prstGeom prst="teardrop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378B731-A4BB-C08B-A17E-824361B33454}"/>
                  </a:ext>
                </a:extLst>
              </p:cNvPr>
              <p:cNvCxnSpPr>
                <a:cxnSpLocks/>
                <a:stCxn id="74" idx="7"/>
              </p:cNvCxnSpPr>
              <p:nvPr/>
            </p:nvCxnSpPr>
            <p:spPr>
              <a:xfrm>
                <a:off x="1333974" y="4479125"/>
                <a:ext cx="0" cy="1385505"/>
              </a:xfrm>
              <a:prstGeom prst="line">
                <a:avLst/>
              </a:prstGeom>
              <a:grpFill/>
              <a:ln w="12700">
                <a:solidFill>
                  <a:schemeClr val="accent4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ardrop 75">
                <a:extLst>
                  <a:ext uri="{FF2B5EF4-FFF2-40B4-BE49-F238E27FC236}">
                    <a16:creationId xmlns:a16="http://schemas.microsoft.com/office/drawing/2014/main" id="{43C2FF0C-3DE3-9DE1-54A0-F62267D3AF2B}"/>
                  </a:ext>
                </a:extLst>
              </p:cNvPr>
              <p:cNvSpPr/>
              <p:nvPr/>
            </p:nvSpPr>
            <p:spPr>
              <a:xfrm rot="8100000">
                <a:off x="1093521" y="3713614"/>
                <a:ext cx="480902" cy="480902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73" name="TextBox 18">
              <a:extLst>
                <a:ext uri="{FF2B5EF4-FFF2-40B4-BE49-F238E27FC236}">
                  <a16:creationId xmlns:a16="http://schemas.microsoft.com/office/drawing/2014/main" id="{78B65FBA-3870-9713-E925-AED080FC9912}"/>
                </a:ext>
              </a:extLst>
            </p:cNvPr>
            <p:cNvSpPr txBox="1"/>
            <p:nvPr/>
          </p:nvSpPr>
          <p:spPr>
            <a:xfrm flipV="1">
              <a:off x="5320482" y="4214146"/>
              <a:ext cx="2219353" cy="9323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adipiscing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elit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.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62DA6D6-711F-C5B6-8CFC-DB8C91143271}"/>
              </a:ext>
            </a:extLst>
          </p:cNvPr>
          <p:cNvSpPr txBox="1"/>
          <p:nvPr/>
        </p:nvSpPr>
        <p:spPr>
          <a:xfrm>
            <a:off x="2769932" y="558725"/>
            <a:ext cx="665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Roadmap Infographic</a:t>
            </a:r>
            <a:endParaRPr lang="en-ID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7" name="Graphic 6" descr="Bank with solid fill">
            <a:extLst>
              <a:ext uri="{FF2B5EF4-FFF2-40B4-BE49-F238E27FC236}">
                <a16:creationId xmlns:a16="http://schemas.microsoft.com/office/drawing/2014/main" id="{EF9D54A9-A6E4-7018-937B-5A5867147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9137" y="5580836"/>
            <a:ext cx="282550" cy="282550"/>
          </a:xfrm>
          <a:prstGeom prst="rect">
            <a:avLst/>
          </a:prstGeom>
        </p:spPr>
      </p:pic>
      <p:pic>
        <p:nvPicPr>
          <p:cNvPr id="9" name="Graphic 8" descr="Customer review with solid fill">
            <a:extLst>
              <a:ext uri="{FF2B5EF4-FFF2-40B4-BE49-F238E27FC236}">
                <a16:creationId xmlns:a16="http://schemas.microsoft.com/office/drawing/2014/main" id="{D4B44557-5A5F-4B0B-B984-073646E97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4032" y="2264658"/>
            <a:ext cx="220083" cy="220083"/>
          </a:xfrm>
          <a:prstGeom prst="rect">
            <a:avLst/>
          </a:prstGeom>
        </p:spPr>
      </p:pic>
      <p:pic>
        <p:nvPicPr>
          <p:cNvPr id="12" name="Graphic 11" descr="Clipboard with solid fill">
            <a:extLst>
              <a:ext uri="{FF2B5EF4-FFF2-40B4-BE49-F238E27FC236}">
                <a16:creationId xmlns:a16="http://schemas.microsoft.com/office/drawing/2014/main" id="{3256F555-0FD3-5756-3E9F-7227AC4DA3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5939" y="5591150"/>
            <a:ext cx="223587" cy="223587"/>
          </a:xfrm>
          <a:prstGeom prst="rect">
            <a:avLst/>
          </a:prstGeom>
        </p:spPr>
      </p:pic>
      <p:pic>
        <p:nvPicPr>
          <p:cNvPr id="14" name="Graphic 13" descr="Person with idea with solid fill">
            <a:extLst>
              <a:ext uri="{FF2B5EF4-FFF2-40B4-BE49-F238E27FC236}">
                <a16:creationId xmlns:a16="http://schemas.microsoft.com/office/drawing/2014/main" id="{DF528FC3-7FE5-0AA8-1B32-82BF8EFE1B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9855" y="2257299"/>
            <a:ext cx="243076" cy="2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97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7F8DF750-97F2-2C2D-9838-86F072F1D7DF}"/>
              </a:ext>
            </a:extLst>
          </p:cNvPr>
          <p:cNvGrpSpPr/>
          <p:nvPr/>
        </p:nvGrpSpPr>
        <p:grpSpPr>
          <a:xfrm>
            <a:off x="4089217" y="2082800"/>
            <a:ext cx="4013567" cy="4775199"/>
            <a:chOff x="3937000" y="1297516"/>
            <a:chExt cx="4673600" cy="5560483"/>
          </a:xfrm>
        </p:grpSpPr>
        <p:grpSp>
          <p:nvGrpSpPr>
            <p:cNvPr id="2" name="Google Shape;898;p30">
              <a:extLst>
                <a:ext uri="{FF2B5EF4-FFF2-40B4-BE49-F238E27FC236}">
                  <a16:creationId xmlns:a16="http://schemas.microsoft.com/office/drawing/2014/main" id="{A2962CEE-4AB7-FAF6-5FC9-6010620A14FF}"/>
                </a:ext>
              </a:extLst>
            </p:cNvPr>
            <p:cNvGrpSpPr/>
            <p:nvPr/>
          </p:nvGrpSpPr>
          <p:grpSpPr>
            <a:xfrm flipV="1">
              <a:off x="3937000" y="1675205"/>
              <a:ext cx="4673600" cy="5182794"/>
              <a:chOff x="2883625" y="0"/>
              <a:chExt cx="3376739" cy="3744638"/>
            </a:xfrm>
          </p:grpSpPr>
          <p:sp>
            <p:nvSpPr>
              <p:cNvPr id="3" name="Google Shape;899;p30">
                <a:extLst>
                  <a:ext uri="{FF2B5EF4-FFF2-40B4-BE49-F238E27FC236}">
                    <a16:creationId xmlns:a16="http://schemas.microsoft.com/office/drawing/2014/main" id="{AE5B905C-88CB-F50A-341E-81BA952C72DF}"/>
                  </a:ext>
                </a:extLst>
              </p:cNvPr>
              <p:cNvSpPr/>
              <p:nvPr/>
            </p:nvSpPr>
            <p:spPr>
              <a:xfrm>
                <a:off x="2883625" y="0"/>
                <a:ext cx="3376739" cy="3744638"/>
              </a:xfrm>
              <a:custGeom>
                <a:avLst/>
                <a:gdLst/>
                <a:ahLst/>
                <a:cxnLst/>
                <a:rect l="l" t="t" r="r" b="b"/>
                <a:pathLst>
                  <a:path w="128957" h="143007" extrusionOk="0">
                    <a:moveTo>
                      <a:pt x="51650" y="1"/>
                    </a:moveTo>
                    <a:lnTo>
                      <a:pt x="51650" y="12633"/>
                    </a:lnTo>
                    <a:cubicBezTo>
                      <a:pt x="51650" y="14181"/>
                      <a:pt x="50590" y="15527"/>
                      <a:pt x="49090" y="15896"/>
                    </a:cubicBezTo>
                    <a:cubicBezTo>
                      <a:pt x="45780" y="16705"/>
                      <a:pt x="42541" y="17777"/>
                      <a:pt x="39374" y="19122"/>
                    </a:cubicBezTo>
                    <a:cubicBezTo>
                      <a:pt x="31707" y="22373"/>
                      <a:pt x="24801" y="27016"/>
                      <a:pt x="18884" y="32934"/>
                    </a:cubicBezTo>
                    <a:cubicBezTo>
                      <a:pt x="12966" y="38851"/>
                      <a:pt x="8311" y="45757"/>
                      <a:pt x="5072" y="53436"/>
                    </a:cubicBezTo>
                    <a:cubicBezTo>
                      <a:pt x="1703" y="61389"/>
                      <a:pt x="0" y="69831"/>
                      <a:pt x="0" y="78534"/>
                    </a:cubicBezTo>
                    <a:cubicBezTo>
                      <a:pt x="0" y="87238"/>
                      <a:pt x="1703" y="95679"/>
                      <a:pt x="5072" y="103633"/>
                    </a:cubicBezTo>
                    <a:cubicBezTo>
                      <a:pt x="8311" y="111312"/>
                      <a:pt x="12966" y="118206"/>
                      <a:pt x="18884" y="124123"/>
                    </a:cubicBezTo>
                    <a:cubicBezTo>
                      <a:pt x="24801" y="130041"/>
                      <a:pt x="31707" y="134696"/>
                      <a:pt x="39374" y="137946"/>
                    </a:cubicBezTo>
                    <a:cubicBezTo>
                      <a:pt x="47328" y="141304"/>
                      <a:pt x="55781" y="143007"/>
                      <a:pt x="64485" y="143007"/>
                    </a:cubicBezTo>
                    <a:cubicBezTo>
                      <a:pt x="73188" y="143007"/>
                      <a:pt x="81630" y="141304"/>
                      <a:pt x="89583" y="137946"/>
                    </a:cubicBezTo>
                    <a:cubicBezTo>
                      <a:pt x="97263" y="134696"/>
                      <a:pt x="104156" y="130041"/>
                      <a:pt x="110074" y="124123"/>
                    </a:cubicBezTo>
                    <a:cubicBezTo>
                      <a:pt x="115991" y="118206"/>
                      <a:pt x="120646" y="111312"/>
                      <a:pt x="123897" y="103633"/>
                    </a:cubicBezTo>
                    <a:cubicBezTo>
                      <a:pt x="127254" y="95679"/>
                      <a:pt x="128957" y="87238"/>
                      <a:pt x="128957" y="78534"/>
                    </a:cubicBezTo>
                    <a:cubicBezTo>
                      <a:pt x="128957" y="69831"/>
                      <a:pt x="127254" y="61377"/>
                      <a:pt x="123885" y="53436"/>
                    </a:cubicBezTo>
                    <a:cubicBezTo>
                      <a:pt x="120646" y="45757"/>
                      <a:pt x="115991" y="38851"/>
                      <a:pt x="110074" y="32934"/>
                    </a:cubicBezTo>
                    <a:cubicBezTo>
                      <a:pt x="104156" y="27016"/>
                      <a:pt x="97263" y="22373"/>
                      <a:pt x="89583" y="19122"/>
                    </a:cubicBezTo>
                    <a:cubicBezTo>
                      <a:pt x="86416" y="17777"/>
                      <a:pt x="83177" y="16705"/>
                      <a:pt x="79868" y="15896"/>
                    </a:cubicBezTo>
                    <a:cubicBezTo>
                      <a:pt x="78367" y="15527"/>
                      <a:pt x="77308" y="14181"/>
                      <a:pt x="77308" y="12633"/>
                    </a:cubicBezTo>
                    <a:lnTo>
                      <a:pt x="77308" y="1"/>
                    </a:lnTo>
                    <a:lnTo>
                      <a:pt x="67164" y="1"/>
                    </a:lnTo>
                    <a:lnTo>
                      <a:pt x="67164" y="14110"/>
                    </a:lnTo>
                    <a:lnTo>
                      <a:pt x="67164" y="19122"/>
                    </a:lnTo>
                    <a:cubicBezTo>
                      <a:pt x="67164" y="21944"/>
                      <a:pt x="69247" y="24325"/>
                      <a:pt x="72033" y="24718"/>
                    </a:cubicBezTo>
                    <a:cubicBezTo>
                      <a:pt x="98322" y="28385"/>
                      <a:pt x="118634" y="50924"/>
                      <a:pt x="118813" y="78165"/>
                    </a:cubicBezTo>
                    <a:cubicBezTo>
                      <a:pt x="119015" y="108348"/>
                      <a:pt x="94786" y="132803"/>
                      <a:pt x="64604" y="132874"/>
                    </a:cubicBezTo>
                    <a:cubicBezTo>
                      <a:pt x="64567" y="132874"/>
                      <a:pt x="64531" y="132874"/>
                      <a:pt x="64494" y="132874"/>
                    </a:cubicBezTo>
                    <a:cubicBezTo>
                      <a:pt x="34529" y="132874"/>
                      <a:pt x="10145" y="108502"/>
                      <a:pt x="10145" y="78534"/>
                    </a:cubicBezTo>
                    <a:cubicBezTo>
                      <a:pt x="10145" y="51126"/>
                      <a:pt x="30540" y="28385"/>
                      <a:pt x="56948" y="24706"/>
                    </a:cubicBezTo>
                    <a:cubicBezTo>
                      <a:pt x="59734" y="24325"/>
                      <a:pt x="61794" y="21932"/>
                      <a:pt x="61794" y="19122"/>
                    </a:cubicBezTo>
                    <a:lnTo>
                      <a:pt x="61794" y="14110"/>
                    </a:lnTo>
                    <a:lnTo>
                      <a:pt x="61794" y="1"/>
                    </a:lnTo>
                    <a:close/>
                  </a:path>
                </a:pathLst>
              </a:cu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" name="Google Shape;900;p30">
                <a:extLst>
                  <a:ext uri="{FF2B5EF4-FFF2-40B4-BE49-F238E27FC236}">
                    <a16:creationId xmlns:a16="http://schemas.microsoft.com/office/drawing/2014/main" id="{1F794691-7194-3F38-FBFF-9A9D5ECCC0FE}"/>
                  </a:ext>
                </a:extLst>
              </p:cNvPr>
              <p:cNvSpPr/>
              <p:nvPr/>
            </p:nvSpPr>
            <p:spPr>
              <a:xfrm>
                <a:off x="3010837" y="0"/>
                <a:ext cx="3122352" cy="3617432"/>
              </a:xfrm>
              <a:custGeom>
                <a:avLst/>
                <a:gdLst/>
                <a:ahLst/>
                <a:cxnLst/>
                <a:rect l="l" t="t" r="r" b="b"/>
                <a:pathLst>
                  <a:path w="119242" h="138149" extrusionOk="0">
                    <a:moveTo>
                      <a:pt x="67163" y="1"/>
                    </a:moveTo>
                    <a:lnTo>
                      <a:pt x="67163" y="2870"/>
                    </a:lnTo>
                    <a:lnTo>
                      <a:pt x="67592" y="2870"/>
                    </a:lnTo>
                    <a:lnTo>
                      <a:pt x="67592" y="1"/>
                    </a:lnTo>
                    <a:close/>
                    <a:moveTo>
                      <a:pt x="51649" y="1"/>
                    </a:moveTo>
                    <a:lnTo>
                      <a:pt x="51649" y="4263"/>
                    </a:lnTo>
                    <a:lnTo>
                      <a:pt x="52078" y="4263"/>
                    </a:lnTo>
                    <a:lnTo>
                      <a:pt x="52078" y="1"/>
                    </a:lnTo>
                    <a:close/>
                    <a:moveTo>
                      <a:pt x="67163" y="7145"/>
                    </a:moveTo>
                    <a:lnTo>
                      <a:pt x="67163" y="11407"/>
                    </a:lnTo>
                    <a:lnTo>
                      <a:pt x="67592" y="11407"/>
                    </a:lnTo>
                    <a:lnTo>
                      <a:pt x="67592" y="7145"/>
                    </a:lnTo>
                    <a:close/>
                    <a:moveTo>
                      <a:pt x="51649" y="8538"/>
                    </a:moveTo>
                    <a:lnTo>
                      <a:pt x="51649" y="12812"/>
                    </a:lnTo>
                    <a:lnTo>
                      <a:pt x="52078" y="12812"/>
                    </a:lnTo>
                    <a:lnTo>
                      <a:pt x="52078" y="8538"/>
                    </a:lnTo>
                    <a:close/>
                    <a:moveTo>
                      <a:pt x="67163" y="15681"/>
                    </a:moveTo>
                    <a:lnTo>
                      <a:pt x="67163" y="17563"/>
                    </a:lnTo>
                    <a:cubicBezTo>
                      <a:pt x="67163" y="18444"/>
                      <a:pt x="67616" y="19265"/>
                      <a:pt x="68366" y="19753"/>
                    </a:cubicBezTo>
                    <a:lnTo>
                      <a:pt x="68592" y="19396"/>
                    </a:lnTo>
                    <a:cubicBezTo>
                      <a:pt x="67961" y="18991"/>
                      <a:pt x="67592" y="18301"/>
                      <a:pt x="67592" y="17563"/>
                    </a:cubicBezTo>
                    <a:lnTo>
                      <a:pt x="67592" y="15681"/>
                    </a:lnTo>
                    <a:close/>
                    <a:moveTo>
                      <a:pt x="51649" y="17074"/>
                    </a:moveTo>
                    <a:lnTo>
                      <a:pt x="51649" y="17563"/>
                    </a:lnTo>
                    <a:cubicBezTo>
                      <a:pt x="51649" y="18634"/>
                      <a:pt x="50887" y="19539"/>
                      <a:pt x="49840" y="19706"/>
                    </a:cubicBezTo>
                    <a:cubicBezTo>
                      <a:pt x="49697" y="19730"/>
                      <a:pt x="49554" y="19753"/>
                      <a:pt x="49411" y="19777"/>
                    </a:cubicBezTo>
                    <a:lnTo>
                      <a:pt x="49483" y="20194"/>
                    </a:lnTo>
                    <a:cubicBezTo>
                      <a:pt x="49625" y="20170"/>
                      <a:pt x="49768" y="20146"/>
                      <a:pt x="49911" y="20122"/>
                    </a:cubicBezTo>
                    <a:cubicBezTo>
                      <a:pt x="51173" y="19920"/>
                      <a:pt x="52078" y="18837"/>
                      <a:pt x="52078" y="17563"/>
                    </a:cubicBezTo>
                    <a:lnTo>
                      <a:pt x="52078" y="17074"/>
                    </a:lnTo>
                    <a:close/>
                    <a:moveTo>
                      <a:pt x="72664" y="20337"/>
                    </a:moveTo>
                    <a:lnTo>
                      <a:pt x="72569" y="20753"/>
                    </a:lnTo>
                    <a:cubicBezTo>
                      <a:pt x="73950" y="21063"/>
                      <a:pt x="75331" y="21420"/>
                      <a:pt x="76676" y="21825"/>
                    </a:cubicBezTo>
                    <a:lnTo>
                      <a:pt x="76807" y="21420"/>
                    </a:lnTo>
                    <a:cubicBezTo>
                      <a:pt x="75438" y="21015"/>
                      <a:pt x="74045" y="20646"/>
                      <a:pt x="72664" y="20337"/>
                    </a:cubicBezTo>
                    <a:close/>
                    <a:moveTo>
                      <a:pt x="45220" y="20658"/>
                    </a:moveTo>
                    <a:cubicBezTo>
                      <a:pt x="43839" y="21003"/>
                      <a:pt x="42458" y="21396"/>
                      <a:pt x="41101" y="21837"/>
                    </a:cubicBezTo>
                    <a:lnTo>
                      <a:pt x="41231" y="22242"/>
                    </a:lnTo>
                    <a:cubicBezTo>
                      <a:pt x="42577" y="21813"/>
                      <a:pt x="43958" y="21408"/>
                      <a:pt x="45327" y="21075"/>
                    </a:cubicBezTo>
                    <a:lnTo>
                      <a:pt x="45220" y="20658"/>
                    </a:lnTo>
                    <a:close/>
                    <a:moveTo>
                      <a:pt x="80855" y="22801"/>
                    </a:moveTo>
                    <a:lnTo>
                      <a:pt x="80701" y="23194"/>
                    </a:lnTo>
                    <a:cubicBezTo>
                      <a:pt x="82022" y="23706"/>
                      <a:pt x="83344" y="24254"/>
                      <a:pt x="84618" y="24861"/>
                    </a:cubicBezTo>
                    <a:lnTo>
                      <a:pt x="84796" y="24468"/>
                    </a:lnTo>
                    <a:cubicBezTo>
                      <a:pt x="83511" y="23873"/>
                      <a:pt x="82189" y="23301"/>
                      <a:pt x="80855" y="22801"/>
                    </a:cubicBezTo>
                    <a:close/>
                    <a:moveTo>
                      <a:pt x="37076" y="23313"/>
                    </a:moveTo>
                    <a:cubicBezTo>
                      <a:pt x="35767" y="23849"/>
                      <a:pt x="34445" y="24444"/>
                      <a:pt x="33171" y="25075"/>
                    </a:cubicBezTo>
                    <a:lnTo>
                      <a:pt x="33361" y="25468"/>
                    </a:lnTo>
                    <a:cubicBezTo>
                      <a:pt x="34635" y="24837"/>
                      <a:pt x="35933" y="24242"/>
                      <a:pt x="37243" y="23706"/>
                    </a:cubicBezTo>
                    <a:lnTo>
                      <a:pt x="37076" y="23313"/>
                    </a:lnTo>
                    <a:close/>
                    <a:moveTo>
                      <a:pt x="88606" y="26421"/>
                    </a:moveTo>
                    <a:lnTo>
                      <a:pt x="88404" y="26790"/>
                    </a:lnTo>
                    <a:cubicBezTo>
                      <a:pt x="89630" y="27480"/>
                      <a:pt x="90857" y="28219"/>
                      <a:pt x="92035" y="28993"/>
                    </a:cubicBezTo>
                    <a:lnTo>
                      <a:pt x="92274" y="28635"/>
                    </a:lnTo>
                    <a:cubicBezTo>
                      <a:pt x="91083" y="27861"/>
                      <a:pt x="89857" y="27111"/>
                      <a:pt x="88606" y="26421"/>
                    </a:cubicBezTo>
                    <a:close/>
                    <a:moveTo>
                      <a:pt x="29409" y="27123"/>
                    </a:moveTo>
                    <a:cubicBezTo>
                      <a:pt x="28182" y="27838"/>
                      <a:pt x="26968" y="28623"/>
                      <a:pt x="25789" y="29421"/>
                    </a:cubicBezTo>
                    <a:lnTo>
                      <a:pt x="26039" y="29778"/>
                    </a:lnTo>
                    <a:cubicBezTo>
                      <a:pt x="27194" y="28981"/>
                      <a:pt x="28408" y="28207"/>
                      <a:pt x="29623" y="27492"/>
                    </a:cubicBezTo>
                    <a:lnTo>
                      <a:pt x="29409" y="27123"/>
                    </a:lnTo>
                    <a:close/>
                    <a:moveTo>
                      <a:pt x="95762" y="31112"/>
                    </a:moveTo>
                    <a:lnTo>
                      <a:pt x="95512" y="31445"/>
                    </a:lnTo>
                    <a:cubicBezTo>
                      <a:pt x="96631" y="32302"/>
                      <a:pt x="97739" y="33219"/>
                      <a:pt x="98798" y="34148"/>
                    </a:cubicBezTo>
                    <a:lnTo>
                      <a:pt x="99072" y="33826"/>
                    </a:lnTo>
                    <a:cubicBezTo>
                      <a:pt x="98012" y="32886"/>
                      <a:pt x="96893" y="31969"/>
                      <a:pt x="95762" y="31112"/>
                    </a:cubicBezTo>
                    <a:close/>
                    <a:moveTo>
                      <a:pt x="22360" y="31981"/>
                    </a:moveTo>
                    <a:cubicBezTo>
                      <a:pt x="21253" y="32874"/>
                      <a:pt x="20157" y="33815"/>
                      <a:pt x="19110" y="34779"/>
                    </a:cubicBezTo>
                    <a:lnTo>
                      <a:pt x="19407" y="35100"/>
                    </a:lnTo>
                    <a:cubicBezTo>
                      <a:pt x="20443" y="34136"/>
                      <a:pt x="21527" y="33207"/>
                      <a:pt x="22622" y="32314"/>
                    </a:cubicBezTo>
                    <a:lnTo>
                      <a:pt x="22360" y="31981"/>
                    </a:lnTo>
                    <a:close/>
                    <a:moveTo>
                      <a:pt x="102180" y="36779"/>
                    </a:moveTo>
                    <a:lnTo>
                      <a:pt x="101882" y="37077"/>
                    </a:lnTo>
                    <a:cubicBezTo>
                      <a:pt x="102870" y="38089"/>
                      <a:pt x="103835" y="39137"/>
                      <a:pt x="104751" y="40220"/>
                    </a:cubicBezTo>
                    <a:lnTo>
                      <a:pt x="105073" y="39946"/>
                    </a:lnTo>
                    <a:cubicBezTo>
                      <a:pt x="104156" y="38863"/>
                      <a:pt x="103180" y="37791"/>
                      <a:pt x="102180" y="36779"/>
                    </a:cubicBezTo>
                    <a:close/>
                    <a:moveTo>
                      <a:pt x="16074" y="37803"/>
                    </a:moveTo>
                    <a:cubicBezTo>
                      <a:pt x="15109" y="38839"/>
                      <a:pt x="14157" y="39934"/>
                      <a:pt x="13264" y="41030"/>
                    </a:cubicBezTo>
                    <a:lnTo>
                      <a:pt x="13597" y="41304"/>
                    </a:lnTo>
                    <a:cubicBezTo>
                      <a:pt x="14478" y="40208"/>
                      <a:pt x="15419" y="39125"/>
                      <a:pt x="16383" y="38101"/>
                    </a:cubicBezTo>
                    <a:lnTo>
                      <a:pt x="16074" y="37803"/>
                    </a:lnTo>
                    <a:close/>
                    <a:moveTo>
                      <a:pt x="107728" y="43304"/>
                    </a:moveTo>
                    <a:lnTo>
                      <a:pt x="107383" y="43554"/>
                    </a:lnTo>
                    <a:cubicBezTo>
                      <a:pt x="108216" y="44697"/>
                      <a:pt x="109026" y="45876"/>
                      <a:pt x="109776" y="47078"/>
                    </a:cubicBezTo>
                    <a:lnTo>
                      <a:pt x="110133" y="46852"/>
                    </a:lnTo>
                    <a:cubicBezTo>
                      <a:pt x="109383" y="45637"/>
                      <a:pt x="108573" y="44447"/>
                      <a:pt x="107728" y="43304"/>
                    </a:cubicBezTo>
                    <a:close/>
                    <a:moveTo>
                      <a:pt x="10692" y="44459"/>
                    </a:moveTo>
                    <a:cubicBezTo>
                      <a:pt x="9870" y="45626"/>
                      <a:pt x="9097" y="46828"/>
                      <a:pt x="8370" y="48054"/>
                    </a:cubicBezTo>
                    <a:lnTo>
                      <a:pt x="8727" y="48269"/>
                    </a:lnTo>
                    <a:cubicBezTo>
                      <a:pt x="9454" y="47054"/>
                      <a:pt x="10228" y="45864"/>
                      <a:pt x="11037" y="44697"/>
                    </a:cubicBezTo>
                    <a:lnTo>
                      <a:pt x="10692" y="44459"/>
                    </a:lnTo>
                    <a:close/>
                    <a:moveTo>
                      <a:pt x="112288" y="50555"/>
                    </a:moveTo>
                    <a:lnTo>
                      <a:pt x="111907" y="50757"/>
                    </a:lnTo>
                    <a:cubicBezTo>
                      <a:pt x="112574" y="52007"/>
                      <a:pt x="113205" y="53293"/>
                      <a:pt x="113776" y="54579"/>
                    </a:cubicBezTo>
                    <a:lnTo>
                      <a:pt x="114157" y="54412"/>
                    </a:lnTo>
                    <a:cubicBezTo>
                      <a:pt x="113586" y="53103"/>
                      <a:pt x="112955" y="51805"/>
                      <a:pt x="112288" y="50555"/>
                    </a:cubicBezTo>
                    <a:close/>
                    <a:moveTo>
                      <a:pt x="6310" y="51805"/>
                    </a:moveTo>
                    <a:cubicBezTo>
                      <a:pt x="5668" y="53079"/>
                      <a:pt x="5072" y="54389"/>
                      <a:pt x="4525" y="55698"/>
                    </a:cubicBezTo>
                    <a:lnTo>
                      <a:pt x="4917" y="55865"/>
                    </a:lnTo>
                    <a:cubicBezTo>
                      <a:pt x="5465" y="54555"/>
                      <a:pt x="6060" y="53257"/>
                      <a:pt x="6691" y="51995"/>
                    </a:cubicBezTo>
                    <a:lnTo>
                      <a:pt x="6310" y="51805"/>
                    </a:lnTo>
                    <a:close/>
                    <a:moveTo>
                      <a:pt x="115753" y="58389"/>
                    </a:moveTo>
                    <a:lnTo>
                      <a:pt x="115360" y="58532"/>
                    </a:lnTo>
                    <a:cubicBezTo>
                      <a:pt x="115836" y="59865"/>
                      <a:pt x="116265" y="61223"/>
                      <a:pt x="116646" y="62592"/>
                    </a:cubicBezTo>
                    <a:lnTo>
                      <a:pt x="117062" y="62473"/>
                    </a:lnTo>
                    <a:cubicBezTo>
                      <a:pt x="116669" y="61104"/>
                      <a:pt x="116241" y="59723"/>
                      <a:pt x="115753" y="58389"/>
                    </a:cubicBezTo>
                    <a:close/>
                    <a:moveTo>
                      <a:pt x="3024" y="59711"/>
                    </a:moveTo>
                    <a:cubicBezTo>
                      <a:pt x="2584" y="61056"/>
                      <a:pt x="2179" y="62437"/>
                      <a:pt x="1822" y="63818"/>
                    </a:cubicBezTo>
                    <a:lnTo>
                      <a:pt x="2239" y="63925"/>
                    </a:lnTo>
                    <a:cubicBezTo>
                      <a:pt x="2584" y="62556"/>
                      <a:pt x="2989" y="61187"/>
                      <a:pt x="3429" y="59842"/>
                    </a:cubicBezTo>
                    <a:lnTo>
                      <a:pt x="3024" y="59711"/>
                    </a:lnTo>
                    <a:close/>
                    <a:moveTo>
                      <a:pt x="118063" y="66640"/>
                    </a:moveTo>
                    <a:lnTo>
                      <a:pt x="117646" y="66723"/>
                    </a:lnTo>
                    <a:cubicBezTo>
                      <a:pt x="117920" y="68105"/>
                      <a:pt x="118158" y="69509"/>
                      <a:pt x="118336" y="70914"/>
                    </a:cubicBezTo>
                    <a:lnTo>
                      <a:pt x="118753" y="70867"/>
                    </a:lnTo>
                    <a:cubicBezTo>
                      <a:pt x="118574" y="69450"/>
                      <a:pt x="118336" y="68033"/>
                      <a:pt x="118063" y="66640"/>
                    </a:cubicBezTo>
                    <a:close/>
                    <a:moveTo>
                      <a:pt x="929" y="68009"/>
                    </a:moveTo>
                    <a:cubicBezTo>
                      <a:pt x="679" y="69402"/>
                      <a:pt x="476" y="70831"/>
                      <a:pt x="322" y="72248"/>
                    </a:cubicBezTo>
                    <a:lnTo>
                      <a:pt x="750" y="72295"/>
                    </a:lnTo>
                    <a:cubicBezTo>
                      <a:pt x="893" y="70891"/>
                      <a:pt x="1096" y="69474"/>
                      <a:pt x="1346" y="68081"/>
                    </a:cubicBezTo>
                    <a:lnTo>
                      <a:pt x="929" y="68009"/>
                    </a:lnTo>
                    <a:close/>
                    <a:moveTo>
                      <a:pt x="119146" y="75129"/>
                    </a:moveTo>
                    <a:lnTo>
                      <a:pt x="118717" y="75153"/>
                    </a:lnTo>
                    <a:cubicBezTo>
                      <a:pt x="118789" y="76272"/>
                      <a:pt x="118813" y="77403"/>
                      <a:pt x="118813" y="78534"/>
                    </a:cubicBezTo>
                    <a:cubicBezTo>
                      <a:pt x="118813" y="78820"/>
                      <a:pt x="118813" y="79106"/>
                      <a:pt x="118813" y="79404"/>
                    </a:cubicBezTo>
                    <a:lnTo>
                      <a:pt x="119241" y="79404"/>
                    </a:lnTo>
                    <a:cubicBezTo>
                      <a:pt x="119241" y="79118"/>
                      <a:pt x="119241" y="78820"/>
                      <a:pt x="119241" y="78534"/>
                    </a:cubicBezTo>
                    <a:cubicBezTo>
                      <a:pt x="119241" y="77403"/>
                      <a:pt x="119217" y="76248"/>
                      <a:pt x="119146" y="75129"/>
                    </a:cubicBezTo>
                    <a:close/>
                    <a:moveTo>
                      <a:pt x="36" y="76522"/>
                    </a:moveTo>
                    <a:cubicBezTo>
                      <a:pt x="12" y="77189"/>
                      <a:pt x="0" y="77868"/>
                      <a:pt x="0" y="78534"/>
                    </a:cubicBezTo>
                    <a:cubicBezTo>
                      <a:pt x="0" y="78642"/>
                      <a:pt x="0" y="78749"/>
                      <a:pt x="0" y="78868"/>
                    </a:cubicBezTo>
                    <a:cubicBezTo>
                      <a:pt x="0" y="79511"/>
                      <a:pt x="12" y="80166"/>
                      <a:pt x="36" y="80808"/>
                    </a:cubicBezTo>
                    <a:lnTo>
                      <a:pt x="464" y="80785"/>
                    </a:lnTo>
                    <a:cubicBezTo>
                      <a:pt x="441" y="80154"/>
                      <a:pt x="429" y="79499"/>
                      <a:pt x="429" y="78868"/>
                    </a:cubicBezTo>
                    <a:cubicBezTo>
                      <a:pt x="429" y="78749"/>
                      <a:pt x="429" y="78642"/>
                      <a:pt x="429" y="78534"/>
                    </a:cubicBezTo>
                    <a:cubicBezTo>
                      <a:pt x="429" y="77868"/>
                      <a:pt x="441" y="77201"/>
                      <a:pt x="453" y="76534"/>
                    </a:cubicBezTo>
                    <a:lnTo>
                      <a:pt x="36" y="76522"/>
                    </a:lnTo>
                    <a:close/>
                    <a:moveTo>
                      <a:pt x="118598" y="83654"/>
                    </a:moveTo>
                    <a:cubicBezTo>
                      <a:pt x="118479" y="85059"/>
                      <a:pt x="118301" y="86476"/>
                      <a:pt x="118086" y="87869"/>
                    </a:cubicBezTo>
                    <a:lnTo>
                      <a:pt x="118503" y="87940"/>
                    </a:lnTo>
                    <a:cubicBezTo>
                      <a:pt x="118729" y="86535"/>
                      <a:pt x="118908" y="85107"/>
                      <a:pt x="119027" y="83690"/>
                    </a:cubicBezTo>
                    <a:lnTo>
                      <a:pt x="118598" y="83654"/>
                    </a:lnTo>
                    <a:close/>
                    <a:moveTo>
                      <a:pt x="774" y="85023"/>
                    </a:moveTo>
                    <a:lnTo>
                      <a:pt x="345" y="85071"/>
                    </a:lnTo>
                    <a:cubicBezTo>
                      <a:pt x="500" y="86488"/>
                      <a:pt x="715" y="87916"/>
                      <a:pt x="965" y="89309"/>
                    </a:cubicBezTo>
                    <a:lnTo>
                      <a:pt x="1381" y="89238"/>
                    </a:lnTo>
                    <a:cubicBezTo>
                      <a:pt x="1131" y="87845"/>
                      <a:pt x="929" y="86440"/>
                      <a:pt x="774" y="85023"/>
                    </a:cubicBezTo>
                    <a:close/>
                    <a:moveTo>
                      <a:pt x="117265" y="92036"/>
                    </a:moveTo>
                    <a:cubicBezTo>
                      <a:pt x="116943" y="93417"/>
                      <a:pt x="116574" y="94798"/>
                      <a:pt x="116158" y="96144"/>
                    </a:cubicBezTo>
                    <a:lnTo>
                      <a:pt x="116562" y="96275"/>
                    </a:lnTo>
                    <a:cubicBezTo>
                      <a:pt x="116979" y="94917"/>
                      <a:pt x="117360" y="93524"/>
                      <a:pt x="117682" y="92143"/>
                    </a:cubicBezTo>
                    <a:lnTo>
                      <a:pt x="117265" y="92036"/>
                    </a:lnTo>
                    <a:close/>
                    <a:moveTo>
                      <a:pt x="2298" y="93393"/>
                    </a:moveTo>
                    <a:lnTo>
                      <a:pt x="1881" y="93500"/>
                    </a:lnTo>
                    <a:cubicBezTo>
                      <a:pt x="2239" y="94870"/>
                      <a:pt x="2643" y="96251"/>
                      <a:pt x="3096" y="97608"/>
                    </a:cubicBezTo>
                    <a:lnTo>
                      <a:pt x="3501" y="97465"/>
                    </a:lnTo>
                    <a:cubicBezTo>
                      <a:pt x="3048" y="96132"/>
                      <a:pt x="2643" y="94763"/>
                      <a:pt x="2298" y="93393"/>
                    </a:cubicBezTo>
                    <a:close/>
                    <a:moveTo>
                      <a:pt x="114741" y="100156"/>
                    </a:moveTo>
                    <a:cubicBezTo>
                      <a:pt x="114229" y="101466"/>
                      <a:pt x="113657" y="102775"/>
                      <a:pt x="113050" y="104049"/>
                    </a:cubicBezTo>
                    <a:lnTo>
                      <a:pt x="113431" y="104240"/>
                    </a:lnTo>
                    <a:cubicBezTo>
                      <a:pt x="114050" y="102954"/>
                      <a:pt x="114622" y="101632"/>
                      <a:pt x="115145" y="100311"/>
                    </a:cubicBezTo>
                    <a:lnTo>
                      <a:pt x="114741" y="100156"/>
                    </a:lnTo>
                    <a:close/>
                    <a:moveTo>
                      <a:pt x="5001" y="101454"/>
                    </a:moveTo>
                    <a:lnTo>
                      <a:pt x="4608" y="101621"/>
                    </a:lnTo>
                    <a:cubicBezTo>
                      <a:pt x="5156" y="102930"/>
                      <a:pt x="5763" y="104240"/>
                      <a:pt x="6406" y="105514"/>
                    </a:cubicBezTo>
                    <a:lnTo>
                      <a:pt x="6787" y="105311"/>
                    </a:lnTo>
                    <a:cubicBezTo>
                      <a:pt x="6144" y="104049"/>
                      <a:pt x="5548" y="102752"/>
                      <a:pt x="5001" y="101454"/>
                    </a:cubicBezTo>
                    <a:close/>
                    <a:moveTo>
                      <a:pt x="111074" y="107812"/>
                    </a:moveTo>
                    <a:cubicBezTo>
                      <a:pt x="110383" y="109038"/>
                      <a:pt x="109633" y="110253"/>
                      <a:pt x="108847" y="111431"/>
                    </a:cubicBezTo>
                    <a:lnTo>
                      <a:pt x="109192" y="111669"/>
                    </a:lnTo>
                    <a:cubicBezTo>
                      <a:pt x="109990" y="110491"/>
                      <a:pt x="110740" y="109264"/>
                      <a:pt x="111455" y="108026"/>
                    </a:cubicBezTo>
                    <a:lnTo>
                      <a:pt x="111074" y="107812"/>
                    </a:lnTo>
                    <a:close/>
                    <a:moveTo>
                      <a:pt x="8846" y="109038"/>
                    </a:moveTo>
                    <a:lnTo>
                      <a:pt x="8477" y="109264"/>
                    </a:lnTo>
                    <a:cubicBezTo>
                      <a:pt x="9216" y="110479"/>
                      <a:pt x="10001" y="111681"/>
                      <a:pt x="10823" y="112848"/>
                    </a:cubicBezTo>
                    <a:lnTo>
                      <a:pt x="11168" y="112610"/>
                    </a:lnTo>
                    <a:cubicBezTo>
                      <a:pt x="10359" y="111455"/>
                      <a:pt x="9573" y="110253"/>
                      <a:pt x="8846" y="109038"/>
                    </a:cubicBezTo>
                    <a:close/>
                    <a:moveTo>
                      <a:pt x="106347" y="114872"/>
                    </a:moveTo>
                    <a:cubicBezTo>
                      <a:pt x="105490" y="115991"/>
                      <a:pt x="104561" y="117087"/>
                      <a:pt x="103620" y="118134"/>
                    </a:cubicBezTo>
                    <a:lnTo>
                      <a:pt x="103942" y="118420"/>
                    </a:lnTo>
                    <a:cubicBezTo>
                      <a:pt x="104894" y="117361"/>
                      <a:pt x="105811" y="116253"/>
                      <a:pt x="106692" y="115134"/>
                    </a:cubicBezTo>
                    <a:lnTo>
                      <a:pt x="106347" y="114872"/>
                    </a:lnTo>
                    <a:close/>
                    <a:moveTo>
                      <a:pt x="13740" y="115991"/>
                    </a:moveTo>
                    <a:lnTo>
                      <a:pt x="13407" y="116265"/>
                    </a:lnTo>
                    <a:cubicBezTo>
                      <a:pt x="14311" y="117361"/>
                      <a:pt x="15264" y="118444"/>
                      <a:pt x="16240" y="119480"/>
                    </a:cubicBezTo>
                    <a:lnTo>
                      <a:pt x="16550" y="119194"/>
                    </a:lnTo>
                    <a:cubicBezTo>
                      <a:pt x="15574" y="118158"/>
                      <a:pt x="14633" y="117087"/>
                      <a:pt x="13740" y="115991"/>
                    </a:cubicBezTo>
                    <a:close/>
                    <a:moveTo>
                      <a:pt x="100667" y="121194"/>
                    </a:moveTo>
                    <a:cubicBezTo>
                      <a:pt x="99644" y="122171"/>
                      <a:pt x="98584" y="123123"/>
                      <a:pt x="97489" y="124028"/>
                    </a:cubicBezTo>
                    <a:lnTo>
                      <a:pt x="97762" y="124361"/>
                    </a:lnTo>
                    <a:cubicBezTo>
                      <a:pt x="98858" y="123445"/>
                      <a:pt x="99929" y="122480"/>
                      <a:pt x="100953" y="121504"/>
                    </a:cubicBezTo>
                    <a:lnTo>
                      <a:pt x="100667" y="121194"/>
                    </a:lnTo>
                    <a:close/>
                    <a:moveTo>
                      <a:pt x="19574" y="122171"/>
                    </a:moveTo>
                    <a:lnTo>
                      <a:pt x="19288" y="122492"/>
                    </a:lnTo>
                    <a:cubicBezTo>
                      <a:pt x="20336" y="123445"/>
                      <a:pt x="21431" y="124385"/>
                      <a:pt x="22551" y="125266"/>
                    </a:cubicBezTo>
                    <a:lnTo>
                      <a:pt x="22813" y="124933"/>
                    </a:lnTo>
                    <a:cubicBezTo>
                      <a:pt x="21705" y="124064"/>
                      <a:pt x="20622" y="123135"/>
                      <a:pt x="19574" y="122171"/>
                    </a:cubicBezTo>
                    <a:close/>
                    <a:moveTo>
                      <a:pt x="94131" y="126636"/>
                    </a:moveTo>
                    <a:cubicBezTo>
                      <a:pt x="92988" y="127457"/>
                      <a:pt x="91797" y="128255"/>
                      <a:pt x="90595" y="128993"/>
                    </a:cubicBezTo>
                    <a:lnTo>
                      <a:pt x="90809" y="129350"/>
                    </a:lnTo>
                    <a:cubicBezTo>
                      <a:pt x="92024" y="128612"/>
                      <a:pt x="93226" y="127814"/>
                      <a:pt x="94381" y="126981"/>
                    </a:cubicBezTo>
                    <a:lnTo>
                      <a:pt x="94131" y="126636"/>
                    </a:lnTo>
                    <a:close/>
                    <a:moveTo>
                      <a:pt x="26230" y="127457"/>
                    </a:moveTo>
                    <a:lnTo>
                      <a:pt x="25991" y="127814"/>
                    </a:lnTo>
                    <a:cubicBezTo>
                      <a:pt x="27170" y="128612"/>
                      <a:pt x="28385" y="129374"/>
                      <a:pt x="29611" y="130088"/>
                    </a:cubicBezTo>
                    <a:lnTo>
                      <a:pt x="29825" y="129719"/>
                    </a:lnTo>
                    <a:cubicBezTo>
                      <a:pt x="28611" y="129017"/>
                      <a:pt x="27396" y="128255"/>
                      <a:pt x="26230" y="127457"/>
                    </a:cubicBezTo>
                    <a:close/>
                    <a:moveTo>
                      <a:pt x="86892" y="131088"/>
                    </a:moveTo>
                    <a:cubicBezTo>
                      <a:pt x="85630" y="131743"/>
                      <a:pt x="84344" y="132350"/>
                      <a:pt x="83046" y="132910"/>
                    </a:cubicBezTo>
                    <a:lnTo>
                      <a:pt x="83213" y="133303"/>
                    </a:lnTo>
                    <a:cubicBezTo>
                      <a:pt x="84523" y="132743"/>
                      <a:pt x="85820" y="132124"/>
                      <a:pt x="87082" y="131469"/>
                    </a:cubicBezTo>
                    <a:lnTo>
                      <a:pt x="86892" y="131088"/>
                    </a:lnTo>
                    <a:close/>
                    <a:moveTo>
                      <a:pt x="33576" y="131731"/>
                    </a:moveTo>
                    <a:lnTo>
                      <a:pt x="33385" y="132112"/>
                    </a:lnTo>
                    <a:cubicBezTo>
                      <a:pt x="34659" y="132731"/>
                      <a:pt x="35981" y="133327"/>
                      <a:pt x="37302" y="133851"/>
                    </a:cubicBezTo>
                    <a:lnTo>
                      <a:pt x="37457" y="133458"/>
                    </a:lnTo>
                    <a:cubicBezTo>
                      <a:pt x="36148" y="132934"/>
                      <a:pt x="34838" y="132350"/>
                      <a:pt x="33576" y="131731"/>
                    </a:cubicBezTo>
                    <a:close/>
                    <a:moveTo>
                      <a:pt x="79070" y="134458"/>
                    </a:moveTo>
                    <a:cubicBezTo>
                      <a:pt x="77736" y="134922"/>
                      <a:pt x="76379" y="135339"/>
                      <a:pt x="75010" y="135708"/>
                    </a:cubicBezTo>
                    <a:lnTo>
                      <a:pt x="75117" y="136125"/>
                    </a:lnTo>
                    <a:cubicBezTo>
                      <a:pt x="76498" y="135756"/>
                      <a:pt x="77867" y="135327"/>
                      <a:pt x="79212" y="134863"/>
                    </a:cubicBezTo>
                    <a:lnTo>
                      <a:pt x="79070" y="134458"/>
                    </a:lnTo>
                    <a:close/>
                    <a:moveTo>
                      <a:pt x="41458" y="134898"/>
                    </a:moveTo>
                    <a:lnTo>
                      <a:pt x="41327" y="135303"/>
                    </a:lnTo>
                    <a:cubicBezTo>
                      <a:pt x="42684" y="135744"/>
                      <a:pt x="44065" y="136137"/>
                      <a:pt x="45446" y="136470"/>
                    </a:cubicBezTo>
                    <a:lnTo>
                      <a:pt x="45553" y="136053"/>
                    </a:lnTo>
                    <a:cubicBezTo>
                      <a:pt x="44172" y="135720"/>
                      <a:pt x="42803" y="135327"/>
                      <a:pt x="41458" y="134898"/>
                    </a:cubicBezTo>
                    <a:close/>
                    <a:moveTo>
                      <a:pt x="70866" y="136661"/>
                    </a:moveTo>
                    <a:cubicBezTo>
                      <a:pt x="69485" y="136922"/>
                      <a:pt x="68068" y="137149"/>
                      <a:pt x="66663" y="137315"/>
                    </a:cubicBezTo>
                    <a:lnTo>
                      <a:pt x="66711" y="137732"/>
                    </a:lnTo>
                    <a:cubicBezTo>
                      <a:pt x="68128" y="137565"/>
                      <a:pt x="69556" y="137351"/>
                      <a:pt x="70949" y="137077"/>
                    </a:cubicBezTo>
                    <a:lnTo>
                      <a:pt x="70866" y="136661"/>
                    </a:lnTo>
                    <a:close/>
                    <a:moveTo>
                      <a:pt x="49709" y="136911"/>
                    </a:moveTo>
                    <a:lnTo>
                      <a:pt x="49649" y="137327"/>
                    </a:lnTo>
                    <a:cubicBezTo>
                      <a:pt x="51042" y="137565"/>
                      <a:pt x="52471" y="137744"/>
                      <a:pt x="53888" y="137887"/>
                    </a:cubicBezTo>
                    <a:lnTo>
                      <a:pt x="53935" y="137458"/>
                    </a:lnTo>
                    <a:cubicBezTo>
                      <a:pt x="52519" y="137327"/>
                      <a:pt x="51102" y="137137"/>
                      <a:pt x="49709" y="136911"/>
                    </a:cubicBezTo>
                    <a:close/>
                    <a:moveTo>
                      <a:pt x="62425" y="137661"/>
                    </a:moveTo>
                    <a:cubicBezTo>
                      <a:pt x="61770" y="137696"/>
                      <a:pt x="61103" y="137708"/>
                      <a:pt x="60436" y="137720"/>
                    </a:cubicBezTo>
                    <a:cubicBezTo>
                      <a:pt x="60162" y="137720"/>
                      <a:pt x="59889" y="137732"/>
                      <a:pt x="59615" y="137732"/>
                    </a:cubicBezTo>
                    <a:cubicBezTo>
                      <a:pt x="59138" y="137732"/>
                      <a:pt x="58650" y="137720"/>
                      <a:pt x="58174" y="137708"/>
                    </a:cubicBezTo>
                    <a:lnTo>
                      <a:pt x="58162" y="138137"/>
                    </a:lnTo>
                    <a:cubicBezTo>
                      <a:pt x="58638" y="138149"/>
                      <a:pt x="59127" y="138149"/>
                      <a:pt x="59603" y="138149"/>
                    </a:cubicBezTo>
                    <a:lnTo>
                      <a:pt x="60448" y="138149"/>
                    </a:lnTo>
                    <a:cubicBezTo>
                      <a:pt x="61115" y="138137"/>
                      <a:pt x="61782" y="138125"/>
                      <a:pt x="62448" y="138089"/>
                    </a:cubicBezTo>
                    <a:lnTo>
                      <a:pt x="62425" y="137661"/>
                    </a:ln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EAB648E-F191-CB61-85A8-E64676547E11}"/>
                </a:ext>
              </a:extLst>
            </p:cNvPr>
            <p:cNvGrpSpPr/>
            <p:nvPr/>
          </p:nvGrpSpPr>
          <p:grpSpPr>
            <a:xfrm flipH="1">
              <a:off x="7522377" y="5059789"/>
              <a:ext cx="417212" cy="579318"/>
              <a:chOff x="5759975" y="4827255"/>
              <a:chExt cx="672050" cy="933173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66C7A67-AE88-5DA7-F7FB-D50C207337AE}"/>
                  </a:ext>
                </a:extLst>
              </p:cNvPr>
              <p:cNvSpPr/>
              <p:nvPr/>
            </p:nvSpPr>
            <p:spPr>
              <a:xfrm>
                <a:off x="5759975" y="4827255"/>
                <a:ext cx="672050" cy="933173"/>
              </a:xfrm>
              <a:custGeom>
                <a:avLst/>
                <a:gdLst>
                  <a:gd name="connsiteX0" fmla="*/ 172817 w 346586"/>
                  <a:gd name="connsiteY0" fmla="*/ 481251 h 481250"/>
                  <a:gd name="connsiteX1" fmla="*/ 29942 w 346586"/>
                  <a:gd name="connsiteY1" fmla="*/ 270748 h 481250"/>
                  <a:gd name="connsiteX2" fmla="*/ 50897 w 346586"/>
                  <a:gd name="connsiteY2" fmla="*/ 50721 h 481250"/>
                  <a:gd name="connsiteX3" fmla="*/ 50897 w 346586"/>
                  <a:gd name="connsiteY3" fmla="*/ 50721 h 481250"/>
                  <a:gd name="connsiteX4" fmla="*/ 295689 w 346586"/>
                  <a:gd name="connsiteY4" fmla="*/ 50721 h 481250"/>
                  <a:gd name="connsiteX5" fmla="*/ 295689 w 346586"/>
                  <a:gd name="connsiteY5" fmla="*/ 50721 h 481250"/>
                  <a:gd name="connsiteX6" fmla="*/ 316644 w 346586"/>
                  <a:gd name="connsiteY6" fmla="*/ 270748 h 481250"/>
                  <a:gd name="connsiteX7" fmla="*/ 172817 w 346586"/>
                  <a:gd name="connsiteY7" fmla="*/ 481251 h 48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6586" h="481250">
                    <a:moveTo>
                      <a:pt x="172817" y="481251"/>
                    </a:moveTo>
                    <a:lnTo>
                      <a:pt x="29942" y="270748"/>
                    </a:lnTo>
                    <a:cubicBezTo>
                      <a:pt x="-16731" y="202168"/>
                      <a:pt x="-8158" y="109776"/>
                      <a:pt x="50897" y="50721"/>
                    </a:cubicBezTo>
                    <a:lnTo>
                      <a:pt x="50897" y="50721"/>
                    </a:lnTo>
                    <a:cubicBezTo>
                      <a:pt x="118524" y="-16907"/>
                      <a:pt x="228062" y="-16907"/>
                      <a:pt x="295689" y="50721"/>
                    </a:cubicBezTo>
                    <a:lnTo>
                      <a:pt x="295689" y="50721"/>
                    </a:lnTo>
                    <a:cubicBezTo>
                      <a:pt x="354744" y="109776"/>
                      <a:pt x="363317" y="202168"/>
                      <a:pt x="316644" y="270748"/>
                    </a:cubicBezTo>
                    <a:lnTo>
                      <a:pt x="172817" y="48125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F49D323-9FF5-06E4-CD7D-1746079C3AB8}"/>
                  </a:ext>
                </a:extLst>
              </p:cNvPr>
              <p:cNvSpPr/>
              <p:nvPr/>
            </p:nvSpPr>
            <p:spPr>
              <a:xfrm>
                <a:off x="5888212" y="4958846"/>
                <a:ext cx="424813" cy="424817"/>
              </a:xfrm>
              <a:custGeom>
                <a:avLst/>
                <a:gdLst>
                  <a:gd name="connsiteX0" fmla="*/ 146685 w 146685"/>
                  <a:gd name="connsiteY0" fmla="*/ 73343 h 146685"/>
                  <a:gd name="connsiteX1" fmla="*/ 73343 w 146685"/>
                  <a:gd name="connsiteY1" fmla="*/ 146685 h 146685"/>
                  <a:gd name="connsiteX2" fmla="*/ 0 w 146685"/>
                  <a:gd name="connsiteY2" fmla="*/ 73343 h 146685"/>
                  <a:gd name="connsiteX3" fmla="*/ 73343 w 146685"/>
                  <a:gd name="connsiteY3" fmla="*/ 0 h 146685"/>
                  <a:gd name="connsiteX4" fmla="*/ 146685 w 146685"/>
                  <a:gd name="connsiteY4" fmla="*/ 73343 h 146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85" h="146685">
                    <a:moveTo>
                      <a:pt x="146685" y="73343"/>
                    </a:moveTo>
                    <a:cubicBezTo>
                      <a:pt x="146685" y="113848"/>
                      <a:pt x="113848" y="146685"/>
                      <a:pt x="73343" y="146685"/>
                    </a:cubicBezTo>
                    <a:cubicBezTo>
                      <a:pt x="32837" y="146685"/>
                      <a:pt x="0" y="113848"/>
                      <a:pt x="0" y="73343"/>
                    </a:cubicBezTo>
                    <a:cubicBezTo>
                      <a:pt x="0" y="32837"/>
                      <a:pt x="32837" y="0"/>
                      <a:pt x="73343" y="0"/>
                    </a:cubicBezTo>
                    <a:cubicBezTo>
                      <a:pt x="113848" y="0"/>
                      <a:pt x="146685" y="32837"/>
                      <a:pt x="146685" y="7334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1E65324-18B1-0053-3641-33FA3E928C3F}"/>
                </a:ext>
              </a:extLst>
            </p:cNvPr>
            <p:cNvGrpSpPr/>
            <p:nvPr/>
          </p:nvGrpSpPr>
          <p:grpSpPr>
            <a:xfrm flipH="1">
              <a:off x="4575977" y="5059789"/>
              <a:ext cx="417212" cy="579318"/>
              <a:chOff x="5759975" y="4827255"/>
              <a:chExt cx="672050" cy="933173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A4743F6-7959-6DBE-DC03-34FC5E683501}"/>
                  </a:ext>
                </a:extLst>
              </p:cNvPr>
              <p:cNvSpPr/>
              <p:nvPr/>
            </p:nvSpPr>
            <p:spPr>
              <a:xfrm>
                <a:off x="5759975" y="4827255"/>
                <a:ext cx="672050" cy="933173"/>
              </a:xfrm>
              <a:custGeom>
                <a:avLst/>
                <a:gdLst>
                  <a:gd name="connsiteX0" fmla="*/ 172817 w 346586"/>
                  <a:gd name="connsiteY0" fmla="*/ 481251 h 481250"/>
                  <a:gd name="connsiteX1" fmla="*/ 29942 w 346586"/>
                  <a:gd name="connsiteY1" fmla="*/ 270748 h 481250"/>
                  <a:gd name="connsiteX2" fmla="*/ 50897 w 346586"/>
                  <a:gd name="connsiteY2" fmla="*/ 50721 h 481250"/>
                  <a:gd name="connsiteX3" fmla="*/ 50897 w 346586"/>
                  <a:gd name="connsiteY3" fmla="*/ 50721 h 481250"/>
                  <a:gd name="connsiteX4" fmla="*/ 295689 w 346586"/>
                  <a:gd name="connsiteY4" fmla="*/ 50721 h 481250"/>
                  <a:gd name="connsiteX5" fmla="*/ 295689 w 346586"/>
                  <a:gd name="connsiteY5" fmla="*/ 50721 h 481250"/>
                  <a:gd name="connsiteX6" fmla="*/ 316644 w 346586"/>
                  <a:gd name="connsiteY6" fmla="*/ 270748 h 481250"/>
                  <a:gd name="connsiteX7" fmla="*/ 172817 w 346586"/>
                  <a:gd name="connsiteY7" fmla="*/ 481251 h 48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6586" h="481250">
                    <a:moveTo>
                      <a:pt x="172817" y="481251"/>
                    </a:moveTo>
                    <a:lnTo>
                      <a:pt x="29942" y="270748"/>
                    </a:lnTo>
                    <a:cubicBezTo>
                      <a:pt x="-16731" y="202168"/>
                      <a:pt x="-8158" y="109776"/>
                      <a:pt x="50897" y="50721"/>
                    </a:cubicBezTo>
                    <a:lnTo>
                      <a:pt x="50897" y="50721"/>
                    </a:lnTo>
                    <a:cubicBezTo>
                      <a:pt x="118524" y="-16907"/>
                      <a:pt x="228062" y="-16907"/>
                      <a:pt x="295689" y="50721"/>
                    </a:cubicBezTo>
                    <a:lnTo>
                      <a:pt x="295689" y="50721"/>
                    </a:lnTo>
                    <a:cubicBezTo>
                      <a:pt x="354744" y="109776"/>
                      <a:pt x="363317" y="202168"/>
                      <a:pt x="316644" y="270748"/>
                    </a:cubicBezTo>
                    <a:lnTo>
                      <a:pt x="172817" y="48125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981EBB2-2899-8D7C-ADEC-CEBEDC215E1A}"/>
                  </a:ext>
                </a:extLst>
              </p:cNvPr>
              <p:cNvSpPr/>
              <p:nvPr/>
            </p:nvSpPr>
            <p:spPr>
              <a:xfrm>
                <a:off x="5888212" y="4958846"/>
                <a:ext cx="424813" cy="424817"/>
              </a:xfrm>
              <a:custGeom>
                <a:avLst/>
                <a:gdLst>
                  <a:gd name="connsiteX0" fmla="*/ 146685 w 146685"/>
                  <a:gd name="connsiteY0" fmla="*/ 73343 h 146685"/>
                  <a:gd name="connsiteX1" fmla="*/ 73343 w 146685"/>
                  <a:gd name="connsiteY1" fmla="*/ 146685 h 146685"/>
                  <a:gd name="connsiteX2" fmla="*/ 0 w 146685"/>
                  <a:gd name="connsiteY2" fmla="*/ 73343 h 146685"/>
                  <a:gd name="connsiteX3" fmla="*/ 73343 w 146685"/>
                  <a:gd name="connsiteY3" fmla="*/ 0 h 146685"/>
                  <a:gd name="connsiteX4" fmla="*/ 146685 w 146685"/>
                  <a:gd name="connsiteY4" fmla="*/ 73343 h 146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85" h="146685">
                    <a:moveTo>
                      <a:pt x="146685" y="73343"/>
                    </a:moveTo>
                    <a:cubicBezTo>
                      <a:pt x="146685" y="113848"/>
                      <a:pt x="113848" y="146685"/>
                      <a:pt x="73343" y="146685"/>
                    </a:cubicBezTo>
                    <a:cubicBezTo>
                      <a:pt x="32837" y="146685"/>
                      <a:pt x="0" y="113848"/>
                      <a:pt x="0" y="73343"/>
                    </a:cubicBezTo>
                    <a:cubicBezTo>
                      <a:pt x="0" y="32837"/>
                      <a:pt x="32837" y="0"/>
                      <a:pt x="73343" y="0"/>
                    </a:cubicBezTo>
                    <a:cubicBezTo>
                      <a:pt x="113848" y="0"/>
                      <a:pt x="146685" y="32837"/>
                      <a:pt x="146685" y="7334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6D1172B-1AFB-31C9-A72C-9805CD7F5D06}"/>
                </a:ext>
              </a:extLst>
            </p:cNvPr>
            <p:cNvGrpSpPr/>
            <p:nvPr/>
          </p:nvGrpSpPr>
          <p:grpSpPr>
            <a:xfrm flipH="1">
              <a:off x="7966772" y="2560023"/>
              <a:ext cx="417212" cy="579318"/>
              <a:chOff x="5759975" y="4827255"/>
              <a:chExt cx="672050" cy="933173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7926575-1320-6F97-BD1D-B4AF52A2598B}"/>
                  </a:ext>
                </a:extLst>
              </p:cNvPr>
              <p:cNvSpPr/>
              <p:nvPr/>
            </p:nvSpPr>
            <p:spPr>
              <a:xfrm>
                <a:off x="5759975" y="4827255"/>
                <a:ext cx="672050" cy="933173"/>
              </a:xfrm>
              <a:custGeom>
                <a:avLst/>
                <a:gdLst>
                  <a:gd name="connsiteX0" fmla="*/ 172817 w 346586"/>
                  <a:gd name="connsiteY0" fmla="*/ 481251 h 481250"/>
                  <a:gd name="connsiteX1" fmla="*/ 29942 w 346586"/>
                  <a:gd name="connsiteY1" fmla="*/ 270748 h 481250"/>
                  <a:gd name="connsiteX2" fmla="*/ 50897 w 346586"/>
                  <a:gd name="connsiteY2" fmla="*/ 50721 h 481250"/>
                  <a:gd name="connsiteX3" fmla="*/ 50897 w 346586"/>
                  <a:gd name="connsiteY3" fmla="*/ 50721 h 481250"/>
                  <a:gd name="connsiteX4" fmla="*/ 295689 w 346586"/>
                  <a:gd name="connsiteY4" fmla="*/ 50721 h 481250"/>
                  <a:gd name="connsiteX5" fmla="*/ 295689 w 346586"/>
                  <a:gd name="connsiteY5" fmla="*/ 50721 h 481250"/>
                  <a:gd name="connsiteX6" fmla="*/ 316644 w 346586"/>
                  <a:gd name="connsiteY6" fmla="*/ 270748 h 481250"/>
                  <a:gd name="connsiteX7" fmla="*/ 172817 w 346586"/>
                  <a:gd name="connsiteY7" fmla="*/ 481251 h 48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6586" h="481250">
                    <a:moveTo>
                      <a:pt x="172817" y="481251"/>
                    </a:moveTo>
                    <a:lnTo>
                      <a:pt x="29942" y="270748"/>
                    </a:lnTo>
                    <a:cubicBezTo>
                      <a:pt x="-16731" y="202168"/>
                      <a:pt x="-8158" y="109776"/>
                      <a:pt x="50897" y="50721"/>
                    </a:cubicBezTo>
                    <a:lnTo>
                      <a:pt x="50897" y="50721"/>
                    </a:lnTo>
                    <a:cubicBezTo>
                      <a:pt x="118524" y="-16907"/>
                      <a:pt x="228062" y="-16907"/>
                      <a:pt x="295689" y="50721"/>
                    </a:cubicBezTo>
                    <a:lnTo>
                      <a:pt x="295689" y="50721"/>
                    </a:lnTo>
                    <a:cubicBezTo>
                      <a:pt x="354744" y="109776"/>
                      <a:pt x="363317" y="202168"/>
                      <a:pt x="316644" y="270748"/>
                    </a:cubicBezTo>
                    <a:lnTo>
                      <a:pt x="172817" y="48125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095E652-6D47-2D41-3834-7D545A13A97D}"/>
                  </a:ext>
                </a:extLst>
              </p:cNvPr>
              <p:cNvSpPr/>
              <p:nvPr/>
            </p:nvSpPr>
            <p:spPr>
              <a:xfrm>
                <a:off x="5888212" y="4958846"/>
                <a:ext cx="424813" cy="424817"/>
              </a:xfrm>
              <a:custGeom>
                <a:avLst/>
                <a:gdLst>
                  <a:gd name="connsiteX0" fmla="*/ 146685 w 146685"/>
                  <a:gd name="connsiteY0" fmla="*/ 73343 h 146685"/>
                  <a:gd name="connsiteX1" fmla="*/ 73343 w 146685"/>
                  <a:gd name="connsiteY1" fmla="*/ 146685 h 146685"/>
                  <a:gd name="connsiteX2" fmla="*/ 0 w 146685"/>
                  <a:gd name="connsiteY2" fmla="*/ 73343 h 146685"/>
                  <a:gd name="connsiteX3" fmla="*/ 73343 w 146685"/>
                  <a:gd name="connsiteY3" fmla="*/ 0 h 146685"/>
                  <a:gd name="connsiteX4" fmla="*/ 146685 w 146685"/>
                  <a:gd name="connsiteY4" fmla="*/ 73343 h 146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85" h="146685">
                    <a:moveTo>
                      <a:pt x="146685" y="73343"/>
                    </a:moveTo>
                    <a:cubicBezTo>
                      <a:pt x="146685" y="113848"/>
                      <a:pt x="113848" y="146685"/>
                      <a:pt x="73343" y="146685"/>
                    </a:cubicBezTo>
                    <a:cubicBezTo>
                      <a:pt x="32837" y="146685"/>
                      <a:pt x="0" y="113848"/>
                      <a:pt x="0" y="73343"/>
                    </a:cubicBezTo>
                    <a:cubicBezTo>
                      <a:pt x="0" y="32837"/>
                      <a:pt x="32837" y="0"/>
                      <a:pt x="73343" y="0"/>
                    </a:cubicBezTo>
                    <a:cubicBezTo>
                      <a:pt x="113848" y="0"/>
                      <a:pt x="146685" y="32837"/>
                      <a:pt x="146685" y="7334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206C06D-71C1-929B-2AD0-C4615E35CA5A}"/>
                </a:ext>
              </a:extLst>
            </p:cNvPr>
            <p:cNvGrpSpPr/>
            <p:nvPr/>
          </p:nvGrpSpPr>
          <p:grpSpPr>
            <a:xfrm flipH="1">
              <a:off x="4182434" y="2586550"/>
              <a:ext cx="417212" cy="579318"/>
              <a:chOff x="5759975" y="4827255"/>
              <a:chExt cx="672050" cy="933173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0A66138-27A4-D368-D411-A3B4908C064D}"/>
                  </a:ext>
                </a:extLst>
              </p:cNvPr>
              <p:cNvSpPr/>
              <p:nvPr/>
            </p:nvSpPr>
            <p:spPr>
              <a:xfrm>
                <a:off x="5759975" y="4827255"/>
                <a:ext cx="672050" cy="933173"/>
              </a:xfrm>
              <a:custGeom>
                <a:avLst/>
                <a:gdLst>
                  <a:gd name="connsiteX0" fmla="*/ 172817 w 346586"/>
                  <a:gd name="connsiteY0" fmla="*/ 481251 h 481250"/>
                  <a:gd name="connsiteX1" fmla="*/ 29942 w 346586"/>
                  <a:gd name="connsiteY1" fmla="*/ 270748 h 481250"/>
                  <a:gd name="connsiteX2" fmla="*/ 50897 w 346586"/>
                  <a:gd name="connsiteY2" fmla="*/ 50721 h 481250"/>
                  <a:gd name="connsiteX3" fmla="*/ 50897 w 346586"/>
                  <a:gd name="connsiteY3" fmla="*/ 50721 h 481250"/>
                  <a:gd name="connsiteX4" fmla="*/ 295689 w 346586"/>
                  <a:gd name="connsiteY4" fmla="*/ 50721 h 481250"/>
                  <a:gd name="connsiteX5" fmla="*/ 295689 w 346586"/>
                  <a:gd name="connsiteY5" fmla="*/ 50721 h 481250"/>
                  <a:gd name="connsiteX6" fmla="*/ 316644 w 346586"/>
                  <a:gd name="connsiteY6" fmla="*/ 270748 h 481250"/>
                  <a:gd name="connsiteX7" fmla="*/ 172817 w 346586"/>
                  <a:gd name="connsiteY7" fmla="*/ 481251 h 48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6586" h="481250">
                    <a:moveTo>
                      <a:pt x="172817" y="481251"/>
                    </a:moveTo>
                    <a:lnTo>
                      <a:pt x="29942" y="270748"/>
                    </a:lnTo>
                    <a:cubicBezTo>
                      <a:pt x="-16731" y="202168"/>
                      <a:pt x="-8158" y="109776"/>
                      <a:pt x="50897" y="50721"/>
                    </a:cubicBezTo>
                    <a:lnTo>
                      <a:pt x="50897" y="50721"/>
                    </a:lnTo>
                    <a:cubicBezTo>
                      <a:pt x="118524" y="-16907"/>
                      <a:pt x="228062" y="-16907"/>
                      <a:pt x="295689" y="50721"/>
                    </a:cubicBezTo>
                    <a:lnTo>
                      <a:pt x="295689" y="50721"/>
                    </a:lnTo>
                    <a:cubicBezTo>
                      <a:pt x="354744" y="109776"/>
                      <a:pt x="363317" y="202168"/>
                      <a:pt x="316644" y="270748"/>
                    </a:cubicBezTo>
                    <a:lnTo>
                      <a:pt x="172817" y="48125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315D94C-D131-00A4-8041-89C732E077C3}"/>
                  </a:ext>
                </a:extLst>
              </p:cNvPr>
              <p:cNvSpPr/>
              <p:nvPr/>
            </p:nvSpPr>
            <p:spPr>
              <a:xfrm>
                <a:off x="5888212" y="4958846"/>
                <a:ext cx="424813" cy="424817"/>
              </a:xfrm>
              <a:custGeom>
                <a:avLst/>
                <a:gdLst>
                  <a:gd name="connsiteX0" fmla="*/ 146685 w 146685"/>
                  <a:gd name="connsiteY0" fmla="*/ 73343 h 146685"/>
                  <a:gd name="connsiteX1" fmla="*/ 73343 w 146685"/>
                  <a:gd name="connsiteY1" fmla="*/ 146685 h 146685"/>
                  <a:gd name="connsiteX2" fmla="*/ 0 w 146685"/>
                  <a:gd name="connsiteY2" fmla="*/ 73343 h 146685"/>
                  <a:gd name="connsiteX3" fmla="*/ 73343 w 146685"/>
                  <a:gd name="connsiteY3" fmla="*/ 0 h 146685"/>
                  <a:gd name="connsiteX4" fmla="*/ 146685 w 146685"/>
                  <a:gd name="connsiteY4" fmla="*/ 73343 h 146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85" h="146685">
                    <a:moveTo>
                      <a:pt x="146685" y="73343"/>
                    </a:moveTo>
                    <a:cubicBezTo>
                      <a:pt x="146685" y="113848"/>
                      <a:pt x="113848" y="146685"/>
                      <a:pt x="73343" y="146685"/>
                    </a:cubicBezTo>
                    <a:cubicBezTo>
                      <a:pt x="32837" y="146685"/>
                      <a:pt x="0" y="113848"/>
                      <a:pt x="0" y="73343"/>
                    </a:cubicBezTo>
                    <a:cubicBezTo>
                      <a:pt x="0" y="32837"/>
                      <a:pt x="32837" y="0"/>
                      <a:pt x="73343" y="0"/>
                    </a:cubicBezTo>
                    <a:cubicBezTo>
                      <a:pt x="113848" y="0"/>
                      <a:pt x="146685" y="32837"/>
                      <a:pt x="146685" y="7334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5548E40-D9C0-4B32-C16A-199C09E367F4}"/>
                </a:ext>
              </a:extLst>
            </p:cNvPr>
            <p:cNvGrpSpPr/>
            <p:nvPr/>
          </p:nvGrpSpPr>
          <p:grpSpPr>
            <a:xfrm flipH="1">
              <a:off x="6065194" y="1297516"/>
              <a:ext cx="417212" cy="579318"/>
              <a:chOff x="5759975" y="4827255"/>
              <a:chExt cx="672050" cy="933173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6B24527-ACB3-3F2E-6BCD-75E3B527EFE9}"/>
                  </a:ext>
                </a:extLst>
              </p:cNvPr>
              <p:cNvSpPr/>
              <p:nvPr/>
            </p:nvSpPr>
            <p:spPr>
              <a:xfrm>
                <a:off x="5759975" y="4827255"/>
                <a:ext cx="672050" cy="933173"/>
              </a:xfrm>
              <a:custGeom>
                <a:avLst/>
                <a:gdLst>
                  <a:gd name="connsiteX0" fmla="*/ 172817 w 346586"/>
                  <a:gd name="connsiteY0" fmla="*/ 481251 h 481250"/>
                  <a:gd name="connsiteX1" fmla="*/ 29942 w 346586"/>
                  <a:gd name="connsiteY1" fmla="*/ 270748 h 481250"/>
                  <a:gd name="connsiteX2" fmla="*/ 50897 w 346586"/>
                  <a:gd name="connsiteY2" fmla="*/ 50721 h 481250"/>
                  <a:gd name="connsiteX3" fmla="*/ 50897 w 346586"/>
                  <a:gd name="connsiteY3" fmla="*/ 50721 h 481250"/>
                  <a:gd name="connsiteX4" fmla="*/ 295689 w 346586"/>
                  <a:gd name="connsiteY4" fmla="*/ 50721 h 481250"/>
                  <a:gd name="connsiteX5" fmla="*/ 295689 w 346586"/>
                  <a:gd name="connsiteY5" fmla="*/ 50721 h 481250"/>
                  <a:gd name="connsiteX6" fmla="*/ 316644 w 346586"/>
                  <a:gd name="connsiteY6" fmla="*/ 270748 h 481250"/>
                  <a:gd name="connsiteX7" fmla="*/ 172817 w 346586"/>
                  <a:gd name="connsiteY7" fmla="*/ 481251 h 48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6586" h="481250">
                    <a:moveTo>
                      <a:pt x="172817" y="481251"/>
                    </a:moveTo>
                    <a:lnTo>
                      <a:pt x="29942" y="270748"/>
                    </a:lnTo>
                    <a:cubicBezTo>
                      <a:pt x="-16731" y="202168"/>
                      <a:pt x="-8158" y="109776"/>
                      <a:pt x="50897" y="50721"/>
                    </a:cubicBezTo>
                    <a:lnTo>
                      <a:pt x="50897" y="50721"/>
                    </a:lnTo>
                    <a:cubicBezTo>
                      <a:pt x="118524" y="-16907"/>
                      <a:pt x="228062" y="-16907"/>
                      <a:pt x="295689" y="50721"/>
                    </a:cubicBezTo>
                    <a:lnTo>
                      <a:pt x="295689" y="50721"/>
                    </a:lnTo>
                    <a:cubicBezTo>
                      <a:pt x="354744" y="109776"/>
                      <a:pt x="363317" y="202168"/>
                      <a:pt x="316644" y="270748"/>
                    </a:cubicBezTo>
                    <a:lnTo>
                      <a:pt x="172817" y="48125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4EF3952-EB4D-BFF9-96F3-381FBC109643}"/>
                  </a:ext>
                </a:extLst>
              </p:cNvPr>
              <p:cNvSpPr/>
              <p:nvPr/>
            </p:nvSpPr>
            <p:spPr>
              <a:xfrm>
                <a:off x="5888212" y="4958846"/>
                <a:ext cx="424813" cy="424817"/>
              </a:xfrm>
              <a:custGeom>
                <a:avLst/>
                <a:gdLst>
                  <a:gd name="connsiteX0" fmla="*/ 146685 w 146685"/>
                  <a:gd name="connsiteY0" fmla="*/ 73343 h 146685"/>
                  <a:gd name="connsiteX1" fmla="*/ 73343 w 146685"/>
                  <a:gd name="connsiteY1" fmla="*/ 146685 h 146685"/>
                  <a:gd name="connsiteX2" fmla="*/ 0 w 146685"/>
                  <a:gd name="connsiteY2" fmla="*/ 73343 h 146685"/>
                  <a:gd name="connsiteX3" fmla="*/ 73343 w 146685"/>
                  <a:gd name="connsiteY3" fmla="*/ 0 h 146685"/>
                  <a:gd name="connsiteX4" fmla="*/ 146685 w 146685"/>
                  <a:gd name="connsiteY4" fmla="*/ 73343 h 146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85" h="146685">
                    <a:moveTo>
                      <a:pt x="146685" y="73343"/>
                    </a:moveTo>
                    <a:cubicBezTo>
                      <a:pt x="146685" y="113848"/>
                      <a:pt x="113848" y="146685"/>
                      <a:pt x="73343" y="146685"/>
                    </a:cubicBezTo>
                    <a:cubicBezTo>
                      <a:pt x="32837" y="146685"/>
                      <a:pt x="0" y="113848"/>
                      <a:pt x="0" y="73343"/>
                    </a:cubicBezTo>
                    <a:cubicBezTo>
                      <a:pt x="0" y="32837"/>
                      <a:pt x="32837" y="0"/>
                      <a:pt x="73343" y="0"/>
                    </a:cubicBezTo>
                    <a:cubicBezTo>
                      <a:pt x="113848" y="0"/>
                      <a:pt x="146685" y="32837"/>
                      <a:pt x="146685" y="7334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</p:grpSp>
      </p:grpSp>
      <p:sp>
        <p:nvSpPr>
          <p:cNvPr id="38" name="TextBox 18">
            <a:extLst>
              <a:ext uri="{FF2B5EF4-FFF2-40B4-BE49-F238E27FC236}">
                <a16:creationId xmlns:a16="http://schemas.microsoft.com/office/drawing/2014/main" id="{5B69A33D-69F1-2DE4-E6CB-91E3FF1AB368}"/>
              </a:ext>
            </a:extLst>
          </p:cNvPr>
          <p:cNvSpPr txBox="1"/>
          <p:nvPr/>
        </p:nvSpPr>
        <p:spPr>
          <a:xfrm>
            <a:off x="4760072" y="822890"/>
            <a:ext cx="2671856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7DE4CEC7-2FB3-D463-3D52-0D6DF3D14950}"/>
              </a:ext>
            </a:extLst>
          </p:cNvPr>
          <p:cNvSpPr txBox="1"/>
          <p:nvPr/>
        </p:nvSpPr>
        <p:spPr>
          <a:xfrm>
            <a:off x="8262368" y="2793790"/>
            <a:ext cx="2671856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DB55B004-8F43-0B07-B930-1D3055C39CD6}"/>
              </a:ext>
            </a:extLst>
          </p:cNvPr>
          <p:cNvSpPr txBox="1"/>
          <p:nvPr/>
        </p:nvSpPr>
        <p:spPr>
          <a:xfrm>
            <a:off x="8322529" y="4917744"/>
            <a:ext cx="2671856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</a:p>
        </p:txBody>
      </p:sp>
      <p:sp>
        <p:nvSpPr>
          <p:cNvPr id="41" name="TextBox 18">
            <a:extLst>
              <a:ext uri="{FF2B5EF4-FFF2-40B4-BE49-F238E27FC236}">
                <a16:creationId xmlns:a16="http://schemas.microsoft.com/office/drawing/2014/main" id="{5F3202CE-EC97-BE7B-9CA4-5404D1B0CA82}"/>
              </a:ext>
            </a:extLst>
          </p:cNvPr>
          <p:cNvSpPr txBox="1"/>
          <p:nvPr/>
        </p:nvSpPr>
        <p:spPr>
          <a:xfrm>
            <a:off x="1197615" y="2793790"/>
            <a:ext cx="2671856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</a:p>
        </p:txBody>
      </p:sp>
      <p:sp>
        <p:nvSpPr>
          <p:cNvPr id="42" name="TextBox 18">
            <a:extLst>
              <a:ext uri="{FF2B5EF4-FFF2-40B4-BE49-F238E27FC236}">
                <a16:creationId xmlns:a16="http://schemas.microsoft.com/office/drawing/2014/main" id="{CC5A8001-C875-5267-5C97-7EBCAF7A0870}"/>
              </a:ext>
            </a:extLst>
          </p:cNvPr>
          <p:cNvSpPr txBox="1"/>
          <p:nvPr/>
        </p:nvSpPr>
        <p:spPr>
          <a:xfrm>
            <a:off x="1257776" y="4917744"/>
            <a:ext cx="2671856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3F988A-13AC-DE55-87E7-F11FCB30E996}"/>
              </a:ext>
            </a:extLst>
          </p:cNvPr>
          <p:cNvSpPr txBox="1"/>
          <p:nvPr/>
        </p:nvSpPr>
        <p:spPr>
          <a:xfrm>
            <a:off x="4514541" y="3787996"/>
            <a:ext cx="3098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Roadmap Infographic</a:t>
            </a:r>
            <a:endParaRPr lang="en-ID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4" name="Graphic 43" descr="Daily calendar with solid fill">
            <a:extLst>
              <a:ext uri="{FF2B5EF4-FFF2-40B4-BE49-F238E27FC236}">
                <a16:creationId xmlns:a16="http://schemas.microsoft.com/office/drawing/2014/main" id="{0A7A2206-C7C8-0F2F-74ED-DD4444787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5948" y="3243886"/>
            <a:ext cx="194654" cy="194654"/>
          </a:xfrm>
          <a:prstGeom prst="rect">
            <a:avLst/>
          </a:prstGeom>
        </p:spPr>
      </p:pic>
      <p:pic>
        <p:nvPicPr>
          <p:cNvPr id="45" name="Graphic 44" descr="Meeting with solid fill">
            <a:extLst>
              <a:ext uri="{FF2B5EF4-FFF2-40B4-BE49-F238E27FC236}">
                <a16:creationId xmlns:a16="http://schemas.microsoft.com/office/drawing/2014/main" id="{BEBD5305-D9B4-0E3C-F5A3-283AF5A33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5456" y="3270194"/>
            <a:ext cx="180025" cy="180025"/>
          </a:xfrm>
          <a:prstGeom prst="rect">
            <a:avLst/>
          </a:prstGeom>
        </p:spPr>
      </p:pic>
      <p:pic>
        <p:nvPicPr>
          <p:cNvPr id="46" name="Graphic 45" descr="Group brainstorm with solid fill">
            <a:extLst>
              <a:ext uri="{FF2B5EF4-FFF2-40B4-BE49-F238E27FC236}">
                <a16:creationId xmlns:a16="http://schemas.microsoft.com/office/drawing/2014/main" id="{7BDBF85F-FFD8-D0F9-6DF5-F090CA5648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3263" y="2131324"/>
            <a:ext cx="225474" cy="225474"/>
          </a:xfrm>
          <a:prstGeom prst="rect">
            <a:avLst/>
          </a:prstGeom>
        </p:spPr>
      </p:pic>
      <p:pic>
        <p:nvPicPr>
          <p:cNvPr id="47" name="Graphic 46" descr="Open folder with solid fill">
            <a:extLst>
              <a:ext uri="{FF2B5EF4-FFF2-40B4-BE49-F238E27FC236}">
                <a16:creationId xmlns:a16="http://schemas.microsoft.com/office/drawing/2014/main" id="{EEA286E8-48B8-673E-2947-02C0E5CB25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60608" y="5396091"/>
            <a:ext cx="193667" cy="193667"/>
          </a:xfrm>
          <a:prstGeom prst="rect">
            <a:avLst/>
          </a:prstGeom>
        </p:spPr>
      </p:pic>
      <p:pic>
        <p:nvPicPr>
          <p:cNvPr id="48" name="Graphic 47" descr="Office Chair with solid fill">
            <a:extLst>
              <a:ext uri="{FF2B5EF4-FFF2-40B4-BE49-F238E27FC236}">
                <a16:creationId xmlns:a16="http://schemas.microsoft.com/office/drawing/2014/main" id="{45E512C0-8C6D-2649-F456-48134C3BE4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11067" y="5389654"/>
            <a:ext cx="207140" cy="20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58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424CD274-7BEB-BEBB-E2D2-7FC988729316}"/>
              </a:ext>
            </a:extLst>
          </p:cNvPr>
          <p:cNvSpPr txBox="1"/>
          <p:nvPr/>
        </p:nvSpPr>
        <p:spPr>
          <a:xfrm>
            <a:off x="2960729" y="558725"/>
            <a:ext cx="6270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Roadmap Infographic</a:t>
            </a:r>
            <a:endParaRPr lang="en-ID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EE4058-FE7A-C3A5-E5AE-C44A160E831A}"/>
              </a:ext>
            </a:extLst>
          </p:cNvPr>
          <p:cNvGrpSpPr/>
          <p:nvPr/>
        </p:nvGrpSpPr>
        <p:grpSpPr>
          <a:xfrm>
            <a:off x="1109922" y="2001503"/>
            <a:ext cx="9972156" cy="3878580"/>
            <a:chOff x="1123206" y="1800781"/>
            <a:chExt cx="9972156" cy="387858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2869C77-6051-AB6D-60BF-39A9248DE7A8}"/>
                </a:ext>
              </a:extLst>
            </p:cNvPr>
            <p:cNvGrpSpPr/>
            <p:nvPr/>
          </p:nvGrpSpPr>
          <p:grpSpPr>
            <a:xfrm>
              <a:off x="1390580" y="2887193"/>
              <a:ext cx="9410841" cy="1724039"/>
              <a:chOff x="774559" y="2513469"/>
              <a:chExt cx="9995041" cy="1831063"/>
            </a:xfrm>
          </p:grpSpPr>
          <p:sp>
            <p:nvSpPr>
              <p:cNvPr id="4" name="Google Shape;248;p18">
                <a:extLst>
                  <a:ext uri="{FF2B5EF4-FFF2-40B4-BE49-F238E27FC236}">
                    <a16:creationId xmlns:a16="http://schemas.microsoft.com/office/drawing/2014/main" id="{0861940B-14C9-D94F-114B-ADFC761ED86D}"/>
                  </a:ext>
                </a:extLst>
              </p:cNvPr>
              <p:cNvSpPr/>
              <p:nvPr/>
            </p:nvSpPr>
            <p:spPr>
              <a:xfrm>
                <a:off x="774559" y="2513469"/>
                <a:ext cx="9995041" cy="1831063"/>
              </a:xfrm>
              <a:custGeom>
                <a:avLst/>
                <a:gdLst/>
                <a:ahLst/>
                <a:cxnLst/>
                <a:rect l="l" t="t" r="r" b="b"/>
                <a:pathLst>
                  <a:path w="239174" h="43816" extrusionOk="0">
                    <a:moveTo>
                      <a:pt x="21863" y="0"/>
                    </a:moveTo>
                    <a:cubicBezTo>
                      <a:pt x="20934" y="0"/>
                      <a:pt x="20019" y="61"/>
                      <a:pt x="19122" y="179"/>
                    </a:cubicBezTo>
                    <a:cubicBezTo>
                      <a:pt x="17157" y="418"/>
                      <a:pt x="15300" y="941"/>
                      <a:pt x="13609" y="1632"/>
                    </a:cubicBezTo>
                    <a:cubicBezTo>
                      <a:pt x="11919" y="2311"/>
                      <a:pt x="10406" y="3192"/>
                      <a:pt x="9073" y="4156"/>
                    </a:cubicBezTo>
                    <a:cubicBezTo>
                      <a:pt x="6394" y="6085"/>
                      <a:pt x="4489" y="8395"/>
                      <a:pt x="3156" y="10574"/>
                    </a:cubicBezTo>
                    <a:cubicBezTo>
                      <a:pt x="1846" y="12764"/>
                      <a:pt x="1096" y="14848"/>
                      <a:pt x="667" y="16551"/>
                    </a:cubicBezTo>
                    <a:cubicBezTo>
                      <a:pt x="239" y="18277"/>
                      <a:pt x="108" y="19622"/>
                      <a:pt x="48" y="20527"/>
                    </a:cubicBezTo>
                    <a:cubicBezTo>
                      <a:pt x="12" y="20980"/>
                      <a:pt x="24" y="21325"/>
                      <a:pt x="12" y="21563"/>
                    </a:cubicBezTo>
                    <a:cubicBezTo>
                      <a:pt x="0" y="21789"/>
                      <a:pt x="0" y="21908"/>
                      <a:pt x="0" y="21908"/>
                    </a:cubicBezTo>
                    <a:lnTo>
                      <a:pt x="11264" y="21908"/>
                    </a:lnTo>
                    <a:cubicBezTo>
                      <a:pt x="11264" y="21908"/>
                      <a:pt x="11264" y="21849"/>
                      <a:pt x="11264" y="21730"/>
                    </a:cubicBezTo>
                    <a:cubicBezTo>
                      <a:pt x="11276" y="21623"/>
                      <a:pt x="11264" y="21456"/>
                      <a:pt x="11288" y="21230"/>
                    </a:cubicBezTo>
                    <a:cubicBezTo>
                      <a:pt x="11311" y="20789"/>
                      <a:pt x="11383" y="20134"/>
                      <a:pt x="11585" y="19301"/>
                    </a:cubicBezTo>
                    <a:cubicBezTo>
                      <a:pt x="11788" y="18467"/>
                      <a:pt x="12157" y="17467"/>
                      <a:pt x="12788" y="16396"/>
                    </a:cubicBezTo>
                    <a:cubicBezTo>
                      <a:pt x="13443" y="15348"/>
                      <a:pt x="14371" y="14205"/>
                      <a:pt x="15681" y="13276"/>
                    </a:cubicBezTo>
                    <a:cubicBezTo>
                      <a:pt x="16979" y="12336"/>
                      <a:pt x="18622" y="11586"/>
                      <a:pt x="20551" y="11347"/>
                    </a:cubicBezTo>
                    <a:cubicBezTo>
                      <a:pt x="20987" y="11287"/>
                      <a:pt x="21439" y="11257"/>
                      <a:pt x="21900" y="11257"/>
                    </a:cubicBezTo>
                    <a:cubicBezTo>
                      <a:pt x="22444" y="11257"/>
                      <a:pt x="23002" y="11299"/>
                      <a:pt x="23563" y="11383"/>
                    </a:cubicBezTo>
                    <a:cubicBezTo>
                      <a:pt x="24075" y="11467"/>
                      <a:pt x="24587" y="11586"/>
                      <a:pt x="25099" y="11740"/>
                    </a:cubicBezTo>
                    <a:cubicBezTo>
                      <a:pt x="25611" y="11907"/>
                      <a:pt x="26123" y="12109"/>
                      <a:pt x="26623" y="12360"/>
                    </a:cubicBezTo>
                    <a:cubicBezTo>
                      <a:pt x="27623" y="12848"/>
                      <a:pt x="28575" y="13526"/>
                      <a:pt x="29421" y="14360"/>
                    </a:cubicBezTo>
                    <a:cubicBezTo>
                      <a:pt x="30254" y="15193"/>
                      <a:pt x="30980" y="16193"/>
                      <a:pt x="31528" y="17324"/>
                    </a:cubicBezTo>
                    <a:cubicBezTo>
                      <a:pt x="32064" y="18456"/>
                      <a:pt x="32409" y="19694"/>
                      <a:pt x="32516" y="21003"/>
                    </a:cubicBezTo>
                    <a:cubicBezTo>
                      <a:pt x="32528" y="21170"/>
                      <a:pt x="32552" y="21337"/>
                      <a:pt x="32552" y="21503"/>
                    </a:cubicBezTo>
                    <a:cubicBezTo>
                      <a:pt x="32552" y="21706"/>
                      <a:pt x="32564" y="21908"/>
                      <a:pt x="32564" y="22111"/>
                    </a:cubicBezTo>
                    <a:cubicBezTo>
                      <a:pt x="32576" y="22444"/>
                      <a:pt x="32576" y="22789"/>
                      <a:pt x="32600" y="23135"/>
                    </a:cubicBezTo>
                    <a:cubicBezTo>
                      <a:pt x="32624" y="23468"/>
                      <a:pt x="32647" y="23813"/>
                      <a:pt x="32671" y="24159"/>
                    </a:cubicBezTo>
                    <a:cubicBezTo>
                      <a:pt x="32814" y="25528"/>
                      <a:pt x="33088" y="26909"/>
                      <a:pt x="33505" y="28266"/>
                    </a:cubicBezTo>
                    <a:cubicBezTo>
                      <a:pt x="34326" y="30969"/>
                      <a:pt x="35695" y="33576"/>
                      <a:pt x="37565" y="35839"/>
                    </a:cubicBezTo>
                    <a:cubicBezTo>
                      <a:pt x="39422" y="38101"/>
                      <a:pt x="41791" y="40030"/>
                      <a:pt x="44494" y="41411"/>
                    </a:cubicBezTo>
                    <a:cubicBezTo>
                      <a:pt x="47209" y="42804"/>
                      <a:pt x="50281" y="43649"/>
                      <a:pt x="53412" y="43792"/>
                    </a:cubicBezTo>
                    <a:cubicBezTo>
                      <a:pt x="53745" y="43807"/>
                      <a:pt x="54080" y="43815"/>
                      <a:pt x="54415" y="43815"/>
                    </a:cubicBezTo>
                    <a:cubicBezTo>
                      <a:pt x="57218" y="43815"/>
                      <a:pt x="60078" y="43280"/>
                      <a:pt x="62758" y="42185"/>
                    </a:cubicBezTo>
                    <a:cubicBezTo>
                      <a:pt x="65771" y="40970"/>
                      <a:pt x="68509" y="39029"/>
                      <a:pt x="70735" y="36577"/>
                    </a:cubicBezTo>
                    <a:cubicBezTo>
                      <a:pt x="72950" y="34124"/>
                      <a:pt x="74653" y="31112"/>
                      <a:pt x="75557" y="27826"/>
                    </a:cubicBezTo>
                    <a:cubicBezTo>
                      <a:pt x="76022" y="26195"/>
                      <a:pt x="76296" y="24492"/>
                      <a:pt x="76355" y="22777"/>
                    </a:cubicBezTo>
                    <a:cubicBezTo>
                      <a:pt x="76367" y="22420"/>
                      <a:pt x="76379" y="22063"/>
                      <a:pt x="76379" y="21706"/>
                    </a:cubicBezTo>
                    <a:lnTo>
                      <a:pt x="76391" y="21384"/>
                    </a:lnTo>
                    <a:cubicBezTo>
                      <a:pt x="76391" y="21289"/>
                      <a:pt x="76403" y="21182"/>
                      <a:pt x="76415" y="21075"/>
                    </a:cubicBezTo>
                    <a:cubicBezTo>
                      <a:pt x="76439" y="20658"/>
                      <a:pt x="76510" y="20241"/>
                      <a:pt x="76581" y="19825"/>
                    </a:cubicBezTo>
                    <a:cubicBezTo>
                      <a:pt x="76903" y="18182"/>
                      <a:pt x="77629" y="16598"/>
                      <a:pt x="78713" y="15253"/>
                    </a:cubicBezTo>
                    <a:cubicBezTo>
                      <a:pt x="79784" y="13907"/>
                      <a:pt x="81201" y="12824"/>
                      <a:pt x="82796" y="12133"/>
                    </a:cubicBezTo>
                    <a:cubicBezTo>
                      <a:pt x="84116" y="11562"/>
                      <a:pt x="85557" y="11260"/>
                      <a:pt x="87020" y="11260"/>
                    </a:cubicBezTo>
                    <a:cubicBezTo>
                      <a:pt x="87326" y="11260"/>
                      <a:pt x="87633" y="11273"/>
                      <a:pt x="87940" y="11300"/>
                    </a:cubicBezTo>
                    <a:cubicBezTo>
                      <a:pt x="89702" y="11443"/>
                      <a:pt x="91417" y="12038"/>
                      <a:pt x="92905" y="13026"/>
                    </a:cubicBezTo>
                    <a:cubicBezTo>
                      <a:pt x="93655" y="13526"/>
                      <a:pt x="94334" y="14122"/>
                      <a:pt x="94941" y="14776"/>
                    </a:cubicBezTo>
                    <a:cubicBezTo>
                      <a:pt x="95536" y="15455"/>
                      <a:pt x="96072" y="16193"/>
                      <a:pt x="96477" y="16991"/>
                    </a:cubicBezTo>
                    <a:lnTo>
                      <a:pt x="96632" y="17289"/>
                    </a:lnTo>
                    <a:lnTo>
                      <a:pt x="96763" y="17598"/>
                    </a:lnTo>
                    <a:cubicBezTo>
                      <a:pt x="96870" y="17801"/>
                      <a:pt x="96941" y="18015"/>
                      <a:pt x="97024" y="18217"/>
                    </a:cubicBezTo>
                    <a:cubicBezTo>
                      <a:pt x="97167" y="18646"/>
                      <a:pt x="97310" y="19075"/>
                      <a:pt x="97405" y="19515"/>
                    </a:cubicBezTo>
                    <a:cubicBezTo>
                      <a:pt x="97513" y="19956"/>
                      <a:pt x="97572" y="20396"/>
                      <a:pt x="97632" y="20849"/>
                    </a:cubicBezTo>
                    <a:cubicBezTo>
                      <a:pt x="97632" y="21075"/>
                      <a:pt x="97667" y="21301"/>
                      <a:pt x="97667" y="21527"/>
                    </a:cubicBezTo>
                    <a:lnTo>
                      <a:pt x="97691" y="22539"/>
                    </a:lnTo>
                    <a:cubicBezTo>
                      <a:pt x="97786" y="26254"/>
                      <a:pt x="98882" y="29993"/>
                      <a:pt x="100811" y="33195"/>
                    </a:cubicBezTo>
                    <a:cubicBezTo>
                      <a:pt x="102751" y="36410"/>
                      <a:pt x="105514" y="39125"/>
                      <a:pt x="108788" y="40970"/>
                    </a:cubicBezTo>
                    <a:cubicBezTo>
                      <a:pt x="110419" y="41899"/>
                      <a:pt x="112181" y="42601"/>
                      <a:pt x="114003" y="43089"/>
                    </a:cubicBezTo>
                    <a:cubicBezTo>
                      <a:pt x="115836" y="43578"/>
                      <a:pt x="117718" y="43804"/>
                      <a:pt x="119587" y="43816"/>
                    </a:cubicBezTo>
                    <a:cubicBezTo>
                      <a:pt x="121456" y="43804"/>
                      <a:pt x="123349" y="43578"/>
                      <a:pt x="125171" y="43089"/>
                    </a:cubicBezTo>
                    <a:cubicBezTo>
                      <a:pt x="126992" y="42601"/>
                      <a:pt x="128755" y="41899"/>
                      <a:pt x="130386" y="40970"/>
                    </a:cubicBezTo>
                    <a:cubicBezTo>
                      <a:pt x="133672" y="39125"/>
                      <a:pt x="136422" y="36410"/>
                      <a:pt x="138363" y="33195"/>
                    </a:cubicBezTo>
                    <a:cubicBezTo>
                      <a:pt x="140292" y="29993"/>
                      <a:pt x="141387" y="26254"/>
                      <a:pt x="141482" y="22539"/>
                    </a:cubicBezTo>
                    <a:lnTo>
                      <a:pt x="141506" y="21527"/>
                    </a:lnTo>
                    <a:cubicBezTo>
                      <a:pt x="141506" y="21301"/>
                      <a:pt x="141542" y="21075"/>
                      <a:pt x="141554" y="20849"/>
                    </a:cubicBezTo>
                    <a:cubicBezTo>
                      <a:pt x="141601" y="20396"/>
                      <a:pt x="141661" y="19956"/>
                      <a:pt x="141768" y="19515"/>
                    </a:cubicBezTo>
                    <a:cubicBezTo>
                      <a:pt x="141863" y="19075"/>
                      <a:pt x="142006" y="18646"/>
                      <a:pt x="142149" y="18217"/>
                    </a:cubicBezTo>
                    <a:cubicBezTo>
                      <a:pt x="142244" y="18015"/>
                      <a:pt x="142304" y="17801"/>
                      <a:pt x="142411" y="17598"/>
                    </a:cubicBezTo>
                    <a:lnTo>
                      <a:pt x="142542" y="17289"/>
                    </a:lnTo>
                    <a:lnTo>
                      <a:pt x="142697" y="16991"/>
                    </a:lnTo>
                    <a:cubicBezTo>
                      <a:pt x="143102" y="16193"/>
                      <a:pt x="143637" y="15455"/>
                      <a:pt x="144233" y="14776"/>
                    </a:cubicBezTo>
                    <a:cubicBezTo>
                      <a:pt x="144840" y="14122"/>
                      <a:pt x="145519" y="13526"/>
                      <a:pt x="146269" y="13026"/>
                    </a:cubicBezTo>
                    <a:cubicBezTo>
                      <a:pt x="147757" y="12038"/>
                      <a:pt x="149471" y="11443"/>
                      <a:pt x="151234" y="11300"/>
                    </a:cubicBezTo>
                    <a:cubicBezTo>
                      <a:pt x="151541" y="11273"/>
                      <a:pt x="151847" y="11260"/>
                      <a:pt x="152154" y="11260"/>
                    </a:cubicBezTo>
                    <a:cubicBezTo>
                      <a:pt x="153616" y="11260"/>
                      <a:pt x="155058" y="11562"/>
                      <a:pt x="156377" y="12133"/>
                    </a:cubicBezTo>
                    <a:cubicBezTo>
                      <a:pt x="157973" y="12824"/>
                      <a:pt x="159389" y="13907"/>
                      <a:pt x="160461" y="15253"/>
                    </a:cubicBezTo>
                    <a:cubicBezTo>
                      <a:pt x="161544" y="16598"/>
                      <a:pt x="162271" y="18182"/>
                      <a:pt x="162592" y="19825"/>
                    </a:cubicBezTo>
                    <a:cubicBezTo>
                      <a:pt x="162664" y="20241"/>
                      <a:pt x="162735" y="20658"/>
                      <a:pt x="162759" y="21075"/>
                    </a:cubicBezTo>
                    <a:cubicBezTo>
                      <a:pt x="162771" y="21182"/>
                      <a:pt x="162783" y="21289"/>
                      <a:pt x="162783" y="21396"/>
                    </a:cubicBezTo>
                    <a:lnTo>
                      <a:pt x="162795" y="21706"/>
                    </a:lnTo>
                    <a:cubicBezTo>
                      <a:pt x="162795" y="22063"/>
                      <a:pt x="162806" y="22420"/>
                      <a:pt x="162818" y="22789"/>
                    </a:cubicBezTo>
                    <a:cubicBezTo>
                      <a:pt x="162878" y="24492"/>
                      <a:pt x="163152" y="26195"/>
                      <a:pt x="163616" y="27838"/>
                    </a:cubicBezTo>
                    <a:cubicBezTo>
                      <a:pt x="164521" y="31112"/>
                      <a:pt x="166224" y="34124"/>
                      <a:pt x="168438" y="36577"/>
                    </a:cubicBezTo>
                    <a:cubicBezTo>
                      <a:pt x="170665" y="39041"/>
                      <a:pt x="173403" y="40970"/>
                      <a:pt x="176415" y="42185"/>
                    </a:cubicBezTo>
                    <a:cubicBezTo>
                      <a:pt x="179095" y="43280"/>
                      <a:pt x="181955" y="43815"/>
                      <a:pt x="184759" y="43815"/>
                    </a:cubicBezTo>
                    <a:cubicBezTo>
                      <a:pt x="185094" y="43815"/>
                      <a:pt x="185428" y="43807"/>
                      <a:pt x="185762" y="43792"/>
                    </a:cubicBezTo>
                    <a:cubicBezTo>
                      <a:pt x="188893" y="43649"/>
                      <a:pt x="191965" y="42804"/>
                      <a:pt x="194680" y="41411"/>
                    </a:cubicBezTo>
                    <a:cubicBezTo>
                      <a:pt x="197382" y="40030"/>
                      <a:pt x="199752" y="38101"/>
                      <a:pt x="201609" y="35839"/>
                    </a:cubicBezTo>
                    <a:cubicBezTo>
                      <a:pt x="203478" y="33576"/>
                      <a:pt x="204847" y="30969"/>
                      <a:pt x="205669" y="28266"/>
                    </a:cubicBezTo>
                    <a:cubicBezTo>
                      <a:pt x="206086" y="26909"/>
                      <a:pt x="206360" y="25528"/>
                      <a:pt x="206502" y="24159"/>
                    </a:cubicBezTo>
                    <a:cubicBezTo>
                      <a:pt x="206526" y="23813"/>
                      <a:pt x="206550" y="23468"/>
                      <a:pt x="206574" y="23135"/>
                    </a:cubicBezTo>
                    <a:cubicBezTo>
                      <a:pt x="206598" y="22789"/>
                      <a:pt x="206598" y="22444"/>
                      <a:pt x="206610" y="22111"/>
                    </a:cubicBezTo>
                    <a:cubicBezTo>
                      <a:pt x="206610" y="21908"/>
                      <a:pt x="206621" y="21706"/>
                      <a:pt x="206621" y="21503"/>
                    </a:cubicBezTo>
                    <a:cubicBezTo>
                      <a:pt x="206621" y="21337"/>
                      <a:pt x="206645" y="21170"/>
                      <a:pt x="206657" y="21003"/>
                    </a:cubicBezTo>
                    <a:cubicBezTo>
                      <a:pt x="206764" y="19694"/>
                      <a:pt x="207110" y="18456"/>
                      <a:pt x="207645" y="17324"/>
                    </a:cubicBezTo>
                    <a:cubicBezTo>
                      <a:pt x="208193" y="16205"/>
                      <a:pt x="208919" y="15193"/>
                      <a:pt x="209753" y="14360"/>
                    </a:cubicBezTo>
                    <a:cubicBezTo>
                      <a:pt x="210598" y="13526"/>
                      <a:pt x="211551" y="12848"/>
                      <a:pt x="212551" y="12360"/>
                    </a:cubicBezTo>
                    <a:cubicBezTo>
                      <a:pt x="213051" y="12109"/>
                      <a:pt x="213563" y="11907"/>
                      <a:pt x="214075" y="11740"/>
                    </a:cubicBezTo>
                    <a:cubicBezTo>
                      <a:pt x="214587" y="11586"/>
                      <a:pt x="215099" y="11467"/>
                      <a:pt x="215611" y="11383"/>
                    </a:cubicBezTo>
                    <a:cubicBezTo>
                      <a:pt x="216185" y="11304"/>
                      <a:pt x="216755" y="11261"/>
                      <a:pt x="217311" y="11261"/>
                    </a:cubicBezTo>
                    <a:cubicBezTo>
                      <a:pt x="217759" y="11261"/>
                      <a:pt x="218198" y="11289"/>
                      <a:pt x="218623" y="11347"/>
                    </a:cubicBezTo>
                    <a:cubicBezTo>
                      <a:pt x="220552" y="11586"/>
                      <a:pt x="222207" y="12336"/>
                      <a:pt x="223493" y="13276"/>
                    </a:cubicBezTo>
                    <a:cubicBezTo>
                      <a:pt x="224802" y="14217"/>
                      <a:pt x="225743" y="15348"/>
                      <a:pt x="226386" y="16396"/>
                    </a:cubicBezTo>
                    <a:cubicBezTo>
                      <a:pt x="227017" y="17467"/>
                      <a:pt x="227386" y="18467"/>
                      <a:pt x="227588" y="19301"/>
                    </a:cubicBezTo>
                    <a:cubicBezTo>
                      <a:pt x="227791" y="20134"/>
                      <a:pt x="227862" y="20789"/>
                      <a:pt x="227886" y="21230"/>
                    </a:cubicBezTo>
                    <a:cubicBezTo>
                      <a:pt x="227910" y="21456"/>
                      <a:pt x="227898" y="21623"/>
                      <a:pt x="227910" y="21730"/>
                    </a:cubicBezTo>
                    <a:cubicBezTo>
                      <a:pt x="227910" y="21849"/>
                      <a:pt x="227910" y="21908"/>
                      <a:pt x="227910" y="21908"/>
                    </a:cubicBezTo>
                    <a:lnTo>
                      <a:pt x="239173" y="21908"/>
                    </a:lnTo>
                    <a:cubicBezTo>
                      <a:pt x="239173" y="21908"/>
                      <a:pt x="239173" y="21789"/>
                      <a:pt x="239161" y="21563"/>
                    </a:cubicBezTo>
                    <a:cubicBezTo>
                      <a:pt x="239161" y="21325"/>
                      <a:pt x="239161" y="20980"/>
                      <a:pt x="239126" y="20527"/>
                    </a:cubicBezTo>
                    <a:cubicBezTo>
                      <a:pt x="239078" y="19622"/>
                      <a:pt x="238935" y="18277"/>
                      <a:pt x="238506" y="16551"/>
                    </a:cubicBezTo>
                    <a:cubicBezTo>
                      <a:pt x="238078" y="14848"/>
                      <a:pt x="237340" y="12764"/>
                      <a:pt x="236018" y="10574"/>
                    </a:cubicBezTo>
                    <a:cubicBezTo>
                      <a:pt x="234685" y="8395"/>
                      <a:pt x="232780" y="6085"/>
                      <a:pt x="230101" y="4156"/>
                    </a:cubicBezTo>
                    <a:cubicBezTo>
                      <a:pt x="228767" y="3192"/>
                      <a:pt x="227255" y="2311"/>
                      <a:pt x="225564" y="1632"/>
                    </a:cubicBezTo>
                    <a:cubicBezTo>
                      <a:pt x="223874" y="941"/>
                      <a:pt x="222028" y="418"/>
                      <a:pt x="220052" y="179"/>
                    </a:cubicBezTo>
                    <a:cubicBezTo>
                      <a:pt x="219160" y="61"/>
                      <a:pt x="218246" y="0"/>
                      <a:pt x="217315" y="0"/>
                    </a:cubicBezTo>
                    <a:cubicBezTo>
                      <a:pt x="216196" y="0"/>
                      <a:pt x="215053" y="87"/>
                      <a:pt x="213896" y="263"/>
                    </a:cubicBezTo>
                    <a:cubicBezTo>
                      <a:pt x="212837" y="429"/>
                      <a:pt x="211765" y="668"/>
                      <a:pt x="210705" y="1001"/>
                    </a:cubicBezTo>
                    <a:cubicBezTo>
                      <a:pt x="209646" y="1334"/>
                      <a:pt x="208586" y="1763"/>
                      <a:pt x="207562" y="2263"/>
                    </a:cubicBezTo>
                    <a:cubicBezTo>
                      <a:pt x="205502" y="3275"/>
                      <a:pt x="203550" y="4656"/>
                      <a:pt x="201811" y="6371"/>
                    </a:cubicBezTo>
                    <a:cubicBezTo>
                      <a:pt x="200097" y="8097"/>
                      <a:pt x="198609" y="10145"/>
                      <a:pt x="197489" y="12467"/>
                    </a:cubicBezTo>
                    <a:cubicBezTo>
                      <a:pt x="196382" y="14788"/>
                      <a:pt x="195656" y="17384"/>
                      <a:pt x="195442" y="20075"/>
                    </a:cubicBezTo>
                    <a:cubicBezTo>
                      <a:pt x="195418" y="20408"/>
                      <a:pt x="195382" y="20753"/>
                      <a:pt x="195370" y="21087"/>
                    </a:cubicBezTo>
                    <a:cubicBezTo>
                      <a:pt x="195370" y="21396"/>
                      <a:pt x="195358" y="21694"/>
                      <a:pt x="195358" y="22004"/>
                    </a:cubicBezTo>
                    <a:cubicBezTo>
                      <a:pt x="195346" y="22170"/>
                      <a:pt x="195346" y="22337"/>
                      <a:pt x="195334" y="22504"/>
                    </a:cubicBezTo>
                    <a:cubicBezTo>
                      <a:pt x="195322" y="22670"/>
                      <a:pt x="195311" y="22837"/>
                      <a:pt x="195299" y="23016"/>
                    </a:cubicBezTo>
                    <a:cubicBezTo>
                      <a:pt x="195227" y="23682"/>
                      <a:pt x="195096" y="24349"/>
                      <a:pt x="194894" y="25004"/>
                    </a:cubicBezTo>
                    <a:cubicBezTo>
                      <a:pt x="194501" y="26302"/>
                      <a:pt x="193834" y="27564"/>
                      <a:pt x="192929" y="28671"/>
                    </a:cubicBezTo>
                    <a:cubicBezTo>
                      <a:pt x="192013" y="29778"/>
                      <a:pt x="190858" y="30719"/>
                      <a:pt x="189548" y="31386"/>
                    </a:cubicBezTo>
                    <a:cubicBezTo>
                      <a:pt x="188226" y="32064"/>
                      <a:pt x="186762" y="32469"/>
                      <a:pt x="185226" y="32541"/>
                    </a:cubicBezTo>
                    <a:cubicBezTo>
                      <a:pt x="185055" y="32548"/>
                      <a:pt x="184883" y="32552"/>
                      <a:pt x="184712" y="32552"/>
                    </a:cubicBezTo>
                    <a:cubicBezTo>
                      <a:pt x="183337" y="32552"/>
                      <a:pt x="181970" y="32296"/>
                      <a:pt x="180678" y="31767"/>
                    </a:cubicBezTo>
                    <a:cubicBezTo>
                      <a:pt x="179225" y="31183"/>
                      <a:pt x="177892" y="30231"/>
                      <a:pt x="176796" y="29040"/>
                    </a:cubicBezTo>
                    <a:cubicBezTo>
                      <a:pt x="175713" y="27826"/>
                      <a:pt x="174891" y="26373"/>
                      <a:pt x="174451" y="24790"/>
                    </a:cubicBezTo>
                    <a:cubicBezTo>
                      <a:pt x="174236" y="24004"/>
                      <a:pt x="174094" y="23182"/>
                      <a:pt x="174070" y="22337"/>
                    </a:cubicBezTo>
                    <a:lnTo>
                      <a:pt x="174046" y="21503"/>
                    </a:lnTo>
                    <a:lnTo>
                      <a:pt x="174034" y="20861"/>
                    </a:lnTo>
                    <a:cubicBezTo>
                      <a:pt x="174022" y="20646"/>
                      <a:pt x="173998" y="20432"/>
                      <a:pt x="173986" y="20218"/>
                    </a:cubicBezTo>
                    <a:cubicBezTo>
                      <a:pt x="173927" y="19360"/>
                      <a:pt x="173796" y="18503"/>
                      <a:pt x="173641" y="17646"/>
                    </a:cubicBezTo>
                    <a:cubicBezTo>
                      <a:pt x="172963" y="14241"/>
                      <a:pt x="171450" y="10966"/>
                      <a:pt x="169248" y="8216"/>
                    </a:cubicBezTo>
                    <a:cubicBezTo>
                      <a:pt x="167045" y="5466"/>
                      <a:pt x="164152" y="3227"/>
                      <a:pt x="160854" y="1799"/>
                    </a:cubicBezTo>
                    <a:cubicBezTo>
                      <a:pt x="159211" y="1084"/>
                      <a:pt x="157461" y="584"/>
                      <a:pt x="155687" y="287"/>
                    </a:cubicBezTo>
                    <a:cubicBezTo>
                      <a:pt x="154533" y="94"/>
                      <a:pt x="153370" y="1"/>
                      <a:pt x="152203" y="1"/>
                    </a:cubicBezTo>
                    <a:cubicBezTo>
                      <a:pt x="151563" y="1"/>
                      <a:pt x="150922" y="29"/>
                      <a:pt x="150281" y="84"/>
                    </a:cubicBezTo>
                    <a:cubicBezTo>
                      <a:pt x="146674" y="370"/>
                      <a:pt x="143090" y="1620"/>
                      <a:pt x="140042" y="3644"/>
                    </a:cubicBezTo>
                    <a:cubicBezTo>
                      <a:pt x="138506" y="4668"/>
                      <a:pt x="137113" y="5883"/>
                      <a:pt x="135875" y="7240"/>
                    </a:cubicBezTo>
                    <a:cubicBezTo>
                      <a:pt x="134648" y="8621"/>
                      <a:pt x="133565" y="10133"/>
                      <a:pt x="132719" y="11788"/>
                    </a:cubicBezTo>
                    <a:lnTo>
                      <a:pt x="132398" y="12407"/>
                    </a:lnTo>
                    <a:lnTo>
                      <a:pt x="132112" y="13038"/>
                    </a:lnTo>
                    <a:cubicBezTo>
                      <a:pt x="131922" y="13455"/>
                      <a:pt x="131755" y="13895"/>
                      <a:pt x="131588" y="14324"/>
                    </a:cubicBezTo>
                    <a:cubicBezTo>
                      <a:pt x="131279" y="15205"/>
                      <a:pt x="130993" y="16086"/>
                      <a:pt x="130791" y="17003"/>
                    </a:cubicBezTo>
                    <a:cubicBezTo>
                      <a:pt x="130576" y="17908"/>
                      <a:pt x="130445" y="18837"/>
                      <a:pt x="130338" y="19753"/>
                    </a:cubicBezTo>
                    <a:cubicBezTo>
                      <a:pt x="130314" y="20218"/>
                      <a:pt x="130255" y="20682"/>
                      <a:pt x="130255" y="21146"/>
                    </a:cubicBezTo>
                    <a:lnTo>
                      <a:pt x="130231" y="22218"/>
                    </a:lnTo>
                    <a:cubicBezTo>
                      <a:pt x="130183" y="24040"/>
                      <a:pt x="129659" y="25825"/>
                      <a:pt x="128719" y="27385"/>
                    </a:cubicBezTo>
                    <a:cubicBezTo>
                      <a:pt x="127778" y="28945"/>
                      <a:pt x="126421" y="30278"/>
                      <a:pt x="124826" y="31171"/>
                    </a:cubicBezTo>
                    <a:cubicBezTo>
                      <a:pt x="124040" y="31636"/>
                      <a:pt x="123182" y="31969"/>
                      <a:pt x="122301" y="32207"/>
                    </a:cubicBezTo>
                    <a:cubicBezTo>
                      <a:pt x="121420" y="32433"/>
                      <a:pt x="120515" y="32552"/>
                      <a:pt x="119587" y="32552"/>
                    </a:cubicBezTo>
                    <a:cubicBezTo>
                      <a:pt x="118658" y="32552"/>
                      <a:pt x="117753" y="32433"/>
                      <a:pt x="116872" y="32207"/>
                    </a:cubicBezTo>
                    <a:cubicBezTo>
                      <a:pt x="115991" y="31969"/>
                      <a:pt x="115134" y="31636"/>
                      <a:pt x="114348" y="31171"/>
                    </a:cubicBezTo>
                    <a:cubicBezTo>
                      <a:pt x="112753" y="30278"/>
                      <a:pt x="111407" y="28945"/>
                      <a:pt x="110455" y="27385"/>
                    </a:cubicBezTo>
                    <a:cubicBezTo>
                      <a:pt x="109526" y="25825"/>
                      <a:pt x="108990" y="24051"/>
                      <a:pt x="108943" y="22218"/>
                    </a:cubicBezTo>
                    <a:lnTo>
                      <a:pt x="108919" y="21146"/>
                    </a:lnTo>
                    <a:cubicBezTo>
                      <a:pt x="108919" y="20682"/>
                      <a:pt x="108859" y="20218"/>
                      <a:pt x="108835" y="19753"/>
                    </a:cubicBezTo>
                    <a:cubicBezTo>
                      <a:pt x="108728" y="18837"/>
                      <a:pt x="108597" y="17908"/>
                      <a:pt x="108383" y="17003"/>
                    </a:cubicBezTo>
                    <a:cubicBezTo>
                      <a:pt x="108181" y="16098"/>
                      <a:pt x="107895" y="15205"/>
                      <a:pt x="107585" y="14324"/>
                    </a:cubicBezTo>
                    <a:cubicBezTo>
                      <a:pt x="107419" y="13895"/>
                      <a:pt x="107264" y="13455"/>
                      <a:pt x="107061" y="13038"/>
                    </a:cubicBezTo>
                    <a:lnTo>
                      <a:pt x="106776" y="12407"/>
                    </a:lnTo>
                    <a:lnTo>
                      <a:pt x="106454" y="11788"/>
                    </a:lnTo>
                    <a:cubicBezTo>
                      <a:pt x="105609" y="10133"/>
                      <a:pt x="104525" y="8621"/>
                      <a:pt x="103299" y="7240"/>
                    </a:cubicBezTo>
                    <a:cubicBezTo>
                      <a:pt x="102061" y="5883"/>
                      <a:pt x="100668" y="4668"/>
                      <a:pt x="99144" y="3644"/>
                    </a:cubicBezTo>
                    <a:cubicBezTo>
                      <a:pt x="96084" y="1620"/>
                      <a:pt x="92512" y="370"/>
                      <a:pt x="88892" y="84"/>
                    </a:cubicBezTo>
                    <a:cubicBezTo>
                      <a:pt x="88252" y="29"/>
                      <a:pt x="87611" y="1"/>
                      <a:pt x="86971" y="1"/>
                    </a:cubicBezTo>
                    <a:cubicBezTo>
                      <a:pt x="85804" y="1"/>
                      <a:pt x="84640" y="94"/>
                      <a:pt x="83487" y="287"/>
                    </a:cubicBezTo>
                    <a:cubicBezTo>
                      <a:pt x="81713" y="584"/>
                      <a:pt x="79963" y="1084"/>
                      <a:pt x="78320" y="1799"/>
                    </a:cubicBezTo>
                    <a:cubicBezTo>
                      <a:pt x="75022" y="3227"/>
                      <a:pt x="72128" y="5466"/>
                      <a:pt x="69926" y="8216"/>
                    </a:cubicBezTo>
                    <a:cubicBezTo>
                      <a:pt x="67723" y="10966"/>
                      <a:pt x="66211" y="14241"/>
                      <a:pt x="65532" y="17646"/>
                    </a:cubicBezTo>
                    <a:cubicBezTo>
                      <a:pt x="65378" y="18503"/>
                      <a:pt x="65247" y="19360"/>
                      <a:pt x="65187" y="20218"/>
                    </a:cubicBezTo>
                    <a:cubicBezTo>
                      <a:pt x="65175" y="20432"/>
                      <a:pt x="65151" y="20646"/>
                      <a:pt x="65151" y="20861"/>
                    </a:cubicBezTo>
                    <a:lnTo>
                      <a:pt x="65128" y="21503"/>
                    </a:lnTo>
                    <a:lnTo>
                      <a:pt x="65104" y="22337"/>
                    </a:lnTo>
                    <a:cubicBezTo>
                      <a:pt x="65080" y="23182"/>
                      <a:pt x="64949" y="24004"/>
                      <a:pt x="64723" y="24790"/>
                    </a:cubicBezTo>
                    <a:cubicBezTo>
                      <a:pt x="64282" y="26373"/>
                      <a:pt x="63461" y="27826"/>
                      <a:pt x="62377" y="29040"/>
                    </a:cubicBezTo>
                    <a:cubicBezTo>
                      <a:pt x="61294" y="30231"/>
                      <a:pt x="59948" y="31183"/>
                      <a:pt x="58496" y="31767"/>
                    </a:cubicBezTo>
                    <a:cubicBezTo>
                      <a:pt x="57204" y="32296"/>
                      <a:pt x="55837" y="32552"/>
                      <a:pt x="54461" y="32552"/>
                    </a:cubicBezTo>
                    <a:cubicBezTo>
                      <a:pt x="54290" y="32552"/>
                      <a:pt x="54119" y="32548"/>
                      <a:pt x="53948" y="32541"/>
                    </a:cubicBezTo>
                    <a:cubicBezTo>
                      <a:pt x="52412" y="32469"/>
                      <a:pt x="50947" y="32064"/>
                      <a:pt x="49626" y="31386"/>
                    </a:cubicBezTo>
                    <a:cubicBezTo>
                      <a:pt x="48316" y="30719"/>
                      <a:pt x="47161" y="29778"/>
                      <a:pt x="46244" y="28671"/>
                    </a:cubicBezTo>
                    <a:cubicBezTo>
                      <a:pt x="45339" y="27564"/>
                      <a:pt x="44673" y="26302"/>
                      <a:pt x="44280" y="25004"/>
                    </a:cubicBezTo>
                    <a:cubicBezTo>
                      <a:pt x="44077" y="24349"/>
                      <a:pt x="43946" y="23682"/>
                      <a:pt x="43875" y="23016"/>
                    </a:cubicBezTo>
                    <a:cubicBezTo>
                      <a:pt x="43863" y="22837"/>
                      <a:pt x="43851" y="22670"/>
                      <a:pt x="43839" y="22504"/>
                    </a:cubicBezTo>
                    <a:cubicBezTo>
                      <a:pt x="43827" y="22337"/>
                      <a:pt x="43827" y="22170"/>
                      <a:pt x="43827" y="22004"/>
                    </a:cubicBezTo>
                    <a:cubicBezTo>
                      <a:pt x="43815" y="21694"/>
                      <a:pt x="43804" y="21396"/>
                      <a:pt x="43804" y="21087"/>
                    </a:cubicBezTo>
                    <a:cubicBezTo>
                      <a:pt x="43792" y="20753"/>
                      <a:pt x="43768" y="20420"/>
                      <a:pt x="43744" y="20075"/>
                    </a:cubicBezTo>
                    <a:cubicBezTo>
                      <a:pt x="43518" y="17384"/>
                      <a:pt x="42803" y="14788"/>
                      <a:pt x="41684" y="12467"/>
                    </a:cubicBezTo>
                    <a:cubicBezTo>
                      <a:pt x="40565" y="10145"/>
                      <a:pt x="39077" y="8097"/>
                      <a:pt x="37362" y="6371"/>
                    </a:cubicBezTo>
                    <a:cubicBezTo>
                      <a:pt x="35624" y="4656"/>
                      <a:pt x="33671" y="3275"/>
                      <a:pt x="31612" y="2263"/>
                    </a:cubicBezTo>
                    <a:cubicBezTo>
                      <a:pt x="30588" y="1763"/>
                      <a:pt x="29528" y="1334"/>
                      <a:pt x="28468" y="1001"/>
                    </a:cubicBezTo>
                    <a:cubicBezTo>
                      <a:pt x="27409" y="668"/>
                      <a:pt x="26337" y="429"/>
                      <a:pt x="25277" y="263"/>
                    </a:cubicBezTo>
                    <a:cubicBezTo>
                      <a:pt x="24120" y="87"/>
                      <a:pt x="22981" y="0"/>
                      <a:pt x="21863" y="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" name="Google Shape;251;p18">
                <a:extLst>
                  <a:ext uri="{FF2B5EF4-FFF2-40B4-BE49-F238E27FC236}">
                    <a16:creationId xmlns:a16="http://schemas.microsoft.com/office/drawing/2014/main" id="{A3E90910-DADE-5B7B-EB51-9B5E7831ADF6}"/>
                  </a:ext>
                </a:extLst>
              </p:cNvPr>
              <p:cNvSpPr/>
              <p:nvPr/>
            </p:nvSpPr>
            <p:spPr>
              <a:xfrm>
                <a:off x="999933" y="3378232"/>
                <a:ext cx="21437" cy="50817"/>
              </a:xfrm>
              <a:custGeom>
                <a:avLst/>
                <a:gdLst/>
                <a:ahLst/>
                <a:cxnLst/>
                <a:rect l="l" t="t" r="r" b="b"/>
                <a:pathLst>
                  <a:path w="513" h="1216" extrusionOk="0">
                    <a:moveTo>
                      <a:pt x="49" y="1"/>
                    </a:moveTo>
                    <a:cubicBezTo>
                      <a:pt x="13" y="406"/>
                      <a:pt x="1" y="810"/>
                      <a:pt x="1" y="1215"/>
                    </a:cubicBezTo>
                    <a:lnTo>
                      <a:pt x="477" y="1215"/>
                    </a:lnTo>
                    <a:cubicBezTo>
                      <a:pt x="477" y="822"/>
                      <a:pt x="489" y="429"/>
                      <a:pt x="513" y="37"/>
                    </a:cubicBezTo>
                    <a:lnTo>
                      <a:pt x="49" y="1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252;p18">
                <a:extLst>
                  <a:ext uri="{FF2B5EF4-FFF2-40B4-BE49-F238E27FC236}">
                    <a16:creationId xmlns:a16="http://schemas.microsoft.com/office/drawing/2014/main" id="{2FAD53DC-6A65-216D-C891-E8EC04FF55E4}"/>
                  </a:ext>
                </a:extLst>
              </p:cNvPr>
              <p:cNvSpPr/>
              <p:nvPr/>
            </p:nvSpPr>
            <p:spPr>
              <a:xfrm>
                <a:off x="1016356" y="2738886"/>
                <a:ext cx="9510404" cy="1380277"/>
              </a:xfrm>
              <a:custGeom>
                <a:avLst/>
                <a:gdLst/>
                <a:ahLst/>
                <a:cxnLst/>
                <a:rect l="l" t="t" r="r" b="b"/>
                <a:pathLst>
                  <a:path w="227577" h="33029" extrusionOk="0">
                    <a:moveTo>
                      <a:pt x="81023" y="0"/>
                    </a:moveTo>
                    <a:lnTo>
                      <a:pt x="81035" y="477"/>
                    </a:lnTo>
                    <a:lnTo>
                      <a:pt x="81237" y="477"/>
                    </a:lnTo>
                    <a:cubicBezTo>
                      <a:pt x="81952" y="477"/>
                      <a:pt x="82678" y="524"/>
                      <a:pt x="83380" y="608"/>
                    </a:cubicBezTo>
                    <a:lnTo>
                      <a:pt x="83440" y="143"/>
                    </a:lnTo>
                    <a:cubicBezTo>
                      <a:pt x="82714" y="48"/>
                      <a:pt x="81975" y="0"/>
                      <a:pt x="81237" y="0"/>
                    </a:cubicBezTo>
                    <a:close/>
                    <a:moveTo>
                      <a:pt x="146364" y="0"/>
                    </a:moveTo>
                    <a:cubicBezTo>
                      <a:pt x="145579" y="0"/>
                      <a:pt x="144805" y="48"/>
                      <a:pt x="144031" y="155"/>
                    </a:cubicBezTo>
                    <a:lnTo>
                      <a:pt x="144102" y="631"/>
                    </a:lnTo>
                    <a:cubicBezTo>
                      <a:pt x="144840" y="524"/>
                      <a:pt x="145602" y="477"/>
                      <a:pt x="146364" y="477"/>
                    </a:cubicBezTo>
                    <a:lnTo>
                      <a:pt x="146448" y="477"/>
                    </a:lnTo>
                    <a:lnTo>
                      <a:pt x="146448" y="0"/>
                    </a:lnTo>
                    <a:close/>
                    <a:moveTo>
                      <a:pt x="211873" y="0"/>
                    </a:moveTo>
                    <a:lnTo>
                      <a:pt x="211861" y="477"/>
                    </a:lnTo>
                    <a:cubicBezTo>
                      <a:pt x="212646" y="489"/>
                      <a:pt x="213432" y="572"/>
                      <a:pt x="214206" y="703"/>
                    </a:cubicBezTo>
                    <a:lnTo>
                      <a:pt x="214278" y="227"/>
                    </a:lnTo>
                    <a:cubicBezTo>
                      <a:pt x="213492" y="96"/>
                      <a:pt x="212682" y="24"/>
                      <a:pt x="211873" y="0"/>
                    </a:cubicBezTo>
                    <a:close/>
                    <a:moveTo>
                      <a:pt x="15598" y="0"/>
                    </a:moveTo>
                    <a:cubicBezTo>
                      <a:pt x="14788" y="24"/>
                      <a:pt x="13979" y="108"/>
                      <a:pt x="13193" y="250"/>
                    </a:cubicBezTo>
                    <a:lnTo>
                      <a:pt x="13276" y="727"/>
                    </a:lnTo>
                    <a:cubicBezTo>
                      <a:pt x="14038" y="584"/>
                      <a:pt x="14824" y="500"/>
                      <a:pt x="15610" y="477"/>
                    </a:cubicBezTo>
                    <a:lnTo>
                      <a:pt x="15598" y="0"/>
                    </a:lnTo>
                    <a:close/>
                    <a:moveTo>
                      <a:pt x="18015" y="108"/>
                    </a:moveTo>
                    <a:lnTo>
                      <a:pt x="17955" y="572"/>
                    </a:lnTo>
                    <a:cubicBezTo>
                      <a:pt x="18741" y="667"/>
                      <a:pt x="19515" y="810"/>
                      <a:pt x="20265" y="1012"/>
                    </a:cubicBezTo>
                    <a:lnTo>
                      <a:pt x="20396" y="548"/>
                    </a:lnTo>
                    <a:cubicBezTo>
                      <a:pt x="19610" y="346"/>
                      <a:pt x="18813" y="191"/>
                      <a:pt x="18015" y="108"/>
                    </a:cubicBezTo>
                    <a:close/>
                    <a:moveTo>
                      <a:pt x="209456" y="119"/>
                    </a:moveTo>
                    <a:cubicBezTo>
                      <a:pt x="208658" y="215"/>
                      <a:pt x="207860" y="369"/>
                      <a:pt x="207086" y="584"/>
                    </a:cubicBezTo>
                    <a:lnTo>
                      <a:pt x="207217" y="1048"/>
                    </a:lnTo>
                    <a:cubicBezTo>
                      <a:pt x="207967" y="834"/>
                      <a:pt x="208741" y="679"/>
                      <a:pt x="209515" y="596"/>
                    </a:cubicBezTo>
                    <a:lnTo>
                      <a:pt x="209456" y="119"/>
                    </a:lnTo>
                    <a:close/>
                    <a:moveTo>
                      <a:pt x="148865" y="179"/>
                    </a:moveTo>
                    <a:lnTo>
                      <a:pt x="148793" y="655"/>
                    </a:lnTo>
                    <a:cubicBezTo>
                      <a:pt x="149567" y="774"/>
                      <a:pt x="150329" y="953"/>
                      <a:pt x="151079" y="1179"/>
                    </a:cubicBezTo>
                    <a:lnTo>
                      <a:pt x="151222" y="727"/>
                    </a:lnTo>
                    <a:cubicBezTo>
                      <a:pt x="150448" y="489"/>
                      <a:pt x="149651" y="298"/>
                      <a:pt x="148865" y="179"/>
                    </a:cubicBezTo>
                    <a:close/>
                    <a:moveTo>
                      <a:pt x="78618" y="203"/>
                    </a:moveTo>
                    <a:cubicBezTo>
                      <a:pt x="77820" y="334"/>
                      <a:pt x="77022" y="512"/>
                      <a:pt x="76260" y="762"/>
                    </a:cubicBezTo>
                    <a:lnTo>
                      <a:pt x="76403" y="1215"/>
                    </a:lnTo>
                    <a:cubicBezTo>
                      <a:pt x="77153" y="977"/>
                      <a:pt x="77915" y="798"/>
                      <a:pt x="78689" y="679"/>
                    </a:cubicBezTo>
                    <a:lnTo>
                      <a:pt x="78618" y="203"/>
                    </a:lnTo>
                    <a:close/>
                    <a:moveTo>
                      <a:pt x="85809" y="631"/>
                    </a:moveTo>
                    <a:lnTo>
                      <a:pt x="85678" y="1096"/>
                    </a:lnTo>
                    <a:cubicBezTo>
                      <a:pt x="86428" y="1310"/>
                      <a:pt x="87167" y="1584"/>
                      <a:pt x="87881" y="1905"/>
                    </a:cubicBezTo>
                    <a:lnTo>
                      <a:pt x="88071" y="1477"/>
                    </a:lnTo>
                    <a:cubicBezTo>
                      <a:pt x="87345" y="1143"/>
                      <a:pt x="86583" y="858"/>
                      <a:pt x="85809" y="631"/>
                    </a:cubicBezTo>
                    <a:close/>
                    <a:moveTo>
                      <a:pt x="141673" y="667"/>
                    </a:moveTo>
                    <a:cubicBezTo>
                      <a:pt x="140899" y="893"/>
                      <a:pt x="140137" y="1179"/>
                      <a:pt x="139411" y="1524"/>
                    </a:cubicBezTo>
                    <a:lnTo>
                      <a:pt x="139614" y="1953"/>
                    </a:lnTo>
                    <a:cubicBezTo>
                      <a:pt x="140316" y="1632"/>
                      <a:pt x="141054" y="1346"/>
                      <a:pt x="141804" y="1131"/>
                    </a:cubicBezTo>
                    <a:lnTo>
                      <a:pt x="141673" y="667"/>
                    </a:lnTo>
                    <a:close/>
                    <a:moveTo>
                      <a:pt x="216635" y="810"/>
                    </a:moveTo>
                    <a:lnTo>
                      <a:pt x="216480" y="1262"/>
                    </a:lnTo>
                    <a:cubicBezTo>
                      <a:pt x="217218" y="1512"/>
                      <a:pt x="217957" y="1810"/>
                      <a:pt x="218659" y="2167"/>
                    </a:cubicBezTo>
                    <a:lnTo>
                      <a:pt x="218873" y="1739"/>
                    </a:lnTo>
                    <a:cubicBezTo>
                      <a:pt x="218147" y="1370"/>
                      <a:pt x="217397" y="1060"/>
                      <a:pt x="216635" y="810"/>
                    </a:cubicBezTo>
                    <a:close/>
                    <a:moveTo>
                      <a:pt x="10847" y="858"/>
                    </a:moveTo>
                    <a:cubicBezTo>
                      <a:pt x="10085" y="1108"/>
                      <a:pt x="9335" y="1429"/>
                      <a:pt x="8621" y="1798"/>
                    </a:cubicBezTo>
                    <a:lnTo>
                      <a:pt x="8835" y="2215"/>
                    </a:lnTo>
                    <a:cubicBezTo>
                      <a:pt x="9538" y="1858"/>
                      <a:pt x="10264" y="1560"/>
                      <a:pt x="11002" y="1310"/>
                    </a:cubicBezTo>
                    <a:lnTo>
                      <a:pt x="10847" y="858"/>
                    </a:lnTo>
                    <a:close/>
                    <a:moveTo>
                      <a:pt x="22682" y="1346"/>
                    </a:moveTo>
                    <a:lnTo>
                      <a:pt x="22492" y="1786"/>
                    </a:lnTo>
                    <a:cubicBezTo>
                      <a:pt x="23206" y="2096"/>
                      <a:pt x="23909" y="2465"/>
                      <a:pt x="24575" y="2870"/>
                    </a:cubicBezTo>
                    <a:lnTo>
                      <a:pt x="24825" y="2465"/>
                    </a:lnTo>
                    <a:cubicBezTo>
                      <a:pt x="24135" y="2048"/>
                      <a:pt x="23420" y="1667"/>
                      <a:pt x="22682" y="1346"/>
                    </a:cubicBezTo>
                    <a:close/>
                    <a:moveTo>
                      <a:pt x="204812" y="1393"/>
                    </a:moveTo>
                    <a:cubicBezTo>
                      <a:pt x="204074" y="1727"/>
                      <a:pt x="203360" y="2108"/>
                      <a:pt x="202669" y="2536"/>
                    </a:cubicBezTo>
                    <a:lnTo>
                      <a:pt x="202931" y="2941"/>
                    </a:lnTo>
                    <a:cubicBezTo>
                      <a:pt x="203586" y="2524"/>
                      <a:pt x="204288" y="2143"/>
                      <a:pt x="205003" y="1834"/>
                    </a:cubicBezTo>
                    <a:lnTo>
                      <a:pt x="204812" y="1393"/>
                    </a:lnTo>
                    <a:close/>
                    <a:moveTo>
                      <a:pt x="153472" y="1596"/>
                    </a:moveTo>
                    <a:lnTo>
                      <a:pt x="153270" y="2036"/>
                    </a:lnTo>
                    <a:cubicBezTo>
                      <a:pt x="153972" y="2370"/>
                      <a:pt x="154663" y="2763"/>
                      <a:pt x="155306" y="3191"/>
                    </a:cubicBezTo>
                    <a:lnTo>
                      <a:pt x="155580" y="2798"/>
                    </a:lnTo>
                    <a:cubicBezTo>
                      <a:pt x="154901" y="2346"/>
                      <a:pt x="154199" y="1953"/>
                      <a:pt x="153472" y="1596"/>
                    </a:cubicBezTo>
                    <a:close/>
                    <a:moveTo>
                      <a:pt x="74010" y="1655"/>
                    </a:moveTo>
                    <a:cubicBezTo>
                      <a:pt x="73296" y="2013"/>
                      <a:pt x="72593" y="2417"/>
                      <a:pt x="71927" y="2870"/>
                    </a:cubicBezTo>
                    <a:lnTo>
                      <a:pt x="72188" y="3263"/>
                    </a:lnTo>
                    <a:cubicBezTo>
                      <a:pt x="72843" y="2822"/>
                      <a:pt x="73522" y="2429"/>
                      <a:pt x="74224" y="2084"/>
                    </a:cubicBezTo>
                    <a:lnTo>
                      <a:pt x="74010" y="1655"/>
                    </a:lnTo>
                    <a:close/>
                    <a:moveTo>
                      <a:pt x="90203" y="2632"/>
                    </a:moveTo>
                    <a:lnTo>
                      <a:pt x="89941" y="3036"/>
                    </a:lnTo>
                    <a:cubicBezTo>
                      <a:pt x="90596" y="3453"/>
                      <a:pt x="91227" y="3929"/>
                      <a:pt x="91810" y="4453"/>
                    </a:cubicBezTo>
                    <a:lnTo>
                      <a:pt x="92131" y="4096"/>
                    </a:lnTo>
                    <a:cubicBezTo>
                      <a:pt x="91524" y="3560"/>
                      <a:pt x="90869" y="3072"/>
                      <a:pt x="90203" y="2632"/>
                    </a:cubicBezTo>
                    <a:close/>
                    <a:moveTo>
                      <a:pt x="137292" y="2703"/>
                    </a:moveTo>
                    <a:cubicBezTo>
                      <a:pt x="136625" y="3144"/>
                      <a:pt x="135982" y="3632"/>
                      <a:pt x="135375" y="4168"/>
                    </a:cubicBezTo>
                    <a:lnTo>
                      <a:pt x="135696" y="4525"/>
                    </a:lnTo>
                    <a:cubicBezTo>
                      <a:pt x="136280" y="4013"/>
                      <a:pt x="136911" y="3525"/>
                      <a:pt x="137554" y="3096"/>
                    </a:cubicBezTo>
                    <a:lnTo>
                      <a:pt x="137292" y="2703"/>
                    </a:lnTo>
                    <a:close/>
                    <a:moveTo>
                      <a:pt x="220945" y="2977"/>
                    </a:moveTo>
                    <a:lnTo>
                      <a:pt x="220671" y="3370"/>
                    </a:lnTo>
                    <a:cubicBezTo>
                      <a:pt x="221314" y="3810"/>
                      <a:pt x="221921" y="4310"/>
                      <a:pt x="222493" y="4846"/>
                    </a:cubicBezTo>
                    <a:lnTo>
                      <a:pt x="222826" y="4501"/>
                    </a:lnTo>
                    <a:cubicBezTo>
                      <a:pt x="222231" y="3953"/>
                      <a:pt x="221600" y="3441"/>
                      <a:pt x="220945" y="2977"/>
                    </a:cubicBezTo>
                    <a:close/>
                    <a:moveTo>
                      <a:pt x="6549" y="3048"/>
                    </a:moveTo>
                    <a:cubicBezTo>
                      <a:pt x="5894" y="3513"/>
                      <a:pt x="5275" y="4037"/>
                      <a:pt x="4692" y="4596"/>
                    </a:cubicBezTo>
                    <a:lnTo>
                      <a:pt x="5025" y="4941"/>
                    </a:lnTo>
                    <a:cubicBezTo>
                      <a:pt x="5585" y="4394"/>
                      <a:pt x="6192" y="3894"/>
                      <a:pt x="6835" y="3441"/>
                    </a:cubicBezTo>
                    <a:lnTo>
                      <a:pt x="6549" y="3048"/>
                    </a:lnTo>
                    <a:close/>
                    <a:moveTo>
                      <a:pt x="26778" y="3894"/>
                    </a:moveTo>
                    <a:lnTo>
                      <a:pt x="26468" y="4251"/>
                    </a:lnTo>
                    <a:cubicBezTo>
                      <a:pt x="27064" y="4763"/>
                      <a:pt x="27635" y="5311"/>
                      <a:pt x="28147" y="5894"/>
                    </a:cubicBezTo>
                    <a:lnTo>
                      <a:pt x="28504" y="5584"/>
                    </a:lnTo>
                    <a:cubicBezTo>
                      <a:pt x="27969" y="4977"/>
                      <a:pt x="27397" y="4406"/>
                      <a:pt x="26778" y="3894"/>
                    </a:cubicBezTo>
                    <a:close/>
                    <a:moveTo>
                      <a:pt x="200728" y="3965"/>
                    </a:moveTo>
                    <a:cubicBezTo>
                      <a:pt x="200121" y="4489"/>
                      <a:pt x="199538" y="5072"/>
                      <a:pt x="199014" y="5680"/>
                    </a:cubicBezTo>
                    <a:lnTo>
                      <a:pt x="199371" y="5989"/>
                    </a:lnTo>
                    <a:cubicBezTo>
                      <a:pt x="199883" y="5394"/>
                      <a:pt x="200443" y="4846"/>
                      <a:pt x="201038" y="4334"/>
                    </a:cubicBezTo>
                    <a:lnTo>
                      <a:pt x="200728" y="3965"/>
                    </a:lnTo>
                    <a:close/>
                    <a:moveTo>
                      <a:pt x="157473" y="4299"/>
                    </a:moveTo>
                    <a:lnTo>
                      <a:pt x="157151" y="4644"/>
                    </a:lnTo>
                    <a:cubicBezTo>
                      <a:pt x="157735" y="5180"/>
                      <a:pt x="158283" y="5751"/>
                      <a:pt x="158771" y="6346"/>
                    </a:cubicBezTo>
                    <a:lnTo>
                      <a:pt x="159140" y="6049"/>
                    </a:lnTo>
                    <a:cubicBezTo>
                      <a:pt x="158628" y="5430"/>
                      <a:pt x="158068" y="4834"/>
                      <a:pt x="157473" y="4299"/>
                    </a:cubicBezTo>
                    <a:close/>
                    <a:moveTo>
                      <a:pt x="70033" y="4382"/>
                    </a:moveTo>
                    <a:cubicBezTo>
                      <a:pt x="69438" y="4930"/>
                      <a:pt x="68890" y="5525"/>
                      <a:pt x="68378" y="6144"/>
                    </a:cubicBezTo>
                    <a:lnTo>
                      <a:pt x="68748" y="6442"/>
                    </a:lnTo>
                    <a:cubicBezTo>
                      <a:pt x="69248" y="5834"/>
                      <a:pt x="69783" y="5263"/>
                      <a:pt x="70355" y="4727"/>
                    </a:cubicBezTo>
                    <a:lnTo>
                      <a:pt x="70033" y="4382"/>
                    </a:lnTo>
                    <a:close/>
                    <a:moveTo>
                      <a:pt x="93822" y="5811"/>
                    </a:moveTo>
                    <a:lnTo>
                      <a:pt x="93465" y="6120"/>
                    </a:lnTo>
                    <a:cubicBezTo>
                      <a:pt x="93977" y="6715"/>
                      <a:pt x="94441" y="7358"/>
                      <a:pt x="94846" y="8013"/>
                    </a:cubicBezTo>
                    <a:lnTo>
                      <a:pt x="95251" y="7763"/>
                    </a:lnTo>
                    <a:cubicBezTo>
                      <a:pt x="94834" y="7085"/>
                      <a:pt x="94346" y="6430"/>
                      <a:pt x="93822" y="5811"/>
                    </a:cubicBezTo>
                    <a:close/>
                    <a:moveTo>
                      <a:pt x="133696" y="5906"/>
                    </a:moveTo>
                    <a:cubicBezTo>
                      <a:pt x="133172" y="6525"/>
                      <a:pt x="132696" y="7192"/>
                      <a:pt x="132279" y="7870"/>
                    </a:cubicBezTo>
                    <a:lnTo>
                      <a:pt x="132684" y="8120"/>
                    </a:lnTo>
                    <a:cubicBezTo>
                      <a:pt x="133101" y="7454"/>
                      <a:pt x="133553" y="6811"/>
                      <a:pt x="134065" y="6215"/>
                    </a:cubicBezTo>
                    <a:lnTo>
                      <a:pt x="133696" y="5906"/>
                    </a:lnTo>
                    <a:close/>
                    <a:moveTo>
                      <a:pt x="224457" y="6287"/>
                    </a:moveTo>
                    <a:lnTo>
                      <a:pt x="224076" y="6585"/>
                    </a:lnTo>
                    <a:cubicBezTo>
                      <a:pt x="224565" y="7204"/>
                      <a:pt x="225005" y="7858"/>
                      <a:pt x="225398" y="8525"/>
                    </a:cubicBezTo>
                    <a:lnTo>
                      <a:pt x="225803" y="8287"/>
                    </a:lnTo>
                    <a:cubicBezTo>
                      <a:pt x="225410" y="7597"/>
                      <a:pt x="224946" y="6918"/>
                      <a:pt x="224457" y="6287"/>
                    </a:cubicBezTo>
                    <a:close/>
                    <a:moveTo>
                      <a:pt x="3073" y="6394"/>
                    </a:moveTo>
                    <a:cubicBezTo>
                      <a:pt x="2573" y="7025"/>
                      <a:pt x="2132" y="7704"/>
                      <a:pt x="1727" y="8406"/>
                    </a:cubicBezTo>
                    <a:lnTo>
                      <a:pt x="2144" y="8632"/>
                    </a:lnTo>
                    <a:cubicBezTo>
                      <a:pt x="2525" y="7954"/>
                      <a:pt x="2966" y="7299"/>
                      <a:pt x="3442" y="6680"/>
                    </a:cubicBezTo>
                    <a:lnTo>
                      <a:pt x="3073" y="6394"/>
                    </a:lnTo>
                    <a:close/>
                    <a:moveTo>
                      <a:pt x="29969" y="7501"/>
                    </a:moveTo>
                    <a:lnTo>
                      <a:pt x="29576" y="7763"/>
                    </a:lnTo>
                    <a:cubicBezTo>
                      <a:pt x="30005" y="8418"/>
                      <a:pt x="30386" y="9109"/>
                      <a:pt x="30707" y="9823"/>
                    </a:cubicBezTo>
                    <a:lnTo>
                      <a:pt x="31136" y="9621"/>
                    </a:lnTo>
                    <a:cubicBezTo>
                      <a:pt x="30802" y="8894"/>
                      <a:pt x="30409" y="8180"/>
                      <a:pt x="29969" y="7501"/>
                    </a:cubicBezTo>
                    <a:close/>
                    <a:moveTo>
                      <a:pt x="197561" y="7608"/>
                    </a:moveTo>
                    <a:cubicBezTo>
                      <a:pt x="197121" y="8287"/>
                      <a:pt x="196740" y="9001"/>
                      <a:pt x="196406" y="9740"/>
                    </a:cubicBezTo>
                    <a:lnTo>
                      <a:pt x="196847" y="9930"/>
                    </a:lnTo>
                    <a:cubicBezTo>
                      <a:pt x="197168" y="9228"/>
                      <a:pt x="197537" y="8525"/>
                      <a:pt x="197966" y="7870"/>
                    </a:cubicBezTo>
                    <a:lnTo>
                      <a:pt x="197561" y="7608"/>
                    </a:lnTo>
                    <a:close/>
                    <a:moveTo>
                      <a:pt x="160533" y="8025"/>
                    </a:moveTo>
                    <a:lnTo>
                      <a:pt x="160128" y="8275"/>
                    </a:lnTo>
                    <a:cubicBezTo>
                      <a:pt x="160533" y="8942"/>
                      <a:pt x="160878" y="9644"/>
                      <a:pt x="161188" y="10371"/>
                    </a:cubicBezTo>
                    <a:lnTo>
                      <a:pt x="161628" y="10180"/>
                    </a:lnTo>
                    <a:cubicBezTo>
                      <a:pt x="161319" y="9442"/>
                      <a:pt x="160950" y="8716"/>
                      <a:pt x="160533" y="8025"/>
                    </a:cubicBezTo>
                    <a:close/>
                    <a:moveTo>
                      <a:pt x="66997" y="8132"/>
                    </a:moveTo>
                    <a:cubicBezTo>
                      <a:pt x="66593" y="8835"/>
                      <a:pt x="66235" y="9561"/>
                      <a:pt x="65926" y="10299"/>
                    </a:cubicBezTo>
                    <a:lnTo>
                      <a:pt x="66366" y="10490"/>
                    </a:lnTo>
                    <a:cubicBezTo>
                      <a:pt x="66664" y="9763"/>
                      <a:pt x="67021" y="9049"/>
                      <a:pt x="67414" y="8382"/>
                    </a:cubicBezTo>
                    <a:lnTo>
                      <a:pt x="66997" y="8132"/>
                    </a:lnTo>
                    <a:close/>
                    <a:moveTo>
                      <a:pt x="96382" y="9906"/>
                    </a:moveTo>
                    <a:lnTo>
                      <a:pt x="95953" y="10097"/>
                    </a:lnTo>
                    <a:cubicBezTo>
                      <a:pt x="96263" y="10811"/>
                      <a:pt x="96525" y="11561"/>
                      <a:pt x="96727" y="12311"/>
                    </a:cubicBezTo>
                    <a:lnTo>
                      <a:pt x="97192" y="12180"/>
                    </a:lnTo>
                    <a:cubicBezTo>
                      <a:pt x="96977" y="11407"/>
                      <a:pt x="96703" y="10645"/>
                      <a:pt x="96382" y="9906"/>
                    </a:cubicBezTo>
                    <a:close/>
                    <a:moveTo>
                      <a:pt x="131172" y="10025"/>
                    </a:moveTo>
                    <a:cubicBezTo>
                      <a:pt x="130851" y="10764"/>
                      <a:pt x="130589" y="11538"/>
                      <a:pt x="130386" y="12311"/>
                    </a:cubicBezTo>
                    <a:lnTo>
                      <a:pt x="130839" y="12430"/>
                    </a:lnTo>
                    <a:cubicBezTo>
                      <a:pt x="131041" y="11680"/>
                      <a:pt x="131303" y="10930"/>
                      <a:pt x="131601" y="10204"/>
                    </a:cubicBezTo>
                    <a:lnTo>
                      <a:pt x="131172" y="10025"/>
                    </a:lnTo>
                    <a:close/>
                    <a:moveTo>
                      <a:pt x="226851" y="10466"/>
                    </a:moveTo>
                    <a:lnTo>
                      <a:pt x="226410" y="10645"/>
                    </a:lnTo>
                    <a:cubicBezTo>
                      <a:pt x="226696" y="11371"/>
                      <a:pt x="226934" y="12133"/>
                      <a:pt x="227113" y="12895"/>
                    </a:cubicBezTo>
                    <a:lnTo>
                      <a:pt x="227577" y="12788"/>
                    </a:lnTo>
                    <a:cubicBezTo>
                      <a:pt x="227386" y="12002"/>
                      <a:pt x="227148" y="11216"/>
                      <a:pt x="226851" y="10466"/>
                    </a:cubicBezTo>
                    <a:close/>
                    <a:moveTo>
                      <a:pt x="703" y="10597"/>
                    </a:moveTo>
                    <a:cubicBezTo>
                      <a:pt x="406" y="11347"/>
                      <a:pt x="179" y="12121"/>
                      <a:pt x="1" y="12907"/>
                    </a:cubicBezTo>
                    <a:lnTo>
                      <a:pt x="465" y="13014"/>
                    </a:lnTo>
                    <a:cubicBezTo>
                      <a:pt x="632" y="12252"/>
                      <a:pt x="858" y="11490"/>
                      <a:pt x="1144" y="10764"/>
                    </a:cubicBezTo>
                    <a:lnTo>
                      <a:pt x="703" y="10597"/>
                    </a:lnTo>
                    <a:close/>
                    <a:moveTo>
                      <a:pt x="31981" y="11895"/>
                    </a:moveTo>
                    <a:lnTo>
                      <a:pt x="31529" y="12026"/>
                    </a:lnTo>
                    <a:cubicBezTo>
                      <a:pt x="31743" y="12776"/>
                      <a:pt x="31910" y="13550"/>
                      <a:pt x="32017" y="14324"/>
                    </a:cubicBezTo>
                    <a:lnTo>
                      <a:pt x="32493" y="14252"/>
                    </a:lnTo>
                    <a:cubicBezTo>
                      <a:pt x="32374" y="13454"/>
                      <a:pt x="32207" y="12657"/>
                      <a:pt x="31981" y="11895"/>
                    </a:cubicBezTo>
                    <a:close/>
                    <a:moveTo>
                      <a:pt x="195585" y="12014"/>
                    </a:moveTo>
                    <a:cubicBezTo>
                      <a:pt x="195359" y="12788"/>
                      <a:pt x="195204" y="13585"/>
                      <a:pt x="195097" y="14383"/>
                    </a:cubicBezTo>
                    <a:lnTo>
                      <a:pt x="195573" y="14443"/>
                    </a:lnTo>
                    <a:cubicBezTo>
                      <a:pt x="195668" y="13669"/>
                      <a:pt x="195823" y="12895"/>
                      <a:pt x="196037" y="12145"/>
                    </a:cubicBezTo>
                    <a:lnTo>
                      <a:pt x="195585" y="12014"/>
                    </a:lnTo>
                    <a:close/>
                    <a:moveTo>
                      <a:pt x="162378" y="12478"/>
                    </a:moveTo>
                    <a:lnTo>
                      <a:pt x="161926" y="12597"/>
                    </a:lnTo>
                    <a:cubicBezTo>
                      <a:pt x="162104" y="13359"/>
                      <a:pt x="162247" y="14133"/>
                      <a:pt x="162319" y="14907"/>
                    </a:cubicBezTo>
                    <a:lnTo>
                      <a:pt x="162795" y="14871"/>
                    </a:lnTo>
                    <a:cubicBezTo>
                      <a:pt x="162712" y="14062"/>
                      <a:pt x="162581" y="13264"/>
                      <a:pt x="162378" y="12478"/>
                    </a:cubicBezTo>
                    <a:close/>
                    <a:moveTo>
                      <a:pt x="65188" y="12609"/>
                    </a:moveTo>
                    <a:cubicBezTo>
                      <a:pt x="64997" y="13395"/>
                      <a:pt x="64866" y="14193"/>
                      <a:pt x="64795" y="14990"/>
                    </a:cubicBezTo>
                    <a:lnTo>
                      <a:pt x="65271" y="15038"/>
                    </a:lnTo>
                    <a:cubicBezTo>
                      <a:pt x="65342" y="14264"/>
                      <a:pt x="65473" y="13478"/>
                      <a:pt x="65652" y="12716"/>
                    </a:cubicBezTo>
                    <a:lnTo>
                      <a:pt x="65188" y="12609"/>
                    </a:lnTo>
                    <a:close/>
                    <a:moveTo>
                      <a:pt x="97644" y="14562"/>
                    </a:moveTo>
                    <a:lnTo>
                      <a:pt x="97168" y="14621"/>
                    </a:lnTo>
                    <a:cubicBezTo>
                      <a:pt x="97251" y="15240"/>
                      <a:pt x="97287" y="15883"/>
                      <a:pt x="97287" y="16514"/>
                    </a:cubicBezTo>
                    <a:cubicBezTo>
                      <a:pt x="97287" y="16669"/>
                      <a:pt x="97287" y="16824"/>
                      <a:pt x="97287" y="16979"/>
                    </a:cubicBezTo>
                    <a:lnTo>
                      <a:pt x="97763" y="16967"/>
                    </a:lnTo>
                    <a:cubicBezTo>
                      <a:pt x="97763" y="16812"/>
                      <a:pt x="97763" y="16669"/>
                      <a:pt x="97763" y="16514"/>
                    </a:cubicBezTo>
                    <a:cubicBezTo>
                      <a:pt x="97763" y="15859"/>
                      <a:pt x="97715" y="15205"/>
                      <a:pt x="97644" y="14562"/>
                    </a:cubicBezTo>
                    <a:close/>
                    <a:moveTo>
                      <a:pt x="129946" y="14693"/>
                    </a:moveTo>
                    <a:cubicBezTo>
                      <a:pt x="129874" y="15288"/>
                      <a:pt x="129839" y="15907"/>
                      <a:pt x="129839" y="16514"/>
                    </a:cubicBezTo>
                    <a:cubicBezTo>
                      <a:pt x="129839" y="16717"/>
                      <a:pt x="129839" y="16895"/>
                      <a:pt x="129827" y="17086"/>
                    </a:cubicBezTo>
                    <a:lnTo>
                      <a:pt x="130303" y="17110"/>
                    </a:lnTo>
                    <a:cubicBezTo>
                      <a:pt x="130315" y="16907"/>
                      <a:pt x="130315" y="16717"/>
                      <a:pt x="130315" y="16514"/>
                    </a:cubicBezTo>
                    <a:cubicBezTo>
                      <a:pt x="130315" y="15919"/>
                      <a:pt x="130350" y="15324"/>
                      <a:pt x="130410" y="14740"/>
                    </a:cubicBezTo>
                    <a:lnTo>
                      <a:pt x="129946" y="14693"/>
                    </a:lnTo>
                    <a:close/>
                    <a:moveTo>
                      <a:pt x="32172" y="16669"/>
                    </a:moveTo>
                    <a:cubicBezTo>
                      <a:pt x="32172" y="17479"/>
                      <a:pt x="32243" y="18288"/>
                      <a:pt x="32362" y="19074"/>
                    </a:cubicBezTo>
                    <a:lnTo>
                      <a:pt x="32838" y="19003"/>
                    </a:lnTo>
                    <a:cubicBezTo>
                      <a:pt x="32719" y="18241"/>
                      <a:pt x="32648" y="17443"/>
                      <a:pt x="32648" y="16669"/>
                    </a:cubicBezTo>
                    <a:close/>
                    <a:moveTo>
                      <a:pt x="194954" y="16788"/>
                    </a:moveTo>
                    <a:cubicBezTo>
                      <a:pt x="194942" y="17574"/>
                      <a:pt x="194870" y="18360"/>
                      <a:pt x="194751" y="19134"/>
                    </a:cubicBezTo>
                    <a:lnTo>
                      <a:pt x="195216" y="19205"/>
                    </a:lnTo>
                    <a:cubicBezTo>
                      <a:pt x="195347" y="18419"/>
                      <a:pt x="195418" y="17610"/>
                      <a:pt x="195430" y="16800"/>
                    </a:cubicBezTo>
                    <a:lnTo>
                      <a:pt x="194954" y="16788"/>
                    </a:lnTo>
                    <a:close/>
                    <a:moveTo>
                      <a:pt x="162890" y="17264"/>
                    </a:moveTo>
                    <a:lnTo>
                      <a:pt x="162414" y="17288"/>
                    </a:lnTo>
                    <a:cubicBezTo>
                      <a:pt x="162462" y="18086"/>
                      <a:pt x="162557" y="18896"/>
                      <a:pt x="162700" y="19681"/>
                    </a:cubicBezTo>
                    <a:lnTo>
                      <a:pt x="163176" y="19598"/>
                    </a:lnTo>
                    <a:cubicBezTo>
                      <a:pt x="163021" y="18824"/>
                      <a:pt x="162926" y="18038"/>
                      <a:pt x="162890" y="17264"/>
                    </a:cubicBezTo>
                    <a:close/>
                    <a:moveTo>
                      <a:pt x="64699" y="17383"/>
                    </a:moveTo>
                    <a:cubicBezTo>
                      <a:pt x="64664" y="18169"/>
                      <a:pt x="64557" y="18955"/>
                      <a:pt x="64402" y="19717"/>
                    </a:cubicBezTo>
                    <a:lnTo>
                      <a:pt x="64866" y="19812"/>
                    </a:lnTo>
                    <a:cubicBezTo>
                      <a:pt x="65033" y="19027"/>
                      <a:pt x="65128" y="18217"/>
                      <a:pt x="65176" y="17419"/>
                    </a:cubicBezTo>
                    <a:lnTo>
                      <a:pt x="64699" y="17383"/>
                    </a:lnTo>
                    <a:close/>
                    <a:moveTo>
                      <a:pt x="98001" y="19300"/>
                    </a:moveTo>
                    <a:lnTo>
                      <a:pt x="97537" y="19384"/>
                    </a:lnTo>
                    <a:cubicBezTo>
                      <a:pt x="97668" y="20170"/>
                      <a:pt x="97870" y="20967"/>
                      <a:pt x="98120" y="21729"/>
                    </a:cubicBezTo>
                    <a:lnTo>
                      <a:pt x="98573" y="21574"/>
                    </a:lnTo>
                    <a:cubicBezTo>
                      <a:pt x="98323" y="20836"/>
                      <a:pt x="98132" y="20074"/>
                      <a:pt x="98001" y="19300"/>
                    </a:cubicBezTo>
                    <a:close/>
                    <a:moveTo>
                      <a:pt x="129577" y="19419"/>
                    </a:moveTo>
                    <a:cubicBezTo>
                      <a:pt x="129434" y="20193"/>
                      <a:pt x="129243" y="20955"/>
                      <a:pt x="128981" y="21694"/>
                    </a:cubicBezTo>
                    <a:lnTo>
                      <a:pt x="129434" y="21848"/>
                    </a:lnTo>
                    <a:cubicBezTo>
                      <a:pt x="129696" y="21086"/>
                      <a:pt x="129898" y="20300"/>
                      <a:pt x="130053" y="19515"/>
                    </a:cubicBezTo>
                    <a:lnTo>
                      <a:pt x="129577" y="19419"/>
                    </a:lnTo>
                    <a:close/>
                    <a:moveTo>
                      <a:pt x="33362" y="21289"/>
                    </a:moveTo>
                    <a:lnTo>
                      <a:pt x="32910" y="21432"/>
                    </a:lnTo>
                    <a:cubicBezTo>
                      <a:pt x="33148" y="22205"/>
                      <a:pt x="33446" y="22956"/>
                      <a:pt x="33803" y="23682"/>
                    </a:cubicBezTo>
                    <a:lnTo>
                      <a:pt x="34231" y="23479"/>
                    </a:lnTo>
                    <a:cubicBezTo>
                      <a:pt x="33886" y="22777"/>
                      <a:pt x="33600" y="22039"/>
                      <a:pt x="33362" y="21289"/>
                    </a:cubicBezTo>
                    <a:close/>
                    <a:moveTo>
                      <a:pt x="194204" y="21408"/>
                    </a:moveTo>
                    <a:cubicBezTo>
                      <a:pt x="193966" y="22158"/>
                      <a:pt x="193668" y="22884"/>
                      <a:pt x="193323" y="23587"/>
                    </a:cubicBezTo>
                    <a:lnTo>
                      <a:pt x="193751" y="23801"/>
                    </a:lnTo>
                    <a:cubicBezTo>
                      <a:pt x="194097" y="23075"/>
                      <a:pt x="194406" y="22325"/>
                      <a:pt x="194656" y="21563"/>
                    </a:cubicBezTo>
                    <a:lnTo>
                      <a:pt x="194204" y="21408"/>
                    </a:lnTo>
                    <a:close/>
                    <a:moveTo>
                      <a:pt x="163795" y="21860"/>
                    </a:moveTo>
                    <a:lnTo>
                      <a:pt x="163343" y="22015"/>
                    </a:lnTo>
                    <a:cubicBezTo>
                      <a:pt x="163605" y="22777"/>
                      <a:pt x="163938" y="23527"/>
                      <a:pt x="164319" y="24241"/>
                    </a:cubicBezTo>
                    <a:lnTo>
                      <a:pt x="164736" y="24015"/>
                    </a:lnTo>
                    <a:cubicBezTo>
                      <a:pt x="164367" y="23325"/>
                      <a:pt x="164057" y="22598"/>
                      <a:pt x="163795" y="21860"/>
                    </a:cubicBezTo>
                    <a:close/>
                    <a:moveTo>
                      <a:pt x="63771" y="21979"/>
                    </a:moveTo>
                    <a:cubicBezTo>
                      <a:pt x="63509" y="22717"/>
                      <a:pt x="63175" y="23432"/>
                      <a:pt x="62806" y="24122"/>
                    </a:cubicBezTo>
                    <a:lnTo>
                      <a:pt x="63223" y="24349"/>
                    </a:lnTo>
                    <a:cubicBezTo>
                      <a:pt x="63616" y="23634"/>
                      <a:pt x="63937" y="22896"/>
                      <a:pt x="64211" y="22146"/>
                    </a:cubicBezTo>
                    <a:lnTo>
                      <a:pt x="63771" y="21979"/>
                    </a:lnTo>
                    <a:close/>
                    <a:moveTo>
                      <a:pt x="99478" y="23741"/>
                    </a:moveTo>
                    <a:lnTo>
                      <a:pt x="99049" y="23968"/>
                    </a:lnTo>
                    <a:cubicBezTo>
                      <a:pt x="99418" y="24682"/>
                      <a:pt x="99835" y="25373"/>
                      <a:pt x="100299" y="26039"/>
                    </a:cubicBezTo>
                    <a:lnTo>
                      <a:pt x="100692" y="25765"/>
                    </a:lnTo>
                    <a:cubicBezTo>
                      <a:pt x="100240" y="25123"/>
                      <a:pt x="99835" y="24444"/>
                      <a:pt x="99478" y="23741"/>
                    </a:cubicBezTo>
                    <a:close/>
                    <a:moveTo>
                      <a:pt x="128064" y="23860"/>
                    </a:moveTo>
                    <a:cubicBezTo>
                      <a:pt x="127707" y="24551"/>
                      <a:pt x="127291" y="25230"/>
                      <a:pt x="126838" y="25861"/>
                    </a:cubicBezTo>
                    <a:lnTo>
                      <a:pt x="127231" y="26135"/>
                    </a:lnTo>
                    <a:cubicBezTo>
                      <a:pt x="127695" y="25480"/>
                      <a:pt x="128124" y="24789"/>
                      <a:pt x="128493" y="24075"/>
                    </a:cubicBezTo>
                    <a:lnTo>
                      <a:pt x="128064" y="23860"/>
                    </a:lnTo>
                    <a:close/>
                    <a:moveTo>
                      <a:pt x="35398" y="25515"/>
                    </a:moveTo>
                    <a:lnTo>
                      <a:pt x="35005" y="25777"/>
                    </a:lnTo>
                    <a:cubicBezTo>
                      <a:pt x="35458" y="26444"/>
                      <a:pt x="35970" y="27087"/>
                      <a:pt x="36505" y="27682"/>
                    </a:cubicBezTo>
                    <a:lnTo>
                      <a:pt x="36863" y="27361"/>
                    </a:lnTo>
                    <a:cubicBezTo>
                      <a:pt x="36339" y="26777"/>
                      <a:pt x="35839" y="26158"/>
                      <a:pt x="35398" y="25515"/>
                    </a:cubicBezTo>
                    <a:close/>
                    <a:moveTo>
                      <a:pt x="192132" y="25611"/>
                    </a:moveTo>
                    <a:cubicBezTo>
                      <a:pt x="191680" y="26254"/>
                      <a:pt x="191191" y="26873"/>
                      <a:pt x="190656" y="27444"/>
                    </a:cubicBezTo>
                    <a:lnTo>
                      <a:pt x="191001" y="27766"/>
                    </a:lnTo>
                    <a:cubicBezTo>
                      <a:pt x="191561" y="27182"/>
                      <a:pt x="192061" y="26551"/>
                      <a:pt x="192525" y="25885"/>
                    </a:cubicBezTo>
                    <a:lnTo>
                      <a:pt x="192132" y="25611"/>
                    </a:lnTo>
                    <a:close/>
                    <a:moveTo>
                      <a:pt x="165986" y="26004"/>
                    </a:moveTo>
                    <a:lnTo>
                      <a:pt x="165605" y="26289"/>
                    </a:lnTo>
                    <a:cubicBezTo>
                      <a:pt x="166081" y="26932"/>
                      <a:pt x="166605" y="27551"/>
                      <a:pt x="167177" y="28123"/>
                    </a:cubicBezTo>
                    <a:lnTo>
                      <a:pt x="167510" y="27789"/>
                    </a:lnTo>
                    <a:cubicBezTo>
                      <a:pt x="166962" y="27230"/>
                      <a:pt x="166450" y="26635"/>
                      <a:pt x="165986" y="26004"/>
                    </a:cubicBezTo>
                    <a:close/>
                    <a:moveTo>
                      <a:pt x="61544" y="26099"/>
                    </a:moveTo>
                    <a:cubicBezTo>
                      <a:pt x="61080" y="26730"/>
                      <a:pt x="60556" y="27325"/>
                      <a:pt x="60008" y="27873"/>
                    </a:cubicBezTo>
                    <a:lnTo>
                      <a:pt x="60342" y="28218"/>
                    </a:lnTo>
                    <a:cubicBezTo>
                      <a:pt x="60913" y="27647"/>
                      <a:pt x="61449" y="27028"/>
                      <a:pt x="61925" y="26385"/>
                    </a:cubicBezTo>
                    <a:lnTo>
                      <a:pt x="61544" y="26099"/>
                    </a:lnTo>
                    <a:close/>
                    <a:moveTo>
                      <a:pt x="102180" y="27575"/>
                    </a:moveTo>
                    <a:lnTo>
                      <a:pt x="101835" y="27909"/>
                    </a:lnTo>
                    <a:cubicBezTo>
                      <a:pt x="102395" y="28480"/>
                      <a:pt x="103002" y="29028"/>
                      <a:pt x="103633" y="29528"/>
                    </a:cubicBezTo>
                    <a:lnTo>
                      <a:pt x="103919" y="29159"/>
                    </a:lnTo>
                    <a:cubicBezTo>
                      <a:pt x="103311" y="28671"/>
                      <a:pt x="102728" y="28135"/>
                      <a:pt x="102180" y="27575"/>
                    </a:cubicBezTo>
                    <a:close/>
                    <a:moveTo>
                      <a:pt x="125338" y="27659"/>
                    </a:moveTo>
                    <a:cubicBezTo>
                      <a:pt x="124790" y="28230"/>
                      <a:pt x="124195" y="28754"/>
                      <a:pt x="123576" y="29230"/>
                    </a:cubicBezTo>
                    <a:lnTo>
                      <a:pt x="123873" y="29611"/>
                    </a:lnTo>
                    <a:cubicBezTo>
                      <a:pt x="124505" y="29111"/>
                      <a:pt x="125112" y="28575"/>
                      <a:pt x="125671" y="27992"/>
                    </a:cubicBezTo>
                    <a:lnTo>
                      <a:pt x="125338" y="27659"/>
                    </a:lnTo>
                    <a:close/>
                    <a:moveTo>
                      <a:pt x="38577" y="28968"/>
                    </a:moveTo>
                    <a:lnTo>
                      <a:pt x="38268" y="29337"/>
                    </a:lnTo>
                    <a:cubicBezTo>
                      <a:pt x="38899" y="29849"/>
                      <a:pt x="39565" y="30314"/>
                      <a:pt x="40256" y="30718"/>
                    </a:cubicBezTo>
                    <a:lnTo>
                      <a:pt x="40494" y="30314"/>
                    </a:lnTo>
                    <a:cubicBezTo>
                      <a:pt x="39827" y="29909"/>
                      <a:pt x="39184" y="29456"/>
                      <a:pt x="38577" y="28968"/>
                    </a:cubicBezTo>
                    <a:close/>
                    <a:moveTo>
                      <a:pt x="188929" y="29040"/>
                    </a:moveTo>
                    <a:cubicBezTo>
                      <a:pt x="188322" y="29528"/>
                      <a:pt x="187667" y="29980"/>
                      <a:pt x="187000" y="30373"/>
                    </a:cubicBezTo>
                    <a:lnTo>
                      <a:pt x="187239" y="30790"/>
                    </a:lnTo>
                    <a:cubicBezTo>
                      <a:pt x="187929" y="30385"/>
                      <a:pt x="188608" y="29921"/>
                      <a:pt x="189227" y="29421"/>
                    </a:cubicBezTo>
                    <a:lnTo>
                      <a:pt x="188929" y="29040"/>
                    </a:lnTo>
                    <a:close/>
                    <a:moveTo>
                      <a:pt x="169284" y="29337"/>
                    </a:moveTo>
                    <a:lnTo>
                      <a:pt x="168998" y="29718"/>
                    </a:lnTo>
                    <a:cubicBezTo>
                      <a:pt x="169641" y="30206"/>
                      <a:pt x="170320" y="30647"/>
                      <a:pt x="171022" y="31028"/>
                    </a:cubicBezTo>
                    <a:lnTo>
                      <a:pt x="171248" y="30611"/>
                    </a:lnTo>
                    <a:cubicBezTo>
                      <a:pt x="170570" y="30230"/>
                      <a:pt x="169903" y="29802"/>
                      <a:pt x="169284" y="29337"/>
                    </a:cubicBezTo>
                    <a:close/>
                    <a:moveTo>
                      <a:pt x="58222" y="29409"/>
                    </a:moveTo>
                    <a:cubicBezTo>
                      <a:pt x="57591" y="29873"/>
                      <a:pt x="56925" y="30302"/>
                      <a:pt x="56246" y="30671"/>
                    </a:cubicBezTo>
                    <a:lnTo>
                      <a:pt x="56460" y="31088"/>
                    </a:lnTo>
                    <a:cubicBezTo>
                      <a:pt x="57175" y="30707"/>
                      <a:pt x="57865" y="30266"/>
                      <a:pt x="58508" y="29790"/>
                    </a:cubicBezTo>
                    <a:lnTo>
                      <a:pt x="58222" y="29409"/>
                    </a:lnTo>
                    <a:close/>
                    <a:moveTo>
                      <a:pt x="105871" y="30456"/>
                    </a:moveTo>
                    <a:lnTo>
                      <a:pt x="105633" y="30873"/>
                    </a:lnTo>
                    <a:cubicBezTo>
                      <a:pt x="106336" y="31278"/>
                      <a:pt x="107074" y="31623"/>
                      <a:pt x="107824" y="31909"/>
                    </a:cubicBezTo>
                    <a:lnTo>
                      <a:pt x="107991" y="31469"/>
                    </a:lnTo>
                    <a:cubicBezTo>
                      <a:pt x="107264" y="31183"/>
                      <a:pt x="106550" y="30849"/>
                      <a:pt x="105871" y="30456"/>
                    </a:cubicBezTo>
                    <a:close/>
                    <a:moveTo>
                      <a:pt x="121623" y="30528"/>
                    </a:moveTo>
                    <a:cubicBezTo>
                      <a:pt x="120933" y="30909"/>
                      <a:pt x="120218" y="31242"/>
                      <a:pt x="119492" y="31516"/>
                    </a:cubicBezTo>
                    <a:lnTo>
                      <a:pt x="119659" y="31957"/>
                    </a:lnTo>
                    <a:cubicBezTo>
                      <a:pt x="120409" y="31671"/>
                      <a:pt x="121147" y="31338"/>
                      <a:pt x="121849" y="30945"/>
                    </a:cubicBezTo>
                    <a:lnTo>
                      <a:pt x="121623" y="30528"/>
                    </a:lnTo>
                    <a:close/>
                    <a:moveTo>
                      <a:pt x="42601" y="31361"/>
                    </a:moveTo>
                    <a:lnTo>
                      <a:pt x="42423" y="31802"/>
                    </a:lnTo>
                    <a:cubicBezTo>
                      <a:pt x="43161" y="32111"/>
                      <a:pt x="43935" y="32361"/>
                      <a:pt x="44721" y="32552"/>
                    </a:cubicBezTo>
                    <a:lnTo>
                      <a:pt x="44828" y="32088"/>
                    </a:lnTo>
                    <a:cubicBezTo>
                      <a:pt x="44078" y="31897"/>
                      <a:pt x="43316" y="31659"/>
                      <a:pt x="42601" y="31361"/>
                    </a:cubicBezTo>
                    <a:close/>
                    <a:moveTo>
                      <a:pt x="184881" y="31409"/>
                    </a:moveTo>
                    <a:cubicBezTo>
                      <a:pt x="184167" y="31695"/>
                      <a:pt x="183405" y="31933"/>
                      <a:pt x="182643" y="32123"/>
                    </a:cubicBezTo>
                    <a:lnTo>
                      <a:pt x="182762" y="32576"/>
                    </a:lnTo>
                    <a:cubicBezTo>
                      <a:pt x="183536" y="32397"/>
                      <a:pt x="184322" y="32147"/>
                      <a:pt x="185060" y="31850"/>
                    </a:cubicBezTo>
                    <a:lnTo>
                      <a:pt x="184881" y="31409"/>
                    </a:lnTo>
                    <a:close/>
                    <a:moveTo>
                      <a:pt x="173392" y="31576"/>
                    </a:moveTo>
                    <a:lnTo>
                      <a:pt x="173225" y="32028"/>
                    </a:lnTo>
                    <a:cubicBezTo>
                      <a:pt x="173987" y="32302"/>
                      <a:pt x="174761" y="32528"/>
                      <a:pt x="175559" y="32683"/>
                    </a:cubicBezTo>
                    <a:lnTo>
                      <a:pt x="175654" y="32219"/>
                    </a:lnTo>
                    <a:cubicBezTo>
                      <a:pt x="174880" y="32064"/>
                      <a:pt x="174130" y="31850"/>
                      <a:pt x="173392" y="31576"/>
                    </a:cubicBezTo>
                    <a:close/>
                    <a:moveTo>
                      <a:pt x="54091" y="31623"/>
                    </a:moveTo>
                    <a:cubicBezTo>
                      <a:pt x="53353" y="31885"/>
                      <a:pt x="52591" y="32088"/>
                      <a:pt x="51829" y="32242"/>
                    </a:cubicBezTo>
                    <a:lnTo>
                      <a:pt x="51924" y="32719"/>
                    </a:lnTo>
                    <a:cubicBezTo>
                      <a:pt x="52710" y="32552"/>
                      <a:pt x="53496" y="32338"/>
                      <a:pt x="54258" y="32064"/>
                    </a:cubicBezTo>
                    <a:lnTo>
                      <a:pt x="54091" y="31623"/>
                    </a:lnTo>
                    <a:close/>
                    <a:moveTo>
                      <a:pt x="110241" y="32159"/>
                    </a:moveTo>
                    <a:lnTo>
                      <a:pt x="110134" y="32623"/>
                    </a:lnTo>
                    <a:cubicBezTo>
                      <a:pt x="110919" y="32802"/>
                      <a:pt x="111717" y="32921"/>
                      <a:pt x="112527" y="32981"/>
                    </a:cubicBezTo>
                    <a:lnTo>
                      <a:pt x="112563" y="32504"/>
                    </a:lnTo>
                    <a:cubicBezTo>
                      <a:pt x="111777" y="32445"/>
                      <a:pt x="111003" y="32326"/>
                      <a:pt x="110241" y="32159"/>
                    </a:cubicBezTo>
                    <a:close/>
                    <a:moveTo>
                      <a:pt x="117242" y="32183"/>
                    </a:moveTo>
                    <a:cubicBezTo>
                      <a:pt x="116480" y="32350"/>
                      <a:pt x="115694" y="32469"/>
                      <a:pt x="114908" y="32516"/>
                    </a:cubicBezTo>
                    <a:lnTo>
                      <a:pt x="114944" y="32993"/>
                    </a:lnTo>
                    <a:cubicBezTo>
                      <a:pt x="115753" y="32933"/>
                      <a:pt x="116551" y="32826"/>
                      <a:pt x="117337" y="32647"/>
                    </a:cubicBezTo>
                    <a:lnTo>
                      <a:pt x="117242" y="32183"/>
                    </a:lnTo>
                    <a:close/>
                    <a:moveTo>
                      <a:pt x="47150" y="32481"/>
                    </a:moveTo>
                    <a:lnTo>
                      <a:pt x="47102" y="32957"/>
                    </a:lnTo>
                    <a:cubicBezTo>
                      <a:pt x="47626" y="33004"/>
                      <a:pt x="48150" y="33028"/>
                      <a:pt x="48686" y="33028"/>
                    </a:cubicBezTo>
                    <a:cubicBezTo>
                      <a:pt x="48959" y="33028"/>
                      <a:pt x="49245" y="33028"/>
                      <a:pt x="49519" y="33004"/>
                    </a:cubicBezTo>
                    <a:lnTo>
                      <a:pt x="49495" y="32528"/>
                    </a:lnTo>
                    <a:cubicBezTo>
                      <a:pt x="49221" y="32552"/>
                      <a:pt x="48947" y="32552"/>
                      <a:pt x="48686" y="32552"/>
                    </a:cubicBezTo>
                    <a:cubicBezTo>
                      <a:pt x="48174" y="32552"/>
                      <a:pt x="47650" y="32528"/>
                      <a:pt x="47150" y="32481"/>
                    </a:cubicBezTo>
                    <a:close/>
                    <a:moveTo>
                      <a:pt x="180333" y="32492"/>
                    </a:moveTo>
                    <a:cubicBezTo>
                      <a:pt x="179857" y="32528"/>
                      <a:pt x="179392" y="32552"/>
                      <a:pt x="178916" y="32552"/>
                    </a:cubicBezTo>
                    <a:cubicBezTo>
                      <a:pt x="178607" y="32552"/>
                      <a:pt x="178297" y="32540"/>
                      <a:pt x="177975" y="32528"/>
                    </a:cubicBezTo>
                    <a:lnTo>
                      <a:pt x="177952" y="33004"/>
                    </a:lnTo>
                    <a:cubicBezTo>
                      <a:pt x="178273" y="33016"/>
                      <a:pt x="178595" y="33028"/>
                      <a:pt x="178916" y="33028"/>
                    </a:cubicBezTo>
                    <a:cubicBezTo>
                      <a:pt x="179404" y="33028"/>
                      <a:pt x="179892" y="33004"/>
                      <a:pt x="180369" y="32969"/>
                    </a:cubicBezTo>
                    <a:lnTo>
                      <a:pt x="180333" y="3249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53;p18">
                <a:extLst>
                  <a:ext uri="{FF2B5EF4-FFF2-40B4-BE49-F238E27FC236}">
                    <a16:creationId xmlns:a16="http://schemas.microsoft.com/office/drawing/2014/main" id="{042638AF-E735-AC4D-BC29-86C2AE7160B7}"/>
                  </a:ext>
                </a:extLst>
              </p:cNvPr>
              <p:cNvSpPr/>
              <p:nvPr/>
            </p:nvSpPr>
            <p:spPr>
              <a:xfrm>
                <a:off x="10522792" y="3378232"/>
                <a:ext cx="21437" cy="50817"/>
              </a:xfrm>
              <a:custGeom>
                <a:avLst/>
                <a:gdLst/>
                <a:ahLst/>
                <a:cxnLst/>
                <a:rect l="l" t="t" r="r" b="b"/>
                <a:pathLst>
                  <a:path w="513" h="1216" extrusionOk="0">
                    <a:moveTo>
                      <a:pt x="477" y="1"/>
                    </a:moveTo>
                    <a:lnTo>
                      <a:pt x="1" y="37"/>
                    </a:lnTo>
                    <a:cubicBezTo>
                      <a:pt x="24" y="429"/>
                      <a:pt x="36" y="822"/>
                      <a:pt x="36" y="1215"/>
                    </a:cubicBezTo>
                    <a:lnTo>
                      <a:pt x="513" y="1215"/>
                    </a:lnTo>
                    <a:cubicBezTo>
                      <a:pt x="513" y="810"/>
                      <a:pt x="501" y="406"/>
                      <a:pt x="477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016BE31-5510-E1E1-9BF5-EFFD0527862E}"/>
                  </a:ext>
                </a:extLst>
              </p:cNvPr>
              <p:cNvGrpSpPr/>
              <p:nvPr/>
            </p:nvGrpSpPr>
            <p:grpSpPr>
              <a:xfrm>
                <a:off x="1345169" y="3081440"/>
                <a:ext cx="695119" cy="695119"/>
                <a:chOff x="7205655" y="3962305"/>
                <a:chExt cx="962300" cy="962300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E81A6BF7-120E-9301-905B-54246549FD24}"/>
                    </a:ext>
                  </a:extLst>
                </p:cNvPr>
                <p:cNvSpPr/>
                <p:nvPr/>
              </p:nvSpPr>
              <p:spPr>
                <a:xfrm>
                  <a:off x="7205655" y="3962305"/>
                  <a:ext cx="962300" cy="9623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8C7253A4-AFC4-CBDD-85D5-E9EA42284E8D}"/>
                    </a:ext>
                  </a:extLst>
                </p:cNvPr>
                <p:cNvSpPr/>
                <p:nvPr/>
              </p:nvSpPr>
              <p:spPr>
                <a:xfrm>
                  <a:off x="7377690" y="4134340"/>
                  <a:ext cx="618230" cy="61823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190500" sx="98000" sy="980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896B0C5-2609-9A7C-155E-B0362E2BE153}"/>
                  </a:ext>
                </a:extLst>
              </p:cNvPr>
              <p:cNvGrpSpPr/>
              <p:nvPr/>
            </p:nvGrpSpPr>
            <p:grpSpPr>
              <a:xfrm>
                <a:off x="2705617" y="3081440"/>
                <a:ext cx="695119" cy="695119"/>
                <a:chOff x="7205655" y="3962305"/>
                <a:chExt cx="962300" cy="96230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8B60E3E-39CB-FFB7-7788-B9CE82EDE1DD}"/>
                    </a:ext>
                  </a:extLst>
                </p:cNvPr>
                <p:cNvSpPr/>
                <p:nvPr/>
              </p:nvSpPr>
              <p:spPr>
                <a:xfrm>
                  <a:off x="7205655" y="3962305"/>
                  <a:ext cx="962300" cy="9623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AF93E9F-97D1-7181-78A2-724CC57D257E}"/>
                    </a:ext>
                  </a:extLst>
                </p:cNvPr>
                <p:cNvSpPr/>
                <p:nvPr/>
              </p:nvSpPr>
              <p:spPr>
                <a:xfrm>
                  <a:off x="7377690" y="4134340"/>
                  <a:ext cx="618230" cy="61823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190500" sx="98000" sy="980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E5CB3D3-1D0F-7732-1392-902D977C2A69}"/>
                  </a:ext>
                </a:extLst>
              </p:cNvPr>
              <p:cNvGrpSpPr/>
              <p:nvPr/>
            </p:nvGrpSpPr>
            <p:grpSpPr>
              <a:xfrm>
                <a:off x="4066065" y="3081440"/>
                <a:ext cx="695119" cy="695119"/>
                <a:chOff x="7205655" y="3962305"/>
                <a:chExt cx="962300" cy="962300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F8BECAD-E479-8574-663B-FEABC2B9180C}"/>
                    </a:ext>
                  </a:extLst>
                </p:cNvPr>
                <p:cNvSpPr/>
                <p:nvPr/>
              </p:nvSpPr>
              <p:spPr>
                <a:xfrm>
                  <a:off x="7205655" y="3962305"/>
                  <a:ext cx="962300" cy="9623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7868E4E8-BAB5-5843-532F-F92CBC48C049}"/>
                    </a:ext>
                  </a:extLst>
                </p:cNvPr>
                <p:cNvSpPr/>
                <p:nvPr/>
              </p:nvSpPr>
              <p:spPr>
                <a:xfrm>
                  <a:off x="7377690" y="4134340"/>
                  <a:ext cx="618230" cy="61823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190500" sx="98000" sy="980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A3EFC99-B38D-56A4-8B5A-D9B87D454580}"/>
                  </a:ext>
                </a:extLst>
              </p:cNvPr>
              <p:cNvGrpSpPr/>
              <p:nvPr/>
            </p:nvGrpSpPr>
            <p:grpSpPr>
              <a:xfrm>
                <a:off x="5423998" y="3081440"/>
                <a:ext cx="695119" cy="695119"/>
                <a:chOff x="7205655" y="3962305"/>
                <a:chExt cx="962300" cy="962300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ABB9BCF-2A51-B9CF-47BE-4DFF228B74F3}"/>
                    </a:ext>
                  </a:extLst>
                </p:cNvPr>
                <p:cNvSpPr/>
                <p:nvPr/>
              </p:nvSpPr>
              <p:spPr>
                <a:xfrm>
                  <a:off x="7205655" y="3962305"/>
                  <a:ext cx="962300" cy="9623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A0F1E84F-AD66-4D1D-8719-53286786E19E}"/>
                    </a:ext>
                  </a:extLst>
                </p:cNvPr>
                <p:cNvSpPr/>
                <p:nvPr/>
              </p:nvSpPr>
              <p:spPr>
                <a:xfrm>
                  <a:off x="7377690" y="4134340"/>
                  <a:ext cx="618230" cy="61823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190500" sx="98000" sy="980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1990F93-4931-967D-4C60-BF955A9BD84E}"/>
                  </a:ext>
                </a:extLst>
              </p:cNvPr>
              <p:cNvGrpSpPr/>
              <p:nvPr/>
            </p:nvGrpSpPr>
            <p:grpSpPr>
              <a:xfrm>
                <a:off x="6782978" y="3081440"/>
                <a:ext cx="695119" cy="695119"/>
                <a:chOff x="7205655" y="3962305"/>
                <a:chExt cx="962300" cy="962300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77A9843C-F884-1639-13B4-562B3AE3FBC8}"/>
                    </a:ext>
                  </a:extLst>
                </p:cNvPr>
                <p:cNvSpPr/>
                <p:nvPr/>
              </p:nvSpPr>
              <p:spPr>
                <a:xfrm>
                  <a:off x="7205655" y="3962305"/>
                  <a:ext cx="962300" cy="9623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47AD356-C164-24F7-287A-5708021E231C}"/>
                    </a:ext>
                  </a:extLst>
                </p:cNvPr>
                <p:cNvSpPr/>
                <p:nvPr/>
              </p:nvSpPr>
              <p:spPr>
                <a:xfrm>
                  <a:off x="7377690" y="4134340"/>
                  <a:ext cx="618230" cy="61823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190500" sx="98000" sy="980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75BEAB4-8C88-6AEB-377F-D88E6E4A8A49}"/>
                  </a:ext>
                </a:extLst>
              </p:cNvPr>
              <p:cNvGrpSpPr/>
              <p:nvPr/>
            </p:nvGrpSpPr>
            <p:grpSpPr>
              <a:xfrm>
                <a:off x="8149766" y="3081440"/>
                <a:ext cx="695119" cy="695119"/>
                <a:chOff x="7205655" y="3962305"/>
                <a:chExt cx="962300" cy="962300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C80E81C-152C-817B-6167-B4B53B0D059C}"/>
                    </a:ext>
                  </a:extLst>
                </p:cNvPr>
                <p:cNvSpPr/>
                <p:nvPr/>
              </p:nvSpPr>
              <p:spPr>
                <a:xfrm>
                  <a:off x="7205655" y="3962305"/>
                  <a:ext cx="962300" cy="9623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26CA204E-96C3-430F-8908-32B313E59CFC}"/>
                    </a:ext>
                  </a:extLst>
                </p:cNvPr>
                <p:cNvSpPr/>
                <p:nvPr/>
              </p:nvSpPr>
              <p:spPr>
                <a:xfrm>
                  <a:off x="7377690" y="4134340"/>
                  <a:ext cx="618230" cy="61823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190500" sx="98000" sy="980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EF3A7A10-D1A2-C82C-4C0F-AD841A328A5F}"/>
                  </a:ext>
                </a:extLst>
              </p:cNvPr>
              <p:cNvGrpSpPr/>
              <p:nvPr/>
            </p:nvGrpSpPr>
            <p:grpSpPr>
              <a:xfrm>
                <a:off x="9510285" y="3081440"/>
                <a:ext cx="695119" cy="695119"/>
                <a:chOff x="7205655" y="3962305"/>
                <a:chExt cx="962300" cy="962300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080657BD-F4A9-5B84-FDF8-796F8859B9C7}"/>
                    </a:ext>
                  </a:extLst>
                </p:cNvPr>
                <p:cNvSpPr/>
                <p:nvPr/>
              </p:nvSpPr>
              <p:spPr>
                <a:xfrm>
                  <a:off x="7205655" y="3962305"/>
                  <a:ext cx="962300" cy="962300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2DD1BAD-49AC-8FBB-68E6-DB848EDA49F7}"/>
                    </a:ext>
                  </a:extLst>
                </p:cNvPr>
                <p:cNvSpPr/>
                <p:nvPr/>
              </p:nvSpPr>
              <p:spPr>
                <a:xfrm>
                  <a:off x="7377690" y="4134340"/>
                  <a:ext cx="618230" cy="61823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190500" sx="98000" sy="980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sp>
          <p:nvSpPr>
            <p:cNvPr id="34" name="TextBox 18">
              <a:extLst>
                <a:ext uri="{FF2B5EF4-FFF2-40B4-BE49-F238E27FC236}">
                  <a16:creationId xmlns:a16="http://schemas.microsoft.com/office/drawing/2014/main" id="{9C3775F9-9A15-3603-62DC-FE82EE538613}"/>
                </a:ext>
              </a:extLst>
            </p:cNvPr>
            <p:cNvSpPr txBox="1"/>
            <p:nvPr/>
          </p:nvSpPr>
          <p:spPr>
            <a:xfrm>
              <a:off x="1123206" y="4747054"/>
              <a:ext cx="2304330" cy="9323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adipiscing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elit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AD94020-B710-CA90-1E41-258380A689C2}"/>
                </a:ext>
              </a:extLst>
            </p:cNvPr>
            <p:cNvCxnSpPr>
              <a:cxnSpLocks/>
            </p:cNvCxnSpPr>
            <p:nvPr/>
          </p:nvCxnSpPr>
          <p:spPr>
            <a:xfrm>
              <a:off x="2275371" y="4090015"/>
              <a:ext cx="0" cy="463126"/>
            </a:xfrm>
            <a:prstGeom prst="line">
              <a:avLst/>
            </a:prstGeom>
            <a:ln w="12700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18">
              <a:extLst>
                <a:ext uri="{FF2B5EF4-FFF2-40B4-BE49-F238E27FC236}">
                  <a16:creationId xmlns:a16="http://schemas.microsoft.com/office/drawing/2014/main" id="{3DE0024B-9560-921B-3D4A-398EE2524763}"/>
                </a:ext>
              </a:extLst>
            </p:cNvPr>
            <p:cNvSpPr txBox="1"/>
            <p:nvPr/>
          </p:nvSpPr>
          <p:spPr>
            <a:xfrm>
              <a:off x="3679148" y="4747054"/>
              <a:ext cx="2304330" cy="9323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adipiscing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elit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033EC50-3654-F763-B3F8-D127CD383518}"/>
                </a:ext>
              </a:extLst>
            </p:cNvPr>
            <p:cNvCxnSpPr>
              <a:cxnSpLocks/>
            </p:cNvCxnSpPr>
            <p:nvPr/>
          </p:nvCxnSpPr>
          <p:spPr>
            <a:xfrm>
              <a:off x="4831313" y="4090015"/>
              <a:ext cx="0" cy="463126"/>
            </a:xfrm>
            <a:prstGeom prst="line">
              <a:avLst/>
            </a:prstGeom>
            <a:ln w="1270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18">
              <a:extLst>
                <a:ext uri="{FF2B5EF4-FFF2-40B4-BE49-F238E27FC236}">
                  <a16:creationId xmlns:a16="http://schemas.microsoft.com/office/drawing/2014/main" id="{54736BE9-952E-6CAB-90AB-A4146191D9B9}"/>
                </a:ext>
              </a:extLst>
            </p:cNvPr>
            <p:cNvSpPr txBox="1"/>
            <p:nvPr/>
          </p:nvSpPr>
          <p:spPr>
            <a:xfrm>
              <a:off x="6235090" y="4747054"/>
              <a:ext cx="2304330" cy="9323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adipiscing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elit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A3676F-954F-70BA-9AAB-01C3FE6CE273}"/>
                </a:ext>
              </a:extLst>
            </p:cNvPr>
            <p:cNvCxnSpPr>
              <a:cxnSpLocks/>
            </p:cNvCxnSpPr>
            <p:nvPr/>
          </p:nvCxnSpPr>
          <p:spPr>
            <a:xfrm>
              <a:off x="7387255" y="4090015"/>
              <a:ext cx="0" cy="463126"/>
            </a:xfrm>
            <a:prstGeom prst="line">
              <a:avLst/>
            </a:prstGeom>
            <a:ln w="12700">
              <a:solidFill>
                <a:schemeClr val="accent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18">
              <a:extLst>
                <a:ext uri="{FF2B5EF4-FFF2-40B4-BE49-F238E27FC236}">
                  <a16:creationId xmlns:a16="http://schemas.microsoft.com/office/drawing/2014/main" id="{9F81F304-1842-18A8-9A9E-6A3288559F20}"/>
                </a:ext>
              </a:extLst>
            </p:cNvPr>
            <p:cNvSpPr txBox="1"/>
            <p:nvPr/>
          </p:nvSpPr>
          <p:spPr>
            <a:xfrm>
              <a:off x="8791032" y="4747054"/>
              <a:ext cx="2304330" cy="9323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adipiscing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elit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F974DC7-588B-02B6-2AC9-F3F451A4135B}"/>
                </a:ext>
              </a:extLst>
            </p:cNvPr>
            <p:cNvCxnSpPr>
              <a:cxnSpLocks/>
            </p:cNvCxnSpPr>
            <p:nvPr/>
          </p:nvCxnSpPr>
          <p:spPr>
            <a:xfrm>
              <a:off x="9943197" y="4090015"/>
              <a:ext cx="0" cy="46312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35C5096-A158-8D35-599C-5C240243B199}"/>
                </a:ext>
              </a:extLst>
            </p:cNvPr>
            <p:cNvGrpSpPr/>
            <p:nvPr/>
          </p:nvGrpSpPr>
          <p:grpSpPr>
            <a:xfrm>
              <a:off x="2388477" y="1800781"/>
              <a:ext cx="2304330" cy="1634887"/>
              <a:chOff x="2388477" y="1800781"/>
              <a:chExt cx="2304330" cy="1634887"/>
            </a:xfrm>
          </p:grpSpPr>
          <p:sp>
            <p:nvSpPr>
              <p:cNvPr id="42" name="TextBox 18">
                <a:extLst>
                  <a:ext uri="{FF2B5EF4-FFF2-40B4-BE49-F238E27FC236}">
                    <a16:creationId xmlns:a16="http://schemas.microsoft.com/office/drawing/2014/main" id="{F98ADFAF-20B4-E5FB-1A10-165DC18D0AE7}"/>
                  </a:ext>
                </a:extLst>
              </p:cNvPr>
              <p:cNvSpPr txBox="1"/>
              <p:nvPr/>
            </p:nvSpPr>
            <p:spPr>
              <a:xfrm>
                <a:off x="2388477" y="1800781"/>
                <a:ext cx="2304330" cy="93230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5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ID" sz="1200" b="1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  <a:latin typeface="+mj-lt"/>
                  </a:rPr>
                  <a:t>Insert Your Title Here</a:t>
                </a:r>
              </a:p>
              <a:p>
                <a:pPr marL="0" marR="0" lvl="0" indent="0" algn="ctr" defTabSz="914400" rtl="0" fontAlgn="auto" hangingPunct="1">
                  <a:lnSpc>
                    <a:spcPct val="15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Lorem ipsum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dolor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sit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amet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,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consectetur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adipiscing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elit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, </a:t>
                </a: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90181E6-3698-92EA-049C-37DC584C28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40642" y="2972542"/>
                <a:ext cx="0" cy="463126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132A5B9-F3A6-45C6-2580-881B8DE01A5A}"/>
                </a:ext>
              </a:extLst>
            </p:cNvPr>
            <p:cNvGrpSpPr/>
            <p:nvPr/>
          </p:nvGrpSpPr>
          <p:grpSpPr>
            <a:xfrm>
              <a:off x="4943343" y="1800781"/>
              <a:ext cx="2304330" cy="1634887"/>
              <a:chOff x="2388477" y="1800781"/>
              <a:chExt cx="2304330" cy="1634887"/>
            </a:xfrm>
          </p:grpSpPr>
          <p:sp>
            <p:nvSpPr>
              <p:cNvPr id="47" name="TextBox 18">
                <a:extLst>
                  <a:ext uri="{FF2B5EF4-FFF2-40B4-BE49-F238E27FC236}">
                    <a16:creationId xmlns:a16="http://schemas.microsoft.com/office/drawing/2014/main" id="{2CEC3847-A943-0964-5F83-F73D27AC936A}"/>
                  </a:ext>
                </a:extLst>
              </p:cNvPr>
              <p:cNvSpPr txBox="1"/>
              <p:nvPr/>
            </p:nvSpPr>
            <p:spPr>
              <a:xfrm>
                <a:off x="2388477" y="1800781"/>
                <a:ext cx="2304330" cy="93230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5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ID" sz="1200" b="1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  <a:latin typeface="+mj-lt"/>
                  </a:rPr>
                  <a:t>Insert Your Title Here</a:t>
                </a:r>
              </a:p>
              <a:p>
                <a:pPr marL="0" marR="0" lvl="0" indent="0" algn="ctr" defTabSz="914400" rtl="0" fontAlgn="auto" hangingPunct="1">
                  <a:lnSpc>
                    <a:spcPct val="15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Lorem ipsum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dolor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sit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amet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,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consectetur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adipiscing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elit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, 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C70A849-637F-3130-B08F-900D0D80A3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40642" y="2972542"/>
                <a:ext cx="0" cy="463126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555D4AC-22E9-A7D6-D788-A8D17A539593}"/>
                </a:ext>
              </a:extLst>
            </p:cNvPr>
            <p:cNvGrpSpPr/>
            <p:nvPr/>
          </p:nvGrpSpPr>
          <p:grpSpPr>
            <a:xfrm>
              <a:off x="7509793" y="1800781"/>
              <a:ext cx="2304330" cy="1634887"/>
              <a:chOff x="2388477" y="1800781"/>
              <a:chExt cx="2304330" cy="1634887"/>
            </a:xfrm>
          </p:grpSpPr>
          <p:sp>
            <p:nvSpPr>
              <p:cNvPr id="50" name="TextBox 18">
                <a:extLst>
                  <a:ext uri="{FF2B5EF4-FFF2-40B4-BE49-F238E27FC236}">
                    <a16:creationId xmlns:a16="http://schemas.microsoft.com/office/drawing/2014/main" id="{1F7E364B-37C8-D664-348D-8BF142A9A34C}"/>
                  </a:ext>
                </a:extLst>
              </p:cNvPr>
              <p:cNvSpPr txBox="1"/>
              <p:nvPr/>
            </p:nvSpPr>
            <p:spPr>
              <a:xfrm>
                <a:off x="2388477" y="1800781"/>
                <a:ext cx="2304330" cy="93230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5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ID" sz="1200" b="1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  <a:latin typeface="+mj-lt"/>
                  </a:rPr>
                  <a:t>Insert Your Title Here</a:t>
                </a:r>
              </a:p>
              <a:p>
                <a:pPr marL="0" marR="0" lvl="0" indent="0" algn="ctr" defTabSz="914400" rtl="0" fontAlgn="auto" hangingPunct="1">
                  <a:lnSpc>
                    <a:spcPct val="15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Lorem ipsum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dolor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sit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amet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,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consectetur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adipiscing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elit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, 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6C091B1-7E59-628F-4601-F21534D5BC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40642" y="2972542"/>
                <a:ext cx="0" cy="463126"/>
              </a:xfrm>
              <a:prstGeom prst="line">
                <a:avLst/>
              </a:prstGeom>
              <a:ln w="12700">
                <a:solidFill>
                  <a:schemeClr val="accent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3" name="Graphic 52" descr="Daily calendar with solid fill">
            <a:extLst>
              <a:ext uri="{FF2B5EF4-FFF2-40B4-BE49-F238E27FC236}">
                <a16:creationId xmlns:a16="http://schemas.microsoft.com/office/drawing/2014/main" id="{AA9427E7-0F6B-38F0-70C4-13630C404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3956" y="3790903"/>
            <a:ext cx="297548" cy="297548"/>
          </a:xfrm>
          <a:prstGeom prst="rect">
            <a:avLst/>
          </a:prstGeom>
        </p:spPr>
      </p:pic>
      <p:pic>
        <p:nvPicPr>
          <p:cNvPr id="54" name="Graphic 53" descr="Meeting with solid fill">
            <a:extLst>
              <a:ext uri="{FF2B5EF4-FFF2-40B4-BE49-F238E27FC236}">
                <a16:creationId xmlns:a16="http://schemas.microsoft.com/office/drawing/2014/main" id="{F04F0002-2C91-30C7-7C2A-E4681E7BA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6910" y="3790495"/>
            <a:ext cx="275186" cy="275186"/>
          </a:xfrm>
          <a:prstGeom prst="rect">
            <a:avLst/>
          </a:prstGeom>
        </p:spPr>
      </p:pic>
      <p:pic>
        <p:nvPicPr>
          <p:cNvPr id="55" name="Graphic 54" descr="Group brainstorm with solid fill">
            <a:extLst>
              <a:ext uri="{FF2B5EF4-FFF2-40B4-BE49-F238E27FC236}">
                <a16:creationId xmlns:a16="http://schemas.microsoft.com/office/drawing/2014/main" id="{6D306824-BFB8-E8A6-B7E4-47F2FB4796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9865" y="3746639"/>
            <a:ext cx="344660" cy="344660"/>
          </a:xfrm>
          <a:prstGeom prst="rect">
            <a:avLst/>
          </a:prstGeom>
        </p:spPr>
      </p:pic>
      <p:pic>
        <p:nvPicPr>
          <p:cNvPr id="56" name="Graphic 55" descr="Open folder with solid fill">
            <a:extLst>
              <a:ext uri="{FF2B5EF4-FFF2-40B4-BE49-F238E27FC236}">
                <a16:creationId xmlns:a16="http://schemas.microsoft.com/office/drawing/2014/main" id="{737F2670-B7E7-7EF8-1FA2-77913D3905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17058" y="3800294"/>
            <a:ext cx="296039" cy="296039"/>
          </a:xfrm>
          <a:prstGeom prst="rect">
            <a:avLst/>
          </a:prstGeom>
        </p:spPr>
      </p:pic>
      <p:pic>
        <p:nvPicPr>
          <p:cNvPr id="58" name="Graphic 57" descr="Office Chair with solid fill">
            <a:extLst>
              <a:ext uri="{FF2B5EF4-FFF2-40B4-BE49-F238E27FC236}">
                <a16:creationId xmlns:a16="http://schemas.microsoft.com/office/drawing/2014/main" id="{F44023A8-4429-D41E-7FA7-657C944F6F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98466" y="3781360"/>
            <a:ext cx="316634" cy="316634"/>
          </a:xfrm>
          <a:prstGeom prst="rect">
            <a:avLst/>
          </a:prstGeom>
        </p:spPr>
      </p:pic>
      <p:pic>
        <p:nvPicPr>
          <p:cNvPr id="59" name="Graphic 58" descr="Signature with solid fill">
            <a:extLst>
              <a:ext uri="{FF2B5EF4-FFF2-40B4-BE49-F238E27FC236}">
                <a16:creationId xmlns:a16="http://schemas.microsoft.com/office/drawing/2014/main" id="{862A5B00-29E1-52FF-02E8-3EF55D2B19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86760" y="3829397"/>
            <a:ext cx="237835" cy="237835"/>
          </a:xfrm>
          <a:prstGeom prst="rect">
            <a:avLst/>
          </a:prstGeom>
        </p:spPr>
      </p:pic>
      <p:pic>
        <p:nvPicPr>
          <p:cNvPr id="60" name="Graphic 59" descr="Target Audience with solid fill">
            <a:extLst>
              <a:ext uri="{FF2B5EF4-FFF2-40B4-BE49-F238E27FC236}">
                <a16:creationId xmlns:a16="http://schemas.microsoft.com/office/drawing/2014/main" id="{126C119C-5698-58FC-E574-830C22640A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69922" y="3812332"/>
            <a:ext cx="285662" cy="28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35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DBB971E-87CF-91C7-F7E7-CC46087C7A5B}"/>
              </a:ext>
            </a:extLst>
          </p:cNvPr>
          <p:cNvGrpSpPr/>
          <p:nvPr/>
        </p:nvGrpSpPr>
        <p:grpSpPr>
          <a:xfrm>
            <a:off x="1314686" y="1700238"/>
            <a:ext cx="9562628" cy="4730648"/>
            <a:chOff x="1276334" y="1445858"/>
            <a:chExt cx="9562628" cy="473064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62BC1E8-EDD7-2B39-6C7C-16A0EEAA3C0C}"/>
                </a:ext>
              </a:extLst>
            </p:cNvPr>
            <p:cNvGrpSpPr/>
            <p:nvPr/>
          </p:nvGrpSpPr>
          <p:grpSpPr>
            <a:xfrm>
              <a:off x="1681357" y="2553628"/>
              <a:ext cx="8829287" cy="2537939"/>
              <a:chOff x="1483500" y="2707468"/>
              <a:chExt cx="9224321" cy="265149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77EE0DF-5162-C751-31AA-9BBE5FA8AC05}"/>
                  </a:ext>
                </a:extLst>
              </p:cNvPr>
              <p:cNvSpPr/>
              <p:nvPr/>
            </p:nvSpPr>
            <p:spPr>
              <a:xfrm rot="20512228">
                <a:off x="1687844" y="3478255"/>
                <a:ext cx="287319" cy="1141405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F08060E-9C07-C921-B35B-0E07BE79A59F}"/>
                  </a:ext>
                </a:extLst>
              </p:cNvPr>
              <p:cNvGrpSpPr/>
              <p:nvPr/>
            </p:nvGrpSpPr>
            <p:grpSpPr>
              <a:xfrm>
                <a:off x="1483500" y="2707469"/>
                <a:ext cx="1307954" cy="1307953"/>
                <a:chOff x="481178" y="1954114"/>
                <a:chExt cx="1757830" cy="1757828"/>
              </a:xfrm>
            </p:grpSpPr>
            <p:sp>
              <p:nvSpPr>
                <p:cNvPr id="87" name="Donut 19">
                  <a:extLst>
                    <a:ext uri="{FF2B5EF4-FFF2-40B4-BE49-F238E27FC236}">
                      <a16:creationId xmlns:a16="http://schemas.microsoft.com/office/drawing/2014/main" id="{BF487542-9864-1D40-5CC3-9BD063300445}"/>
                    </a:ext>
                  </a:extLst>
                </p:cNvPr>
                <p:cNvSpPr/>
                <p:nvPr/>
              </p:nvSpPr>
              <p:spPr>
                <a:xfrm>
                  <a:off x="481178" y="1954114"/>
                  <a:ext cx="1757830" cy="1757828"/>
                </a:xfrm>
                <a:prstGeom prst="donut">
                  <a:avLst>
                    <a:gd name="adj" fmla="val 22826"/>
                  </a:avLst>
                </a:prstGeom>
                <a:solidFill>
                  <a:schemeClr val="tx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Block Arc 87">
                  <a:extLst>
                    <a:ext uri="{FF2B5EF4-FFF2-40B4-BE49-F238E27FC236}">
                      <a16:creationId xmlns:a16="http://schemas.microsoft.com/office/drawing/2014/main" id="{0857334A-EACA-8CBA-9395-B93D5AF279D2}"/>
                    </a:ext>
                  </a:extLst>
                </p:cNvPr>
                <p:cNvSpPr/>
                <p:nvPr/>
              </p:nvSpPr>
              <p:spPr>
                <a:xfrm rot="9900000">
                  <a:off x="483423" y="1955653"/>
                  <a:ext cx="1755301" cy="1755301"/>
                </a:xfrm>
                <a:prstGeom prst="blockArc">
                  <a:avLst>
                    <a:gd name="adj1" fmla="val 10800000"/>
                    <a:gd name="adj2" fmla="val 21535477"/>
                    <a:gd name="adj3" fmla="val 22418"/>
                  </a:avLst>
                </a:prstGeom>
                <a:solidFill>
                  <a:schemeClr val="tx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7A8F1B5-BF59-2C91-D921-224F8E0BEE5B}"/>
                  </a:ext>
                </a:extLst>
              </p:cNvPr>
              <p:cNvSpPr/>
              <p:nvPr/>
            </p:nvSpPr>
            <p:spPr>
              <a:xfrm rot="20512228">
                <a:off x="2745608" y="3109701"/>
                <a:ext cx="287319" cy="1823643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D7561B9-7CE4-8384-07ED-36C041AAE70B}"/>
                  </a:ext>
                </a:extLst>
              </p:cNvPr>
              <p:cNvGrpSpPr/>
              <p:nvPr/>
            </p:nvGrpSpPr>
            <p:grpSpPr>
              <a:xfrm>
                <a:off x="2990672" y="4051005"/>
                <a:ext cx="1307954" cy="1307953"/>
                <a:chOff x="2506747" y="3759764"/>
                <a:chExt cx="1757830" cy="1757828"/>
              </a:xfrm>
              <a:solidFill>
                <a:schemeClr val="tx2">
                  <a:lumMod val="75000"/>
                  <a:lumOff val="25000"/>
                </a:schemeClr>
              </a:solidFill>
            </p:grpSpPr>
            <p:sp>
              <p:nvSpPr>
                <p:cNvPr id="85" name="Donut 38">
                  <a:extLst>
                    <a:ext uri="{FF2B5EF4-FFF2-40B4-BE49-F238E27FC236}">
                      <a16:creationId xmlns:a16="http://schemas.microsoft.com/office/drawing/2014/main" id="{7C386929-B358-A5F6-092A-C3F7F39C57D5}"/>
                    </a:ext>
                  </a:extLst>
                </p:cNvPr>
                <p:cNvSpPr/>
                <p:nvPr/>
              </p:nvSpPr>
              <p:spPr>
                <a:xfrm rot="8100000" flipH="1">
                  <a:off x="2506747" y="3759764"/>
                  <a:ext cx="1757830" cy="1757828"/>
                </a:xfrm>
                <a:prstGeom prst="donut">
                  <a:avLst>
                    <a:gd name="adj" fmla="val 228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Block Arc 85">
                  <a:extLst>
                    <a:ext uri="{FF2B5EF4-FFF2-40B4-BE49-F238E27FC236}">
                      <a16:creationId xmlns:a16="http://schemas.microsoft.com/office/drawing/2014/main" id="{C4A2ED95-E8FB-56B1-370B-35F61B0858DF}"/>
                    </a:ext>
                  </a:extLst>
                </p:cNvPr>
                <p:cNvSpPr/>
                <p:nvPr/>
              </p:nvSpPr>
              <p:spPr>
                <a:xfrm rot="19800000" flipH="1">
                  <a:off x="2508510" y="3760139"/>
                  <a:ext cx="1755301" cy="1755301"/>
                </a:xfrm>
                <a:prstGeom prst="blockArc">
                  <a:avLst>
                    <a:gd name="adj1" fmla="val 10800000"/>
                    <a:gd name="adj2" fmla="val 21546503"/>
                    <a:gd name="adj3" fmla="val 2288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39B1E61-3BE9-D97D-E861-7529B6A280D2}"/>
                  </a:ext>
                </a:extLst>
              </p:cNvPr>
              <p:cNvSpPr/>
              <p:nvPr/>
            </p:nvSpPr>
            <p:spPr>
              <a:xfrm rot="20512228">
                <a:off x="3816972" y="3478254"/>
                <a:ext cx="287319" cy="1141405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7E5EC4D-6E31-E886-66BC-4C83AC04F562}"/>
                  </a:ext>
                </a:extLst>
              </p:cNvPr>
              <p:cNvGrpSpPr/>
              <p:nvPr/>
            </p:nvGrpSpPr>
            <p:grpSpPr>
              <a:xfrm>
                <a:off x="3620767" y="2707469"/>
                <a:ext cx="1307954" cy="1307953"/>
                <a:chOff x="481178" y="1954114"/>
                <a:chExt cx="1757830" cy="1757828"/>
              </a:xfrm>
              <a:solidFill>
                <a:schemeClr val="tx2">
                  <a:lumMod val="75000"/>
                  <a:lumOff val="25000"/>
                </a:schemeClr>
              </a:solidFill>
            </p:grpSpPr>
            <p:sp>
              <p:nvSpPr>
                <p:cNvPr id="83" name="Donut 45">
                  <a:extLst>
                    <a:ext uri="{FF2B5EF4-FFF2-40B4-BE49-F238E27FC236}">
                      <a16:creationId xmlns:a16="http://schemas.microsoft.com/office/drawing/2014/main" id="{027969D3-7383-C5FD-EF0B-02BD4049C8A2}"/>
                    </a:ext>
                  </a:extLst>
                </p:cNvPr>
                <p:cNvSpPr/>
                <p:nvPr/>
              </p:nvSpPr>
              <p:spPr>
                <a:xfrm>
                  <a:off x="481178" y="1954114"/>
                  <a:ext cx="1757830" cy="1757828"/>
                </a:xfrm>
                <a:prstGeom prst="donut">
                  <a:avLst>
                    <a:gd name="adj" fmla="val 22826"/>
                  </a:avLst>
                </a:prstGeom>
                <a:solidFill>
                  <a:schemeClr val="tx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Block Arc 83">
                  <a:extLst>
                    <a:ext uri="{FF2B5EF4-FFF2-40B4-BE49-F238E27FC236}">
                      <a16:creationId xmlns:a16="http://schemas.microsoft.com/office/drawing/2014/main" id="{9998C81E-B546-8EAE-B456-9BEA7A8167F2}"/>
                    </a:ext>
                  </a:extLst>
                </p:cNvPr>
                <p:cNvSpPr/>
                <p:nvPr/>
              </p:nvSpPr>
              <p:spPr>
                <a:xfrm rot="9900000">
                  <a:off x="483423" y="1955653"/>
                  <a:ext cx="1755301" cy="1755301"/>
                </a:xfrm>
                <a:prstGeom prst="blockArc">
                  <a:avLst>
                    <a:gd name="adj1" fmla="val 10800000"/>
                    <a:gd name="adj2" fmla="val 21535477"/>
                    <a:gd name="adj3" fmla="val 22418"/>
                  </a:avLst>
                </a:prstGeom>
                <a:solidFill>
                  <a:schemeClr val="tx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1268DC7-6AF5-FA05-E6A2-144C5D14DD8B}"/>
                  </a:ext>
                </a:extLst>
              </p:cNvPr>
              <p:cNvSpPr/>
              <p:nvPr/>
            </p:nvSpPr>
            <p:spPr>
              <a:xfrm rot="20512228">
                <a:off x="4878692" y="3109701"/>
                <a:ext cx="287319" cy="1823643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104C3A6-08DF-796E-F75B-E63D87C449DB}"/>
                  </a:ext>
                </a:extLst>
              </p:cNvPr>
              <p:cNvGrpSpPr/>
              <p:nvPr/>
            </p:nvGrpSpPr>
            <p:grpSpPr>
              <a:xfrm>
                <a:off x="5123755" y="4051005"/>
                <a:ext cx="1307954" cy="1307953"/>
                <a:chOff x="2506747" y="3759764"/>
                <a:chExt cx="1757830" cy="1757828"/>
              </a:xfrm>
              <a:solidFill>
                <a:schemeClr val="tx2">
                  <a:lumMod val="75000"/>
                  <a:lumOff val="25000"/>
                </a:schemeClr>
              </a:solidFill>
            </p:grpSpPr>
            <p:sp>
              <p:nvSpPr>
                <p:cNvPr id="81" name="Donut 49">
                  <a:extLst>
                    <a:ext uri="{FF2B5EF4-FFF2-40B4-BE49-F238E27FC236}">
                      <a16:creationId xmlns:a16="http://schemas.microsoft.com/office/drawing/2014/main" id="{B7302335-BE45-89DF-1238-784ABC8E076C}"/>
                    </a:ext>
                  </a:extLst>
                </p:cNvPr>
                <p:cNvSpPr/>
                <p:nvPr/>
              </p:nvSpPr>
              <p:spPr>
                <a:xfrm rot="8100000" flipH="1">
                  <a:off x="2506747" y="3759764"/>
                  <a:ext cx="1757830" cy="1757828"/>
                </a:xfrm>
                <a:prstGeom prst="donut">
                  <a:avLst>
                    <a:gd name="adj" fmla="val 228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Block Arc 81">
                  <a:extLst>
                    <a:ext uri="{FF2B5EF4-FFF2-40B4-BE49-F238E27FC236}">
                      <a16:creationId xmlns:a16="http://schemas.microsoft.com/office/drawing/2014/main" id="{A18430A9-E83B-2455-688F-2877E534316B}"/>
                    </a:ext>
                  </a:extLst>
                </p:cNvPr>
                <p:cNvSpPr/>
                <p:nvPr/>
              </p:nvSpPr>
              <p:spPr>
                <a:xfrm rot="19800000" flipH="1">
                  <a:off x="2508510" y="3760139"/>
                  <a:ext cx="1755301" cy="1755301"/>
                </a:xfrm>
                <a:prstGeom prst="blockArc">
                  <a:avLst>
                    <a:gd name="adj1" fmla="val 10800000"/>
                    <a:gd name="adj2" fmla="val 21546503"/>
                    <a:gd name="adj3" fmla="val 2288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990AA11-77D3-3BFD-9A16-80E8AFD0747A}"/>
                  </a:ext>
                </a:extLst>
              </p:cNvPr>
              <p:cNvSpPr/>
              <p:nvPr/>
            </p:nvSpPr>
            <p:spPr>
              <a:xfrm rot="20512228">
                <a:off x="5950055" y="3478254"/>
                <a:ext cx="287319" cy="1141405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42BC0AE1-B333-F3D0-4248-2F6ADD64E418}"/>
                  </a:ext>
                </a:extLst>
              </p:cNvPr>
              <p:cNvGrpSpPr/>
              <p:nvPr/>
            </p:nvGrpSpPr>
            <p:grpSpPr>
              <a:xfrm>
                <a:off x="5753851" y="2707469"/>
                <a:ext cx="1307954" cy="1307953"/>
                <a:chOff x="481178" y="1954114"/>
                <a:chExt cx="1757830" cy="1757828"/>
              </a:xfrm>
              <a:solidFill>
                <a:schemeClr val="tx2">
                  <a:lumMod val="75000"/>
                  <a:lumOff val="25000"/>
                </a:schemeClr>
              </a:solidFill>
            </p:grpSpPr>
            <p:sp>
              <p:nvSpPr>
                <p:cNvPr id="79" name="Donut 53">
                  <a:extLst>
                    <a:ext uri="{FF2B5EF4-FFF2-40B4-BE49-F238E27FC236}">
                      <a16:creationId xmlns:a16="http://schemas.microsoft.com/office/drawing/2014/main" id="{48086680-7871-7D03-CB8B-728E08B8F583}"/>
                    </a:ext>
                  </a:extLst>
                </p:cNvPr>
                <p:cNvSpPr/>
                <p:nvPr/>
              </p:nvSpPr>
              <p:spPr>
                <a:xfrm>
                  <a:off x="481178" y="1954114"/>
                  <a:ext cx="1757830" cy="1757828"/>
                </a:xfrm>
                <a:prstGeom prst="donut">
                  <a:avLst>
                    <a:gd name="adj" fmla="val 228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Block Arc 79">
                  <a:extLst>
                    <a:ext uri="{FF2B5EF4-FFF2-40B4-BE49-F238E27FC236}">
                      <a16:creationId xmlns:a16="http://schemas.microsoft.com/office/drawing/2014/main" id="{000D042E-2451-F497-C10E-6DA01DB0A676}"/>
                    </a:ext>
                  </a:extLst>
                </p:cNvPr>
                <p:cNvSpPr/>
                <p:nvPr/>
              </p:nvSpPr>
              <p:spPr>
                <a:xfrm rot="9900000">
                  <a:off x="483423" y="1955653"/>
                  <a:ext cx="1755301" cy="1755301"/>
                </a:xfrm>
                <a:prstGeom prst="blockArc">
                  <a:avLst>
                    <a:gd name="adj1" fmla="val 10800000"/>
                    <a:gd name="adj2" fmla="val 21535477"/>
                    <a:gd name="adj3" fmla="val 2241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3C6847F-48FF-1C0E-543C-B9C7160C981C}"/>
                  </a:ext>
                </a:extLst>
              </p:cNvPr>
              <p:cNvSpPr/>
              <p:nvPr/>
            </p:nvSpPr>
            <p:spPr>
              <a:xfrm rot="20512228">
                <a:off x="7019724" y="3109700"/>
                <a:ext cx="287319" cy="1823643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689F5C5-A69D-E90E-E1F1-506ADD47B2C2}"/>
                  </a:ext>
                </a:extLst>
              </p:cNvPr>
              <p:cNvGrpSpPr/>
              <p:nvPr/>
            </p:nvGrpSpPr>
            <p:grpSpPr>
              <a:xfrm>
                <a:off x="7264788" y="4051004"/>
                <a:ext cx="1307954" cy="1307953"/>
                <a:chOff x="2506747" y="3759764"/>
                <a:chExt cx="1757830" cy="1757828"/>
              </a:xfrm>
              <a:solidFill>
                <a:schemeClr val="tx2">
                  <a:lumMod val="75000"/>
                  <a:lumOff val="25000"/>
                </a:schemeClr>
              </a:solidFill>
            </p:grpSpPr>
            <p:sp>
              <p:nvSpPr>
                <p:cNvPr id="77" name="Donut 57">
                  <a:extLst>
                    <a:ext uri="{FF2B5EF4-FFF2-40B4-BE49-F238E27FC236}">
                      <a16:creationId xmlns:a16="http://schemas.microsoft.com/office/drawing/2014/main" id="{F88D0913-BFFB-B0E2-A01B-0724C424B588}"/>
                    </a:ext>
                  </a:extLst>
                </p:cNvPr>
                <p:cNvSpPr/>
                <p:nvPr/>
              </p:nvSpPr>
              <p:spPr>
                <a:xfrm rot="8100000" flipH="1">
                  <a:off x="2506747" y="3759764"/>
                  <a:ext cx="1757830" cy="1757828"/>
                </a:xfrm>
                <a:prstGeom prst="donut">
                  <a:avLst>
                    <a:gd name="adj" fmla="val 228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Block Arc 77">
                  <a:extLst>
                    <a:ext uri="{FF2B5EF4-FFF2-40B4-BE49-F238E27FC236}">
                      <a16:creationId xmlns:a16="http://schemas.microsoft.com/office/drawing/2014/main" id="{F04A1764-CA8C-B73A-DB4C-FA6D348A27A9}"/>
                    </a:ext>
                  </a:extLst>
                </p:cNvPr>
                <p:cNvSpPr/>
                <p:nvPr/>
              </p:nvSpPr>
              <p:spPr>
                <a:xfrm rot="19800000" flipH="1">
                  <a:off x="2508510" y="3760139"/>
                  <a:ext cx="1755301" cy="1755301"/>
                </a:xfrm>
                <a:prstGeom prst="blockArc">
                  <a:avLst>
                    <a:gd name="adj1" fmla="val 10800000"/>
                    <a:gd name="adj2" fmla="val 21546503"/>
                    <a:gd name="adj3" fmla="val 2288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F678C61-B85A-DE41-BAA3-48047E18EF2A}"/>
                  </a:ext>
                </a:extLst>
              </p:cNvPr>
              <p:cNvSpPr/>
              <p:nvPr/>
            </p:nvSpPr>
            <p:spPr>
              <a:xfrm rot="20512228">
                <a:off x="8091089" y="3478254"/>
                <a:ext cx="287319" cy="1141405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B286FC5-77C5-52E2-267F-E6A59809CA63}"/>
                  </a:ext>
                </a:extLst>
              </p:cNvPr>
              <p:cNvGrpSpPr/>
              <p:nvPr/>
            </p:nvGrpSpPr>
            <p:grpSpPr>
              <a:xfrm>
                <a:off x="7894883" y="2707468"/>
                <a:ext cx="1307954" cy="1307953"/>
                <a:chOff x="481178" y="1954114"/>
                <a:chExt cx="1757830" cy="1757828"/>
              </a:xfrm>
              <a:solidFill>
                <a:schemeClr val="tx2">
                  <a:lumMod val="75000"/>
                  <a:lumOff val="25000"/>
                </a:schemeClr>
              </a:solidFill>
            </p:grpSpPr>
            <p:sp>
              <p:nvSpPr>
                <p:cNvPr id="75" name="Donut 61">
                  <a:extLst>
                    <a:ext uri="{FF2B5EF4-FFF2-40B4-BE49-F238E27FC236}">
                      <a16:creationId xmlns:a16="http://schemas.microsoft.com/office/drawing/2014/main" id="{93E4023F-378F-CF8C-8BCD-1C6E68198616}"/>
                    </a:ext>
                  </a:extLst>
                </p:cNvPr>
                <p:cNvSpPr/>
                <p:nvPr/>
              </p:nvSpPr>
              <p:spPr>
                <a:xfrm>
                  <a:off x="481178" y="1954114"/>
                  <a:ext cx="1757830" cy="1757828"/>
                </a:xfrm>
                <a:prstGeom prst="donut">
                  <a:avLst>
                    <a:gd name="adj" fmla="val 228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Block Arc 75">
                  <a:extLst>
                    <a:ext uri="{FF2B5EF4-FFF2-40B4-BE49-F238E27FC236}">
                      <a16:creationId xmlns:a16="http://schemas.microsoft.com/office/drawing/2014/main" id="{A525CBBA-45FC-F6AD-0604-F0303B70D215}"/>
                    </a:ext>
                  </a:extLst>
                </p:cNvPr>
                <p:cNvSpPr/>
                <p:nvPr/>
              </p:nvSpPr>
              <p:spPr>
                <a:xfrm rot="9900000">
                  <a:off x="483423" y="1955653"/>
                  <a:ext cx="1755301" cy="1755301"/>
                </a:xfrm>
                <a:prstGeom prst="blockArc">
                  <a:avLst>
                    <a:gd name="adj1" fmla="val 10800000"/>
                    <a:gd name="adj2" fmla="val 21535477"/>
                    <a:gd name="adj3" fmla="val 2241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F9A2ACB-A0BB-ADAF-4C03-C7AC352738CC}"/>
                  </a:ext>
                </a:extLst>
              </p:cNvPr>
              <p:cNvSpPr/>
              <p:nvPr/>
            </p:nvSpPr>
            <p:spPr>
              <a:xfrm rot="20512228">
                <a:off x="9154803" y="3109700"/>
                <a:ext cx="287319" cy="1823643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A7E44B2-2AE9-5B7B-B9CA-7B2822930235}"/>
                  </a:ext>
                </a:extLst>
              </p:cNvPr>
              <p:cNvGrpSpPr/>
              <p:nvPr/>
            </p:nvGrpSpPr>
            <p:grpSpPr>
              <a:xfrm>
                <a:off x="9399867" y="4051003"/>
                <a:ext cx="1307954" cy="1307953"/>
                <a:chOff x="2506747" y="3759764"/>
                <a:chExt cx="1757830" cy="1757828"/>
              </a:xfrm>
              <a:solidFill>
                <a:schemeClr val="tx2">
                  <a:lumMod val="75000"/>
                  <a:lumOff val="25000"/>
                </a:schemeClr>
              </a:solidFill>
            </p:grpSpPr>
            <p:sp>
              <p:nvSpPr>
                <p:cNvPr id="73" name="Donut 65">
                  <a:extLst>
                    <a:ext uri="{FF2B5EF4-FFF2-40B4-BE49-F238E27FC236}">
                      <a16:creationId xmlns:a16="http://schemas.microsoft.com/office/drawing/2014/main" id="{62D7F827-083C-B703-2688-C931E90A3F74}"/>
                    </a:ext>
                  </a:extLst>
                </p:cNvPr>
                <p:cNvSpPr/>
                <p:nvPr/>
              </p:nvSpPr>
              <p:spPr>
                <a:xfrm rot="8100000" flipH="1">
                  <a:off x="2506747" y="3759764"/>
                  <a:ext cx="1757830" cy="1757828"/>
                </a:xfrm>
                <a:prstGeom prst="donut">
                  <a:avLst>
                    <a:gd name="adj" fmla="val 228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Block Arc 73">
                  <a:extLst>
                    <a:ext uri="{FF2B5EF4-FFF2-40B4-BE49-F238E27FC236}">
                      <a16:creationId xmlns:a16="http://schemas.microsoft.com/office/drawing/2014/main" id="{D7BF88D8-2801-4427-0DE9-8323394D23CD}"/>
                    </a:ext>
                  </a:extLst>
                </p:cNvPr>
                <p:cNvSpPr/>
                <p:nvPr/>
              </p:nvSpPr>
              <p:spPr>
                <a:xfrm rot="19800000" flipH="1">
                  <a:off x="2508510" y="3760139"/>
                  <a:ext cx="1755301" cy="1755301"/>
                </a:xfrm>
                <a:prstGeom prst="blockArc">
                  <a:avLst>
                    <a:gd name="adj1" fmla="val 10800000"/>
                    <a:gd name="adj2" fmla="val 21546503"/>
                    <a:gd name="adj3" fmla="val 2288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922BA72-CBFB-AE1D-2637-E982F7C7B3D3}"/>
                  </a:ext>
                </a:extLst>
              </p:cNvPr>
              <p:cNvSpPr/>
              <p:nvPr/>
            </p:nvSpPr>
            <p:spPr>
              <a:xfrm rot="20512228">
                <a:off x="10230646" y="3493090"/>
                <a:ext cx="287319" cy="1126189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 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BA2A82D-E814-7F9C-9598-D1C696F6F35D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1736114" y="3780116"/>
                <a:ext cx="272973" cy="81121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D3DB4EB-A471-951E-A90E-18048DB781CA}"/>
                  </a:ext>
                </a:extLst>
              </p:cNvPr>
              <p:cNvGrpSpPr/>
              <p:nvPr/>
            </p:nvGrpSpPr>
            <p:grpSpPr>
              <a:xfrm>
                <a:off x="1623718" y="2841438"/>
                <a:ext cx="2545291" cy="2380023"/>
                <a:chOff x="795021" y="1988724"/>
                <a:chExt cx="3076018" cy="2876289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497E5A0E-C179-9C1F-5D62-BB9DD97B37BD}"/>
                    </a:ext>
                  </a:extLst>
                </p:cNvPr>
                <p:cNvGrpSpPr/>
                <p:nvPr/>
              </p:nvGrpSpPr>
              <p:grpSpPr>
                <a:xfrm>
                  <a:off x="795021" y="1988724"/>
                  <a:ext cx="1731496" cy="2009240"/>
                  <a:chOff x="795021" y="1988724"/>
                  <a:chExt cx="1731496" cy="2009240"/>
                </a:xfrm>
              </p:grpSpPr>
              <p:sp>
                <p:nvSpPr>
                  <p:cNvPr id="71" name="Arc 70">
                    <a:extLst>
                      <a:ext uri="{FF2B5EF4-FFF2-40B4-BE49-F238E27FC236}">
                        <a16:creationId xmlns:a16="http://schemas.microsoft.com/office/drawing/2014/main" id="{FEB9B468-172D-3E58-88B2-E7B63E455199}"/>
                      </a:ext>
                    </a:extLst>
                  </p:cNvPr>
                  <p:cNvSpPr/>
                  <p:nvPr/>
                </p:nvSpPr>
                <p:spPr>
                  <a:xfrm>
                    <a:off x="795021" y="1988724"/>
                    <a:ext cx="1232994" cy="1232994"/>
                  </a:xfrm>
                  <a:prstGeom prst="arc">
                    <a:avLst>
                      <a:gd name="adj1" fmla="val 1793490"/>
                      <a:gd name="adj2" fmla="val 20201965"/>
                    </a:avLst>
                  </a:prstGeom>
                  <a:noFill/>
                  <a:ln w="19050">
                    <a:solidFill>
                      <a:schemeClr val="bg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71729672-7539-E9A1-BE39-70A480AA0E78}"/>
                      </a:ext>
                    </a:extLst>
                  </p:cNvPr>
                  <p:cNvCxnSpPr>
                    <a:cxnSpLocks/>
                    <a:stCxn id="21" idx="0"/>
                  </p:cNvCxnSpPr>
                  <p:nvPr/>
                </p:nvCxnSpPr>
                <p:spPr>
                  <a:xfrm>
                    <a:off x="1981566" y="2367629"/>
                    <a:ext cx="544951" cy="1630335"/>
                  </a:xfrm>
                  <a:prstGeom prst="line">
                    <a:avLst/>
                  </a:prstGeom>
                  <a:noFill/>
                  <a:ln w="19050">
                    <a:solidFill>
                      <a:schemeClr val="bg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3CD24D8B-32FB-7131-07EA-4B93FD016C35}"/>
                    </a:ext>
                  </a:extLst>
                </p:cNvPr>
                <p:cNvGrpSpPr/>
                <p:nvPr/>
              </p:nvGrpSpPr>
              <p:grpSpPr>
                <a:xfrm>
                  <a:off x="2638045" y="3264331"/>
                  <a:ext cx="1232994" cy="1600682"/>
                  <a:chOff x="2638045" y="3264331"/>
                  <a:chExt cx="1232994" cy="1600682"/>
                </a:xfrm>
              </p:grpSpPr>
              <p:sp>
                <p:nvSpPr>
                  <p:cNvPr id="69" name="Arc 68">
                    <a:extLst>
                      <a:ext uri="{FF2B5EF4-FFF2-40B4-BE49-F238E27FC236}">
                        <a16:creationId xmlns:a16="http://schemas.microsoft.com/office/drawing/2014/main" id="{5CAF23F3-D7FE-E20D-C1D8-6C59C7028AC0}"/>
                      </a:ext>
                    </a:extLst>
                  </p:cNvPr>
                  <p:cNvSpPr/>
                  <p:nvPr/>
                </p:nvSpPr>
                <p:spPr>
                  <a:xfrm rot="19320398" flipV="1">
                    <a:off x="2638045" y="3632019"/>
                    <a:ext cx="1232994" cy="1232994"/>
                  </a:xfrm>
                  <a:prstGeom prst="arc">
                    <a:avLst>
                      <a:gd name="adj1" fmla="val 1793490"/>
                      <a:gd name="adj2" fmla="val 20201965"/>
                    </a:avLst>
                  </a:prstGeom>
                  <a:noFill/>
                  <a:ln w="19050">
                    <a:solidFill>
                      <a:schemeClr val="bg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70B917AB-F670-40DE-9D83-AFD49E79DC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554841" y="3264331"/>
                    <a:ext cx="295204" cy="820522"/>
                  </a:xfrm>
                  <a:prstGeom prst="line">
                    <a:avLst/>
                  </a:prstGeom>
                  <a:noFill/>
                  <a:ln w="19050">
                    <a:solidFill>
                      <a:schemeClr val="bg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CF41DC1-E536-114A-CD79-1AE50B5D4A99}"/>
                  </a:ext>
                </a:extLst>
              </p:cNvPr>
              <p:cNvGrpSpPr/>
              <p:nvPr/>
            </p:nvGrpSpPr>
            <p:grpSpPr>
              <a:xfrm>
                <a:off x="3745542" y="2841438"/>
                <a:ext cx="2545291" cy="2380023"/>
                <a:chOff x="795021" y="1988724"/>
                <a:chExt cx="3076018" cy="2876289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0A6592D6-98B3-D150-805C-3652570D9A80}"/>
                    </a:ext>
                  </a:extLst>
                </p:cNvPr>
                <p:cNvGrpSpPr/>
                <p:nvPr/>
              </p:nvGrpSpPr>
              <p:grpSpPr>
                <a:xfrm>
                  <a:off x="795021" y="1988724"/>
                  <a:ext cx="1696750" cy="1905290"/>
                  <a:chOff x="795021" y="1988724"/>
                  <a:chExt cx="1696750" cy="1905290"/>
                </a:xfrm>
              </p:grpSpPr>
              <p:sp>
                <p:nvSpPr>
                  <p:cNvPr id="65" name="Arc 64">
                    <a:extLst>
                      <a:ext uri="{FF2B5EF4-FFF2-40B4-BE49-F238E27FC236}">
                        <a16:creationId xmlns:a16="http://schemas.microsoft.com/office/drawing/2014/main" id="{3BE23135-2B4C-2B6B-74B3-9416C3BA7288}"/>
                      </a:ext>
                    </a:extLst>
                  </p:cNvPr>
                  <p:cNvSpPr/>
                  <p:nvPr/>
                </p:nvSpPr>
                <p:spPr>
                  <a:xfrm>
                    <a:off x="795021" y="1988724"/>
                    <a:ext cx="1232994" cy="1232994"/>
                  </a:xfrm>
                  <a:prstGeom prst="arc">
                    <a:avLst>
                      <a:gd name="adj1" fmla="val 1793490"/>
                      <a:gd name="adj2" fmla="val 20201965"/>
                    </a:avLst>
                  </a:prstGeom>
                  <a:noFill/>
                  <a:ln w="19050">
                    <a:solidFill>
                      <a:schemeClr val="bg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AD17EFEF-1924-2C63-6A01-542A3A6EB10C}"/>
                      </a:ext>
                    </a:extLst>
                  </p:cNvPr>
                  <p:cNvCxnSpPr/>
                  <p:nvPr/>
                </p:nvCxnSpPr>
                <p:spPr>
                  <a:xfrm>
                    <a:off x="1981567" y="2367630"/>
                    <a:ext cx="510204" cy="1526384"/>
                  </a:xfrm>
                  <a:prstGeom prst="line">
                    <a:avLst/>
                  </a:prstGeom>
                  <a:noFill/>
                  <a:ln w="19050">
                    <a:solidFill>
                      <a:schemeClr val="bg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D5C87A5C-ACCE-C2FB-CBDD-AB0B320DD1F6}"/>
                    </a:ext>
                  </a:extLst>
                </p:cNvPr>
                <p:cNvGrpSpPr/>
                <p:nvPr/>
              </p:nvGrpSpPr>
              <p:grpSpPr>
                <a:xfrm>
                  <a:off x="2638045" y="3342732"/>
                  <a:ext cx="1232994" cy="1522281"/>
                  <a:chOff x="2638045" y="3342732"/>
                  <a:chExt cx="1232994" cy="1522281"/>
                </a:xfrm>
              </p:grpSpPr>
              <p:sp>
                <p:nvSpPr>
                  <p:cNvPr id="63" name="Arc 62">
                    <a:extLst>
                      <a:ext uri="{FF2B5EF4-FFF2-40B4-BE49-F238E27FC236}">
                        <a16:creationId xmlns:a16="http://schemas.microsoft.com/office/drawing/2014/main" id="{DD366AE1-67A0-184C-2EFD-0DD8AEA6FFA8}"/>
                      </a:ext>
                    </a:extLst>
                  </p:cNvPr>
                  <p:cNvSpPr/>
                  <p:nvPr/>
                </p:nvSpPr>
                <p:spPr>
                  <a:xfrm rot="19320398" flipV="1">
                    <a:off x="2638045" y="3632019"/>
                    <a:ext cx="1232994" cy="1232994"/>
                  </a:xfrm>
                  <a:prstGeom prst="arc">
                    <a:avLst>
                      <a:gd name="adj1" fmla="val 1793490"/>
                      <a:gd name="adj2" fmla="val 20201965"/>
                    </a:avLst>
                  </a:prstGeom>
                  <a:noFill/>
                  <a:ln w="19050">
                    <a:solidFill>
                      <a:schemeClr val="bg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CAF40473-8EBF-5523-2EE5-164E20F2DDB9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3603593" y="3342732"/>
                    <a:ext cx="246450" cy="742120"/>
                  </a:xfrm>
                  <a:prstGeom prst="line">
                    <a:avLst/>
                  </a:prstGeom>
                  <a:noFill/>
                  <a:ln w="19050">
                    <a:solidFill>
                      <a:schemeClr val="bg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3705FC8-1839-0FA0-1426-F4D28FC3E0C4}"/>
                  </a:ext>
                </a:extLst>
              </p:cNvPr>
              <p:cNvGrpSpPr/>
              <p:nvPr/>
            </p:nvGrpSpPr>
            <p:grpSpPr>
              <a:xfrm>
                <a:off x="5892609" y="2841438"/>
                <a:ext cx="2545291" cy="2380023"/>
                <a:chOff x="795021" y="1988724"/>
                <a:chExt cx="3076018" cy="2876289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A7AC571-A82B-F0A2-18CC-AD953E34A895}"/>
                    </a:ext>
                  </a:extLst>
                </p:cNvPr>
                <p:cNvGrpSpPr/>
                <p:nvPr/>
              </p:nvGrpSpPr>
              <p:grpSpPr>
                <a:xfrm>
                  <a:off x="795021" y="1988724"/>
                  <a:ext cx="1696750" cy="1905290"/>
                  <a:chOff x="795021" y="1988724"/>
                  <a:chExt cx="1696750" cy="1905290"/>
                </a:xfrm>
              </p:grpSpPr>
              <p:sp>
                <p:nvSpPr>
                  <p:cNvPr id="59" name="Arc 58">
                    <a:extLst>
                      <a:ext uri="{FF2B5EF4-FFF2-40B4-BE49-F238E27FC236}">
                        <a16:creationId xmlns:a16="http://schemas.microsoft.com/office/drawing/2014/main" id="{F42BB188-08A3-A2BB-180B-0A0A655F16FC}"/>
                      </a:ext>
                    </a:extLst>
                  </p:cNvPr>
                  <p:cNvSpPr/>
                  <p:nvPr/>
                </p:nvSpPr>
                <p:spPr>
                  <a:xfrm>
                    <a:off x="795021" y="1988724"/>
                    <a:ext cx="1232994" cy="1232994"/>
                  </a:xfrm>
                  <a:prstGeom prst="arc">
                    <a:avLst>
                      <a:gd name="adj1" fmla="val 1793490"/>
                      <a:gd name="adj2" fmla="val 20201965"/>
                    </a:avLst>
                  </a:prstGeom>
                  <a:noFill/>
                  <a:ln w="19050">
                    <a:solidFill>
                      <a:schemeClr val="bg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D5399EEC-A4BE-141F-7B92-5968EF1B358C}"/>
                      </a:ext>
                    </a:extLst>
                  </p:cNvPr>
                  <p:cNvCxnSpPr/>
                  <p:nvPr/>
                </p:nvCxnSpPr>
                <p:spPr>
                  <a:xfrm>
                    <a:off x="1981567" y="2367630"/>
                    <a:ext cx="510204" cy="1526384"/>
                  </a:xfrm>
                  <a:prstGeom prst="line">
                    <a:avLst/>
                  </a:prstGeom>
                  <a:noFill/>
                  <a:ln w="19050">
                    <a:solidFill>
                      <a:schemeClr val="bg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08FD780-85B7-1DF0-776A-E05BE7788BD3}"/>
                    </a:ext>
                  </a:extLst>
                </p:cNvPr>
                <p:cNvGrpSpPr/>
                <p:nvPr/>
              </p:nvGrpSpPr>
              <p:grpSpPr>
                <a:xfrm>
                  <a:off x="2638045" y="3316151"/>
                  <a:ext cx="1232994" cy="1548862"/>
                  <a:chOff x="2638045" y="3316151"/>
                  <a:chExt cx="1232994" cy="1548862"/>
                </a:xfrm>
              </p:grpSpPr>
              <p:sp>
                <p:nvSpPr>
                  <p:cNvPr id="57" name="Arc 56">
                    <a:extLst>
                      <a:ext uri="{FF2B5EF4-FFF2-40B4-BE49-F238E27FC236}">
                        <a16:creationId xmlns:a16="http://schemas.microsoft.com/office/drawing/2014/main" id="{F164E06D-0045-030A-63B0-32A30404E669}"/>
                      </a:ext>
                    </a:extLst>
                  </p:cNvPr>
                  <p:cNvSpPr/>
                  <p:nvPr/>
                </p:nvSpPr>
                <p:spPr>
                  <a:xfrm rot="19320398" flipV="1">
                    <a:off x="2638045" y="3632019"/>
                    <a:ext cx="1232994" cy="1232994"/>
                  </a:xfrm>
                  <a:prstGeom prst="arc">
                    <a:avLst>
                      <a:gd name="adj1" fmla="val 1793490"/>
                      <a:gd name="adj2" fmla="val 20201965"/>
                    </a:avLst>
                  </a:prstGeom>
                  <a:noFill/>
                  <a:ln w="19050">
                    <a:solidFill>
                      <a:schemeClr val="bg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AA5D7D92-AFBE-75E9-925C-59D9F618BDC8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3586267" y="3316151"/>
                    <a:ext cx="263776" cy="768701"/>
                  </a:xfrm>
                  <a:prstGeom prst="line">
                    <a:avLst/>
                  </a:prstGeom>
                  <a:noFill/>
                  <a:ln w="19050">
                    <a:solidFill>
                      <a:schemeClr val="bg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381B17F-5390-5D81-B433-CBEAEF641593}"/>
                  </a:ext>
                </a:extLst>
              </p:cNvPr>
              <p:cNvGrpSpPr/>
              <p:nvPr/>
            </p:nvGrpSpPr>
            <p:grpSpPr>
              <a:xfrm>
                <a:off x="8017611" y="2841438"/>
                <a:ext cx="2545291" cy="2380023"/>
                <a:chOff x="795021" y="1988724"/>
                <a:chExt cx="3076018" cy="2876289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6CB7C13F-E908-0FE4-4CCA-BF6A3F511632}"/>
                    </a:ext>
                  </a:extLst>
                </p:cNvPr>
                <p:cNvGrpSpPr/>
                <p:nvPr/>
              </p:nvGrpSpPr>
              <p:grpSpPr>
                <a:xfrm>
                  <a:off x="795021" y="1988724"/>
                  <a:ext cx="1696750" cy="1905290"/>
                  <a:chOff x="795021" y="1988724"/>
                  <a:chExt cx="1696750" cy="1905290"/>
                </a:xfrm>
              </p:grpSpPr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755B2950-FB49-CF7A-64D3-23DC829AFE5A}"/>
                      </a:ext>
                    </a:extLst>
                  </p:cNvPr>
                  <p:cNvSpPr/>
                  <p:nvPr/>
                </p:nvSpPr>
                <p:spPr>
                  <a:xfrm>
                    <a:off x="795021" y="1988724"/>
                    <a:ext cx="1232994" cy="1232994"/>
                  </a:xfrm>
                  <a:prstGeom prst="arc">
                    <a:avLst>
                      <a:gd name="adj1" fmla="val 1793490"/>
                      <a:gd name="adj2" fmla="val 20201965"/>
                    </a:avLst>
                  </a:prstGeom>
                  <a:noFill/>
                  <a:ln w="19050">
                    <a:solidFill>
                      <a:schemeClr val="bg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138C1149-0209-A3A1-5740-F86D2B7C274D}"/>
                      </a:ext>
                    </a:extLst>
                  </p:cNvPr>
                  <p:cNvCxnSpPr/>
                  <p:nvPr/>
                </p:nvCxnSpPr>
                <p:spPr>
                  <a:xfrm>
                    <a:off x="1981567" y="2367630"/>
                    <a:ext cx="510204" cy="1526384"/>
                  </a:xfrm>
                  <a:prstGeom prst="line">
                    <a:avLst/>
                  </a:prstGeom>
                  <a:noFill/>
                  <a:ln w="19050">
                    <a:solidFill>
                      <a:schemeClr val="bg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8D72454-4326-A536-D1EA-2E5725943F0A}"/>
                    </a:ext>
                  </a:extLst>
                </p:cNvPr>
                <p:cNvGrpSpPr/>
                <p:nvPr/>
              </p:nvGrpSpPr>
              <p:grpSpPr>
                <a:xfrm>
                  <a:off x="2638045" y="2810037"/>
                  <a:ext cx="1232994" cy="2054976"/>
                  <a:chOff x="2638045" y="2810037"/>
                  <a:chExt cx="1232994" cy="2054976"/>
                </a:xfrm>
              </p:grpSpPr>
              <p:sp>
                <p:nvSpPr>
                  <p:cNvPr id="51" name="Arc 50">
                    <a:extLst>
                      <a:ext uri="{FF2B5EF4-FFF2-40B4-BE49-F238E27FC236}">
                        <a16:creationId xmlns:a16="http://schemas.microsoft.com/office/drawing/2014/main" id="{08530075-9E93-0DC2-FEE2-D4DCBE61184D}"/>
                      </a:ext>
                    </a:extLst>
                  </p:cNvPr>
                  <p:cNvSpPr/>
                  <p:nvPr/>
                </p:nvSpPr>
                <p:spPr>
                  <a:xfrm rot="19320398" flipV="1">
                    <a:off x="2638045" y="3632019"/>
                    <a:ext cx="1232994" cy="1232994"/>
                  </a:xfrm>
                  <a:prstGeom prst="arc">
                    <a:avLst>
                      <a:gd name="adj1" fmla="val 1793490"/>
                      <a:gd name="adj2" fmla="val 20201965"/>
                    </a:avLst>
                  </a:prstGeom>
                  <a:noFill/>
                  <a:ln w="19050">
                    <a:solidFill>
                      <a:schemeClr val="bg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E0BA1107-5D51-6037-AC2F-578CD0DCCACE}"/>
                      </a:ext>
                    </a:extLst>
                  </p:cNvPr>
                  <p:cNvCxnSpPr>
                    <a:endCxn id="35" idx="0"/>
                  </p:cNvCxnSpPr>
                  <p:nvPr/>
                </p:nvCxnSpPr>
                <p:spPr>
                  <a:xfrm flipH="1" flipV="1">
                    <a:off x="3431367" y="2810037"/>
                    <a:ext cx="418676" cy="1274816"/>
                  </a:xfrm>
                  <a:prstGeom prst="line">
                    <a:avLst/>
                  </a:prstGeom>
                  <a:noFill/>
                  <a:ln w="19050">
                    <a:solidFill>
                      <a:schemeClr val="bg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sp>
          <p:nvSpPr>
            <p:cNvPr id="94" name="TextBox 18">
              <a:extLst>
                <a:ext uri="{FF2B5EF4-FFF2-40B4-BE49-F238E27FC236}">
                  <a16:creationId xmlns:a16="http://schemas.microsoft.com/office/drawing/2014/main" id="{292AE1AB-9FF7-DC1A-7560-0E5C439C2736}"/>
                </a:ext>
              </a:extLst>
            </p:cNvPr>
            <p:cNvSpPr txBox="1"/>
            <p:nvPr/>
          </p:nvSpPr>
          <p:spPr>
            <a:xfrm>
              <a:off x="1276334" y="1445858"/>
              <a:ext cx="1910627" cy="9323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endPara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endParaRPr>
            </a:p>
          </p:txBody>
        </p:sp>
        <p:sp>
          <p:nvSpPr>
            <p:cNvPr id="97" name="TextBox 18">
              <a:extLst>
                <a:ext uri="{FF2B5EF4-FFF2-40B4-BE49-F238E27FC236}">
                  <a16:creationId xmlns:a16="http://schemas.microsoft.com/office/drawing/2014/main" id="{046C7121-80E5-40D8-ECDF-4B9A68E7BFA7}"/>
                </a:ext>
              </a:extLst>
            </p:cNvPr>
            <p:cNvSpPr txBox="1"/>
            <p:nvPr/>
          </p:nvSpPr>
          <p:spPr>
            <a:xfrm>
              <a:off x="3356164" y="1445858"/>
              <a:ext cx="1910627" cy="9323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endPara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endParaRPr>
            </a:p>
          </p:txBody>
        </p:sp>
        <p:sp>
          <p:nvSpPr>
            <p:cNvPr id="98" name="TextBox 18">
              <a:extLst>
                <a:ext uri="{FF2B5EF4-FFF2-40B4-BE49-F238E27FC236}">
                  <a16:creationId xmlns:a16="http://schemas.microsoft.com/office/drawing/2014/main" id="{181C2A9B-3309-9B73-88DB-15C483C833FF}"/>
                </a:ext>
              </a:extLst>
            </p:cNvPr>
            <p:cNvSpPr txBox="1"/>
            <p:nvPr/>
          </p:nvSpPr>
          <p:spPr>
            <a:xfrm>
              <a:off x="5435994" y="1445858"/>
              <a:ext cx="1910627" cy="9323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endPara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endParaRPr>
            </a:p>
          </p:txBody>
        </p:sp>
        <p:sp>
          <p:nvSpPr>
            <p:cNvPr id="99" name="TextBox 18">
              <a:extLst>
                <a:ext uri="{FF2B5EF4-FFF2-40B4-BE49-F238E27FC236}">
                  <a16:creationId xmlns:a16="http://schemas.microsoft.com/office/drawing/2014/main" id="{4CAB6215-766D-8BA7-E78A-0BC947DCBD7F}"/>
                </a:ext>
              </a:extLst>
            </p:cNvPr>
            <p:cNvSpPr txBox="1"/>
            <p:nvPr/>
          </p:nvSpPr>
          <p:spPr>
            <a:xfrm>
              <a:off x="7515823" y="1445858"/>
              <a:ext cx="1910627" cy="9323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endPara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endParaRPr>
            </a:p>
          </p:txBody>
        </p:sp>
        <p:sp>
          <p:nvSpPr>
            <p:cNvPr id="100" name="TextBox 18">
              <a:extLst>
                <a:ext uri="{FF2B5EF4-FFF2-40B4-BE49-F238E27FC236}">
                  <a16:creationId xmlns:a16="http://schemas.microsoft.com/office/drawing/2014/main" id="{542B01E1-5C9F-84A0-05DD-900FE9BB2281}"/>
                </a:ext>
              </a:extLst>
            </p:cNvPr>
            <p:cNvSpPr txBox="1"/>
            <p:nvPr/>
          </p:nvSpPr>
          <p:spPr>
            <a:xfrm>
              <a:off x="2771781" y="5244199"/>
              <a:ext cx="1910627" cy="9323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endPara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endParaRPr>
            </a:p>
          </p:txBody>
        </p:sp>
        <p:sp>
          <p:nvSpPr>
            <p:cNvPr id="101" name="TextBox 18">
              <a:extLst>
                <a:ext uri="{FF2B5EF4-FFF2-40B4-BE49-F238E27FC236}">
                  <a16:creationId xmlns:a16="http://schemas.microsoft.com/office/drawing/2014/main" id="{5C9EBDB1-AE11-2331-8355-4A2AA7CBA5A4}"/>
                </a:ext>
              </a:extLst>
            </p:cNvPr>
            <p:cNvSpPr txBox="1"/>
            <p:nvPr/>
          </p:nvSpPr>
          <p:spPr>
            <a:xfrm>
              <a:off x="4823966" y="5244199"/>
              <a:ext cx="1910627" cy="9323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endPara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endParaRPr>
            </a:p>
          </p:txBody>
        </p:sp>
        <p:sp>
          <p:nvSpPr>
            <p:cNvPr id="102" name="TextBox 18">
              <a:extLst>
                <a:ext uri="{FF2B5EF4-FFF2-40B4-BE49-F238E27FC236}">
                  <a16:creationId xmlns:a16="http://schemas.microsoft.com/office/drawing/2014/main" id="{9F61A0B1-00AB-69F2-0525-7940534D7789}"/>
                </a:ext>
              </a:extLst>
            </p:cNvPr>
            <p:cNvSpPr txBox="1"/>
            <p:nvPr/>
          </p:nvSpPr>
          <p:spPr>
            <a:xfrm>
              <a:off x="6876151" y="5244199"/>
              <a:ext cx="1910627" cy="9323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endPara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endParaRPr>
            </a:p>
          </p:txBody>
        </p:sp>
        <p:sp>
          <p:nvSpPr>
            <p:cNvPr id="103" name="TextBox 18">
              <a:extLst>
                <a:ext uri="{FF2B5EF4-FFF2-40B4-BE49-F238E27FC236}">
                  <a16:creationId xmlns:a16="http://schemas.microsoft.com/office/drawing/2014/main" id="{1902BBCA-4C06-BC3D-D241-B0DFAD03CE5A}"/>
                </a:ext>
              </a:extLst>
            </p:cNvPr>
            <p:cNvSpPr txBox="1"/>
            <p:nvPr/>
          </p:nvSpPr>
          <p:spPr>
            <a:xfrm>
              <a:off x="8928335" y="5244199"/>
              <a:ext cx="1910627" cy="9323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endPara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257FB69-D694-F249-F5D1-185A8C576B04}"/>
              </a:ext>
            </a:extLst>
          </p:cNvPr>
          <p:cNvSpPr txBox="1"/>
          <p:nvPr/>
        </p:nvSpPr>
        <p:spPr>
          <a:xfrm>
            <a:off x="2960729" y="558725"/>
            <a:ext cx="6270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Roadmap Infographic</a:t>
            </a:r>
            <a:endParaRPr lang="en-ID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FAAEA3E-9B37-3D73-1039-34C794AD1B17}"/>
              </a:ext>
            </a:extLst>
          </p:cNvPr>
          <p:cNvGrpSpPr/>
          <p:nvPr/>
        </p:nvGrpSpPr>
        <p:grpSpPr>
          <a:xfrm>
            <a:off x="2058841" y="3152368"/>
            <a:ext cx="563217" cy="563217"/>
            <a:chOff x="1914554" y="3622689"/>
            <a:chExt cx="654490" cy="65449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4D8A084-D51C-F8C4-5268-9D22A1BC194B}"/>
                </a:ext>
              </a:extLst>
            </p:cNvPr>
            <p:cNvSpPr/>
            <p:nvPr/>
          </p:nvSpPr>
          <p:spPr>
            <a:xfrm>
              <a:off x="1914554" y="3622689"/>
              <a:ext cx="654490" cy="6544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05B0F3E-C1BA-78D8-F631-CC499C1D8F9A}"/>
                </a:ext>
              </a:extLst>
            </p:cNvPr>
            <p:cNvSpPr/>
            <p:nvPr/>
          </p:nvSpPr>
          <p:spPr>
            <a:xfrm>
              <a:off x="2031560" y="3739695"/>
              <a:ext cx="420477" cy="42047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90500" sx="98000" sy="98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CCDE718-2B48-5E84-01B7-6163152F7B6F}"/>
              </a:ext>
            </a:extLst>
          </p:cNvPr>
          <p:cNvGrpSpPr/>
          <p:nvPr/>
        </p:nvGrpSpPr>
        <p:grpSpPr>
          <a:xfrm>
            <a:off x="3500963" y="4437733"/>
            <a:ext cx="563217" cy="563217"/>
            <a:chOff x="1914554" y="3622689"/>
            <a:chExt cx="654490" cy="65449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94E36E2-08F3-5166-6096-750A26D65A69}"/>
                </a:ext>
              </a:extLst>
            </p:cNvPr>
            <p:cNvSpPr/>
            <p:nvPr/>
          </p:nvSpPr>
          <p:spPr>
            <a:xfrm>
              <a:off x="1914554" y="3622689"/>
              <a:ext cx="654490" cy="6544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447E198F-B182-D0BC-15D0-B02A01279384}"/>
                </a:ext>
              </a:extLst>
            </p:cNvPr>
            <p:cNvSpPr/>
            <p:nvPr/>
          </p:nvSpPr>
          <p:spPr>
            <a:xfrm>
              <a:off x="2031560" y="3739695"/>
              <a:ext cx="420477" cy="42047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90500" sx="98000" sy="98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C033C2E-91CA-63D3-B715-975A339C4287}"/>
              </a:ext>
            </a:extLst>
          </p:cNvPr>
          <p:cNvGrpSpPr/>
          <p:nvPr/>
        </p:nvGrpSpPr>
        <p:grpSpPr>
          <a:xfrm>
            <a:off x="4110345" y="3152368"/>
            <a:ext cx="563217" cy="563217"/>
            <a:chOff x="1914554" y="3622689"/>
            <a:chExt cx="654490" cy="65449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FC4DB68-34B0-4C73-ADE1-5A0E04C63637}"/>
                </a:ext>
              </a:extLst>
            </p:cNvPr>
            <p:cNvSpPr/>
            <p:nvPr/>
          </p:nvSpPr>
          <p:spPr>
            <a:xfrm>
              <a:off x="1914554" y="3622689"/>
              <a:ext cx="654490" cy="65449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C6BCB0D-49D0-100E-158D-22FA3093FE5E}"/>
                </a:ext>
              </a:extLst>
            </p:cNvPr>
            <p:cNvSpPr/>
            <p:nvPr/>
          </p:nvSpPr>
          <p:spPr>
            <a:xfrm>
              <a:off x="2031560" y="3739695"/>
              <a:ext cx="420477" cy="42047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90500" sx="98000" sy="98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01A5FDF-810B-0E10-3F12-E29527F20128}"/>
              </a:ext>
            </a:extLst>
          </p:cNvPr>
          <p:cNvGrpSpPr/>
          <p:nvPr/>
        </p:nvGrpSpPr>
        <p:grpSpPr>
          <a:xfrm>
            <a:off x="5550222" y="4437733"/>
            <a:ext cx="563217" cy="563217"/>
            <a:chOff x="1914554" y="3622689"/>
            <a:chExt cx="654490" cy="65449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27A93D2-FB38-5656-2275-F6C039276C58}"/>
                </a:ext>
              </a:extLst>
            </p:cNvPr>
            <p:cNvSpPr/>
            <p:nvPr/>
          </p:nvSpPr>
          <p:spPr>
            <a:xfrm>
              <a:off x="1914554" y="3622689"/>
              <a:ext cx="654490" cy="65449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B8AAB59-C660-F89B-4951-51C0597638A2}"/>
                </a:ext>
              </a:extLst>
            </p:cNvPr>
            <p:cNvSpPr/>
            <p:nvPr/>
          </p:nvSpPr>
          <p:spPr>
            <a:xfrm>
              <a:off x="2031560" y="3739695"/>
              <a:ext cx="420477" cy="42047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90500" sx="98000" sy="98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FF1AB6B-24F5-756E-BC08-AF297FA8570C}"/>
              </a:ext>
            </a:extLst>
          </p:cNvPr>
          <p:cNvGrpSpPr/>
          <p:nvPr/>
        </p:nvGrpSpPr>
        <p:grpSpPr>
          <a:xfrm>
            <a:off x="6148459" y="3152368"/>
            <a:ext cx="563217" cy="563217"/>
            <a:chOff x="1914554" y="3622689"/>
            <a:chExt cx="654490" cy="654490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09E51D62-2658-7079-A278-D85E60B19F84}"/>
                </a:ext>
              </a:extLst>
            </p:cNvPr>
            <p:cNvSpPr/>
            <p:nvPr/>
          </p:nvSpPr>
          <p:spPr>
            <a:xfrm>
              <a:off x="1914554" y="3622689"/>
              <a:ext cx="654490" cy="65449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511D96A-58B7-2EF5-DDA6-9F0A244BC701}"/>
                </a:ext>
              </a:extLst>
            </p:cNvPr>
            <p:cNvSpPr/>
            <p:nvPr/>
          </p:nvSpPr>
          <p:spPr>
            <a:xfrm>
              <a:off x="2031560" y="3739695"/>
              <a:ext cx="420477" cy="42047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90500" sx="98000" sy="98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EA1FE7B-DBDB-6818-D53B-3F4E2D50CA2C}"/>
              </a:ext>
            </a:extLst>
          </p:cNvPr>
          <p:cNvGrpSpPr/>
          <p:nvPr/>
        </p:nvGrpSpPr>
        <p:grpSpPr>
          <a:xfrm>
            <a:off x="7596789" y="4437733"/>
            <a:ext cx="563217" cy="563217"/>
            <a:chOff x="1914554" y="3622689"/>
            <a:chExt cx="654490" cy="654490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E545104-586F-B854-EEF7-00B99FD060FB}"/>
                </a:ext>
              </a:extLst>
            </p:cNvPr>
            <p:cNvSpPr/>
            <p:nvPr/>
          </p:nvSpPr>
          <p:spPr>
            <a:xfrm>
              <a:off x="1914554" y="3622689"/>
              <a:ext cx="654490" cy="65449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3F23A09-1C35-4CF7-31B0-C66079BB7BDE}"/>
                </a:ext>
              </a:extLst>
            </p:cNvPr>
            <p:cNvSpPr/>
            <p:nvPr/>
          </p:nvSpPr>
          <p:spPr>
            <a:xfrm>
              <a:off x="2031560" y="3739695"/>
              <a:ext cx="420477" cy="42047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90500" sx="98000" sy="98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11CD8F2-1C68-6BA1-03E7-1A45C3A9A78A}"/>
              </a:ext>
            </a:extLst>
          </p:cNvPr>
          <p:cNvGrpSpPr/>
          <p:nvPr/>
        </p:nvGrpSpPr>
        <p:grpSpPr>
          <a:xfrm>
            <a:off x="8200883" y="3152368"/>
            <a:ext cx="563217" cy="563217"/>
            <a:chOff x="1914554" y="3622689"/>
            <a:chExt cx="654490" cy="654490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69504F0-86C5-FC71-914B-F6D97AE21926}"/>
                </a:ext>
              </a:extLst>
            </p:cNvPr>
            <p:cNvSpPr/>
            <p:nvPr/>
          </p:nvSpPr>
          <p:spPr>
            <a:xfrm>
              <a:off x="1914554" y="3622689"/>
              <a:ext cx="654490" cy="65449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F562AA3-3804-4998-C1AA-C0ED8A784000}"/>
                </a:ext>
              </a:extLst>
            </p:cNvPr>
            <p:cNvSpPr/>
            <p:nvPr/>
          </p:nvSpPr>
          <p:spPr>
            <a:xfrm>
              <a:off x="2031560" y="3739695"/>
              <a:ext cx="420477" cy="42047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90500" sx="98000" sy="98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94202E8-78EC-77B7-1E58-6AF4FB6ABCAD}"/>
              </a:ext>
            </a:extLst>
          </p:cNvPr>
          <p:cNvGrpSpPr/>
          <p:nvPr/>
        </p:nvGrpSpPr>
        <p:grpSpPr>
          <a:xfrm>
            <a:off x="9637814" y="4437733"/>
            <a:ext cx="563217" cy="563217"/>
            <a:chOff x="1914554" y="3622689"/>
            <a:chExt cx="654490" cy="654490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E653A05-98EA-5688-562C-EFA7E52EFB69}"/>
                </a:ext>
              </a:extLst>
            </p:cNvPr>
            <p:cNvSpPr/>
            <p:nvPr/>
          </p:nvSpPr>
          <p:spPr>
            <a:xfrm>
              <a:off x="1914554" y="3622689"/>
              <a:ext cx="654490" cy="65449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F9CA611C-03F7-7C85-484F-A1DFE6228D75}"/>
                </a:ext>
              </a:extLst>
            </p:cNvPr>
            <p:cNvSpPr/>
            <p:nvPr/>
          </p:nvSpPr>
          <p:spPr>
            <a:xfrm>
              <a:off x="2031560" y="3739695"/>
              <a:ext cx="420477" cy="42047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90500" sx="98000" sy="98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pic>
        <p:nvPicPr>
          <p:cNvPr id="130" name="Graphic 129" descr="Inbox Check with solid fill">
            <a:extLst>
              <a:ext uri="{FF2B5EF4-FFF2-40B4-BE49-F238E27FC236}">
                <a16:creationId xmlns:a16="http://schemas.microsoft.com/office/drawing/2014/main" id="{AD6E17EE-5504-5217-FBD5-B73AA0CC4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6688" y="3291667"/>
            <a:ext cx="238449" cy="238449"/>
          </a:xfrm>
          <a:prstGeom prst="rect">
            <a:avLst/>
          </a:prstGeom>
        </p:spPr>
      </p:pic>
      <p:pic>
        <p:nvPicPr>
          <p:cNvPr id="131" name="Graphic 130" descr="Business Growth with solid fill">
            <a:extLst>
              <a:ext uri="{FF2B5EF4-FFF2-40B4-BE49-F238E27FC236}">
                <a16:creationId xmlns:a16="http://schemas.microsoft.com/office/drawing/2014/main" id="{EE7D7E47-887A-2656-45AA-7DCBB5D97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2115" y="3314423"/>
            <a:ext cx="222133" cy="222133"/>
          </a:xfrm>
          <a:prstGeom prst="rect">
            <a:avLst/>
          </a:prstGeom>
        </p:spPr>
      </p:pic>
      <p:pic>
        <p:nvPicPr>
          <p:cNvPr id="132" name="Graphic 131" descr="Clipboard with solid fill">
            <a:extLst>
              <a:ext uri="{FF2B5EF4-FFF2-40B4-BE49-F238E27FC236}">
                <a16:creationId xmlns:a16="http://schemas.microsoft.com/office/drawing/2014/main" id="{0EDF712A-8E9F-2F43-9A88-EE0B444158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85351" y="4605397"/>
            <a:ext cx="210722" cy="210722"/>
          </a:xfrm>
          <a:prstGeom prst="rect">
            <a:avLst/>
          </a:prstGeom>
        </p:spPr>
      </p:pic>
      <p:pic>
        <p:nvPicPr>
          <p:cNvPr id="133" name="Graphic 132" descr="Target Audience with solid fill">
            <a:extLst>
              <a:ext uri="{FF2B5EF4-FFF2-40B4-BE49-F238E27FC236}">
                <a16:creationId xmlns:a16="http://schemas.microsoft.com/office/drawing/2014/main" id="{F695EE94-84C3-A45D-90EE-D32BBCF8BD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83837" y="4576510"/>
            <a:ext cx="285662" cy="285662"/>
          </a:xfrm>
          <a:prstGeom prst="rect">
            <a:avLst/>
          </a:prstGeom>
        </p:spPr>
      </p:pic>
      <p:pic>
        <p:nvPicPr>
          <p:cNvPr id="135" name="Graphic 134" descr="Register with solid fill">
            <a:extLst>
              <a:ext uri="{FF2B5EF4-FFF2-40B4-BE49-F238E27FC236}">
                <a16:creationId xmlns:a16="http://schemas.microsoft.com/office/drawing/2014/main" id="{0087074B-871C-2D9E-664A-1ADA91EAC8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94505" y="4583196"/>
            <a:ext cx="245977" cy="245977"/>
          </a:xfrm>
          <a:prstGeom prst="rect">
            <a:avLst/>
          </a:prstGeom>
        </p:spPr>
      </p:pic>
      <p:pic>
        <p:nvPicPr>
          <p:cNvPr id="137" name="Graphic 136" descr="Questions with solid fill">
            <a:extLst>
              <a:ext uri="{FF2B5EF4-FFF2-40B4-BE49-F238E27FC236}">
                <a16:creationId xmlns:a16="http://schemas.microsoft.com/office/drawing/2014/main" id="{D4BE6128-348C-5DEE-8645-48B1D8749A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66210" y="3301090"/>
            <a:ext cx="242767" cy="242767"/>
          </a:xfrm>
          <a:prstGeom prst="rect">
            <a:avLst/>
          </a:prstGeom>
        </p:spPr>
      </p:pic>
      <p:pic>
        <p:nvPicPr>
          <p:cNvPr id="139" name="Graphic 138" descr="Meeting with solid fill">
            <a:extLst>
              <a:ext uri="{FF2B5EF4-FFF2-40B4-BE49-F238E27FC236}">
                <a16:creationId xmlns:a16="http://schemas.microsoft.com/office/drawing/2014/main" id="{7A0F0C59-6286-76EA-850C-4ED00FF32E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54340" y="4587224"/>
            <a:ext cx="253668" cy="253668"/>
          </a:xfrm>
          <a:prstGeom prst="rect">
            <a:avLst/>
          </a:prstGeom>
        </p:spPr>
      </p:pic>
      <p:pic>
        <p:nvPicPr>
          <p:cNvPr id="140" name="Graphic 139" descr="Briefcase with solid fill">
            <a:extLst>
              <a:ext uri="{FF2B5EF4-FFF2-40B4-BE49-F238E27FC236}">
                <a16:creationId xmlns:a16="http://schemas.microsoft.com/office/drawing/2014/main" id="{AEA1209A-3C23-2F75-5248-C858DEBEF2C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04537" y="3311405"/>
            <a:ext cx="256525" cy="25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44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9999C6AD-414C-C5F3-4BCB-AC411A83B7B7}"/>
              </a:ext>
            </a:extLst>
          </p:cNvPr>
          <p:cNvSpPr>
            <a:spLocks/>
          </p:cNvSpPr>
          <p:nvPr/>
        </p:nvSpPr>
        <p:spPr bwMode="auto">
          <a:xfrm>
            <a:off x="622955" y="-17117"/>
            <a:ext cx="11569045" cy="6107734"/>
          </a:xfrm>
          <a:custGeom>
            <a:avLst/>
            <a:gdLst>
              <a:gd name="T0" fmla="*/ 3147 w 3147"/>
              <a:gd name="T1" fmla="*/ 1312 h 1657"/>
              <a:gd name="T2" fmla="*/ 3147 w 3147"/>
              <a:gd name="T3" fmla="*/ 1657 h 1657"/>
              <a:gd name="T4" fmla="*/ 2364 w 3147"/>
              <a:gd name="T5" fmla="*/ 1244 h 1657"/>
              <a:gd name="T6" fmla="*/ 2096 w 3147"/>
              <a:gd name="T7" fmla="*/ 1244 h 1657"/>
              <a:gd name="T8" fmla="*/ 1818 w 3147"/>
              <a:gd name="T9" fmla="*/ 1391 h 1657"/>
              <a:gd name="T10" fmla="*/ 1720 w 3147"/>
              <a:gd name="T11" fmla="*/ 1415 h 1657"/>
              <a:gd name="T12" fmla="*/ 1622 w 3147"/>
              <a:gd name="T13" fmla="*/ 1391 h 1657"/>
              <a:gd name="T14" fmla="*/ 917 w 3147"/>
              <a:gd name="T15" fmla="*/ 1019 h 1657"/>
              <a:gd name="T16" fmla="*/ 888 w 3147"/>
              <a:gd name="T17" fmla="*/ 1004 h 1657"/>
              <a:gd name="T18" fmla="*/ 755 w 3147"/>
              <a:gd name="T19" fmla="*/ 934 h 1657"/>
              <a:gd name="T20" fmla="*/ 756 w 3147"/>
              <a:gd name="T21" fmla="*/ 742 h 1657"/>
              <a:gd name="T22" fmla="*/ 901 w 3147"/>
              <a:gd name="T23" fmla="*/ 666 h 1657"/>
              <a:gd name="T24" fmla="*/ 901 w 3147"/>
              <a:gd name="T25" fmla="*/ 475 h 1657"/>
              <a:gd name="T26" fmla="*/ 0 w 3147"/>
              <a:gd name="T27" fmla="*/ 0 h 1657"/>
              <a:gd name="T28" fmla="*/ 654 w 3147"/>
              <a:gd name="T29" fmla="*/ 0 h 1657"/>
              <a:gd name="T30" fmla="*/ 1321 w 3147"/>
              <a:gd name="T31" fmla="*/ 351 h 1657"/>
              <a:gd name="T32" fmla="*/ 1454 w 3147"/>
              <a:gd name="T33" fmla="*/ 571 h 1657"/>
              <a:gd name="T34" fmla="*/ 1322 w 3147"/>
              <a:gd name="T35" fmla="*/ 790 h 1657"/>
              <a:gd name="T36" fmla="*/ 1322 w 3147"/>
              <a:gd name="T37" fmla="*/ 887 h 1657"/>
              <a:gd name="T38" fmla="*/ 1623 w 3147"/>
              <a:gd name="T39" fmla="*/ 1046 h 1657"/>
              <a:gd name="T40" fmla="*/ 1817 w 3147"/>
              <a:gd name="T41" fmla="*/ 1046 h 1657"/>
              <a:gd name="T42" fmla="*/ 1903 w 3147"/>
              <a:gd name="T43" fmla="*/ 1001 h 1657"/>
              <a:gd name="T44" fmla="*/ 2074 w 3147"/>
              <a:gd name="T45" fmla="*/ 911 h 1657"/>
              <a:gd name="T46" fmla="*/ 2095 w 3147"/>
              <a:gd name="T47" fmla="*/ 900 h 1657"/>
              <a:gd name="T48" fmla="*/ 2363 w 3147"/>
              <a:gd name="T49" fmla="*/ 900 h 1657"/>
              <a:gd name="T50" fmla="*/ 2555 w 3147"/>
              <a:gd name="T51" fmla="*/ 1001 h 1657"/>
              <a:gd name="T52" fmla="*/ 2555 w 3147"/>
              <a:gd name="T53" fmla="*/ 1001 h 1657"/>
              <a:gd name="T54" fmla="*/ 3147 w 3147"/>
              <a:gd name="T55" fmla="*/ 1312 h 1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147" h="1657">
                <a:moveTo>
                  <a:pt x="3147" y="1312"/>
                </a:moveTo>
                <a:cubicBezTo>
                  <a:pt x="3147" y="1657"/>
                  <a:pt x="3147" y="1657"/>
                  <a:pt x="3147" y="1657"/>
                </a:cubicBezTo>
                <a:cubicBezTo>
                  <a:pt x="2364" y="1244"/>
                  <a:pt x="2364" y="1244"/>
                  <a:pt x="2364" y="1244"/>
                </a:cubicBezTo>
                <a:cubicBezTo>
                  <a:pt x="2280" y="1200"/>
                  <a:pt x="2179" y="1200"/>
                  <a:pt x="2096" y="1244"/>
                </a:cubicBezTo>
                <a:cubicBezTo>
                  <a:pt x="1818" y="1391"/>
                  <a:pt x="1818" y="1391"/>
                  <a:pt x="1818" y="1391"/>
                </a:cubicBezTo>
                <a:cubicBezTo>
                  <a:pt x="1787" y="1407"/>
                  <a:pt x="1753" y="1415"/>
                  <a:pt x="1720" y="1415"/>
                </a:cubicBezTo>
                <a:cubicBezTo>
                  <a:pt x="1686" y="1415"/>
                  <a:pt x="1652" y="1407"/>
                  <a:pt x="1622" y="1391"/>
                </a:cubicBezTo>
                <a:cubicBezTo>
                  <a:pt x="917" y="1019"/>
                  <a:pt x="917" y="1019"/>
                  <a:pt x="917" y="1019"/>
                </a:cubicBezTo>
                <a:cubicBezTo>
                  <a:pt x="888" y="1004"/>
                  <a:pt x="888" y="1004"/>
                  <a:pt x="888" y="1004"/>
                </a:cubicBezTo>
                <a:cubicBezTo>
                  <a:pt x="755" y="934"/>
                  <a:pt x="755" y="934"/>
                  <a:pt x="755" y="934"/>
                </a:cubicBezTo>
                <a:cubicBezTo>
                  <a:pt x="678" y="893"/>
                  <a:pt x="678" y="783"/>
                  <a:pt x="756" y="742"/>
                </a:cubicBezTo>
                <a:cubicBezTo>
                  <a:pt x="901" y="666"/>
                  <a:pt x="901" y="666"/>
                  <a:pt x="901" y="666"/>
                </a:cubicBezTo>
                <a:cubicBezTo>
                  <a:pt x="977" y="625"/>
                  <a:pt x="977" y="515"/>
                  <a:pt x="901" y="475"/>
                </a:cubicBezTo>
                <a:cubicBezTo>
                  <a:pt x="0" y="0"/>
                  <a:pt x="0" y="0"/>
                  <a:pt x="0" y="0"/>
                </a:cubicBezTo>
                <a:cubicBezTo>
                  <a:pt x="654" y="0"/>
                  <a:pt x="654" y="0"/>
                  <a:pt x="654" y="0"/>
                </a:cubicBezTo>
                <a:cubicBezTo>
                  <a:pt x="1321" y="351"/>
                  <a:pt x="1321" y="351"/>
                  <a:pt x="1321" y="351"/>
                </a:cubicBezTo>
                <a:cubicBezTo>
                  <a:pt x="1410" y="398"/>
                  <a:pt x="1454" y="484"/>
                  <a:pt x="1454" y="571"/>
                </a:cubicBezTo>
                <a:cubicBezTo>
                  <a:pt x="1454" y="657"/>
                  <a:pt x="1410" y="743"/>
                  <a:pt x="1322" y="790"/>
                </a:cubicBezTo>
                <a:cubicBezTo>
                  <a:pt x="1282" y="810"/>
                  <a:pt x="1282" y="867"/>
                  <a:pt x="1322" y="887"/>
                </a:cubicBezTo>
                <a:cubicBezTo>
                  <a:pt x="1623" y="1046"/>
                  <a:pt x="1623" y="1046"/>
                  <a:pt x="1623" y="1046"/>
                </a:cubicBezTo>
                <a:cubicBezTo>
                  <a:pt x="1684" y="1078"/>
                  <a:pt x="1756" y="1078"/>
                  <a:pt x="1817" y="1046"/>
                </a:cubicBezTo>
                <a:cubicBezTo>
                  <a:pt x="1903" y="1001"/>
                  <a:pt x="1903" y="1001"/>
                  <a:pt x="1903" y="1001"/>
                </a:cubicBezTo>
                <a:cubicBezTo>
                  <a:pt x="2074" y="911"/>
                  <a:pt x="2074" y="911"/>
                  <a:pt x="2074" y="911"/>
                </a:cubicBezTo>
                <a:cubicBezTo>
                  <a:pt x="2095" y="900"/>
                  <a:pt x="2095" y="900"/>
                  <a:pt x="2095" y="900"/>
                </a:cubicBezTo>
                <a:cubicBezTo>
                  <a:pt x="2179" y="856"/>
                  <a:pt x="2279" y="856"/>
                  <a:pt x="2363" y="900"/>
                </a:cubicBezTo>
                <a:cubicBezTo>
                  <a:pt x="2555" y="1001"/>
                  <a:pt x="2555" y="1001"/>
                  <a:pt x="2555" y="1001"/>
                </a:cubicBezTo>
                <a:cubicBezTo>
                  <a:pt x="2555" y="1001"/>
                  <a:pt x="2555" y="1001"/>
                  <a:pt x="2555" y="1001"/>
                </a:cubicBezTo>
                <a:lnTo>
                  <a:pt x="3147" y="1312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7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3" name="Freeform 152">
            <a:extLst>
              <a:ext uri="{FF2B5EF4-FFF2-40B4-BE49-F238E27FC236}">
                <a16:creationId xmlns:a16="http://schemas.microsoft.com/office/drawing/2014/main" id="{B1B0C8FA-4D14-0670-C074-34965AC807D4}"/>
              </a:ext>
            </a:extLst>
          </p:cNvPr>
          <p:cNvSpPr>
            <a:spLocks/>
          </p:cNvSpPr>
          <p:nvPr/>
        </p:nvSpPr>
        <p:spPr bwMode="auto">
          <a:xfrm>
            <a:off x="1848255" y="-17118"/>
            <a:ext cx="10336689" cy="5410134"/>
          </a:xfrm>
          <a:custGeom>
            <a:avLst/>
            <a:gdLst>
              <a:gd name="T0" fmla="*/ 2827 w 2827"/>
              <a:gd name="T1" fmla="*/ 1476 h 1476"/>
              <a:gd name="T2" fmla="*/ 2015 w 2827"/>
              <a:gd name="T3" fmla="*/ 1052 h 1476"/>
              <a:gd name="T4" fmla="*/ 1832 w 2827"/>
              <a:gd name="T5" fmla="*/ 1052 h 1476"/>
              <a:gd name="T6" fmla="*/ 1504 w 2827"/>
              <a:gd name="T7" fmla="*/ 1222 h 1476"/>
              <a:gd name="T8" fmla="*/ 1315 w 2827"/>
              <a:gd name="T9" fmla="*/ 1218 h 1476"/>
              <a:gd name="T10" fmla="*/ 760 w 2827"/>
              <a:gd name="T11" fmla="*/ 898 h 1476"/>
              <a:gd name="T12" fmla="*/ 754 w 2827"/>
              <a:gd name="T13" fmla="*/ 733 h 1476"/>
              <a:gd name="T14" fmla="*/ 851 w 2827"/>
              <a:gd name="T15" fmla="*/ 668 h 1476"/>
              <a:gd name="T16" fmla="*/ 845 w 2827"/>
              <a:gd name="T17" fmla="*/ 488 h 1476"/>
              <a:gd name="T18" fmla="*/ 0 w 2827"/>
              <a:gd name="T19" fmla="*/ 0 h 1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27" h="1476">
                <a:moveTo>
                  <a:pt x="2827" y="1476"/>
                </a:moveTo>
                <a:cubicBezTo>
                  <a:pt x="2015" y="1052"/>
                  <a:pt x="2015" y="1052"/>
                  <a:pt x="2015" y="1052"/>
                </a:cubicBezTo>
                <a:cubicBezTo>
                  <a:pt x="1958" y="1022"/>
                  <a:pt x="1889" y="1022"/>
                  <a:pt x="1832" y="1052"/>
                </a:cubicBezTo>
                <a:cubicBezTo>
                  <a:pt x="1504" y="1222"/>
                  <a:pt x="1504" y="1222"/>
                  <a:pt x="1504" y="1222"/>
                </a:cubicBezTo>
                <a:cubicBezTo>
                  <a:pt x="1444" y="1253"/>
                  <a:pt x="1373" y="1251"/>
                  <a:pt x="1315" y="1218"/>
                </a:cubicBezTo>
                <a:cubicBezTo>
                  <a:pt x="760" y="898"/>
                  <a:pt x="760" y="898"/>
                  <a:pt x="760" y="898"/>
                </a:cubicBezTo>
                <a:cubicBezTo>
                  <a:pt x="697" y="862"/>
                  <a:pt x="694" y="773"/>
                  <a:pt x="754" y="733"/>
                </a:cubicBezTo>
                <a:cubicBezTo>
                  <a:pt x="851" y="668"/>
                  <a:pt x="851" y="668"/>
                  <a:pt x="851" y="668"/>
                </a:cubicBezTo>
                <a:cubicBezTo>
                  <a:pt x="916" y="624"/>
                  <a:pt x="913" y="527"/>
                  <a:pt x="845" y="488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57150" cap="flat">
            <a:solidFill>
              <a:schemeClr val="bg2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737903-F8B2-C378-644E-04B24467546C}"/>
              </a:ext>
            </a:extLst>
          </p:cNvPr>
          <p:cNvGrpSpPr/>
          <p:nvPr/>
        </p:nvGrpSpPr>
        <p:grpSpPr>
          <a:xfrm flipH="1">
            <a:off x="10171795" y="3425173"/>
            <a:ext cx="974661" cy="1353363"/>
            <a:chOff x="5759975" y="4827255"/>
            <a:chExt cx="672050" cy="93317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CE5D604-60DE-0197-3AF7-1B2DA0536FE7}"/>
                </a:ext>
              </a:extLst>
            </p:cNvPr>
            <p:cNvSpPr/>
            <p:nvPr/>
          </p:nvSpPr>
          <p:spPr>
            <a:xfrm>
              <a:off x="5759975" y="4827255"/>
              <a:ext cx="672050" cy="933173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7B4F290-9957-DC08-B675-65F93A6A6602}"/>
                </a:ext>
              </a:extLst>
            </p:cNvPr>
            <p:cNvSpPr/>
            <p:nvPr/>
          </p:nvSpPr>
          <p:spPr>
            <a:xfrm>
              <a:off x="5839131" y="4909761"/>
              <a:ext cx="522979" cy="522983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04769DA-6CDE-6EF4-BEA4-36A1C5C84714}"/>
              </a:ext>
            </a:extLst>
          </p:cNvPr>
          <p:cNvGrpSpPr/>
          <p:nvPr/>
        </p:nvGrpSpPr>
        <p:grpSpPr>
          <a:xfrm flipH="1">
            <a:off x="5797614" y="3121969"/>
            <a:ext cx="974661" cy="1353363"/>
            <a:chOff x="5759975" y="4827255"/>
            <a:chExt cx="672050" cy="93317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5BA51EF-D2EE-BAE8-DDA7-E01AD8BB8B80}"/>
                </a:ext>
              </a:extLst>
            </p:cNvPr>
            <p:cNvSpPr/>
            <p:nvPr/>
          </p:nvSpPr>
          <p:spPr>
            <a:xfrm>
              <a:off x="5759975" y="4827255"/>
              <a:ext cx="672050" cy="933173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0268004-CF5C-27D4-B8DA-0D50DF457B17}"/>
                </a:ext>
              </a:extLst>
            </p:cNvPr>
            <p:cNvSpPr/>
            <p:nvPr/>
          </p:nvSpPr>
          <p:spPr>
            <a:xfrm>
              <a:off x="5839131" y="4909761"/>
              <a:ext cx="522979" cy="522983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A290E4-6340-FFEA-CAA9-2F0A742FAABF}"/>
              </a:ext>
            </a:extLst>
          </p:cNvPr>
          <p:cNvGrpSpPr/>
          <p:nvPr/>
        </p:nvGrpSpPr>
        <p:grpSpPr>
          <a:xfrm flipH="1">
            <a:off x="4050349" y="377944"/>
            <a:ext cx="974661" cy="1353363"/>
            <a:chOff x="5759975" y="4827255"/>
            <a:chExt cx="672050" cy="93317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1F7847-DCCB-9763-D010-46CB767F2AB4}"/>
                </a:ext>
              </a:extLst>
            </p:cNvPr>
            <p:cNvSpPr/>
            <p:nvPr/>
          </p:nvSpPr>
          <p:spPr>
            <a:xfrm>
              <a:off x="5759975" y="4827255"/>
              <a:ext cx="672050" cy="933173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309056-78D0-A048-6205-8FFB84B4889D}"/>
                </a:ext>
              </a:extLst>
            </p:cNvPr>
            <p:cNvSpPr/>
            <p:nvPr/>
          </p:nvSpPr>
          <p:spPr>
            <a:xfrm>
              <a:off x="5839131" y="4909761"/>
              <a:ext cx="522979" cy="522983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3" name="TextBox 18">
            <a:extLst>
              <a:ext uri="{FF2B5EF4-FFF2-40B4-BE49-F238E27FC236}">
                <a16:creationId xmlns:a16="http://schemas.microsoft.com/office/drawing/2014/main" id="{69E08AE2-F6F9-334C-E4F9-A9BF5C3808BC}"/>
              </a:ext>
            </a:extLst>
          </p:cNvPr>
          <p:cNvSpPr txBox="1"/>
          <p:nvPr/>
        </p:nvSpPr>
        <p:spPr>
          <a:xfrm>
            <a:off x="7613241" y="4926863"/>
            <a:ext cx="2304330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77846F85-C8DC-7BF1-0448-2B5489A79F24}"/>
              </a:ext>
            </a:extLst>
          </p:cNvPr>
          <p:cNvSpPr txBox="1"/>
          <p:nvPr/>
        </p:nvSpPr>
        <p:spPr>
          <a:xfrm>
            <a:off x="2898184" y="4926863"/>
            <a:ext cx="2304330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32C80AA7-E1F0-D242-91E1-660450452558}"/>
              </a:ext>
            </a:extLst>
          </p:cNvPr>
          <p:cNvSpPr txBox="1"/>
          <p:nvPr/>
        </p:nvSpPr>
        <p:spPr>
          <a:xfrm>
            <a:off x="696090" y="1522566"/>
            <a:ext cx="2304330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836921-7647-4B17-14C9-4D6A8D6B5E68}"/>
              </a:ext>
            </a:extLst>
          </p:cNvPr>
          <p:cNvSpPr txBox="1"/>
          <p:nvPr/>
        </p:nvSpPr>
        <p:spPr>
          <a:xfrm>
            <a:off x="8361380" y="558725"/>
            <a:ext cx="3098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Roadmap Infographic</a:t>
            </a:r>
            <a:endParaRPr lang="en-ID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DE17D40-8749-14D4-5E46-84F4BC425768}"/>
              </a:ext>
            </a:extLst>
          </p:cNvPr>
          <p:cNvGrpSpPr/>
          <p:nvPr/>
        </p:nvGrpSpPr>
        <p:grpSpPr>
          <a:xfrm>
            <a:off x="9917571" y="4778536"/>
            <a:ext cx="741962" cy="707864"/>
            <a:chOff x="9917571" y="4778536"/>
            <a:chExt cx="741962" cy="70786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12EADE8-F838-EF2E-55ED-C9DA3182636B}"/>
                </a:ext>
              </a:extLst>
            </p:cNvPr>
            <p:cNvCxnSpPr>
              <a:cxnSpLocks/>
            </p:cNvCxnSpPr>
            <p:nvPr/>
          </p:nvCxnSpPr>
          <p:spPr>
            <a:xfrm>
              <a:off x="10659533" y="4778536"/>
              <a:ext cx="0" cy="70786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6724F9F-0CCB-39B5-CE60-EB95DF628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17571" y="5486400"/>
              <a:ext cx="741962" cy="0"/>
            </a:xfrm>
            <a:prstGeom prst="line">
              <a:avLst/>
            </a:prstGeom>
            <a:ln w="952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C4163C7-7974-0F45-58FD-EE7B0209F381}"/>
              </a:ext>
            </a:extLst>
          </p:cNvPr>
          <p:cNvGrpSpPr/>
          <p:nvPr/>
        </p:nvGrpSpPr>
        <p:grpSpPr>
          <a:xfrm>
            <a:off x="5303582" y="4470200"/>
            <a:ext cx="974661" cy="1042473"/>
            <a:chOff x="9917571" y="4778536"/>
            <a:chExt cx="741962" cy="70786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F828B48-9DB6-485B-787B-C09170FF62BC}"/>
                </a:ext>
              </a:extLst>
            </p:cNvPr>
            <p:cNvCxnSpPr>
              <a:cxnSpLocks/>
            </p:cNvCxnSpPr>
            <p:nvPr/>
          </p:nvCxnSpPr>
          <p:spPr>
            <a:xfrm>
              <a:off x="10659533" y="4778536"/>
              <a:ext cx="0" cy="707864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39E7E4-88E3-577F-1B68-2807BD5AB5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17571" y="5486400"/>
              <a:ext cx="741962" cy="0"/>
            </a:xfrm>
            <a:prstGeom prst="line">
              <a:avLst/>
            </a:prstGeom>
            <a:ln w="9525"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73759F6-30DE-2E1B-554E-F3875B5C4BCE}"/>
              </a:ext>
            </a:extLst>
          </p:cNvPr>
          <p:cNvGrpSpPr/>
          <p:nvPr/>
        </p:nvGrpSpPr>
        <p:grpSpPr>
          <a:xfrm>
            <a:off x="3073556" y="1731307"/>
            <a:ext cx="1457068" cy="395061"/>
            <a:chOff x="9917571" y="4778536"/>
            <a:chExt cx="741962" cy="70786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1A3699B-CCAC-6D60-9773-EC5CBEC180FF}"/>
                </a:ext>
              </a:extLst>
            </p:cNvPr>
            <p:cNvCxnSpPr>
              <a:cxnSpLocks/>
            </p:cNvCxnSpPr>
            <p:nvPr/>
          </p:nvCxnSpPr>
          <p:spPr>
            <a:xfrm>
              <a:off x="10659533" y="4778536"/>
              <a:ext cx="0" cy="707864"/>
            </a:xfrm>
            <a:prstGeom prst="line">
              <a:avLst/>
            </a:prstGeom>
            <a:ln w="95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306DAEA-EFCF-2173-BF61-A8EEFD8461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17571" y="5486400"/>
              <a:ext cx="741962" cy="0"/>
            </a:xfrm>
            <a:prstGeom prst="line">
              <a:avLst/>
            </a:prstGeom>
            <a:ln w="9525"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Graphic 37" descr="Business Growth with solid fill">
            <a:extLst>
              <a:ext uri="{FF2B5EF4-FFF2-40B4-BE49-F238E27FC236}">
                <a16:creationId xmlns:a16="http://schemas.microsoft.com/office/drawing/2014/main" id="{BB4F9CBB-C874-90B7-CFEC-A559212B7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8881" y="3361500"/>
            <a:ext cx="518723" cy="518723"/>
          </a:xfrm>
          <a:prstGeom prst="rect">
            <a:avLst/>
          </a:prstGeom>
        </p:spPr>
      </p:pic>
      <p:pic>
        <p:nvPicPr>
          <p:cNvPr id="42" name="Graphic 41" descr="Clipboard with solid fill">
            <a:extLst>
              <a:ext uri="{FF2B5EF4-FFF2-40B4-BE49-F238E27FC236}">
                <a16:creationId xmlns:a16="http://schemas.microsoft.com/office/drawing/2014/main" id="{64808A10-A63E-9D51-6469-25758AD71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1973" y="599337"/>
            <a:ext cx="477710" cy="477710"/>
          </a:xfrm>
          <a:prstGeom prst="rect">
            <a:avLst/>
          </a:prstGeom>
        </p:spPr>
      </p:pic>
      <p:pic>
        <p:nvPicPr>
          <p:cNvPr id="44" name="Graphic 43" descr="Target Audience with solid fill">
            <a:extLst>
              <a:ext uri="{FF2B5EF4-FFF2-40B4-BE49-F238E27FC236}">
                <a16:creationId xmlns:a16="http://schemas.microsoft.com/office/drawing/2014/main" id="{B4233F52-79E2-B448-C586-AD0C588F51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95920" y="3647909"/>
            <a:ext cx="526410" cy="52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71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18">
            <a:extLst>
              <a:ext uri="{FF2B5EF4-FFF2-40B4-BE49-F238E27FC236}">
                <a16:creationId xmlns:a16="http://schemas.microsoft.com/office/drawing/2014/main" id="{6D3E058F-B876-23A8-6D39-BF2AC128F036}"/>
              </a:ext>
            </a:extLst>
          </p:cNvPr>
          <p:cNvSpPr txBox="1"/>
          <p:nvPr/>
        </p:nvSpPr>
        <p:spPr>
          <a:xfrm>
            <a:off x="904542" y="4169478"/>
            <a:ext cx="2280666" cy="893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eiusmod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tempor</a:t>
            </a:r>
            <a:endParaRPr lang="en-ID" sz="1200" b="0" i="0" u="none" strike="noStrike" kern="1200" cap="none" spc="0" baseline="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D5D47964-8FF4-69A7-8194-C7A95665B9F8}"/>
              </a:ext>
            </a:extLst>
          </p:cNvPr>
          <p:cNvSpPr txBox="1"/>
          <p:nvPr/>
        </p:nvSpPr>
        <p:spPr>
          <a:xfrm>
            <a:off x="904541" y="3705973"/>
            <a:ext cx="2593014" cy="5103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20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2019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1F725A9-D9DC-E26A-638A-3D5143D54B2B}"/>
              </a:ext>
            </a:extLst>
          </p:cNvPr>
          <p:cNvGrpSpPr/>
          <p:nvPr/>
        </p:nvGrpSpPr>
        <p:grpSpPr>
          <a:xfrm>
            <a:off x="741892" y="3814233"/>
            <a:ext cx="295275" cy="2022498"/>
            <a:chOff x="741892" y="3814233"/>
            <a:chExt cx="295275" cy="2022498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442884F-75EA-17E3-14E1-96854CB827D6}"/>
                </a:ext>
              </a:extLst>
            </p:cNvPr>
            <p:cNvCxnSpPr>
              <a:cxnSpLocks/>
            </p:cNvCxnSpPr>
            <p:nvPr/>
          </p:nvCxnSpPr>
          <p:spPr>
            <a:xfrm>
              <a:off x="741892" y="3814233"/>
              <a:ext cx="0" cy="2022498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EEFC4D5-A1A7-C7B9-1FBA-708F37179862}"/>
                </a:ext>
              </a:extLst>
            </p:cNvPr>
            <p:cNvCxnSpPr/>
            <p:nvPr/>
          </p:nvCxnSpPr>
          <p:spPr>
            <a:xfrm>
              <a:off x="741892" y="5836731"/>
              <a:ext cx="295275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18">
            <a:extLst>
              <a:ext uri="{FF2B5EF4-FFF2-40B4-BE49-F238E27FC236}">
                <a16:creationId xmlns:a16="http://schemas.microsoft.com/office/drawing/2014/main" id="{9C44710F-3B3D-291F-F9D6-B1F5A86FC71E}"/>
              </a:ext>
            </a:extLst>
          </p:cNvPr>
          <p:cNvSpPr txBox="1"/>
          <p:nvPr/>
        </p:nvSpPr>
        <p:spPr>
          <a:xfrm>
            <a:off x="4387626" y="4942366"/>
            <a:ext cx="2324064" cy="893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eiusmod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tempor</a:t>
            </a:r>
            <a:endParaRPr lang="en-ID" sz="1200" b="0" i="0" u="none" strike="noStrike" kern="1200" cap="none" spc="0" baseline="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sp>
        <p:nvSpPr>
          <p:cNvPr id="64" name="TextBox 18">
            <a:extLst>
              <a:ext uri="{FF2B5EF4-FFF2-40B4-BE49-F238E27FC236}">
                <a16:creationId xmlns:a16="http://schemas.microsoft.com/office/drawing/2014/main" id="{9B74D045-FD29-55CD-A403-119D29BE3153}"/>
              </a:ext>
            </a:extLst>
          </p:cNvPr>
          <p:cNvSpPr txBox="1"/>
          <p:nvPr/>
        </p:nvSpPr>
        <p:spPr>
          <a:xfrm>
            <a:off x="4387625" y="4478861"/>
            <a:ext cx="2593014" cy="5103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20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2020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0A2DEA0-6C00-4F3A-CB92-2ED9BF239E08}"/>
              </a:ext>
            </a:extLst>
          </p:cNvPr>
          <p:cNvGrpSpPr/>
          <p:nvPr/>
        </p:nvGrpSpPr>
        <p:grpSpPr>
          <a:xfrm>
            <a:off x="4025900" y="4625976"/>
            <a:ext cx="242475" cy="1220336"/>
            <a:chOff x="4025900" y="4625976"/>
            <a:chExt cx="242475" cy="1220336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003C50F-92F9-8E83-CE7D-F5E73982D030}"/>
                </a:ext>
              </a:extLst>
            </p:cNvPr>
            <p:cNvCxnSpPr>
              <a:cxnSpLocks/>
            </p:cNvCxnSpPr>
            <p:nvPr/>
          </p:nvCxnSpPr>
          <p:spPr>
            <a:xfrm>
              <a:off x="4268375" y="4625976"/>
              <a:ext cx="0" cy="1220336"/>
            </a:xfrm>
            <a:prstGeom prst="line">
              <a:avLst/>
            </a:prstGeom>
            <a:ln w="9525">
              <a:solidFill>
                <a:schemeClr val="accent2"/>
              </a:solidFill>
              <a:prstDash val="solid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085FF48-9B11-89A8-5E0F-01127CCA002E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00" y="4631513"/>
              <a:ext cx="242475" cy="0"/>
            </a:xfrm>
            <a:prstGeom prst="line">
              <a:avLst/>
            </a:prstGeom>
            <a:ln w="9525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6DE0883-1D6E-555B-DE7A-DF80DA0CA093}"/>
              </a:ext>
            </a:extLst>
          </p:cNvPr>
          <p:cNvGrpSpPr/>
          <p:nvPr/>
        </p:nvGrpSpPr>
        <p:grpSpPr>
          <a:xfrm flipH="1" flipV="1">
            <a:off x="3195587" y="2135263"/>
            <a:ext cx="2033638" cy="1511696"/>
            <a:chOff x="4025900" y="4631513"/>
            <a:chExt cx="242475" cy="1511696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1B0D4BD-A522-E3E9-DA6E-5F295F186F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8375" y="4631513"/>
              <a:ext cx="0" cy="1511696"/>
            </a:xfrm>
            <a:prstGeom prst="line">
              <a:avLst/>
            </a:prstGeom>
            <a:ln w="9525">
              <a:solidFill>
                <a:schemeClr val="accent3"/>
              </a:solidFill>
              <a:prstDash val="solid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0735833-F87D-9C4D-F51C-A49CB903F512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00" y="4631513"/>
              <a:ext cx="242475" cy="0"/>
            </a:xfrm>
            <a:prstGeom prst="line">
              <a:avLst/>
            </a:prstGeom>
            <a:ln w="9525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18">
            <a:extLst>
              <a:ext uri="{FF2B5EF4-FFF2-40B4-BE49-F238E27FC236}">
                <a16:creationId xmlns:a16="http://schemas.microsoft.com/office/drawing/2014/main" id="{AB574DA1-C1C2-7C1C-E235-2273215C05B6}"/>
              </a:ext>
            </a:extLst>
          </p:cNvPr>
          <p:cNvSpPr txBox="1"/>
          <p:nvPr/>
        </p:nvSpPr>
        <p:spPr>
          <a:xfrm>
            <a:off x="3389890" y="2455403"/>
            <a:ext cx="2241724" cy="893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eiusmod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tempor</a:t>
            </a:r>
            <a:endParaRPr lang="en-ID" sz="1200" b="0" i="0" u="none" strike="noStrike" kern="1200" cap="none" spc="0" baseline="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sp>
        <p:nvSpPr>
          <p:cNvPr id="76" name="TextBox 18">
            <a:extLst>
              <a:ext uri="{FF2B5EF4-FFF2-40B4-BE49-F238E27FC236}">
                <a16:creationId xmlns:a16="http://schemas.microsoft.com/office/drawing/2014/main" id="{68350CCD-FE11-B74D-16D0-3D1AB13004F4}"/>
              </a:ext>
            </a:extLst>
          </p:cNvPr>
          <p:cNvSpPr txBox="1"/>
          <p:nvPr/>
        </p:nvSpPr>
        <p:spPr>
          <a:xfrm>
            <a:off x="3389889" y="1991898"/>
            <a:ext cx="2593014" cy="5103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20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2021</a:t>
            </a:r>
          </a:p>
        </p:txBody>
      </p:sp>
      <p:sp>
        <p:nvSpPr>
          <p:cNvPr id="78" name="TextBox 18">
            <a:extLst>
              <a:ext uri="{FF2B5EF4-FFF2-40B4-BE49-F238E27FC236}">
                <a16:creationId xmlns:a16="http://schemas.microsoft.com/office/drawing/2014/main" id="{11D1EBF8-52AA-72E8-DA95-C4AB5ED2609D}"/>
              </a:ext>
            </a:extLst>
          </p:cNvPr>
          <p:cNvSpPr txBox="1"/>
          <p:nvPr/>
        </p:nvSpPr>
        <p:spPr>
          <a:xfrm>
            <a:off x="7674925" y="3429000"/>
            <a:ext cx="2280663" cy="893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eiusmod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tempor</a:t>
            </a:r>
            <a:endParaRPr lang="en-ID" sz="1200" b="0" i="0" u="none" strike="noStrike" kern="1200" cap="none" spc="0" baseline="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sp>
        <p:nvSpPr>
          <p:cNvPr id="79" name="TextBox 18">
            <a:extLst>
              <a:ext uri="{FF2B5EF4-FFF2-40B4-BE49-F238E27FC236}">
                <a16:creationId xmlns:a16="http://schemas.microsoft.com/office/drawing/2014/main" id="{D82325BC-72E1-70D1-E20E-6253ADB013A4}"/>
              </a:ext>
            </a:extLst>
          </p:cNvPr>
          <p:cNvSpPr txBox="1"/>
          <p:nvPr/>
        </p:nvSpPr>
        <p:spPr>
          <a:xfrm>
            <a:off x="7674925" y="2965495"/>
            <a:ext cx="2593014" cy="5103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20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2022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436638A-5FFA-E8DA-2B4E-B93CBCF5FA73}"/>
              </a:ext>
            </a:extLst>
          </p:cNvPr>
          <p:cNvGrpSpPr/>
          <p:nvPr/>
        </p:nvGrpSpPr>
        <p:grpSpPr>
          <a:xfrm>
            <a:off x="7313200" y="3114145"/>
            <a:ext cx="242475" cy="1220336"/>
            <a:chOff x="4025900" y="4627511"/>
            <a:chExt cx="242475" cy="1220336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25EFC39-D158-7BCB-B781-6940168DF024}"/>
                </a:ext>
              </a:extLst>
            </p:cNvPr>
            <p:cNvCxnSpPr>
              <a:cxnSpLocks/>
            </p:cNvCxnSpPr>
            <p:nvPr/>
          </p:nvCxnSpPr>
          <p:spPr>
            <a:xfrm>
              <a:off x="4268375" y="4627511"/>
              <a:ext cx="0" cy="1220336"/>
            </a:xfrm>
            <a:prstGeom prst="line">
              <a:avLst/>
            </a:prstGeom>
            <a:ln w="9525">
              <a:solidFill>
                <a:schemeClr val="accent4"/>
              </a:solidFill>
              <a:prstDash val="solid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D9FEB3D-4DB4-E084-B487-AB7B0B1500CB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00" y="4631513"/>
              <a:ext cx="242475" cy="0"/>
            </a:xfrm>
            <a:prstGeom prst="line">
              <a:avLst/>
            </a:prstGeom>
            <a:ln w="9525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E0DAF4B-2499-66F1-0A64-5CDBDBE705E3}"/>
              </a:ext>
            </a:extLst>
          </p:cNvPr>
          <p:cNvGrpSpPr/>
          <p:nvPr/>
        </p:nvGrpSpPr>
        <p:grpSpPr>
          <a:xfrm flipH="1" flipV="1">
            <a:off x="6380254" y="620713"/>
            <a:ext cx="2062071" cy="1474340"/>
            <a:chOff x="4025900" y="4616395"/>
            <a:chExt cx="242475" cy="151169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5C93433-2A1A-471F-F875-35B5FADE3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8375" y="4616395"/>
              <a:ext cx="0" cy="1511696"/>
            </a:xfrm>
            <a:prstGeom prst="line">
              <a:avLst/>
            </a:prstGeom>
            <a:ln w="9525">
              <a:solidFill>
                <a:schemeClr val="accent5"/>
              </a:solidFill>
              <a:prstDash val="solid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C385D31-9A9B-D23F-95BE-2D46E6BF685C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00" y="4631513"/>
              <a:ext cx="242475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18">
            <a:extLst>
              <a:ext uri="{FF2B5EF4-FFF2-40B4-BE49-F238E27FC236}">
                <a16:creationId xmlns:a16="http://schemas.microsoft.com/office/drawing/2014/main" id="{95EED1C4-D36B-749E-8054-B81B2D63EF5D}"/>
              </a:ext>
            </a:extLst>
          </p:cNvPr>
          <p:cNvSpPr txBox="1"/>
          <p:nvPr/>
        </p:nvSpPr>
        <p:spPr>
          <a:xfrm>
            <a:off x="6602990" y="961802"/>
            <a:ext cx="2294430" cy="893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eiusmod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tempor</a:t>
            </a:r>
            <a:endParaRPr lang="en-ID" sz="1200" b="0" i="0" u="none" strike="noStrike" kern="1200" cap="none" spc="0" baseline="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sp>
        <p:nvSpPr>
          <p:cNvPr id="90" name="TextBox 18">
            <a:extLst>
              <a:ext uri="{FF2B5EF4-FFF2-40B4-BE49-F238E27FC236}">
                <a16:creationId xmlns:a16="http://schemas.microsoft.com/office/drawing/2014/main" id="{DE6DCCC5-4CF8-79B8-10BF-F91EA71D9DEB}"/>
              </a:ext>
            </a:extLst>
          </p:cNvPr>
          <p:cNvSpPr txBox="1"/>
          <p:nvPr/>
        </p:nvSpPr>
        <p:spPr>
          <a:xfrm>
            <a:off x="6602989" y="498297"/>
            <a:ext cx="2593014" cy="5103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20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2023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160A33B-6FBF-1524-C519-F9BE394E09C7}"/>
              </a:ext>
            </a:extLst>
          </p:cNvPr>
          <p:cNvGrpSpPr/>
          <p:nvPr/>
        </p:nvGrpSpPr>
        <p:grpSpPr>
          <a:xfrm>
            <a:off x="6961403" y="2902320"/>
            <a:ext cx="328099" cy="455581"/>
            <a:chOff x="4677639" y="4381030"/>
            <a:chExt cx="400298" cy="555832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A2A94AA-5BB0-65BA-8BE3-5A6BC2BF0163}"/>
                </a:ext>
              </a:extLst>
            </p:cNvPr>
            <p:cNvSpPr/>
            <p:nvPr/>
          </p:nvSpPr>
          <p:spPr>
            <a:xfrm>
              <a:off x="4677639" y="4381030"/>
              <a:ext cx="400298" cy="555832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AA56AD7-0C7C-ABC5-79D9-F6BAFA865FA3}"/>
                </a:ext>
              </a:extLst>
            </p:cNvPr>
            <p:cNvSpPr/>
            <p:nvPr/>
          </p:nvSpPr>
          <p:spPr>
            <a:xfrm>
              <a:off x="4795830" y="4501218"/>
              <a:ext cx="169417" cy="169418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314EE06-EDCA-F238-67F9-12B8F71C8F66}"/>
              </a:ext>
            </a:extLst>
          </p:cNvPr>
          <p:cNvSpPr txBox="1"/>
          <p:nvPr/>
        </p:nvSpPr>
        <p:spPr>
          <a:xfrm>
            <a:off x="701758" y="558725"/>
            <a:ext cx="4522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Roadmap Infographic</a:t>
            </a:r>
            <a:endParaRPr lang="en-ID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65C258F-8FEF-FA19-D069-3FD10DAEE750}"/>
              </a:ext>
            </a:extLst>
          </p:cNvPr>
          <p:cNvGrpSpPr/>
          <p:nvPr/>
        </p:nvGrpSpPr>
        <p:grpSpPr>
          <a:xfrm>
            <a:off x="3622367" y="4388604"/>
            <a:ext cx="328099" cy="455581"/>
            <a:chOff x="4677639" y="4381030"/>
            <a:chExt cx="400298" cy="555832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EA182F9-357D-0775-C12F-69432B45C6E0}"/>
                </a:ext>
              </a:extLst>
            </p:cNvPr>
            <p:cNvSpPr/>
            <p:nvPr/>
          </p:nvSpPr>
          <p:spPr>
            <a:xfrm>
              <a:off x="4677639" y="4381030"/>
              <a:ext cx="400298" cy="555832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60A9AD3-AA1D-A722-E3CE-F3F30A11ABC3}"/>
                </a:ext>
              </a:extLst>
            </p:cNvPr>
            <p:cNvSpPr/>
            <p:nvPr/>
          </p:nvSpPr>
          <p:spPr>
            <a:xfrm>
              <a:off x="4795830" y="4501218"/>
              <a:ext cx="169417" cy="169418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0" name="Arc 39">
            <a:extLst>
              <a:ext uri="{FF2B5EF4-FFF2-40B4-BE49-F238E27FC236}">
                <a16:creationId xmlns:a16="http://schemas.microsoft.com/office/drawing/2014/main" id="{DE7E79EF-CC46-41D0-F8DB-83C3F012CE4F}"/>
              </a:ext>
            </a:extLst>
          </p:cNvPr>
          <p:cNvSpPr/>
          <p:nvPr/>
        </p:nvSpPr>
        <p:spPr>
          <a:xfrm rot="18477219">
            <a:off x="7035240" y="2447098"/>
            <a:ext cx="389080" cy="389080"/>
          </a:xfrm>
          <a:prstGeom prst="arc">
            <a:avLst>
              <a:gd name="adj1" fmla="val 16850642"/>
              <a:gd name="adj2" fmla="val 18037029"/>
            </a:avLst>
          </a:prstGeom>
          <a:noFill/>
          <a:ln w="254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47726C4-886F-6888-86AC-EB76E0856DCE}"/>
              </a:ext>
            </a:extLst>
          </p:cNvPr>
          <p:cNvGrpSpPr/>
          <p:nvPr/>
        </p:nvGrpSpPr>
        <p:grpSpPr>
          <a:xfrm>
            <a:off x="0" y="620713"/>
            <a:ext cx="12192000" cy="5678487"/>
            <a:chOff x="0" y="620713"/>
            <a:chExt cx="12192000" cy="5678487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4F1EF817-1CCE-029C-DEC3-4B14FC98021B}"/>
                </a:ext>
              </a:extLst>
            </p:cNvPr>
            <p:cNvGrpSpPr/>
            <p:nvPr/>
          </p:nvGrpSpPr>
          <p:grpSpPr>
            <a:xfrm>
              <a:off x="0" y="620713"/>
              <a:ext cx="12192000" cy="5678487"/>
              <a:chOff x="5144" y="6417"/>
              <a:chExt cx="12183768" cy="6850665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281D965B-1AC3-26F9-F40F-4C4AA4B3B02A}"/>
                  </a:ext>
                </a:extLst>
              </p:cNvPr>
              <p:cNvSpPr/>
              <p:nvPr/>
            </p:nvSpPr>
            <p:spPr>
              <a:xfrm>
                <a:off x="5144" y="6417"/>
                <a:ext cx="12183768" cy="6850665"/>
              </a:xfrm>
              <a:custGeom>
                <a:avLst/>
                <a:gdLst>
                  <a:gd name="connsiteX0" fmla="*/ 0 w 12183768"/>
                  <a:gd name="connsiteY0" fmla="*/ 6490345 h 6850665"/>
                  <a:gd name="connsiteX1" fmla="*/ 3038226 w 12183768"/>
                  <a:gd name="connsiteY1" fmla="*/ 6490345 h 6850665"/>
                  <a:gd name="connsiteX2" fmla="*/ 3561916 w 12183768"/>
                  <a:gd name="connsiteY2" fmla="*/ 5988831 h 6850665"/>
                  <a:gd name="connsiteX3" fmla="*/ 3561916 w 12183768"/>
                  <a:gd name="connsiteY3" fmla="*/ 4259662 h 6850665"/>
                  <a:gd name="connsiteX4" fmla="*/ 3997124 w 12183768"/>
                  <a:gd name="connsiteY4" fmla="*/ 3881922 h 6850665"/>
                  <a:gd name="connsiteX5" fmla="*/ 6319263 w 12183768"/>
                  <a:gd name="connsiteY5" fmla="*/ 3881922 h 6850665"/>
                  <a:gd name="connsiteX6" fmla="*/ 6902627 w 12183768"/>
                  <a:gd name="connsiteY6" fmla="*/ 3466591 h 6850665"/>
                  <a:gd name="connsiteX7" fmla="*/ 6902627 w 12183768"/>
                  <a:gd name="connsiteY7" fmla="*/ 2342539 h 6850665"/>
                  <a:gd name="connsiteX8" fmla="*/ 7337835 w 12183768"/>
                  <a:gd name="connsiteY8" fmla="*/ 2021643 h 6850665"/>
                  <a:gd name="connsiteX9" fmla="*/ 9034426 w 12183768"/>
                  <a:gd name="connsiteY9" fmla="*/ 2021643 h 6850665"/>
                  <a:gd name="connsiteX10" fmla="*/ 9479923 w 12183768"/>
                  <a:gd name="connsiteY10" fmla="*/ 1690662 h 6850665"/>
                  <a:gd name="connsiteX11" fmla="*/ 9479923 w 12183768"/>
                  <a:gd name="connsiteY11" fmla="*/ 349318 h 6850665"/>
                  <a:gd name="connsiteX12" fmla="*/ 9957314 w 12183768"/>
                  <a:gd name="connsiteY12" fmla="*/ 0 h 6850665"/>
                  <a:gd name="connsiteX13" fmla="*/ 12183769 w 12183768"/>
                  <a:gd name="connsiteY13" fmla="*/ 0 h 6850665"/>
                  <a:gd name="connsiteX14" fmla="*/ 12183769 w 12183768"/>
                  <a:gd name="connsiteY14" fmla="*/ 387825 h 6850665"/>
                  <a:gd name="connsiteX15" fmla="*/ 10252597 w 12183768"/>
                  <a:gd name="connsiteY15" fmla="*/ 387825 h 6850665"/>
                  <a:gd name="connsiteX16" fmla="*/ 9924391 w 12183768"/>
                  <a:gd name="connsiteY16" fmla="*/ 756397 h 6850665"/>
                  <a:gd name="connsiteX17" fmla="*/ 9924391 w 12183768"/>
                  <a:gd name="connsiteY17" fmla="*/ 1852027 h 6850665"/>
                  <a:gd name="connsiteX18" fmla="*/ 9235054 w 12183768"/>
                  <a:gd name="connsiteY18" fmla="*/ 2381046 h 6850665"/>
                  <a:gd name="connsiteX19" fmla="*/ 7676330 w 12183768"/>
                  <a:gd name="connsiteY19" fmla="*/ 2381046 h 6850665"/>
                  <a:gd name="connsiteX20" fmla="*/ 7316229 w 12183768"/>
                  <a:gd name="connsiteY20" fmla="*/ 2683605 h 6850665"/>
                  <a:gd name="connsiteX21" fmla="*/ 7316229 w 12183768"/>
                  <a:gd name="connsiteY21" fmla="*/ 3712305 h 6850665"/>
                  <a:gd name="connsiteX22" fmla="*/ 6440669 w 12183768"/>
                  <a:gd name="connsiteY22" fmla="*/ 4270664 h 6850665"/>
                  <a:gd name="connsiteX23" fmla="*/ 4410726 w 12183768"/>
                  <a:gd name="connsiteY23" fmla="*/ 4270664 h 6850665"/>
                  <a:gd name="connsiteX24" fmla="*/ 3997124 w 12183768"/>
                  <a:gd name="connsiteY24" fmla="*/ 4696080 h 6850665"/>
                  <a:gd name="connsiteX25" fmla="*/ 3997124 w 12183768"/>
                  <a:gd name="connsiteY25" fmla="*/ 6151113 h 6850665"/>
                  <a:gd name="connsiteX26" fmla="*/ 3053659 w 12183768"/>
                  <a:gd name="connsiteY26" fmla="*/ 6850666 h 6850665"/>
                  <a:gd name="connsiteX27" fmla="*/ 1029 w 12183768"/>
                  <a:gd name="connsiteY27" fmla="*/ 6850666 h 6850665"/>
                  <a:gd name="connsiteX28" fmla="*/ 1029 w 12183768"/>
                  <a:gd name="connsiteY28" fmla="*/ 6490345 h 6850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2183768" h="6850665">
                    <a:moveTo>
                      <a:pt x="0" y="6490345"/>
                    </a:moveTo>
                    <a:lnTo>
                      <a:pt x="3038226" y="6490345"/>
                    </a:lnTo>
                    <a:cubicBezTo>
                      <a:pt x="3038226" y="6490345"/>
                      <a:pt x="3561916" y="6517851"/>
                      <a:pt x="3561916" y="5988831"/>
                    </a:cubicBezTo>
                    <a:cubicBezTo>
                      <a:pt x="3561916" y="5459812"/>
                      <a:pt x="3561916" y="4259662"/>
                      <a:pt x="3561916" y="4259662"/>
                    </a:cubicBezTo>
                    <a:cubicBezTo>
                      <a:pt x="3561916" y="4259662"/>
                      <a:pt x="3572205" y="3881922"/>
                      <a:pt x="3997124" y="3881922"/>
                    </a:cubicBezTo>
                    <a:cubicBezTo>
                      <a:pt x="4422044" y="3881922"/>
                      <a:pt x="6319263" y="3881922"/>
                      <a:pt x="6319263" y="3881922"/>
                    </a:cubicBezTo>
                    <a:cubicBezTo>
                      <a:pt x="6319263" y="3881922"/>
                      <a:pt x="6902627" y="3901175"/>
                      <a:pt x="6902627" y="3466591"/>
                    </a:cubicBezTo>
                    <a:cubicBezTo>
                      <a:pt x="6902627" y="3032006"/>
                      <a:pt x="6902627" y="2342539"/>
                      <a:pt x="6902627" y="2342539"/>
                    </a:cubicBezTo>
                    <a:cubicBezTo>
                      <a:pt x="6902627" y="2342539"/>
                      <a:pt x="6902627" y="2021643"/>
                      <a:pt x="7337835" y="2021643"/>
                    </a:cubicBezTo>
                    <a:cubicBezTo>
                      <a:pt x="7773043" y="2021643"/>
                      <a:pt x="9034426" y="2021643"/>
                      <a:pt x="9034426" y="2021643"/>
                    </a:cubicBezTo>
                    <a:cubicBezTo>
                      <a:pt x="9034426" y="2021643"/>
                      <a:pt x="9479923" y="2030812"/>
                      <a:pt x="9479923" y="1690662"/>
                    </a:cubicBezTo>
                    <a:cubicBezTo>
                      <a:pt x="9479923" y="1350513"/>
                      <a:pt x="9479923" y="349318"/>
                      <a:pt x="9479923" y="349318"/>
                    </a:cubicBezTo>
                    <a:cubicBezTo>
                      <a:pt x="9479923" y="349318"/>
                      <a:pt x="9479923" y="0"/>
                      <a:pt x="9957314" y="0"/>
                    </a:cubicBezTo>
                    <a:cubicBezTo>
                      <a:pt x="10434706" y="0"/>
                      <a:pt x="12183769" y="0"/>
                      <a:pt x="12183769" y="0"/>
                    </a:cubicBezTo>
                    <a:lnTo>
                      <a:pt x="12183769" y="387825"/>
                    </a:lnTo>
                    <a:lnTo>
                      <a:pt x="10252597" y="387825"/>
                    </a:lnTo>
                    <a:cubicBezTo>
                      <a:pt x="10252597" y="387825"/>
                      <a:pt x="9924391" y="407079"/>
                      <a:pt x="9924391" y="756397"/>
                    </a:cubicBezTo>
                    <a:cubicBezTo>
                      <a:pt x="9924391" y="1105715"/>
                      <a:pt x="9924391" y="1852027"/>
                      <a:pt x="9924391" y="1852027"/>
                    </a:cubicBezTo>
                    <a:cubicBezTo>
                      <a:pt x="9924391" y="1852027"/>
                      <a:pt x="9934679" y="2381046"/>
                      <a:pt x="9235054" y="2381046"/>
                    </a:cubicBezTo>
                    <a:cubicBezTo>
                      <a:pt x="8535429" y="2381046"/>
                      <a:pt x="7676330" y="2381046"/>
                      <a:pt x="7676330" y="2381046"/>
                    </a:cubicBezTo>
                    <a:cubicBezTo>
                      <a:pt x="7676330" y="2381046"/>
                      <a:pt x="7316229" y="2400300"/>
                      <a:pt x="7316229" y="2683605"/>
                    </a:cubicBezTo>
                    <a:cubicBezTo>
                      <a:pt x="7316229" y="2966910"/>
                      <a:pt x="7316229" y="3712305"/>
                      <a:pt x="7316229" y="3712305"/>
                    </a:cubicBezTo>
                    <a:cubicBezTo>
                      <a:pt x="7316229" y="3712305"/>
                      <a:pt x="7233920" y="4270664"/>
                      <a:pt x="6440669" y="4270664"/>
                    </a:cubicBezTo>
                    <a:cubicBezTo>
                      <a:pt x="5475597" y="4270664"/>
                      <a:pt x="4410726" y="4270664"/>
                      <a:pt x="4410726" y="4270664"/>
                    </a:cubicBezTo>
                    <a:cubicBezTo>
                      <a:pt x="4410726" y="4270664"/>
                      <a:pt x="3997124" y="4251410"/>
                      <a:pt x="3997124" y="4696080"/>
                    </a:cubicBezTo>
                    <a:cubicBezTo>
                      <a:pt x="3997124" y="5139833"/>
                      <a:pt x="3997124" y="6151113"/>
                      <a:pt x="3997124" y="6151113"/>
                    </a:cubicBezTo>
                    <a:cubicBezTo>
                      <a:pt x="3997124" y="6151113"/>
                      <a:pt x="3954941" y="6850666"/>
                      <a:pt x="3053659" y="6850666"/>
                    </a:cubicBezTo>
                    <a:cubicBezTo>
                      <a:pt x="2152377" y="6850666"/>
                      <a:pt x="1029" y="6850666"/>
                      <a:pt x="1029" y="6850666"/>
                    </a:cubicBezTo>
                    <a:lnTo>
                      <a:pt x="1029" y="6490345"/>
                    </a:lnTo>
                    <a:close/>
                  </a:path>
                </a:pathLst>
              </a:custGeom>
              <a:solidFill>
                <a:schemeClr val="tx2">
                  <a:lumMod val="75000"/>
                  <a:lumOff val="25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93BCA63-172A-90B0-FE6D-F6FF246064AF}"/>
                  </a:ext>
                </a:extLst>
              </p:cNvPr>
              <p:cNvSpPr/>
              <p:nvPr/>
            </p:nvSpPr>
            <p:spPr>
              <a:xfrm>
                <a:off x="12124095" y="179701"/>
                <a:ext cx="63789" cy="47675"/>
              </a:xfrm>
              <a:custGeom>
                <a:avLst/>
                <a:gdLst>
                  <a:gd name="connsiteX0" fmla="*/ 0 w 63789"/>
                  <a:gd name="connsiteY0" fmla="*/ 0 h 47675"/>
                  <a:gd name="connsiteX1" fmla="*/ 63789 w 63789"/>
                  <a:gd name="connsiteY1" fmla="*/ 0 h 47675"/>
                  <a:gd name="connsiteX2" fmla="*/ 63789 w 63789"/>
                  <a:gd name="connsiteY2" fmla="*/ 47676 h 47675"/>
                  <a:gd name="connsiteX3" fmla="*/ 0 w 63789"/>
                  <a:gd name="connsiteY3" fmla="*/ 47676 h 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89" h="47675">
                    <a:moveTo>
                      <a:pt x="0" y="0"/>
                    </a:moveTo>
                    <a:lnTo>
                      <a:pt x="63789" y="0"/>
                    </a:lnTo>
                    <a:lnTo>
                      <a:pt x="63789" y="47676"/>
                    </a:lnTo>
                    <a:lnTo>
                      <a:pt x="0" y="47676"/>
                    </a:lnTo>
                    <a:close/>
                  </a:path>
                </a:pathLst>
              </a:custGeom>
              <a:solidFill>
                <a:srgbClr val="D9E2DA"/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C9CBB3D-7175-0F45-6325-5877A5410C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28420"/>
              <a:ext cx="3355975" cy="19441"/>
            </a:xfrm>
            <a:prstGeom prst="line">
              <a:avLst/>
            </a:prstGeom>
            <a:ln w="2540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2489F329-F92D-2222-DF3A-AAA77ED94DB2}"/>
                </a:ext>
              </a:extLst>
            </p:cNvPr>
            <p:cNvSpPr/>
            <p:nvPr/>
          </p:nvSpPr>
          <p:spPr>
            <a:xfrm rot="20490880">
              <a:off x="3183325" y="5498223"/>
              <a:ext cx="568109" cy="568109"/>
            </a:xfrm>
            <a:prstGeom prst="arc">
              <a:avLst>
                <a:gd name="adj1" fmla="val 2371109"/>
                <a:gd name="adj2" fmla="val 4090576"/>
              </a:avLst>
            </a:prstGeom>
            <a:ln w="2540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465ECF3-EC23-ADD0-2D9D-461DE736CA76}"/>
                </a:ext>
              </a:extLst>
            </p:cNvPr>
            <p:cNvGrpSpPr/>
            <p:nvPr/>
          </p:nvGrpSpPr>
          <p:grpSpPr>
            <a:xfrm>
              <a:off x="3113204" y="767262"/>
              <a:ext cx="8920480" cy="5363105"/>
              <a:chOff x="3113204" y="767262"/>
              <a:chExt cx="8920480" cy="5363105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A4C2C49D-4200-9C83-F822-0A6762CC50EF}"/>
                  </a:ext>
                </a:extLst>
              </p:cNvPr>
              <p:cNvSpPr/>
              <p:nvPr/>
            </p:nvSpPr>
            <p:spPr>
              <a:xfrm rot="974662">
                <a:off x="3113204" y="5562258"/>
                <a:ext cx="568109" cy="568109"/>
              </a:xfrm>
              <a:prstGeom prst="arc">
                <a:avLst>
                  <a:gd name="adj1" fmla="val 1394990"/>
                  <a:gd name="adj2" fmla="val 4878810"/>
                </a:avLst>
              </a:prstGeom>
              <a:ln w="25400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E6BB33B-8276-24C1-A19D-AFEFC190DDC9}"/>
                  </a:ext>
                </a:extLst>
              </p:cNvPr>
              <p:cNvGrpSpPr/>
              <p:nvPr/>
            </p:nvGrpSpPr>
            <p:grpSpPr>
              <a:xfrm>
                <a:off x="3793223" y="767262"/>
                <a:ext cx="8240461" cy="5058026"/>
                <a:chOff x="3793223" y="767262"/>
                <a:chExt cx="8240461" cy="5058026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FA2D8ED-9368-8211-B729-387C9AAE4458}"/>
                    </a:ext>
                  </a:extLst>
                </p:cNvPr>
                <p:cNvCxnSpPr/>
                <p:nvPr/>
              </p:nvCxnSpPr>
              <p:spPr>
                <a:xfrm>
                  <a:off x="3793223" y="4158566"/>
                  <a:ext cx="0" cy="1666722"/>
                </a:xfrm>
                <a:prstGeom prst="line">
                  <a:avLst/>
                </a:prstGeom>
                <a:ln w="25400">
                  <a:solidFill>
                    <a:schemeClr val="bg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Arc 22">
                  <a:extLst>
                    <a:ext uri="{FF2B5EF4-FFF2-40B4-BE49-F238E27FC236}">
                      <a16:creationId xmlns:a16="http://schemas.microsoft.com/office/drawing/2014/main" id="{DA3BF48F-5E70-C2D3-2829-9ED7781B4557}"/>
                    </a:ext>
                  </a:extLst>
                </p:cNvPr>
                <p:cNvSpPr/>
                <p:nvPr/>
              </p:nvSpPr>
              <p:spPr>
                <a:xfrm rot="4978827" flipH="1">
                  <a:off x="3794390" y="3988540"/>
                  <a:ext cx="389080" cy="389080"/>
                </a:xfrm>
                <a:prstGeom prst="arc">
                  <a:avLst>
                    <a:gd name="adj1" fmla="val 21402744"/>
                    <a:gd name="adj2" fmla="val 4090576"/>
                  </a:avLst>
                </a:prstGeom>
                <a:noFill/>
                <a:ln w="25400">
                  <a:solidFill>
                    <a:schemeClr val="bg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D0F4ABCF-C54D-F6B4-93B4-67E21C19F3F7}"/>
                    </a:ext>
                  </a:extLst>
                </p:cNvPr>
                <p:cNvGrpSpPr/>
                <p:nvPr/>
              </p:nvGrpSpPr>
              <p:grpSpPr>
                <a:xfrm>
                  <a:off x="4038973" y="767262"/>
                  <a:ext cx="7994711" cy="3227226"/>
                  <a:chOff x="4038973" y="767262"/>
                  <a:chExt cx="7994711" cy="3227226"/>
                </a:xfrm>
              </p:grpSpPr>
              <p:sp>
                <p:nvSpPr>
                  <p:cNvPr id="24" name="Arc 23">
                    <a:extLst>
                      <a:ext uri="{FF2B5EF4-FFF2-40B4-BE49-F238E27FC236}">
                        <a16:creationId xmlns:a16="http://schemas.microsoft.com/office/drawing/2014/main" id="{3C5A8934-6BDE-4B7C-E0BB-4050A082ADC5}"/>
                      </a:ext>
                    </a:extLst>
                  </p:cNvPr>
                  <p:cNvSpPr/>
                  <p:nvPr/>
                </p:nvSpPr>
                <p:spPr>
                  <a:xfrm rot="16621173" flipH="1" flipV="1">
                    <a:off x="6609590" y="3582596"/>
                    <a:ext cx="389080" cy="389080"/>
                  </a:xfrm>
                  <a:prstGeom prst="arc">
                    <a:avLst>
                      <a:gd name="adj1" fmla="val 18405135"/>
                      <a:gd name="adj2" fmla="val 19829403"/>
                    </a:avLst>
                  </a:prstGeom>
                  <a:noFill/>
                  <a:ln w="25400">
                    <a:solidFill>
                      <a:schemeClr val="bg2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6E11EA61-1A6A-81EC-EE89-4805C3F01C85}"/>
                      </a:ext>
                    </a:extLst>
                  </p:cNvPr>
                  <p:cNvGrpSpPr/>
                  <p:nvPr/>
                </p:nvGrpSpPr>
                <p:grpSpPr>
                  <a:xfrm>
                    <a:off x="4038973" y="767262"/>
                    <a:ext cx="7994711" cy="3227226"/>
                    <a:chOff x="4038973" y="767262"/>
                    <a:chExt cx="7994711" cy="3227226"/>
                  </a:xfrm>
                </p:grpSpPr>
                <p:cxnSp>
                  <p:nvCxnSpPr>
                    <p:cNvPr id="18" name="Straight Connector 17">
                      <a:extLst>
                        <a:ext uri="{FF2B5EF4-FFF2-40B4-BE49-F238E27FC236}">
                          <a16:creationId xmlns:a16="http://schemas.microsoft.com/office/drawing/2014/main" id="{420B6396-F3CB-D3F0-0DC0-729C289575F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38973" y="3991975"/>
                      <a:ext cx="2765157" cy="2513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01C1222B-1767-4BA2-0E13-7A913D7D270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080682" y="2536533"/>
                      <a:ext cx="10587" cy="1230786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Arc 29">
                      <a:extLst>
                        <a:ext uri="{FF2B5EF4-FFF2-40B4-BE49-F238E27FC236}">
                          <a16:creationId xmlns:a16="http://schemas.microsoft.com/office/drawing/2014/main" id="{AA84C005-044C-FF9F-E854-5CB08109749F}"/>
                        </a:ext>
                      </a:extLst>
                    </p:cNvPr>
                    <p:cNvSpPr/>
                    <p:nvPr/>
                  </p:nvSpPr>
                  <p:spPr>
                    <a:xfrm rot="16621173" flipH="1" flipV="1">
                      <a:off x="6678718" y="3519371"/>
                      <a:ext cx="389080" cy="389080"/>
                    </a:xfrm>
                    <a:prstGeom prst="arc">
                      <a:avLst>
                        <a:gd name="adj1" fmla="val 16850619"/>
                        <a:gd name="adj2" fmla="val 19829403"/>
                      </a:avLst>
                    </a:prstGeom>
                    <a:noFill/>
                    <a:ln w="25400">
                      <a:solidFill>
                        <a:schemeClr val="bg2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D"/>
                    </a:p>
                  </p:txBody>
                </p:sp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8E68FB3F-FD29-51AA-74E7-BB317C3887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98340" y="767262"/>
                      <a:ext cx="4835344" cy="1694160"/>
                      <a:chOff x="7198340" y="767262"/>
                      <a:chExt cx="4835344" cy="1694160"/>
                    </a:xfrm>
                  </p:grpSpPr>
                  <p:cxnSp>
                    <p:nvCxnSpPr>
                      <p:cNvPr id="20" name="Straight Connector 19">
                        <a:extLst>
                          <a:ext uri="{FF2B5EF4-FFF2-40B4-BE49-F238E27FC236}">
                            <a16:creationId xmlns:a16="http://schemas.microsoft.com/office/drawing/2014/main" id="{5FF17019-A9A3-87B3-0CD3-836A713BE0B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198340" y="2449384"/>
                        <a:ext cx="2078096" cy="12038"/>
                      </a:xfrm>
                      <a:prstGeom prst="line">
                        <a:avLst/>
                      </a:prstGeom>
                      <a:ln w="25400">
                        <a:solidFill>
                          <a:schemeClr val="bg2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Connector 21">
                        <a:extLst>
                          <a:ext uri="{FF2B5EF4-FFF2-40B4-BE49-F238E27FC236}">
                            <a16:creationId xmlns:a16="http://schemas.microsoft.com/office/drawing/2014/main" id="{6447EDC2-31BE-810F-1A1A-F5989CFDAA7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955588" y="784106"/>
                        <a:ext cx="2078096" cy="12038"/>
                      </a:xfrm>
                      <a:prstGeom prst="line">
                        <a:avLst/>
                      </a:prstGeom>
                      <a:ln w="25400">
                        <a:solidFill>
                          <a:schemeClr val="bg2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Straight Connector 30">
                        <a:extLst>
                          <a:ext uri="{FF2B5EF4-FFF2-40B4-BE49-F238E27FC236}">
                            <a16:creationId xmlns:a16="http://schemas.microsoft.com/office/drawing/2014/main" id="{A9D9C9BA-7C46-B40B-8924-E979577D756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709926" y="846823"/>
                        <a:ext cx="0" cy="1382447"/>
                      </a:xfrm>
                      <a:prstGeom prst="line">
                        <a:avLst/>
                      </a:prstGeom>
                      <a:ln w="25400">
                        <a:solidFill>
                          <a:schemeClr val="bg2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9" name="Arc 38">
                        <a:extLst>
                          <a:ext uri="{FF2B5EF4-FFF2-40B4-BE49-F238E27FC236}">
                            <a16:creationId xmlns:a16="http://schemas.microsoft.com/office/drawing/2014/main" id="{2A5BAABE-53AA-DB75-D1DA-8CFCF229AF52}"/>
                          </a:ext>
                        </a:extLst>
                      </p:cNvPr>
                      <p:cNvSpPr/>
                      <p:nvPr/>
                    </p:nvSpPr>
                    <p:spPr>
                      <a:xfrm rot="18477219">
                        <a:off x="9697058" y="767262"/>
                        <a:ext cx="389080" cy="389080"/>
                      </a:xfrm>
                      <a:prstGeom prst="arc">
                        <a:avLst>
                          <a:gd name="adj1" fmla="val 16850642"/>
                          <a:gd name="adj2" fmla="val 19505292"/>
                        </a:avLst>
                      </a:prstGeom>
                      <a:noFill/>
                      <a:ln w="25400">
                        <a:solidFill>
                          <a:schemeClr val="bg2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D"/>
                      </a:p>
                    </p:txBody>
                  </p:sp>
                  <p:sp>
                    <p:nvSpPr>
                      <p:cNvPr id="41" name="Arc 40">
                        <a:extLst>
                          <a:ext uri="{FF2B5EF4-FFF2-40B4-BE49-F238E27FC236}">
                            <a16:creationId xmlns:a16="http://schemas.microsoft.com/office/drawing/2014/main" id="{45D8C35E-1BDA-2F19-3BA7-84EB29676A9A}"/>
                          </a:ext>
                        </a:extLst>
                      </p:cNvPr>
                      <p:cNvSpPr/>
                      <p:nvPr/>
                    </p:nvSpPr>
                    <p:spPr>
                      <a:xfrm rot="16621173" flipH="1" flipV="1">
                        <a:off x="9111291" y="2006241"/>
                        <a:ext cx="446055" cy="446055"/>
                      </a:xfrm>
                      <a:prstGeom prst="arc">
                        <a:avLst>
                          <a:gd name="adj1" fmla="val 19385819"/>
                          <a:gd name="adj2" fmla="val 21107817"/>
                        </a:avLst>
                      </a:prstGeom>
                      <a:noFill/>
                      <a:ln w="25400">
                        <a:solidFill>
                          <a:schemeClr val="bg2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D"/>
                      </a:p>
                    </p:txBody>
                  </p:sp>
                  <p:sp>
                    <p:nvSpPr>
                      <p:cNvPr id="42" name="Arc 41">
                        <a:extLst>
                          <a:ext uri="{FF2B5EF4-FFF2-40B4-BE49-F238E27FC236}">
                            <a16:creationId xmlns:a16="http://schemas.microsoft.com/office/drawing/2014/main" id="{369CFE66-B162-E260-4406-2ACEC2BF46A1}"/>
                          </a:ext>
                        </a:extLst>
                      </p:cNvPr>
                      <p:cNvSpPr/>
                      <p:nvPr/>
                    </p:nvSpPr>
                    <p:spPr>
                      <a:xfrm rot="16621173" flipH="1" flipV="1">
                        <a:off x="9238286" y="1963255"/>
                        <a:ext cx="446055" cy="446055"/>
                      </a:xfrm>
                      <a:prstGeom prst="arc">
                        <a:avLst>
                          <a:gd name="adj1" fmla="val 16741176"/>
                          <a:gd name="adj2" fmla="val 20669411"/>
                        </a:avLst>
                      </a:prstGeom>
                      <a:noFill/>
                      <a:ln w="25400">
                        <a:solidFill>
                          <a:schemeClr val="bg2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D"/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9FAFC0-357C-A3EF-C3D3-3CE675417819}"/>
              </a:ext>
            </a:extLst>
          </p:cNvPr>
          <p:cNvGrpSpPr/>
          <p:nvPr/>
        </p:nvGrpSpPr>
        <p:grpSpPr>
          <a:xfrm>
            <a:off x="8442325" y="1991898"/>
            <a:ext cx="328099" cy="455581"/>
            <a:chOff x="4677639" y="4381030"/>
            <a:chExt cx="400298" cy="555832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645C300-96A2-F006-8B19-F4A4B8E0E0F5}"/>
                </a:ext>
              </a:extLst>
            </p:cNvPr>
            <p:cNvSpPr/>
            <p:nvPr/>
          </p:nvSpPr>
          <p:spPr>
            <a:xfrm>
              <a:off x="4677639" y="4381030"/>
              <a:ext cx="400298" cy="555832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0B55B22-2C1D-B073-7D7C-AFBEF1E7847C}"/>
                </a:ext>
              </a:extLst>
            </p:cNvPr>
            <p:cNvSpPr/>
            <p:nvPr/>
          </p:nvSpPr>
          <p:spPr>
            <a:xfrm>
              <a:off x="4795830" y="4501218"/>
              <a:ext cx="169417" cy="169418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8805833-C910-48C5-1422-BB90A60D97EF}"/>
              </a:ext>
            </a:extLst>
          </p:cNvPr>
          <p:cNvGrpSpPr/>
          <p:nvPr/>
        </p:nvGrpSpPr>
        <p:grpSpPr>
          <a:xfrm>
            <a:off x="5127716" y="3560280"/>
            <a:ext cx="328099" cy="455581"/>
            <a:chOff x="4677639" y="4381030"/>
            <a:chExt cx="400298" cy="555832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324DD87-F49A-8CA9-32CF-31C475DA1B5F}"/>
                </a:ext>
              </a:extLst>
            </p:cNvPr>
            <p:cNvSpPr/>
            <p:nvPr/>
          </p:nvSpPr>
          <p:spPr>
            <a:xfrm>
              <a:off x="4677639" y="4381030"/>
              <a:ext cx="400298" cy="555832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C276D4B-F838-B73F-45F8-EC438D909060}"/>
                </a:ext>
              </a:extLst>
            </p:cNvPr>
            <p:cNvSpPr/>
            <p:nvPr/>
          </p:nvSpPr>
          <p:spPr>
            <a:xfrm>
              <a:off x="4795830" y="4501218"/>
              <a:ext cx="169417" cy="169418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4A18E0D-CCCE-0C81-52CB-7A6135CB8000}"/>
              </a:ext>
            </a:extLst>
          </p:cNvPr>
          <p:cNvGrpSpPr/>
          <p:nvPr/>
        </p:nvGrpSpPr>
        <p:grpSpPr>
          <a:xfrm>
            <a:off x="1026977" y="5702001"/>
            <a:ext cx="328099" cy="455581"/>
            <a:chOff x="4677639" y="4381030"/>
            <a:chExt cx="400298" cy="555832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00E80E3-62A3-2E50-F2D7-DC8F1D6763F9}"/>
                </a:ext>
              </a:extLst>
            </p:cNvPr>
            <p:cNvSpPr/>
            <p:nvPr/>
          </p:nvSpPr>
          <p:spPr>
            <a:xfrm>
              <a:off x="4677639" y="4381030"/>
              <a:ext cx="400298" cy="555832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2F967E6-E155-B85E-D6C1-B9A219111354}"/>
                </a:ext>
              </a:extLst>
            </p:cNvPr>
            <p:cNvSpPr/>
            <p:nvPr/>
          </p:nvSpPr>
          <p:spPr>
            <a:xfrm>
              <a:off x="4795830" y="4501218"/>
              <a:ext cx="169417" cy="169418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959210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831B340-D5BF-62B4-A1E0-D574ACC0A244}"/>
              </a:ext>
            </a:extLst>
          </p:cNvPr>
          <p:cNvSpPr/>
          <p:nvPr/>
        </p:nvSpPr>
        <p:spPr>
          <a:xfrm>
            <a:off x="4243726" y="1"/>
            <a:ext cx="3704549" cy="6856455"/>
          </a:xfrm>
          <a:custGeom>
            <a:avLst/>
            <a:gdLst>
              <a:gd name="connsiteX0" fmla="*/ 1840571 w 3704549"/>
              <a:gd name="connsiteY0" fmla="*/ 0 h 6856455"/>
              <a:gd name="connsiteX1" fmla="*/ 2244601 w 3704549"/>
              <a:gd name="connsiteY1" fmla="*/ 0 h 6856455"/>
              <a:gd name="connsiteX2" fmla="*/ 2269578 w 3704549"/>
              <a:gd name="connsiteY2" fmla="*/ 59152 h 6856455"/>
              <a:gd name="connsiteX3" fmla="*/ 2312356 w 3704549"/>
              <a:gd name="connsiteY3" fmla="*/ 331267 h 6856455"/>
              <a:gd name="connsiteX4" fmla="*/ 1744723 w 3704549"/>
              <a:gd name="connsiteY4" fmla="*/ 1061584 h 6856455"/>
              <a:gd name="connsiteX5" fmla="*/ 622603 w 3704549"/>
              <a:gd name="connsiteY5" fmla="*/ 1061584 h 6856455"/>
              <a:gd name="connsiteX6" fmla="*/ 274853 w 3704549"/>
              <a:gd name="connsiteY6" fmla="*/ 1508998 h 6856455"/>
              <a:gd name="connsiteX7" fmla="*/ 622603 w 3704549"/>
              <a:gd name="connsiteY7" fmla="*/ 1956414 h 6856455"/>
              <a:gd name="connsiteX8" fmla="*/ 3160817 w 3704549"/>
              <a:gd name="connsiteY8" fmla="*/ 1956414 h 6856455"/>
              <a:gd name="connsiteX9" fmla="*/ 3704549 w 3704549"/>
              <a:gd name="connsiteY9" fmla="*/ 2655980 h 6856455"/>
              <a:gd name="connsiteX10" fmla="*/ 3160817 w 3704549"/>
              <a:gd name="connsiteY10" fmla="*/ 3355547 h 6856455"/>
              <a:gd name="connsiteX11" fmla="*/ 2166564 w 3704549"/>
              <a:gd name="connsiteY11" fmla="*/ 3355547 h 6856455"/>
              <a:gd name="connsiteX12" fmla="*/ 1704092 w 3704549"/>
              <a:gd name="connsiteY12" fmla="*/ 3950563 h 6856455"/>
              <a:gd name="connsiteX13" fmla="*/ 2166564 w 3704549"/>
              <a:gd name="connsiteY13" fmla="*/ 4545579 h 6856455"/>
              <a:gd name="connsiteX14" fmla="*/ 2778412 w 3704549"/>
              <a:gd name="connsiteY14" fmla="*/ 4545579 h 6856455"/>
              <a:gd name="connsiteX15" fmla="*/ 3387870 w 3704549"/>
              <a:gd name="connsiteY15" fmla="*/ 5329709 h 6856455"/>
              <a:gd name="connsiteX16" fmla="*/ 2778412 w 3704549"/>
              <a:gd name="connsiteY16" fmla="*/ 6113838 h 6856455"/>
              <a:gd name="connsiteX17" fmla="*/ 2559724 w 3704549"/>
              <a:gd name="connsiteY17" fmla="*/ 6113838 h 6856455"/>
              <a:gd name="connsiteX18" fmla="*/ 2225120 w 3704549"/>
              <a:gd name="connsiteY18" fmla="*/ 6544340 h 6856455"/>
              <a:gd name="connsiteX19" fmla="*/ 2225120 w 3704549"/>
              <a:gd name="connsiteY19" fmla="*/ 6856455 h 6856455"/>
              <a:gd name="connsiteX20" fmla="*/ 1951461 w 3704549"/>
              <a:gd name="connsiteY20" fmla="*/ 6856455 h 6856455"/>
              <a:gd name="connsiteX21" fmla="*/ 1951461 w 3704549"/>
              <a:gd name="connsiteY21" fmla="*/ 6544340 h 6856455"/>
              <a:gd name="connsiteX22" fmla="*/ 2560919 w 3704549"/>
              <a:gd name="connsiteY22" fmla="*/ 5760211 h 6856455"/>
              <a:gd name="connsiteX23" fmla="*/ 2779607 w 3704549"/>
              <a:gd name="connsiteY23" fmla="*/ 5760211 h 6856455"/>
              <a:gd name="connsiteX24" fmla="*/ 3114211 w 3704549"/>
              <a:gd name="connsiteY24" fmla="*/ 5329709 h 6856455"/>
              <a:gd name="connsiteX25" fmla="*/ 2779607 w 3704549"/>
              <a:gd name="connsiteY25" fmla="*/ 4899206 h 6856455"/>
              <a:gd name="connsiteX26" fmla="*/ 2167759 w 3704549"/>
              <a:gd name="connsiteY26" fmla="*/ 4899206 h 6856455"/>
              <a:gd name="connsiteX27" fmla="*/ 1430434 w 3704549"/>
              <a:gd name="connsiteY27" fmla="*/ 3950563 h 6856455"/>
              <a:gd name="connsiteX28" fmla="*/ 2167759 w 3704549"/>
              <a:gd name="connsiteY28" fmla="*/ 3001920 h 6856455"/>
              <a:gd name="connsiteX29" fmla="*/ 3162012 w 3704549"/>
              <a:gd name="connsiteY29" fmla="*/ 3001920 h 6856455"/>
              <a:gd name="connsiteX30" fmla="*/ 3430891 w 3704549"/>
              <a:gd name="connsiteY30" fmla="*/ 2655980 h 6856455"/>
              <a:gd name="connsiteX31" fmla="*/ 3162012 w 3704549"/>
              <a:gd name="connsiteY31" fmla="*/ 2310041 h 6856455"/>
              <a:gd name="connsiteX32" fmla="*/ 622603 w 3704549"/>
              <a:gd name="connsiteY32" fmla="*/ 2310041 h 6856455"/>
              <a:gd name="connsiteX33" fmla="*/ 0 w 3704549"/>
              <a:gd name="connsiteY33" fmla="*/ 1508998 h 6856455"/>
              <a:gd name="connsiteX34" fmla="*/ 622603 w 3704549"/>
              <a:gd name="connsiteY34" fmla="*/ 707957 h 6856455"/>
              <a:gd name="connsiteX35" fmla="*/ 1743528 w 3704549"/>
              <a:gd name="connsiteY35" fmla="*/ 707957 h 6856455"/>
              <a:gd name="connsiteX36" fmla="*/ 2036307 w 3704549"/>
              <a:gd name="connsiteY36" fmla="*/ 331267 h 6856455"/>
              <a:gd name="connsiteX37" fmla="*/ 1871955 w 3704549"/>
              <a:gd name="connsiteY37" fmla="*/ 12570 h 685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704549" h="6856455">
                <a:moveTo>
                  <a:pt x="1840571" y="0"/>
                </a:moveTo>
                <a:lnTo>
                  <a:pt x="2244601" y="0"/>
                </a:lnTo>
                <a:lnTo>
                  <a:pt x="2269578" y="59152"/>
                </a:lnTo>
                <a:cubicBezTo>
                  <a:pt x="2297120" y="142826"/>
                  <a:pt x="2312356" y="234788"/>
                  <a:pt x="2312356" y="331267"/>
                </a:cubicBezTo>
                <a:cubicBezTo>
                  <a:pt x="2312356" y="734094"/>
                  <a:pt x="2057817" y="1061584"/>
                  <a:pt x="1744723" y="1061584"/>
                </a:cubicBezTo>
                <a:lnTo>
                  <a:pt x="622603" y="1061584"/>
                </a:lnTo>
                <a:cubicBezTo>
                  <a:pt x="431401" y="1061584"/>
                  <a:pt x="274853" y="1261460"/>
                  <a:pt x="274853" y="1508998"/>
                </a:cubicBezTo>
                <a:cubicBezTo>
                  <a:pt x="274853" y="1756538"/>
                  <a:pt x="430206" y="1956414"/>
                  <a:pt x="622603" y="1956414"/>
                </a:cubicBezTo>
                <a:lnTo>
                  <a:pt x="3160817" y="1956414"/>
                </a:lnTo>
                <a:cubicBezTo>
                  <a:pt x="3460766" y="1956414"/>
                  <a:pt x="3704549" y="2270066"/>
                  <a:pt x="3704549" y="2655980"/>
                </a:cubicBezTo>
                <a:cubicBezTo>
                  <a:pt x="3704549" y="3041895"/>
                  <a:pt x="3460766" y="3355547"/>
                  <a:pt x="3160817" y="3355547"/>
                </a:cubicBezTo>
                <a:lnTo>
                  <a:pt x="2166564" y="3355547"/>
                </a:lnTo>
                <a:cubicBezTo>
                  <a:pt x="1912025" y="3355547"/>
                  <a:pt x="1704092" y="3623073"/>
                  <a:pt x="1704092" y="3950563"/>
                </a:cubicBezTo>
                <a:cubicBezTo>
                  <a:pt x="1704092" y="4278053"/>
                  <a:pt x="1912025" y="4545579"/>
                  <a:pt x="2166564" y="4545579"/>
                </a:cubicBezTo>
                <a:lnTo>
                  <a:pt x="2778412" y="4545579"/>
                </a:lnTo>
                <a:cubicBezTo>
                  <a:pt x="3114211" y="4545579"/>
                  <a:pt x="3387870" y="4897669"/>
                  <a:pt x="3387870" y="5329709"/>
                </a:cubicBezTo>
                <a:cubicBezTo>
                  <a:pt x="3387870" y="5761749"/>
                  <a:pt x="3114211" y="6113838"/>
                  <a:pt x="2778412" y="6113838"/>
                </a:cubicBezTo>
                <a:lnTo>
                  <a:pt x="2559724" y="6113838"/>
                </a:lnTo>
                <a:cubicBezTo>
                  <a:pt x="2374497" y="6113838"/>
                  <a:pt x="2225120" y="6307565"/>
                  <a:pt x="2225120" y="6544340"/>
                </a:cubicBezTo>
                <a:lnTo>
                  <a:pt x="2225120" y="6856455"/>
                </a:lnTo>
                <a:lnTo>
                  <a:pt x="1951461" y="6856455"/>
                </a:lnTo>
                <a:lnTo>
                  <a:pt x="1951461" y="6544340"/>
                </a:lnTo>
                <a:cubicBezTo>
                  <a:pt x="1951461" y="6112301"/>
                  <a:pt x="2225120" y="5760211"/>
                  <a:pt x="2560919" y="5760211"/>
                </a:cubicBezTo>
                <a:lnTo>
                  <a:pt x="2779607" y="5760211"/>
                </a:lnTo>
                <a:cubicBezTo>
                  <a:pt x="2964834" y="5760211"/>
                  <a:pt x="3114211" y="5566485"/>
                  <a:pt x="3114211" y="5329709"/>
                </a:cubicBezTo>
                <a:cubicBezTo>
                  <a:pt x="3114211" y="5091394"/>
                  <a:pt x="2963639" y="4899206"/>
                  <a:pt x="2779607" y="4899206"/>
                </a:cubicBezTo>
                <a:lnTo>
                  <a:pt x="2167759" y="4899206"/>
                </a:lnTo>
                <a:cubicBezTo>
                  <a:pt x="1761453" y="4899206"/>
                  <a:pt x="1430434" y="4473316"/>
                  <a:pt x="1430434" y="3950563"/>
                </a:cubicBezTo>
                <a:cubicBezTo>
                  <a:pt x="1430434" y="3427809"/>
                  <a:pt x="1761453" y="3001920"/>
                  <a:pt x="2167759" y="3001920"/>
                </a:cubicBezTo>
                <a:lnTo>
                  <a:pt x="3162012" y="3001920"/>
                </a:lnTo>
                <a:cubicBezTo>
                  <a:pt x="3310194" y="3001920"/>
                  <a:pt x="3430891" y="2846631"/>
                  <a:pt x="3430891" y="2655980"/>
                </a:cubicBezTo>
                <a:cubicBezTo>
                  <a:pt x="3430891" y="2465329"/>
                  <a:pt x="3310194" y="2310041"/>
                  <a:pt x="3162012" y="2310041"/>
                </a:cubicBezTo>
                <a:lnTo>
                  <a:pt x="622603" y="2310041"/>
                </a:lnTo>
                <a:cubicBezTo>
                  <a:pt x="279634" y="2310041"/>
                  <a:pt x="0" y="1950264"/>
                  <a:pt x="0" y="1508998"/>
                </a:cubicBezTo>
                <a:cubicBezTo>
                  <a:pt x="0" y="1067733"/>
                  <a:pt x="279634" y="707957"/>
                  <a:pt x="622603" y="707957"/>
                </a:cubicBezTo>
                <a:lnTo>
                  <a:pt x="1743528" y="707957"/>
                </a:lnTo>
                <a:cubicBezTo>
                  <a:pt x="1904855" y="707957"/>
                  <a:pt x="2036307" y="538830"/>
                  <a:pt x="2036307" y="331267"/>
                </a:cubicBezTo>
                <a:cubicBezTo>
                  <a:pt x="2036307" y="188278"/>
                  <a:pt x="1968415" y="65182"/>
                  <a:pt x="1871955" y="1257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11934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04A502B8-B01D-8592-DAAB-74A75C886C3D}"/>
              </a:ext>
            </a:extLst>
          </p:cNvPr>
          <p:cNvSpPr/>
          <p:nvPr/>
        </p:nvSpPr>
        <p:spPr>
          <a:xfrm>
            <a:off x="4375758" y="0"/>
            <a:ext cx="3448467" cy="6917280"/>
          </a:xfrm>
          <a:custGeom>
            <a:avLst/>
            <a:gdLst>
              <a:gd name="connsiteX0" fmla="*/ 2015319 w 3489580"/>
              <a:gd name="connsiteY0" fmla="*/ 0 h 6917280"/>
              <a:gd name="connsiteX1" fmla="*/ 1798516 w 3489580"/>
              <a:gd name="connsiteY1" fmla="*/ 853131 h 6917280"/>
              <a:gd name="connsiteX2" fmla="*/ 255387 w 3489580"/>
              <a:gd name="connsiteY2" fmla="*/ 987634 h 6917280"/>
              <a:gd name="connsiteX3" fmla="*/ 245184 w 3489580"/>
              <a:gd name="connsiteY3" fmla="*/ 2102085 h 6917280"/>
              <a:gd name="connsiteX4" fmla="*/ 3131219 w 3489580"/>
              <a:gd name="connsiteY4" fmla="*/ 2152043 h 6917280"/>
              <a:gd name="connsiteX5" fmla="*/ 3471727 w 3489580"/>
              <a:gd name="connsiteY5" fmla="*/ 2886043 h 6917280"/>
              <a:gd name="connsiteX6" fmla="*/ 3161826 w 3489580"/>
              <a:gd name="connsiteY6" fmla="*/ 3171701 h 6917280"/>
              <a:gd name="connsiteX7" fmla="*/ 1806168 w 3489580"/>
              <a:gd name="connsiteY7" fmla="*/ 3251122 h 6917280"/>
              <a:gd name="connsiteX8" fmla="*/ 1410821 w 3489580"/>
              <a:gd name="connsiteY8" fmla="*/ 3990246 h 6917280"/>
              <a:gd name="connsiteX9" fmla="*/ 1808719 w 3489580"/>
              <a:gd name="connsiteY9" fmla="*/ 4726808 h 6917280"/>
              <a:gd name="connsiteX10" fmla="*/ 2749900 w 3489580"/>
              <a:gd name="connsiteY10" fmla="*/ 4797262 h 6917280"/>
              <a:gd name="connsiteX11" fmla="*/ 3138871 w 3489580"/>
              <a:gd name="connsiteY11" fmla="*/ 5409569 h 6917280"/>
              <a:gd name="connsiteX12" fmla="*/ 2777957 w 3489580"/>
              <a:gd name="connsiteY12" fmla="*/ 5982166 h 6917280"/>
              <a:gd name="connsiteX13" fmla="*/ 2137749 w 3489580"/>
              <a:gd name="connsiteY13" fmla="*/ 6114107 h 6917280"/>
              <a:gd name="connsiteX14" fmla="*/ 1952829 w 3489580"/>
              <a:gd name="connsiteY14" fmla="*/ 6917280 h 6917280"/>
              <a:gd name="connsiteX0" fmla="*/ 2006794 w 3544594"/>
              <a:gd name="connsiteY0" fmla="*/ 0 h 6917280"/>
              <a:gd name="connsiteX1" fmla="*/ 1789991 w 3544594"/>
              <a:gd name="connsiteY1" fmla="*/ 853131 h 6917280"/>
              <a:gd name="connsiteX2" fmla="*/ 246862 w 3544594"/>
              <a:gd name="connsiteY2" fmla="*/ 987634 h 6917280"/>
              <a:gd name="connsiteX3" fmla="*/ 165750 w 3544594"/>
              <a:gd name="connsiteY3" fmla="*/ 2102085 h 6917280"/>
              <a:gd name="connsiteX4" fmla="*/ 3122694 w 3544594"/>
              <a:gd name="connsiteY4" fmla="*/ 2152043 h 6917280"/>
              <a:gd name="connsiteX5" fmla="*/ 3463202 w 3544594"/>
              <a:gd name="connsiteY5" fmla="*/ 2886043 h 6917280"/>
              <a:gd name="connsiteX6" fmla="*/ 3153301 w 3544594"/>
              <a:gd name="connsiteY6" fmla="*/ 3171701 h 6917280"/>
              <a:gd name="connsiteX7" fmla="*/ 1797643 w 3544594"/>
              <a:gd name="connsiteY7" fmla="*/ 3251122 h 6917280"/>
              <a:gd name="connsiteX8" fmla="*/ 1402296 w 3544594"/>
              <a:gd name="connsiteY8" fmla="*/ 3990246 h 6917280"/>
              <a:gd name="connsiteX9" fmla="*/ 1800194 w 3544594"/>
              <a:gd name="connsiteY9" fmla="*/ 4726808 h 6917280"/>
              <a:gd name="connsiteX10" fmla="*/ 2741375 w 3544594"/>
              <a:gd name="connsiteY10" fmla="*/ 4797262 h 6917280"/>
              <a:gd name="connsiteX11" fmla="*/ 3130346 w 3544594"/>
              <a:gd name="connsiteY11" fmla="*/ 5409569 h 6917280"/>
              <a:gd name="connsiteX12" fmla="*/ 2769432 w 3544594"/>
              <a:gd name="connsiteY12" fmla="*/ 5982166 h 6917280"/>
              <a:gd name="connsiteX13" fmla="*/ 2129224 w 3544594"/>
              <a:gd name="connsiteY13" fmla="*/ 6114107 h 6917280"/>
              <a:gd name="connsiteX14" fmla="*/ 1944304 w 3544594"/>
              <a:gd name="connsiteY14" fmla="*/ 6917280 h 6917280"/>
              <a:gd name="connsiteX0" fmla="*/ 2132564 w 3670364"/>
              <a:gd name="connsiteY0" fmla="*/ 0 h 6917280"/>
              <a:gd name="connsiteX1" fmla="*/ 1915761 w 3670364"/>
              <a:gd name="connsiteY1" fmla="*/ 853131 h 6917280"/>
              <a:gd name="connsiteX2" fmla="*/ 292861 w 3670364"/>
              <a:gd name="connsiteY2" fmla="*/ 987634 h 6917280"/>
              <a:gd name="connsiteX3" fmla="*/ 291520 w 3670364"/>
              <a:gd name="connsiteY3" fmla="*/ 2102085 h 6917280"/>
              <a:gd name="connsiteX4" fmla="*/ 3248464 w 3670364"/>
              <a:gd name="connsiteY4" fmla="*/ 2152043 h 6917280"/>
              <a:gd name="connsiteX5" fmla="*/ 3588972 w 3670364"/>
              <a:gd name="connsiteY5" fmla="*/ 2886043 h 6917280"/>
              <a:gd name="connsiteX6" fmla="*/ 3279071 w 3670364"/>
              <a:gd name="connsiteY6" fmla="*/ 3171701 h 6917280"/>
              <a:gd name="connsiteX7" fmla="*/ 1923413 w 3670364"/>
              <a:gd name="connsiteY7" fmla="*/ 3251122 h 6917280"/>
              <a:gd name="connsiteX8" fmla="*/ 1528066 w 3670364"/>
              <a:gd name="connsiteY8" fmla="*/ 3990246 h 6917280"/>
              <a:gd name="connsiteX9" fmla="*/ 1925964 w 3670364"/>
              <a:gd name="connsiteY9" fmla="*/ 4726808 h 6917280"/>
              <a:gd name="connsiteX10" fmla="*/ 2867145 w 3670364"/>
              <a:gd name="connsiteY10" fmla="*/ 4797262 h 6917280"/>
              <a:gd name="connsiteX11" fmla="*/ 3256116 w 3670364"/>
              <a:gd name="connsiteY11" fmla="*/ 5409569 h 6917280"/>
              <a:gd name="connsiteX12" fmla="*/ 2895202 w 3670364"/>
              <a:gd name="connsiteY12" fmla="*/ 5982166 h 6917280"/>
              <a:gd name="connsiteX13" fmla="*/ 2254994 w 3670364"/>
              <a:gd name="connsiteY13" fmla="*/ 6114107 h 6917280"/>
              <a:gd name="connsiteX14" fmla="*/ 2070074 w 3670364"/>
              <a:gd name="connsiteY14" fmla="*/ 6917280 h 6917280"/>
              <a:gd name="connsiteX0" fmla="*/ 2117518 w 3655318"/>
              <a:gd name="connsiteY0" fmla="*/ 0 h 6917280"/>
              <a:gd name="connsiteX1" fmla="*/ 1900715 w 3655318"/>
              <a:gd name="connsiteY1" fmla="*/ 853131 h 6917280"/>
              <a:gd name="connsiteX2" fmla="*/ 277815 w 3655318"/>
              <a:gd name="connsiteY2" fmla="*/ 987634 h 6917280"/>
              <a:gd name="connsiteX3" fmla="*/ 276474 w 3655318"/>
              <a:gd name="connsiteY3" fmla="*/ 2102085 h 6917280"/>
              <a:gd name="connsiteX4" fmla="*/ 3233418 w 3655318"/>
              <a:gd name="connsiteY4" fmla="*/ 2152043 h 6917280"/>
              <a:gd name="connsiteX5" fmla="*/ 3573926 w 3655318"/>
              <a:gd name="connsiteY5" fmla="*/ 2886043 h 6917280"/>
              <a:gd name="connsiteX6" fmla="*/ 3264025 w 3655318"/>
              <a:gd name="connsiteY6" fmla="*/ 3171701 h 6917280"/>
              <a:gd name="connsiteX7" fmla="*/ 1908367 w 3655318"/>
              <a:gd name="connsiteY7" fmla="*/ 3251122 h 6917280"/>
              <a:gd name="connsiteX8" fmla="*/ 1513020 w 3655318"/>
              <a:gd name="connsiteY8" fmla="*/ 3990246 h 6917280"/>
              <a:gd name="connsiteX9" fmla="*/ 1910918 w 3655318"/>
              <a:gd name="connsiteY9" fmla="*/ 4726808 h 6917280"/>
              <a:gd name="connsiteX10" fmla="*/ 2852099 w 3655318"/>
              <a:gd name="connsiteY10" fmla="*/ 4797262 h 6917280"/>
              <a:gd name="connsiteX11" fmla="*/ 3241070 w 3655318"/>
              <a:gd name="connsiteY11" fmla="*/ 5409569 h 6917280"/>
              <a:gd name="connsiteX12" fmla="*/ 2880156 w 3655318"/>
              <a:gd name="connsiteY12" fmla="*/ 5982166 h 6917280"/>
              <a:gd name="connsiteX13" fmla="*/ 2239948 w 3655318"/>
              <a:gd name="connsiteY13" fmla="*/ 6114107 h 6917280"/>
              <a:gd name="connsiteX14" fmla="*/ 2055028 w 3655318"/>
              <a:gd name="connsiteY14" fmla="*/ 6917280 h 6917280"/>
              <a:gd name="connsiteX0" fmla="*/ 2085582 w 3623382"/>
              <a:gd name="connsiteY0" fmla="*/ 0 h 6917280"/>
              <a:gd name="connsiteX1" fmla="*/ 1868779 w 3623382"/>
              <a:gd name="connsiteY1" fmla="*/ 853131 h 6917280"/>
              <a:gd name="connsiteX2" fmla="*/ 245879 w 3623382"/>
              <a:gd name="connsiteY2" fmla="*/ 987634 h 6917280"/>
              <a:gd name="connsiteX3" fmla="*/ 244538 w 3623382"/>
              <a:gd name="connsiteY3" fmla="*/ 2102085 h 6917280"/>
              <a:gd name="connsiteX4" fmla="*/ 3201482 w 3623382"/>
              <a:gd name="connsiteY4" fmla="*/ 2152043 h 6917280"/>
              <a:gd name="connsiteX5" fmla="*/ 3541990 w 3623382"/>
              <a:gd name="connsiteY5" fmla="*/ 2886043 h 6917280"/>
              <a:gd name="connsiteX6" fmla="*/ 3232089 w 3623382"/>
              <a:gd name="connsiteY6" fmla="*/ 3171701 h 6917280"/>
              <a:gd name="connsiteX7" fmla="*/ 1876431 w 3623382"/>
              <a:gd name="connsiteY7" fmla="*/ 3251122 h 6917280"/>
              <a:gd name="connsiteX8" fmla="*/ 1481084 w 3623382"/>
              <a:gd name="connsiteY8" fmla="*/ 3990246 h 6917280"/>
              <a:gd name="connsiteX9" fmla="*/ 1878982 w 3623382"/>
              <a:gd name="connsiteY9" fmla="*/ 4726808 h 6917280"/>
              <a:gd name="connsiteX10" fmla="*/ 2820163 w 3623382"/>
              <a:gd name="connsiteY10" fmla="*/ 4797262 h 6917280"/>
              <a:gd name="connsiteX11" fmla="*/ 3209134 w 3623382"/>
              <a:gd name="connsiteY11" fmla="*/ 5409569 h 6917280"/>
              <a:gd name="connsiteX12" fmla="*/ 2848220 w 3623382"/>
              <a:gd name="connsiteY12" fmla="*/ 5982166 h 6917280"/>
              <a:gd name="connsiteX13" fmla="*/ 2208012 w 3623382"/>
              <a:gd name="connsiteY13" fmla="*/ 6114107 h 6917280"/>
              <a:gd name="connsiteX14" fmla="*/ 2023092 w 3623382"/>
              <a:gd name="connsiteY14" fmla="*/ 6917280 h 6917280"/>
              <a:gd name="connsiteX0" fmla="*/ 2137852 w 3675652"/>
              <a:gd name="connsiteY0" fmla="*/ 0 h 6917280"/>
              <a:gd name="connsiteX1" fmla="*/ 1921049 w 3675652"/>
              <a:gd name="connsiteY1" fmla="*/ 853131 h 6917280"/>
              <a:gd name="connsiteX2" fmla="*/ 253831 w 3675652"/>
              <a:gd name="connsiteY2" fmla="*/ 966468 h 6917280"/>
              <a:gd name="connsiteX3" fmla="*/ 296808 w 3675652"/>
              <a:gd name="connsiteY3" fmla="*/ 2102085 h 6917280"/>
              <a:gd name="connsiteX4" fmla="*/ 3253752 w 3675652"/>
              <a:gd name="connsiteY4" fmla="*/ 2152043 h 6917280"/>
              <a:gd name="connsiteX5" fmla="*/ 3594260 w 3675652"/>
              <a:gd name="connsiteY5" fmla="*/ 2886043 h 6917280"/>
              <a:gd name="connsiteX6" fmla="*/ 3284359 w 3675652"/>
              <a:gd name="connsiteY6" fmla="*/ 3171701 h 6917280"/>
              <a:gd name="connsiteX7" fmla="*/ 1928701 w 3675652"/>
              <a:gd name="connsiteY7" fmla="*/ 3251122 h 6917280"/>
              <a:gd name="connsiteX8" fmla="*/ 1533354 w 3675652"/>
              <a:gd name="connsiteY8" fmla="*/ 3990246 h 6917280"/>
              <a:gd name="connsiteX9" fmla="*/ 1931252 w 3675652"/>
              <a:gd name="connsiteY9" fmla="*/ 4726808 h 6917280"/>
              <a:gd name="connsiteX10" fmla="*/ 2872433 w 3675652"/>
              <a:gd name="connsiteY10" fmla="*/ 4797262 h 6917280"/>
              <a:gd name="connsiteX11" fmla="*/ 3261404 w 3675652"/>
              <a:gd name="connsiteY11" fmla="*/ 5409569 h 6917280"/>
              <a:gd name="connsiteX12" fmla="*/ 2900490 w 3675652"/>
              <a:gd name="connsiteY12" fmla="*/ 5982166 h 6917280"/>
              <a:gd name="connsiteX13" fmla="*/ 2260282 w 3675652"/>
              <a:gd name="connsiteY13" fmla="*/ 6114107 h 6917280"/>
              <a:gd name="connsiteX14" fmla="*/ 2075362 w 3675652"/>
              <a:gd name="connsiteY14" fmla="*/ 6917280 h 6917280"/>
              <a:gd name="connsiteX0" fmla="*/ 2117757 w 3655557"/>
              <a:gd name="connsiteY0" fmla="*/ 0 h 6917280"/>
              <a:gd name="connsiteX1" fmla="*/ 1900954 w 3655557"/>
              <a:gd name="connsiteY1" fmla="*/ 853131 h 6917280"/>
              <a:gd name="connsiteX2" fmla="*/ 233736 w 3655557"/>
              <a:gd name="connsiteY2" fmla="*/ 966468 h 6917280"/>
              <a:gd name="connsiteX3" fmla="*/ 276713 w 3655557"/>
              <a:gd name="connsiteY3" fmla="*/ 2102085 h 6917280"/>
              <a:gd name="connsiteX4" fmla="*/ 3233657 w 3655557"/>
              <a:gd name="connsiteY4" fmla="*/ 2152043 h 6917280"/>
              <a:gd name="connsiteX5" fmla="*/ 3574165 w 3655557"/>
              <a:gd name="connsiteY5" fmla="*/ 2886043 h 6917280"/>
              <a:gd name="connsiteX6" fmla="*/ 3264264 w 3655557"/>
              <a:gd name="connsiteY6" fmla="*/ 3171701 h 6917280"/>
              <a:gd name="connsiteX7" fmla="*/ 1908606 w 3655557"/>
              <a:gd name="connsiteY7" fmla="*/ 3251122 h 6917280"/>
              <a:gd name="connsiteX8" fmla="*/ 1513259 w 3655557"/>
              <a:gd name="connsiteY8" fmla="*/ 3990246 h 6917280"/>
              <a:gd name="connsiteX9" fmla="*/ 1911157 w 3655557"/>
              <a:gd name="connsiteY9" fmla="*/ 4726808 h 6917280"/>
              <a:gd name="connsiteX10" fmla="*/ 2852338 w 3655557"/>
              <a:gd name="connsiteY10" fmla="*/ 4797262 h 6917280"/>
              <a:gd name="connsiteX11" fmla="*/ 3241309 w 3655557"/>
              <a:gd name="connsiteY11" fmla="*/ 5409569 h 6917280"/>
              <a:gd name="connsiteX12" fmla="*/ 2880395 w 3655557"/>
              <a:gd name="connsiteY12" fmla="*/ 5982166 h 6917280"/>
              <a:gd name="connsiteX13" fmla="*/ 2240187 w 3655557"/>
              <a:gd name="connsiteY13" fmla="*/ 6114107 h 6917280"/>
              <a:gd name="connsiteX14" fmla="*/ 2055267 w 3655557"/>
              <a:gd name="connsiteY14" fmla="*/ 6917280 h 6917280"/>
              <a:gd name="connsiteX0" fmla="*/ 2117757 w 3692148"/>
              <a:gd name="connsiteY0" fmla="*/ 0 h 6917280"/>
              <a:gd name="connsiteX1" fmla="*/ 1900954 w 3692148"/>
              <a:gd name="connsiteY1" fmla="*/ 853131 h 6917280"/>
              <a:gd name="connsiteX2" fmla="*/ 233736 w 3692148"/>
              <a:gd name="connsiteY2" fmla="*/ 966468 h 6917280"/>
              <a:gd name="connsiteX3" fmla="*/ 276713 w 3692148"/>
              <a:gd name="connsiteY3" fmla="*/ 2102085 h 6917280"/>
              <a:gd name="connsiteX4" fmla="*/ 3233657 w 3692148"/>
              <a:gd name="connsiteY4" fmla="*/ 2152043 h 6917280"/>
              <a:gd name="connsiteX5" fmla="*/ 3574165 w 3692148"/>
              <a:gd name="connsiteY5" fmla="*/ 2886043 h 6917280"/>
              <a:gd name="connsiteX6" fmla="*/ 3264264 w 3692148"/>
              <a:gd name="connsiteY6" fmla="*/ 3171701 h 6917280"/>
              <a:gd name="connsiteX7" fmla="*/ 1908606 w 3692148"/>
              <a:gd name="connsiteY7" fmla="*/ 3251122 h 6917280"/>
              <a:gd name="connsiteX8" fmla="*/ 1513259 w 3692148"/>
              <a:gd name="connsiteY8" fmla="*/ 3990246 h 6917280"/>
              <a:gd name="connsiteX9" fmla="*/ 1911157 w 3692148"/>
              <a:gd name="connsiteY9" fmla="*/ 4726808 h 6917280"/>
              <a:gd name="connsiteX10" fmla="*/ 2852338 w 3692148"/>
              <a:gd name="connsiteY10" fmla="*/ 4797262 h 6917280"/>
              <a:gd name="connsiteX11" fmla="*/ 3241309 w 3692148"/>
              <a:gd name="connsiteY11" fmla="*/ 5409569 h 6917280"/>
              <a:gd name="connsiteX12" fmla="*/ 2880395 w 3692148"/>
              <a:gd name="connsiteY12" fmla="*/ 5982166 h 6917280"/>
              <a:gd name="connsiteX13" fmla="*/ 2240187 w 3692148"/>
              <a:gd name="connsiteY13" fmla="*/ 6114107 h 6917280"/>
              <a:gd name="connsiteX14" fmla="*/ 2055267 w 3692148"/>
              <a:gd name="connsiteY14" fmla="*/ 6917280 h 6917280"/>
              <a:gd name="connsiteX0" fmla="*/ 2117757 w 3646015"/>
              <a:gd name="connsiteY0" fmla="*/ 0 h 6917280"/>
              <a:gd name="connsiteX1" fmla="*/ 1900954 w 3646015"/>
              <a:gd name="connsiteY1" fmla="*/ 853131 h 6917280"/>
              <a:gd name="connsiteX2" fmla="*/ 233736 w 3646015"/>
              <a:gd name="connsiteY2" fmla="*/ 966468 h 6917280"/>
              <a:gd name="connsiteX3" fmla="*/ 276713 w 3646015"/>
              <a:gd name="connsiteY3" fmla="*/ 2102085 h 6917280"/>
              <a:gd name="connsiteX4" fmla="*/ 3233657 w 3646015"/>
              <a:gd name="connsiteY4" fmla="*/ 2152043 h 6917280"/>
              <a:gd name="connsiteX5" fmla="*/ 3574165 w 3646015"/>
              <a:gd name="connsiteY5" fmla="*/ 2886043 h 6917280"/>
              <a:gd name="connsiteX6" fmla="*/ 3264264 w 3646015"/>
              <a:gd name="connsiteY6" fmla="*/ 3171701 h 6917280"/>
              <a:gd name="connsiteX7" fmla="*/ 1908606 w 3646015"/>
              <a:gd name="connsiteY7" fmla="*/ 3251122 h 6917280"/>
              <a:gd name="connsiteX8" fmla="*/ 1513259 w 3646015"/>
              <a:gd name="connsiteY8" fmla="*/ 3990246 h 6917280"/>
              <a:gd name="connsiteX9" fmla="*/ 1911157 w 3646015"/>
              <a:gd name="connsiteY9" fmla="*/ 4726808 h 6917280"/>
              <a:gd name="connsiteX10" fmla="*/ 2852338 w 3646015"/>
              <a:gd name="connsiteY10" fmla="*/ 4797262 h 6917280"/>
              <a:gd name="connsiteX11" fmla="*/ 3241309 w 3646015"/>
              <a:gd name="connsiteY11" fmla="*/ 5409569 h 6917280"/>
              <a:gd name="connsiteX12" fmla="*/ 2880395 w 3646015"/>
              <a:gd name="connsiteY12" fmla="*/ 5982166 h 6917280"/>
              <a:gd name="connsiteX13" fmla="*/ 2240187 w 3646015"/>
              <a:gd name="connsiteY13" fmla="*/ 6114107 h 6917280"/>
              <a:gd name="connsiteX14" fmla="*/ 2055267 w 3646015"/>
              <a:gd name="connsiteY14" fmla="*/ 6917280 h 6917280"/>
              <a:gd name="connsiteX0" fmla="*/ 2117757 w 3630857"/>
              <a:gd name="connsiteY0" fmla="*/ 0 h 6917280"/>
              <a:gd name="connsiteX1" fmla="*/ 1900954 w 3630857"/>
              <a:gd name="connsiteY1" fmla="*/ 853131 h 6917280"/>
              <a:gd name="connsiteX2" fmla="*/ 233736 w 3630857"/>
              <a:gd name="connsiteY2" fmla="*/ 966468 h 6917280"/>
              <a:gd name="connsiteX3" fmla="*/ 276713 w 3630857"/>
              <a:gd name="connsiteY3" fmla="*/ 2102085 h 6917280"/>
              <a:gd name="connsiteX4" fmla="*/ 3233657 w 3630857"/>
              <a:gd name="connsiteY4" fmla="*/ 2152043 h 6917280"/>
              <a:gd name="connsiteX5" fmla="*/ 3574165 w 3630857"/>
              <a:gd name="connsiteY5" fmla="*/ 2886043 h 6917280"/>
              <a:gd name="connsiteX6" fmla="*/ 3264264 w 3630857"/>
              <a:gd name="connsiteY6" fmla="*/ 3171701 h 6917280"/>
              <a:gd name="connsiteX7" fmla="*/ 1908606 w 3630857"/>
              <a:gd name="connsiteY7" fmla="*/ 3251122 h 6917280"/>
              <a:gd name="connsiteX8" fmla="*/ 1513259 w 3630857"/>
              <a:gd name="connsiteY8" fmla="*/ 3990246 h 6917280"/>
              <a:gd name="connsiteX9" fmla="*/ 1911157 w 3630857"/>
              <a:gd name="connsiteY9" fmla="*/ 4726808 h 6917280"/>
              <a:gd name="connsiteX10" fmla="*/ 2852338 w 3630857"/>
              <a:gd name="connsiteY10" fmla="*/ 4797262 h 6917280"/>
              <a:gd name="connsiteX11" fmla="*/ 3241309 w 3630857"/>
              <a:gd name="connsiteY11" fmla="*/ 5409569 h 6917280"/>
              <a:gd name="connsiteX12" fmla="*/ 2880395 w 3630857"/>
              <a:gd name="connsiteY12" fmla="*/ 5982166 h 6917280"/>
              <a:gd name="connsiteX13" fmla="*/ 2240187 w 3630857"/>
              <a:gd name="connsiteY13" fmla="*/ 6114107 h 6917280"/>
              <a:gd name="connsiteX14" fmla="*/ 2055267 w 3630857"/>
              <a:gd name="connsiteY14" fmla="*/ 6917280 h 6917280"/>
              <a:gd name="connsiteX0" fmla="*/ 2117757 w 3610089"/>
              <a:gd name="connsiteY0" fmla="*/ 0 h 6917280"/>
              <a:gd name="connsiteX1" fmla="*/ 1900954 w 3610089"/>
              <a:gd name="connsiteY1" fmla="*/ 853131 h 6917280"/>
              <a:gd name="connsiteX2" fmla="*/ 233736 w 3610089"/>
              <a:gd name="connsiteY2" fmla="*/ 966468 h 6917280"/>
              <a:gd name="connsiteX3" fmla="*/ 276713 w 3610089"/>
              <a:gd name="connsiteY3" fmla="*/ 2102085 h 6917280"/>
              <a:gd name="connsiteX4" fmla="*/ 3233657 w 3610089"/>
              <a:gd name="connsiteY4" fmla="*/ 2152043 h 6917280"/>
              <a:gd name="connsiteX5" fmla="*/ 3574165 w 3610089"/>
              <a:gd name="connsiteY5" fmla="*/ 2886043 h 6917280"/>
              <a:gd name="connsiteX6" fmla="*/ 3264264 w 3610089"/>
              <a:gd name="connsiteY6" fmla="*/ 3171701 h 6917280"/>
              <a:gd name="connsiteX7" fmla="*/ 1908606 w 3610089"/>
              <a:gd name="connsiteY7" fmla="*/ 3251122 h 6917280"/>
              <a:gd name="connsiteX8" fmla="*/ 1513259 w 3610089"/>
              <a:gd name="connsiteY8" fmla="*/ 3990246 h 6917280"/>
              <a:gd name="connsiteX9" fmla="*/ 1911157 w 3610089"/>
              <a:gd name="connsiteY9" fmla="*/ 4726808 h 6917280"/>
              <a:gd name="connsiteX10" fmla="*/ 2852338 w 3610089"/>
              <a:gd name="connsiteY10" fmla="*/ 4797262 h 6917280"/>
              <a:gd name="connsiteX11" fmla="*/ 3241309 w 3610089"/>
              <a:gd name="connsiteY11" fmla="*/ 5409569 h 6917280"/>
              <a:gd name="connsiteX12" fmla="*/ 2880395 w 3610089"/>
              <a:gd name="connsiteY12" fmla="*/ 5982166 h 6917280"/>
              <a:gd name="connsiteX13" fmla="*/ 2240187 w 3610089"/>
              <a:gd name="connsiteY13" fmla="*/ 6114107 h 6917280"/>
              <a:gd name="connsiteX14" fmla="*/ 2055267 w 3610089"/>
              <a:gd name="connsiteY14" fmla="*/ 6917280 h 691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10089" h="6917280">
                <a:moveTo>
                  <a:pt x="2117757" y="0"/>
                </a:moveTo>
                <a:cubicBezTo>
                  <a:pt x="2117757" y="262600"/>
                  <a:pt x="2214957" y="692053"/>
                  <a:pt x="1900954" y="853131"/>
                </a:cubicBezTo>
                <a:cubicBezTo>
                  <a:pt x="1586951" y="1014209"/>
                  <a:pt x="490016" y="740785"/>
                  <a:pt x="233736" y="966468"/>
                </a:cubicBezTo>
                <a:cubicBezTo>
                  <a:pt x="11778" y="1161927"/>
                  <a:pt x="-174525" y="1900256"/>
                  <a:pt x="276713" y="2102085"/>
                </a:cubicBezTo>
                <a:cubicBezTo>
                  <a:pt x="767475" y="2321592"/>
                  <a:pt x="2689056" y="2001996"/>
                  <a:pt x="3233657" y="2152043"/>
                </a:cubicBezTo>
                <a:cubicBezTo>
                  <a:pt x="3707893" y="2282703"/>
                  <a:pt x="3616027" y="2652162"/>
                  <a:pt x="3574165" y="2886043"/>
                </a:cubicBezTo>
                <a:cubicBezTo>
                  <a:pt x="3549934" y="3009017"/>
                  <a:pt x="3365014" y="3139677"/>
                  <a:pt x="3264264" y="3171701"/>
                </a:cubicBezTo>
                <a:cubicBezTo>
                  <a:pt x="2939059" y="3276741"/>
                  <a:pt x="2199377" y="3071785"/>
                  <a:pt x="1908606" y="3251122"/>
                </a:cubicBezTo>
                <a:cubicBezTo>
                  <a:pt x="1672673" y="3395872"/>
                  <a:pt x="1528562" y="3712274"/>
                  <a:pt x="1513259" y="3990246"/>
                </a:cubicBezTo>
                <a:cubicBezTo>
                  <a:pt x="1490303" y="4427060"/>
                  <a:pt x="1724961" y="4649950"/>
                  <a:pt x="1911157" y="4726808"/>
                </a:cubicBezTo>
                <a:cubicBezTo>
                  <a:pt x="2145814" y="4824163"/>
                  <a:pt x="2632984" y="4710156"/>
                  <a:pt x="2852338" y="4797262"/>
                </a:cubicBezTo>
                <a:cubicBezTo>
                  <a:pt x="3103575" y="4897178"/>
                  <a:pt x="3260438" y="5108539"/>
                  <a:pt x="3241309" y="5409569"/>
                </a:cubicBezTo>
                <a:cubicBezTo>
                  <a:pt x="3226005" y="5650393"/>
                  <a:pt x="3047461" y="5900184"/>
                  <a:pt x="2880395" y="5982166"/>
                </a:cubicBezTo>
                <a:cubicBezTo>
                  <a:pt x="2742661" y="6048777"/>
                  <a:pt x="2391950" y="5930927"/>
                  <a:pt x="2240187" y="6114107"/>
                </a:cubicBezTo>
                <a:cubicBezTo>
                  <a:pt x="2102454" y="6280634"/>
                  <a:pt x="2055267" y="6711043"/>
                  <a:pt x="2055267" y="6917280"/>
                </a:cubicBezTo>
              </a:path>
            </a:pathLst>
          </a:custGeom>
          <a:noFill/>
          <a:ln w="15875" cap="flat">
            <a:solidFill>
              <a:schemeClr val="bg2"/>
            </a:solidFill>
            <a:prstDash val="dash"/>
            <a:miter/>
          </a:ln>
        </p:spPr>
        <p:txBody>
          <a:bodyPr rtlCol="0" anchor="ctr"/>
          <a:lstStyle/>
          <a:p>
            <a:endParaRPr lang="en-ID" dirty="0"/>
          </a:p>
        </p:txBody>
      </p:sp>
      <p:sp>
        <p:nvSpPr>
          <p:cNvPr id="71" name="TextBox 18">
            <a:extLst>
              <a:ext uri="{FF2B5EF4-FFF2-40B4-BE49-F238E27FC236}">
                <a16:creationId xmlns:a16="http://schemas.microsoft.com/office/drawing/2014/main" id="{0192638C-DCD8-7777-7678-5B4ECF622046}"/>
              </a:ext>
            </a:extLst>
          </p:cNvPr>
          <p:cNvSpPr txBox="1"/>
          <p:nvPr/>
        </p:nvSpPr>
        <p:spPr>
          <a:xfrm>
            <a:off x="3149440" y="5010132"/>
            <a:ext cx="2721737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</a:t>
            </a:r>
          </a:p>
        </p:txBody>
      </p:sp>
      <p:sp>
        <p:nvSpPr>
          <p:cNvPr id="72" name="TextBox 18">
            <a:extLst>
              <a:ext uri="{FF2B5EF4-FFF2-40B4-BE49-F238E27FC236}">
                <a16:creationId xmlns:a16="http://schemas.microsoft.com/office/drawing/2014/main" id="{6274597E-5B1C-E12E-B71B-D0CE56CCA17F}"/>
              </a:ext>
            </a:extLst>
          </p:cNvPr>
          <p:cNvSpPr txBox="1"/>
          <p:nvPr/>
        </p:nvSpPr>
        <p:spPr>
          <a:xfrm>
            <a:off x="8382587" y="4650162"/>
            <a:ext cx="2721737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Insert Your Title Here</a:t>
            </a:r>
          </a:p>
          <a:p>
            <a:pPr>
              <a:lnSpc>
                <a:spcPct val="150000"/>
              </a:lnSpc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</a:t>
            </a: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2876B972-D4C0-BA6C-1D82-673495A02178}"/>
              </a:ext>
            </a:extLst>
          </p:cNvPr>
          <p:cNvSpPr txBox="1"/>
          <p:nvPr/>
        </p:nvSpPr>
        <p:spPr>
          <a:xfrm>
            <a:off x="2307940" y="3007780"/>
            <a:ext cx="2721737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</a:t>
            </a: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81125757-18BC-211C-C19E-7FD14D0B139C}"/>
              </a:ext>
            </a:extLst>
          </p:cNvPr>
          <p:cNvSpPr txBox="1"/>
          <p:nvPr/>
        </p:nvSpPr>
        <p:spPr>
          <a:xfrm>
            <a:off x="7948275" y="3263381"/>
            <a:ext cx="2721737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Insert Your Title Here</a:t>
            </a:r>
          </a:p>
          <a:p>
            <a:pPr>
              <a:lnSpc>
                <a:spcPct val="150000"/>
              </a:lnSpc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</a:t>
            </a:r>
          </a:p>
        </p:txBody>
      </p:sp>
      <p:sp>
        <p:nvSpPr>
          <p:cNvPr id="75" name="TextBox 18">
            <a:extLst>
              <a:ext uri="{FF2B5EF4-FFF2-40B4-BE49-F238E27FC236}">
                <a16:creationId xmlns:a16="http://schemas.microsoft.com/office/drawing/2014/main" id="{891E25D1-7C88-FFC3-B53F-B39848378A2B}"/>
              </a:ext>
            </a:extLst>
          </p:cNvPr>
          <p:cNvSpPr txBox="1"/>
          <p:nvPr/>
        </p:nvSpPr>
        <p:spPr>
          <a:xfrm>
            <a:off x="8412161" y="1956765"/>
            <a:ext cx="2721737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Insert Your Title Here</a:t>
            </a:r>
          </a:p>
          <a:p>
            <a:pPr>
              <a:lnSpc>
                <a:spcPct val="150000"/>
              </a:lnSpc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</a:t>
            </a:r>
          </a:p>
        </p:txBody>
      </p:sp>
      <p:sp>
        <p:nvSpPr>
          <p:cNvPr id="76" name="TextBox 18">
            <a:extLst>
              <a:ext uri="{FF2B5EF4-FFF2-40B4-BE49-F238E27FC236}">
                <a16:creationId xmlns:a16="http://schemas.microsoft.com/office/drawing/2014/main" id="{F97090A8-C517-082C-C8D2-8D8D7CF7255A}"/>
              </a:ext>
            </a:extLst>
          </p:cNvPr>
          <p:cNvSpPr txBox="1"/>
          <p:nvPr/>
        </p:nvSpPr>
        <p:spPr>
          <a:xfrm>
            <a:off x="657588" y="957468"/>
            <a:ext cx="2721737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A8A465B8-1F9F-B727-6536-F628085FC62E}"/>
              </a:ext>
            </a:extLst>
          </p:cNvPr>
          <p:cNvCxnSpPr>
            <a:cxnSpLocks/>
          </p:cNvCxnSpPr>
          <p:nvPr/>
        </p:nvCxnSpPr>
        <p:spPr>
          <a:xfrm flipH="1" flipV="1">
            <a:off x="5982340" y="5340006"/>
            <a:ext cx="757328" cy="683415"/>
          </a:xfrm>
          <a:prstGeom prst="bentConnector3">
            <a:avLst>
              <a:gd name="adj1" fmla="val -568"/>
            </a:avLst>
          </a:prstGeom>
          <a:ln w="9525">
            <a:solidFill>
              <a:schemeClr val="accent1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91ECD9-9586-4436-5D23-9CAEEE4E9958}"/>
              </a:ext>
            </a:extLst>
          </p:cNvPr>
          <p:cNvGrpSpPr/>
          <p:nvPr/>
        </p:nvGrpSpPr>
        <p:grpSpPr>
          <a:xfrm>
            <a:off x="6632924" y="5723590"/>
            <a:ext cx="215933" cy="299832"/>
            <a:chOff x="4677639" y="4381030"/>
            <a:chExt cx="400298" cy="55583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350DD1D-6C5A-2296-B770-FEF791126131}"/>
                </a:ext>
              </a:extLst>
            </p:cNvPr>
            <p:cNvSpPr/>
            <p:nvPr/>
          </p:nvSpPr>
          <p:spPr>
            <a:xfrm>
              <a:off x="4677639" y="4381030"/>
              <a:ext cx="400298" cy="555832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0E82664-5328-6818-D3A8-F570C1C6B34F}"/>
                </a:ext>
              </a:extLst>
            </p:cNvPr>
            <p:cNvSpPr/>
            <p:nvPr/>
          </p:nvSpPr>
          <p:spPr>
            <a:xfrm>
              <a:off x="4795830" y="4501218"/>
              <a:ext cx="169417" cy="169418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9E0A830-1467-678F-F435-BBBE57B784F1}"/>
              </a:ext>
            </a:extLst>
          </p:cNvPr>
          <p:cNvCxnSpPr>
            <a:cxnSpLocks/>
          </p:cNvCxnSpPr>
          <p:nvPr/>
        </p:nvCxnSpPr>
        <p:spPr>
          <a:xfrm>
            <a:off x="7270139" y="4793175"/>
            <a:ext cx="915553" cy="323141"/>
          </a:xfrm>
          <a:prstGeom prst="bentConnector3">
            <a:avLst>
              <a:gd name="adj1" fmla="val -862"/>
            </a:avLst>
          </a:prstGeom>
          <a:ln w="9525">
            <a:solidFill>
              <a:schemeClr val="accent2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6EEC5D6-E02D-F116-D4DA-D1F3C53BB2D2}"/>
              </a:ext>
            </a:extLst>
          </p:cNvPr>
          <p:cNvCxnSpPr>
            <a:cxnSpLocks/>
          </p:cNvCxnSpPr>
          <p:nvPr/>
        </p:nvCxnSpPr>
        <p:spPr>
          <a:xfrm>
            <a:off x="6975793" y="3218872"/>
            <a:ext cx="713290" cy="584637"/>
          </a:xfrm>
          <a:prstGeom prst="bentConnector3">
            <a:avLst>
              <a:gd name="adj1" fmla="val 740"/>
            </a:avLst>
          </a:prstGeom>
          <a:ln w="9525">
            <a:solidFill>
              <a:schemeClr val="accent4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827CC32B-2DF9-84C9-1E93-85E910D60DB0}"/>
              </a:ext>
            </a:extLst>
          </p:cNvPr>
          <p:cNvCxnSpPr>
            <a:cxnSpLocks/>
          </p:cNvCxnSpPr>
          <p:nvPr/>
        </p:nvCxnSpPr>
        <p:spPr>
          <a:xfrm rot="10800000">
            <a:off x="5166088" y="3447852"/>
            <a:ext cx="727557" cy="417782"/>
          </a:xfrm>
          <a:prstGeom prst="bentConnector3">
            <a:avLst>
              <a:gd name="adj1" fmla="val 8251"/>
            </a:avLst>
          </a:prstGeom>
          <a:ln w="9525">
            <a:solidFill>
              <a:schemeClr val="accent3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EFF8D60-0297-52F7-7FF1-0DC43C41DF2F}"/>
              </a:ext>
            </a:extLst>
          </p:cNvPr>
          <p:cNvCxnSpPr>
            <a:cxnSpLocks/>
          </p:cNvCxnSpPr>
          <p:nvPr/>
        </p:nvCxnSpPr>
        <p:spPr>
          <a:xfrm>
            <a:off x="6869436" y="2111156"/>
            <a:ext cx="1351658" cy="365924"/>
          </a:xfrm>
          <a:prstGeom prst="bentConnector3">
            <a:avLst>
              <a:gd name="adj1" fmla="val 394"/>
            </a:avLst>
          </a:prstGeom>
          <a:ln w="9525">
            <a:solidFill>
              <a:schemeClr val="accent5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E81B4201-1761-27E5-2CD1-5F81056B58AC}"/>
              </a:ext>
            </a:extLst>
          </p:cNvPr>
          <p:cNvCxnSpPr>
            <a:cxnSpLocks/>
            <a:stCxn id="43" idx="4"/>
          </p:cNvCxnSpPr>
          <p:nvPr/>
        </p:nvCxnSpPr>
        <p:spPr>
          <a:xfrm flipH="1" flipV="1">
            <a:off x="3495917" y="1494356"/>
            <a:ext cx="1432840" cy="436318"/>
          </a:xfrm>
          <a:prstGeom prst="bentConnector3">
            <a:avLst>
              <a:gd name="adj1" fmla="val 5543"/>
            </a:avLst>
          </a:prstGeom>
          <a:ln w="9525">
            <a:solidFill>
              <a:schemeClr val="accent6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8B5F5BC-C625-40EB-5932-835C32A6F1D8}"/>
              </a:ext>
            </a:extLst>
          </p:cNvPr>
          <p:cNvGrpSpPr/>
          <p:nvPr/>
        </p:nvGrpSpPr>
        <p:grpSpPr>
          <a:xfrm>
            <a:off x="7155820" y="4615821"/>
            <a:ext cx="215933" cy="299832"/>
            <a:chOff x="4677639" y="4381030"/>
            <a:chExt cx="400298" cy="55583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2C22289-7290-B1D7-7EA8-84AE54BE1921}"/>
                </a:ext>
              </a:extLst>
            </p:cNvPr>
            <p:cNvSpPr/>
            <p:nvPr/>
          </p:nvSpPr>
          <p:spPr>
            <a:xfrm>
              <a:off x="4677639" y="4381030"/>
              <a:ext cx="400298" cy="555832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F2826D9-5808-52C0-EF3D-6FEB329EE9E0}"/>
                </a:ext>
              </a:extLst>
            </p:cNvPr>
            <p:cNvSpPr/>
            <p:nvPr/>
          </p:nvSpPr>
          <p:spPr>
            <a:xfrm>
              <a:off x="4795830" y="4501218"/>
              <a:ext cx="169417" cy="169418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37CC9FD-8CA1-59A7-9117-83ACFDFFB453}"/>
              </a:ext>
            </a:extLst>
          </p:cNvPr>
          <p:cNvGrpSpPr/>
          <p:nvPr/>
        </p:nvGrpSpPr>
        <p:grpSpPr>
          <a:xfrm>
            <a:off x="5722578" y="3803509"/>
            <a:ext cx="215933" cy="299832"/>
            <a:chOff x="4677639" y="4381030"/>
            <a:chExt cx="400298" cy="555832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835D51E-4A0F-01B7-AE6C-A749DCEBA6DC}"/>
                </a:ext>
              </a:extLst>
            </p:cNvPr>
            <p:cNvSpPr/>
            <p:nvPr/>
          </p:nvSpPr>
          <p:spPr>
            <a:xfrm>
              <a:off x="4677639" y="4381030"/>
              <a:ext cx="400298" cy="555832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9E90A01-0EAA-7E71-C188-FF1B9FDDFCBE}"/>
                </a:ext>
              </a:extLst>
            </p:cNvPr>
            <p:cNvSpPr/>
            <p:nvPr/>
          </p:nvSpPr>
          <p:spPr>
            <a:xfrm>
              <a:off x="4795830" y="4501218"/>
              <a:ext cx="169417" cy="169418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A07E11-A933-237E-EF95-7110237A44F7}"/>
              </a:ext>
            </a:extLst>
          </p:cNvPr>
          <p:cNvGrpSpPr/>
          <p:nvPr/>
        </p:nvGrpSpPr>
        <p:grpSpPr>
          <a:xfrm>
            <a:off x="6769935" y="1951814"/>
            <a:ext cx="215933" cy="299832"/>
            <a:chOff x="4677639" y="4381030"/>
            <a:chExt cx="400298" cy="555832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7AEBE17-6D8F-C4F1-CD4B-4DD9FACAFAFA}"/>
                </a:ext>
              </a:extLst>
            </p:cNvPr>
            <p:cNvSpPr/>
            <p:nvPr/>
          </p:nvSpPr>
          <p:spPr>
            <a:xfrm>
              <a:off x="4677639" y="4381030"/>
              <a:ext cx="400298" cy="555832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ED6FDFD-5305-955A-8DA9-226A277FD5ED}"/>
                </a:ext>
              </a:extLst>
            </p:cNvPr>
            <p:cNvSpPr/>
            <p:nvPr/>
          </p:nvSpPr>
          <p:spPr>
            <a:xfrm>
              <a:off x="4795830" y="4501218"/>
              <a:ext cx="169417" cy="169418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BAB918E-5752-BDF4-11FF-1AC9CC46E27B}"/>
              </a:ext>
            </a:extLst>
          </p:cNvPr>
          <p:cNvGrpSpPr/>
          <p:nvPr/>
        </p:nvGrpSpPr>
        <p:grpSpPr>
          <a:xfrm>
            <a:off x="4744534" y="1899073"/>
            <a:ext cx="215933" cy="299832"/>
            <a:chOff x="4677639" y="4381030"/>
            <a:chExt cx="400298" cy="555832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D5ECE60-BDA4-4F48-C8C0-8A771E0966D7}"/>
                </a:ext>
              </a:extLst>
            </p:cNvPr>
            <p:cNvSpPr/>
            <p:nvPr/>
          </p:nvSpPr>
          <p:spPr>
            <a:xfrm>
              <a:off x="4677639" y="4381030"/>
              <a:ext cx="400298" cy="555832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F28B38D-B741-047A-674D-B5AF6434C3F4}"/>
                </a:ext>
              </a:extLst>
            </p:cNvPr>
            <p:cNvSpPr/>
            <p:nvPr/>
          </p:nvSpPr>
          <p:spPr>
            <a:xfrm>
              <a:off x="4795830" y="4501218"/>
              <a:ext cx="169417" cy="169418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4DF0B2F-9A25-98C9-9B06-54940164808E}"/>
              </a:ext>
            </a:extLst>
          </p:cNvPr>
          <p:cNvSpPr txBox="1"/>
          <p:nvPr/>
        </p:nvSpPr>
        <p:spPr>
          <a:xfrm>
            <a:off x="8382587" y="558725"/>
            <a:ext cx="3870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Roadmap Infographic</a:t>
            </a:r>
            <a:endParaRPr lang="en-ID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3395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roup 364">
            <a:extLst>
              <a:ext uri="{FF2B5EF4-FFF2-40B4-BE49-F238E27FC236}">
                <a16:creationId xmlns:a16="http://schemas.microsoft.com/office/drawing/2014/main" id="{21559701-3D19-236E-9C3D-6489D2B820AB}"/>
              </a:ext>
            </a:extLst>
          </p:cNvPr>
          <p:cNvGrpSpPr/>
          <p:nvPr/>
        </p:nvGrpSpPr>
        <p:grpSpPr>
          <a:xfrm>
            <a:off x="1532977" y="2510842"/>
            <a:ext cx="9126046" cy="2178473"/>
            <a:chOff x="1532977" y="2519650"/>
            <a:chExt cx="9126046" cy="2178473"/>
          </a:xfrm>
        </p:grpSpPr>
        <p:sp>
          <p:nvSpPr>
            <p:cNvPr id="366" name="Google Shape;1239;p43">
              <a:extLst>
                <a:ext uri="{FF2B5EF4-FFF2-40B4-BE49-F238E27FC236}">
                  <a16:creationId xmlns:a16="http://schemas.microsoft.com/office/drawing/2014/main" id="{AB905CCA-6C3E-FBA5-E47D-73D83117D47A}"/>
                </a:ext>
              </a:extLst>
            </p:cNvPr>
            <p:cNvSpPr/>
            <p:nvPr/>
          </p:nvSpPr>
          <p:spPr>
            <a:xfrm rot="10800000">
              <a:off x="1532977" y="2519650"/>
              <a:ext cx="9126046" cy="2178473"/>
            </a:xfrm>
            <a:custGeom>
              <a:avLst/>
              <a:gdLst/>
              <a:ahLst/>
              <a:cxnLst/>
              <a:rect l="l" t="t" r="r" b="b"/>
              <a:pathLst>
                <a:path w="48886" h="11663" extrusionOk="0">
                  <a:moveTo>
                    <a:pt x="46528" y="5832"/>
                  </a:moveTo>
                  <a:cubicBezTo>
                    <a:pt x="46528" y="5832"/>
                    <a:pt x="46528" y="5832"/>
                    <a:pt x="46528" y="5832"/>
                  </a:cubicBezTo>
                  <a:cubicBezTo>
                    <a:pt x="46528" y="6315"/>
                    <a:pt x="46431" y="6769"/>
                    <a:pt x="46255" y="7184"/>
                  </a:cubicBezTo>
                  <a:cubicBezTo>
                    <a:pt x="45993" y="7805"/>
                    <a:pt x="45551" y="8338"/>
                    <a:pt x="44995" y="8713"/>
                  </a:cubicBezTo>
                  <a:cubicBezTo>
                    <a:pt x="44440" y="9088"/>
                    <a:pt x="43777" y="9305"/>
                    <a:pt x="43054" y="9306"/>
                  </a:cubicBezTo>
                  <a:cubicBezTo>
                    <a:pt x="43054" y="9306"/>
                    <a:pt x="43054" y="9306"/>
                    <a:pt x="43054" y="9306"/>
                  </a:cubicBezTo>
                  <a:cubicBezTo>
                    <a:pt x="42571" y="9306"/>
                    <a:pt x="42117" y="9209"/>
                    <a:pt x="41702" y="9033"/>
                  </a:cubicBezTo>
                  <a:cubicBezTo>
                    <a:pt x="41080" y="8770"/>
                    <a:pt x="40547" y="8328"/>
                    <a:pt x="40172" y="7773"/>
                  </a:cubicBezTo>
                  <a:cubicBezTo>
                    <a:pt x="39798" y="7217"/>
                    <a:pt x="39580" y="6555"/>
                    <a:pt x="39580" y="5832"/>
                  </a:cubicBezTo>
                  <a:cubicBezTo>
                    <a:pt x="39580" y="5030"/>
                    <a:pt x="39416" y="4260"/>
                    <a:pt x="39121" y="3561"/>
                  </a:cubicBezTo>
                  <a:cubicBezTo>
                    <a:pt x="38677" y="2513"/>
                    <a:pt x="37940" y="1625"/>
                    <a:pt x="37009" y="997"/>
                  </a:cubicBezTo>
                  <a:cubicBezTo>
                    <a:pt x="36080" y="368"/>
                    <a:pt x="34952" y="0"/>
                    <a:pt x="33748" y="0"/>
                  </a:cubicBezTo>
                  <a:cubicBezTo>
                    <a:pt x="33748" y="0"/>
                    <a:pt x="33748" y="0"/>
                    <a:pt x="33748" y="0"/>
                  </a:cubicBezTo>
                  <a:cubicBezTo>
                    <a:pt x="32946" y="0"/>
                    <a:pt x="32176" y="163"/>
                    <a:pt x="31478" y="459"/>
                  </a:cubicBezTo>
                  <a:cubicBezTo>
                    <a:pt x="30430" y="902"/>
                    <a:pt x="29542" y="1640"/>
                    <a:pt x="28914" y="2570"/>
                  </a:cubicBezTo>
                  <a:cubicBezTo>
                    <a:pt x="28285" y="3500"/>
                    <a:pt x="27916" y="4628"/>
                    <a:pt x="27917" y="5832"/>
                  </a:cubicBezTo>
                  <a:cubicBezTo>
                    <a:pt x="27917" y="6315"/>
                    <a:pt x="27820" y="6769"/>
                    <a:pt x="27644" y="7184"/>
                  </a:cubicBezTo>
                  <a:cubicBezTo>
                    <a:pt x="27382" y="7805"/>
                    <a:pt x="26939" y="8338"/>
                    <a:pt x="26384" y="8713"/>
                  </a:cubicBezTo>
                  <a:cubicBezTo>
                    <a:pt x="25828" y="9088"/>
                    <a:pt x="25166" y="9305"/>
                    <a:pt x="24443" y="9306"/>
                  </a:cubicBezTo>
                  <a:cubicBezTo>
                    <a:pt x="24443" y="9306"/>
                    <a:pt x="24443" y="9306"/>
                    <a:pt x="24443" y="9306"/>
                  </a:cubicBezTo>
                  <a:cubicBezTo>
                    <a:pt x="23960" y="9306"/>
                    <a:pt x="23506" y="9209"/>
                    <a:pt x="23091" y="9033"/>
                  </a:cubicBezTo>
                  <a:cubicBezTo>
                    <a:pt x="22469" y="8770"/>
                    <a:pt x="21936" y="8328"/>
                    <a:pt x="21561" y="7773"/>
                  </a:cubicBezTo>
                  <a:cubicBezTo>
                    <a:pt x="21186" y="7217"/>
                    <a:pt x="20969" y="6555"/>
                    <a:pt x="20969" y="5832"/>
                  </a:cubicBezTo>
                  <a:cubicBezTo>
                    <a:pt x="20969" y="5030"/>
                    <a:pt x="20805" y="4260"/>
                    <a:pt x="20510" y="3561"/>
                  </a:cubicBezTo>
                  <a:cubicBezTo>
                    <a:pt x="20066" y="2513"/>
                    <a:pt x="19328" y="1625"/>
                    <a:pt x="18398" y="997"/>
                  </a:cubicBezTo>
                  <a:cubicBezTo>
                    <a:pt x="17469" y="368"/>
                    <a:pt x="16341" y="0"/>
                    <a:pt x="15137" y="0"/>
                  </a:cubicBezTo>
                  <a:cubicBezTo>
                    <a:pt x="15137" y="0"/>
                    <a:pt x="15137" y="0"/>
                    <a:pt x="15137" y="0"/>
                  </a:cubicBezTo>
                  <a:cubicBezTo>
                    <a:pt x="14335" y="0"/>
                    <a:pt x="13565" y="163"/>
                    <a:pt x="12867" y="459"/>
                  </a:cubicBezTo>
                  <a:cubicBezTo>
                    <a:pt x="11819" y="902"/>
                    <a:pt x="10931" y="1640"/>
                    <a:pt x="10302" y="2570"/>
                  </a:cubicBezTo>
                  <a:cubicBezTo>
                    <a:pt x="9674" y="3500"/>
                    <a:pt x="9305" y="4628"/>
                    <a:pt x="9306" y="5832"/>
                  </a:cubicBezTo>
                  <a:cubicBezTo>
                    <a:pt x="9306" y="6315"/>
                    <a:pt x="9209" y="6769"/>
                    <a:pt x="9033" y="7184"/>
                  </a:cubicBezTo>
                  <a:cubicBezTo>
                    <a:pt x="8771" y="7805"/>
                    <a:pt x="8328" y="8338"/>
                    <a:pt x="7773" y="8713"/>
                  </a:cubicBezTo>
                  <a:cubicBezTo>
                    <a:pt x="7217" y="9088"/>
                    <a:pt x="6555" y="9305"/>
                    <a:pt x="5832" y="9306"/>
                  </a:cubicBezTo>
                  <a:cubicBezTo>
                    <a:pt x="5832" y="9306"/>
                    <a:pt x="5832" y="9306"/>
                    <a:pt x="5832" y="9306"/>
                  </a:cubicBezTo>
                  <a:cubicBezTo>
                    <a:pt x="5349" y="9306"/>
                    <a:pt x="4895" y="9209"/>
                    <a:pt x="4480" y="9033"/>
                  </a:cubicBezTo>
                  <a:cubicBezTo>
                    <a:pt x="3858" y="8770"/>
                    <a:pt x="3325" y="8328"/>
                    <a:pt x="2950" y="7773"/>
                  </a:cubicBezTo>
                  <a:cubicBezTo>
                    <a:pt x="2575" y="7217"/>
                    <a:pt x="2358" y="6555"/>
                    <a:pt x="2358" y="5832"/>
                  </a:cubicBezTo>
                  <a:cubicBezTo>
                    <a:pt x="0" y="5832"/>
                    <a:pt x="0" y="5832"/>
                    <a:pt x="0" y="5832"/>
                  </a:cubicBezTo>
                  <a:cubicBezTo>
                    <a:pt x="0" y="6633"/>
                    <a:pt x="163" y="7403"/>
                    <a:pt x="459" y="8102"/>
                  </a:cubicBezTo>
                  <a:cubicBezTo>
                    <a:pt x="903" y="9150"/>
                    <a:pt x="1640" y="10038"/>
                    <a:pt x="2570" y="10666"/>
                  </a:cubicBezTo>
                  <a:cubicBezTo>
                    <a:pt x="3500" y="11295"/>
                    <a:pt x="4628" y="11663"/>
                    <a:pt x="5832" y="11663"/>
                  </a:cubicBezTo>
                  <a:cubicBezTo>
                    <a:pt x="5832" y="11663"/>
                    <a:pt x="5832" y="11663"/>
                    <a:pt x="5832" y="11663"/>
                  </a:cubicBezTo>
                  <a:cubicBezTo>
                    <a:pt x="6634" y="11663"/>
                    <a:pt x="7404" y="11500"/>
                    <a:pt x="8102" y="11204"/>
                  </a:cubicBezTo>
                  <a:cubicBezTo>
                    <a:pt x="9150" y="10761"/>
                    <a:pt x="10038" y="10023"/>
                    <a:pt x="10666" y="9093"/>
                  </a:cubicBezTo>
                  <a:cubicBezTo>
                    <a:pt x="11295" y="8164"/>
                    <a:pt x="11664" y="7035"/>
                    <a:pt x="11663" y="5832"/>
                  </a:cubicBezTo>
                  <a:cubicBezTo>
                    <a:pt x="11663" y="5832"/>
                    <a:pt x="11663" y="5832"/>
                    <a:pt x="11663" y="5832"/>
                  </a:cubicBezTo>
                  <a:cubicBezTo>
                    <a:pt x="11663" y="5349"/>
                    <a:pt x="11760" y="4895"/>
                    <a:pt x="11936" y="4480"/>
                  </a:cubicBezTo>
                  <a:cubicBezTo>
                    <a:pt x="12198" y="3858"/>
                    <a:pt x="12641" y="3325"/>
                    <a:pt x="13196" y="2950"/>
                  </a:cubicBezTo>
                  <a:cubicBezTo>
                    <a:pt x="13752" y="2575"/>
                    <a:pt x="14414" y="2358"/>
                    <a:pt x="15137" y="2357"/>
                  </a:cubicBezTo>
                  <a:cubicBezTo>
                    <a:pt x="15137" y="2357"/>
                    <a:pt x="15137" y="2357"/>
                    <a:pt x="15137" y="2357"/>
                  </a:cubicBezTo>
                  <a:cubicBezTo>
                    <a:pt x="15620" y="2358"/>
                    <a:pt x="16074" y="2455"/>
                    <a:pt x="16489" y="2630"/>
                  </a:cubicBezTo>
                  <a:cubicBezTo>
                    <a:pt x="17111" y="2893"/>
                    <a:pt x="17644" y="3335"/>
                    <a:pt x="18019" y="3890"/>
                  </a:cubicBezTo>
                  <a:cubicBezTo>
                    <a:pt x="18393" y="4446"/>
                    <a:pt x="18611" y="5108"/>
                    <a:pt x="18611" y="5832"/>
                  </a:cubicBezTo>
                  <a:cubicBezTo>
                    <a:pt x="18611" y="5832"/>
                    <a:pt x="18611" y="5832"/>
                    <a:pt x="18611" y="5832"/>
                  </a:cubicBezTo>
                  <a:cubicBezTo>
                    <a:pt x="18611" y="6633"/>
                    <a:pt x="18775" y="7403"/>
                    <a:pt x="19070" y="8102"/>
                  </a:cubicBezTo>
                  <a:cubicBezTo>
                    <a:pt x="19514" y="9150"/>
                    <a:pt x="20251" y="10038"/>
                    <a:pt x="21182" y="10666"/>
                  </a:cubicBezTo>
                  <a:cubicBezTo>
                    <a:pt x="22111" y="11295"/>
                    <a:pt x="23239" y="11663"/>
                    <a:pt x="24443" y="11663"/>
                  </a:cubicBezTo>
                  <a:cubicBezTo>
                    <a:pt x="24443" y="11663"/>
                    <a:pt x="24443" y="11663"/>
                    <a:pt x="24443" y="11663"/>
                  </a:cubicBezTo>
                  <a:cubicBezTo>
                    <a:pt x="25245" y="11663"/>
                    <a:pt x="26015" y="11500"/>
                    <a:pt x="26713" y="11204"/>
                  </a:cubicBezTo>
                  <a:cubicBezTo>
                    <a:pt x="27761" y="10761"/>
                    <a:pt x="28649" y="10023"/>
                    <a:pt x="29278" y="9093"/>
                  </a:cubicBezTo>
                  <a:cubicBezTo>
                    <a:pt x="29906" y="8164"/>
                    <a:pt x="30275" y="7035"/>
                    <a:pt x="30274" y="5832"/>
                  </a:cubicBezTo>
                  <a:cubicBezTo>
                    <a:pt x="30274" y="5832"/>
                    <a:pt x="30274" y="5832"/>
                    <a:pt x="30274" y="5832"/>
                  </a:cubicBezTo>
                  <a:cubicBezTo>
                    <a:pt x="30274" y="5349"/>
                    <a:pt x="30371" y="4895"/>
                    <a:pt x="30547" y="4480"/>
                  </a:cubicBezTo>
                  <a:cubicBezTo>
                    <a:pt x="30809" y="3858"/>
                    <a:pt x="31252" y="3325"/>
                    <a:pt x="31807" y="2950"/>
                  </a:cubicBezTo>
                  <a:cubicBezTo>
                    <a:pt x="32363" y="2575"/>
                    <a:pt x="33025" y="2358"/>
                    <a:pt x="33748" y="2357"/>
                  </a:cubicBezTo>
                  <a:cubicBezTo>
                    <a:pt x="33748" y="2357"/>
                    <a:pt x="33748" y="2357"/>
                    <a:pt x="33748" y="2357"/>
                  </a:cubicBezTo>
                  <a:cubicBezTo>
                    <a:pt x="34231" y="2358"/>
                    <a:pt x="34685" y="2455"/>
                    <a:pt x="35100" y="2630"/>
                  </a:cubicBezTo>
                  <a:cubicBezTo>
                    <a:pt x="35722" y="2893"/>
                    <a:pt x="36255" y="3335"/>
                    <a:pt x="36630" y="3890"/>
                  </a:cubicBezTo>
                  <a:cubicBezTo>
                    <a:pt x="37005" y="4446"/>
                    <a:pt x="37222" y="5108"/>
                    <a:pt x="37222" y="5832"/>
                  </a:cubicBezTo>
                  <a:cubicBezTo>
                    <a:pt x="37222" y="5832"/>
                    <a:pt x="37222" y="5832"/>
                    <a:pt x="37222" y="5832"/>
                  </a:cubicBezTo>
                  <a:cubicBezTo>
                    <a:pt x="37222" y="6633"/>
                    <a:pt x="37386" y="7403"/>
                    <a:pt x="37681" y="8102"/>
                  </a:cubicBezTo>
                  <a:cubicBezTo>
                    <a:pt x="38125" y="9150"/>
                    <a:pt x="38863" y="10038"/>
                    <a:pt x="39793" y="10666"/>
                  </a:cubicBezTo>
                  <a:cubicBezTo>
                    <a:pt x="40722" y="11295"/>
                    <a:pt x="41850" y="11663"/>
                    <a:pt x="43054" y="11663"/>
                  </a:cubicBezTo>
                  <a:cubicBezTo>
                    <a:pt x="43054" y="11663"/>
                    <a:pt x="43054" y="11663"/>
                    <a:pt x="43054" y="11663"/>
                  </a:cubicBezTo>
                  <a:cubicBezTo>
                    <a:pt x="43856" y="11663"/>
                    <a:pt x="44626" y="11500"/>
                    <a:pt x="45324" y="11204"/>
                  </a:cubicBezTo>
                  <a:cubicBezTo>
                    <a:pt x="46372" y="10761"/>
                    <a:pt x="47260" y="10023"/>
                    <a:pt x="47889" y="9093"/>
                  </a:cubicBezTo>
                  <a:cubicBezTo>
                    <a:pt x="48517" y="8164"/>
                    <a:pt x="48886" y="7035"/>
                    <a:pt x="48885" y="5832"/>
                  </a:cubicBezTo>
                  <a:lnTo>
                    <a:pt x="46528" y="5832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1240;p43">
              <a:extLst>
                <a:ext uri="{FF2B5EF4-FFF2-40B4-BE49-F238E27FC236}">
                  <a16:creationId xmlns:a16="http://schemas.microsoft.com/office/drawing/2014/main" id="{C694FF0A-393D-F01F-AFF7-1840359197D4}"/>
                </a:ext>
              </a:extLst>
            </p:cNvPr>
            <p:cNvSpPr/>
            <p:nvPr/>
          </p:nvSpPr>
          <p:spPr>
            <a:xfrm rot="10800000">
              <a:off x="1732449" y="2719118"/>
              <a:ext cx="8727111" cy="1781946"/>
            </a:xfrm>
            <a:custGeom>
              <a:avLst/>
              <a:gdLst/>
              <a:ahLst/>
              <a:cxnLst/>
              <a:rect l="l" t="t" r="r" b="b"/>
              <a:pathLst>
                <a:path w="46752" h="9543" extrusionOk="0">
                  <a:moveTo>
                    <a:pt x="23376" y="9543"/>
                  </a:moveTo>
                  <a:cubicBezTo>
                    <a:pt x="23095" y="9543"/>
                    <a:pt x="22814" y="9518"/>
                    <a:pt x="22539" y="9469"/>
                  </a:cubicBezTo>
                  <a:cubicBezTo>
                    <a:pt x="22578" y="9248"/>
                    <a:pt x="22578" y="9248"/>
                    <a:pt x="22578" y="9248"/>
                  </a:cubicBezTo>
                  <a:cubicBezTo>
                    <a:pt x="22900" y="9305"/>
                    <a:pt x="23233" y="9327"/>
                    <a:pt x="23560" y="9314"/>
                  </a:cubicBezTo>
                  <a:cubicBezTo>
                    <a:pt x="23569" y="9539"/>
                    <a:pt x="23569" y="9539"/>
                    <a:pt x="23569" y="9539"/>
                  </a:cubicBezTo>
                  <a:cubicBezTo>
                    <a:pt x="23505" y="9541"/>
                    <a:pt x="23441" y="9542"/>
                    <a:pt x="23376" y="9543"/>
                  </a:cubicBezTo>
                  <a:close/>
                  <a:moveTo>
                    <a:pt x="4905" y="9541"/>
                  </a:moveTo>
                  <a:cubicBezTo>
                    <a:pt x="4899" y="9316"/>
                    <a:pt x="4899" y="9316"/>
                    <a:pt x="4899" y="9316"/>
                  </a:cubicBezTo>
                  <a:cubicBezTo>
                    <a:pt x="5228" y="9307"/>
                    <a:pt x="5556" y="9261"/>
                    <a:pt x="5873" y="9182"/>
                  </a:cubicBezTo>
                  <a:cubicBezTo>
                    <a:pt x="5927" y="9400"/>
                    <a:pt x="5927" y="9400"/>
                    <a:pt x="5927" y="9400"/>
                  </a:cubicBezTo>
                  <a:cubicBezTo>
                    <a:pt x="5595" y="9483"/>
                    <a:pt x="5251" y="9531"/>
                    <a:pt x="4905" y="9541"/>
                  </a:cubicBezTo>
                  <a:close/>
                  <a:moveTo>
                    <a:pt x="42232" y="9536"/>
                  </a:moveTo>
                  <a:cubicBezTo>
                    <a:pt x="42221" y="9312"/>
                    <a:pt x="42221" y="9312"/>
                    <a:pt x="42221" y="9312"/>
                  </a:cubicBezTo>
                  <a:cubicBezTo>
                    <a:pt x="42550" y="9296"/>
                    <a:pt x="42876" y="9243"/>
                    <a:pt x="43192" y="9157"/>
                  </a:cubicBezTo>
                  <a:cubicBezTo>
                    <a:pt x="43251" y="9373"/>
                    <a:pt x="43251" y="9373"/>
                    <a:pt x="43251" y="9373"/>
                  </a:cubicBezTo>
                  <a:cubicBezTo>
                    <a:pt x="42920" y="9464"/>
                    <a:pt x="42577" y="9519"/>
                    <a:pt x="42232" y="9536"/>
                  </a:cubicBezTo>
                  <a:close/>
                  <a:moveTo>
                    <a:pt x="41202" y="9478"/>
                  </a:moveTo>
                  <a:cubicBezTo>
                    <a:pt x="40862" y="9422"/>
                    <a:pt x="40527" y="9328"/>
                    <a:pt x="40207" y="9199"/>
                  </a:cubicBezTo>
                  <a:cubicBezTo>
                    <a:pt x="40291" y="8991"/>
                    <a:pt x="40291" y="8991"/>
                    <a:pt x="40291" y="8991"/>
                  </a:cubicBezTo>
                  <a:cubicBezTo>
                    <a:pt x="40596" y="9114"/>
                    <a:pt x="40915" y="9203"/>
                    <a:pt x="41238" y="9257"/>
                  </a:cubicBezTo>
                  <a:lnTo>
                    <a:pt x="41202" y="9478"/>
                  </a:lnTo>
                  <a:close/>
                  <a:moveTo>
                    <a:pt x="3876" y="9460"/>
                  </a:moveTo>
                  <a:cubicBezTo>
                    <a:pt x="3537" y="9396"/>
                    <a:pt x="3205" y="9295"/>
                    <a:pt x="2888" y="9159"/>
                  </a:cubicBezTo>
                  <a:cubicBezTo>
                    <a:pt x="2977" y="8953"/>
                    <a:pt x="2977" y="8953"/>
                    <a:pt x="2977" y="8953"/>
                  </a:cubicBezTo>
                  <a:cubicBezTo>
                    <a:pt x="3279" y="9082"/>
                    <a:pt x="3595" y="9178"/>
                    <a:pt x="3918" y="9239"/>
                  </a:cubicBezTo>
                  <a:lnTo>
                    <a:pt x="3876" y="9460"/>
                  </a:lnTo>
                  <a:close/>
                  <a:moveTo>
                    <a:pt x="24590" y="9386"/>
                  </a:moveTo>
                  <a:cubicBezTo>
                    <a:pt x="24533" y="9169"/>
                    <a:pt x="24533" y="9169"/>
                    <a:pt x="24533" y="9169"/>
                  </a:cubicBezTo>
                  <a:cubicBezTo>
                    <a:pt x="24850" y="9086"/>
                    <a:pt x="25159" y="8968"/>
                    <a:pt x="25451" y="8817"/>
                  </a:cubicBezTo>
                  <a:cubicBezTo>
                    <a:pt x="25554" y="9017"/>
                    <a:pt x="25554" y="9017"/>
                    <a:pt x="25554" y="9017"/>
                  </a:cubicBezTo>
                  <a:cubicBezTo>
                    <a:pt x="25247" y="9175"/>
                    <a:pt x="24922" y="9299"/>
                    <a:pt x="24590" y="9386"/>
                  </a:cubicBezTo>
                  <a:close/>
                  <a:moveTo>
                    <a:pt x="21548" y="9179"/>
                  </a:moveTo>
                  <a:cubicBezTo>
                    <a:pt x="21230" y="9047"/>
                    <a:pt x="20926" y="8880"/>
                    <a:pt x="20643" y="8682"/>
                  </a:cubicBezTo>
                  <a:cubicBezTo>
                    <a:pt x="20772" y="8498"/>
                    <a:pt x="20772" y="8498"/>
                    <a:pt x="20772" y="8498"/>
                  </a:cubicBezTo>
                  <a:cubicBezTo>
                    <a:pt x="21041" y="8687"/>
                    <a:pt x="21331" y="8846"/>
                    <a:pt x="21634" y="8972"/>
                  </a:cubicBezTo>
                  <a:lnTo>
                    <a:pt x="21548" y="9179"/>
                  </a:lnTo>
                  <a:close/>
                  <a:moveTo>
                    <a:pt x="6896" y="9041"/>
                  </a:moveTo>
                  <a:cubicBezTo>
                    <a:pt x="6795" y="8840"/>
                    <a:pt x="6795" y="8840"/>
                    <a:pt x="6795" y="8840"/>
                  </a:cubicBezTo>
                  <a:cubicBezTo>
                    <a:pt x="7088" y="8693"/>
                    <a:pt x="7366" y="8514"/>
                    <a:pt x="7622" y="8307"/>
                  </a:cubicBezTo>
                  <a:cubicBezTo>
                    <a:pt x="7763" y="8481"/>
                    <a:pt x="7763" y="8481"/>
                    <a:pt x="7763" y="8481"/>
                  </a:cubicBezTo>
                  <a:cubicBezTo>
                    <a:pt x="7495" y="8699"/>
                    <a:pt x="7203" y="8887"/>
                    <a:pt x="6896" y="9041"/>
                  </a:cubicBezTo>
                  <a:close/>
                  <a:moveTo>
                    <a:pt x="44211" y="8993"/>
                  </a:moveTo>
                  <a:cubicBezTo>
                    <a:pt x="44106" y="8794"/>
                    <a:pt x="44106" y="8794"/>
                    <a:pt x="44106" y="8794"/>
                  </a:cubicBezTo>
                  <a:cubicBezTo>
                    <a:pt x="44396" y="8641"/>
                    <a:pt x="44670" y="8456"/>
                    <a:pt x="44921" y="8243"/>
                  </a:cubicBezTo>
                  <a:cubicBezTo>
                    <a:pt x="45066" y="8414"/>
                    <a:pt x="45066" y="8414"/>
                    <a:pt x="45066" y="8414"/>
                  </a:cubicBezTo>
                  <a:cubicBezTo>
                    <a:pt x="44803" y="8637"/>
                    <a:pt x="44515" y="8832"/>
                    <a:pt x="44211" y="8993"/>
                  </a:cubicBezTo>
                  <a:close/>
                  <a:moveTo>
                    <a:pt x="39297" y="8711"/>
                  </a:moveTo>
                  <a:cubicBezTo>
                    <a:pt x="39013" y="8517"/>
                    <a:pt x="38750" y="8291"/>
                    <a:pt x="38513" y="8040"/>
                  </a:cubicBezTo>
                  <a:cubicBezTo>
                    <a:pt x="38677" y="7886"/>
                    <a:pt x="38677" y="7886"/>
                    <a:pt x="38677" y="7886"/>
                  </a:cubicBezTo>
                  <a:cubicBezTo>
                    <a:pt x="38902" y="8125"/>
                    <a:pt x="39154" y="8341"/>
                    <a:pt x="39424" y="8526"/>
                  </a:cubicBezTo>
                  <a:lnTo>
                    <a:pt x="39297" y="8711"/>
                  </a:lnTo>
                  <a:close/>
                  <a:moveTo>
                    <a:pt x="1989" y="8651"/>
                  </a:moveTo>
                  <a:cubicBezTo>
                    <a:pt x="1709" y="8450"/>
                    <a:pt x="1451" y="8219"/>
                    <a:pt x="1220" y="7962"/>
                  </a:cubicBezTo>
                  <a:cubicBezTo>
                    <a:pt x="1387" y="7812"/>
                    <a:pt x="1387" y="7812"/>
                    <a:pt x="1387" y="7812"/>
                  </a:cubicBezTo>
                  <a:cubicBezTo>
                    <a:pt x="1607" y="8057"/>
                    <a:pt x="1853" y="8277"/>
                    <a:pt x="2120" y="8469"/>
                  </a:cubicBezTo>
                  <a:lnTo>
                    <a:pt x="1989" y="8651"/>
                  </a:lnTo>
                  <a:close/>
                  <a:moveTo>
                    <a:pt x="26415" y="8448"/>
                  </a:moveTo>
                  <a:cubicBezTo>
                    <a:pt x="26271" y="8275"/>
                    <a:pt x="26271" y="8275"/>
                    <a:pt x="26271" y="8275"/>
                  </a:cubicBezTo>
                  <a:cubicBezTo>
                    <a:pt x="26524" y="8066"/>
                    <a:pt x="26755" y="7828"/>
                    <a:pt x="26957" y="7569"/>
                  </a:cubicBezTo>
                  <a:cubicBezTo>
                    <a:pt x="27134" y="7707"/>
                    <a:pt x="27134" y="7707"/>
                    <a:pt x="27134" y="7707"/>
                  </a:cubicBezTo>
                  <a:cubicBezTo>
                    <a:pt x="26922" y="7979"/>
                    <a:pt x="26680" y="8228"/>
                    <a:pt x="26415" y="8448"/>
                  </a:cubicBezTo>
                  <a:close/>
                  <a:moveTo>
                    <a:pt x="19867" y="8001"/>
                  </a:moveTo>
                  <a:cubicBezTo>
                    <a:pt x="19634" y="7748"/>
                    <a:pt x="19428" y="7468"/>
                    <a:pt x="19254" y="7171"/>
                  </a:cubicBezTo>
                  <a:cubicBezTo>
                    <a:pt x="19448" y="7058"/>
                    <a:pt x="19448" y="7058"/>
                    <a:pt x="19448" y="7058"/>
                  </a:cubicBezTo>
                  <a:cubicBezTo>
                    <a:pt x="19614" y="7341"/>
                    <a:pt x="19810" y="7608"/>
                    <a:pt x="20032" y="7849"/>
                  </a:cubicBezTo>
                  <a:lnTo>
                    <a:pt x="19867" y="8001"/>
                  </a:lnTo>
                  <a:close/>
                  <a:moveTo>
                    <a:pt x="8490" y="7749"/>
                  </a:moveTo>
                  <a:cubicBezTo>
                    <a:pt x="8315" y="7609"/>
                    <a:pt x="8315" y="7609"/>
                    <a:pt x="8315" y="7609"/>
                  </a:cubicBezTo>
                  <a:cubicBezTo>
                    <a:pt x="8520" y="7352"/>
                    <a:pt x="8697" y="7072"/>
                    <a:pt x="8842" y="6778"/>
                  </a:cubicBezTo>
                  <a:cubicBezTo>
                    <a:pt x="9043" y="6877"/>
                    <a:pt x="9043" y="6877"/>
                    <a:pt x="9043" y="6877"/>
                  </a:cubicBezTo>
                  <a:cubicBezTo>
                    <a:pt x="8892" y="7186"/>
                    <a:pt x="8705" y="7479"/>
                    <a:pt x="8490" y="7749"/>
                  </a:cubicBezTo>
                  <a:close/>
                  <a:moveTo>
                    <a:pt x="45777" y="7666"/>
                  </a:moveTo>
                  <a:cubicBezTo>
                    <a:pt x="45598" y="7530"/>
                    <a:pt x="45598" y="7530"/>
                    <a:pt x="45598" y="7530"/>
                  </a:cubicBezTo>
                  <a:cubicBezTo>
                    <a:pt x="45798" y="7268"/>
                    <a:pt x="45969" y="6985"/>
                    <a:pt x="46107" y="6688"/>
                  </a:cubicBezTo>
                  <a:cubicBezTo>
                    <a:pt x="46311" y="6782"/>
                    <a:pt x="46311" y="6782"/>
                    <a:pt x="46311" y="6782"/>
                  </a:cubicBezTo>
                  <a:cubicBezTo>
                    <a:pt x="46166" y="7094"/>
                    <a:pt x="45986" y="7391"/>
                    <a:pt x="45777" y="7666"/>
                  </a:cubicBezTo>
                  <a:close/>
                  <a:moveTo>
                    <a:pt x="37892" y="7216"/>
                  </a:moveTo>
                  <a:cubicBezTo>
                    <a:pt x="37715" y="6920"/>
                    <a:pt x="37571" y="6604"/>
                    <a:pt x="37462" y="6277"/>
                  </a:cubicBezTo>
                  <a:cubicBezTo>
                    <a:pt x="37675" y="6206"/>
                    <a:pt x="37675" y="6206"/>
                    <a:pt x="37675" y="6206"/>
                  </a:cubicBezTo>
                  <a:cubicBezTo>
                    <a:pt x="37779" y="6518"/>
                    <a:pt x="37916" y="6819"/>
                    <a:pt x="38085" y="7101"/>
                  </a:cubicBezTo>
                  <a:lnTo>
                    <a:pt x="37892" y="7216"/>
                  </a:lnTo>
                  <a:close/>
                  <a:moveTo>
                    <a:pt x="617" y="7125"/>
                  </a:moveTo>
                  <a:cubicBezTo>
                    <a:pt x="447" y="6825"/>
                    <a:pt x="309" y="6506"/>
                    <a:pt x="209" y="6177"/>
                  </a:cubicBezTo>
                  <a:cubicBezTo>
                    <a:pt x="423" y="6111"/>
                    <a:pt x="423" y="6111"/>
                    <a:pt x="423" y="6111"/>
                  </a:cubicBezTo>
                  <a:cubicBezTo>
                    <a:pt x="519" y="6424"/>
                    <a:pt x="650" y="6728"/>
                    <a:pt x="812" y="7014"/>
                  </a:cubicBezTo>
                  <a:lnTo>
                    <a:pt x="617" y="7125"/>
                  </a:lnTo>
                  <a:close/>
                  <a:moveTo>
                    <a:pt x="27677" y="6830"/>
                  </a:moveTo>
                  <a:cubicBezTo>
                    <a:pt x="27475" y="6733"/>
                    <a:pt x="27475" y="6733"/>
                    <a:pt x="27475" y="6733"/>
                  </a:cubicBezTo>
                  <a:cubicBezTo>
                    <a:pt x="27616" y="6437"/>
                    <a:pt x="27726" y="6124"/>
                    <a:pt x="27800" y="5804"/>
                  </a:cubicBezTo>
                  <a:cubicBezTo>
                    <a:pt x="28018" y="5855"/>
                    <a:pt x="28018" y="5855"/>
                    <a:pt x="28018" y="5855"/>
                  </a:cubicBezTo>
                  <a:cubicBezTo>
                    <a:pt x="27941" y="6191"/>
                    <a:pt x="27826" y="6519"/>
                    <a:pt x="27677" y="6830"/>
                  </a:cubicBezTo>
                  <a:close/>
                  <a:moveTo>
                    <a:pt x="18835" y="6227"/>
                  </a:moveTo>
                  <a:cubicBezTo>
                    <a:pt x="18731" y="5899"/>
                    <a:pt x="18662" y="5559"/>
                    <a:pt x="18631" y="5215"/>
                  </a:cubicBezTo>
                  <a:cubicBezTo>
                    <a:pt x="18854" y="5195"/>
                    <a:pt x="18854" y="5195"/>
                    <a:pt x="18854" y="5195"/>
                  </a:cubicBezTo>
                  <a:cubicBezTo>
                    <a:pt x="18884" y="5522"/>
                    <a:pt x="18950" y="5846"/>
                    <a:pt x="19049" y="6159"/>
                  </a:cubicBezTo>
                  <a:lnTo>
                    <a:pt x="18835" y="6227"/>
                  </a:lnTo>
                  <a:close/>
                  <a:moveTo>
                    <a:pt x="9395" y="5906"/>
                  </a:moveTo>
                  <a:cubicBezTo>
                    <a:pt x="9177" y="5853"/>
                    <a:pt x="9177" y="5853"/>
                    <a:pt x="9177" y="5853"/>
                  </a:cubicBezTo>
                  <a:cubicBezTo>
                    <a:pt x="9254" y="5536"/>
                    <a:pt x="9297" y="5207"/>
                    <a:pt x="9304" y="4878"/>
                  </a:cubicBezTo>
                  <a:cubicBezTo>
                    <a:pt x="9529" y="4883"/>
                    <a:pt x="9529" y="4883"/>
                    <a:pt x="9529" y="4883"/>
                  </a:cubicBezTo>
                  <a:cubicBezTo>
                    <a:pt x="9521" y="5228"/>
                    <a:pt x="9476" y="5573"/>
                    <a:pt x="9395" y="5906"/>
                  </a:cubicBezTo>
                  <a:close/>
                  <a:moveTo>
                    <a:pt x="46641" y="5804"/>
                  </a:moveTo>
                  <a:cubicBezTo>
                    <a:pt x="46422" y="5756"/>
                    <a:pt x="46422" y="5756"/>
                    <a:pt x="46422" y="5756"/>
                  </a:cubicBezTo>
                  <a:cubicBezTo>
                    <a:pt x="46492" y="5436"/>
                    <a:pt x="46527" y="5107"/>
                    <a:pt x="46527" y="4778"/>
                  </a:cubicBezTo>
                  <a:cubicBezTo>
                    <a:pt x="46752" y="4778"/>
                    <a:pt x="46752" y="4778"/>
                    <a:pt x="46752" y="4778"/>
                  </a:cubicBezTo>
                  <a:cubicBezTo>
                    <a:pt x="46752" y="5123"/>
                    <a:pt x="46715" y="5469"/>
                    <a:pt x="46641" y="5804"/>
                  </a:cubicBezTo>
                  <a:close/>
                  <a:moveTo>
                    <a:pt x="37247" y="5267"/>
                  </a:moveTo>
                  <a:cubicBezTo>
                    <a:pt x="37230" y="5106"/>
                    <a:pt x="37222" y="4941"/>
                    <a:pt x="37222" y="4778"/>
                  </a:cubicBezTo>
                  <a:cubicBezTo>
                    <a:pt x="37222" y="4605"/>
                    <a:pt x="37212" y="4431"/>
                    <a:pt x="37193" y="4261"/>
                  </a:cubicBezTo>
                  <a:cubicBezTo>
                    <a:pt x="37416" y="4235"/>
                    <a:pt x="37416" y="4235"/>
                    <a:pt x="37416" y="4235"/>
                  </a:cubicBezTo>
                  <a:cubicBezTo>
                    <a:pt x="37436" y="4414"/>
                    <a:pt x="37446" y="4596"/>
                    <a:pt x="37446" y="4778"/>
                  </a:cubicBezTo>
                  <a:cubicBezTo>
                    <a:pt x="37446" y="4933"/>
                    <a:pt x="37454" y="5090"/>
                    <a:pt x="37470" y="5244"/>
                  </a:cubicBezTo>
                  <a:lnTo>
                    <a:pt x="37247" y="5267"/>
                  </a:lnTo>
                  <a:close/>
                  <a:moveTo>
                    <a:pt x="15" y="5163"/>
                  </a:moveTo>
                  <a:cubicBezTo>
                    <a:pt x="5" y="5036"/>
                    <a:pt x="0" y="4906"/>
                    <a:pt x="0" y="4778"/>
                  </a:cubicBezTo>
                  <a:cubicBezTo>
                    <a:pt x="224" y="4778"/>
                    <a:pt x="224" y="4778"/>
                    <a:pt x="224" y="4778"/>
                  </a:cubicBezTo>
                  <a:cubicBezTo>
                    <a:pt x="224" y="4900"/>
                    <a:pt x="229" y="5024"/>
                    <a:pt x="239" y="5145"/>
                  </a:cubicBezTo>
                  <a:lnTo>
                    <a:pt x="15" y="5163"/>
                  </a:lnTo>
                  <a:close/>
                  <a:moveTo>
                    <a:pt x="28140" y="4830"/>
                  </a:moveTo>
                  <a:cubicBezTo>
                    <a:pt x="27916" y="4827"/>
                    <a:pt x="27916" y="4827"/>
                    <a:pt x="27916" y="4827"/>
                  </a:cubicBezTo>
                  <a:cubicBezTo>
                    <a:pt x="27916" y="4778"/>
                    <a:pt x="27916" y="4778"/>
                    <a:pt x="27916" y="4778"/>
                  </a:cubicBezTo>
                  <a:cubicBezTo>
                    <a:pt x="27916" y="4449"/>
                    <a:pt x="27950" y="4121"/>
                    <a:pt x="28016" y="3803"/>
                  </a:cubicBezTo>
                  <a:cubicBezTo>
                    <a:pt x="28236" y="3848"/>
                    <a:pt x="28236" y="3848"/>
                    <a:pt x="28236" y="3848"/>
                  </a:cubicBezTo>
                  <a:cubicBezTo>
                    <a:pt x="28173" y="4152"/>
                    <a:pt x="28141" y="4464"/>
                    <a:pt x="28141" y="4778"/>
                  </a:cubicBezTo>
                  <a:lnTo>
                    <a:pt x="28140" y="4830"/>
                  </a:lnTo>
                  <a:close/>
                  <a:moveTo>
                    <a:pt x="18576" y="4211"/>
                  </a:moveTo>
                  <a:cubicBezTo>
                    <a:pt x="18535" y="3885"/>
                    <a:pt x="18459" y="3563"/>
                    <a:pt x="18349" y="3254"/>
                  </a:cubicBezTo>
                  <a:cubicBezTo>
                    <a:pt x="18560" y="3178"/>
                    <a:pt x="18560" y="3178"/>
                    <a:pt x="18560" y="3178"/>
                  </a:cubicBezTo>
                  <a:cubicBezTo>
                    <a:pt x="18676" y="3503"/>
                    <a:pt x="18756" y="3841"/>
                    <a:pt x="18799" y="4183"/>
                  </a:cubicBezTo>
                  <a:lnTo>
                    <a:pt x="18576" y="4211"/>
                  </a:lnTo>
                  <a:close/>
                  <a:moveTo>
                    <a:pt x="9615" y="3898"/>
                  </a:moveTo>
                  <a:cubicBezTo>
                    <a:pt x="9395" y="3854"/>
                    <a:pt x="9395" y="3854"/>
                    <a:pt x="9395" y="3854"/>
                  </a:cubicBezTo>
                  <a:cubicBezTo>
                    <a:pt x="9461" y="3516"/>
                    <a:pt x="9565" y="3185"/>
                    <a:pt x="9703" y="2869"/>
                  </a:cubicBezTo>
                  <a:cubicBezTo>
                    <a:pt x="9909" y="2959"/>
                    <a:pt x="9909" y="2959"/>
                    <a:pt x="9909" y="2959"/>
                  </a:cubicBezTo>
                  <a:cubicBezTo>
                    <a:pt x="9777" y="3260"/>
                    <a:pt x="9678" y="3576"/>
                    <a:pt x="9615" y="3898"/>
                  </a:cubicBezTo>
                  <a:close/>
                  <a:moveTo>
                    <a:pt x="36976" y="3301"/>
                  </a:moveTo>
                  <a:cubicBezTo>
                    <a:pt x="36870" y="2991"/>
                    <a:pt x="36729" y="2692"/>
                    <a:pt x="36557" y="2411"/>
                  </a:cubicBezTo>
                  <a:cubicBezTo>
                    <a:pt x="36749" y="2294"/>
                    <a:pt x="36749" y="2294"/>
                    <a:pt x="36749" y="2294"/>
                  </a:cubicBezTo>
                  <a:cubicBezTo>
                    <a:pt x="36929" y="2588"/>
                    <a:pt x="37077" y="2903"/>
                    <a:pt x="37189" y="3228"/>
                  </a:cubicBezTo>
                  <a:lnTo>
                    <a:pt x="36976" y="3301"/>
                  </a:lnTo>
                  <a:close/>
                  <a:moveTo>
                    <a:pt x="28540" y="2913"/>
                  </a:moveTo>
                  <a:cubicBezTo>
                    <a:pt x="28335" y="2821"/>
                    <a:pt x="28335" y="2821"/>
                    <a:pt x="28335" y="2821"/>
                  </a:cubicBezTo>
                  <a:cubicBezTo>
                    <a:pt x="28476" y="2507"/>
                    <a:pt x="28653" y="2208"/>
                    <a:pt x="28859" y="1932"/>
                  </a:cubicBezTo>
                  <a:cubicBezTo>
                    <a:pt x="29039" y="2066"/>
                    <a:pt x="29039" y="2066"/>
                    <a:pt x="29039" y="2066"/>
                  </a:cubicBezTo>
                  <a:cubicBezTo>
                    <a:pt x="28842" y="2329"/>
                    <a:pt x="28674" y="2615"/>
                    <a:pt x="28540" y="2913"/>
                  </a:cubicBezTo>
                  <a:close/>
                  <a:moveTo>
                    <a:pt x="17920" y="2369"/>
                  </a:moveTo>
                  <a:cubicBezTo>
                    <a:pt x="17745" y="2091"/>
                    <a:pt x="17540" y="1831"/>
                    <a:pt x="17310" y="1596"/>
                  </a:cubicBezTo>
                  <a:cubicBezTo>
                    <a:pt x="17470" y="1439"/>
                    <a:pt x="17470" y="1439"/>
                    <a:pt x="17470" y="1439"/>
                  </a:cubicBezTo>
                  <a:cubicBezTo>
                    <a:pt x="17712" y="1685"/>
                    <a:pt x="17927" y="1958"/>
                    <a:pt x="18110" y="2249"/>
                  </a:cubicBezTo>
                  <a:lnTo>
                    <a:pt x="17920" y="2369"/>
                  </a:lnTo>
                  <a:close/>
                  <a:moveTo>
                    <a:pt x="10398" y="2106"/>
                  </a:moveTo>
                  <a:cubicBezTo>
                    <a:pt x="10217" y="1974"/>
                    <a:pt x="10217" y="1974"/>
                    <a:pt x="10217" y="1974"/>
                  </a:cubicBezTo>
                  <a:cubicBezTo>
                    <a:pt x="10420" y="1696"/>
                    <a:pt x="10653" y="1439"/>
                    <a:pt x="10911" y="1210"/>
                  </a:cubicBezTo>
                  <a:cubicBezTo>
                    <a:pt x="11060" y="1378"/>
                    <a:pt x="11060" y="1378"/>
                    <a:pt x="11060" y="1378"/>
                  </a:cubicBezTo>
                  <a:cubicBezTo>
                    <a:pt x="10814" y="1596"/>
                    <a:pt x="10591" y="1841"/>
                    <a:pt x="10398" y="2106"/>
                  </a:cubicBezTo>
                  <a:close/>
                  <a:moveTo>
                    <a:pt x="35956" y="1632"/>
                  </a:moveTo>
                  <a:cubicBezTo>
                    <a:pt x="35728" y="1395"/>
                    <a:pt x="35475" y="1183"/>
                    <a:pt x="35202" y="1000"/>
                  </a:cubicBezTo>
                  <a:cubicBezTo>
                    <a:pt x="35327" y="814"/>
                    <a:pt x="35327" y="814"/>
                    <a:pt x="35327" y="814"/>
                  </a:cubicBezTo>
                  <a:cubicBezTo>
                    <a:pt x="35613" y="1005"/>
                    <a:pt x="35879" y="1228"/>
                    <a:pt x="36118" y="1477"/>
                  </a:cubicBezTo>
                  <a:lnTo>
                    <a:pt x="35956" y="1632"/>
                  </a:lnTo>
                  <a:close/>
                  <a:moveTo>
                    <a:pt x="29709" y="1345"/>
                  </a:moveTo>
                  <a:cubicBezTo>
                    <a:pt x="29562" y="1176"/>
                    <a:pt x="29562" y="1176"/>
                    <a:pt x="29562" y="1176"/>
                  </a:cubicBezTo>
                  <a:cubicBezTo>
                    <a:pt x="29823" y="950"/>
                    <a:pt x="30108" y="752"/>
                    <a:pt x="30410" y="588"/>
                  </a:cubicBezTo>
                  <a:cubicBezTo>
                    <a:pt x="30518" y="785"/>
                    <a:pt x="30518" y="785"/>
                    <a:pt x="30518" y="785"/>
                  </a:cubicBezTo>
                  <a:cubicBezTo>
                    <a:pt x="30229" y="941"/>
                    <a:pt x="29957" y="1130"/>
                    <a:pt x="29709" y="1345"/>
                  </a:cubicBezTo>
                  <a:close/>
                  <a:moveTo>
                    <a:pt x="16549" y="973"/>
                  </a:moveTo>
                  <a:cubicBezTo>
                    <a:pt x="16274" y="793"/>
                    <a:pt x="15979" y="643"/>
                    <a:pt x="15672" y="528"/>
                  </a:cubicBezTo>
                  <a:cubicBezTo>
                    <a:pt x="15751" y="318"/>
                    <a:pt x="15751" y="318"/>
                    <a:pt x="15751" y="318"/>
                  </a:cubicBezTo>
                  <a:cubicBezTo>
                    <a:pt x="16073" y="439"/>
                    <a:pt x="16383" y="596"/>
                    <a:pt x="16672" y="785"/>
                  </a:cubicBezTo>
                  <a:lnTo>
                    <a:pt x="16549" y="973"/>
                  </a:lnTo>
                  <a:close/>
                  <a:moveTo>
                    <a:pt x="11862" y="809"/>
                  </a:moveTo>
                  <a:cubicBezTo>
                    <a:pt x="11753" y="613"/>
                    <a:pt x="11753" y="613"/>
                    <a:pt x="11753" y="613"/>
                  </a:cubicBezTo>
                  <a:cubicBezTo>
                    <a:pt x="12055" y="445"/>
                    <a:pt x="12375" y="310"/>
                    <a:pt x="12704" y="211"/>
                  </a:cubicBezTo>
                  <a:cubicBezTo>
                    <a:pt x="12769" y="426"/>
                    <a:pt x="12769" y="426"/>
                    <a:pt x="12769" y="426"/>
                  </a:cubicBezTo>
                  <a:cubicBezTo>
                    <a:pt x="12454" y="520"/>
                    <a:pt x="12150" y="649"/>
                    <a:pt x="11862" y="809"/>
                  </a:cubicBezTo>
                  <a:close/>
                  <a:moveTo>
                    <a:pt x="34330" y="546"/>
                  </a:moveTo>
                  <a:cubicBezTo>
                    <a:pt x="34024" y="427"/>
                    <a:pt x="33705" y="341"/>
                    <a:pt x="33380" y="291"/>
                  </a:cubicBezTo>
                  <a:cubicBezTo>
                    <a:pt x="33414" y="69"/>
                    <a:pt x="33414" y="69"/>
                    <a:pt x="33414" y="69"/>
                  </a:cubicBezTo>
                  <a:cubicBezTo>
                    <a:pt x="33755" y="121"/>
                    <a:pt x="34091" y="211"/>
                    <a:pt x="34412" y="337"/>
                  </a:cubicBezTo>
                  <a:lnTo>
                    <a:pt x="34330" y="546"/>
                  </a:lnTo>
                  <a:close/>
                  <a:moveTo>
                    <a:pt x="31428" y="412"/>
                  </a:moveTo>
                  <a:cubicBezTo>
                    <a:pt x="31366" y="196"/>
                    <a:pt x="31366" y="196"/>
                    <a:pt x="31366" y="196"/>
                  </a:cubicBezTo>
                  <a:cubicBezTo>
                    <a:pt x="31696" y="102"/>
                    <a:pt x="32039" y="43"/>
                    <a:pt x="32383" y="22"/>
                  </a:cubicBezTo>
                  <a:cubicBezTo>
                    <a:pt x="32397" y="246"/>
                    <a:pt x="32397" y="246"/>
                    <a:pt x="32397" y="246"/>
                  </a:cubicBezTo>
                  <a:cubicBezTo>
                    <a:pt x="32069" y="266"/>
                    <a:pt x="31742" y="322"/>
                    <a:pt x="31428" y="412"/>
                  </a:cubicBezTo>
                  <a:close/>
                  <a:moveTo>
                    <a:pt x="14719" y="283"/>
                  </a:moveTo>
                  <a:cubicBezTo>
                    <a:pt x="14396" y="237"/>
                    <a:pt x="14061" y="225"/>
                    <a:pt x="13736" y="249"/>
                  </a:cubicBezTo>
                  <a:cubicBezTo>
                    <a:pt x="13720" y="25"/>
                    <a:pt x="13720" y="25"/>
                    <a:pt x="13720" y="25"/>
                  </a:cubicBezTo>
                  <a:cubicBezTo>
                    <a:pt x="14061" y="0"/>
                    <a:pt x="14412" y="12"/>
                    <a:pt x="14751" y="61"/>
                  </a:cubicBezTo>
                  <a:lnTo>
                    <a:pt x="14719" y="28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5A254140-FBC6-5BF3-8027-567B3D12A4B1}"/>
                </a:ext>
              </a:extLst>
            </p:cNvPr>
            <p:cNvGrpSpPr/>
            <p:nvPr/>
          </p:nvGrpSpPr>
          <p:grpSpPr>
            <a:xfrm>
              <a:off x="2123738" y="3120142"/>
              <a:ext cx="977488" cy="977488"/>
              <a:chOff x="7205655" y="3962305"/>
              <a:chExt cx="962300" cy="962300"/>
            </a:xfrm>
          </p:grpSpPr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24A48FE8-621D-076F-8370-115853B30722}"/>
                  </a:ext>
                </a:extLst>
              </p:cNvPr>
              <p:cNvSpPr/>
              <p:nvPr/>
            </p:nvSpPr>
            <p:spPr>
              <a:xfrm>
                <a:off x="7205655" y="3962305"/>
                <a:ext cx="962300" cy="96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53125B04-FDF0-C91D-F9CC-4DC374D1A7CE}"/>
                  </a:ext>
                </a:extLst>
              </p:cNvPr>
              <p:cNvSpPr/>
              <p:nvPr/>
            </p:nvSpPr>
            <p:spPr>
              <a:xfrm>
                <a:off x="7377690" y="4134340"/>
                <a:ext cx="618230" cy="6182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90500" sx="98000" sy="98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C7BFA0FC-0E46-B174-9977-515F382BDF9A}"/>
                </a:ext>
              </a:extLst>
            </p:cNvPr>
            <p:cNvGrpSpPr/>
            <p:nvPr/>
          </p:nvGrpSpPr>
          <p:grpSpPr>
            <a:xfrm>
              <a:off x="3873710" y="3120142"/>
              <a:ext cx="977488" cy="977488"/>
              <a:chOff x="7205655" y="3962305"/>
              <a:chExt cx="962300" cy="962300"/>
            </a:xfrm>
          </p:grpSpPr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E9494634-E5B8-7DB0-50DA-24E84905269A}"/>
                  </a:ext>
                </a:extLst>
              </p:cNvPr>
              <p:cNvSpPr/>
              <p:nvPr/>
            </p:nvSpPr>
            <p:spPr>
              <a:xfrm>
                <a:off x="7205655" y="3962305"/>
                <a:ext cx="962300" cy="962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8520C0B4-D642-F367-95DA-6C02E3D4D154}"/>
                  </a:ext>
                </a:extLst>
              </p:cNvPr>
              <p:cNvSpPr/>
              <p:nvPr/>
            </p:nvSpPr>
            <p:spPr>
              <a:xfrm>
                <a:off x="7377690" y="4134340"/>
                <a:ext cx="618230" cy="6182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90500" sx="98000" sy="98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41501A35-32E9-6555-61F4-6BFA5BB497F4}"/>
                </a:ext>
              </a:extLst>
            </p:cNvPr>
            <p:cNvGrpSpPr/>
            <p:nvPr/>
          </p:nvGrpSpPr>
          <p:grpSpPr>
            <a:xfrm>
              <a:off x="5607256" y="3120142"/>
              <a:ext cx="977488" cy="977488"/>
              <a:chOff x="7205655" y="3962305"/>
              <a:chExt cx="962300" cy="962300"/>
            </a:xfrm>
          </p:grpSpPr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6C7BB988-D6CC-F212-8240-B19FE3A51443}"/>
                  </a:ext>
                </a:extLst>
              </p:cNvPr>
              <p:cNvSpPr/>
              <p:nvPr/>
            </p:nvSpPr>
            <p:spPr>
              <a:xfrm>
                <a:off x="7205655" y="3962305"/>
                <a:ext cx="962300" cy="962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68D1ABD1-8E62-65B3-16CA-D51B42C283C8}"/>
                  </a:ext>
                </a:extLst>
              </p:cNvPr>
              <p:cNvSpPr/>
              <p:nvPr/>
            </p:nvSpPr>
            <p:spPr>
              <a:xfrm>
                <a:off x="7377690" y="4134340"/>
                <a:ext cx="618230" cy="6182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90500" sx="98000" sy="98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EF2A8CBB-51A8-06E7-802D-09122A0FEF16}"/>
                </a:ext>
              </a:extLst>
            </p:cNvPr>
            <p:cNvGrpSpPr/>
            <p:nvPr/>
          </p:nvGrpSpPr>
          <p:grpSpPr>
            <a:xfrm>
              <a:off x="7340804" y="3120142"/>
              <a:ext cx="977488" cy="977488"/>
              <a:chOff x="7205655" y="3962305"/>
              <a:chExt cx="962300" cy="962300"/>
            </a:xfrm>
          </p:grpSpPr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D13FAF5D-3FC6-685C-F31B-E80B2C671A2D}"/>
                  </a:ext>
                </a:extLst>
              </p:cNvPr>
              <p:cNvSpPr/>
              <p:nvPr/>
            </p:nvSpPr>
            <p:spPr>
              <a:xfrm>
                <a:off x="7205655" y="3962305"/>
                <a:ext cx="962300" cy="962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E06A6EE6-C0F5-9DAB-4CCB-D1EEBB75FD0B}"/>
                  </a:ext>
                </a:extLst>
              </p:cNvPr>
              <p:cNvSpPr/>
              <p:nvPr/>
            </p:nvSpPr>
            <p:spPr>
              <a:xfrm>
                <a:off x="7377690" y="4134340"/>
                <a:ext cx="618230" cy="6182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90500" sx="98000" sy="98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EEE0069D-96EC-42F5-947C-A4D5EDBF7E5E}"/>
                </a:ext>
              </a:extLst>
            </p:cNvPr>
            <p:cNvGrpSpPr/>
            <p:nvPr/>
          </p:nvGrpSpPr>
          <p:grpSpPr>
            <a:xfrm>
              <a:off x="9080703" y="3120142"/>
              <a:ext cx="977488" cy="977488"/>
              <a:chOff x="7205655" y="3962305"/>
              <a:chExt cx="962300" cy="96230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75A789C8-9DAF-8D00-F74C-608860B95696}"/>
                  </a:ext>
                </a:extLst>
              </p:cNvPr>
              <p:cNvSpPr/>
              <p:nvPr/>
            </p:nvSpPr>
            <p:spPr>
              <a:xfrm>
                <a:off x="7205655" y="3962305"/>
                <a:ext cx="962300" cy="9623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3F6F3B64-FF2C-773A-4356-78C9BF2D11F8}"/>
                  </a:ext>
                </a:extLst>
              </p:cNvPr>
              <p:cNvSpPr/>
              <p:nvPr/>
            </p:nvSpPr>
            <p:spPr>
              <a:xfrm>
                <a:off x="7377690" y="4134340"/>
                <a:ext cx="618230" cy="6182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90500" sx="98000" sy="98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  <p:sp>
        <p:nvSpPr>
          <p:cNvPr id="306" name="TextBox 305">
            <a:extLst>
              <a:ext uri="{FF2B5EF4-FFF2-40B4-BE49-F238E27FC236}">
                <a16:creationId xmlns:a16="http://schemas.microsoft.com/office/drawing/2014/main" id="{A914075E-D712-ECDE-4363-8763CC439E73}"/>
              </a:ext>
            </a:extLst>
          </p:cNvPr>
          <p:cNvSpPr txBox="1"/>
          <p:nvPr/>
        </p:nvSpPr>
        <p:spPr>
          <a:xfrm>
            <a:off x="2960729" y="545693"/>
            <a:ext cx="6270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Roadmap Infographic</a:t>
            </a:r>
            <a:endParaRPr lang="en-ID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556506F8-2333-D476-F9D7-E1225EC5EE38}"/>
              </a:ext>
            </a:extLst>
          </p:cNvPr>
          <p:cNvGrpSpPr/>
          <p:nvPr/>
        </p:nvGrpSpPr>
        <p:grpSpPr>
          <a:xfrm>
            <a:off x="1532977" y="2519650"/>
            <a:ext cx="9126046" cy="2178473"/>
            <a:chOff x="1532977" y="2519650"/>
            <a:chExt cx="9126046" cy="2178473"/>
          </a:xfrm>
        </p:grpSpPr>
        <p:sp>
          <p:nvSpPr>
            <p:cNvPr id="301" name="Google Shape;1239;p43">
              <a:extLst>
                <a:ext uri="{FF2B5EF4-FFF2-40B4-BE49-F238E27FC236}">
                  <a16:creationId xmlns:a16="http://schemas.microsoft.com/office/drawing/2014/main" id="{C23B9269-EFAE-A3C3-B7D8-13E6108467D3}"/>
                </a:ext>
              </a:extLst>
            </p:cNvPr>
            <p:cNvSpPr/>
            <p:nvPr/>
          </p:nvSpPr>
          <p:spPr>
            <a:xfrm rot="10800000">
              <a:off x="1532977" y="2519650"/>
              <a:ext cx="9126046" cy="2178473"/>
            </a:xfrm>
            <a:custGeom>
              <a:avLst/>
              <a:gdLst/>
              <a:ahLst/>
              <a:cxnLst/>
              <a:rect l="l" t="t" r="r" b="b"/>
              <a:pathLst>
                <a:path w="48886" h="11663" extrusionOk="0">
                  <a:moveTo>
                    <a:pt x="46528" y="5832"/>
                  </a:moveTo>
                  <a:cubicBezTo>
                    <a:pt x="46528" y="5832"/>
                    <a:pt x="46528" y="5832"/>
                    <a:pt x="46528" y="5832"/>
                  </a:cubicBezTo>
                  <a:cubicBezTo>
                    <a:pt x="46528" y="6315"/>
                    <a:pt x="46431" y="6769"/>
                    <a:pt x="46255" y="7184"/>
                  </a:cubicBezTo>
                  <a:cubicBezTo>
                    <a:pt x="45993" y="7805"/>
                    <a:pt x="45551" y="8338"/>
                    <a:pt x="44995" y="8713"/>
                  </a:cubicBezTo>
                  <a:cubicBezTo>
                    <a:pt x="44440" y="9088"/>
                    <a:pt x="43777" y="9305"/>
                    <a:pt x="43054" y="9306"/>
                  </a:cubicBezTo>
                  <a:cubicBezTo>
                    <a:pt x="43054" y="9306"/>
                    <a:pt x="43054" y="9306"/>
                    <a:pt x="43054" y="9306"/>
                  </a:cubicBezTo>
                  <a:cubicBezTo>
                    <a:pt x="42571" y="9306"/>
                    <a:pt x="42117" y="9209"/>
                    <a:pt x="41702" y="9033"/>
                  </a:cubicBezTo>
                  <a:cubicBezTo>
                    <a:pt x="41080" y="8770"/>
                    <a:pt x="40547" y="8328"/>
                    <a:pt x="40172" y="7773"/>
                  </a:cubicBezTo>
                  <a:cubicBezTo>
                    <a:pt x="39798" y="7217"/>
                    <a:pt x="39580" y="6555"/>
                    <a:pt x="39580" y="5832"/>
                  </a:cubicBezTo>
                  <a:cubicBezTo>
                    <a:pt x="39580" y="5030"/>
                    <a:pt x="39416" y="4260"/>
                    <a:pt x="39121" y="3561"/>
                  </a:cubicBezTo>
                  <a:cubicBezTo>
                    <a:pt x="38677" y="2513"/>
                    <a:pt x="37940" y="1625"/>
                    <a:pt x="37009" y="997"/>
                  </a:cubicBezTo>
                  <a:cubicBezTo>
                    <a:pt x="36080" y="368"/>
                    <a:pt x="34952" y="0"/>
                    <a:pt x="33748" y="0"/>
                  </a:cubicBezTo>
                  <a:cubicBezTo>
                    <a:pt x="33748" y="0"/>
                    <a:pt x="33748" y="0"/>
                    <a:pt x="33748" y="0"/>
                  </a:cubicBezTo>
                  <a:cubicBezTo>
                    <a:pt x="32946" y="0"/>
                    <a:pt x="32176" y="163"/>
                    <a:pt x="31478" y="459"/>
                  </a:cubicBezTo>
                  <a:cubicBezTo>
                    <a:pt x="30430" y="902"/>
                    <a:pt x="29542" y="1640"/>
                    <a:pt x="28914" y="2570"/>
                  </a:cubicBezTo>
                  <a:cubicBezTo>
                    <a:pt x="28285" y="3500"/>
                    <a:pt x="27916" y="4628"/>
                    <a:pt x="27917" y="5832"/>
                  </a:cubicBezTo>
                  <a:cubicBezTo>
                    <a:pt x="27917" y="6315"/>
                    <a:pt x="27820" y="6769"/>
                    <a:pt x="27644" y="7184"/>
                  </a:cubicBezTo>
                  <a:cubicBezTo>
                    <a:pt x="27382" y="7805"/>
                    <a:pt x="26939" y="8338"/>
                    <a:pt x="26384" y="8713"/>
                  </a:cubicBezTo>
                  <a:cubicBezTo>
                    <a:pt x="25828" y="9088"/>
                    <a:pt x="25166" y="9305"/>
                    <a:pt x="24443" y="9306"/>
                  </a:cubicBezTo>
                  <a:cubicBezTo>
                    <a:pt x="24443" y="9306"/>
                    <a:pt x="24443" y="9306"/>
                    <a:pt x="24443" y="9306"/>
                  </a:cubicBezTo>
                  <a:cubicBezTo>
                    <a:pt x="23960" y="9306"/>
                    <a:pt x="23506" y="9209"/>
                    <a:pt x="23091" y="9033"/>
                  </a:cubicBezTo>
                  <a:cubicBezTo>
                    <a:pt x="22469" y="8770"/>
                    <a:pt x="21936" y="8328"/>
                    <a:pt x="21561" y="7773"/>
                  </a:cubicBezTo>
                  <a:cubicBezTo>
                    <a:pt x="21186" y="7217"/>
                    <a:pt x="20969" y="6555"/>
                    <a:pt x="20969" y="5832"/>
                  </a:cubicBezTo>
                  <a:cubicBezTo>
                    <a:pt x="20969" y="5030"/>
                    <a:pt x="20805" y="4260"/>
                    <a:pt x="20510" y="3561"/>
                  </a:cubicBezTo>
                  <a:cubicBezTo>
                    <a:pt x="20066" y="2513"/>
                    <a:pt x="19328" y="1625"/>
                    <a:pt x="18398" y="997"/>
                  </a:cubicBezTo>
                  <a:cubicBezTo>
                    <a:pt x="17469" y="368"/>
                    <a:pt x="16341" y="0"/>
                    <a:pt x="15137" y="0"/>
                  </a:cubicBezTo>
                  <a:cubicBezTo>
                    <a:pt x="15137" y="0"/>
                    <a:pt x="15137" y="0"/>
                    <a:pt x="15137" y="0"/>
                  </a:cubicBezTo>
                  <a:cubicBezTo>
                    <a:pt x="14335" y="0"/>
                    <a:pt x="13565" y="163"/>
                    <a:pt x="12867" y="459"/>
                  </a:cubicBezTo>
                  <a:cubicBezTo>
                    <a:pt x="11819" y="902"/>
                    <a:pt x="10931" y="1640"/>
                    <a:pt x="10302" y="2570"/>
                  </a:cubicBezTo>
                  <a:cubicBezTo>
                    <a:pt x="9674" y="3500"/>
                    <a:pt x="9305" y="4628"/>
                    <a:pt x="9306" y="5832"/>
                  </a:cubicBezTo>
                  <a:cubicBezTo>
                    <a:pt x="9306" y="6315"/>
                    <a:pt x="9209" y="6769"/>
                    <a:pt x="9033" y="7184"/>
                  </a:cubicBezTo>
                  <a:cubicBezTo>
                    <a:pt x="8771" y="7805"/>
                    <a:pt x="8328" y="8338"/>
                    <a:pt x="7773" y="8713"/>
                  </a:cubicBezTo>
                  <a:cubicBezTo>
                    <a:pt x="7217" y="9088"/>
                    <a:pt x="6555" y="9305"/>
                    <a:pt x="5832" y="9306"/>
                  </a:cubicBezTo>
                  <a:cubicBezTo>
                    <a:pt x="5832" y="9306"/>
                    <a:pt x="5832" y="9306"/>
                    <a:pt x="5832" y="9306"/>
                  </a:cubicBezTo>
                  <a:cubicBezTo>
                    <a:pt x="5349" y="9306"/>
                    <a:pt x="4895" y="9209"/>
                    <a:pt x="4480" y="9033"/>
                  </a:cubicBezTo>
                  <a:cubicBezTo>
                    <a:pt x="3858" y="8770"/>
                    <a:pt x="3325" y="8328"/>
                    <a:pt x="2950" y="7773"/>
                  </a:cubicBezTo>
                  <a:cubicBezTo>
                    <a:pt x="2575" y="7217"/>
                    <a:pt x="2358" y="6555"/>
                    <a:pt x="2358" y="5832"/>
                  </a:cubicBezTo>
                  <a:cubicBezTo>
                    <a:pt x="0" y="5832"/>
                    <a:pt x="0" y="5832"/>
                    <a:pt x="0" y="5832"/>
                  </a:cubicBezTo>
                  <a:cubicBezTo>
                    <a:pt x="0" y="6633"/>
                    <a:pt x="163" y="7403"/>
                    <a:pt x="459" y="8102"/>
                  </a:cubicBezTo>
                  <a:cubicBezTo>
                    <a:pt x="903" y="9150"/>
                    <a:pt x="1640" y="10038"/>
                    <a:pt x="2570" y="10666"/>
                  </a:cubicBezTo>
                  <a:cubicBezTo>
                    <a:pt x="3500" y="11295"/>
                    <a:pt x="4628" y="11663"/>
                    <a:pt x="5832" y="11663"/>
                  </a:cubicBezTo>
                  <a:cubicBezTo>
                    <a:pt x="5832" y="11663"/>
                    <a:pt x="5832" y="11663"/>
                    <a:pt x="5832" y="11663"/>
                  </a:cubicBezTo>
                  <a:cubicBezTo>
                    <a:pt x="6634" y="11663"/>
                    <a:pt x="7404" y="11500"/>
                    <a:pt x="8102" y="11204"/>
                  </a:cubicBezTo>
                  <a:cubicBezTo>
                    <a:pt x="9150" y="10761"/>
                    <a:pt x="10038" y="10023"/>
                    <a:pt x="10666" y="9093"/>
                  </a:cubicBezTo>
                  <a:cubicBezTo>
                    <a:pt x="11295" y="8164"/>
                    <a:pt x="11664" y="7035"/>
                    <a:pt x="11663" y="5832"/>
                  </a:cubicBezTo>
                  <a:cubicBezTo>
                    <a:pt x="11663" y="5832"/>
                    <a:pt x="11663" y="5832"/>
                    <a:pt x="11663" y="5832"/>
                  </a:cubicBezTo>
                  <a:cubicBezTo>
                    <a:pt x="11663" y="5349"/>
                    <a:pt x="11760" y="4895"/>
                    <a:pt x="11936" y="4480"/>
                  </a:cubicBezTo>
                  <a:cubicBezTo>
                    <a:pt x="12198" y="3858"/>
                    <a:pt x="12641" y="3325"/>
                    <a:pt x="13196" y="2950"/>
                  </a:cubicBezTo>
                  <a:cubicBezTo>
                    <a:pt x="13752" y="2575"/>
                    <a:pt x="14414" y="2358"/>
                    <a:pt x="15137" y="2357"/>
                  </a:cubicBezTo>
                  <a:cubicBezTo>
                    <a:pt x="15137" y="2357"/>
                    <a:pt x="15137" y="2357"/>
                    <a:pt x="15137" y="2357"/>
                  </a:cubicBezTo>
                  <a:cubicBezTo>
                    <a:pt x="15620" y="2358"/>
                    <a:pt x="16074" y="2455"/>
                    <a:pt x="16489" y="2630"/>
                  </a:cubicBezTo>
                  <a:cubicBezTo>
                    <a:pt x="17111" y="2893"/>
                    <a:pt x="17644" y="3335"/>
                    <a:pt x="18019" y="3890"/>
                  </a:cubicBezTo>
                  <a:cubicBezTo>
                    <a:pt x="18393" y="4446"/>
                    <a:pt x="18611" y="5108"/>
                    <a:pt x="18611" y="5832"/>
                  </a:cubicBezTo>
                  <a:cubicBezTo>
                    <a:pt x="18611" y="5832"/>
                    <a:pt x="18611" y="5832"/>
                    <a:pt x="18611" y="5832"/>
                  </a:cubicBezTo>
                  <a:cubicBezTo>
                    <a:pt x="18611" y="6633"/>
                    <a:pt x="18775" y="7403"/>
                    <a:pt x="19070" y="8102"/>
                  </a:cubicBezTo>
                  <a:cubicBezTo>
                    <a:pt x="19514" y="9150"/>
                    <a:pt x="20251" y="10038"/>
                    <a:pt x="21182" y="10666"/>
                  </a:cubicBezTo>
                  <a:cubicBezTo>
                    <a:pt x="22111" y="11295"/>
                    <a:pt x="23239" y="11663"/>
                    <a:pt x="24443" y="11663"/>
                  </a:cubicBezTo>
                  <a:cubicBezTo>
                    <a:pt x="24443" y="11663"/>
                    <a:pt x="24443" y="11663"/>
                    <a:pt x="24443" y="11663"/>
                  </a:cubicBezTo>
                  <a:cubicBezTo>
                    <a:pt x="25245" y="11663"/>
                    <a:pt x="26015" y="11500"/>
                    <a:pt x="26713" y="11204"/>
                  </a:cubicBezTo>
                  <a:cubicBezTo>
                    <a:pt x="27761" y="10761"/>
                    <a:pt x="28649" y="10023"/>
                    <a:pt x="29278" y="9093"/>
                  </a:cubicBezTo>
                  <a:cubicBezTo>
                    <a:pt x="29906" y="8164"/>
                    <a:pt x="30275" y="7035"/>
                    <a:pt x="30274" y="5832"/>
                  </a:cubicBezTo>
                  <a:cubicBezTo>
                    <a:pt x="30274" y="5832"/>
                    <a:pt x="30274" y="5832"/>
                    <a:pt x="30274" y="5832"/>
                  </a:cubicBezTo>
                  <a:cubicBezTo>
                    <a:pt x="30274" y="5349"/>
                    <a:pt x="30371" y="4895"/>
                    <a:pt x="30547" y="4480"/>
                  </a:cubicBezTo>
                  <a:cubicBezTo>
                    <a:pt x="30809" y="3858"/>
                    <a:pt x="31252" y="3325"/>
                    <a:pt x="31807" y="2950"/>
                  </a:cubicBezTo>
                  <a:cubicBezTo>
                    <a:pt x="32363" y="2575"/>
                    <a:pt x="33025" y="2358"/>
                    <a:pt x="33748" y="2357"/>
                  </a:cubicBezTo>
                  <a:cubicBezTo>
                    <a:pt x="33748" y="2357"/>
                    <a:pt x="33748" y="2357"/>
                    <a:pt x="33748" y="2357"/>
                  </a:cubicBezTo>
                  <a:cubicBezTo>
                    <a:pt x="34231" y="2358"/>
                    <a:pt x="34685" y="2455"/>
                    <a:pt x="35100" y="2630"/>
                  </a:cubicBezTo>
                  <a:cubicBezTo>
                    <a:pt x="35722" y="2893"/>
                    <a:pt x="36255" y="3335"/>
                    <a:pt x="36630" y="3890"/>
                  </a:cubicBezTo>
                  <a:cubicBezTo>
                    <a:pt x="37005" y="4446"/>
                    <a:pt x="37222" y="5108"/>
                    <a:pt x="37222" y="5832"/>
                  </a:cubicBezTo>
                  <a:cubicBezTo>
                    <a:pt x="37222" y="5832"/>
                    <a:pt x="37222" y="5832"/>
                    <a:pt x="37222" y="5832"/>
                  </a:cubicBezTo>
                  <a:cubicBezTo>
                    <a:pt x="37222" y="6633"/>
                    <a:pt x="37386" y="7403"/>
                    <a:pt x="37681" y="8102"/>
                  </a:cubicBezTo>
                  <a:cubicBezTo>
                    <a:pt x="38125" y="9150"/>
                    <a:pt x="38863" y="10038"/>
                    <a:pt x="39793" y="10666"/>
                  </a:cubicBezTo>
                  <a:cubicBezTo>
                    <a:pt x="40722" y="11295"/>
                    <a:pt x="41850" y="11663"/>
                    <a:pt x="43054" y="11663"/>
                  </a:cubicBezTo>
                  <a:cubicBezTo>
                    <a:pt x="43054" y="11663"/>
                    <a:pt x="43054" y="11663"/>
                    <a:pt x="43054" y="11663"/>
                  </a:cubicBezTo>
                  <a:cubicBezTo>
                    <a:pt x="43856" y="11663"/>
                    <a:pt x="44626" y="11500"/>
                    <a:pt x="45324" y="11204"/>
                  </a:cubicBezTo>
                  <a:cubicBezTo>
                    <a:pt x="46372" y="10761"/>
                    <a:pt x="47260" y="10023"/>
                    <a:pt x="47889" y="9093"/>
                  </a:cubicBezTo>
                  <a:cubicBezTo>
                    <a:pt x="48517" y="8164"/>
                    <a:pt x="48886" y="7035"/>
                    <a:pt x="48885" y="5832"/>
                  </a:cubicBezTo>
                  <a:lnTo>
                    <a:pt x="46528" y="5832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1240;p43">
              <a:extLst>
                <a:ext uri="{FF2B5EF4-FFF2-40B4-BE49-F238E27FC236}">
                  <a16:creationId xmlns:a16="http://schemas.microsoft.com/office/drawing/2014/main" id="{5E71961C-84EA-3A00-CA5D-AC7EFC24E9D6}"/>
                </a:ext>
              </a:extLst>
            </p:cNvPr>
            <p:cNvSpPr/>
            <p:nvPr/>
          </p:nvSpPr>
          <p:spPr>
            <a:xfrm rot="10800000">
              <a:off x="1732449" y="2719118"/>
              <a:ext cx="8727111" cy="1781946"/>
            </a:xfrm>
            <a:custGeom>
              <a:avLst/>
              <a:gdLst/>
              <a:ahLst/>
              <a:cxnLst/>
              <a:rect l="l" t="t" r="r" b="b"/>
              <a:pathLst>
                <a:path w="46752" h="9543" extrusionOk="0">
                  <a:moveTo>
                    <a:pt x="23376" y="9543"/>
                  </a:moveTo>
                  <a:cubicBezTo>
                    <a:pt x="23095" y="9543"/>
                    <a:pt x="22814" y="9518"/>
                    <a:pt x="22539" y="9469"/>
                  </a:cubicBezTo>
                  <a:cubicBezTo>
                    <a:pt x="22578" y="9248"/>
                    <a:pt x="22578" y="9248"/>
                    <a:pt x="22578" y="9248"/>
                  </a:cubicBezTo>
                  <a:cubicBezTo>
                    <a:pt x="22900" y="9305"/>
                    <a:pt x="23233" y="9327"/>
                    <a:pt x="23560" y="9314"/>
                  </a:cubicBezTo>
                  <a:cubicBezTo>
                    <a:pt x="23569" y="9539"/>
                    <a:pt x="23569" y="9539"/>
                    <a:pt x="23569" y="9539"/>
                  </a:cubicBezTo>
                  <a:cubicBezTo>
                    <a:pt x="23505" y="9541"/>
                    <a:pt x="23441" y="9542"/>
                    <a:pt x="23376" y="9543"/>
                  </a:cubicBezTo>
                  <a:close/>
                  <a:moveTo>
                    <a:pt x="4905" y="9541"/>
                  </a:moveTo>
                  <a:cubicBezTo>
                    <a:pt x="4899" y="9316"/>
                    <a:pt x="4899" y="9316"/>
                    <a:pt x="4899" y="9316"/>
                  </a:cubicBezTo>
                  <a:cubicBezTo>
                    <a:pt x="5228" y="9307"/>
                    <a:pt x="5556" y="9261"/>
                    <a:pt x="5873" y="9182"/>
                  </a:cubicBezTo>
                  <a:cubicBezTo>
                    <a:pt x="5927" y="9400"/>
                    <a:pt x="5927" y="9400"/>
                    <a:pt x="5927" y="9400"/>
                  </a:cubicBezTo>
                  <a:cubicBezTo>
                    <a:pt x="5595" y="9483"/>
                    <a:pt x="5251" y="9531"/>
                    <a:pt x="4905" y="9541"/>
                  </a:cubicBezTo>
                  <a:close/>
                  <a:moveTo>
                    <a:pt x="42232" y="9536"/>
                  </a:moveTo>
                  <a:cubicBezTo>
                    <a:pt x="42221" y="9312"/>
                    <a:pt x="42221" y="9312"/>
                    <a:pt x="42221" y="9312"/>
                  </a:cubicBezTo>
                  <a:cubicBezTo>
                    <a:pt x="42550" y="9296"/>
                    <a:pt x="42876" y="9243"/>
                    <a:pt x="43192" y="9157"/>
                  </a:cubicBezTo>
                  <a:cubicBezTo>
                    <a:pt x="43251" y="9373"/>
                    <a:pt x="43251" y="9373"/>
                    <a:pt x="43251" y="9373"/>
                  </a:cubicBezTo>
                  <a:cubicBezTo>
                    <a:pt x="42920" y="9464"/>
                    <a:pt x="42577" y="9519"/>
                    <a:pt x="42232" y="9536"/>
                  </a:cubicBezTo>
                  <a:close/>
                  <a:moveTo>
                    <a:pt x="41202" y="9478"/>
                  </a:moveTo>
                  <a:cubicBezTo>
                    <a:pt x="40862" y="9422"/>
                    <a:pt x="40527" y="9328"/>
                    <a:pt x="40207" y="9199"/>
                  </a:cubicBezTo>
                  <a:cubicBezTo>
                    <a:pt x="40291" y="8991"/>
                    <a:pt x="40291" y="8991"/>
                    <a:pt x="40291" y="8991"/>
                  </a:cubicBezTo>
                  <a:cubicBezTo>
                    <a:pt x="40596" y="9114"/>
                    <a:pt x="40915" y="9203"/>
                    <a:pt x="41238" y="9257"/>
                  </a:cubicBezTo>
                  <a:lnTo>
                    <a:pt x="41202" y="9478"/>
                  </a:lnTo>
                  <a:close/>
                  <a:moveTo>
                    <a:pt x="3876" y="9460"/>
                  </a:moveTo>
                  <a:cubicBezTo>
                    <a:pt x="3537" y="9396"/>
                    <a:pt x="3205" y="9295"/>
                    <a:pt x="2888" y="9159"/>
                  </a:cubicBezTo>
                  <a:cubicBezTo>
                    <a:pt x="2977" y="8953"/>
                    <a:pt x="2977" y="8953"/>
                    <a:pt x="2977" y="8953"/>
                  </a:cubicBezTo>
                  <a:cubicBezTo>
                    <a:pt x="3279" y="9082"/>
                    <a:pt x="3595" y="9178"/>
                    <a:pt x="3918" y="9239"/>
                  </a:cubicBezTo>
                  <a:lnTo>
                    <a:pt x="3876" y="9460"/>
                  </a:lnTo>
                  <a:close/>
                  <a:moveTo>
                    <a:pt x="24590" y="9386"/>
                  </a:moveTo>
                  <a:cubicBezTo>
                    <a:pt x="24533" y="9169"/>
                    <a:pt x="24533" y="9169"/>
                    <a:pt x="24533" y="9169"/>
                  </a:cubicBezTo>
                  <a:cubicBezTo>
                    <a:pt x="24850" y="9086"/>
                    <a:pt x="25159" y="8968"/>
                    <a:pt x="25451" y="8817"/>
                  </a:cubicBezTo>
                  <a:cubicBezTo>
                    <a:pt x="25554" y="9017"/>
                    <a:pt x="25554" y="9017"/>
                    <a:pt x="25554" y="9017"/>
                  </a:cubicBezTo>
                  <a:cubicBezTo>
                    <a:pt x="25247" y="9175"/>
                    <a:pt x="24922" y="9299"/>
                    <a:pt x="24590" y="9386"/>
                  </a:cubicBezTo>
                  <a:close/>
                  <a:moveTo>
                    <a:pt x="21548" y="9179"/>
                  </a:moveTo>
                  <a:cubicBezTo>
                    <a:pt x="21230" y="9047"/>
                    <a:pt x="20926" y="8880"/>
                    <a:pt x="20643" y="8682"/>
                  </a:cubicBezTo>
                  <a:cubicBezTo>
                    <a:pt x="20772" y="8498"/>
                    <a:pt x="20772" y="8498"/>
                    <a:pt x="20772" y="8498"/>
                  </a:cubicBezTo>
                  <a:cubicBezTo>
                    <a:pt x="21041" y="8687"/>
                    <a:pt x="21331" y="8846"/>
                    <a:pt x="21634" y="8972"/>
                  </a:cubicBezTo>
                  <a:lnTo>
                    <a:pt x="21548" y="9179"/>
                  </a:lnTo>
                  <a:close/>
                  <a:moveTo>
                    <a:pt x="6896" y="9041"/>
                  </a:moveTo>
                  <a:cubicBezTo>
                    <a:pt x="6795" y="8840"/>
                    <a:pt x="6795" y="8840"/>
                    <a:pt x="6795" y="8840"/>
                  </a:cubicBezTo>
                  <a:cubicBezTo>
                    <a:pt x="7088" y="8693"/>
                    <a:pt x="7366" y="8514"/>
                    <a:pt x="7622" y="8307"/>
                  </a:cubicBezTo>
                  <a:cubicBezTo>
                    <a:pt x="7763" y="8481"/>
                    <a:pt x="7763" y="8481"/>
                    <a:pt x="7763" y="8481"/>
                  </a:cubicBezTo>
                  <a:cubicBezTo>
                    <a:pt x="7495" y="8699"/>
                    <a:pt x="7203" y="8887"/>
                    <a:pt x="6896" y="9041"/>
                  </a:cubicBezTo>
                  <a:close/>
                  <a:moveTo>
                    <a:pt x="44211" y="8993"/>
                  </a:moveTo>
                  <a:cubicBezTo>
                    <a:pt x="44106" y="8794"/>
                    <a:pt x="44106" y="8794"/>
                    <a:pt x="44106" y="8794"/>
                  </a:cubicBezTo>
                  <a:cubicBezTo>
                    <a:pt x="44396" y="8641"/>
                    <a:pt x="44670" y="8456"/>
                    <a:pt x="44921" y="8243"/>
                  </a:cubicBezTo>
                  <a:cubicBezTo>
                    <a:pt x="45066" y="8414"/>
                    <a:pt x="45066" y="8414"/>
                    <a:pt x="45066" y="8414"/>
                  </a:cubicBezTo>
                  <a:cubicBezTo>
                    <a:pt x="44803" y="8637"/>
                    <a:pt x="44515" y="8832"/>
                    <a:pt x="44211" y="8993"/>
                  </a:cubicBezTo>
                  <a:close/>
                  <a:moveTo>
                    <a:pt x="39297" y="8711"/>
                  </a:moveTo>
                  <a:cubicBezTo>
                    <a:pt x="39013" y="8517"/>
                    <a:pt x="38750" y="8291"/>
                    <a:pt x="38513" y="8040"/>
                  </a:cubicBezTo>
                  <a:cubicBezTo>
                    <a:pt x="38677" y="7886"/>
                    <a:pt x="38677" y="7886"/>
                    <a:pt x="38677" y="7886"/>
                  </a:cubicBezTo>
                  <a:cubicBezTo>
                    <a:pt x="38902" y="8125"/>
                    <a:pt x="39154" y="8341"/>
                    <a:pt x="39424" y="8526"/>
                  </a:cubicBezTo>
                  <a:lnTo>
                    <a:pt x="39297" y="8711"/>
                  </a:lnTo>
                  <a:close/>
                  <a:moveTo>
                    <a:pt x="1989" y="8651"/>
                  </a:moveTo>
                  <a:cubicBezTo>
                    <a:pt x="1709" y="8450"/>
                    <a:pt x="1451" y="8219"/>
                    <a:pt x="1220" y="7962"/>
                  </a:cubicBezTo>
                  <a:cubicBezTo>
                    <a:pt x="1387" y="7812"/>
                    <a:pt x="1387" y="7812"/>
                    <a:pt x="1387" y="7812"/>
                  </a:cubicBezTo>
                  <a:cubicBezTo>
                    <a:pt x="1607" y="8057"/>
                    <a:pt x="1853" y="8277"/>
                    <a:pt x="2120" y="8469"/>
                  </a:cubicBezTo>
                  <a:lnTo>
                    <a:pt x="1989" y="8651"/>
                  </a:lnTo>
                  <a:close/>
                  <a:moveTo>
                    <a:pt x="26415" y="8448"/>
                  </a:moveTo>
                  <a:cubicBezTo>
                    <a:pt x="26271" y="8275"/>
                    <a:pt x="26271" y="8275"/>
                    <a:pt x="26271" y="8275"/>
                  </a:cubicBezTo>
                  <a:cubicBezTo>
                    <a:pt x="26524" y="8066"/>
                    <a:pt x="26755" y="7828"/>
                    <a:pt x="26957" y="7569"/>
                  </a:cubicBezTo>
                  <a:cubicBezTo>
                    <a:pt x="27134" y="7707"/>
                    <a:pt x="27134" y="7707"/>
                    <a:pt x="27134" y="7707"/>
                  </a:cubicBezTo>
                  <a:cubicBezTo>
                    <a:pt x="26922" y="7979"/>
                    <a:pt x="26680" y="8228"/>
                    <a:pt x="26415" y="8448"/>
                  </a:cubicBezTo>
                  <a:close/>
                  <a:moveTo>
                    <a:pt x="19867" y="8001"/>
                  </a:moveTo>
                  <a:cubicBezTo>
                    <a:pt x="19634" y="7748"/>
                    <a:pt x="19428" y="7468"/>
                    <a:pt x="19254" y="7171"/>
                  </a:cubicBezTo>
                  <a:cubicBezTo>
                    <a:pt x="19448" y="7058"/>
                    <a:pt x="19448" y="7058"/>
                    <a:pt x="19448" y="7058"/>
                  </a:cubicBezTo>
                  <a:cubicBezTo>
                    <a:pt x="19614" y="7341"/>
                    <a:pt x="19810" y="7608"/>
                    <a:pt x="20032" y="7849"/>
                  </a:cubicBezTo>
                  <a:lnTo>
                    <a:pt x="19867" y="8001"/>
                  </a:lnTo>
                  <a:close/>
                  <a:moveTo>
                    <a:pt x="8490" y="7749"/>
                  </a:moveTo>
                  <a:cubicBezTo>
                    <a:pt x="8315" y="7609"/>
                    <a:pt x="8315" y="7609"/>
                    <a:pt x="8315" y="7609"/>
                  </a:cubicBezTo>
                  <a:cubicBezTo>
                    <a:pt x="8520" y="7352"/>
                    <a:pt x="8697" y="7072"/>
                    <a:pt x="8842" y="6778"/>
                  </a:cubicBezTo>
                  <a:cubicBezTo>
                    <a:pt x="9043" y="6877"/>
                    <a:pt x="9043" y="6877"/>
                    <a:pt x="9043" y="6877"/>
                  </a:cubicBezTo>
                  <a:cubicBezTo>
                    <a:pt x="8892" y="7186"/>
                    <a:pt x="8705" y="7479"/>
                    <a:pt x="8490" y="7749"/>
                  </a:cubicBezTo>
                  <a:close/>
                  <a:moveTo>
                    <a:pt x="45777" y="7666"/>
                  </a:moveTo>
                  <a:cubicBezTo>
                    <a:pt x="45598" y="7530"/>
                    <a:pt x="45598" y="7530"/>
                    <a:pt x="45598" y="7530"/>
                  </a:cubicBezTo>
                  <a:cubicBezTo>
                    <a:pt x="45798" y="7268"/>
                    <a:pt x="45969" y="6985"/>
                    <a:pt x="46107" y="6688"/>
                  </a:cubicBezTo>
                  <a:cubicBezTo>
                    <a:pt x="46311" y="6782"/>
                    <a:pt x="46311" y="6782"/>
                    <a:pt x="46311" y="6782"/>
                  </a:cubicBezTo>
                  <a:cubicBezTo>
                    <a:pt x="46166" y="7094"/>
                    <a:pt x="45986" y="7391"/>
                    <a:pt x="45777" y="7666"/>
                  </a:cubicBezTo>
                  <a:close/>
                  <a:moveTo>
                    <a:pt x="37892" y="7216"/>
                  </a:moveTo>
                  <a:cubicBezTo>
                    <a:pt x="37715" y="6920"/>
                    <a:pt x="37571" y="6604"/>
                    <a:pt x="37462" y="6277"/>
                  </a:cubicBezTo>
                  <a:cubicBezTo>
                    <a:pt x="37675" y="6206"/>
                    <a:pt x="37675" y="6206"/>
                    <a:pt x="37675" y="6206"/>
                  </a:cubicBezTo>
                  <a:cubicBezTo>
                    <a:pt x="37779" y="6518"/>
                    <a:pt x="37916" y="6819"/>
                    <a:pt x="38085" y="7101"/>
                  </a:cubicBezTo>
                  <a:lnTo>
                    <a:pt x="37892" y="7216"/>
                  </a:lnTo>
                  <a:close/>
                  <a:moveTo>
                    <a:pt x="617" y="7125"/>
                  </a:moveTo>
                  <a:cubicBezTo>
                    <a:pt x="447" y="6825"/>
                    <a:pt x="309" y="6506"/>
                    <a:pt x="209" y="6177"/>
                  </a:cubicBezTo>
                  <a:cubicBezTo>
                    <a:pt x="423" y="6111"/>
                    <a:pt x="423" y="6111"/>
                    <a:pt x="423" y="6111"/>
                  </a:cubicBezTo>
                  <a:cubicBezTo>
                    <a:pt x="519" y="6424"/>
                    <a:pt x="650" y="6728"/>
                    <a:pt x="812" y="7014"/>
                  </a:cubicBezTo>
                  <a:lnTo>
                    <a:pt x="617" y="7125"/>
                  </a:lnTo>
                  <a:close/>
                  <a:moveTo>
                    <a:pt x="27677" y="6830"/>
                  </a:moveTo>
                  <a:cubicBezTo>
                    <a:pt x="27475" y="6733"/>
                    <a:pt x="27475" y="6733"/>
                    <a:pt x="27475" y="6733"/>
                  </a:cubicBezTo>
                  <a:cubicBezTo>
                    <a:pt x="27616" y="6437"/>
                    <a:pt x="27726" y="6124"/>
                    <a:pt x="27800" y="5804"/>
                  </a:cubicBezTo>
                  <a:cubicBezTo>
                    <a:pt x="28018" y="5855"/>
                    <a:pt x="28018" y="5855"/>
                    <a:pt x="28018" y="5855"/>
                  </a:cubicBezTo>
                  <a:cubicBezTo>
                    <a:pt x="27941" y="6191"/>
                    <a:pt x="27826" y="6519"/>
                    <a:pt x="27677" y="6830"/>
                  </a:cubicBezTo>
                  <a:close/>
                  <a:moveTo>
                    <a:pt x="18835" y="6227"/>
                  </a:moveTo>
                  <a:cubicBezTo>
                    <a:pt x="18731" y="5899"/>
                    <a:pt x="18662" y="5559"/>
                    <a:pt x="18631" y="5215"/>
                  </a:cubicBezTo>
                  <a:cubicBezTo>
                    <a:pt x="18854" y="5195"/>
                    <a:pt x="18854" y="5195"/>
                    <a:pt x="18854" y="5195"/>
                  </a:cubicBezTo>
                  <a:cubicBezTo>
                    <a:pt x="18884" y="5522"/>
                    <a:pt x="18950" y="5846"/>
                    <a:pt x="19049" y="6159"/>
                  </a:cubicBezTo>
                  <a:lnTo>
                    <a:pt x="18835" y="6227"/>
                  </a:lnTo>
                  <a:close/>
                  <a:moveTo>
                    <a:pt x="9395" y="5906"/>
                  </a:moveTo>
                  <a:cubicBezTo>
                    <a:pt x="9177" y="5853"/>
                    <a:pt x="9177" y="5853"/>
                    <a:pt x="9177" y="5853"/>
                  </a:cubicBezTo>
                  <a:cubicBezTo>
                    <a:pt x="9254" y="5536"/>
                    <a:pt x="9297" y="5207"/>
                    <a:pt x="9304" y="4878"/>
                  </a:cubicBezTo>
                  <a:cubicBezTo>
                    <a:pt x="9529" y="4883"/>
                    <a:pt x="9529" y="4883"/>
                    <a:pt x="9529" y="4883"/>
                  </a:cubicBezTo>
                  <a:cubicBezTo>
                    <a:pt x="9521" y="5228"/>
                    <a:pt x="9476" y="5573"/>
                    <a:pt x="9395" y="5906"/>
                  </a:cubicBezTo>
                  <a:close/>
                  <a:moveTo>
                    <a:pt x="46641" y="5804"/>
                  </a:moveTo>
                  <a:cubicBezTo>
                    <a:pt x="46422" y="5756"/>
                    <a:pt x="46422" y="5756"/>
                    <a:pt x="46422" y="5756"/>
                  </a:cubicBezTo>
                  <a:cubicBezTo>
                    <a:pt x="46492" y="5436"/>
                    <a:pt x="46527" y="5107"/>
                    <a:pt x="46527" y="4778"/>
                  </a:cubicBezTo>
                  <a:cubicBezTo>
                    <a:pt x="46752" y="4778"/>
                    <a:pt x="46752" y="4778"/>
                    <a:pt x="46752" y="4778"/>
                  </a:cubicBezTo>
                  <a:cubicBezTo>
                    <a:pt x="46752" y="5123"/>
                    <a:pt x="46715" y="5469"/>
                    <a:pt x="46641" y="5804"/>
                  </a:cubicBezTo>
                  <a:close/>
                  <a:moveTo>
                    <a:pt x="37247" y="5267"/>
                  </a:moveTo>
                  <a:cubicBezTo>
                    <a:pt x="37230" y="5106"/>
                    <a:pt x="37222" y="4941"/>
                    <a:pt x="37222" y="4778"/>
                  </a:cubicBezTo>
                  <a:cubicBezTo>
                    <a:pt x="37222" y="4605"/>
                    <a:pt x="37212" y="4431"/>
                    <a:pt x="37193" y="4261"/>
                  </a:cubicBezTo>
                  <a:cubicBezTo>
                    <a:pt x="37416" y="4235"/>
                    <a:pt x="37416" y="4235"/>
                    <a:pt x="37416" y="4235"/>
                  </a:cubicBezTo>
                  <a:cubicBezTo>
                    <a:pt x="37436" y="4414"/>
                    <a:pt x="37446" y="4596"/>
                    <a:pt x="37446" y="4778"/>
                  </a:cubicBezTo>
                  <a:cubicBezTo>
                    <a:pt x="37446" y="4933"/>
                    <a:pt x="37454" y="5090"/>
                    <a:pt x="37470" y="5244"/>
                  </a:cubicBezTo>
                  <a:lnTo>
                    <a:pt x="37247" y="5267"/>
                  </a:lnTo>
                  <a:close/>
                  <a:moveTo>
                    <a:pt x="15" y="5163"/>
                  </a:moveTo>
                  <a:cubicBezTo>
                    <a:pt x="5" y="5036"/>
                    <a:pt x="0" y="4906"/>
                    <a:pt x="0" y="4778"/>
                  </a:cubicBezTo>
                  <a:cubicBezTo>
                    <a:pt x="224" y="4778"/>
                    <a:pt x="224" y="4778"/>
                    <a:pt x="224" y="4778"/>
                  </a:cubicBezTo>
                  <a:cubicBezTo>
                    <a:pt x="224" y="4900"/>
                    <a:pt x="229" y="5024"/>
                    <a:pt x="239" y="5145"/>
                  </a:cubicBezTo>
                  <a:lnTo>
                    <a:pt x="15" y="5163"/>
                  </a:lnTo>
                  <a:close/>
                  <a:moveTo>
                    <a:pt x="28140" y="4830"/>
                  </a:moveTo>
                  <a:cubicBezTo>
                    <a:pt x="27916" y="4827"/>
                    <a:pt x="27916" y="4827"/>
                    <a:pt x="27916" y="4827"/>
                  </a:cubicBezTo>
                  <a:cubicBezTo>
                    <a:pt x="27916" y="4778"/>
                    <a:pt x="27916" y="4778"/>
                    <a:pt x="27916" y="4778"/>
                  </a:cubicBezTo>
                  <a:cubicBezTo>
                    <a:pt x="27916" y="4449"/>
                    <a:pt x="27950" y="4121"/>
                    <a:pt x="28016" y="3803"/>
                  </a:cubicBezTo>
                  <a:cubicBezTo>
                    <a:pt x="28236" y="3848"/>
                    <a:pt x="28236" y="3848"/>
                    <a:pt x="28236" y="3848"/>
                  </a:cubicBezTo>
                  <a:cubicBezTo>
                    <a:pt x="28173" y="4152"/>
                    <a:pt x="28141" y="4464"/>
                    <a:pt x="28141" y="4778"/>
                  </a:cubicBezTo>
                  <a:lnTo>
                    <a:pt x="28140" y="4830"/>
                  </a:lnTo>
                  <a:close/>
                  <a:moveTo>
                    <a:pt x="18576" y="4211"/>
                  </a:moveTo>
                  <a:cubicBezTo>
                    <a:pt x="18535" y="3885"/>
                    <a:pt x="18459" y="3563"/>
                    <a:pt x="18349" y="3254"/>
                  </a:cubicBezTo>
                  <a:cubicBezTo>
                    <a:pt x="18560" y="3178"/>
                    <a:pt x="18560" y="3178"/>
                    <a:pt x="18560" y="3178"/>
                  </a:cubicBezTo>
                  <a:cubicBezTo>
                    <a:pt x="18676" y="3503"/>
                    <a:pt x="18756" y="3841"/>
                    <a:pt x="18799" y="4183"/>
                  </a:cubicBezTo>
                  <a:lnTo>
                    <a:pt x="18576" y="4211"/>
                  </a:lnTo>
                  <a:close/>
                  <a:moveTo>
                    <a:pt x="9615" y="3898"/>
                  </a:moveTo>
                  <a:cubicBezTo>
                    <a:pt x="9395" y="3854"/>
                    <a:pt x="9395" y="3854"/>
                    <a:pt x="9395" y="3854"/>
                  </a:cubicBezTo>
                  <a:cubicBezTo>
                    <a:pt x="9461" y="3516"/>
                    <a:pt x="9565" y="3185"/>
                    <a:pt x="9703" y="2869"/>
                  </a:cubicBezTo>
                  <a:cubicBezTo>
                    <a:pt x="9909" y="2959"/>
                    <a:pt x="9909" y="2959"/>
                    <a:pt x="9909" y="2959"/>
                  </a:cubicBezTo>
                  <a:cubicBezTo>
                    <a:pt x="9777" y="3260"/>
                    <a:pt x="9678" y="3576"/>
                    <a:pt x="9615" y="3898"/>
                  </a:cubicBezTo>
                  <a:close/>
                  <a:moveTo>
                    <a:pt x="36976" y="3301"/>
                  </a:moveTo>
                  <a:cubicBezTo>
                    <a:pt x="36870" y="2991"/>
                    <a:pt x="36729" y="2692"/>
                    <a:pt x="36557" y="2411"/>
                  </a:cubicBezTo>
                  <a:cubicBezTo>
                    <a:pt x="36749" y="2294"/>
                    <a:pt x="36749" y="2294"/>
                    <a:pt x="36749" y="2294"/>
                  </a:cubicBezTo>
                  <a:cubicBezTo>
                    <a:pt x="36929" y="2588"/>
                    <a:pt x="37077" y="2903"/>
                    <a:pt x="37189" y="3228"/>
                  </a:cubicBezTo>
                  <a:lnTo>
                    <a:pt x="36976" y="3301"/>
                  </a:lnTo>
                  <a:close/>
                  <a:moveTo>
                    <a:pt x="28540" y="2913"/>
                  </a:moveTo>
                  <a:cubicBezTo>
                    <a:pt x="28335" y="2821"/>
                    <a:pt x="28335" y="2821"/>
                    <a:pt x="28335" y="2821"/>
                  </a:cubicBezTo>
                  <a:cubicBezTo>
                    <a:pt x="28476" y="2507"/>
                    <a:pt x="28653" y="2208"/>
                    <a:pt x="28859" y="1932"/>
                  </a:cubicBezTo>
                  <a:cubicBezTo>
                    <a:pt x="29039" y="2066"/>
                    <a:pt x="29039" y="2066"/>
                    <a:pt x="29039" y="2066"/>
                  </a:cubicBezTo>
                  <a:cubicBezTo>
                    <a:pt x="28842" y="2329"/>
                    <a:pt x="28674" y="2615"/>
                    <a:pt x="28540" y="2913"/>
                  </a:cubicBezTo>
                  <a:close/>
                  <a:moveTo>
                    <a:pt x="17920" y="2369"/>
                  </a:moveTo>
                  <a:cubicBezTo>
                    <a:pt x="17745" y="2091"/>
                    <a:pt x="17540" y="1831"/>
                    <a:pt x="17310" y="1596"/>
                  </a:cubicBezTo>
                  <a:cubicBezTo>
                    <a:pt x="17470" y="1439"/>
                    <a:pt x="17470" y="1439"/>
                    <a:pt x="17470" y="1439"/>
                  </a:cubicBezTo>
                  <a:cubicBezTo>
                    <a:pt x="17712" y="1685"/>
                    <a:pt x="17927" y="1958"/>
                    <a:pt x="18110" y="2249"/>
                  </a:cubicBezTo>
                  <a:lnTo>
                    <a:pt x="17920" y="2369"/>
                  </a:lnTo>
                  <a:close/>
                  <a:moveTo>
                    <a:pt x="10398" y="2106"/>
                  </a:moveTo>
                  <a:cubicBezTo>
                    <a:pt x="10217" y="1974"/>
                    <a:pt x="10217" y="1974"/>
                    <a:pt x="10217" y="1974"/>
                  </a:cubicBezTo>
                  <a:cubicBezTo>
                    <a:pt x="10420" y="1696"/>
                    <a:pt x="10653" y="1439"/>
                    <a:pt x="10911" y="1210"/>
                  </a:cubicBezTo>
                  <a:cubicBezTo>
                    <a:pt x="11060" y="1378"/>
                    <a:pt x="11060" y="1378"/>
                    <a:pt x="11060" y="1378"/>
                  </a:cubicBezTo>
                  <a:cubicBezTo>
                    <a:pt x="10814" y="1596"/>
                    <a:pt x="10591" y="1841"/>
                    <a:pt x="10398" y="2106"/>
                  </a:cubicBezTo>
                  <a:close/>
                  <a:moveTo>
                    <a:pt x="35956" y="1632"/>
                  </a:moveTo>
                  <a:cubicBezTo>
                    <a:pt x="35728" y="1395"/>
                    <a:pt x="35475" y="1183"/>
                    <a:pt x="35202" y="1000"/>
                  </a:cubicBezTo>
                  <a:cubicBezTo>
                    <a:pt x="35327" y="814"/>
                    <a:pt x="35327" y="814"/>
                    <a:pt x="35327" y="814"/>
                  </a:cubicBezTo>
                  <a:cubicBezTo>
                    <a:pt x="35613" y="1005"/>
                    <a:pt x="35879" y="1228"/>
                    <a:pt x="36118" y="1477"/>
                  </a:cubicBezTo>
                  <a:lnTo>
                    <a:pt x="35956" y="1632"/>
                  </a:lnTo>
                  <a:close/>
                  <a:moveTo>
                    <a:pt x="29709" y="1345"/>
                  </a:moveTo>
                  <a:cubicBezTo>
                    <a:pt x="29562" y="1176"/>
                    <a:pt x="29562" y="1176"/>
                    <a:pt x="29562" y="1176"/>
                  </a:cubicBezTo>
                  <a:cubicBezTo>
                    <a:pt x="29823" y="950"/>
                    <a:pt x="30108" y="752"/>
                    <a:pt x="30410" y="588"/>
                  </a:cubicBezTo>
                  <a:cubicBezTo>
                    <a:pt x="30518" y="785"/>
                    <a:pt x="30518" y="785"/>
                    <a:pt x="30518" y="785"/>
                  </a:cubicBezTo>
                  <a:cubicBezTo>
                    <a:pt x="30229" y="941"/>
                    <a:pt x="29957" y="1130"/>
                    <a:pt x="29709" y="1345"/>
                  </a:cubicBezTo>
                  <a:close/>
                  <a:moveTo>
                    <a:pt x="16549" y="973"/>
                  </a:moveTo>
                  <a:cubicBezTo>
                    <a:pt x="16274" y="793"/>
                    <a:pt x="15979" y="643"/>
                    <a:pt x="15672" y="528"/>
                  </a:cubicBezTo>
                  <a:cubicBezTo>
                    <a:pt x="15751" y="318"/>
                    <a:pt x="15751" y="318"/>
                    <a:pt x="15751" y="318"/>
                  </a:cubicBezTo>
                  <a:cubicBezTo>
                    <a:pt x="16073" y="439"/>
                    <a:pt x="16383" y="596"/>
                    <a:pt x="16672" y="785"/>
                  </a:cubicBezTo>
                  <a:lnTo>
                    <a:pt x="16549" y="973"/>
                  </a:lnTo>
                  <a:close/>
                  <a:moveTo>
                    <a:pt x="11862" y="809"/>
                  </a:moveTo>
                  <a:cubicBezTo>
                    <a:pt x="11753" y="613"/>
                    <a:pt x="11753" y="613"/>
                    <a:pt x="11753" y="613"/>
                  </a:cubicBezTo>
                  <a:cubicBezTo>
                    <a:pt x="12055" y="445"/>
                    <a:pt x="12375" y="310"/>
                    <a:pt x="12704" y="211"/>
                  </a:cubicBezTo>
                  <a:cubicBezTo>
                    <a:pt x="12769" y="426"/>
                    <a:pt x="12769" y="426"/>
                    <a:pt x="12769" y="426"/>
                  </a:cubicBezTo>
                  <a:cubicBezTo>
                    <a:pt x="12454" y="520"/>
                    <a:pt x="12150" y="649"/>
                    <a:pt x="11862" y="809"/>
                  </a:cubicBezTo>
                  <a:close/>
                  <a:moveTo>
                    <a:pt x="34330" y="546"/>
                  </a:moveTo>
                  <a:cubicBezTo>
                    <a:pt x="34024" y="427"/>
                    <a:pt x="33705" y="341"/>
                    <a:pt x="33380" y="291"/>
                  </a:cubicBezTo>
                  <a:cubicBezTo>
                    <a:pt x="33414" y="69"/>
                    <a:pt x="33414" y="69"/>
                    <a:pt x="33414" y="69"/>
                  </a:cubicBezTo>
                  <a:cubicBezTo>
                    <a:pt x="33755" y="121"/>
                    <a:pt x="34091" y="211"/>
                    <a:pt x="34412" y="337"/>
                  </a:cubicBezTo>
                  <a:lnTo>
                    <a:pt x="34330" y="546"/>
                  </a:lnTo>
                  <a:close/>
                  <a:moveTo>
                    <a:pt x="31428" y="412"/>
                  </a:moveTo>
                  <a:cubicBezTo>
                    <a:pt x="31366" y="196"/>
                    <a:pt x="31366" y="196"/>
                    <a:pt x="31366" y="196"/>
                  </a:cubicBezTo>
                  <a:cubicBezTo>
                    <a:pt x="31696" y="102"/>
                    <a:pt x="32039" y="43"/>
                    <a:pt x="32383" y="22"/>
                  </a:cubicBezTo>
                  <a:cubicBezTo>
                    <a:pt x="32397" y="246"/>
                    <a:pt x="32397" y="246"/>
                    <a:pt x="32397" y="246"/>
                  </a:cubicBezTo>
                  <a:cubicBezTo>
                    <a:pt x="32069" y="266"/>
                    <a:pt x="31742" y="322"/>
                    <a:pt x="31428" y="412"/>
                  </a:cubicBezTo>
                  <a:close/>
                  <a:moveTo>
                    <a:pt x="14719" y="283"/>
                  </a:moveTo>
                  <a:cubicBezTo>
                    <a:pt x="14396" y="237"/>
                    <a:pt x="14061" y="225"/>
                    <a:pt x="13736" y="249"/>
                  </a:cubicBezTo>
                  <a:cubicBezTo>
                    <a:pt x="13720" y="25"/>
                    <a:pt x="13720" y="25"/>
                    <a:pt x="13720" y="25"/>
                  </a:cubicBezTo>
                  <a:cubicBezTo>
                    <a:pt x="14061" y="0"/>
                    <a:pt x="14412" y="12"/>
                    <a:pt x="14751" y="61"/>
                  </a:cubicBezTo>
                  <a:lnTo>
                    <a:pt x="14719" y="28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16E5B7D8-2863-57DC-52F9-D00413C877F2}"/>
                </a:ext>
              </a:extLst>
            </p:cNvPr>
            <p:cNvGrpSpPr/>
            <p:nvPr/>
          </p:nvGrpSpPr>
          <p:grpSpPr>
            <a:xfrm>
              <a:off x="2123738" y="3120142"/>
              <a:ext cx="977488" cy="977488"/>
              <a:chOff x="7205655" y="3962305"/>
              <a:chExt cx="962300" cy="962300"/>
            </a:xfrm>
          </p:grpSpPr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63B6199C-108A-D2BF-5937-CC547C0F8C59}"/>
                  </a:ext>
                </a:extLst>
              </p:cNvPr>
              <p:cNvSpPr/>
              <p:nvPr/>
            </p:nvSpPr>
            <p:spPr>
              <a:xfrm>
                <a:off x="7205655" y="3962305"/>
                <a:ext cx="962300" cy="96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E06AD0B0-CDBF-A62A-3E01-2DF8C6F1F5B4}"/>
                  </a:ext>
                </a:extLst>
              </p:cNvPr>
              <p:cNvSpPr/>
              <p:nvPr/>
            </p:nvSpPr>
            <p:spPr>
              <a:xfrm>
                <a:off x="7377690" y="4134340"/>
                <a:ext cx="618230" cy="6182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90500" sx="98000" sy="98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9805E58B-A8B2-E440-313C-B2FAA73A5EB8}"/>
                </a:ext>
              </a:extLst>
            </p:cNvPr>
            <p:cNvGrpSpPr/>
            <p:nvPr/>
          </p:nvGrpSpPr>
          <p:grpSpPr>
            <a:xfrm>
              <a:off x="3873710" y="3120142"/>
              <a:ext cx="977488" cy="977488"/>
              <a:chOff x="7205655" y="3962305"/>
              <a:chExt cx="962300" cy="962300"/>
            </a:xfrm>
          </p:grpSpPr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8C037C7E-045F-2629-0DD2-849A2386122D}"/>
                  </a:ext>
                </a:extLst>
              </p:cNvPr>
              <p:cNvSpPr/>
              <p:nvPr/>
            </p:nvSpPr>
            <p:spPr>
              <a:xfrm>
                <a:off x="7205655" y="3962305"/>
                <a:ext cx="962300" cy="962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9A07DF3C-6D03-6331-C52C-82943180080E}"/>
                  </a:ext>
                </a:extLst>
              </p:cNvPr>
              <p:cNvSpPr/>
              <p:nvPr/>
            </p:nvSpPr>
            <p:spPr>
              <a:xfrm>
                <a:off x="7377690" y="4134340"/>
                <a:ext cx="618230" cy="6182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90500" sx="98000" sy="98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5BABF928-357E-B3BF-9083-0BE28477BC05}"/>
                </a:ext>
              </a:extLst>
            </p:cNvPr>
            <p:cNvGrpSpPr/>
            <p:nvPr/>
          </p:nvGrpSpPr>
          <p:grpSpPr>
            <a:xfrm>
              <a:off x="5607256" y="3120142"/>
              <a:ext cx="977488" cy="977488"/>
              <a:chOff x="7205655" y="3962305"/>
              <a:chExt cx="962300" cy="962300"/>
            </a:xfrm>
          </p:grpSpPr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DFBA8CE7-A0B3-DCA8-088A-6B6607D6BEB2}"/>
                  </a:ext>
                </a:extLst>
              </p:cNvPr>
              <p:cNvSpPr/>
              <p:nvPr/>
            </p:nvSpPr>
            <p:spPr>
              <a:xfrm>
                <a:off x="7205655" y="3962305"/>
                <a:ext cx="962300" cy="962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6EA9C449-D8AE-56D0-950F-C46583C0C9D9}"/>
                  </a:ext>
                </a:extLst>
              </p:cNvPr>
              <p:cNvSpPr/>
              <p:nvPr/>
            </p:nvSpPr>
            <p:spPr>
              <a:xfrm>
                <a:off x="7377690" y="4134340"/>
                <a:ext cx="618230" cy="6182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90500" sx="98000" sy="98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99CDA4F2-4EE4-D814-9106-5CF260A0D312}"/>
                </a:ext>
              </a:extLst>
            </p:cNvPr>
            <p:cNvGrpSpPr/>
            <p:nvPr/>
          </p:nvGrpSpPr>
          <p:grpSpPr>
            <a:xfrm>
              <a:off x="7340804" y="3120142"/>
              <a:ext cx="977488" cy="977488"/>
              <a:chOff x="7205655" y="3962305"/>
              <a:chExt cx="962300" cy="962300"/>
            </a:xfrm>
          </p:grpSpPr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06687AE3-4578-063A-3123-F526A003A57A}"/>
                  </a:ext>
                </a:extLst>
              </p:cNvPr>
              <p:cNvSpPr/>
              <p:nvPr/>
            </p:nvSpPr>
            <p:spPr>
              <a:xfrm>
                <a:off x="7205655" y="3962305"/>
                <a:ext cx="962300" cy="962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5DEB4051-B71C-AC2F-40E6-D69B37E865EB}"/>
                  </a:ext>
                </a:extLst>
              </p:cNvPr>
              <p:cNvSpPr/>
              <p:nvPr/>
            </p:nvSpPr>
            <p:spPr>
              <a:xfrm>
                <a:off x="7377690" y="4134340"/>
                <a:ext cx="618230" cy="6182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90500" sx="98000" sy="98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B3FA8503-5383-6789-AEED-13707A73C590}"/>
                </a:ext>
              </a:extLst>
            </p:cNvPr>
            <p:cNvGrpSpPr/>
            <p:nvPr/>
          </p:nvGrpSpPr>
          <p:grpSpPr>
            <a:xfrm>
              <a:off x="9080703" y="3120142"/>
              <a:ext cx="977488" cy="977488"/>
              <a:chOff x="7205655" y="3962305"/>
              <a:chExt cx="962300" cy="962300"/>
            </a:xfrm>
          </p:grpSpPr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6FE6EC84-E94D-864F-1114-AD0CB1B61A6E}"/>
                  </a:ext>
                </a:extLst>
              </p:cNvPr>
              <p:cNvSpPr/>
              <p:nvPr/>
            </p:nvSpPr>
            <p:spPr>
              <a:xfrm>
                <a:off x="7205655" y="3962305"/>
                <a:ext cx="962300" cy="9623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766958E2-D051-E53F-F7D3-661C269A66B7}"/>
                  </a:ext>
                </a:extLst>
              </p:cNvPr>
              <p:cNvSpPr/>
              <p:nvPr/>
            </p:nvSpPr>
            <p:spPr>
              <a:xfrm>
                <a:off x="7377690" y="4134340"/>
                <a:ext cx="618230" cy="6182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90500" sx="98000" sy="98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  <p:sp>
        <p:nvSpPr>
          <p:cNvPr id="327" name="TextBox 18">
            <a:extLst>
              <a:ext uri="{FF2B5EF4-FFF2-40B4-BE49-F238E27FC236}">
                <a16:creationId xmlns:a16="http://schemas.microsoft.com/office/drawing/2014/main" id="{D3D80DF9-FC04-325E-72A6-A8473B63440F}"/>
              </a:ext>
            </a:extLst>
          </p:cNvPr>
          <p:cNvSpPr txBox="1"/>
          <p:nvPr/>
        </p:nvSpPr>
        <p:spPr>
          <a:xfrm>
            <a:off x="3013278" y="1432986"/>
            <a:ext cx="2671856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</a:p>
        </p:txBody>
      </p:sp>
      <p:sp>
        <p:nvSpPr>
          <p:cNvPr id="328" name="TextBox 18">
            <a:extLst>
              <a:ext uri="{FF2B5EF4-FFF2-40B4-BE49-F238E27FC236}">
                <a16:creationId xmlns:a16="http://schemas.microsoft.com/office/drawing/2014/main" id="{2B2514B2-A690-24C7-BF33-FE276A4772FA}"/>
              </a:ext>
            </a:extLst>
          </p:cNvPr>
          <p:cNvSpPr txBox="1"/>
          <p:nvPr/>
        </p:nvSpPr>
        <p:spPr>
          <a:xfrm>
            <a:off x="1276554" y="4576444"/>
            <a:ext cx="2671856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</a:p>
        </p:txBody>
      </p:sp>
      <p:sp>
        <p:nvSpPr>
          <p:cNvPr id="329" name="TextBox 18">
            <a:extLst>
              <a:ext uri="{FF2B5EF4-FFF2-40B4-BE49-F238E27FC236}">
                <a16:creationId xmlns:a16="http://schemas.microsoft.com/office/drawing/2014/main" id="{6329BB45-7ADE-74E1-5995-6FAB4D2928CC}"/>
              </a:ext>
            </a:extLst>
          </p:cNvPr>
          <p:cNvSpPr txBox="1"/>
          <p:nvPr/>
        </p:nvSpPr>
        <p:spPr>
          <a:xfrm>
            <a:off x="4760072" y="4576445"/>
            <a:ext cx="2671856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</a:p>
        </p:txBody>
      </p:sp>
      <p:sp>
        <p:nvSpPr>
          <p:cNvPr id="330" name="TextBox 18">
            <a:extLst>
              <a:ext uri="{FF2B5EF4-FFF2-40B4-BE49-F238E27FC236}">
                <a16:creationId xmlns:a16="http://schemas.microsoft.com/office/drawing/2014/main" id="{CE56287B-D55C-C01D-BEDB-34EA83B84625}"/>
              </a:ext>
            </a:extLst>
          </p:cNvPr>
          <p:cNvSpPr txBox="1"/>
          <p:nvPr/>
        </p:nvSpPr>
        <p:spPr>
          <a:xfrm>
            <a:off x="6409994" y="1457704"/>
            <a:ext cx="2671856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</a:p>
        </p:txBody>
      </p:sp>
      <p:sp>
        <p:nvSpPr>
          <p:cNvPr id="331" name="TextBox 18">
            <a:extLst>
              <a:ext uri="{FF2B5EF4-FFF2-40B4-BE49-F238E27FC236}">
                <a16:creationId xmlns:a16="http://schemas.microsoft.com/office/drawing/2014/main" id="{90B930FE-E274-EAC5-B6D5-D94A8C2BA74C}"/>
              </a:ext>
            </a:extLst>
          </p:cNvPr>
          <p:cNvSpPr txBox="1"/>
          <p:nvPr/>
        </p:nvSpPr>
        <p:spPr>
          <a:xfrm>
            <a:off x="8231539" y="4576444"/>
            <a:ext cx="2671856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</a:p>
        </p:txBody>
      </p: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604F9ABB-BF64-E320-5DA5-69633E5E17A4}"/>
              </a:ext>
            </a:extLst>
          </p:cNvPr>
          <p:cNvCxnSpPr>
            <a:cxnSpLocks/>
          </p:cNvCxnSpPr>
          <p:nvPr/>
        </p:nvCxnSpPr>
        <p:spPr>
          <a:xfrm>
            <a:off x="6096000" y="4086810"/>
            <a:ext cx="0" cy="489636"/>
          </a:xfrm>
          <a:prstGeom prst="line">
            <a:avLst/>
          </a:prstGeom>
          <a:ln w="12700">
            <a:solidFill>
              <a:srgbClr val="196E9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17714F72-5568-9E7D-A560-639F4E9935AC}"/>
              </a:ext>
            </a:extLst>
          </p:cNvPr>
          <p:cNvCxnSpPr>
            <a:cxnSpLocks/>
            <a:stCxn id="311" idx="0"/>
          </p:cNvCxnSpPr>
          <p:nvPr/>
        </p:nvCxnSpPr>
        <p:spPr>
          <a:xfrm flipV="1">
            <a:off x="4362454" y="2555953"/>
            <a:ext cx="0" cy="564189"/>
          </a:xfrm>
          <a:prstGeom prst="line">
            <a:avLst/>
          </a:prstGeom>
          <a:ln w="12700">
            <a:solidFill>
              <a:srgbClr val="47A19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CD4DDA03-97A7-7D48-5E12-FD3DC866BE87}"/>
              </a:ext>
            </a:extLst>
          </p:cNvPr>
          <p:cNvCxnSpPr>
            <a:cxnSpLocks/>
          </p:cNvCxnSpPr>
          <p:nvPr/>
        </p:nvCxnSpPr>
        <p:spPr>
          <a:xfrm>
            <a:off x="2612482" y="4086810"/>
            <a:ext cx="0" cy="489636"/>
          </a:xfrm>
          <a:prstGeom prst="line">
            <a:avLst/>
          </a:prstGeom>
          <a:ln w="12700">
            <a:solidFill>
              <a:srgbClr val="00309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F0715506-9141-6918-81DF-F4F3970EF34F}"/>
              </a:ext>
            </a:extLst>
          </p:cNvPr>
          <p:cNvCxnSpPr>
            <a:cxnSpLocks/>
          </p:cNvCxnSpPr>
          <p:nvPr/>
        </p:nvCxnSpPr>
        <p:spPr>
          <a:xfrm flipV="1">
            <a:off x="7829548" y="2555953"/>
            <a:ext cx="0" cy="564189"/>
          </a:xfrm>
          <a:prstGeom prst="line">
            <a:avLst/>
          </a:prstGeom>
          <a:ln w="12700">
            <a:solidFill>
              <a:srgbClr val="EDAE0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94B6E20C-A722-AF48-379C-761B5103F08C}"/>
              </a:ext>
            </a:extLst>
          </p:cNvPr>
          <p:cNvCxnSpPr>
            <a:cxnSpLocks/>
          </p:cNvCxnSpPr>
          <p:nvPr/>
        </p:nvCxnSpPr>
        <p:spPr>
          <a:xfrm>
            <a:off x="9569447" y="4086810"/>
            <a:ext cx="0" cy="489636"/>
          </a:xfrm>
          <a:prstGeom prst="line">
            <a:avLst/>
          </a:prstGeom>
          <a:ln w="12700">
            <a:solidFill>
              <a:srgbClr val="8F1B1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4" name="Graphic 393" descr="Person with idea with solid fill">
            <a:extLst>
              <a:ext uri="{FF2B5EF4-FFF2-40B4-BE49-F238E27FC236}">
                <a16:creationId xmlns:a16="http://schemas.microsoft.com/office/drawing/2014/main" id="{481FB068-1E32-70E2-B908-61149E9D4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6855" y="3411956"/>
            <a:ext cx="418289" cy="418289"/>
          </a:xfrm>
          <a:prstGeom prst="rect">
            <a:avLst/>
          </a:prstGeom>
        </p:spPr>
      </p:pic>
      <p:pic>
        <p:nvPicPr>
          <p:cNvPr id="396" name="Graphic 395" descr="Bar graph with upward trend with solid fill">
            <a:extLst>
              <a:ext uri="{FF2B5EF4-FFF2-40B4-BE49-F238E27FC236}">
                <a16:creationId xmlns:a16="http://schemas.microsoft.com/office/drawing/2014/main" id="{B7D2796E-8CF2-D2B2-3A60-74F9B7DCD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3337" y="3425887"/>
            <a:ext cx="418289" cy="418289"/>
          </a:xfrm>
          <a:prstGeom prst="rect">
            <a:avLst/>
          </a:prstGeom>
        </p:spPr>
      </p:pic>
      <p:pic>
        <p:nvPicPr>
          <p:cNvPr id="398" name="Graphic 397" descr="Group brainstorm with solid fill">
            <a:extLst>
              <a:ext uri="{FF2B5EF4-FFF2-40B4-BE49-F238E27FC236}">
                <a16:creationId xmlns:a16="http://schemas.microsoft.com/office/drawing/2014/main" id="{4FBB3D34-DBDE-6123-9F62-3932A13043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53309" y="3368863"/>
            <a:ext cx="418289" cy="418289"/>
          </a:xfrm>
          <a:prstGeom prst="rect">
            <a:avLst/>
          </a:prstGeom>
        </p:spPr>
      </p:pic>
      <p:pic>
        <p:nvPicPr>
          <p:cNvPr id="400" name="Graphic 399" descr="Meeting with solid fill">
            <a:extLst>
              <a:ext uri="{FF2B5EF4-FFF2-40B4-BE49-F238E27FC236}">
                <a16:creationId xmlns:a16="http://schemas.microsoft.com/office/drawing/2014/main" id="{C5CD3546-8949-B91D-790F-741FD4115C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77622" y="3443119"/>
            <a:ext cx="379690" cy="387126"/>
          </a:xfrm>
          <a:prstGeom prst="rect">
            <a:avLst/>
          </a:prstGeom>
        </p:spPr>
      </p:pic>
      <p:pic>
        <p:nvPicPr>
          <p:cNvPr id="402" name="Graphic 401" descr="Social network with solid fill">
            <a:extLst>
              <a:ext uri="{FF2B5EF4-FFF2-40B4-BE49-F238E27FC236}">
                <a16:creationId xmlns:a16="http://schemas.microsoft.com/office/drawing/2014/main" id="{3F008A36-5DAB-BB75-B30B-3B23A899E5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39703" y="3400026"/>
            <a:ext cx="379690" cy="38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85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E5C685FF-397F-DAA9-EF67-0068C65C6C0F}"/>
              </a:ext>
            </a:extLst>
          </p:cNvPr>
          <p:cNvSpPr txBox="1"/>
          <p:nvPr/>
        </p:nvSpPr>
        <p:spPr>
          <a:xfrm>
            <a:off x="554219" y="2828836"/>
            <a:ext cx="2994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Roadmap Infographic</a:t>
            </a:r>
            <a:endParaRPr lang="en-ID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AED3B9-7951-C20F-8920-5FBC45DBE048}"/>
              </a:ext>
            </a:extLst>
          </p:cNvPr>
          <p:cNvGrpSpPr/>
          <p:nvPr/>
        </p:nvGrpSpPr>
        <p:grpSpPr>
          <a:xfrm>
            <a:off x="3700320" y="0"/>
            <a:ext cx="7985174" cy="6938426"/>
            <a:chOff x="3573320" y="0"/>
            <a:chExt cx="7985174" cy="6938426"/>
          </a:xfrm>
        </p:grpSpPr>
        <p:grpSp>
          <p:nvGrpSpPr>
            <p:cNvPr id="3" name="Google Shape;1105;p41">
              <a:extLst>
                <a:ext uri="{FF2B5EF4-FFF2-40B4-BE49-F238E27FC236}">
                  <a16:creationId xmlns:a16="http://schemas.microsoft.com/office/drawing/2014/main" id="{85BD4AD4-9253-1FC8-B616-F613294F6D6A}"/>
                </a:ext>
              </a:extLst>
            </p:cNvPr>
            <p:cNvGrpSpPr/>
            <p:nvPr/>
          </p:nvGrpSpPr>
          <p:grpSpPr>
            <a:xfrm rot="10800000">
              <a:off x="3573320" y="0"/>
              <a:ext cx="5160555" cy="6938426"/>
              <a:chOff x="5153877" y="0"/>
              <a:chExt cx="3657559" cy="5143471"/>
            </a:xfrm>
          </p:grpSpPr>
          <p:sp>
            <p:nvSpPr>
              <p:cNvPr id="52" name="Google Shape;1106;p41">
                <a:extLst>
                  <a:ext uri="{FF2B5EF4-FFF2-40B4-BE49-F238E27FC236}">
                    <a16:creationId xmlns:a16="http://schemas.microsoft.com/office/drawing/2014/main" id="{FC62FF74-727B-FD7A-5D50-D8A5C32D97CE}"/>
                  </a:ext>
                </a:extLst>
              </p:cNvPr>
              <p:cNvSpPr/>
              <p:nvPr/>
            </p:nvSpPr>
            <p:spPr>
              <a:xfrm>
                <a:off x="6882652" y="2477674"/>
                <a:ext cx="198900" cy="198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1107;p41">
                <a:extLst>
                  <a:ext uri="{FF2B5EF4-FFF2-40B4-BE49-F238E27FC236}">
                    <a16:creationId xmlns:a16="http://schemas.microsoft.com/office/drawing/2014/main" id="{25909518-82D5-B1C0-AA86-0D6C90A5777A}"/>
                  </a:ext>
                </a:extLst>
              </p:cNvPr>
              <p:cNvSpPr/>
              <p:nvPr/>
            </p:nvSpPr>
            <p:spPr>
              <a:xfrm>
                <a:off x="5153877" y="0"/>
                <a:ext cx="3657559" cy="5143471"/>
              </a:xfrm>
              <a:custGeom>
                <a:avLst/>
                <a:gdLst/>
                <a:ahLst/>
                <a:cxnLst/>
                <a:rect l="l" t="t" r="r" b="b"/>
                <a:pathLst>
                  <a:path w="36740" h="51675" extrusionOk="0">
                    <a:moveTo>
                      <a:pt x="4651" y="51675"/>
                    </a:moveTo>
                    <a:cubicBezTo>
                      <a:pt x="0" y="51675"/>
                      <a:pt x="0" y="51675"/>
                      <a:pt x="0" y="51675"/>
                    </a:cubicBezTo>
                    <a:cubicBezTo>
                      <a:pt x="0" y="48444"/>
                      <a:pt x="0" y="48444"/>
                      <a:pt x="0" y="48444"/>
                    </a:cubicBezTo>
                    <a:cubicBezTo>
                      <a:pt x="0" y="45380"/>
                      <a:pt x="2852" y="42887"/>
                      <a:pt x="6356" y="42887"/>
                    </a:cubicBezTo>
                    <a:cubicBezTo>
                      <a:pt x="19145" y="42887"/>
                      <a:pt x="19145" y="42887"/>
                      <a:pt x="19145" y="42887"/>
                    </a:cubicBezTo>
                    <a:cubicBezTo>
                      <a:pt x="20085" y="42887"/>
                      <a:pt x="20850" y="42122"/>
                      <a:pt x="20850" y="41182"/>
                    </a:cubicBezTo>
                    <a:cubicBezTo>
                      <a:pt x="20850" y="39219"/>
                      <a:pt x="20850" y="39219"/>
                      <a:pt x="20850" y="39219"/>
                    </a:cubicBezTo>
                    <a:cubicBezTo>
                      <a:pt x="20850" y="38278"/>
                      <a:pt x="20085" y="37513"/>
                      <a:pt x="19145" y="37513"/>
                    </a:cubicBezTo>
                    <a:cubicBezTo>
                      <a:pt x="15967" y="37513"/>
                      <a:pt x="15967" y="37513"/>
                      <a:pt x="15967" y="37513"/>
                    </a:cubicBezTo>
                    <a:cubicBezTo>
                      <a:pt x="12463" y="37513"/>
                      <a:pt x="9611" y="34662"/>
                      <a:pt x="9611" y="31157"/>
                    </a:cubicBezTo>
                    <a:cubicBezTo>
                      <a:pt x="9611" y="29297"/>
                      <a:pt x="9611" y="29297"/>
                      <a:pt x="9611" y="29297"/>
                    </a:cubicBezTo>
                    <a:cubicBezTo>
                      <a:pt x="9611" y="25793"/>
                      <a:pt x="12463" y="22941"/>
                      <a:pt x="15967" y="22941"/>
                    </a:cubicBezTo>
                    <a:cubicBezTo>
                      <a:pt x="28524" y="22941"/>
                      <a:pt x="28524" y="22941"/>
                      <a:pt x="28524" y="22941"/>
                    </a:cubicBezTo>
                    <a:cubicBezTo>
                      <a:pt x="29464" y="22941"/>
                      <a:pt x="30229" y="22176"/>
                      <a:pt x="30229" y="21236"/>
                    </a:cubicBezTo>
                    <a:cubicBezTo>
                      <a:pt x="30229" y="19575"/>
                      <a:pt x="30229" y="19575"/>
                      <a:pt x="30229" y="19575"/>
                    </a:cubicBezTo>
                    <a:cubicBezTo>
                      <a:pt x="30229" y="18634"/>
                      <a:pt x="29464" y="17869"/>
                      <a:pt x="28524" y="17869"/>
                    </a:cubicBezTo>
                    <a:cubicBezTo>
                      <a:pt x="26199" y="17869"/>
                      <a:pt x="26199" y="17869"/>
                      <a:pt x="26199" y="17869"/>
                    </a:cubicBezTo>
                    <a:cubicBezTo>
                      <a:pt x="22694" y="17869"/>
                      <a:pt x="19843" y="15018"/>
                      <a:pt x="19843" y="11513"/>
                    </a:cubicBezTo>
                    <a:cubicBezTo>
                      <a:pt x="19843" y="9817"/>
                      <a:pt x="19843" y="9817"/>
                      <a:pt x="19843" y="9817"/>
                    </a:cubicBezTo>
                    <a:cubicBezTo>
                      <a:pt x="19843" y="6312"/>
                      <a:pt x="22694" y="3461"/>
                      <a:pt x="26199" y="3461"/>
                    </a:cubicBezTo>
                    <a:cubicBezTo>
                      <a:pt x="30384" y="3461"/>
                      <a:pt x="30384" y="3461"/>
                      <a:pt x="30384" y="3461"/>
                    </a:cubicBezTo>
                    <a:cubicBezTo>
                      <a:pt x="31367" y="3461"/>
                      <a:pt x="31971" y="3043"/>
                      <a:pt x="32089" y="2844"/>
                    </a:cubicBezTo>
                    <a:cubicBezTo>
                      <a:pt x="32089" y="0"/>
                      <a:pt x="32089" y="0"/>
                      <a:pt x="32089" y="0"/>
                    </a:cubicBezTo>
                    <a:cubicBezTo>
                      <a:pt x="36740" y="0"/>
                      <a:pt x="36740" y="0"/>
                      <a:pt x="36740" y="0"/>
                    </a:cubicBezTo>
                    <a:cubicBezTo>
                      <a:pt x="36740" y="2893"/>
                      <a:pt x="36740" y="2893"/>
                      <a:pt x="36740" y="2893"/>
                    </a:cubicBezTo>
                    <a:cubicBezTo>
                      <a:pt x="36740" y="4410"/>
                      <a:pt x="35955" y="5843"/>
                      <a:pt x="34586" y="6825"/>
                    </a:cubicBezTo>
                    <a:cubicBezTo>
                      <a:pt x="33431" y="7655"/>
                      <a:pt x="31938" y="8111"/>
                      <a:pt x="30384" y="8111"/>
                    </a:cubicBezTo>
                    <a:cubicBezTo>
                      <a:pt x="26199" y="8111"/>
                      <a:pt x="26199" y="8111"/>
                      <a:pt x="26199" y="8111"/>
                    </a:cubicBezTo>
                    <a:cubicBezTo>
                      <a:pt x="25258" y="8111"/>
                      <a:pt x="24493" y="8876"/>
                      <a:pt x="24493" y="9817"/>
                    </a:cubicBezTo>
                    <a:cubicBezTo>
                      <a:pt x="24493" y="11513"/>
                      <a:pt x="24493" y="11513"/>
                      <a:pt x="24493" y="11513"/>
                    </a:cubicBezTo>
                    <a:cubicBezTo>
                      <a:pt x="24493" y="12454"/>
                      <a:pt x="25258" y="13219"/>
                      <a:pt x="26199" y="13219"/>
                    </a:cubicBezTo>
                    <a:cubicBezTo>
                      <a:pt x="28524" y="13219"/>
                      <a:pt x="28524" y="13219"/>
                      <a:pt x="28524" y="13219"/>
                    </a:cubicBezTo>
                    <a:cubicBezTo>
                      <a:pt x="32028" y="13219"/>
                      <a:pt x="34880" y="16070"/>
                      <a:pt x="34880" y="19575"/>
                    </a:cubicBezTo>
                    <a:cubicBezTo>
                      <a:pt x="34880" y="21236"/>
                      <a:pt x="34880" y="21236"/>
                      <a:pt x="34880" y="21236"/>
                    </a:cubicBezTo>
                    <a:cubicBezTo>
                      <a:pt x="34880" y="24741"/>
                      <a:pt x="32028" y="27592"/>
                      <a:pt x="28524" y="27592"/>
                    </a:cubicBezTo>
                    <a:cubicBezTo>
                      <a:pt x="15967" y="27592"/>
                      <a:pt x="15967" y="27592"/>
                      <a:pt x="15967" y="27592"/>
                    </a:cubicBezTo>
                    <a:cubicBezTo>
                      <a:pt x="15027" y="27592"/>
                      <a:pt x="14262" y="28357"/>
                      <a:pt x="14262" y="29297"/>
                    </a:cubicBezTo>
                    <a:cubicBezTo>
                      <a:pt x="14262" y="31157"/>
                      <a:pt x="14262" y="31157"/>
                      <a:pt x="14262" y="31157"/>
                    </a:cubicBezTo>
                    <a:cubicBezTo>
                      <a:pt x="14262" y="32098"/>
                      <a:pt x="15027" y="32863"/>
                      <a:pt x="15967" y="32863"/>
                    </a:cubicBezTo>
                    <a:cubicBezTo>
                      <a:pt x="19145" y="32863"/>
                      <a:pt x="19145" y="32863"/>
                      <a:pt x="19145" y="32863"/>
                    </a:cubicBezTo>
                    <a:cubicBezTo>
                      <a:pt x="22650" y="32863"/>
                      <a:pt x="25501" y="35714"/>
                      <a:pt x="25501" y="39219"/>
                    </a:cubicBezTo>
                    <a:cubicBezTo>
                      <a:pt x="25501" y="41182"/>
                      <a:pt x="25501" y="41182"/>
                      <a:pt x="25501" y="41182"/>
                    </a:cubicBezTo>
                    <a:cubicBezTo>
                      <a:pt x="25501" y="44687"/>
                      <a:pt x="22650" y="47538"/>
                      <a:pt x="19145" y="47538"/>
                    </a:cubicBezTo>
                    <a:cubicBezTo>
                      <a:pt x="6356" y="47538"/>
                      <a:pt x="6356" y="47538"/>
                      <a:pt x="6356" y="47538"/>
                    </a:cubicBezTo>
                    <a:cubicBezTo>
                      <a:pt x="5298" y="47538"/>
                      <a:pt x="4651" y="48125"/>
                      <a:pt x="4651" y="48444"/>
                    </a:cubicBezTo>
                    <a:lnTo>
                      <a:pt x="4651" y="51675"/>
                    </a:lnTo>
                    <a:close/>
                  </a:path>
                </a:pathLst>
              </a:cu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1108;p41">
                <a:extLst>
                  <a:ext uri="{FF2B5EF4-FFF2-40B4-BE49-F238E27FC236}">
                    <a16:creationId xmlns:a16="http://schemas.microsoft.com/office/drawing/2014/main" id="{64740A8D-9AE1-F4B7-8A86-3DA23E7D5F12}"/>
                  </a:ext>
                </a:extLst>
              </p:cNvPr>
              <p:cNvSpPr/>
              <p:nvPr/>
            </p:nvSpPr>
            <p:spPr>
              <a:xfrm>
                <a:off x="5375331" y="0"/>
                <a:ext cx="3214663" cy="5143471"/>
              </a:xfrm>
              <a:custGeom>
                <a:avLst/>
                <a:gdLst/>
                <a:ahLst/>
                <a:cxnLst/>
                <a:rect l="l" t="t" r="r" b="b"/>
                <a:pathLst>
                  <a:path w="32296" h="51675" extrusionOk="0">
                    <a:moveTo>
                      <a:pt x="207" y="51675"/>
                    </a:moveTo>
                    <a:cubicBezTo>
                      <a:pt x="0" y="51675"/>
                      <a:pt x="0" y="51675"/>
                      <a:pt x="0" y="51675"/>
                    </a:cubicBezTo>
                    <a:cubicBezTo>
                      <a:pt x="0" y="51061"/>
                      <a:pt x="0" y="51061"/>
                      <a:pt x="0" y="51061"/>
                    </a:cubicBezTo>
                    <a:cubicBezTo>
                      <a:pt x="207" y="51061"/>
                      <a:pt x="207" y="51061"/>
                      <a:pt x="207" y="51061"/>
                    </a:cubicBezTo>
                    <a:lnTo>
                      <a:pt x="207" y="51675"/>
                    </a:lnTo>
                    <a:close/>
                    <a:moveTo>
                      <a:pt x="207" y="50027"/>
                    </a:moveTo>
                    <a:cubicBezTo>
                      <a:pt x="0" y="50027"/>
                      <a:pt x="0" y="50027"/>
                      <a:pt x="0" y="50027"/>
                    </a:cubicBezTo>
                    <a:cubicBezTo>
                      <a:pt x="0" y="48993"/>
                      <a:pt x="0" y="48993"/>
                      <a:pt x="0" y="48993"/>
                    </a:cubicBezTo>
                    <a:cubicBezTo>
                      <a:pt x="207" y="48993"/>
                      <a:pt x="207" y="48993"/>
                      <a:pt x="207" y="48993"/>
                    </a:cubicBezTo>
                    <a:lnTo>
                      <a:pt x="207" y="50027"/>
                    </a:lnTo>
                    <a:close/>
                    <a:moveTo>
                      <a:pt x="250" y="47981"/>
                    </a:moveTo>
                    <a:cubicBezTo>
                      <a:pt x="47" y="47943"/>
                      <a:pt x="47" y="47943"/>
                      <a:pt x="47" y="47943"/>
                    </a:cubicBezTo>
                    <a:cubicBezTo>
                      <a:pt x="112" y="47598"/>
                      <a:pt x="244" y="47265"/>
                      <a:pt x="439" y="46952"/>
                    </a:cubicBezTo>
                    <a:cubicBezTo>
                      <a:pt x="614" y="47062"/>
                      <a:pt x="614" y="47062"/>
                      <a:pt x="614" y="47062"/>
                    </a:cubicBezTo>
                    <a:cubicBezTo>
                      <a:pt x="433" y="47352"/>
                      <a:pt x="310" y="47661"/>
                      <a:pt x="250" y="47981"/>
                    </a:cubicBezTo>
                    <a:close/>
                    <a:moveTo>
                      <a:pt x="1270" y="46310"/>
                    </a:moveTo>
                    <a:cubicBezTo>
                      <a:pt x="1136" y="46153"/>
                      <a:pt x="1136" y="46153"/>
                      <a:pt x="1136" y="46153"/>
                    </a:cubicBezTo>
                    <a:cubicBezTo>
                      <a:pt x="1399" y="45930"/>
                      <a:pt x="1698" y="45736"/>
                      <a:pt x="2024" y="45579"/>
                    </a:cubicBezTo>
                    <a:cubicBezTo>
                      <a:pt x="2114" y="45765"/>
                      <a:pt x="2114" y="45765"/>
                      <a:pt x="2114" y="45765"/>
                    </a:cubicBezTo>
                    <a:cubicBezTo>
                      <a:pt x="1803" y="45915"/>
                      <a:pt x="1519" y="46098"/>
                      <a:pt x="1270" y="46310"/>
                    </a:cubicBezTo>
                    <a:close/>
                    <a:moveTo>
                      <a:pt x="3066" y="45435"/>
                    </a:moveTo>
                    <a:cubicBezTo>
                      <a:pt x="3020" y="45233"/>
                      <a:pt x="3020" y="45233"/>
                      <a:pt x="3020" y="45233"/>
                    </a:cubicBezTo>
                    <a:cubicBezTo>
                      <a:pt x="3360" y="45156"/>
                      <a:pt x="3712" y="45114"/>
                      <a:pt x="4066" y="45110"/>
                    </a:cubicBezTo>
                    <a:cubicBezTo>
                      <a:pt x="4069" y="45316"/>
                      <a:pt x="4069" y="45316"/>
                      <a:pt x="4069" y="45316"/>
                    </a:cubicBezTo>
                    <a:cubicBezTo>
                      <a:pt x="3729" y="45321"/>
                      <a:pt x="3391" y="45361"/>
                      <a:pt x="3066" y="45435"/>
                    </a:cubicBezTo>
                    <a:close/>
                    <a:moveTo>
                      <a:pt x="16470" y="45316"/>
                    </a:moveTo>
                    <a:cubicBezTo>
                      <a:pt x="15436" y="45316"/>
                      <a:pt x="15436" y="45316"/>
                      <a:pt x="15436" y="45316"/>
                    </a:cubicBezTo>
                    <a:cubicBezTo>
                      <a:pt x="15436" y="45109"/>
                      <a:pt x="15436" y="45109"/>
                      <a:pt x="15436" y="45109"/>
                    </a:cubicBezTo>
                    <a:cubicBezTo>
                      <a:pt x="16470" y="45109"/>
                      <a:pt x="16470" y="45109"/>
                      <a:pt x="16470" y="45109"/>
                    </a:cubicBezTo>
                    <a:lnTo>
                      <a:pt x="16470" y="45316"/>
                    </a:lnTo>
                    <a:close/>
                    <a:moveTo>
                      <a:pt x="14403" y="45316"/>
                    </a:moveTo>
                    <a:cubicBezTo>
                      <a:pt x="13369" y="45316"/>
                      <a:pt x="13369" y="45316"/>
                      <a:pt x="13369" y="45316"/>
                    </a:cubicBezTo>
                    <a:cubicBezTo>
                      <a:pt x="13369" y="45109"/>
                      <a:pt x="13369" y="45109"/>
                      <a:pt x="13369" y="45109"/>
                    </a:cubicBezTo>
                    <a:cubicBezTo>
                      <a:pt x="14403" y="45109"/>
                      <a:pt x="14403" y="45109"/>
                      <a:pt x="14403" y="45109"/>
                    </a:cubicBezTo>
                    <a:lnTo>
                      <a:pt x="14403" y="45316"/>
                    </a:lnTo>
                    <a:close/>
                    <a:moveTo>
                      <a:pt x="12336" y="45316"/>
                    </a:moveTo>
                    <a:cubicBezTo>
                      <a:pt x="11302" y="45316"/>
                      <a:pt x="11302" y="45316"/>
                      <a:pt x="11302" y="45316"/>
                    </a:cubicBezTo>
                    <a:cubicBezTo>
                      <a:pt x="11302" y="45109"/>
                      <a:pt x="11302" y="45109"/>
                      <a:pt x="11302" y="45109"/>
                    </a:cubicBezTo>
                    <a:cubicBezTo>
                      <a:pt x="12336" y="45109"/>
                      <a:pt x="12336" y="45109"/>
                      <a:pt x="12336" y="45109"/>
                    </a:cubicBezTo>
                    <a:lnTo>
                      <a:pt x="12336" y="45316"/>
                    </a:lnTo>
                    <a:close/>
                    <a:moveTo>
                      <a:pt x="10269" y="45316"/>
                    </a:moveTo>
                    <a:cubicBezTo>
                      <a:pt x="9235" y="45316"/>
                      <a:pt x="9235" y="45316"/>
                      <a:pt x="9235" y="45316"/>
                    </a:cubicBezTo>
                    <a:cubicBezTo>
                      <a:pt x="9235" y="45109"/>
                      <a:pt x="9235" y="45109"/>
                      <a:pt x="9235" y="45109"/>
                    </a:cubicBezTo>
                    <a:cubicBezTo>
                      <a:pt x="10269" y="45109"/>
                      <a:pt x="10269" y="45109"/>
                      <a:pt x="10269" y="45109"/>
                    </a:cubicBezTo>
                    <a:lnTo>
                      <a:pt x="10269" y="45316"/>
                    </a:lnTo>
                    <a:close/>
                    <a:moveTo>
                      <a:pt x="8202" y="45316"/>
                    </a:moveTo>
                    <a:cubicBezTo>
                      <a:pt x="7168" y="45316"/>
                      <a:pt x="7168" y="45316"/>
                      <a:pt x="7168" y="45316"/>
                    </a:cubicBezTo>
                    <a:cubicBezTo>
                      <a:pt x="7168" y="45109"/>
                      <a:pt x="7168" y="45109"/>
                      <a:pt x="7168" y="45109"/>
                    </a:cubicBezTo>
                    <a:cubicBezTo>
                      <a:pt x="8202" y="45109"/>
                      <a:pt x="8202" y="45109"/>
                      <a:pt x="8202" y="45109"/>
                    </a:cubicBezTo>
                    <a:lnTo>
                      <a:pt x="8202" y="45316"/>
                    </a:lnTo>
                    <a:close/>
                    <a:moveTo>
                      <a:pt x="6135" y="45316"/>
                    </a:moveTo>
                    <a:cubicBezTo>
                      <a:pt x="5101" y="45316"/>
                      <a:pt x="5101" y="45316"/>
                      <a:pt x="5101" y="45316"/>
                    </a:cubicBezTo>
                    <a:cubicBezTo>
                      <a:pt x="5101" y="45109"/>
                      <a:pt x="5101" y="45109"/>
                      <a:pt x="5101" y="45109"/>
                    </a:cubicBezTo>
                    <a:cubicBezTo>
                      <a:pt x="6135" y="45109"/>
                      <a:pt x="6135" y="45109"/>
                      <a:pt x="6135" y="45109"/>
                    </a:cubicBezTo>
                    <a:lnTo>
                      <a:pt x="6135" y="45316"/>
                    </a:lnTo>
                    <a:close/>
                    <a:moveTo>
                      <a:pt x="17516" y="45273"/>
                    </a:moveTo>
                    <a:cubicBezTo>
                      <a:pt x="17486" y="45069"/>
                      <a:pt x="17486" y="45069"/>
                      <a:pt x="17486" y="45069"/>
                    </a:cubicBezTo>
                    <a:cubicBezTo>
                      <a:pt x="17818" y="45021"/>
                      <a:pt x="18143" y="44929"/>
                      <a:pt x="18452" y="44797"/>
                    </a:cubicBezTo>
                    <a:cubicBezTo>
                      <a:pt x="18533" y="44988"/>
                      <a:pt x="18533" y="44988"/>
                      <a:pt x="18533" y="44988"/>
                    </a:cubicBezTo>
                    <a:cubicBezTo>
                      <a:pt x="18208" y="45126"/>
                      <a:pt x="17865" y="45223"/>
                      <a:pt x="17516" y="45273"/>
                    </a:cubicBezTo>
                    <a:close/>
                    <a:moveTo>
                      <a:pt x="19445" y="44452"/>
                    </a:moveTo>
                    <a:cubicBezTo>
                      <a:pt x="19318" y="44289"/>
                      <a:pt x="19318" y="44289"/>
                      <a:pt x="19318" y="44289"/>
                    </a:cubicBezTo>
                    <a:cubicBezTo>
                      <a:pt x="19584" y="44083"/>
                      <a:pt x="19823" y="43845"/>
                      <a:pt x="20028" y="43579"/>
                    </a:cubicBezTo>
                    <a:cubicBezTo>
                      <a:pt x="20192" y="43706"/>
                      <a:pt x="20192" y="43706"/>
                      <a:pt x="20192" y="43706"/>
                    </a:cubicBezTo>
                    <a:cubicBezTo>
                      <a:pt x="19975" y="43985"/>
                      <a:pt x="19724" y="44236"/>
                      <a:pt x="19445" y="44452"/>
                    </a:cubicBezTo>
                    <a:close/>
                    <a:moveTo>
                      <a:pt x="20728" y="42795"/>
                    </a:moveTo>
                    <a:cubicBezTo>
                      <a:pt x="20538" y="42713"/>
                      <a:pt x="20538" y="42713"/>
                      <a:pt x="20538" y="42713"/>
                    </a:cubicBezTo>
                    <a:cubicBezTo>
                      <a:pt x="20670" y="42404"/>
                      <a:pt x="20761" y="42079"/>
                      <a:pt x="20809" y="41747"/>
                    </a:cubicBezTo>
                    <a:cubicBezTo>
                      <a:pt x="21014" y="41777"/>
                      <a:pt x="21014" y="41777"/>
                      <a:pt x="21014" y="41777"/>
                    </a:cubicBezTo>
                    <a:cubicBezTo>
                      <a:pt x="20963" y="42126"/>
                      <a:pt x="20867" y="42469"/>
                      <a:pt x="20728" y="42795"/>
                    </a:cubicBezTo>
                    <a:close/>
                    <a:moveTo>
                      <a:pt x="21057" y="40730"/>
                    </a:moveTo>
                    <a:cubicBezTo>
                      <a:pt x="20850" y="40730"/>
                      <a:pt x="20850" y="40730"/>
                      <a:pt x="20850" y="40730"/>
                    </a:cubicBezTo>
                    <a:cubicBezTo>
                      <a:pt x="20850" y="39697"/>
                      <a:pt x="20850" y="39697"/>
                      <a:pt x="20850" y="39697"/>
                    </a:cubicBezTo>
                    <a:cubicBezTo>
                      <a:pt x="21057" y="39697"/>
                      <a:pt x="21057" y="39697"/>
                      <a:pt x="21057" y="39697"/>
                    </a:cubicBezTo>
                    <a:lnTo>
                      <a:pt x="21057" y="40730"/>
                    </a:lnTo>
                    <a:close/>
                    <a:moveTo>
                      <a:pt x="20813" y="38680"/>
                    </a:moveTo>
                    <a:cubicBezTo>
                      <a:pt x="20767" y="38347"/>
                      <a:pt x="20678" y="38022"/>
                      <a:pt x="20548" y="37712"/>
                    </a:cubicBezTo>
                    <a:cubicBezTo>
                      <a:pt x="20738" y="37632"/>
                      <a:pt x="20738" y="37632"/>
                      <a:pt x="20738" y="37632"/>
                    </a:cubicBezTo>
                    <a:cubicBezTo>
                      <a:pt x="20875" y="37958"/>
                      <a:pt x="20969" y="38301"/>
                      <a:pt x="21018" y="38651"/>
                    </a:cubicBezTo>
                    <a:lnTo>
                      <a:pt x="20813" y="38680"/>
                    </a:lnTo>
                    <a:close/>
                    <a:moveTo>
                      <a:pt x="20045" y="36843"/>
                    </a:moveTo>
                    <a:cubicBezTo>
                      <a:pt x="19841" y="36576"/>
                      <a:pt x="19603" y="36336"/>
                      <a:pt x="19339" y="36128"/>
                    </a:cubicBezTo>
                    <a:cubicBezTo>
                      <a:pt x="19467" y="35965"/>
                      <a:pt x="19467" y="35965"/>
                      <a:pt x="19467" y="35965"/>
                    </a:cubicBezTo>
                    <a:cubicBezTo>
                      <a:pt x="19745" y="36184"/>
                      <a:pt x="19994" y="36437"/>
                      <a:pt x="20209" y="36717"/>
                    </a:cubicBezTo>
                    <a:lnTo>
                      <a:pt x="20045" y="36843"/>
                    </a:lnTo>
                    <a:close/>
                    <a:moveTo>
                      <a:pt x="18477" y="35614"/>
                    </a:moveTo>
                    <a:cubicBezTo>
                      <a:pt x="18168" y="35480"/>
                      <a:pt x="17844" y="35386"/>
                      <a:pt x="17512" y="35336"/>
                    </a:cubicBezTo>
                    <a:cubicBezTo>
                      <a:pt x="17543" y="35131"/>
                      <a:pt x="17543" y="35131"/>
                      <a:pt x="17543" y="35131"/>
                    </a:cubicBezTo>
                    <a:cubicBezTo>
                      <a:pt x="17892" y="35185"/>
                      <a:pt x="18234" y="35283"/>
                      <a:pt x="18559" y="35424"/>
                    </a:cubicBezTo>
                    <a:lnTo>
                      <a:pt x="18477" y="35614"/>
                    </a:lnTo>
                    <a:close/>
                    <a:moveTo>
                      <a:pt x="16496" y="35291"/>
                    </a:moveTo>
                    <a:cubicBezTo>
                      <a:pt x="15463" y="35291"/>
                      <a:pt x="15463" y="35291"/>
                      <a:pt x="15463" y="35291"/>
                    </a:cubicBezTo>
                    <a:cubicBezTo>
                      <a:pt x="15463" y="35085"/>
                      <a:pt x="15463" y="35085"/>
                      <a:pt x="15463" y="35085"/>
                    </a:cubicBezTo>
                    <a:cubicBezTo>
                      <a:pt x="16496" y="35085"/>
                      <a:pt x="16496" y="35085"/>
                      <a:pt x="16496" y="35085"/>
                    </a:cubicBezTo>
                    <a:lnTo>
                      <a:pt x="16496" y="35291"/>
                    </a:lnTo>
                    <a:close/>
                    <a:moveTo>
                      <a:pt x="14429" y="35291"/>
                    </a:moveTo>
                    <a:cubicBezTo>
                      <a:pt x="13745" y="35291"/>
                      <a:pt x="13745" y="35291"/>
                      <a:pt x="13745" y="35291"/>
                    </a:cubicBezTo>
                    <a:cubicBezTo>
                      <a:pt x="13626" y="35291"/>
                      <a:pt x="13506" y="35286"/>
                      <a:pt x="13387" y="35276"/>
                    </a:cubicBezTo>
                    <a:cubicBezTo>
                      <a:pt x="13405" y="35070"/>
                      <a:pt x="13405" y="35070"/>
                      <a:pt x="13405" y="35070"/>
                    </a:cubicBezTo>
                    <a:cubicBezTo>
                      <a:pt x="13518" y="35080"/>
                      <a:pt x="13632" y="35085"/>
                      <a:pt x="13745" y="35085"/>
                    </a:cubicBezTo>
                    <a:cubicBezTo>
                      <a:pt x="14429" y="35085"/>
                      <a:pt x="14429" y="35085"/>
                      <a:pt x="14429" y="35085"/>
                    </a:cubicBezTo>
                    <a:lnTo>
                      <a:pt x="14429" y="35291"/>
                    </a:lnTo>
                    <a:close/>
                    <a:moveTo>
                      <a:pt x="12355" y="35049"/>
                    </a:moveTo>
                    <a:cubicBezTo>
                      <a:pt x="12023" y="34930"/>
                      <a:pt x="11707" y="34768"/>
                      <a:pt x="11415" y="34567"/>
                    </a:cubicBezTo>
                    <a:cubicBezTo>
                      <a:pt x="11532" y="34397"/>
                      <a:pt x="11532" y="34397"/>
                      <a:pt x="11532" y="34397"/>
                    </a:cubicBezTo>
                    <a:cubicBezTo>
                      <a:pt x="11810" y="34587"/>
                      <a:pt x="12110" y="34742"/>
                      <a:pt x="12425" y="34855"/>
                    </a:cubicBezTo>
                    <a:lnTo>
                      <a:pt x="12355" y="35049"/>
                    </a:lnTo>
                    <a:close/>
                    <a:moveTo>
                      <a:pt x="10627" y="33864"/>
                    </a:moveTo>
                    <a:cubicBezTo>
                      <a:pt x="10394" y="33596"/>
                      <a:pt x="10197" y="33300"/>
                      <a:pt x="10040" y="32985"/>
                    </a:cubicBezTo>
                    <a:cubicBezTo>
                      <a:pt x="10225" y="32893"/>
                      <a:pt x="10225" y="32893"/>
                      <a:pt x="10225" y="32893"/>
                    </a:cubicBezTo>
                    <a:cubicBezTo>
                      <a:pt x="10374" y="33193"/>
                      <a:pt x="10562" y="33474"/>
                      <a:pt x="10783" y="33728"/>
                    </a:cubicBezTo>
                    <a:lnTo>
                      <a:pt x="10627" y="33864"/>
                    </a:lnTo>
                    <a:close/>
                    <a:moveTo>
                      <a:pt x="9695" y="31985"/>
                    </a:moveTo>
                    <a:cubicBezTo>
                      <a:pt x="9640" y="31714"/>
                      <a:pt x="9611" y="31436"/>
                      <a:pt x="9611" y="31157"/>
                    </a:cubicBezTo>
                    <a:cubicBezTo>
                      <a:pt x="9611" y="30937"/>
                      <a:pt x="9611" y="30937"/>
                      <a:pt x="9611" y="30937"/>
                    </a:cubicBezTo>
                    <a:cubicBezTo>
                      <a:pt x="9818" y="30937"/>
                      <a:pt x="9818" y="30937"/>
                      <a:pt x="9818" y="30937"/>
                    </a:cubicBezTo>
                    <a:cubicBezTo>
                      <a:pt x="9818" y="31157"/>
                      <a:pt x="9818" y="31157"/>
                      <a:pt x="9818" y="31157"/>
                    </a:cubicBezTo>
                    <a:cubicBezTo>
                      <a:pt x="9818" y="31422"/>
                      <a:pt x="9845" y="31686"/>
                      <a:pt x="9898" y="31943"/>
                    </a:cubicBezTo>
                    <a:lnTo>
                      <a:pt x="9695" y="31985"/>
                    </a:lnTo>
                    <a:close/>
                    <a:moveTo>
                      <a:pt x="9818" y="29903"/>
                    </a:moveTo>
                    <a:cubicBezTo>
                      <a:pt x="9611" y="29903"/>
                      <a:pt x="9611" y="29903"/>
                      <a:pt x="9611" y="29903"/>
                    </a:cubicBezTo>
                    <a:cubicBezTo>
                      <a:pt x="9611" y="29297"/>
                      <a:pt x="9611" y="29297"/>
                      <a:pt x="9611" y="29297"/>
                    </a:cubicBezTo>
                    <a:cubicBezTo>
                      <a:pt x="9611" y="29152"/>
                      <a:pt x="9619" y="29004"/>
                      <a:pt x="9635" y="28860"/>
                    </a:cubicBezTo>
                    <a:cubicBezTo>
                      <a:pt x="9840" y="28882"/>
                      <a:pt x="9840" y="28882"/>
                      <a:pt x="9840" y="28882"/>
                    </a:cubicBezTo>
                    <a:cubicBezTo>
                      <a:pt x="9826" y="29019"/>
                      <a:pt x="9818" y="29159"/>
                      <a:pt x="9818" y="29297"/>
                    </a:cubicBezTo>
                    <a:lnTo>
                      <a:pt x="9818" y="29903"/>
                    </a:lnTo>
                    <a:close/>
                    <a:moveTo>
                      <a:pt x="10074" y="27906"/>
                    </a:moveTo>
                    <a:cubicBezTo>
                      <a:pt x="9881" y="27832"/>
                      <a:pt x="9881" y="27832"/>
                      <a:pt x="9881" y="27832"/>
                    </a:cubicBezTo>
                    <a:cubicBezTo>
                      <a:pt x="10007" y="27503"/>
                      <a:pt x="10175" y="27190"/>
                      <a:pt x="10382" y="26901"/>
                    </a:cubicBezTo>
                    <a:cubicBezTo>
                      <a:pt x="10550" y="27022"/>
                      <a:pt x="10550" y="27022"/>
                      <a:pt x="10550" y="27022"/>
                    </a:cubicBezTo>
                    <a:cubicBezTo>
                      <a:pt x="10354" y="27296"/>
                      <a:pt x="10194" y="27593"/>
                      <a:pt x="10074" y="27906"/>
                    </a:cubicBezTo>
                    <a:close/>
                    <a:moveTo>
                      <a:pt x="11233" y="26285"/>
                    </a:moveTo>
                    <a:cubicBezTo>
                      <a:pt x="11100" y="26127"/>
                      <a:pt x="11100" y="26127"/>
                      <a:pt x="11100" y="26127"/>
                    </a:cubicBezTo>
                    <a:cubicBezTo>
                      <a:pt x="11372" y="25899"/>
                      <a:pt x="11671" y="25708"/>
                      <a:pt x="11990" y="25557"/>
                    </a:cubicBezTo>
                    <a:cubicBezTo>
                      <a:pt x="12079" y="25744"/>
                      <a:pt x="12079" y="25744"/>
                      <a:pt x="12079" y="25744"/>
                    </a:cubicBezTo>
                    <a:cubicBezTo>
                      <a:pt x="11776" y="25887"/>
                      <a:pt x="11491" y="26069"/>
                      <a:pt x="11233" y="26285"/>
                    </a:cubicBezTo>
                    <a:close/>
                    <a:moveTo>
                      <a:pt x="13034" y="25435"/>
                    </a:moveTo>
                    <a:cubicBezTo>
                      <a:pt x="12996" y="25232"/>
                      <a:pt x="12996" y="25232"/>
                      <a:pt x="12996" y="25232"/>
                    </a:cubicBezTo>
                    <a:cubicBezTo>
                      <a:pt x="13242" y="25186"/>
                      <a:pt x="13494" y="25163"/>
                      <a:pt x="13745" y="25163"/>
                    </a:cubicBezTo>
                    <a:cubicBezTo>
                      <a:pt x="14044" y="25163"/>
                      <a:pt x="14044" y="25163"/>
                      <a:pt x="14044" y="25163"/>
                    </a:cubicBezTo>
                    <a:cubicBezTo>
                      <a:pt x="14044" y="25370"/>
                      <a:pt x="14044" y="25370"/>
                      <a:pt x="14044" y="25370"/>
                    </a:cubicBezTo>
                    <a:cubicBezTo>
                      <a:pt x="13745" y="25370"/>
                      <a:pt x="13745" y="25370"/>
                      <a:pt x="13745" y="25370"/>
                    </a:cubicBezTo>
                    <a:cubicBezTo>
                      <a:pt x="13507" y="25370"/>
                      <a:pt x="13267" y="25392"/>
                      <a:pt x="13034" y="25435"/>
                    </a:cubicBezTo>
                    <a:close/>
                    <a:moveTo>
                      <a:pt x="26302" y="25370"/>
                    </a:moveTo>
                    <a:cubicBezTo>
                      <a:pt x="25413" y="25370"/>
                      <a:pt x="25413" y="25370"/>
                      <a:pt x="25413" y="25370"/>
                    </a:cubicBezTo>
                    <a:cubicBezTo>
                      <a:pt x="25413" y="25163"/>
                      <a:pt x="25413" y="25163"/>
                      <a:pt x="25413" y="25163"/>
                    </a:cubicBezTo>
                    <a:cubicBezTo>
                      <a:pt x="26302" y="25163"/>
                      <a:pt x="26302" y="25163"/>
                      <a:pt x="26302" y="25163"/>
                    </a:cubicBezTo>
                    <a:cubicBezTo>
                      <a:pt x="26349" y="25163"/>
                      <a:pt x="26396" y="25163"/>
                      <a:pt x="26443" y="25161"/>
                    </a:cubicBezTo>
                    <a:cubicBezTo>
                      <a:pt x="26450" y="25367"/>
                      <a:pt x="26450" y="25367"/>
                      <a:pt x="26450" y="25367"/>
                    </a:cubicBezTo>
                    <a:cubicBezTo>
                      <a:pt x="26401" y="25369"/>
                      <a:pt x="26351" y="25370"/>
                      <a:pt x="26302" y="25370"/>
                    </a:cubicBezTo>
                    <a:close/>
                    <a:moveTo>
                      <a:pt x="24379" y="25370"/>
                    </a:moveTo>
                    <a:cubicBezTo>
                      <a:pt x="23346" y="25370"/>
                      <a:pt x="23346" y="25370"/>
                      <a:pt x="23346" y="25370"/>
                    </a:cubicBezTo>
                    <a:cubicBezTo>
                      <a:pt x="23346" y="25163"/>
                      <a:pt x="23346" y="25163"/>
                      <a:pt x="23346" y="25163"/>
                    </a:cubicBezTo>
                    <a:cubicBezTo>
                      <a:pt x="24379" y="25163"/>
                      <a:pt x="24379" y="25163"/>
                      <a:pt x="24379" y="25163"/>
                    </a:cubicBezTo>
                    <a:lnTo>
                      <a:pt x="24379" y="25370"/>
                    </a:lnTo>
                    <a:close/>
                    <a:moveTo>
                      <a:pt x="22312" y="25370"/>
                    </a:moveTo>
                    <a:cubicBezTo>
                      <a:pt x="21279" y="25370"/>
                      <a:pt x="21279" y="25370"/>
                      <a:pt x="21279" y="25370"/>
                    </a:cubicBezTo>
                    <a:cubicBezTo>
                      <a:pt x="21279" y="25163"/>
                      <a:pt x="21279" y="25163"/>
                      <a:pt x="21279" y="25163"/>
                    </a:cubicBezTo>
                    <a:cubicBezTo>
                      <a:pt x="22312" y="25163"/>
                      <a:pt x="22312" y="25163"/>
                      <a:pt x="22312" y="25163"/>
                    </a:cubicBezTo>
                    <a:lnTo>
                      <a:pt x="22312" y="25370"/>
                    </a:lnTo>
                    <a:close/>
                    <a:moveTo>
                      <a:pt x="20245" y="25370"/>
                    </a:moveTo>
                    <a:cubicBezTo>
                      <a:pt x="19212" y="25370"/>
                      <a:pt x="19212" y="25370"/>
                      <a:pt x="19212" y="25370"/>
                    </a:cubicBezTo>
                    <a:cubicBezTo>
                      <a:pt x="19212" y="25163"/>
                      <a:pt x="19212" y="25163"/>
                      <a:pt x="19212" y="25163"/>
                    </a:cubicBezTo>
                    <a:cubicBezTo>
                      <a:pt x="20245" y="25163"/>
                      <a:pt x="20245" y="25163"/>
                      <a:pt x="20245" y="25163"/>
                    </a:cubicBezTo>
                    <a:lnTo>
                      <a:pt x="20245" y="25370"/>
                    </a:lnTo>
                    <a:close/>
                    <a:moveTo>
                      <a:pt x="18178" y="25370"/>
                    </a:moveTo>
                    <a:cubicBezTo>
                      <a:pt x="17145" y="25370"/>
                      <a:pt x="17145" y="25370"/>
                      <a:pt x="17145" y="25370"/>
                    </a:cubicBezTo>
                    <a:cubicBezTo>
                      <a:pt x="17145" y="25163"/>
                      <a:pt x="17145" y="25163"/>
                      <a:pt x="17145" y="25163"/>
                    </a:cubicBezTo>
                    <a:cubicBezTo>
                      <a:pt x="18178" y="25163"/>
                      <a:pt x="18178" y="25163"/>
                      <a:pt x="18178" y="25163"/>
                    </a:cubicBezTo>
                    <a:lnTo>
                      <a:pt x="18178" y="25370"/>
                    </a:lnTo>
                    <a:close/>
                    <a:moveTo>
                      <a:pt x="16111" y="25370"/>
                    </a:moveTo>
                    <a:cubicBezTo>
                      <a:pt x="15078" y="25370"/>
                      <a:pt x="15078" y="25370"/>
                      <a:pt x="15078" y="25370"/>
                    </a:cubicBezTo>
                    <a:cubicBezTo>
                      <a:pt x="15078" y="25163"/>
                      <a:pt x="15078" y="25163"/>
                      <a:pt x="15078" y="25163"/>
                    </a:cubicBezTo>
                    <a:cubicBezTo>
                      <a:pt x="16111" y="25163"/>
                      <a:pt x="16111" y="25163"/>
                      <a:pt x="16111" y="25163"/>
                    </a:cubicBezTo>
                    <a:lnTo>
                      <a:pt x="16111" y="25370"/>
                    </a:lnTo>
                    <a:close/>
                    <a:moveTo>
                      <a:pt x="27493" y="25194"/>
                    </a:moveTo>
                    <a:cubicBezTo>
                      <a:pt x="27433" y="24996"/>
                      <a:pt x="27433" y="24996"/>
                      <a:pt x="27433" y="24996"/>
                    </a:cubicBezTo>
                    <a:cubicBezTo>
                      <a:pt x="27753" y="24899"/>
                      <a:pt x="28061" y="24761"/>
                      <a:pt x="28348" y="24584"/>
                    </a:cubicBezTo>
                    <a:cubicBezTo>
                      <a:pt x="28456" y="24760"/>
                      <a:pt x="28456" y="24760"/>
                      <a:pt x="28456" y="24760"/>
                    </a:cubicBezTo>
                    <a:cubicBezTo>
                      <a:pt x="28154" y="24946"/>
                      <a:pt x="27830" y="25092"/>
                      <a:pt x="27493" y="25194"/>
                    </a:cubicBezTo>
                    <a:close/>
                    <a:moveTo>
                      <a:pt x="29279" y="24097"/>
                    </a:moveTo>
                    <a:cubicBezTo>
                      <a:pt x="29130" y="23954"/>
                      <a:pt x="29130" y="23954"/>
                      <a:pt x="29130" y="23954"/>
                    </a:cubicBezTo>
                    <a:cubicBezTo>
                      <a:pt x="29363" y="23711"/>
                      <a:pt x="29565" y="23440"/>
                      <a:pt x="29729" y="23148"/>
                    </a:cubicBezTo>
                    <a:cubicBezTo>
                      <a:pt x="29909" y="23249"/>
                      <a:pt x="29909" y="23249"/>
                      <a:pt x="29909" y="23249"/>
                    </a:cubicBezTo>
                    <a:cubicBezTo>
                      <a:pt x="29736" y="23556"/>
                      <a:pt x="29524" y="23842"/>
                      <a:pt x="29279" y="24097"/>
                    </a:cubicBezTo>
                    <a:close/>
                    <a:moveTo>
                      <a:pt x="30304" y="22268"/>
                    </a:moveTo>
                    <a:cubicBezTo>
                      <a:pt x="30104" y="22216"/>
                      <a:pt x="30104" y="22216"/>
                      <a:pt x="30104" y="22216"/>
                    </a:cubicBezTo>
                    <a:cubicBezTo>
                      <a:pt x="30187" y="21898"/>
                      <a:pt x="30229" y="21568"/>
                      <a:pt x="30229" y="21236"/>
                    </a:cubicBezTo>
                    <a:cubicBezTo>
                      <a:pt x="30229" y="21220"/>
                      <a:pt x="30229" y="21220"/>
                      <a:pt x="30229" y="21220"/>
                    </a:cubicBezTo>
                    <a:cubicBezTo>
                      <a:pt x="30436" y="21220"/>
                      <a:pt x="30436" y="21220"/>
                      <a:pt x="30436" y="21220"/>
                    </a:cubicBezTo>
                    <a:cubicBezTo>
                      <a:pt x="30436" y="21236"/>
                      <a:pt x="30436" y="21236"/>
                      <a:pt x="30436" y="21236"/>
                    </a:cubicBezTo>
                    <a:cubicBezTo>
                      <a:pt x="30436" y="21585"/>
                      <a:pt x="30392" y="21932"/>
                      <a:pt x="30304" y="22268"/>
                    </a:cubicBezTo>
                    <a:close/>
                    <a:moveTo>
                      <a:pt x="30436" y="20186"/>
                    </a:moveTo>
                    <a:cubicBezTo>
                      <a:pt x="30229" y="20186"/>
                      <a:pt x="30229" y="20186"/>
                      <a:pt x="30229" y="20186"/>
                    </a:cubicBezTo>
                    <a:cubicBezTo>
                      <a:pt x="30229" y="19575"/>
                      <a:pt x="30229" y="19575"/>
                      <a:pt x="30229" y="19575"/>
                    </a:cubicBezTo>
                    <a:cubicBezTo>
                      <a:pt x="30229" y="19438"/>
                      <a:pt x="30222" y="19300"/>
                      <a:pt x="30208" y="19165"/>
                    </a:cubicBezTo>
                    <a:cubicBezTo>
                      <a:pt x="30413" y="19143"/>
                      <a:pt x="30413" y="19143"/>
                      <a:pt x="30413" y="19143"/>
                    </a:cubicBezTo>
                    <a:cubicBezTo>
                      <a:pt x="30428" y="19286"/>
                      <a:pt x="30436" y="19431"/>
                      <a:pt x="30436" y="19575"/>
                    </a:cubicBezTo>
                    <a:lnTo>
                      <a:pt x="30436" y="20186"/>
                    </a:lnTo>
                    <a:close/>
                    <a:moveTo>
                      <a:pt x="29975" y="18188"/>
                    </a:moveTo>
                    <a:cubicBezTo>
                      <a:pt x="29856" y="17876"/>
                      <a:pt x="29696" y="17578"/>
                      <a:pt x="29501" y="17304"/>
                    </a:cubicBezTo>
                    <a:cubicBezTo>
                      <a:pt x="29669" y="17184"/>
                      <a:pt x="29669" y="17184"/>
                      <a:pt x="29669" y="17184"/>
                    </a:cubicBezTo>
                    <a:cubicBezTo>
                      <a:pt x="29875" y="17472"/>
                      <a:pt x="30043" y="17786"/>
                      <a:pt x="30168" y="18115"/>
                    </a:cubicBezTo>
                    <a:lnTo>
                      <a:pt x="29975" y="18188"/>
                    </a:lnTo>
                    <a:close/>
                    <a:moveTo>
                      <a:pt x="28819" y="16566"/>
                    </a:moveTo>
                    <a:cubicBezTo>
                      <a:pt x="28561" y="16350"/>
                      <a:pt x="28277" y="16167"/>
                      <a:pt x="27974" y="16023"/>
                    </a:cubicBezTo>
                    <a:cubicBezTo>
                      <a:pt x="28062" y="15837"/>
                      <a:pt x="28062" y="15837"/>
                      <a:pt x="28062" y="15837"/>
                    </a:cubicBezTo>
                    <a:cubicBezTo>
                      <a:pt x="28381" y="15988"/>
                      <a:pt x="28680" y="16180"/>
                      <a:pt x="28952" y="16408"/>
                    </a:cubicBezTo>
                    <a:lnTo>
                      <a:pt x="28819" y="16566"/>
                    </a:lnTo>
                    <a:close/>
                    <a:moveTo>
                      <a:pt x="27019" y="15713"/>
                    </a:moveTo>
                    <a:cubicBezTo>
                      <a:pt x="26784" y="15670"/>
                      <a:pt x="26542" y="15647"/>
                      <a:pt x="26302" y="15647"/>
                    </a:cubicBezTo>
                    <a:cubicBezTo>
                      <a:pt x="26009" y="15647"/>
                      <a:pt x="26009" y="15647"/>
                      <a:pt x="26009" y="15647"/>
                    </a:cubicBezTo>
                    <a:cubicBezTo>
                      <a:pt x="26009" y="15441"/>
                      <a:pt x="26009" y="15441"/>
                      <a:pt x="26009" y="15441"/>
                    </a:cubicBezTo>
                    <a:cubicBezTo>
                      <a:pt x="26302" y="15441"/>
                      <a:pt x="26302" y="15441"/>
                      <a:pt x="26302" y="15441"/>
                    </a:cubicBezTo>
                    <a:cubicBezTo>
                      <a:pt x="26555" y="15441"/>
                      <a:pt x="26809" y="15464"/>
                      <a:pt x="27057" y="15510"/>
                    </a:cubicBezTo>
                    <a:lnTo>
                      <a:pt x="27019" y="15713"/>
                    </a:lnTo>
                    <a:close/>
                    <a:moveTo>
                      <a:pt x="24975" y="15647"/>
                    </a:moveTo>
                    <a:cubicBezTo>
                      <a:pt x="23941" y="15647"/>
                      <a:pt x="23941" y="15647"/>
                      <a:pt x="23941" y="15647"/>
                    </a:cubicBezTo>
                    <a:cubicBezTo>
                      <a:pt x="23943" y="15441"/>
                      <a:pt x="23943" y="15441"/>
                      <a:pt x="23943" y="15441"/>
                    </a:cubicBezTo>
                    <a:cubicBezTo>
                      <a:pt x="24975" y="15441"/>
                      <a:pt x="24975" y="15441"/>
                      <a:pt x="24975" y="15441"/>
                    </a:cubicBezTo>
                    <a:lnTo>
                      <a:pt x="24975" y="15647"/>
                    </a:lnTo>
                    <a:close/>
                    <a:moveTo>
                      <a:pt x="22894" y="15503"/>
                    </a:moveTo>
                    <a:cubicBezTo>
                      <a:pt x="22554" y="15410"/>
                      <a:pt x="22225" y="15273"/>
                      <a:pt x="21919" y="15095"/>
                    </a:cubicBezTo>
                    <a:cubicBezTo>
                      <a:pt x="22022" y="14916"/>
                      <a:pt x="22022" y="14916"/>
                      <a:pt x="22022" y="14916"/>
                    </a:cubicBezTo>
                    <a:cubicBezTo>
                      <a:pt x="22314" y="15085"/>
                      <a:pt x="22625" y="15215"/>
                      <a:pt x="22948" y="15303"/>
                    </a:cubicBezTo>
                    <a:lnTo>
                      <a:pt x="22894" y="15503"/>
                    </a:lnTo>
                    <a:close/>
                    <a:moveTo>
                      <a:pt x="21078" y="14454"/>
                    </a:moveTo>
                    <a:cubicBezTo>
                      <a:pt x="20826" y="14206"/>
                      <a:pt x="20607" y="13927"/>
                      <a:pt x="20426" y="13624"/>
                    </a:cubicBezTo>
                    <a:cubicBezTo>
                      <a:pt x="20603" y="13517"/>
                      <a:pt x="20603" y="13517"/>
                      <a:pt x="20603" y="13517"/>
                    </a:cubicBezTo>
                    <a:cubicBezTo>
                      <a:pt x="20775" y="13805"/>
                      <a:pt x="20984" y="14071"/>
                      <a:pt x="21224" y="14307"/>
                    </a:cubicBezTo>
                    <a:lnTo>
                      <a:pt x="21078" y="14454"/>
                    </a:lnTo>
                    <a:close/>
                    <a:moveTo>
                      <a:pt x="20004" y="12654"/>
                    </a:moveTo>
                    <a:cubicBezTo>
                      <a:pt x="19906" y="12315"/>
                      <a:pt x="19852" y="11964"/>
                      <a:pt x="19844" y="11610"/>
                    </a:cubicBezTo>
                    <a:cubicBezTo>
                      <a:pt x="20050" y="11605"/>
                      <a:pt x="20050" y="11605"/>
                      <a:pt x="20050" y="11605"/>
                    </a:cubicBezTo>
                    <a:cubicBezTo>
                      <a:pt x="20058" y="11941"/>
                      <a:pt x="20109" y="12275"/>
                      <a:pt x="20202" y="12597"/>
                    </a:cubicBezTo>
                    <a:lnTo>
                      <a:pt x="20004" y="12654"/>
                    </a:lnTo>
                    <a:close/>
                    <a:moveTo>
                      <a:pt x="20049" y="10574"/>
                    </a:moveTo>
                    <a:cubicBezTo>
                      <a:pt x="19843" y="10574"/>
                      <a:pt x="19843" y="10574"/>
                      <a:pt x="19843" y="10574"/>
                    </a:cubicBezTo>
                    <a:cubicBezTo>
                      <a:pt x="19843" y="9817"/>
                      <a:pt x="19843" y="9817"/>
                      <a:pt x="19843" y="9817"/>
                    </a:cubicBezTo>
                    <a:cubicBezTo>
                      <a:pt x="19843" y="9722"/>
                      <a:pt x="19846" y="9627"/>
                      <a:pt x="19852" y="9533"/>
                    </a:cubicBezTo>
                    <a:cubicBezTo>
                      <a:pt x="20059" y="9547"/>
                      <a:pt x="20059" y="9547"/>
                      <a:pt x="20059" y="9547"/>
                    </a:cubicBezTo>
                    <a:cubicBezTo>
                      <a:pt x="20052" y="9636"/>
                      <a:pt x="20049" y="9727"/>
                      <a:pt x="20049" y="9817"/>
                    </a:cubicBezTo>
                    <a:lnTo>
                      <a:pt x="20049" y="10574"/>
                    </a:lnTo>
                    <a:close/>
                    <a:moveTo>
                      <a:pt x="20256" y="8563"/>
                    </a:moveTo>
                    <a:cubicBezTo>
                      <a:pt x="20060" y="8497"/>
                      <a:pt x="20060" y="8497"/>
                      <a:pt x="20060" y="8497"/>
                    </a:cubicBezTo>
                    <a:cubicBezTo>
                      <a:pt x="20173" y="8163"/>
                      <a:pt x="20329" y="7844"/>
                      <a:pt x="20525" y="7548"/>
                    </a:cubicBezTo>
                    <a:cubicBezTo>
                      <a:pt x="20697" y="7662"/>
                      <a:pt x="20697" y="7662"/>
                      <a:pt x="20697" y="7662"/>
                    </a:cubicBezTo>
                    <a:cubicBezTo>
                      <a:pt x="20512" y="7943"/>
                      <a:pt x="20363" y="8247"/>
                      <a:pt x="20256" y="8563"/>
                    </a:cubicBezTo>
                    <a:close/>
                    <a:moveTo>
                      <a:pt x="21353" y="6901"/>
                    </a:moveTo>
                    <a:cubicBezTo>
                      <a:pt x="21214" y="6748"/>
                      <a:pt x="21214" y="6748"/>
                      <a:pt x="21214" y="6748"/>
                    </a:cubicBezTo>
                    <a:cubicBezTo>
                      <a:pt x="21477" y="6510"/>
                      <a:pt x="21769" y="6308"/>
                      <a:pt x="22082" y="6145"/>
                    </a:cubicBezTo>
                    <a:cubicBezTo>
                      <a:pt x="22178" y="6328"/>
                      <a:pt x="22178" y="6328"/>
                      <a:pt x="22178" y="6328"/>
                    </a:cubicBezTo>
                    <a:cubicBezTo>
                      <a:pt x="21880" y="6483"/>
                      <a:pt x="21602" y="6676"/>
                      <a:pt x="21353" y="6901"/>
                    </a:cubicBezTo>
                    <a:close/>
                    <a:moveTo>
                      <a:pt x="23121" y="5984"/>
                    </a:moveTo>
                    <a:cubicBezTo>
                      <a:pt x="23076" y="5782"/>
                      <a:pt x="23076" y="5782"/>
                      <a:pt x="23076" y="5782"/>
                    </a:cubicBezTo>
                    <a:cubicBezTo>
                      <a:pt x="23370" y="5716"/>
                      <a:pt x="23673" y="5683"/>
                      <a:pt x="23977" y="5683"/>
                    </a:cubicBezTo>
                    <a:cubicBezTo>
                      <a:pt x="24124" y="5683"/>
                      <a:pt x="24124" y="5683"/>
                      <a:pt x="24124" y="5683"/>
                    </a:cubicBezTo>
                    <a:cubicBezTo>
                      <a:pt x="24124" y="5889"/>
                      <a:pt x="24124" y="5889"/>
                      <a:pt x="24124" y="5889"/>
                    </a:cubicBezTo>
                    <a:cubicBezTo>
                      <a:pt x="23977" y="5889"/>
                      <a:pt x="23977" y="5889"/>
                      <a:pt x="23977" y="5889"/>
                    </a:cubicBezTo>
                    <a:cubicBezTo>
                      <a:pt x="23688" y="5889"/>
                      <a:pt x="23400" y="5921"/>
                      <a:pt x="23121" y="5984"/>
                    </a:cubicBezTo>
                    <a:close/>
                    <a:moveTo>
                      <a:pt x="28162" y="5889"/>
                    </a:moveTo>
                    <a:cubicBezTo>
                      <a:pt x="27225" y="5889"/>
                      <a:pt x="27225" y="5889"/>
                      <a:pt x="27225" y="5889"/>
                    </a:cubicBezTo>
                    <a:cubicBezTo>
                      <a:pt x="27225" y="5683"/>
                      <a:pt x="27225" y="5683"/>
                      <a:pt x="27225" y="5683"/>
                    </a:cubicBezTo>
                    <a:cubicBezTo>
                      <a:pt x="28162" y="5683"/>
                      <a:pt x="28162" y="5683"/>
                      <a:pt x="28162" y="5683"/>
                    </a:cubicBezTo>
                    <a:cubicBezTo>
                      <a:pt x="28193" y="5683"/>
                      <a:pt x="28225" y="5682"/>
                      <a:pt x="28256" y="5682"/>
                    </a:cubicBezTo>
                    <a:cubicBezTo>
                      <a:pt x="28260" y="5888"/>
                      <a:pt x="28260" y="5888"/>
                      <a:pt x="28260" y="5888"/>
                    </a:cubicBezTo>
                    <a:cubicBezTo>
                      <a:pt x="28227" y="5889"/>
                      <a:pt x="28195" y="5889"/>
                      <a:pt x="28162" y="5889"/>
                    </a:cubicBezTo>
                    <a:close/>
                    <a:moveTo>
                      <a:pt x="26191" y="5889"/>
                    </a:moveTo>
                    <a:cubicBezTo>
                      <a:pt x="25158" y="5889"/>
                      <a:pt x="25158" y="5889"/>
                      <a:pt x="25158" y="5889"/>
                    </a:cubicBezTo>
                    <a:cubicBezTo>
                      <a:pt x="25158" y="5683"/>
                      <a:pt x="25158" y="5683"/>
                      <a:pt x="25158" y="5683"/>
                    </a:cubicBezTo>
                    <a:cubicBezTo>
                      <a:pt x="26191" y="5683"/>
                      <a:pt x="26191" y="5683"/>
                      <a:pt x="26191" y="5683"/>
                    </a:cubicBezTo>
                    <a:lnTo>
                      <a:pt x="26191" y="5889"/>
                    </a:lnTo>
                    <a:close/>
                    <a:moveTo>
                      <a:pt x="29305" y="5772"/>
                    </a:moveTo>
                    <a:cubicBezTo>
                      <a:pt x="29263" y="5570"/>
                      <a:pt x="29263" y="5570"/>
                      <a:pt x="29263" y="5570"/>
                    </a:cubicBezTo>
                    <a:cubicBezTo>
                      <a:pt x="29600" y="5499"/>
                      <a:pt x="29924" y="5396"/>
                      <a:pt x="30225" y="5263"/>
                    </a:cubicBezTo>
                    <a:cubicBezTo>
                      <a:pt x="30308" y="5452"/>
                      <a:pt x="30308" y="5452"/>
                      <a:pt x="30308" y="5452"/>
                    </a:cubicBezTo>
                    <a:cubicBezTo>
                      <a:pt x="29995" y="5591"/>
                      <a:pt x="29657" y="5699"/>
                      <a:pt x="29305" y="5772"/>
                    </a:cubicBezTo>
                    <a:close/>
                    <a:moveTo>
                      <a:pt x="31215" y="4909"/>
                    </a:moveTo>
                    <a:cubicBezTo>
                      <a:pt x="31087" y="4747"/>
                      <a:pt x="31087" y="4747"/>
                      <a:pt x="31087" y="4747"/>
                    </a:cubicBezTo>
                    <a:cubicBezTo>
                      <a:pt x="31363" y="4528"/>
                      <a:pt x="31588" y="4281"/>
                      <a:pt x="31755" y="4013"/>
                    </a:cubicBezTo>
                    <a:cubicBezTo>
                      <a:pt x="31931" y="4122"/>
                      <a:pt x="31931" y="4122"/>
                      <a:pt x="31931" y="4122"/>
                    </a:cubicBezTo>
                    <a:cubicBezTo>
                      <a:pt x="31751" y="4410"/>
                      <a:pt x="31511" y="4675"/>
                      <a:pt x="31215" y="4909"/>
                    </a:cubicBezTo>
                    <a:close/>
                    <a:moveTo>
                      <a:pt x="32285" y="3112"/>
                    </a:moveTo>
                    <a:cubicBezTo>
                      <a:pt x="32079" y="3091"/>
                      <a:pt x="32079" y="3091"/>
                      <a:pt x="32079" y="3091"/>
                    </a:cubicBezTo>
                    <a:cubicBezTo>
                      <a:pt x="32086" y="3026"/>
                      <a:pt x="32089" y="2959"/>
                      <a:pt x="32089" y="2893"/>
                    </a:cubicBezTo>
                    <a:cubicBezTo>
                      <a:pt x="32089" y="2069"/>
                      <a:pt x="32089" y="2069"/>
                      <a:pt x="32089" y="2069"/>
                    </a:cubicBezTo>
                    <a:cubicBezTo>
                      <a:pt x="32296" y="2069"/>
                      <a:pt x="32296" y="2069"/>
                      <a:pt x="32296" y="2069"/>
                    </a:cubicBezTo>
                    <a:cubicBezTo>
                      <a:pt x="32296" y="2893"/>
                      <a:pt x="32296" y="2893"/>
                      <a:pt x="32296" y="2893"/>
                    </a:cubicBezTo>
                    <a:cubicBezTo>
                      <a:pt x="32296" y="2966"/>
                      <a:pt x="32292" y="3040"/>
                      <a:pt x="32285" y="3112"/>
                    </a:cubicBezTo>
                    <a:close/>
                    <a:moveTo>
                      <a:pt x="32296" y="1035"/>
                    </a:moveTo>
                    <a:cubicBezTo>
                      <a:pt x="32089" y="1035"/>
                      <a:pt x="32089" y="1035"/>
                      <a:pt x="32089" y="1035"/>
                    </a:cubicBezTo>
                    <a:cubicBezTo>
                      <a:pt x="32089" y="0"/>
                      <a:pt x="32089" y="0"/>
                      <a:pt x="32089" y="0"/>
                    </a:cubicBezTo>
                    <a:cubicBezTo>
                      <a:pt x="32296" y="0"/>
                      <a:pt x="32296" y="0"/>
                      <a:pt x="32296" y="0"/>
                    </a:cubicBezTo>
                    <a:lnTo>
                      <a:pt x="32296" y="103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95FF024-029E-50EC-71D1-F9893BF1AEE2}"/>
                </a:ext>
              </a:extLst>
            </p:cNvPr>
            <p:cNvGrpSpPr/>
            <p:nvPr/>
          </p:nvGrpSpPr>
          <p:grpSpPr>
            <a:xfrm>
              <a:off x="4005406" y="3632385"/>
              <a:ext cx="3026361" cy="579318"/>
              <a:chOff x="4746039" y="2966698"/>
              <a:chExt cx="3026361" cy="57931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C68966A-C0AD-E78E-ADF4-23DB5C1EB9C4}"/>
                  </a:ext>
                </a:extLst>
              </p:cNvPr>
              <p:cNvGrpSpPr/>
              <p:nvPr/>
            </p:nvGrpSpPr>
            <p:grpSpPr>
              <a:xfrm flipH="1">
                <a:off x="4746039" y="2966698"/>
                <a:ext cx="417212" cy="579318"/>
                <a:chOff x="5759975" y="4827255"/>
                <a:chExt cx="672050" cy="933173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C9EC3CAA-B8AB-F316-954F-DC8E1CCDB89D}"/>
                    </a:ext>
                  </a:extLst>
                </p:cNvPr>
                <p:cNvSpPr/>
                <p:nvPr/>
              </p:nvSpPr>
              <p:spPr>
                <a:xfrm>
                  <a:off x="5759975" y="4827255"/>
                  <a:ext cx="672050" cy="933173"/>
                </a:xfrm>
                <a:custGeom>
                  <a:avLst/>
                  <a:gdLst>
                    <a:gd name="connsiteX0" fmla="*/ 172817 w 346586"/>
                    <a:gd name="connsiteY0" fmla="*/ 481251 h 481250"/>
                    <a:gd name="connsiteX1" fmla="*/ 29942 w 346586"/>
                    <a:gd name="connsiteY1" fmla="*/ 270748 h 481250"/>
                    <a:gd name="connsiteX2" fmla="*/ 50897 w 346586"/>
                    <a:gd name="connsiteY2" fmla="*/ 50721 h 481250"/>
                    <a:gd name="connsiteX3" fmla="*/ 50897 w 346586"/>
                    <a:gd name="connsiteY3" fmla="*/ 50721 h 481250"/>
                    <a:gd name="connsiteX4" fmla="*/ 295689 w 346586"/>
                    <a:gd name="connsiteY4" fmla="*/ 50721 h 481250"/>
                    <a:gd name="connsiteX5" fmla="*/ 295689 w 346586"/>
                    <a:gd name="connsiteY5" fmla="*/ 50721 h 481250"/>
                    <a:gd name="connsiteX6" fmla="*/ 316644 w 346586"/>
                    <a:gd name="connsiteY6" fmla="*/ 270748 h 481250"/>
                    <a:gd name="connsiteX7" fmla="*/ 172817 w 346586"/>
                    <a:gd name="connsiteY7" fmla="*/ 481251 h 48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6586" h="481250">
                      <a:moveTo>
                        <a:pt x="172817" y="481251"/>
                      </a:moveTo>
                      <a:lnTo>
                        <a:pt x="29942" y="270748"/>
                      </a:lnTo>
                      <a:cubicBezTo>
                        <a:pt x="-16731" y="202168"/>
                        <a:pt x="-8158" y="109776"/>
                        <a:pt x="50897" y="50721"/>
                      </a:cubicBezTo>
                      <a:lnTo>
                        <a:pt x="50897" y="50721"/>
                      </a:lnTo>
                      <a:cubicBezTo>
                        <a:pt x="118524" y="-16907"/>
                        <a:pt x="228062" y="-16907"/>
                        <a:pt x="295689" y="50721"/>
                      </a:cubicBezTo>
                      <a:lnTo>
                        <a:pt x="295689" y="50721"/>
                      </a:lnTo>
                      <a:cubicBezTo>
                        <a:pt x="354744" y="109776"/>
                        <a:pt x="363317" y="202168"/>
                        <a:pt x="316644" y="270748"/>
                      </a:cubicBezTo>
                      <a:lnTo>
                        <a:pt x="172817" y="4812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0C5446E8-4A5C-8ADB-5AB8-629BEA2F7AA9}"/>
                    </a:ext>
                  </a:extLst>
                </p:cNvPr>
                <p:cNvSpPr/>
                <p:nvPr/>
              </p:nvSpPr>
              <p:spPr>
                <a:xfrm>
                  <a:off x="5888212" y="4958845"/>
                  <a:ext cx="424813" cy="424816"/>
                </a:xfrm>
                <a:custGeom>
                  <a:avLst/>
                  <a:gdLst>
                    <a:gd name="connsiteX0" fmla="*/ 146685 w 146685"/>
                    <a:gd name="connsiteY0" fmla="*/ 73343 h 146685"/>
                    <a:gd name="connsiteX1" fmla="*/ 73343 w 146685"/>
                    <a:gd name="connsiteY1" fmla="*/ 146685 h 146685"/>
                    <a:gd name="connsiteX2" fmla="*/ 0 w 146685"/>
                    <a:gd name="connsiteY2" fmla="*/ 73343 h 146685"/>
                    <a:gd name="connsiteX3" fmla="*/ 73343 w 146685"/>
                    <a:gd name="connsiteY3" fmla="*/ 0 h 146685"/>
                    <a:gd name="connsiteX4" fmla="*/ 146685 w 146685"/>
                    <a:gd name="connsiteY4" fmla="*/ 73343 h 146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685" h="146685">
                      <a:moveTo>
                        <a:pt x="146685" y="73343"/>
                      </a:moveTo>
                      <a:cubicBezTo>
                        <a:pt x="146685" y="113848"/>
                        <a:pt x="113848" y="146685"/>
                        <a:pt x="73343" y="146685"/>
                      </a:cubicBezTo>
                      <a:cubicBezTo>
                        <a:pt x="32837" y="146685"/>
                        <a:pt x="0" y="113848"/>
                        <a:pt x="0" y="73343"/>
                      </a:cubicBezTo>
                      <a:cubicBezTo>
                        <a:pt x="0" y="32837"/>
                        <a:pt x="32837" y="0"/>
                        <a:pt x="73343" y="0"/>
                      </a:cubicBezTo>
                      <a:cubicBezTo>
                        <a:pt x="113848" y="0"/>
                        <a:pt x="146685" y="32837"/>
                        <a:pt x="146685" y="73343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FA3ADF8-6A08-F565-AF40-3D169618230F}"/>
                  </a:ext>
                </a:extLst>
              </p:cNvPr>
              <p:cNvCxnSpPr>
                <a:cxnSpLocks/>
                <a:stCxn id="58" idx="1"/>
              </p:cNvCxnSpPr>
              <p:nvPr/>
            </p:nvCxnSpPr>
            <p:spPr>
              <a:xfrm>
                <a:off x="5127208" y="3292618"/>
                <a:ext cx="2645192" cy="10048"/>
              </a:xfrm>
              <a:prstGeom prst="line">
                <a:avLst/>
              </a:prstGeom>
              <a:ln w="12700">
                <a:solidFill>
                  <a:schemeClr val="accent3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CE58FBA-7C55-D495-E25F-EA8546D28ECD}"/>
                </a:ext>
              </a:extLst>
            </p:cNvPr>
            <p:cNvGrpSpPr/>
            <p:nvPr/>
          </p:nvGrpSpPr>
          <p:grpSpPr>
            <a:xfrm>
              <a:off x="5273751" y="929924"/>
              <a:ext cx="3026361" cy="579318"/>
              <a:chOff x="4746039" y="810279"/>
              <a:chExt cx="3026361" cy="5793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1A8A656-5C69-3422-DC23-73E677B51E89}"/>
                  </a:ext>
                </a:extLst>
              </p:cNvPr>
              <p:cNvGrpSpPr/>
              <p:nvPr/>
            </p:nvGrpSpPr>
            <p:grpSpPr>
              <a:xfrm flipH="1">
                <a:off x="4746039" y="810279"/>
                <a:ext cx="417212" cy="579318"/>
                <a:chOff x="5759975" y="4827255"/>
                <a:chExt cx="672050" cy="933173"/>
              </a:xfrm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3B08B054-6E6B-9263-21F9-4C42DF3DC185}"/>
                    </a:ext>
                  </a:extLst>
                </p:cNvPr>
                <p:cNvSpPr/>
                <p:nvPr/>
              </p:nvSpPr>
              <p:spPr>
                <a:xfrm>
                  <a:off x="5759975" y="4827255"/>
                  <a:ext cx="672050" cy="933173"/>
                </a:xfrm>
                <a:custGeom>
                  <a:avLst/>
                  <a:gdLst>
                    <a:gd name="connsiteX0" fmla="*/ 172817 w 346586"/>
                    <a:gd name="connsiteY0" fmla="*/ 481251 h 481250"/>
                    <a:gd name="connsiteX1" fmla="*/ 29942 w 346586"/>
                    <a:gd name="connsiteY1" fmla="*/ 270748 h 481250"/>
                    <a:gd name="connsiteX2" fmla="*/ 50897 w 346586"/>
                    <a:gd name="connsiteY2" fmla="*/ 50721 h 481250"/>
                    <a:gd name="connsiteX3" fmla="*/ 50897 w 346586"/>
                    <a:gd name="connsiteY3" fmla="*/ 50721 h 481250"/>
                    <a:gd name="connsiteX4" fmla="*/ 295689 w 346586"/>
                    <a:gd name="connsiteY4" fmla="*/ 50721 h 481250"/>
                    <a:gd name="connsiteX5" fmla="*/ 295689 w 346586"/>
                    <a:gd name="connsiteY5" fmla="*/ 50721 h 481250"/>
                    <a:gd name="connsiteX6" fmla="*/ 316644 w 346586"/>
                    <a:gd name="connsiteY6" fmla="*/ 270748 h 481250"/>
                    <a:gd name="connsiteX7" fmla="*/ 172817 w 346586"/>
                    <a:gd name="connsiteY7" fmla="*/ 481251 h 48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6586" h="481250">
                      <a:moveTo>
                        <a:pt x="172817" y="481251"/>
                      </a:moveTo>
                      <a:lnTo>
                        <a:pt x="29942" y="270748"/>
                      </a:lnTo>
                      <a:cubicBezTo>
                        <a:pt x="-16731" y="202168"/>
                        <a:pt x="-8158" y="109776"/>
                        <a:pt x="50897" y="50721"/>
                      </a:cubicBezTo>
                      <a:lnTo>
                        <a:pt x="50897" y="50721"/>
                      </a:lnTo>
                      <a:cubicBezTo>
                        <a:pt x="118524" y="-16907"/>
                        <a:pt x="228062" y="-16907"/>
                        <a:pt x="295689" y="50721"/>
                      </a:cubicBezTo>
                      <a:lnTo>
                        <a:pt x="295689" y="50721"/>
                      </a:lnTo>
                      <a:cubicBezTo>
                        <a:pt x="354744" y="109776"/>
                        <a:pt x="363317" y="202168"/>
                        <a:pt x="316644" y="270748"/>
                      </a:cubicBezTo>
                      <a:lnTo>
                        <a:pt x="172817" y="48125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7997502D-180E-78B1-2ECA-6B2B27EDFD46}"/>
                    </a:ext>
                  </a:extLst>
                </p:cNvPr>
                <p:cNvSpPr/>
                <p:nvPr/>
              </p:nvSpPr>
              <p:spPr>
                <a:xfrm>
                  <a:off x="5888212" y="4958845"/>
                  <a:ext cx="424813" cy="424816"/>
                </a:xfrm>
                <a:custGeom>
                  <a:avLst/>
                  <a:gdLst>
                    <a:gd name="connsiteX0" fmla="*/ 146685 w 146685"/>
                    <a:gd name="connsiteY0" fmla="*/ 73343 h 146685"/>
                    <a:gd name="connsiteX1" fmla="*/ 73343 w 146685"/>
                    <a:gd name="connsiteY1" fmla="*/ 146685 h 146685"/>
                    <a:gd name="connsiteX2" fmla="*/ 0 w 146685"/>
                    <a:gd name="connsiteY2" fmla="*/ 73343 h 146685"/>
                    <a:gd name="connsiteX3" fmla="*/ 73343 w 146685"/>
                    <a:gd name="connsiteY3" fmla="*/ 0 h 146685"/>
                    <a:gd name="connsiteX4" fmla="*/ 146685 w 146685"/>
                    <a:gd name="connsiteY4" fmla="*/ 73343 h 146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685" h="146685">
                      <a:moveTo>
                        <a:pt x="146685" y="73343"/>
                      </a:moveTo>
                      <a:cubicBezTo>
                        <a:pt x="146685" y="113848"/>
                        <a:pt x="113848" y="146685"/>
                        <a:pt x="73343" y="146685"/>
                      </a:cubicBezTo>
                      <a:cubicBezTo>
                        <a:pt x="32837" y="146685"/>
                        <a:pt x="0" y="113848"/>
                        <a:pt x="0" y="73343"/>
                      </a:cubicBezTo>
                      <a:cubicBezTo>
                        <a:pt x="0" y="32837"/>
                        <a:pt x="32837" y="0"/>
                        <a:pt x="73343" y="0"/>
                      </a:cubicBezTo>
                      <a:cubicBezTo>
                        <a:pt x="113848" y="0"/>
                        <a:pt x="146685" y="32837"/>
                        <a:pt x="146685" y="73343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AD06E27-9EDA-ADCA-6126-4B38A77EAF76}"/>
                  </a:ext>
                </a:extLst>
              </p:cNvPr>
              <p:cNvCxnSpPr>
                <a:cxnSpLocks/>
                <a:stCxn id="63" idx="1"/>
              </p:cNvCxnSpPr>
              <p:nvPr/>
            </p:nvCxnSpPr>
            <p:spPr>
              <a:xfrm>
                <a:off x="5127208" y="1136199"/>
                <a:ext cx="2645192" cy="19500"/>
              </a:xfrm>
              <a:prstGeom prst="line">
                <a:avLst/>
              </a:prstGeom>
              <a:ln w="12700">
                <a:solidFill>
                  <a:schemeClr val="accent5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7FB656F-E6E0-8E99-45C7-126FB0C4C506}"/>
                </a:ext>
              </a:extLst>
            </p:cNvPr>
            <p:cNvGrpSpPr/>
            <p:nvPr/>
          </p:nvGrpSpPr>
          <p:grpSpPr>
            <a:xfrm>
              <a:off x="6845556" y="2436967"/>
              <a:ext cx="1888302" cy="579318"/>
              <a:chOff x="5884098" y="1957727"/>
              <a:chExt cx="1888302" cy="579318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6076727-CFA1-47EE-0A8A-5D910DC6F4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4098" y="2145168"/>
                <a:ext cx="188830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559466CF-5F7C-B314-D1D5-0785EE4F785B}"/>
                  </a:ext>
                </a:extLst>
              </p:cNvPr>
              <p:cNvGrpSpPr/>
              <p:nvPr/>
            </p:nvGrpSpPr>
            <p:grpSpPr>
              <a:xfrm flipH="1">
                <a:off x="5884098" y="1957727"/>
                <a:ext cx="417212" cy="579318"/>
                <a:chOff x="5759975" y="4827255"/>
                <a:chExt cx="672050" cy="933173"/>
              </a:xfrm>
            </p:grpSpPr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8EBB4AAD-D3D3-516E-E437-95F5B9A51690}"/>
                    </a:ext>
                  </a:extLst>
                </p:cNvPr>
                <p:cNvSpPr/>
                <p:nvPr/>
              </p:nvSpPr>
              <p:spPr>
                <a:xfrm>
                  <a:off x="5759975" y="4827255"/>
                  <a:ext cx="672050" cy="933173"/>
                </a:xfrm>
                <a:custGeom>
                  <a:avLst/>
                  <a:gdLst>
                    <a:gd name="connsiteX0" fmla="*/ 172817 w 346586"/>
                    <a:gd name="connsiteY0" fmla="*/ 481251 h 481250"/>
                    <a:gd name="connsiteX1" fmla="*/ 29942 w 346586"/>
                    <a:gd name="connsiteY1" fmla="*/ 270748 h 481250"/>
                    <a:gd name="connsiteX2" fmla="*/ 50897 w 346586"/>
                    <a:gd name="connsiteY2" fmla="*/ 50721 h 481250"/>
                    <a:gd name="connsiteX3" fmla="*/ 50897 w 346586"/>
                    <a:gd name="connsiteY3" fmla="*/ 50721 h 481250"/>
                    <a:gd name="connsiteX4" fmla="*/ 295689 w 346586"/>
                    <a:gd name="connsiteY4" fmla="*/ 50721 h 481250"/>
                    <a:gd name="connsiteX5" fmla="*/ 295689 w 346586"/>
                    <a:gd name="connsiteY5" fmla="*/ 50721 h 481250"/>
                    <a:gd name="connsiteX6" fmla="*/ 316644 w 346586"/>
                    <a:gd name="connsiteY6" fmla="*/ 270748 h 481250"/>
                    <a:gd name="connsiteX7" fmla="*/ 172817 w 346586"/>
                    <a:gd name="connsiteY7" fmla="*/ 481251 h 48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6586" h="481250">
                      <a:moveTo>
                        <a:pt x="172817" y="481251"/>
                      </a:moveTo>
                      <a:lnTo>
                        <a:pt x="29942" y="270748"/>
                      </a:lnTo>
                      <a:cubicBezTo>
                        <a:pt x="-16731" y="202168"/>
                        <a:pt x="-8158" y="109776"/>
                        <a:pt x="50897" y="50721"/>
                      </a:cubicBezTo>
                      <a:lnTo>
                        <a:pt x="50897" y="50721"/>
                      </a:lnTo>
                      <a:cubicBezTo>
                        <a:pt x="118524" y="-16907"/>
                        <a:pt x="228062" y="-16907"/>
                        <a:pt x="295689" y="50721"/>
                      </a:cubicBezTo>
                      <a:lnTo>
                        <a:pt x="295689" y="50721"/>
                      </a:lnTo>
                      <a:cubicBezTo>
                        <a:pt x="354744" y="109776"/>
                        <a:pt x="363317" y="202168"/>
                        <a:pt x="316644" y="270748"/>
                      </a:cubicBezTo>
                      <a:lnTo>
                        <a:pt x="172817" y="4812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78A9CE46-340F-E4AE-BEDC-45CE87AD5FF6}"/>
                    </a:ext>
                  </a:extLst>
                </p:cNvPr>
                <p:cNvSpPr/>
                <p:nvPr/>
              </p:nvSpPr>
              <p:spPr>
                <a:xfrm>
                  <a:off x="5888212" y="4958845"/>
                  <a:ext cx="424813" cy="424816"/>
                </a:xfrm>
                <a:custGeom>
                  <a:avLst/>
                  <a:gdLst>
                    <a:gd name="connsiteX0" fmla="*/ 146685 w 146685"/>
                    <a:gd name="connsiteY0" fmla="*/ 73343 h 146685"/>
                    <a:gd name="connsiteX1" fmla="*/ 73343 w 146685"/>
                    <a:gd name="connsiteY1" fmla="*/ 146685 h 146685"/>
                    <a:gd name="connsiteX2" fmla="*/ 0 w 146685"/>
                    <a:gd name="connsiteY2" fmla="*/ 73343 h 146685"/>
                    <a:gd name="connsiteX3" fmla="*/ 73343 w 146685"/>
                    <a:gd name="connsiteY3" fmla="*/ 0 h 146685"/>
                    <a:gd name="connsiteX4" fmla="*/ 146685 w 146685"/>
                    <a:gd name="connsiteY4" fmla="*/ 73343 h 146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685" h="146685">
                      <a:moveTo>
                        <a:pt x="146685" y="73343"/>
                      </a:moveTo>
                      <a:cubicBezTo>
                        <a:pt x="146685" y="113848"/>
                        <a:pt x="113848" y="146685"/>
                        <a:pt x="73343" y="146685"/>
                      </a:cubicBezTo>
                      <a:cubicBezTo>
                        <a:pt x="32837" y="146685"/>
                        <a:pt x="0" y="113848"/>
                        <a:pt x="0" y="73343"/>
                      </a:cubicBezTo>
                      <a:cubicBezTo>
                        <a:pt x="0" y="32837"/>
                        <a:pt x="32837" y="0"/>
                        <a:pt x="73343" y="0"/>
                      </a:cubicBezTo>
                      <a:cubicBezTo>
                        <a:pt x="113848" y="0"/>
                        <a:pt x="146685" y="32837"/>
                        <a:pt x="146685" y="73343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A6652F9-F3FC-C070-A3DF-CA7658D447AE}"/>
                </a:ext>
              </a:extLst>
            </p:cNvPr>
            <p:cNvGrpSpPr/>
            <p:nvPr/>
          </p:nvGrpSpPr>
          <p:grpSpPr>
            <a:xfrm>
              <a:off x="5326320" y="5351348"/>
              <a:ext cx="2093612" cy="579318"/>
              <a:chOff x="5678788" y="4311738"/>
              <a:chExt cx="2093612" cy="57931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370325F-6BED-4FDB-06AB-E442D47675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1546" y="4501584"/>
                <a:ext cx="2060854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5C28318-723C-9663-2F70-97E93232DCEB}"/>
                  </a:ext>
                </a:extLst>
              </p:cNvPr>
              <p:cNvGrpSpPr/>
              <p:nvPr/>
            </p:nvGrpSpPr>
            <p:grpSpPr>
              <a:xfrm flipH="1">
                <a:off x="5678788" y="4311738"/>
                <a:ext cx="417212" cy="579318"/>
                <a:chOff x="5759975" y="4827255"/>
                <a:chExt cx="672050" cy="933173"/>
              </a:xfrm>
            </p:grpSpPr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808300DC-8E0E-F677-F3C3-20B5E2EDFB31}"/>
                    </a:ext>
                  </a:extLst>
                </p:cNvPr>
                <p:cNvSpPr/>
                <p:nvPr/>
              </p:nvSpPr>
              <p:spPr>
                <a:xfrm>
                  <a:off x="5759975" y="4827255"/>
                  <a:ext cx="672050" cy="933173"/>
                </a:xfrm>
                <a:custGeom>
                  <a:avLst/>
                  <a:gdLst>
                    <a:gd name="connsiteX0" fmla="*/ 172817 w 346586"/>
                    <a:gd name="connsiteY0" fmla="*/ 481251 h 481250"/>
                    <a:gd name="connsiteX1" fmla="*/ 29942 w 346586"/>
                    <a:gd name="connsiteY1" fmla="*/ 270748 h 481250"/>
                    <a:gd name="connsiteX2" fmla="*/ 50897 w 346586"/>
                    <a:gd name="connsiteY2" fmla="*/ 50721 h 481250"/>
                    <a:gd name="connsiteX3" fmla="*/ 50897 w 346586"/>
                    <a:gd name="connsiteY3" fmla="*/ 50721 h 481250"/>
                    <a:gd name="connsiteX4" fmla="*/ 295689 w 346586"/>
                    <a:gd name="connsiteY4" fmla="*/ 50721 h 481250"/>
                    <a:gd name="connsiteX5" fmla="*/ 295689 w 346586"/>
                    <a:gd name="connsiteY5" fmla="*/ 50721 h 481250"/>
                    <a:gd name="connsiteX6" fmla="*/ 316644 w 346586"/>
                    <a:gd name="connsiteY6" fmla="*/ 270748 h 481250"/>
                    <a:gd name="connsiteX7" fmla="*/ 172817 w 346586"/>
                    <a:gd name="connsiteY7" fmla="*/ 481251 h 48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6586" h="481250">
                      <a:moveTo>
                        <a:pt x="172817" y="481251"/>
                      </a:moveTo>
                      <a:lnTo>
                        <a:pt x="29942" y="270748"/>
                      </a:lnTo>
                      <a:cubicBezTo>
                        <a:pt x="-16731" y="202168"/>
                        <a:pt x="-8158" y="109776"/>
                        <a:pt x="50897" y="50721"/>
                      </a:cubicBezTo>
                      <a:lnTo>
                        <a:pt x="50897" y="50721"/>
                      </a:lnTo>
                      <a:cubicBezTo>
                        <a:pt x="118524" y="-16907"/>
                        <a:pt x="228062" y="-16907"/>
                        <a:pt x="295689" y="50721"/>
                      </a:cubicBezTo>
                      <a:lnTo>
                        <a:pt x="295689" y="50721"/>
                      </a:lnTo>
                      <a:cubicBezTo>
                        <a:pt x="354744" y="109776"/>
                        <a:pt x="363317" y="202168"/>
                        <a:pt x="316644" y="270748"/>
                      </a:cubicBezTo>
                      <a:lnTo>
                        <a:pt x="172817" y="48125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292E7961-1B68-C3DE-2A37-11211690873B}"/>
                    </a:ext>
                  </a:extLst>
                </p:cNvPr>
                <p:cNvSpPr/>
                <p:nvPr/>
              </p:nvSpPr>
              <p:spPr>
                <a:xfrm>
                  <a:off x="5888212" y="4958845"/>
                  <a:ext cx="424813" cy="424816"/>
                </a:xfrm>
                <a:custGeom>
                  <a:avLst/>
                  <a:gdLst>
                    <a:gd name="connsiteX0" fmla="*/ 146685 w 146685"/>
                    <a:gd name="connsiteY0" fmla="*/ 73343 h 146685"/>
                    <a:gd name="connsiteX1" fmla="*/ 73343 w 146685"/>
                    <a:gd name="connsiteY1" fmla="*/ 146685 h 146685"/>
                    <a:gd name="connsiteX2" fmla="*/ 0 w 146685"/>
                    <a:gd name="connsiteY2" fmla="*/ 73343 h 146685"/>
                    <a:gd name="connsiteX3" fmla="*/ 73343 w 146685"/>
                    <a:gd name="connsiteY3" fmla="*/ 0 h 146685"/>
                    <a:gd name="connsiteX4" fmla="*/ 146685 w 146685"/>
                    <a:gd name="connsiteY4" fmla="*/ 73343 h 146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685" h="146685">
                      <a:moveTo>
                        <a:pt x="146685" y="73343"/>
                      </a:moveTo>
                      <a:cubicBezTo>
                        <a:pt x="146685" y="113848"/>
                        <a:pt x="113848" y="146685"/>
                        <a:pt x="73343" y="146685"/>
                      </a:cubicBezTo>
                      <a:cubicBezTo>
                        <a:pt x="32837" y="146685"/>
                        <a:pt x="0" y="113848"/>
                        <a:pt x="0" y="73343"/>
                      </a:cubicBezTo>
                      <a:cubicBezTo>
                        <a:pt x="0" y="32837"/>
                        <a:pt x="32837" y="0"/>
                        <a:pt x="73343" y="0"/>
                      </a:cubicBezTo>
                      <a:cubicBezTo>
                        <a:pt x="113848" y="0"/>
                        <a:pt x="146685" y="32837"/>
                        <a:pt x="146685" y="73343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</p:grpSp>
        <p:sp>
          <p:nvSpPr>
            <p:cNvPr id="79" name="TextBox 18">
              <a:extLst>
                <a:ext uri="{FF2B5EF4-FFF2-40B4-BE49-F238E27FC236}">
                  <a16:creationId xmlns:a16="http://schemas.microsoft.com/office/drawing/2014/main" id="{6F2087DF-C29B-B06E-3C1C-7B0702F00009}"/>
                </a:ext>
              </a:extLst>
            </p:cNvPr>
            <p:cNvSpPr txBox="1"/>
            <p:nvPr/>
          </p:nvSpPr>
          <p:spPr>
            <a:xfrm>
              <a:off x="8495295" y="749932"/>
              <a:ext cx="2671856" cy="9323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adipiscing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elit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</a:p>
          </p:txBody>
        </p:sp>
        <p:sp>
          <p:nvSpPr>
            <p:cNvPr id="80" name="TextBox 18">
              <a:extLst>
                <a:ext uri="{FF2B5EF4-FFF2-40B4-BE49-F238E27FC236}">
                  <a16:creationId xmlns:a16="http://schemas.microsoft.com/office/drawing/2014/main" id="{DFAFA9A8-4125-3EF2-11FF-DC6C711DE5CF}"/>
                </a:ext>
              </a:extLst>
            </p:cNvPr>
            <p:cNvSpPr txBox="1"/>
            <p:nvPr/>
          </p:nvSpPr>
          <p:spPr>
            <a:xfrm>
              <a:off x="8886638" y="2114446"/>
              <a:ext cx="2671856" cy="9323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adipiscing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elit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</a:p>
          </p:txBody>
        </p:sp>
        <p:sp>
          <p:nvSpPr>
            <p:cNvPr id="81" name="TextBox 18">
              <a:extLst>
                <a:ext uri="{FF2B5EF4-FFF2-40B4-BE49-F238E27FC236}">
                  <a16:creationId xmlns:a16="http://schemas.microsoft.com/office/drawing/2014/main" id="{4F1B8953-218E-6106-23F9-C3CB6617E29D}"/>
                </a:ext>
              </a:extLst>
            </p:cNvPr>
            <p:cNvSpPr txBox="1"/>
            <p:nvPr/>
          </p:nvSpPr>
          <p:spPr>
            <a:xfrm>
              <a:off x="7183158" y="3452393"/>
              <a:ext cx="2671856" cy="9323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adipiscing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elit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</a:p>
          </p:txBody>
        </p:sp>
        <p:sp>
          <p:nvSpPr>
            <p:cNvPr id="82" name="TextBox 18">
              <a:extLst>
                <a:ext uri="{FF2B5EF4-FFF2-40B4-BE49-F238E27FC236}">
                  <a16:creationId xmlns:a16="http://schemas.microsoft.com/office/drawing/2014/main" id="{BDEAB610-8CA8-56C5-A8D7-714B47DC6F63}"/>
                </a:ext>
              </a:extLst>
            </p:cNvPr>
            <p:cNvSpPr txBox="1"/>
            <p:nvPr/>
          </p:nvSpPr>
          <p:spPr>
            <a:xfrm>
              <a:off x="7586235" y="5044246"/>
              <a:ext cx="2671856" cy="9323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adipiscing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elit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</a:p>
          </p:txBody>
        </p:sp>
        <p:pic>
          <p:nvPicPr>
            <p:cNvPr id="2" name="Graphic 1" descr="Person with idea with solid fill">
              <a:extLst>
                <a:ext uri="{FF2B5EF4-FFF2-40B4-BE49-F238E27FC236}">
                  <a16:creationId xmlns:a16="http://schemas.microsoft.com/office/drawing/2014/main" id="{4A2A771A-4DCA-F32D-8B5B-0B7334974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8979" y="2558207"/>
              <a:ext cx="184631" cy="184631"/>
            </a:xfrm>
            <a:prstGeom prst="rect">
              <a:avLst/>
            </a:prstGeom>
          </p:spPr>
        </p:pic>
        <p:pic>
          <p:nvPicPr>
            <p:cNvPr id="4" name="Graphic 3" descr="Bar graph with upward trend with solid fill">
              <a:extLst>
                <a:ext uri="{FF2B5EF4-FFF2-40B4-BE49-F238E27FC236}">
                  <a16:creationId xmlns:a16="http://schemas.microsoft.com/office/drawing/2014/main" id="{BC781621-C9E2-660A-F092-7DB8B2ED0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36600" y="5467547"/>
              <a:ext cx="190917" cy="190917"/>
            </a:xfrm>
            <a:prstGeom prst="rect">
              <a:avLst/>
            </a:prstGeom>
          </p:spPr>
        </p:pic>
        <p:pic>
          <p:nvPicPr>
            <p:cNvPr id="5" name="Graphic 4" descr="Group brainstorm with solid fill">
              <a:extLst>
                <a:ext uri="{FF2B5EF4-FFF2-40B4-BE49-F238E27FC236}">
                  <a16:creationId xmlns:a16="http://schemas.microsoft.com/office/drawing/2014/main" id="{F08283BF-DB22-E98A-812D-10079E20F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00488" y="3714076"/>
              <a:ext cx="212601" cy="212601"/>
            </a:xfrm>
            <a:prstGeom prst="rect">
              <a:avLst/>
            </a:prstGeom>
          </p:spPr>
        </p:pic>
        <p:pic>
          <p:nvPicPr>
            <p:cNvPr id="6" name="Graphic 5" descr="Social network with solid fill">
              <a:extLst>
                <a:ext uri="{FF2B5EF4-FFF2-40B4-BE49-F238E27FC236}">
                  <a16:creationId xmlns:a16="http://schemas.microsoft.com/office/drawing/2014/main" id="{3B968D8C-A50D-ACD5-E728-AB99816E4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79492" y="1035381"/>
              <a:ext cx="212512" cy="216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8690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DCA5619A-E11C-B687-DC0A-BB7A101D7B65}"/>
              </a:ext>
            </a:extLst>
          </p:cNvPr>
          <p:cNvGrpSpPr/>
          <p:nvPr/>
        </p:nvGrpSpPr>
        <p:grpSpPr>
          <a:xfrm rot="225478">
            <a:off x="-1184354" y="470162"/>
            <a:ext cx="14560707" cy="6516866"/>
            <a:chOff x="-1598361" y="414351"/>
            <a:chExt cx="14560707" cy="6516866"/>
          </a:xfrm>
        </p:grpSpPr>
        <p:sp>
          <p:nvSpPr>
            <p:cNvPr id="3" name="Google Shape;1439;p45">
              <a:extLst>
                <a:ext uri="{FF2B5EF4-FFF2-40B4-BE49-F238E27FC236}">
                  <a16:creationId xmlns:a16="http://schemas.microsoft.com/office/drawing/2014/main" id="{817FB506-40A5-7A80-C5DB-42353EBD6553}"/>
                </a:ext>
              </a:extLst>
            </p:cNvPr>
            <p:cNvSpPr/>
            <p:nvPr/>
          </p:nvSpPr>
          <p:spPr>
            <a:xfrm rot="2038063">
              <a:off x="-1598361" y="2258505"/>
              <a:ext cx="14560707" cy="2828071"/>
            </a:xfrm>
            <a:custGeom>
              <a:avLst/>
              <a:gdLst/>
              <a:ahLst/>
              <a:cxnLst/>
              <a:rect l="l" t="t" r="r" b="b"/>
              <a:pathLst>
                <a:path w="50518" h="7229" extrusionOk="0">
                  <a:moveTo>
                    <a:pt x="50518" y="0"/>
                  </a:moveTo>
                  <a:cubicBezTo>
                    <a:pt x="43277" y="0"/>
                    <a:pt x="43277" y="0"/>
                    <a:pt x="43277" y="0"/>
                  </a:cubicBezTo>
                  <a:cubicBezTo>
                    <a:pt x="42491" y="0"/>
                    <a:pt x="41720" y="206"/>
                    <a:pt x="41039" y="597"/>
                  </a:cubicBezTo>
                  <a:cubicBezTo>
                    <a:pt x="41037" y="599"/>
                    <a:pt x="41037" y="599"/>
                    <a:pt x="41037" y="599"/>
                  </a:cubicBezTo>
                  <a:cubicBezTo>
                    <a:pt x="40356" y="990"/>
                    <a:pt x="39585" y="1196"/>
                    <a:pt x="38799" y="1196"/>
                  </a:cubicBezTo>
                  <a:cubicBezTo>
                    <a:pt x="32758" y="1196"/>
                    <a:pt x="32758" y="1196"/>
                    <a:pt x="32758" y="1196"/>
                  </a:cubicBezTo>
                  <a:cubicBezTo>
                    <a:pt x="31972" y="1196"/>
                    <a:pt x="31200" y="1402"/>
                    <a:pt x="30519" y="1794"/>
                  </a:cubicBezTo>
                  <a:cubicBezTo>
                    <a:pt x="30519" y="1794"/>
                    <a:pt x="30519" y="1794"/>
                    <a:pt x="30519" y="1794"/>
                  </a:cubicBezTo>
                  <a:cubicBezTo>
                    <a:pt x="29838" y="2186"/>
                    <a:pt x="29066" y="2392"/>
                    <a:pt x="28280" y="2392"/>
                  </a:cubicBezTo>
                  <a:cubicBezTo>
                    <a:pt x="22239" y="2392"/>
                    <a:pt x="22239" y="2392"/>
                    <a:pt x="22239" y="2392"/>
                  </a:cubicBezTo>
                  <a:cubicBezTo>
                    <a:pt x="21454" y="2392"/>
                    <a:pt x="20682" y="2598"/>
                    <a:pt x="20001" y="2990"/>
                  </a:cubicBezTo>
                  <a:cubicBezTo>
                    <a:pt x="20001" y="2990"/>
                    <a:pt x="20001" y="2990"/>
                    <a:pt x="20001" y="2990"/>
                  </a:cubicBezTo>
                  <a:cubicBezTo>
                    <a:pt x="19320" y="3382"/>
                    <a:pt x="18548" y="3588"/>
                    <a:pt x="17762" y="3588"/>
                  </a:cubicBezTo>
                  <a:cubicBezTo>
                    <a:pt x="11719" y="3588"/>
                    <a:pt x="11719" y="3588"/>
                    <a:pt x="11719" y="3588"/>
                  </a:cubicBezTo>
                  <a:cubicBezTo>
                    <a:pt x="10935" y="3588"/>
                    <a:pt x="10164" y="3794"/>
                    <a:pt x="9484" y="4185"/>
                  </a:cubicBezTo>
                  <a:cubicBezTo>
                    <a:pt x="9478" y="4188"/>
                    <a:pt x="9478" y="4188"/>
                    <a:pt x="9478" y="4188"/>
                  </a:cubicBezTo>
                  <a:cubicBezTo>
                    <a:pt x="8798" y="4579"/>
                    <a:pt x="8027" y="4785"/>
                    <a:pt x="7242" y="4785"/>
                  </a:cubicBezTo>
                  <a:cubicBezTo>
                    <a:pt x="0" y="4785"/>
                    <a:pt x="0" y="4785"/>
                    <a:pt x="0" y="4785"/>
                  </a:cubicBezTo>
                  <a:cubicBezTo>
                    <a:pt x="0" y="7229"/>
                    <a:pt x="0" y="7229"/>
                    <a:pt x="0" y="7229"/>
                  </a:cubicBezTo>
                  <a:cubicBezTo>
                    <a:pt x="7242" y="7229"/>
                    <a:pt x="7242" y="7229"/>
                    <a:pt x="7242" y="7229"/>
                  </a:cubicBezTo>
                  <a:cubicBezTo>
                    <a:pt x="8027" y="7229"/>
                    <a:pt x="8798" y="7023"/>
                    <a:pt x="9478" y="6632"/>
                  </a:cubicBezTo>
                  <a:cubicBezTo>
                    <a:pt x="9484" y="6629"/>
                    <a:pt x="9484" y="6629"/>
                    <a:pt x="9484" y="6629"/>
                  </a:cubicBezTo>
                  <a:cubicBezTo>
                    <a:pt x="10164" y="6238"/>
                    <a:pt x="10935" y="6032"/>
                    <a:pt x="11719" y="6032"/>
                  </a:cubicBezTo>
                  <a:cubicBezTo>
                    <a:pt x="17763" y="6032"/>
                    <a:pt x="17763" y="6032"/>
                    <a:pt x="17763" y="6032"/>
                  </a:cubicBezTo>
                  <a:cubicBezTo>
                    <a:pt x="18548" y="6032"/>
                    <a:pt x="19320" y="5826"/>
                    <a:pt x="20000" y="5435"/>
                  </a:cubicBezTo>
                  <a:cubicBezTo>
                    <a:pt x="20001" y="5434"/>
                    <a:pt x="20001" y="5434"/>
                    <a:pt x="20001" y="5434"/>
                  </a:cubicBezTo>
                  <a:cubicBezTo>
                    <a:pt x="20682" y="5043"/>
                    <a:pt x="21453" y="4837"/>
                    <a:pt x="22239" y="4837"/>
                  </a:cubicBezTo>
                  <a:cubicBezTo>
                    <a:pt x="28280" y="4837"/>
                    <a:pt x="28280" y="4837"/>
                    <a:pt x="28280" y="4837"/>
                  </a:cubicBezTo>
                  <a:cubicBezTo>
                    <a:pt x="29066" y="4837"/>
                    <a:pt x="29838" y="4631"/>
                    <a:pt x="30519" y="4239"/>
                  </a:cubicBezTo>
                  <a:cubicBezTo>
                    <a:pt x="30519" y="4239"/>
                    <a:pt x="30519" y="4239"/>
                    <a:pt x="30519" y="4239"/>
                  </a:cubicBezTo>
                  <a:cubicBezTo>
                    <a:pt x="31200" y="3847"/>
                    <a:pt x="31972" y="3641"/>
                    <a:pt x="32758" y="3641"/>
                  </a:cubicBezTo>
                  <a:cubicBezTo>
                    <a:pt x="38799" y="3641"/>
                    <a:pt x="38799" y="3641"/>
                    <a:pt x="38799" y="3641"/>
                  </a:cubicBezTo>
                  <a:cubicBezTo>
                    <a:pt x="39585" y="3641"/>
                    <a:pt x="40356" y="3435"/>
                    <a:pt x="41037" y="3043"/>
                  </a:cubicBezTo>
                  <a:cubicBezTo>
                    <a:pt x="41039" y="3042"/>
                    <a:pt x="41039" y="3042"/>
                    <a:pt x="41039" y="3042"/>
                  </a:cubicBezTo>
                  <a:cubicBezTo>
                    <a:pt x="41720" y="2650"/>
                    <a:pt x="42491" y="2445"/>
                    <a:pt x="43277" y="2445"/>
                  </a:cubicBezTo>
                  <a:cubicBezTo>
                    <a:pt x="50518" y="2445"/>
                    <a:pt x="50518" y="2445"/>
                    <a:pt x="50518" y="2445"/>
                  </a:cubicBezTo>
                  <a:cubicBezTo>
                    <a:pt x="50518" y="0"/>
                    <a:pt x="50518" y="0"/>
                    <a:pt x="50518" y="0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440;p45">
              <a:extLst>
                <a:ext uri="{FF2B5EF4-FFF2-40B4-BE49-F238E27FC236}">
                  <a16:creationId xmlns:a16="http://schemas.microsoft.com/office/drawing/2014/main" id="{30B7A7B5-D506-5ECA-C9F6-C9AD9919FAC5}"/>
                </a:ext>
              </a:extLst>
            </p:cNvPr>
            <p:cNvSpPr/>
            <p:nvPr/>
          </p:nvSpPr>
          <p:spPr>
            <a:xfrm rot="2038063">
              <a:off x="-888766" y="414351"/>
              <a:ext cx="199074" cy="53990"/>
            </a:xfrm>
            <a:custGeom>
              <a:avLst/>
              <a:gdLst/>
              <a:ahLst/>
              <a:cxnLst/>
              <a:rect l="l" t="t" r="r" b="b"/>
              <a:pathLst>
                <a:path w="105" h="21" extrusionOk="0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441;p45">
              <a:extLst>
                <a:ext uri="{FF2B5EF4-FFF2-40B4-BE49-F238E27FC236}">
                  <a16:creationId xmlns:a16="http://schemas.microsoft.com/office/drawing/2014/main" id="{B570B3D0-A644-10BA-9EAB-62814EF78626}"/>
                </a:ext>
              </a:extLst>
            </p:cNvPr>
            <p:cNvSpPr/>
            <p:nvPr/>
          </p:nvSpPr>
          <p:spPr>
            <a:xfrm rot="2038063">
              <a:off x="-537963" y="650044"/>
              <a:ext cx="197176" cy="53990"/>
            </a:xfrm>
            <a:custGeom>
              <a:avLst/>
              <a:gdLst/>
              <a:ahLst/>
              <a:cxnLst/>
              <a:rect l="l" t="t" r="r" b="b"/>
              <a:pathLst>
                <a:path w="104" h="21" extrusionOk="0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442;p45">
              <a:extLst>
                <a:ext uri="{FF2B5EF4-FFF2-40B4-BE49-F238E27FC236}">
                  <a16:creationId xmlns:a16="http://schemas.microsoft.com/office/drawing/2014/main" id="{F914B283-5CF7-1F0B-F670-825635CE6E9E}"/>
                </a:ext>
              </a:extLst>
            </p:cNvPr>
            <p:cNvSpPr/>
            <p:nvPr/>
          </p:nvSpPr>
          <p:spPr>
            <a:xfrm rot="2038063">
              <a:off x="-189054" y="885739"/>
              <a:ext cx="199074" cy="53990"/>
            </a:xfrm>
            <a:custGeom>
              <a:avLst/>
              <a:gdLst/>
              <a:ahLst/>
              <a:cxnLst/>
              <a:rect l="l" t="t" r="r" b="b"/>
              <a:pathLst>
                <a:path w="105" h="21" extrusionOk="0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443;p45">
              <a:extLst>
                <a:ext uri="{FF2B5EF4-FFF2-40B4-BE49-F238E27FC236}">
                  <a16:creationId xmlns:a16="http://schemas.microsoft.com/office/drawing/2014/main" id="{8CEA1CFA-63A1-D6BE-461C-97CABF146AB4}"/>
                </a:ext>
              </a:extLst>
            </p:cNvPr>
            <p:cNvSpPr/>
            <p:nvPr/>
          </p:nvSpPr>
          <p:spPr>
            <a:xfrm rot="2038063">
              <a:off x="161751" y="1121433"/>
              <a:ext cx="197176" cy="53990"/>
            </a:xfrm>
            <a:custGeom>
              <a:avLst/>
              <a:gdLst/>
              <a:ahLst/>
              <a:cxnLst/>
              <a:rect l="l" t="t" r="r" b="b"/>
              <a:pathLst>
                <a:path w="104" h="21" extrusionOk="0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444;p45">
              <a:extLst>
                <a:ext uri="{FF2B5EF4-FFF2-40B4-BE49-F238E27FC236}">
                  <a16:creationId xmlns:a16="http://schemas.microsoft.com/office/drawing/2014/main" id="{6482EC98-11F1-2301-8A53-F183B1567263}"/>
                </a:ext>
              </a:extLst>
            </p:cNvPr>
            <p:cNvSpPr/>
            <p:nvPr/>
          </p:nvSpPr>
          <p:spPr>
            <a:xfrm rot="2038063">
              <a:off x="510661" y="1357127"/>
              <a:ext cx="199074" cy="53990"/>
            </a:xfrm>
            <a:custGeom>
              <a:avLst/>
              <a:gdLst/>
              <a:ahLst/>
              <a:cxnLst/>
              <a:rect l="l" t="t" r="r" b="b"/>
              <a:pathLst>
                <a:path w="105" h="21" extrusionOk="0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445;p45">
              <a:extLst>
                <a:ext uri="{FF2B5EF4-FFF2-40B4-BE49-F238E27FC236}">
                  <a16:creationId xmlns:a16="http://schemas.microsoft.com/office/drawing/2014/main" id="{BFE8CF3F-5DEA-A15D-98D6-E82D0E5B8D38}"/>
                </a:ext>
              </a:extLst>
            </p:cNvPr>
            <p:cNvSpPr/>
            <p:nvPr/>
          </p:nvSpPr>
          <p:spPr>
            <a:xfrm rot="2038063">
              <a:off x="861465" y="1592821"/>
              <a:ext cx="197176" cy="53990"/>
            </a:xfrm>
            <a:custGeom>
              <a:avLst/>
              <a:gdLst/>
              <a:ahLst/>
              <a:cxnLst/>
              <a:rect l="l" t="t" r="r" b="b"/>
              <a:pathLst>
                <a:path w="104" h="21" extrusionOk="0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446;p45">
              <a:extLst>
                <a:ext uri="{FF2B5EF4-FFF2-40B4-BE49-F238E27FC236}">
                  <a16:creationId xmlns:a16="http://schemas.microsoft.com/office/drawing/2014/main" id="{BE8A7EFA-3A3D-FEA4-32D5-676E667FA4A3}"/>
                </a:ext>
              </a:extLst>
            </p:cNvPr>
            <p:cNvSpPr/>
            <p:nvPr/>
          </p:nvSpPr>
          <p:spPr>
            <a:xfrm rot="2038063">
              <a:off x="1318148" y="1614040"/>
              <a:ext cx="193384" cy="174826"/>
            </a:xfrm>
            <a:custGeom>
              <a:avLst/>
              <a:gdLst/>
              <a:ahLst/>
              <a:cxnLst/>
              <a:rect l="l" t="t" r="r" b="b"/>
              <a:pathLst>
                <a:path w="102" h="68" extrusionOk="0">
                  <a:moveTo>
                    <a:pt x="10" y="68"/>
                  </a:moveTo>
                  <a:lnTo>
                    <a:pt x="0" y="49"/>
                  </a:lnTo>
                  <a:lnTo>
                    <a:pt x="92" y="0"/>
                  </a:lnTo>
                  <a:lnTo>
                    <a:pt x="102" y="18"/>
                  </a:lnTo>
                  <a:lnTo>
                    <a:pt x="10" y="68"/>
                  </a:lnTo>
                  <a:lnTo>
                    <a:pt x="10" y="6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447;p45">
              <a:extLst>
                <a:ext uri="{FF2B5EF4-FFF2-40B4-BE49-F238E27FC236}">
                  <a16:creationId xmlns:a16="http://schemas.microsoft.com/office/drawing/2014/main" id="{235D54EB-50B0-E37D-FD26-7CFECFF5F98D}"/>
                </a:ext>
              </a:extLst>
            </p:cNvPr>
            <p:cNvSpPr/>
            <p:nvPr/>
          </p:nvSpPr>
          <p:spPr>
            <a:xfrm rot="2038063">
              <a:off x="1772973" y="1668624"/>
              <a:ext cx="199074" cy="149115"/>
            </a:xfrm>
            <a:custGeom>
              <a:avLst/>
              <a:gdLst/>
              <a:ahLst/>
              <a:cxnLst/>
              <a:rect l="l" t="t" r="r" b="b"/>
              <a:pathLst>
                <a:path w="105" h="58" extrusionOk="0">
                  <a:moveTo>
                    <a:pt x="8" y="58"/>
                  </a:moveTo>
                  <a:lnTo>
                    <a:pt x="0" y="38"/>
                  </a:lnTo>
                  <a:lnTo>
                    <a:pt x="97" y="0"/>
                  </a:lnTo>
                  <a:lnTo>
                    <a:pt x="105" y="20"/>
                  </a:lnTo>
                  <a:lnTo>
                    <a:pt x="8" y="58"/>
                  </a:lnTo>
                  <a:lnTo>
                    <a:pt x="8" y="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448;p45">
              <a:extLst>
                <a:ext uri="{FF2B5EF4-FFF2-40B4-BE49-F238E27FC236}">
                  <a16:creationId xmlns:a16="http://schemas.microsoft.com/office/drawing/2014/main" id="{9F37FD86-B698-92B1-CF68-B41934074821}"/>
                </a:ext>
              </a:extLst>
            </p:cNvPr>
            <p:cNvSpPr/>
            <p:nvPr/>
          </p:nvSpPr>
          <p:spPr>
            <a:xfrm rot="2038063">
              <a:off x="2173259" y="1912366"/>
              <a:ext cx="197176" cy="53990"/>
            </a:xfrm>
            <a:custGeom>
              <a:avLst/>
              <a:gdLst/>
              <a:ahLst/>
              <a:cxnLst/>
              <a:rect l="l" t="t" r="r" b="b"/>
              <a:pathLst>
                <a:path w="104" h="21" extrusionOk="0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449;p45">
              <a:extLst>
                <a:ext uri="{FF2B5EF4-FFF2-40B4-BE49-F238E27FC236}">
                  <a16:creationId xmlns:a16="http://schemas.microsoft.com/office/drawing/2014/main" id="{217572AE-427F-20B2-5D9E-CCEE4A9893ED}"/>
                </a:ext>
              </a:extLst>
            </p:cNvPr>
            <p:cNvSpPr/>
            <p:nvPr/>
          </p:nvSpPr>
          <p:spPr>
            <a:xfrm rot="2038063">
              <a:off x="2522166" y="2148057"/>
              <a:ext cx="199071" cy="53990"/>
            </a:xfrm>
            <a:custGeom>
              <a:avLst/>
              <a:gdLst/>
              <a:ahLst/>
              <a:cxnLst/>
              <a:rect l="l" t="t" r="r" b="b"/>
              <a:pathLst>
                <a:path w="105" h="21" extrusionOk="0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50;p45">
              <a:extLst>
                <a:ext uri="{FF2B5EF4-FFF2-40B4-BE49-F238E27FC236}">
                  <a16:creationId xmlns:a16="http://schemas.microsoft.com/office/drawing/2014/main" id="{FAB68B6D-6F8D-5C0C-E483-FFFEE8BBF22B}"/>
                </a:ext>
              </a:extLst>
            </p:cNvPr>
            <p:cNvSpPr/>
            <p:nvPr/>
          </p:nvSpPr>
          <p:spPr>
            <a:xfrm rot="2038063">
              <a:off x="2872972" y="2383753"/>
              <a:ext cx="197176" cy="53990"/>
            </a:xfrm>
            <a:custGeom>
              <a:avLst/>
              <a:gdLst/>
              <a:ahLst/>
              <a:cxnLst/>
              <a:rect l="l" t="t" r="r" b="b"/>
              <a:pathLst>
                <a:path w="104" h="21" extrusionOk="0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451;p45">
              <a:extLst>
                <a:ext uri="{FF2B5EF4-FFF2-40B4-BE49-F238E27FC236}">
                  <a16:creationId xmlns:a16="http://schemas.microsoft.com/office/drawing/2014/main" id="{0AD048CE-000A-552B-8FA8-8A91F1A15D09}"/>
                </a:ext>
              </a:extLst>
            </p:cNvPr>
            <p:cNvSpPr/>
            <p:nvPr/>
          </p:nvSpPr>
          <p:spPr>
            <a:xfrm rot="2038063">
              <a:off x="3221881" y="2619449"/>
              <a:ext cx="199071" cy="53990"/>
            </a:xfrm>
            <a:custGeom>
              <a:avLst/>
              <a:gdLst/>
              <a:ahLst/>
              <a:cxnLst/>
              <a:rect l="l" t="t" r="r" b="b"/>
              <a:pathLst>
                <a:path w="105" h="21" extrusionOk="0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452;p45">
              <a:extLst>
                <a:ext uri="{FF2B5EF4-FFF2-40B4-BE49-F238E27FC236}">
                  <a16:creationId xmlns:a16="http://schemas.microsoft.com/office/drawing/2014/main" id="{FD0F54B2-202E-7631-7F52-A0A6A556219D}"/>
                </a:ext>
              </a:extLst>
            </p:cNvPr>
            <p:cNvSpPr/>
            <p:nvPr/>
          </p:nvSpPr>
          <p:spPr>
            <a:xfrm rot="2038063">
              <a:off x="3572686" y="2855140"/>
              <a:ext cx="197176" cy="53990"/>
            </a:xfrm>
            <a:custGeom>
              <a:avLst/>
              <a:gdLst/>
              <a:ahLst/>
              <a:cxnLst/>
              <a:rect l="l" t="t" r="r" b="b"/>
              <a:pathLst>
                <a:path w="104" h="21" extrusionOk="0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453;p45">
              <a:extLst>
                <a:ext uri="{FF2B5EF4-FFF2-40B4-BE49-F238E27FC236}">
                  <a16:creationId xmlns:a16="http://schemas.microsoft.com/office/drawing/2014/main" id="{AB88F349-628B-4057-7720-90C769C409AE}"/>
                </a:ext>
              </a:extLst>
            </p:cNvPr>
            <p:cNvSpPr/>
            <p:nvPr/>
          </p:nvSpPr>
          <p:spPr>
            <a:xfrm rot="2038063">
              <a:off x="3987415" y="2938104"/>
              <a:ext cx="195281" cy="169682"/>
            </a:xfrm>
            <a:custGeom>
              <a:avLst/>
              <a:gdLst/>
              <a:ahLst/>
              <a:cxnLst/>
              <a:rect l="l" t="t" r="r" b="b"/>
              <a:pathLst>
                <a:path w="103" h="66" extrusionOk="0">
                  <a:moveTo>
                    <a:pt x="10" y="66"/>
                  </a:moveTo>
                  <a:lnTo>
                    <a:pt x="0" y="47"/>
                  </a:lnTo>
                  <a:lnTo>
                    <a:pt x="93" y="0"/>
                  </a:lnTo>
                  <a:lnTo>
                    <a:pt x="103" y="18"/>
                  </a:lnTo>
                  <a:lnTo>
                    <a:pt x="10" y="66"/>
                  </a:lnTo>
                  <a:lnTo>
                    <a:pt x="10" y="6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454;p45">
              <a:extLst>
                <a:ext uri="{FF2B5EF4-FFF2-40B4-BE49-F238E27FC236}">
                  <a16:creationId xmlns:a16="http://schemas.microsoft.com/office/drawing/2014/main" id="{FAC79A01-06CF-E025-76D1-4ACCDA22DDD5}"/>
                </a:ext>
              </a:extLst>
            </p:cNvPr>
            <p:cNvSpPr/>
            <p:nvPr/>
          </p:nvSpPr>
          <p:spPr>
            <a:xfrm rot="2038063">
              <a:off x="4490742" y="2948440"/>
              <a:ext cx="197176" cy="161971"/>
            </a:xfrm>
            <a:custGeom>
              <a:avLst/>
              <a:gdLst/>
              <a:ahLst/>
              <a:cxnLst/>
              <a:rect l="l" t="t" r="r" b="b"/>
              <a:pathLst>
                <a:path w="104" h="63" extrusionOk="0">
                  <a:moveTo>
                    <a:pt x="9" y="63"/>
                  </a:moveTo>
                  <a:lnTo>
                    <a:pt x="0" y="44"/>
                  </a:lnTo>
                  <a:lnTo>
                    <a:pt x="95" y="0"/>
                  </a:lnTo>
                  <a:lnTo>
                    <a:pt x="104" y="19"/>
                  </a:lnTo>
                  <a:lnTo>
                    <a:pt x="9" y="63"/>
                  </a:lnTo>
                  <a:lnTo>
                    <a:pt x="9" y="6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455;p45">
              <a:extLst>
                <a:ext uri="{FF2B5EF4-FFF2-40B4-BE49-F238E27FC236}">
                  <a16:creationId xmlns:a16="http://schemas.microsoft.com/office/drawing/2014/main" id="{A818CAF1-45C5-99BD-B93E-50070B86484F}"/>
                </a:ext>
              </a:extLst>
            </p:cNvPr>
            <p:cNvSpPr/>
            <p:nvPr/>
          </p:nvSpPr>
          <p:spPr>
            <a:xfrm rot="2038063">
              <a:off x="4882745" y="3174157"/>
              <a:ext cx="199071" cy="53990"/>
            </a:xfrm>
            <a:custGeom>
              <a:avLst/>
              <a:gdLst/>
              <a:ahLst/>
              <a:cxnLst/>
              <a:rect l="l" t="t" r="r" b="b"/>
              <a:pathLst>
                <a:path w="105" h="21" extrusionOk="0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456;p45">
              <a:extLst>
                <a:ext uri="{FF2B5EF4-FFF2-40B4-BE49-F238E27FC236}">
                  <a16:creationId xmlns:a16="http://schemas.microsoft.com/office/drawing/2014/main" id="{B066097F-2E36-3B16-66D0-63D34BCC3280}"/>
                </a:ext>
              </a:extLst>
            </p:cNvPr>
            <p:cNvSpPr/>
            <p:nvPr/>
          </p:nvSpPr>
          <p:spPr>
            <a:xfrm rot="2038063">
              <a:off x="5233550" y="3409852"/>
              <a:ext cx="197176" cy="53990"/>
            </a:xfrm>
            <a:custGeom>
              <a:avLst/>
              <a:gdLst/>
              <a:ahLst/>
              <a:cxnLst/>
              <a:rect l="l" t="t" r="r" b="b"/>
              <a:pathLst>
                <a:path w="104" h="21" extrusionOk="0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457;p45">
              <a:extLst>
                <a:ext uri="{FF2B5EF4-FFF2-40B4-BE49-F238E27FC236}">
                  <a16:creationId xmlns:a16="http://schemas.microsoft.com/office/drawing/2014/main" id="{8045DA7F-CCBD-4B1F-D79F-34C869F39B01}"/>
                </a:ext>
              </a:extLst>
            </p:cNvPr>
            <p:cNvSpPr/>
            <p:nvPr/>
          </p:nvSpPr>
          <p:spPr>
            <a:xfrm rot="2038063">
              <a:off x="5582458" y="3645546"/>
              <a:ext cx="199071" cy="53990"/>
            </a:xfrm>
            <a:custGeom>
              <a:avLst/>
              <a:gdLst/>
              <a:ahLst/>
              <a:cxnLst/>
              <a:rect l="l" t="t" r="r" b="b"/>
              <a:pathLst>
                <a:path w="105" h="21" extrusionOk="0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458;p45">
              <a:extLst>
                <a:ext uri="{FF2B5EF4-FFF2-40B4-BE49-F238E27FC236}">
                  <a16:creationId xmlns:a16="http://schemas.microsoft.com/office/drawing/2014/main" id="{C14A42C4-6713-AB22-6C68-9A5602E5CBE8}"/>
                </a:ext>
              </a:extLst>
            </p:cNvPr>
            <p:cNvSpPr/>
            <p:nvPr/>
          </p:nvSpPr>
          <p:spPr>
            <a:xfrm rot="2038063">
              <a:off x="5933264" y="3881242"/>
              <a:ext cx="197176" cy="53990"/>
            </a:xfrm>
            <a:custGeom>
              <a:avLst/>
              <a:gdLst/>
              <a:ahLst/>
              <a:cxnLst/>
              <a:rect l="l" t="t" r="r" b="b"/>
              <a:pathLst>
                <a:path w="104" h="21" extrusionOk="0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459;p45">
              <a:extLst>
                <a:ext uri="{FF2B5EF4-FFF2-40B4-BE49-F238E27FC236}">
                  <a16:creationId xmlns:a16="http://schemas.microsoft.com/office/drawing/2014/main" id="{5C492C0E-1F98-3F13-8385-36F0196213E1}"/>
                </a:ext>
              </a:extLst>
            </p:cNvPr>
            <p:cNvSpPr/>
            <p:nvPr/>
          </p:nvSpPr>
          <p:spPr>
            <a:xfrm rot="2038063">
              <a:off x="6282170" y="4116937"/>
              <a:ext cx="199074" cy="53990"/>
            </a:xfrm>
            <a:custGeom>
              <a:avLst/>
              <a:gdLst/>
              <a:ahLst/>
              <a:cxnLst/>
              <a:rect l="l" t="t" r="r" b="b"/>
              <a:pathLst>
                <a:path w="105" h="21" extrusionOk="0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460;p45">
              <a:extLst>
                <a:ext uri="{FF2B5EF4-FFF2-40B4-BE49-F238E27FC236}">
                  <a16:creationId xmlns:a16="http://schemas.microsoft.com/office/drawing/2014/main" id="{4C59C841-085B-72D5-78A1-2C07056B72D9}"/>
                </a:ext>
              </a:extLst>
            </p:cNvPr>
            <p:cNvSpPr/>
            <p:nvPr/>
          </p:nvSpPr>
          <p:spPr>
            <a:xfrm rot="2038063">
              <a:off x="6674931" y="4236898"/>
              <a:ext cx="195281" cy="167112"/>
            </a:xfrm>
            <a:custGeom>
              <a:avLst/>
              <a:gdLst/>
              <a:ahLst/>
              <a:cxnLst/>
              <a:rect l="l" t="t" r="r" b="b"/>
              <a:pathLst>
                <a:path w="103" h="65" extrusionOk="0">
                  <a:moveTo>
                    <a:pt x="9" y="65"/>
                  </a:moveTo>
                  <a:lnTo>
                    <a:pt x="0" y="47"/>
                  </a:lnTo>
                  <a:lnTo>
                    <a:pt x="93" y="0"/>
                  </a:lnTo>
                  <a:lnTo>
                    <a:pt x="103" y="19"/>
                  </a:lnTo>
                  <a:lnTo>
                    <a:pt x="9" y="65"/>
                  </a:lnTo>
                  <a:lnTo>
                    <a:pt x="9" y="6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461;p45">
              <a:extLst>
                <a:ext uri="{FF2B5EF4-FFF2-40B4-BE49-F238E27FC236}">
                  <a16:creationId xmlns:a16="http://schemas.microsoft.com/office/drawing/2014/main" id="{B9BF3C51-7677-841D-6EE9-575D0555D26F}"/>
                </a:ext>
              </a:extLst>
            </p:cNvPr>
            <p:cNvSpPr/>
            <p:nvPr/>
          </p:nvSpPr>
          <p:spPr>
            <a:xfrm rot="2038063">
              <a:off x="7167092" y="4255518"/>
              <a:ext cx="193384" cy="174826"/>
            </a:xfrm>
            <a:custGeom>
              <a:avLst/>
              <a:gdLst/>
              <a:ahLst/>
              <a:cxnLst/>
              <a:rect l="l" t="t" r="r" b="b"/>
              <a:pathLst>
                <a:path w="102" h="68" extrusionOk="0">
                  <a:moveTo>
                    <a:pt x="9" y="68"/>
                  </a:moveTo>
                  <a:lnTo>
                    <a:pt x="0" y="49"/>
                  </a:lnTo>
                  <a:lnTo>
                    <a:pt x="92" y="0"/>
                  </a:lnTo>
                  <a:lnTo>
                    <a:pt x="102" y="19"/>
                  </a:lnTo>
                  <a:lnTo>
                    <a:pt x="9" y="68"/>
                  </a:lnTo>
                  <a:lnTo>
                    <a:pt x="9" y="6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462;p45">
              <a:extLst>
                <a:ext uri="{FF2B5EF4-FFF2-40B4-BE49-F238E27FC236}">
                  <a16:creationId xmlns:a16="http://schemas.microsoft.com/office/drawing/2014/main" id="{41C83958-468D-C52E-E844-5C14FD023627}"/>
                </a:ext>
              </a:extLst>
            </p:cNvPr>
            <p:cNvSpPr/>
            <p:nvPr/>
          </p:nvSpPr>
          <p:spPr>
            <a:xfrm rot="2038063">
              <a:off x="7594125" y="4435953"/>
              <a:ext cx="197176" cy="53990"/>
            </a:xfrm>
            <a:custGeom>
              <a:avLst/>
              <a:gdLst/>
              <a:ahLst/>
              <a:cxnLst/>
              <a:rect l="l" t="t" r="r" b="b"/>
              <a:pathLst>
                <a:path w="104" h="21" extrusionOk="0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463;p45">
              <a:extLst>
                <a:ext uri="{FF2B5EF4-FFF2-40B4-BE49-F238E27FC236}">
                  <a16:creationId xmlns:a16="http://schemas.microsoft.com/office/drawing/2014/main" id="{2D3F127C-4A7F-BC2A-D90C-E059F1DC33F0}"/>
                </a:ext>
              </a:extLst>
            </p:cNvPr>
            <p:cNvSpPr/>
            <p:nvPr/>
          </p:nvSpPr>
          <p:spPr>
            <a:xfrm rot="2038063">
              <a:off x="7944768" y="4672178"/>
              <a:ext cx="197176" cy="53990"/>
            </a:xfrm>
            <a:custGeom>
              <a:avLst/>
              <a:gdLst/>
              <a:ahLst/>
              <a:cxnLst/>
              <a:rect l="l" t="t" r="r" b="b"/>
              <a:pathLst>
                <a:path w="104" h="21" extrusionOk="0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464;p45">
              <a:extLst>
                <a:ext uri="{FF2B5EF4-FFF2-40B4-BE49-F238E27FC236}">
                  <a16:creationId xmlns:a16="http://schemas.microsoft.com/office/drawing/2014/main" id="{2D9CA403-6FB6-3ED1-2FF3-94526C5C4E46}"/>
                </a:ext>
              </a:extLst>
            </p:cNvPr>
            <p:cNvSpPr/>
            <p:nvPr/>
          </p:nvSpPr>
          <p:spPr>
            <a:xfrm rot="2038063">
              <a:off x="8293677" y="4907873"/>
              <a:ext cx="199074" cy="53990"/>
            </a:xfrm>
            <a:custGeom>
              <a:avLst/>
              <a:gdLst/>
              <a:ahLst/>
              <a:cxnLst/>
              <a:rect l="l" t="t" r="r" b="b"/>
              <a:pathLst>
                <a:path w="105" h="21" extrusionOk="0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465;p45">
              <a:extLst>
                <a:ext uri="{FF2B5EF4-FFF2-40B4-BE49-F238E27FC236}">
                  <a16:creationId xmlns:a16="http://schemas.microsoft.com/office/drawing/2014/main" id="{F771CEFC-B673-26E1-F2D4-3419E652C3AF}"/>
                </a:ext>
              </a:extLst>
            </p:cNvPr>
            <p:cNvSpPr/>
            <p:nvPr/>
          </p:nvSpPr>
          <p:spPr>
            <a:xfrm rot="2038063">
              <a:off x="8644484" y="5143567"/>
              <a:ext cx="197176" cy="53990"/>
            </a:xfrm>
            <a:custGeom>
              <a:avLst/>
              <a:gdLst/>
              <a:ahLst/>
              <a:cxnLst/>
              <a:rect l="l" t="t" r="r" b="b"/>
              <a:pathLst>
                <a:path w="104" h="21" extrusionOk="0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466;p45">
              <a:extLst>
                <a:ext uri="{FF2B5EF4-FFF2-40B4-BE49-F238E27FC236}">
                  <a16:creationId xmlns:a16="http://schemas.microsoft.com/office/drawing/2014/main" id="{CC8C06A6-D573-696F-F8F7-ACF12DBFCB02}"/>
                </a:ext>
              </a:extLst>
            </p:cNvPr>
            <p:cNvSpPr/>
            <p:nvPr/>
          </p:nvSpPr>
          <p:spPr>
            <a:xfrm rot="2038063">
              <a:off x="8993389" y="5379262"/>
              <a:ext cx="199074" cy="53990"/>
            </a:xfrm>
            <a:custGeom>
              <a:avLst/>
              <a:gdLst/>
              <a:ahLst/>
              <a:cxnLst/>
              <a:rect l="l" t="t" r="r" b="b"/>
              <a:pathLst>
                <a:path w="105" h="21" extrusionOk="0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467;p45">
              <a:extLst>
                <a:ext uri="{FF2B5EF4-FFF2-40B4-BE49-F238E27FC236}">
                  <a16:creationId xmlns:a16="http://schemas.microsoft.com/office/drawing/2014/main" id="{871B24EF-035B-0D77-47C6-AC740B5A1907}"/>
                </a:ext>
              </a:extLst>
            </p:cNvPr>
            <p:cNvSpPr/>
            <p:nvPr/>
          </p:nvSpPr>
          <p:spPr>
            <a:xfrm rot="2038063">
              <a:off x="9397536" y="5525074"/>
              <a:ext cx="197176" cy="156829"/>
            </a:xfrm>
            <a:custGeom>
              <a:avLst/>
              <a:gdLst/>
              <a:ahLst/>
              <a:cxnLst/>
              <a:rect l="l" t="t" r="r" b="b"/>
              <a:pathLst>
                <a:path w="104" h="61" extrusionOk="0">
                  <a:moveTo>
                    <a:pt x="8" y="61"/>
                  </a:moveTo>
                  <a:lnTo>
                    <a:pt x="0" y="41"/>
                  </a:lnTo>
                  <a:lnTo>
                    <a:pt x="96" y="0"/>
                  </a:lnTo>
                  <a:lnTo>
                    <a:pt x="104" y="20"/>
                  </a:lnTo>
                  <a:lnTo>
                    <a:pt x="8" y="61"/>
                  </a:lnTo>
                  <a:lnTo>
                    <a:pt x="8" y="6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468;p45">
              <a:extLst>
                <a:ext uri="{FF2B5EF4-FFF2-40B4-BE49-F238E27FC236}">
                  <a16:creationId xmlns:a16="http://schemas.microsoft.com/office/drawing/2014/main" id="{900CFAFA-4074-7A74-B527-F4EADA02865D}"/>
                </a:ext>
              </a:extLst>
            </p:cNvPr>
            <p:cNvSpPr/>
            <p:nvPr/>
          </p:nvSpPr>
          <p:spPr>
            <a:xfrm rot="2038063">
              <a:off x="9867372" y="5540796"/>
              <a:ext cx="195281" cy="161971"/>
            </a:xfrm>
            <a:custGeom>
              <a:avLst/>
              <a:gdLst/>
              <a:ahLst/>
              <a:cxnLst/>
              <a:rect l="l" t="t" r="r" b="b"/>
              <a:pathLst>
                <a:path w="103" h="63" extrusionOk="0">
                  <a:moveTo>
                    <a:pt x="8" y="63"/>
                  </a:moveTo>
                  <a:lnTo>
                    <a:pt x="0" y="44"/>
                  </a:lnTo>
                  <a:lnTo>
                    <a:pt x="95" y="0"/>
                  </a:lnTo>
                  <a:lnTo>
                    <a:pt x="103" y="19"/>
                  </a:lnTo>
                  <a:lnTo>
                    <a:pt x="8" y="63"/>
                  </a:lnTo>
                  <a:lnTo>
                    <a:pt x="8" y="6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469;p45">
              <a:extLst>
                <a:ext uri="{FF2B5EF4-FFF2-40B4-BE49-F238E27FC236}">
                  <a16:creationId xmlns:a16="http://schemas.microsoft.com/office/drawing/2014/main" id="{4D0FA536-5440-CCBF-80FF-D8B1FBBB60B2}"/>
                </a:ext>
              </a:extLst>
            </p:cNvPr>
            <p:cNvSpPr/>
            <p:nvPr/>
          </p:nvSpPr>
          <p:spPr>
            <a:xfrm rot="2038063">
              <a:off x="10305345" y="5698278"/>
              <a:ext cx="197176" cy="53990"/>
            </a:xfrm>
            <a:custGeom>
              <a:avLst/>
              <a:gdLst/>
              <a:ahLst/>
              <a:cxnLst/>
              <a:rect l="l" t="t" r="r" b="b"/>
              <a:pathLst>
                <a:path w="104" h="21" extrusionOk="0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470;p45">
              <a:extLst>
                <a:ext uri="{FF2B5EF4-FFF2-40B4-BE49-F238E27FC236}">
                  <a16:creationId xmlns:a16="http://schemas.microsoft.com/office/drawing/2014/main" id="{9BDE5729-C93E-18BE-59C5-BD5A386E5B7E}"/>
                </a:ext>
              </a:extLst>
            </p:cNvPr>
            <p:cNvSpPr/>
            <p:nvPr/>
          </p:nvSpPr>
          <p:spPr>
            <a:xfrm rot="2038063">
              <a:off x="10654248" y="5933975"/>
              <a:ext cx="199074" cy="53990"/>
            </a:xfrm>
            <a:custGeom>
              <a:avLst/>
              <a:gdLst/>
              <a:ahLst/>
              <a:cxnLst/>
              <a:rect l="l" t="t" r="r" b="b"/>
              <a:pathLst>
                <a:path w="105" h="21" extrusionOk="0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471;p45">
              <a:extLst>
                <a:ext uri="{FF2B5EF4-FFF2-40B4-BE49-F238E27FC236}">
                  <a16:creationId xmlns:a16="http://schemas.microsoft.com/office/drawing/2014/main" id="{BA09B3B8-CADB-ED1F-6C7D-CE6A6E9213EF}"/>
                </a:ext>
              </a:extLst>
            </p:cNvPr>
            <p:cNvSpPr/>
            <p:nvPr/>
          </p:nvSpPr>
          <p:spPr>
            <a:xfrm rot="2038063">
              <a:off x="11005065" y="6169656"/>
              <a:ext cx="197176" cy="53990"/>
            </a:xfrm>
            <a:custGeom>
              <a:avLst/>
              <a:gdLst/>
              <a:ahLst/>
              <a:cxnLst/>
              <a:rect l="l" t="t" r="r" b="b"/>
              <a:pathLst>
                <a:path w="104" h="21" extrusionOk="0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472;p45">
              <a:extLst>
                <a:ext uri="{FF2B5EF4-FFF2-40B4-BE49-F238E27FC236}">
                  <a16:creationId xmlns:a16="http://schemas.microsoft.com/office/drawing/2014/main" id="{A56004F9-D124-F72E-E6FD-91062BC5388B}"/>
                </a:ext>
              </a:extLst>
            </p:cNvPr>
            <p:cNvSpPr/>
            <p:nvPr/>
          </p:nvSpPr>
          <p:spPr>
            <a:xfrm rot="2038063">
              <a:off x="11353975" y="6405336"/>
              <a:ext cx="199073" cy="53990"/>
            </a:xfrm>
            <a:custGeom>
              <a:avLst/>
              <a:gdLst/>
              <a:ahLst/>
              <a:cxnLst/>
              <a:rect l="l" t="t" r="r" b="b"/>
              <a:pathLst>
                <a:path w="105" h="21" extrusionOk="0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473;p45">
              <a:extLst>
                <a:ext uri="{FF2B5EF4-FFF2-40B4-BE49-F238E27FC236}">
                  <a16:creationId xmlns:a16="http://schemas.microsoft.com/office/drawing/2014/main" id="{22E7D4E6-FB97-4049-1FE6-6F8D82BC3A3E}"/>
                </a:ext>
              </a:extLst>
            </p:cNvPr>
            <p:cNvSpPr/>
            <p:nvPr/>
          </p:nvSpPr>
          <p:spPr>
            <a:xfrm rot="2038063">
              <a:off x="11704793" y="6640995"/>
              <a:ext cx="197176" cy="53990"/>
            </a:xfrm>
            <a:custGeom>
              <a:avLst/>
              <a:gdLst/>
              <a:ahLst/>
              <a:cxnLst/>
              <a:rect l="l" t="t" r="r" b="b"/>
              <a:pathLst>
                <a:path w="104" h="21" extrusionOk="0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474;p45">
              <a:extLst>
                <a:ext uri="{FF2B5EF4-FFF2-40B4-BE49-F238E27FC236}">
                  <a16:creationId xmlns:a16="http://schemas.microsoft.com/office/drawing/2014/main" id="{8F60B552-D99C-7BBE-D90C-FA846CA8830E}"/>
                </a:ext>
              </a:extLst>
            </p:cNvPr>
            <p:cNvSpPr/>
            <p:nvPr/>
          </p:nvSpPr>
          <p:spPr>
            <a:xfrm rot="2038063">
              <a:off x="12055448" y="6877227"/>
              <a:ext cx="197176" cy="53990"/>
            </a:xfrm>
            <a:custGeom>
              <a:avLst/>
              <a:gdLst/>
              <a:ahLst/>
              <a:cxnLst/>
              <a:rect l="l" t="t" r="r" b="b"/>
              <a:pathLst>
                <a:path w="104" h="21" extrusionOk="0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41A0E2D-B7C6-6DBC-8705-D2FE22CFBE2D}"/>
              </a:ext>
            </a:extLst>
          </p:cNvPr>
          <p:cNvGrpSpPr/>
          <p:nvPr/>
        </p:nvGrpSpPr>
        <p:grpSpPr>
          <a:xfrm>
            <a:off x="5699114" y="3241644"/>
            <a:ext cx="328099" cy="455581"/>
            <a:chOff x="4677639" y="4381030"/>
            <a:chExt cx="400298" cy="555832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80AD553-1439-1E83-A779-26AA4FCA6905}"/>
                </a:ext>
              </a:extLst>
            </p:cNvPr>
            <p:cNvSpPr/>
            <p:nvPr/>
          </p:nvSpPr>
          <p:spPr>
            <a:xfrm>
              <a:off x="4677639" y="4381030"/>
              <a:ext cx="400298" cy="555832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61C2430-2833-8592-C844-86116ED3EDE2}"/>
                </a:ext>
              </a:extLst>
            </p:cNvPr>
            <p:cNvSpPr/>
            <p:nvPr/>
          </p:nvSpPr>
          <p:spPr>
            <a:xfrm>
              <a:off x="4795830" y="4501218"/>
              <a:ext cx="169417" cy="169418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AF65571-8BF6-E8F1-E438-2F04C49D4758}"/>
              </a:ext>
            </a:extLst>
          </p:cNvPr>
          <p:cNvGrpSpPr/>
          <p:nvPr/>
        </p:nvGrpSpPr>
        <p:grpSpPr>
          <a:xfrm>
            <a:off x="819317" y="3581575"/>
            <a:ext cx="2593014" cy="1338999"/>
            <a:chOff x="748368" y="3724312"/>
            <a:chExt cx="2593014" cy="1338999"/>
          </a:xfrm>
        </p:grpSpPr>
        <p:sp>
          <p:nvSpPr>
            <p:cNvPr id="93" name="TextBox 18">
              <a:extLst>
                <a:ext uri="{FF2B5EF4-FFF2-40B4-BE49-F238E27FC236}">
                  <a16:creationId xmlns:a16="http://schemas.microsoft.com/office/drawing/2014/main" id="{CC13A74D-E347-901A-B740-A7CCEC778F9D}"/>
                </a:ext>
              </a:extLst>
            </p:cNvPr>
            <p:cNvSpPr txBox="1"/>
            <p:nvPr/>
          </p:nvSpPr>
          <p:spPr>
            <a:xfrm>
              <a:off x="904542" y="4169477"/>
              <a:ext cx="2280666" cy="8938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adipiscing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elit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sed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do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eiusmod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tempor</a:t>
              </a:r>
              <a:endPara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endParaRPr>
            </a:p>
          </p:txBody>
        </p:sp>
        <p:sp>
          <p:nvSpPr>
            <p:cNvPr id="94" name="TextBox 18">
              <a:extLst>
                <a:ext uri="{FF2B5EF4-FFF2-40B4-BE49-F238E27FC236}">
                  <a16:creationId xmlns:a16="http://schemas.microsoft.com/office/drawing/2014/main" id="{EED23D22-9F80-0EC1-0BCD-DDBE79D0BEA4}"/>
                </a:ext>
              </a:extLst>
            </p:cNvPr>
            <p:cNvSpPr txBox="1"/>
            <p:nvPr/>
          </p:nvSpPr>
          <p:spPr>
            <a:xfrm>
              <a:off x="748368" y="3724312"/>
              <a:ext cx="2593014" cy="51039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20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2019</a:t>
              </a:r>
            </a:p>
          </p:txBody>
        </p:sp>
      </p:grpSp>
      <p:sp>
        <p:nvSpPr>
          <p:cNvPr id="98" name="TextBox 18">
            <a:extLst>
              <a:ext uri="{FF2B5EF4-FFF2-40B4-BE49-F238E27FC236}">
                <a16:creationId xmlns:a16="http://schemas.microsoft.com/office/drawing/2014/main" id="{7BF045B3-96A8-1180-AD01-5CBE3931B119}"/>
              </a:ext>
            </a:extLst>
          </p:cNvPr>
          <p:cNvSpPr txBox="1"/>
          <p:nvPr/>
        </p:nvSpPr>
        <p:spPr>
          <a:xfrm>
            <a:off x="3817327" y="4496007"/>
            <a:ext cx="2324064" cy="893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eiusmod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tempor</a:t>
            </a:r>
            <a:endParaRPr lang="en-ID" sz="1200" b="0" i="0" u="none" strike="noStrike" kern="1200" cap="none" spc="0" baseline="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sp>
        <p:nvSpPr>
          <p:cNvPr id="99" name="TextBox 18">
            <a:extLst>
              <a:ext uri="{FF2B5EF4-FFF2-40B4-BE49-F238E27FC236}">
                <a16:creationId xmlns:a16="http://schemas.microsoft.com/office/drawing/2014/main" id="{13F50413-7FB3-C034-1C23-70156B3D10F5}"/>
              </a:ext>
            </a:extLst>
          </p:cNvPr>
          <p:cNvSpPr txBox="1"/>
          <p:nvPr/>
        </p:nvSpPr>
        <p:spPr>
          <a:xfrm>
            <a:off x="3612831" y="4050368"/>
            <a:ext cx="2593014" cy="5103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20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2020</a:t>
            </a:r>
          </a:p>
        </p:txBody>
      </p:sp>
      <p:sp>
        <p:nvSpPr>
          <p:cNvPr id="108" name="TextBox 18">
            <a:extLst>
              <a:ext uri="{FF2B5EF4-FFF2-40B4-BE49-F238E27FC236}">
                <a16:creationId xmlns:a16="http://schemas.microsoft.com/office/drawing/2014/main" id="{1C205FB5-9EB5-6E96-0FAD-B7C0B4992640}"/>
              </a:ext>
            </a:extLst>
          </p:cNvPr>
          <p:cNvSpPr txBox="1"/>
          <p:nvPr/>
        </p:nvSpPr>
        <p:spPr>
          <a:xfrm>
            <a:off x="8385014" y="3517643"/>
            <a:ext cx="2280663" cy="893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eiusmod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tempor</a:t>
            </a:r>
            <a:endParaRPr lang="en-ID" sz="1200" b="0" i="0" u="none" strike="noStrike" kern="1200" cap="none" spc="0" baseline="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sp>
        <p:nvSpPr>
          <p:cNvPr id="109" name="TextBox 18">
            <a:extLst>
              <a:ext uri="{FF2B5EF4-FFF2-40B4-BE49-F238E27FC236}">
                <a16:creationId xmlns:a16="http://schemas.microsoft.com/office/drawing/2014/main" id="{1501ABCE-53F9-FD01-4DC1-1B09079C7A55}"/>
              </a:ext>
            </a:extLst>
          </p:cNvPr>
          <p:cNvSpPr txBox="1"/>
          <p:nvPr/>
        </p:nvSpPr>
        <p:spPr>
          <a:xfrm>
            <a:off x="8258435" y="3048779"/>
            <a:ext cx="2593014" cy="5103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20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2022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A04B188-8D18-243C-85C7-F7F0D0BDC877}"/>
              </a:ext>
            </a:extLst>
          </p:cNvPr>
          <p:cNvGrpSpPr/>
          <p:nvPr/>
        </p:nvGrpSpPr>
        <p:grpSpPr>
          <a:xfrm rot="10800000">
            <a:off x="9602447" y="4593265"/>
            <a:ext cx="242475" cy="1220336"/>
            <a:chOff x="4025900" y="4627511"/>
            <a:chExt cx="242475" cy="1220336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F40951-6890-E6E5-14BF-83798EE582F1}"/>
                </a:ext>
              </a:extLst>
            </p:cNvPr>
            <p:cNvCxnSpPr>
              <a:cxnSpLocks/>
            </p:cNvCxnSpPr>
            <p:nvPr/>
          </p:nvCxnSpPr>
          <p:spPr>
            <a:xfrm>
              <a:off x="4268375" y="4627511"/>
              <a:ext cx="0" cy="1220336"/>
            </a:xfrm>
            <a:prstGeom prst="line">
              <a:avLst/>
            </a:prstGeom>
            <a:ln w="9525">
              <a:solidFill>
                <a:schemeClr val="accent4"/>
              </a:solidFill>
              <a:prstDash val="solid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864815C-D90E-F521-1DCC-66F7739EFA9F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00" y="4631513"/>
              <a:ext cx="242475" cy="0"/>
            </a:xfrm>
            <a:prstGeom prst="line">
              <a:avLst/>
            </a:prstGeom>
            <a:ln w="9525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734F09E-A1C2-F20B-C365-1A2F02FB08FA}"/>
              </a:ext>
            </a:extLst>
          </p:cNvPr>
          <p:cNvGrpSpPr/>
          <p:nvPr/>
        </p:nvGrpSpPr>
        <p:grpSpPr>
          <a:xfrm flipV="1">
            <a:off x="5921300" y="2764029"/>
            <a:ext cx="1071579" cy="766158"/>
            <a:chOff x="4025900" y="4616395"/>
            <a:chExt cx="242475" cy="1511696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829D219-9B91-52F3-A39F-7A413242C7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8375" y="4616395"/>
              <a:ext cx="0" cy="1511696"/>
            </a:xfrm>
            <a:prstGeom prst="line">
              <a:avLst/>
            </a:prstGeom>
            <a:ln w="9525">
              <a:solidFill>
                <a:schemeClr val="accent5"/>
              </a:solidFill>
              <a:prstDash val="solid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06CB48D-BC13-81A2-4DCD-70A45DC3058B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00" y="4631513"/>
              <a:ext cx="242475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8">
            <a:extLst>
              <a:ext uri="{FF2B5EF4-FFF2-40B4-BE49-F238E27FC236}">
                <a16:creationId xmlns:a16="http://schemas.microsoft.com/office/drawing/2014/main" id="{A6D82062-575B-F156-963C-E5A3E02BA108}"/>
              </a:ext>
            </a:extLst>
          </p:cNvPr>
          <p:cNvSpPr txBox="1"/>
          <p:nvPr/>
        </p:nvSpPr>
        <p:spPr>
          <a:xfrm>
            <a:off x="5845402" y="1663703"/>
            <a:ext cx="2294430" cy="893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eiusmod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tempor</a:t>
            </a:r>
            <a:endParaRPr lang="en-ID" sz="1200" b="0" i="0" u="none" strike="noStrike" kern="1200" cap="none" spc="0" baseline="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sp>
        <p:nvSpPr>
          <p:cNvPr id="117" name="TextBox 18">
            <a:extLst>
              <a:ext uri="{FF2B5EF4-FFF2-40B4-BE49-F238E27FC236}">
                <a16:creationId xmlns:a16="http://schemas.microsoft.com/office/drawing/2014/main" id="{9964635C-DC93-9D85-2848-F8B262EBF5C4}"/>
              </a:ext>
            </a:extLst>
          </p:cNvPr>
          <p:cNvSpPr txBox="1"/>
          <p:nvPr/>
        </p:nvSpPr>
        <p:spPr>
          <a:xfrm>
            <a:off x="6605816" y="1284728"/>
            <a:ext cx="1071936" cy="5103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20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2023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A0F4B9C-8FD1-F58B-4F4C-2BDFCEBBD9C9}"/>
              </a:ext>
            </a:extLst>
          </p:cNvPr>
          <p:cNvGrpSpPr/>
          <p:nvPr/>
        </p:nvGrpSpPr>
        <p:grpSpPr>
          <a:xfrm>
            <a:off x="9797940" y="5576229"/>
            <a:ext cx="328099" cy="455581"/>
            <a:chOff x="4677639" y="4381030"/>
            <a:chExt cx="400298" cy="555832"/>
          </a:xfrm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1C8DFAB-1AF7-5494-29E8-C13E55527640}"/>
                </a:ext>
              </a:extLst>
            </p:cNvPr>
            <p:cNvSpPr/>
            <p:nvPr/>
          </p:nvSpPr>
          <p:spPr>
            <a:xfrm>
              <a:off x="4677639" y="4381030"/>
              <a:ext cx="400298" cy="555832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B38DFAD-A053-2AD6-3AB4-AC9867D61FBB}"/>
                </a:ext>
              </a:extLst>
            </p:cNvPr>
            <p:cNvSpPr/>
            <p:nvPr/>
          </p:nvSpPr>
          <p:spPr>
            <a:xfrm>
              <a:off x="4795830" y="4501218"/>
              <a:ext cx="169417" cy="169418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69660E9-AA16-DD14-7108-462275DCA094}"/>
              </a:ext>
            </a:extLst>
          </p:cNvPr>
          <p:cNvGrpSpPr/>
          <p:nvPr/>
        </p:nvGrpSpPr>
        <p:grpSpPr>
          <a:xfrm rot="10800000">
            <a:off x="1814767" y="1465742"/>
            <a:ext cx="295275" cy="2022498"/>
            <a:chOff x="741892" y="3814233"/>
            <a:chExt cx="295275" cy="2022498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F9025BB-F5DB-8FC9-DC00-8085B8970297}"/>
                </a:ext>
              </a:extLst>
            </p:cNvPr>
            <p:cNvCxnSpPr>
              <a:cxnSpLocks/>
            </p:cNvCxnSpPr>
            <p:nvPr/>
          </p:nvCxnSpPr>
          <p:spPr>
            <a:xfrm>
              <a:off x="741892" y="3814233"/>
              <a:ext cx="0" cy="2022498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34C79AC-C3EC-7D88-4352-B7BADC27F04A}"/>
                </a:ext>
              </a:extLst>
            </p:cNvPr>
            <p:cNvCxnSpPr/>
            <p:nvPr/>
          </p:nvCxnSpPr>
          <p:spPr>
            <a:xfrm>
              <a:off x="741892" y="5836731"/>
              <a:ext cx="295275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5AAFFB9-9B17-609C-97FF-4DF61413D250}"/>
              </a:ext>
            </a:extLst>
          </p:cNvPr>
          <p:cNvGrpSpPr/>
          <p:nvPr/>
        </p:nvGrpSpPr>
        <p:grpSpPr>
          <a:xfrm rot="21205076">
            <a:off x="1554986" y="1198316"/>
            <a:ext cx="328099" cy="455581"/>
            <a:chOff x="4677639" y="4381030"/>
            <a:chExt cx="400298" cy="555832"/>
          </a:xfrm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447B580-B5B4-5310-F0B1-3A63ECD8F342}"/>
                </a:ext>
              </a:extLst>
            </p:cNvPr>
            <p:cNvSpPr/>
            <p:nvPr/>
          </p:nvSpPr>
          <p:spPr>
            <a:xfrm>
              <a:off x="4677639" y="4381030"/>
              <a:ext cx="400298" cy="555832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6437D34-6E50-1A9E-D644-FB4E3D60013F}"/>
                </a:ext>
              </a:extLst>
            </p:cNvPr>
            <p:cNvSpPr/>
            <p:nvPr/>
          </p:nvSpPr>
          <p:spPr>
            <a:xfrm>
              <a:off x="4795830" y="4501218"/>
              <a:ext cx="169417" cy="169418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E63B7B5B-B87A-EF8B-7970-D39317B3C2F1}"/>
              </a:ext>
            </a:extLst>
          </p:cNvPr>
          <p:cNvSpPr txBox="1"/>
          <p:nvPr/>
        </p:nvSpPr>
        <p:spPr>
          <a:xfrm>
            <a:off x="8456321" y="614601"/>
            <a:ext cx="3730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Roadmap Infographic</a:t>
            </a:r>
            <a:endParaRPr lang="en-ID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762ECDA-7F77-CA73-82CB-B93C908A5C91}"/>
              </a:ext>
            </a:extLst>
          </p:cNvPr>
          <p:cNvGrpSpPr/>
          <p:nvPr/>
        </p:nvGrpSpPr>
        <p:grpSpPr>
          <a:xfrm>
            <a:off x="4244714" y="2543812"/>
            <a:ext cx="649502" cy="1461623"/>
            <a:chOff x="3618873" y="4384689"/>
            <a:chExt cx="649502" cy="1461623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859A843C-8308-009D-2A60-B10C9972DB24}"/>
                </a:ext>
              </a:extLst>
            </p:cNvPr>
            <p:cNvGrpSpPr/>
            <p:nvPr/>
          </p:nvGrpSpPr>
          <p:grpSpPr>
            <a:xfrm>
              <a:off x="4025900" y="4625976"/>
              <a:ext cx="242475" cy="1220336"/>
              <a:chOff x="4025900" y="4625976"/>
              <a:chExt cx="242475" cy="1220336"/>
            </a:xfrm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C9E19A84-F579-5F7A-C86F-B07338E5B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8375" y="4625976"/>
                <a:ext cx="0" cy="1220336"/>
              </a:xfrm>
              <a:prstGeom prst="line">
                <a:avLst/>
              </a:prstGeom>
              <a:ln w="9525">
                <a:solidFill>
                  <a:schemeClr val="accent2"/>
                </a:solidFill>
                <a:prstDash val="solid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AB70B585-CBA1-DE47-B432-17C242A9C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5900" y="4631513"/>
                <a:ext cx="242475" cy="0"/>
              </a:xfrm>
              <a:prstGeom prst="line">
                <a:avLst/>
              </a:prstGeom>
              <a:ln w="9525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ED8FA3F-A12D-058E-6BD5-6FD805013C1D}"/>
                </a:ext>
              </a:extLst>
            </p:cNvPr>
            <p:cNvGrpSpPr/>
            <p:nvPr/>
          </p:nvGrpSpPr>
          <p:grpSpPr>
            <a:xfrm>
              <a:off x="3618873" y="4384689"/>
              <a:ext cx="328099" cy="455581"/>
              <a:chOff x="4677639" y="4381030"/>
              <a:chExt cx="400298" cy="555832"/>
            </a:xfrm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524C721-296D-21BD-C909-850E1739BC9E}"/>
                  </a:ext>
                </a:extLst>
              </p:cNvPr>
              <p:cNvSpPr/>
              <p:nvPr/>
            </p:nvSpPr>
            <p:spPr>
              <a:xfrm>
                <a:off x="4677639" y="4381030"/>
                <a:ext cx="400298" cy="555832"/>
              </a:xfrm>
              <a:custGeom>
                <a:avLst/>
                <a:gdLst>
                  <a:gd name="connsiteX0" fmla="*/ 172817 w 346586"/>
                  <a:gd name="connsiteY0" fmla="*/ 481251 h 481250"/>
                  <a:gd name="connsiteX1" fmla="*/ 29942 w 346586"/>
                  <a:gd name="connsiteY1" fmla="*/ 270748 h 481250"/>
                  <a:gd name="connsiteX2" fmla="*/ 50897 w 346586"/>
                  <a:gd name="connsiteY2" fmla="*/ 50721 h 481250"/>
                  <a:gd name="connsiteX3" fmla="*/ 50897 w 346586"/>
                  <a:gd name="connsiteY3" fmla="*/ 50721 h 481250"/>
                  <a:gd name="connsiteX4" fmla="*/ 295689 w 346586"/>
                  <a:gd name="connsiteY4" fmla="*/ 50721 h 481250"/>
                  <a:gd name="connsiteX5" fmla="*/ 295689 w 346586"/>
                  <a:gd name="connsiteY5" fmla="*/ 50721 h 481250"/>
                  <a:gd name="connsiteX6" fmla="*/ 316644 w 346586"/>
                  <a:gd name="connsiteY6" fmla="*/ 270748 h 481250"/>
                  <a:gd name="connsiteX7" fmla="*/ 172817 w 346586"/>
                  <a:gd name="connsiteY7" fmla="*/ 481251 h 48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6586" h="481250">
                    <a:moveTo>
                      <a:pt x="172817" y="481251"/>
                    </a:moveTo>
                    <a:lnTo>
                      <a:pt x="29942" y="270748"/>
                    </a:lnTo>
                    <a:cubicBezTo>
                      <a:pt x="-16731" y="202168"/>
                      <a:pt x="-8158" y="109776"/>
                      <a:pt x="50897" y="50721"/>
                    </a:cubicBezTo>
                    <a:lnTo>
                      <a:pt x="50897" y="50721"/>
                    </a:lnTo>
                    <a:cubicBezTo>
                      <a:pt x="118524" y="-16907"/>
                      <a:pt x="228062" y="-16907"/>
                      <a:pt x="295689" y="50721"/>
                    </a:cubicBezTo>
                    <a:lnTo>
                      <a:pt x="295689" y="50721"/>
                    </a:lnTo>
                    <a:cubicBezTo>
                      <a:pt x="354744" y="109776"/>
                      <a:pt x="363317" y="202168"/>
                      <a:pt x="316644" y="270748"/>
                    </a:cubicBezTo>
                    <a:lnTo>
                      <a:pt x="172817" y="48125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353EB843-0111-1EEF-487C-F818D98DB050}"/>
                  </a:ext>
                </a:extLst>
              </p:cNvPr>
              <p:cNvSpPr/>
              <p:nvPr/>
            </p:nvSpPr>
            <p:spPr>
              <a:xfrm>
                <a:off x="4795830" y="4501218"/>
                <a:ext cx="169417" cy="169418"/>
              </a:xfrm>
              <a:custGeom>
                <a:avLst/>
                <a:gdLst>
                  <a:gd name="connsiteX0" fmla="*/ 146685 w 146685"/>
                  <a:gd name="connsiteY0" fmla="*/ 73343 h 146685"/>
                  <a:gd name="connsiteX1" fmla="*/ 73343 w 146685"/>
                  <a:gd name="connsiteY1" fmla="*/ 146685 h 146685"/>
                  <a:gd name="connsiteX2" fmla="*/ 0 w 146685"/>
                  <a:gd name="connsiteY2" fmla="*/ 73343 h 146685"/>
                  <a:gd name="connsiteX3" fmla="*/ 73343 w 146685"/>
                  <a:gd name="connsiteY3" fmla="*/ 0 h 146685"/>
                  <a:gd name="connsiteX4" fmla="*/ 146685 w 146685"/>
                  <a:gd name="connsiteY4" fmla="*/ 73343 h 146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85" h="146685">
                    <a:moveTo>
                      <a:pt x="146685" y="73343"/>
                    </a:moveTo>
                    <a:cubicBezTo>
                      <a:pt x="146685" y="113848"/>
                      <a:pt x="113848" y="146685"/>
                      <a:pt x="73343" y="146685"/>
                    </a:cubicBezTo>
                    <a:cubicBezTo>
                      <a:pt x="32837" y="146685"/>
                      <a:pt x="0" y="113848"/>
                      <a:pt x="0" y="73343"/>
                    </a:cubicBezTo>
                    <a:cubicBezTo>
                      <a:pt x="0" y="32837"/>
                      <a:pt x="32837" y="0"/>
                      <a:pt x="73343" y="0"/>
                    </a:cubicBezTo>
                    <a:cubicBezTo>
                      <a:pt x="113848" y="0"/>
                      <a:pt x="146685" y="32837"/>
                      <a:pt x="146685" y="7334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312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5CC70E4-B9B6-A5FB-EABC-A6B4EBDE57C2}"/>
              </a:ext>
            </a:extLst>
          </p:cNvPr>
          <p:cNvGrpSpPr/>
          <p:nvPr/>
        </p:nvGrpSpPr>
        <p:grpSpPr>
          <a:xfrm rot="5400000">
            <a:off x="2580111" y="2388936"/>
            <a:ext cx="6869844" cy="2093355"/>
            <a:chOff x="4064" y="1431139"/>
            <a:chExt cx="12184683" cy="406853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993F891-F5C6-9479-DAAE-211D32499CA5}"/>
                </a:ext>
              </a:extLst>
            </p:cNvPr>
            <p:cNvSpPr/>
            <p:nvPr/>
          </p:nvSpPr>
          <p:spPr>
            <a:xfrm>
              <a:off x="4064" y="1431139"/>
              <a:ext cx="12182652" cy="4068534"/>
            </a:xfrm>
            <a:custGeom>
              <a:avLst/>
              <a:gdLst>
                <a:gd name="connsiteX0" fmla="*/ 9935667 w 12182652"/>
                <a:gd name="connsiteY0" fmla="*/ 4068535 h 4068534"/>
                <a:gd name="connsiteX1" fmla="*/ 9681261 w 12182652"/>
                <a:gd name="connsiteY1" fmla="*/ 4046996 h 4068534"/>
                <a:gd name="connsiteX2" fmla="*/ 9680855 w 12182652"/>
                <a:gd name="connsiteY2" fmla="*/ 4046996 h 4068534"/>
                <a:gd name="connsiteX3" fmla="*/ 9419539 w 12182652"/>
                <a:gd name="connsiteY3" fmla="*/ 3977501 h 4068534"/>
                <a:gd name="connsiteX4" fmla="*/ 9174073 w 12182652"/>
                <a:gd name="connsiteY4" fmla="*/ 3858832 h 4068534"/>
                <a:gd name="connsiteX5" fmla="*/ 9059875 w 12182652"/>
                <a:gd name="connsiteY5" fmla="*/ 3779991 h 4068534"/>
                <a:gd name="connsiteX6" fmla="*/ 9059063 w 12182652"/>
                <a:gd name="connsiteY6" fmla="*/ 3779584 h 4068534"/>
                <a:gd name="connsiteX7" fmla="*/ 8953399 w 12182652"/>
                <a:gd name="connsiteY7" fmla="*/ 3688551 h 4068534"/>
                <a:gd name="connsiteX8" fmla="*/ 8859113 w 12182652"/>
                <a:gd name="connsiteY8" fmla="*/ 3587357 h 4068534"/>
                <a:gd name="connsiteX9" fmla="*/ 8775801 w 12182652"/>
                <a:gd name="connsiteY9" fmla="*/ 3475191 h 4068534"/>
                <a:gd name="connsiteX10" fmla="*/ 8705901 w 12182652"/>
                <a:gd name="connsiteY10" fmla="*/ 3355303 h 4068534"/>
                <a:gd name="connsiteX11" fmla="*/ 8681111 w 12182652"/>
                <a:gd name="connsiteY11" fmla="*/ 3303690 h 4068534"/>
                <a:gd name="connsiteX12" fmla="*/ 8673795 w 12182652"/>
                <a:gd name="connsiteY12" fmla="*/ 3287028 h 4068534"/>
                <a:gd name="connsiteX13" fmla="*/ 8668919 w 12182652"/>
                <a:gd name="connsiteY13" fmla="*/ 3275648 h 4068534"/>
                <a:gd name="connsiteX14" fmla="*/ 8649005 w 12182652"/>
                <a:gd name="connsiteY14" fmla="*/ 3226880 h 4068534"/>
                <a:gd name="connsiteX15" fmla="*/ 8630311 w 12182652"/>
                <a:gd name="connsiteY15" fmla="*/ 3175674 h 4068534"/>
                <a:gd name="connsiteX16" fmla="*/ 8625840 w 12182652"/>
                <a:gd name="connsiteY16" fmla="*/ 3161856 h 4068534"/>
                <a:gd name="connsiteX17" fmla="*/ 8618931 w 12182652"/>
                <a:gd name="connsiteY17" fmla="*/ 3139911 h 4068534"/>
                <a:gd name="connsiteX18" fmla="*/ 8616493 w 12182652"/>
                <a:gd name="connsiteY18" fmla="*/ 3131376 h 4068534"/>
                <a:gd name="connsiteX19" fmla="*/ 8609991 w 12182652"/>
                <a:gd name="connsiteY19" fmla="*/ 3109431 h 4068534"/>
                <a:gd name="connsiteX20" fmla="*/ 8606739 w 12182652"/>
                <a:gd name="connsiteY20" fmla="*/ 3096832 h 4068534"/>
                <a:gd name="connsiteX21" fmla="*/ 8577479 w 12182652"/>
                <a:gd name="connsiteY21" fmla="*/ 2965565 h 4068534"/>
                <a:gd name="connsiteX22" fmla="*/ 8577072 w 12182652"/>
                <a:gd name="connsiteY22" fmla="*/ 2963533 h 4068534"/>
                <a:gd name="connsiteX23" fmla="*/ 8553501 w 12182652"/>
                <a:gd name="connsiteY23" fmla="*/ 2698967 h 4068534"/>
                <a:gd name="connsiteX24" fmla="*/ 8568537 w 12182652"/>
                <a:gd name="connsiteY24" fmla="*/ 2440496 h 4068534"/>
                <a:gd name="connsiteX25" fmla="*/ 8681517 w 12182652"/>
                <a:gd name="connsiteY25" fmla="*/ 1951191 h 4068534"/>
                <a:gd name="connsiteX26" fmla="*/ 8682329 w 12182652"/>
                <a:gd name="connsiteY26" fmla="*/ 1949159 h 4068534"/>
                <a:gd name="connsiteX27" fmla="*/ 8688425 w 12182652"/>
                <a:gd name="connsiteY27" fmla="*/ 1930871 h 4068534"/>
                <a:gd name="connsiteX28" fmla="*/ 8701431 w 12182652"/>
                <a:gd name="connsiteY28" fmla="*/ 1893075 h 4068534"/>
                <a:gd name="connsiteX29" fmla="*/ 8702243 w 12182652"/>
                <a:gd name="connsiteY29" fmla="*/ 1891043 h 4068534"/>
                <a:gd name="connsiteX30" fmla="*/ 8723376 w 12182652"/>
                <a:gd name="connsiteY30" fmla="*/ 1832928 h 4068534"/>
                <a:gd name="connsiteX31" fmla="*/ 8764016 w 12182652"/>
                <a:gd name="connsiteY31" fmla="*/ 1726858 h 4068534"/>
                <a:gd name="connsiteX32" fmla="*/ 8822944 w 12182652"/>
                <a:gd name="connsiteY32" fmla="*/ 1535037 h 4068534"/>
                <a:gd name="connsiteX33" fmla="*/ 8823351 w 12182652"/>
                <a:gd name="connsiteY33" fmla="*/ 1533818 h 4068534"/>
                <a:gd name="connsiteX34" fmla="*/ 8842451 w 12182652"/>
                <a:gd name="connsiteY34" fmla="*/ 1439533 h 4068534"/>
                <a:gd name="connsiteX35" fmla="*/ 8847735 w 12182652"/>
                <a:gd name="connsiteY35" fmla="*/ 1403363 h 4068534"/>
                <a:gd name="connsiteX36" fmla="*/ 8852205 w 12182652"/>
                <a:gd name="connsiteY36" fmla="*/ 1367194 h 4068534"/>
                <a:gd name="connsiteX37" fmla="*/ 8854643 w 12182652"/>
                <a:gd name="connsiteY37" fmla="*/ 1339152 h 4068534"/>
                <a:gd name="connsiteX38" fmla="*/ 8855863 w 12182652"/>
                <a:gd name="connsiteY38" fmla="*/ 1321677 h 4068534"/>
                <a:gd name="connsiteX39" fmla="*/ 8856675 w 12182652"/>
                <a:gd name="connsiteY39" fmla="*/ 1309891 h 4068534"/>
                <a:gd name="connsiteX40" fmla="*/ 8857081 w 12182652"/>
                <a:gd name="connsiteY40" fmla="*/ 1298512 h 4068534"/>
                <a:gd name="connsiteX41" fmla="*/ 8857488 w 12182652"/>
                <a:gd name="connsiteY41" fmla="*/ 1289165 h 4068534"/>
                <a:gd name="connsiteX42" fmla="*/ 8857895 w 12182652"/>
                <a:gd name="connsiteY42" fmla="*/ 1252183 h 4068534"/>
                <a:gd name="connsiteX43" fmla="*/ 8857895 w 12182652"/>
                <a:gd name="connsiteY43" fmla="*/ 1248931 h 4068534"/>
                <a:gd name="connsiteX44" fmla="*/ 8857895 w 12182652"/>
                <a:gd name="connsiteY44" fmla="*/ 1245680 h 4068534"/>
                <a:gd name="connsiteX45" fmla="*/ 8857081 w 12182652"/>
                <a:gd name="connsiteY45" fmla="*/ 1215200 h 4068534"/>
                <a:gd name="connsiteX46" fmla="*/ 8856675 w 12182652"/>
                <a:gd name="connsiteY46" fmla="*/ 1203415 h 4068534"/>
                <a:gd name="connsiteX47" fmla="*/ 8855863 w 12182652"/>
                <a:gd name="connsiteY47" fmla="*/ 1192442 h 4068534"/>
                <a:gd name="connsiteX48" fmla="*/ 8853017 w 12182652"/>
                <a:gd name="connsiteY48" fmla="*/ 1161149 h 4068534"/>
                <a:gd name="connsiteX49" fmla="*/ 8852205 w 12182652"/>
                <a:gd name="connsiteY49" fmla="*/ 1154647 h 4068534"/>
                <a:gd name="connsiteX50" fmla="*/ 8847735 w 12182652"/>
                <a:gd name="connsiteY50" fmla="*/ 1120509 h 4068534"/>
                <a:gd name="connsiteX51" fmla="*/ 8846515 w 12182652"/>
                <a:gd name="connsiteY51" fmla="*/ 1113194 h 4068534"/>
                <a:gd name="connsiteX52" fmla="*/ 8841639 w 12182652"/>
                <a:gd name="connsiteY52" fmla="*/ 1086371 h 4068534"/>
                <a:gd name="connsiteX53" fmla="*/ 8840013 w 12182652"/>
                <a:gd name="connsiteY53" fmla="*/ 1079463 h 4068534"/>
                <a:gd name="connsiteX54" fmla="*/ 8837575 w 12182652"/>
                <a:gd name="connsiteY54" fmla="*/ 1068490 h 4068534"/>
                <a:gd name="connsiteX55" fmla="*/ 8814003 w 12182652"/>
                <a:gd name="connsiteY55" fmla="*/ 985584 h 4068534"/>
                <a:gd name="connsiteX56" fmla="*/ 8737193 w 12182652"/>
                <a:gd name="connsiteY56" fmla="*/ 830746 h 4068534"/>
                <a:gd name="connsiteX57" fmla="*/ 8736787 w 12182652"/>
                <a:gd name="connsiteY57" fmla="*/ 830339 h 4068534"/>
                <a:gd name="connsiteX58" fmla="*/ 8623401 w 12182652"/>
                <a:gd name="connsiteY58" fmla="*/ 697447 h 4068534"/>
                <a:gd name="connsiteX59" fmla="*/ 8477911 w 12182652"/>
                <a:gd name="connsiteY59" fmla="*/ 590563 h 4068534"/>
                <a:gd name="connsiteX60" fmla="*/ 8308848 w 12182652"/>
                <a:gd name="connsiteY60" fmla="*/ 512941 h 4068534"/>
                <a:gd name="connsiteX61" fmla="*/ 8125156 w 12182652"/>
                <a:gd name="connsiteY61" fmla="*/ 466611 h 4068534"/>
                <a:gd name="connsiteX62" fmla="*/ 7934960 w 12182652"/>
                <a:gd name="connsiteY62" fmla="*/ 452387 h 4068534"/>
                <a:gd name="connsiteX63" fmla="*/ 7746797 w 12182652"/>
                <a:gd name="connsiteY63" fmla="*/ 470675 h 4068534"/>
                <a:gd name="connsiteX64" fmla="*/ 7568794 w 12182652"/>
                <a:gd name="connsiteY64" fmla="*/ 522288 h 4068534"/>
                <a:gd name="connsiteX65" fmla="*/ 7411924 w 12182652"/>
                <a:gd name="connsiteY65" fmla="*/ 606007 h 4068534"/>
                <a:gd name="connsiteX66" fmla="*/ 7285940 w 12182652"/>
                <a:gd name="connsiteY66" fmla="*/ 719799 h 4068534"/>
                <a:gd name="connsiteX67" fmla="*/ 7196125 w 12182652"/>
                <a:gd name="connsiteY67" fmla="*/ 861226 h 4068534"/>
                <a:gd name="connsiteX68" fmla="*/ 7195719 w 12182652"/>
                <a:gd name="connsiteY68" fmla="*/ 862039 h 4068534"/>
                <a:gd name="connsiteX69" fmla="*/ 7166458 w 12182652"/>
                <a:gd name="connsiteY69" fmla="*/ 940067 h 4068534"/>
                <a:gd name="connsiteX70" fmla="*/ 7146138 w 12182652"/>
                <a:gd name="connsiteY70" fmla="*/ 1023786 h 4068534"/>
                <a:gd name="connsiteX71" fmla="*/ 7135572 w 12182652"/>
                <a:gd name="connsiteY71" fmla="*/ 1113194 h 4068534"/>
                <a:gd name="connsiteX72" fmla="*/ 7134352 w 12182652"/>
                <a:gd name="connsiteY72" fmla="*/ 1206259 h 4068534"/>
                <a:gd name="connsiteX73" fmla="*/ 7134352 w 12182652"/>
                <a:gd name="connsiteY73" fmla="*/ 1209104 h 4068534"/>
                <a:gd name="connsiteX74" fmla="*/ 7134759 w 12182652"/>
                <a:gd name="connsiteY74" fmla="*/ 1219671 h 4068534"/>
                <a:gd name="connsiteX75" fmla="*/ 7135572 w 12182652"/>
                <a:gd name="connsiteY75" fmla="*/ 1231863 h 4068534"/>
                <a:gd name="connsiteX76" fmla="*/ 7136791 w 12182652"/>
                <a:gd name="connsiteY76" fmla="*/ 1249338 h 4068534"/>
                <a:gd name="connsiteX77" fmla="*/ 7137197 w 12182652"/>
                <a:gd name="connsiteY77" fmla="*/ 1252183 h 4068534"/>
                <a:gd name="connsiteX78" fmla="*/ 7139229 w 12182652"/>
                <a:gd name="connsiteY78" fmla="*/ 1277379 h 4068534"/>
                <a:gd name="connsiteX79" fmla="*/ 7143293 w 12182652"/>
                <a:gd name="connsiteY79" fmla="*/ 1313549 h 4068534"/>
                <a:gd name="connsiteX80" fmla="*/ 7148576 w 12182652"/>
                <a:gd name="connsiteY80" fmla="*/ 1350531 h 4068534"/>
                <a:gd name="connsiteX81" fmla="*/ 7151015 w 12182652"/>
                <a:gd name="connsiteY81" fmla="*/ 1363943 h 4068534"/>
                <a:gd name="connsiteX82" fmla="*/ 7153047 w 12182652"/>
                <a:gd name="connsiteY82" fmla="*/ 1374509 h 4068534"/>
                <a:gd name="connsiteX83" fmla="*/ 7154266 w 12182652"/>
                <a:gd name="connsiteY83" fmla="*/ 1380199 h 4068534"/>
                <a:gd name="connsiteX84" fmla="*/ 7156704 w 12182652"/>
                <a:gd name="connsiteY84" fmla="*/ 1393203 h 4068534"/>
                <a:gd name="connsiteX85" fmla="*/ 7157517 w 12182652"/>
                <a:gd name="connsiteY85" fmla="*/ 1397267 h 4068534"/>
                <a:gd name="connsiteX86" fmla="*/ 7209943 w 12182652"/>
                <a:gd name="connsiteY86" fmla="*/ 1592339 h 4068534"/>
                <a:gd name="connsiteX87" fmla="*/ 7285533 w 12182652"/>
                <a:gd name="connsiteY87" fmla="*/ 1786599 h 4068534"/>
                <a:gd name="connsiteX88" fmla="*/ 7375348 w 12182652"/>
                <a:gd name="connsiteY88" fmla="*/ 2018653 h 4068534"/>
                <a:gd name="connsiteX89" fmla="*/ 7444029 w 12182652"/>
                <a:gd name="connsiteY89" fmla="*/ 2261680 h 4068534"/>
                <a:gd name="connsiteX90" fmla="*/ 7452970 w 12182652"/>
                <a:gd name="connsiteY90" fmla="*/ 2303540 h 4068534"/>
                <a:gd name="connsiteX91" fmla="*/ 7456628 w 12182652"/>
                <a:gd name="connsiteY91" fmla="*/ 2321828 h 4068534"/>
                <a:gd name="connsiteX92" fmla="*/ 7457440 w 12182652"/>
                <a:gd name="connsiteY92" fmla="*/ 2326704 h 4068534"/>
                <a:gd name="connsiteX93" fmla="*/ 7465975 w 12182652"/>
                <a:gd name="connsiteY93" fmla="*/ 2373847 h 4068534"/>
                <a:gd name="connsiteX94" fmla="*/ 7469226 w 12182652"/>
                <a:gd name="connsiteY94" fmla="*/ 2392135 h 4068534"/>
                <a:gd name="connsiteX95" fmla="*/ 7473696 w 12182652"/>
                <a:gd name="connsiteY95" fmla="*/ 2422208 h 4068534"/>
                <a:gd name="connsiteX96" fmla="*/ 7474509 w 12182652"/>
                <a:gd name="connsiteY96" fmla="*/ 2428711 h 4068534"/>
                <a:gd name="connsiteX97" fmla="*/ 7478167 w 12182652"/>
                <a:gd name="connsiteY97" fmla="*/ 2457159 h 4068534"/>
                <a:gd name="connsiteX98" fmla="*/ 7481824 w 12182652"/>
                <a:gd name="connsiteY98" fmla="*/ 2488858 h 4068534"/>
                <a:gd name="connsiteX99" fmla="*/ 7483450 w 12182652"/>
                <a:gd name="connsiteY99" fmla="*/ 2503488 h 4068534"/>
                <a:gd name="connsiteX100" fmla="*/ 7484669 w 12182652"/>
                <a:gd name="connsiteY100" fmla="*/ 2519744 h 4068534"/>
                <a:gd name="connsiteX101" fmla="*/ 7487108 w 12182652"/>
                <a:gd name="connsiteY101" fmla="*/ 2550224 h 4068534"/>
                <a:gd name="connsiteX102" fmla="*/ 7488327 w 12182652"/>
                <a:gd name="connsiteY102" fmla="*/ 2574608 h 4068534"/>
                <a:gd name="connsiteX103" fmla="*/ 7488733 w 12182652"/>
                <a:gd name="connsiteY103" fmla="*/ 2583143 h 4068534"/>
                <a:gd name="connsiteX104" fmla="*/ 7488733 w 12182652"/>
                <a:gd name="connsiteY104" fmla="*/ 2586800 h 4068534"/>
                <a:gd name="connsiteX105" fmla="*/ 7489140 w 12182652"/>
                <a:gd name="connsiteY105" fmla="*/ 2593709 h 4068534"/>
                <a:gd name="connsiteX106" fmla="*/ 7489952 w 12182652"/>
                <a:gd name="connsiteY106" fmla="*/ 2621751 h 4068534"/>
                <a:gd name="connsiteX107" fmla="*/ 7490359 w 12182652"/>
                <a:gd name="connsiteY107" fmla="*/ 2648167 h 4068534"/>
                <a:gd name="connsiteX108" fmla="*/ 7490359 w 12182652"/>
                <a:gd name="connsiteY108" fmla="*/ 2682304 h 4068534"/>
                <a:gd name="connsiteX109" fmla="*/ 7489546 w 12182652"/>
                <a:gd name="connsiteY109" fmla="*/ 2721725 h 4068534"/>
                <a:gd name="connsiteX110" fmla="*/ 7486701 w 12182652"/>
                <a:gd name="connsiteY110" fmla="*/ 2772525 h 4068534"/>
                <a:gd name="connsiteX111" fmla="*/ 7482231 w 12182652"/>
                <a:gd name="connsiteY111" fmla="*/ 2823325 h 4068534"/>
                <a:gd name="connsiteX112" fmla="*/ 7475728 w 12182652"/>
                <a:gd name="connsiteY112" fmla="*/ 2874125 h 4068534"/>
                <a:gd name="connsiteX113" fmla="*/ 7468007 w 12182652"/>
                <a:gd name="connsiteY113" fmla="*/ 2921674 h 4068534"/>
                <a:gd name="connsiteX114" fmla="*/ 7467194 w 12182652"/>
                <a:gd name="connsiteY114" fmla="*/ 2926551 h 4068534"/>
                <a:gd name="connsiteX115" fmla="*/ 7464349 w 12182652"/>
                <a:gd name="connsiteY115" fmla="*/ 2941181 h 4068534"/>
                <a:gd name="connsiteX116" fmla="*/ 7453376 w 12182652"/>
                <a:gd name="connsiteY116" fmla="*/ 2991981 h 4068534"/>
                <a:gd name="connsiteX117" fmla="*/ 7451751 w 12182652"/>
                <a:gd name="connsiteY117" fmla="*/ 2998077 h 4068534"/>
                <a:gd name="connsiteX118" fmla="*/ 7444842 w 12182652"/>
                <a:gd name="connsiteY118" fmla="*/ 3025712 h 4068534"/>
                <a:gd name="connsiteX119" fmla="*/ 7437527 w 12182652"/>
                <a:gd name="connsiteY119" fmla="*/ 3052128 h 4068534"/>
                <a:gd name="connsiteX120" fmla="*/ 7428992 w 12182652"/>
                <a:gd name="connsiteY120" fmla="*/ 3080170 h 4068534"/>
                <a:gd name="connsiteX121" fmla="*/ 7426960 w 12182652"/>
                <a:gd name="connsiteY121" fmla="*/ 3086672 h 4068534"/>
                <a:gd name="connsiteX122" fmla="*/ 7421677 w 12182652"/>
                <a:gd name="connsiteY122" fmla="*/ 3102928 h 4068534"/>
                <a:gd name="connsiteX123" fmla="*/ 7415581 w 12182652"/>
                <a:gd name="connsiteY123" fmla="*/ 3120404 h 4068534"/>
                <a:gd name="connsiteX124" fmla="*/ 7413956 w 12182652"/>
                <a:gd name="connsiteY124" fmla="*/ 3124874 h 4068534"/>
                <a:gd name="connsiteX125" fmla="*/ 7411111 w 12182652"/>
                <a:gd name="connsiteY125" fmla="*/ 3133408 h 4068534"/>
                <a:gd name="connsiteX126" fmla="*/ 7403389 w 12182652"/>
                <a:gd name="connsiteY126" fmla="*/ 3154541 h 4068534"/>
                <a:gd name="connsiteX127" fmla="*/ 7401357 w 12182652"/>
                <a:gd name="connsiteY127" fmla="*/ 3159418 h 4068534"/>
                <a:gd name="connsiteX128" fmla="*/ 7389165 w 12182652"/>
                <a:gd name="connsiteY128" fmla="*/ 3189898 h 4068534"/>
                <a:gd name="connsiteX129" fmla="*/ 7327392 w 12182652"/>
                <a:gd name="connsiteY129" fmla="*/ 3316288 h 4068534"/>
                <a:gd name="connsiteX130" fmla="*/ 7252208 w 12182652"/>
                <a:gd name="connsiteY130" fmla="*/ 3433738 h 4068534"/>
                <a:gd name="connsiteX131" fmla="*/ 7251396 w 12182652"/>
                <a:gd name="connsiteY131" fmla="*/ 3434957 h 4068534"/>
                <a:gd name="connsiteX132" fmla="*/ 7163207 w 12182652"/>
                <a:gd name="connsiteY132" fmla="*/ 3542247 h 4068534"/>
                <a:gd name="connsiteX133" fmla="*/ 7062420 w 12182652"/>
                <a:gd name="connsiteY133" fmla="*/ 3639376 h 4068534"/>
                <a:gd name="connsiteX134" fmla="*/ 6952285 w 12182652"/>
                <a:gd name="connsiteY134" fmla="*/ 3724720 h 4068534"/>
                <a:gd name="connsiteX135" fmla="*/ 6714135 w 12182652"/>
                <a:gd name="connsiteY135" fmla="*/ 3857207 h 4068534"/>
                <a:gd name="connsiteX136" fmla="*/ 6713728 w 12182652"/>
                <a:gd name="connsiteY136" fmla="*/ 3857207 h 4068534"/>
                <a:gd name="connsiteX137" fmla="*/ 6198007 w 12182652"/>
                <a:gd name="connsiteY137" fmla="*/ 3983191 h 4068534"/>
                <a:gd name="connsiteX138" fmla="*/ 5672938 w 12182652"/>
                <a:gd name="connsiteY138" fmla="*/ 3942551 h 4068534"/>
                <a:gd name="connsiteX139" fmla="*/ 5179975 w 12182652"/>
                <a:gd name="connsiteY139" fmla="*/ 3727565 h 4068534"/>
                <a:gd name="connsiteX140" fmla="*/ 4968647 w 12182652"/>
                <a:gd name="connsiteY140" fmla="*/ 3546311 h 4068534"/>
                <a:gd name="connsiteX141" fmla="*/ 4967428 w 12182652"/>
                <a:gd name="connsiteY141" fmla="*/ 3544685 h 4068534"/>
                <a:gd name="connsiteX142" fmla="*/ 4802429 w 12182652"/>
                <a:gd name="connsiteY142" fmla="*/ 3316695 h 4068534"/>
                <a:gd name="connsiteX143" fmla="*/ 4774794 w 12182652"/>
                <a:gd name="connsiteY143" fmla="*/ 3263456 h 4068534"/>
                <a:gd name="connsiteX144" fmla="*/ 4767885 w 12182652"/>
                <a:gd name="connsiteY144" fmla="*/ 3248826 h 4068534"/>
                <a:gd name="connsiteX145" fmla="*/ 4756506 w 12182652"/>
                <a:gd name="connsiteY145" fmla="*/ 3223629 h 4068534"/>
                <a:gd name="connsiteX146" fmla="*/ 4745127 w 12182652"/>
                <a:gd name="connsiteY146" fmla="*/ 3196400 h 4068534"/>
                <a:gd name="connsiteX147" fmla="*/ 4742688 w 12182652"/>
                <a:gd name="connsiteY147" fmla="*/ 3190304 h 4068534"/>
                <a:gd name="connsiteX148" fmla="*/ 4741063 w 12182652"/>
                <a:gd name="connsiteY148" fmla="*/ 3186647 h 4068534"/>
                <a:gd name="connsiteX149" fmla="*/ 4696359 w 12182652"/>
                <a:gd name="connsiteY149" fmla="*/ 3051722 h 4068534"/>
                <a:gd name="connsiteX150" fmla="*/ 4668317 w 12182652"/>
                <a:gd name="connsiteY150" fmla="*/ 2915578 h 4068534"/>
                <a:gd name="connsiteX151" fmla="*/ 4666285 w 12182652"/>
                <a:gd name="connsiteY151" fmla="*/ 2901760 h 4068534"/>
                <a:gd name="connsiteX152" fmla="*/ 4663847 w 12182652"/>
                <a:gd name="connsiteY152" fmla="*/ 2884285 h 4068534"/>
                <a:gd name="connsiteX153" fmla="*/ 4659376 w 12182652"/>
                <a:gd name="connsiteY153" fmla="*/ 2843239 h 4068534"/>
                <a:gd name="connsiteX154" fmla="*/ 4656938 w 12182652"/>
                <a:gd name="connsiteY154" fmla="*/ 2810320 h 4068534"/>
                <a:gd name="connsiteX155" fmla="*/ 4655719 w 12182652"/>
                <a:gd name="connsiteY155" fmla="*/ 2794471 h 4068534"/>
                <a:gd name="connsiteX156" fmla="*/ 4654906 w 12182652"/>
                <a:gd name="connsiteY156" fmla="*/ 2779434 h 4068534"/>
                <a:gd name="connsiteX157" fmla="*/ 4654906 w 12182652"/>
                <a:gd name="connsiteY157" fmla="*/ 2645728 h 4068534"/>
                <a:gd name="connsiteX158" fmla="*/ 4655312 w 12182652"/>
                <a:gd name="connsiteY158" fmla="*/ 2639226 h 4068534"/>
                <a:gd name="connsiteX159" fmla="*/ 4658564 w 12182652"/>
                <a:gd name="connsiteY159" fmla="*/ 2588832 h 4068534"/>
                <a:gd name="connsiteX160" fmla="*/ 4663034 w 12182652"/>
                <a:gd name="connsiteY160" fmla="*/ 2543316 h 4068534"/>
                <a:gd name="connsiteX161" fmla="*/ 4665879 w 12182652"/>
                <a:gd name="connsiteY161" fmla="*/ 2519744 h 4068534"/>
                <a:gd name="connsiteX162" fmla="*/ 4667098 w 12182652"/>
                <a:gd name="connsiteY162" fmla="*/ 2511210 h 4068534"/>
                <a:gd name="connsiteX163" fmla="*/ 4667098 w 12182652"/>
                <a:gd name="connsiteY163" fmla="*/ 2509991 h 4068534"/>
                <a:gd name="connsiteX164" fmla="*/ 4720743 w 12182652"/>
                <a:gd name="connsiteY164" fmla="*/ 2253959 h 4068534"/>
                <a:gd name="connsiteX165" fmla="*/ 4907280 w 12182652"/>
                <a:gd name="connsiteY165" fmla="*/ 1787818 h 4068534"/>
                <a:gd name="connsiteX166" fmla="*/ 4987341 w 12182652"/>
                <a:gd name="connsiteY166" fmla="*/ 1604125 h 4068534"/>
                <a:gd name="connsiteX167" fmla="*/ 5016196 w 12182652"/>
                <a:gd name="connsiteY167" fmla="*/ 1512685 h 4068534"/>
                <a:gd name="connsiteX168" fmla="*/ 5017415 w 12182652"/>
                <a:gd name="connsiteY168" fmla="*/ 1508215 h 4068534"/>
                <a:gd name="connsiteX169" fmla="*/ 5025543 w 12182652"/>
                <a:gd name="connsiteY169" fmla="*/ 1475703 h 4068534"/>
                <a:gd name="connsiteX170" fmla="*/ 5028388 w 12182652"/>
                <a:gd name="connsiteY170" fmla="*/ 1463511 h 4068534"/>
                <a:gd name="connsiteX171" fmla="*/ 5030826 w 12182652"/>
                <a:gd name="connsiteY171" fmla="*/ 1451725 h 4068534"/>
                <a:gd name="connsiteX172" fmla="*/ 5033264 w 12182652"/>
                <a:gd name="connsiteY172" fmla="*/ 1440752 h 4068534"/>
                <a:gd name="connsiteX173" fmla="*/ 5035296 w 12182652"/>
                <a:gd name="connsiteY173" fmla="*/ 1430999 h 4068534"/>
                <a:gd name="connsiteX174" fmla="*/ 5037735 w 12182652"/>
                <a:gd name="connsiteY174" fmla="*/ 1417994 h 4068534"/>
                <a:gd name="connsiteX175" fmla="*/ 5048708 w 12182652"/>
                <a:gd name="connsiteY175" fmla="*/ 1328992 h 4068534"/>
                <a:gd name="connsiteX176" fmla="*/ 5048708 w 12182652"/>
                <a:gd name="connsiteY176" fmla="*/ 1326554 h 4068534"/>
                <a:gd name="connsiteX177" fmla="*/ 5050333 w 12182652"/>
                <a:gd name="connsiteY177" fmla="*/ 1289165 h 4068534"/>
                <a:gd name="connsiteX178" fmla="*/ 5050333 w 12182652"/>
                <a:gd name="connsiteY178" fmla="*/ 1285507 h 4068534"/>
                <a:gd name="connsiteX179" fmla="*/ 5050333 w 12182652"/>
                <a:gd name="connsiteY179" fmla="*/ 1259498 h 4068534"/>
                <a:gd name="connsiteX180" fmla="*/ 5050333 w 12182652"/>
                <a:gd name="connsiteY180" fmla="*/ 1258685 h 4068534"/>
                <a:gd name="connsiteX181" fmla="*/ 5049927 w 12182652"/>
                <a:gd name="connsiteY181" fmla="*/ 1251776 h 4068534"/>
                <a:gd name="connsiteX182" fmla="*/ 5049520 w 12182652"/>
                <a:gd name="connsiteY182" fmla="*/ 1240397 h 4068534"/>
                <a:gd name="connsiteX183" fmla="*/ 5039767 w 12182652"/>
                <a:gd name="connsiteY183" fmla="*/ 1157491 h 4068534"/>
                <a:gd name="connsiteX184" fmla="*/ 5019040 w 12182652"/>
                <a:gd name="connsiteY184" fmla="*/ 1078243 h 4068534"/>
                <a:gd name="connsiteX185" fmla="*/ 4945076 w 12182652"/>
                <a:gd name="connsiteY185" fmla="*/ 934378 h 4068534"/>
                <a:gd name="connsiteX186" fmla="*/ 4829252 w 12182652"/>
                <a:gd name="connsiteY186" fmla="*/ 812458 h 4068534"/>
                <a:gd name="connsiteX187" fmla="*/ 4678071 w 12182652"/>
                <a:gd name="connsiteY187" fmla="*/ 716954 h 4068534"/>
                <a:gd name="connsiteX188" fmla="*/ 4503725 w 12182652"/>
                <a:gd name="connsiteY188" fmla="*/ 651117 h 4068534"/>
                <a:gd name="connsiteX189" fmla="*/ 4122522 w 12182652"/>
                <a:gd name="connsiteY189" fmla="*/ 611696 h 4068534"/>
                <a:gd name="connsiteX190" fmla="*/ 3933546 w 12182652"/>
                <a:gd name="connsiteY190" fmla="*/ 638519 h 4068534"/>
                <a:gd name="connsiteX191" fmla="*/ 3756762 w 12182652"/>
                <a:gd name="connsiteY191" fmla="*/ 697040 h 4068534"/>
                <a:gd name="connsiteX192" fmla="*/ 3602736 w 12182652"/>
                <a:gd name="connsiteY192" fmla="*/ 786448 h 4068534"/>
                <a:gd name="connsiteX193" fmla="*/ 3480816 w 12182652"/>
                <a:gd name="connsiteY193" fmla="*/ 904711 h 4068534"/>
                <a:gd name="connsiteX194" fmla="*/ 3480410 w 12182652"/>
                <a:gd name="connsiteY194" fmla="*/ 905117 h 4068534"/>
                <a:gd name="connsiteX195" fmla="*/ 3397504 w 12182652"/>
                <a:gd name="connsiteY195" fmla="*/ 1048170 h 4068534"/>
                <a:gd name="connsiteX196" fmla="*/ 3371088 w 12182652"/>
                <a:gd name="connsiteY196" fmla="*/ 1127824 h 4068534"/>
                <a:gd name="connsiteX197" fmla="*/ 3354832 w 12182652"/>
                <a:gd name="connsiteY197" fmla="*/ 1212762 h 4068534"/>
                <a:gd name="connsiteX198" fmla="*/ 3351987 w 12182652"/>
                <a:gd name="connsiteY198" fmla="*/ 1235520 h 4068534"/>
                <a:gd name="connsiteX199" fmla="*/ 3349549 w 12182652"/>
                <a:gd name="connsiteY199" fmla="*/ 1263155 h 4068534"/>
                <a:gd name="connsiteX200" fmla="*/ 3349142 w 12182652"/>
                <a:gd name="connsiteY200" fmla="*/ 1270064 h 4068534"/>
                <a:gd name="connsiteX201" fmla="*/ 3348736 w 12182652"/>
                <a:gd name="connsiteY201" fmla="*/ 1281443 h 4068534"/>
                <a:gd name="connsiteX202" fmla="*/ 3348330 w 12182652"/>
                <a:gd name="connsiteY202" fmla="*/ 1295667 h 4068534"/>
                <a:gd name="connsiteX203" fmla="*/ 3348330 w 12182652"/>
                <a:gd name="connsiteY203" fmla="*/ 1302983 h 4068534"/>
                <a:gd name="connsiteX204" fmla="*/ 3348330 w 12182652"/>
                <a:gd name="connsiteY204" fmla="*/ 1304608 h 4068534"/>
                <a:gd name="connsiteX205" fmla="*/ 3351174 w 12182652"/>
                <a:gd name="connsiteY205" fmla="*/ 1395235 h 4068534"/>
                <a:gd name="connsiteX206" fmla="*/ 3353206 w 12182652"/>
                <a:gd name="connsiteY206" fmla="*/ 1418807 h 4068534"/>
                <a:gd name="connsiteX207" fmla="*/ 3357270 w 12182652"/>
                <a:gd name="connsiteY207" fmla="*/ 1454570 h 4068534"/>
                <a:gd name="connsiteX208" fmla="*/ 3362554 w 12182652"/>
                <a:gd name="connsiteY208" fmla="*/ 1490333 h 4068534"/>
                <a:gd name="connsiteX209" fmla="*/ 3369056 w 12182652"/>
                <a:gd name="connsiteY209" fmla="*/ 1526096 h 4068534"/>
                <a:gd name="connsiteX210" fmla="*/ 3376778 w 12182652"/>
                <a:gd name="connsiteY210" fmla="*/ 1561859 h 4068534"/>
                <a:gd name="connsiteX211" fmla="*/ 3383280 w 12182652"/>
                <a:gd name="connsiteY211" fmla="*/ 1589088 h 4068534"/>
                <a:gd name="connsiteX212" fmla="*/ 3391814 w 12182652"/>
                <a:gd name="connsiteY212" fmla="*/ 1621600 h 4068534"/>
                <a:gd name="connsiteX213" fmla="*/ 3395878 w 12182652"/>
                <a:gd name="connsiteY213" fmla="*/ 1635824 h 4068534"/>
                <a:gd name="connsiteX214" fmla="*/ 3404819 w 12182652"/>
                <a:gd name="connsiteY214" fmla="*/ 1665898 h 4068534"/>
                <a:gd name="connsiteX215" fmla="*/ 3409696 w 12182652"/>
                <a:gd name="connsiteY215" fmla="*/ 1682154 h 4068534"/>
                <a:gd name="connsiteX216" fmla="*/ 3415386 w 12182652"/>
                <a:gd name="connsiteY216" fmla="*/ 1699223 h 4068534"/>
                <a:gd name="connsiteX217" fmla="*/ 3425139 w 12182652"/>
                <a:gd name="connsiteY217" fmla="*/ 1729296 h 4068534"/>
                <a:gd name="connsiteX218" fmla="*/ 3438550 w 12182652"/>
                <a:gd name="connsiteY218" fmla="*/ 1766685 h 4068534"/>
                <a:gd name="connsiteX219" fmla="*/ 3466998 w 12182652"/>
                <a:gd name="connsiteY219" fmla="*/ 1841056 h 4068534"/>
                <a:gd name="connsiteX220" fmla="*/ 3485286 w 12182652"/>
                <a:gd name="connsiteY220" fmla="*/ 1890231 h 4068534"/>
                <a:gd name="connsiteX221" fmla="*/ 3486506 w 12182652"/>
                <a:gd name="connsiteY221" fmla="*/ 1893482 h 4068534"/>
                <a:gd name="connsiteX222" fmla="*/ 3506013 w 12182652"/>
                <a:gd name="connsiteY222" fmla="*/ 1949565 h 4068534"/>
                <a:gd name="connsiteX223" fmla="*/ 3515360 w 12182652"/>
                <a:gd name="connsiteY223" fmla="*/ 1977607 h 4068534"/>
                <a:gd name="connsiteX224" fmla="*/ 3521862 w 12182652"/>
                <a:gd name="connsiteY224" fmla="*/ 1999146 h 4068534"/>
                <a:gd name="connsiteX225" fmla="*/ 3524301 w 12182652"/>
                <a:gd name="connsiteY225" fmla="*/ 2007680 h 4068534"/>
                <a:gd name="connsiteX226" fmla="*/ 3524707 w 12182652"/>
                <a:gd name="connsiteY226" fmla="*/ 2008493 h 4068534"/>
                <a:gd name="connsiteX227" fmla="*/ 3585667 w 12182652"/>
                <a:gd name="connsiteY227" fmla="*/ 2256397 h 4068534"/>
                <a:gd name="connsiteX228" fmla="*/ 3585667 w 12182652"/>
                <a:gd name="connsiteY228" fmla="*/ 2257210 h 4068534"/>
                <a:gd name="connsiteX229" fmla="*/ 3614115 w 12182652"/>
                <a:gd name="connsiteY229" fmla="*/ 2517306 h 4068534"/>
                <a:gd name="connsiteX230" fmla="*/ 3614522 w 12182652"/>
                <a:gd name="connsiteY230" fmla="*/ 2531936 h 4068534"/>
                <a:gd name="connsiteX231" fmla="*/ 3614928 w 12182652"/>
                <a:gd name="connsiteY231" fmla="*/ 2584768 h 4068534"/>
                <a:gd name="connsiteX232" fmla="*/ 3613302 w 12182652"/>
                <a:gd name="connsiteY232" fmla="*/ 2641258 h 4068534"/>
                <a:gd name="connsiteX233" fmla="*/ 3612896 w 12182652"/>
                <a:gd name="connsiteY233" fmla="*/ 2649386 h 4068534"/>
                <a:gd name="connsiteX234" fmla="*/ 3611270 w 12182652"/>
                <a:gd name="connsiteY234" fmla="*/ 2676208 h 4068534"/>
                <a:gd name="connsiteX235" fmla="*/ 3610864 w 12182652"/>
                <a:gd name="connsiteY235" fmla="*/ 2683930 h 4068534"/>
                <a:gd name="connsiteX236" fmla="*/ 3609645 w 12182652"/>
                <a:gd name="connsiteY236" fmla="*/ 2700999 h 4068534"/>
                <a:gd name="connsiteX237" fmla="*/ 3608019 w 12182652"/>
                <a:gd name="connsiteY237" fmla="*/ 2717255 h 4068534"/>
                <a:gd name="connsiteX238" fmla="*/ 3603549 w 12182652"/>
                <a:gd name="connsiteY238" fmla="*/ 2757488 h 4068534"/>
                <a:gd name="connsiteX239" fmla="*/ 3599078 w 12182652"/>
                <a:gd name="connsiteY239" fmla="*/ 2789188 h 4068534"/>
                <a:gd name="connsiteX240" fmla="*/ 3571037 w 12182652"/>
                <a:gd name="connsiteY240" fmla="*/ 2924519 h 4068534"/>
                <a:gd name="connsiteX241" fmla="*/ 3528771 w 12182652"/>
                <a:gd name="connsiteY241" fmla="*/ 3055786 h 4068534"/>
                <a:gd name="connsiteX242" fmla="*/ 3527958 w 12182652"/>
                <a:gd name="connsiteY242" fmla="*/ 3057818 h 4068534"/>
                <a:gd name="connsiteX243" fmla="*/ 3395878 w 12182652"/>
                <a:gd name="connsiteY243" fmla="*/ 3306941 h 4068534"/>
                <a:gd name="connsiteX244" fmla="*/ 3309722 w 12182652"/>
                <a:gd name="connsiteY244" fmla="*/ 3417076 h 4068534"/>
                <a:gd name="connsiteX245" fmla="*/ 3210560 w 12182652"/>
                <a:gd name="connsiteY245" fmla="*/ 3517050 h 4068534"/>
                <a:gd name="connsiteX246" fmla="*/ 3102458 w 12182652"/>
                <a:gd name="connsiteY246" fmla="*/ 3604020 h 4068534"/>
                <a:gd name="connsiteX247" fmla="*/ 3101645 w 12182652"/>
                <a:gd name="connsiteY247" fmla="*/ 3604426 h 4068534"/>
                <a:gd name="connsiteX248" fmla="*/ 2985821 w 12182652"/>
                <a:gd name="connsiteY248" fmla="*/ 3678391 h 4068534"/>
                <a:gd name="connsiteX249" fmla="*/ 2863901 w 12182652"/>
                <a:gd name="connsiteY249" fmla="*/ 3740570 h 4068534"/>
                <a:gd name="connsiteX250" fmla="*/ 2739542 w 12182652"/>
                <a:gd name="connsiteY250" fmla="*/ 3789744 h 4068534"/>
                <a:gd name="connsiteX251" fmla="*/ 2739542 w 12182652"/>
                <a:gd name="connsiteY251" fmla="*/ 3789744 h 4068534"/>
                <a:gd name="connsiteX252" fmla="*/ 2481478 w 12182652"/>
                <a:gd name="connsiteY252" fmla="*/ 3855581 h 4068534"/>
                <a:gd name="connsiteX253" fmla="*/ 2480666 w 12182652"/>
                <a:gd name="connsiteY253" fmla="*/ 3855581 h 4068534"/>
                <a:gd name="connsiteX254" fmla="*/ 2349805 w 12182652"/>
                <a:gd name="connsiteY254" fmla="*/ 3872244 h 4068534"/>
                <a:gd name="connsiteX255" fmla="*/ 2217318 w 12182652"/>
                <a:gd name="connsiteY255" fmla="*/ 3878746 h 4068534"/>
                <a:gd name="connsiteX256" fmla="*/ 2086864 w 12182652"/>
                <a:gd name="connsiteY256" fmla="*/ 3875088 h 4068534"/>
                <a:gd name="connsiteX257" fmla="*/ 2086458 w 12182652"/>
                <a:gd name="connsiteY257" fmla="*/ 3875088 h 4068534"/>
                <a:gd name="connsiteX258" fmla="*/ 1955597 w 12182652"/>
                <a:gd name="connsiteY258" fmla="*/ 3861271 h 4068534"/>
                <a:gd name="connsiteX259" fmla="*/ 1697533 w 12182652"/>
                <a:gd name="connsiteY259" fmla="*/ 3803156 h 4068534"/>
                <a:gd name="connsiteX260" fmla="*/ 1696314 w 12182652"/>
                <a:gd name="connsiteY260" fmla="*/ 3802749 h 4068534"/>
                <a:gd name="connsiteX261" fmla="*/ 1448410 w 12182652"/>
                <a:gd name="connsiteY261" fmla="*/ 3700743 h 4068534"/>
                <a:gd name="connsiteX262" fmla="*/ 1448003 w 12182652"/>
                <a:gd name="connsiteY262" fmla="*/ 3700336 h 4068534"/>
                <a:gd name="connsiteX263" fmla="*/ 1218794 w 12182652"/>
                <a:gd name="connsiteY263" fmla="*/ 3551188 h 4068534"/>
                <a:gd name="connsiteX264" fmla="*/ 1022096 w 12182652"/>
                <a:gd name="connsiteY264" fmla="*/ 3354084 h 4068534"/>
                <a:gd name="connsiteX265" fmla="*/ 941222 w 12182652"/>
                <a:gd name="connsiteY265" fmla="*/ 3239479 h 4068534"/>
                <a:gd name="connsiteX266" fmla="*/ 940816 w 12182652"/>
                <a:gd name="connsiteY266" fmla="*/ 3239072 h 4068534"/>
                <a:gd name="connsiteX267" fmla="*/ 874166 w 12182652"/>
                <a:gd name="connsiteY267" fmla="*/ 3116340 h 4068534"/>
                <a:gd name="connsiteX268" fmla="*/ 821334 w 12182652"/>
                <a:gd name="connsiteY268" fmla="*/ 2985072 h 4068534"/>
                <a:gd name="connsiteX269" fmla="*/ 783946 w 12182652"/>
                <a:gd name="connsiteY269" fmla="*/ 2849335 h 4068534"/>
                <a:gd name="connsiteX270" fmla="*/ 761594 w 12182652"/>
                <a:gd name="connsiteY270" fmla="*/ 2713597 h 4068534"/>
                <a:gd name="connsiteX271" fmla="*/ 753059 w 12182652"/>
                <a:gd name="connsiteY271" fmla="*/ 2578266 h 4068534"/>
                <a:gd name="connsiteX272" fmla="*/ 825805 w 12182652"/>
                <a:gd name="connsiteY272" fmla="*/ 2060106 h 4068534"/>
                <a:gd name="connsiteX273" fmla="*/ 827024 w 12182652"/>
                <a:gd name="connsiteY273" fmla="*/ 2056448 h 4068534"/>
                <a:gd name="connsiteX274" fmla="*/ 846531 w 12182652"/>
                <a:gd name="connsiteY274" fmla="*/ 1994269 h 4068534"/>
                <a:gd name="connsiteX275" fmla="*/ 861568 w 12182652"/>
                <a:gd name="connsiteY275" fmla="*/ 1946314 h 4068534"/>
                <a:gd name="connsiteX276" fmla="*/ 891642 w 12182652"/>
                <a:gd name="connsiteY276" fmla="*/ 1843495 h 4068534"/>
                <a:gd name="connsiteX277" fmla="*/ 935126 w 12182652"/>
                <a:gd name="connsiteY277" fmla="*/ 1644359 h 4068534"/>
                <a:gd name="connsiteX278" fmla="*/ 946506 w 12182652"/>
                <a:gd name="connsiteY278" fmla="*/ 1548042 h 4068534"/>
                <a:gd name="connsiteX279" fmla="*/ 948944 w 12182652"/>
                <a:gd name="connsiteY279" fmla="*/ 1455383 h 4068534"/>
                <a:gd name="connsiteX280" fmla="*/ 942035 w 12182652"/>
                <a:gd name="connsiteY280" fmla="*/ 1367194 h 4068534"/>
                <a:gd name="connsiteX281" fmla="*/ 924966 w 12182652"/>
                <a:gd name="connsiteY281" fmla="*/ 1286727 h 4068534"/>
                <a:gd name="connsiteX282" fmla="*/ 897331 w 12182652"/>
                <a:gd name="connsiteY282" fmla="*/ 1213575 h 4068534"/>
                <a:gd name="connsiteX283" fmla="*/ 859130 w 12182652"/>
                <a:gd name="connsiteY283" fmla="*/ 1149363 h 4068534"/>
                <a:gd name="connsiteX284" fmla="*/ 857098 w 12182652"/>
                <a:gd name="connsiteY284" fmla="*/ 1146519 h 4068534"/>
                <a:gd name="connsiteX285" fmla="*/ 836778 w 12182652"/>
                <a:gd name="connsiteY285" fmla="*/ 1120509 h 4068534"/>
                <a:gd name="connsiteX286" fmla="*/ 836778 w 12182652"/>
                <a:gd name="connsiteY286" fmla="*/ 1120103 h 4068534"/>
                <a:gd name="connsiteX287" fmla="*/ 819709 w 12182652"/>
                <a:gd name="connsiteY287" fmla="*/ 1101408 h 4068534"/>
                <a:gd name="connsiteX288" fmla="*/ 810362 w 12182652"/>
                <a:gd name="connsiteY288" fmla="*/ 1092061 h 4068534"/>
                <a:gd name="connsiteX289" fmla="*/ 751840 w 12182652"/>
                <a:gd name="connsiteY289" fmla="*/ 1042887 h 4068534"/>
                <a:gd name="connsiteX290" fmla="*/ 740054 w 12182652"/>
                <a:gd name="connsiteY290" fmla="*/ 1034352 h 4068534"/>
                <a:gd name="connsiteX291" fmla="*/ 734365 w 12182652"/>
                <a:gd name="connsiteY291" fmla="*/ 1030695 h 4068534"/>
                <a:gd name="connsiteX292" fmla="*/ 715670 w 12182652"/>
                <a:gd name="connsiteY292" fmla="*/ 1018503 h 4068534"/>
                <a:gd name="connsiteX293" fmla="*/ 688035 w 12182652"/>
                <a:gd name="connsiteY293" fmla="*/ 1002653 h 4068534"/>
                <a:gd name="connsiteX294" fmla="*/ 658774 w 12182652"/>
                <a:gd name="connsiteY294" fmla="*/ 987616 h 4068534"/>
                <a:gd name="connsiteX295" fmla="*/ 633578 w 12182652"/>
                <a:gd name="connsiteY295" fmla="*/ 975831 h 4068534"/>
                <a:gd name="connsiteX296" fmla="*/ 609194 w 12182652"/>
                <a:gd name="connsiteY296" fmla="*/ 965671 h 4068534"/>
                <a:gd name="connsiteX297" fmla="*/ 594563 w 12182652"/>
                <a:gd name="connsiteY297" fmla="*/ 959981 h 4068534"/>
                <a:gd name="connsiteX298" fmla="*/ 412496 w 12182652"/>
                <a:gd name="connsiteY298" fmla="*/ 907555 h 4068534"/>
                <a:gd name="connsiteX299" fmla="*/ 0 w 12182652"/>
                <a:gd name="connsiteY299" fmla="*/ 868135 h 4068534"/>
                <a:gd name="connsiteX300" fmla="*/ 6502 w 12182652"/>
                <a:gd name="connsiteY300" fmla="*/ 417031 h 4068534"/>
                <a:gd name="connsiteX301" fmla="*/ 505155 w 12182652"/>
                <a:gd name="connsiteY301" fmla="*/ 466205 h 4068534"/>
                <a:gd name="connsiteX302" fmla="*/ 761594 w 12182652"/>
                <a:gd name="connsiteY302" fmla="*/ 540983 h 4068534"/>
                <a:gd name="connsiteX303" fmla="*/ 764845 w 12182652"/>
                <a:gd name="connsiteY303" fmla="*/ 542202 h 4068534"/>
                <a:gd name="connsiteX304" fmla="*/ 777443 w 12182652"/>
                <a:gd name="connsiteY304" fmla="*/ 547079 h 4068534"/>
                <a:gd name="connsiteX305" fmla="*/ 827430 w 12182652"/>
                <a:gd name="connsiteY305" fmla="*/ 568618 h 4068534"/>
                <a:gd name="connsiteX306" fmla="*/ 856285 w 12182652"/>
                <a:gd name="connsiteY306" fmla="*/ 582029 h 4068534"/>
                <a:gd name="connsiteX307" fmla="*/ 903834 w 12182652"/>
                <a:gd name="connsiteY307" fmla="*/ 606413 h 4068534"/>
                <a:gd name="connsiteX308" fmla="*/ 950570 w 12182652"/>
                <a:gd name="connsiteY308" fmla="*/ 633235 h 4068534"/>
                <a:gd name="connsiteX309" fmla="*/ 982675 w 12182652"/>
                <a:gd name="connsiteY309" fmla="*/ 653962 h 4068534"/>
                <a:gd name="connsiteX310" fmla="*/ 998525 w 12182652"/>
                <a:gd name="connsiteY310" fmla="*/ 664528 h 4068534"/>
                <a:gd name="connsiteX311" fmla="*/ 1010717 w 12182652"/>
                <a:gd name="connsiteY311" fmla="*/ 673469 h 4068534"/>
                <a:gd name="connsiteX312" fmla="*/ 1125728 w 12182652"/>
                <a:gd name="connsiteY312" fmla="*/ 769786 h 4068534"/>
                <a:gd name="connsiteX313" fmla="*/ 1136701 w 12182652"/>
                <a:gd name="connsiteY313" fmla="*/ 780759 h 4068534"/>
                <a:gd name="connsiteX314" fmla="*/ 1156614 w 12182652"/>
                <a:gd name="connsiteY314" fmla="*/ 801485 h 4068534"/>
                <a:gd name="connsiteX315" fmla="*/ 1178154 w 12182652"/>
                <a:gd name="connsiteY315" fmla="*/ 825463 h 4068534"/>
                <a:gd name="connsiteX316" fmla="*/ 1185062 w 12182652"/>
                <a:gd name="connsiteY316" fmla="*/ 833997 h 4068534"/>
                <a:gd name="connsiteX317" fmla="*/ 1226515 w 12182652"/>
                <a:gd name="connsiteY317" fmla="*/ 888048 h 4068534"/>
                <a:gd name="connsiteX318" fmla="*/ 1303731 w 12182652"/>
                <a:gd name="connsiteY318" fmla="*/ 1019315 h 4068534"/>
                <a:gd name="connsiteX319" fmla="*/ 1304138 w 12182652"/>
                <a:gd name="connsiteY319" fmla="*/ 1020128 h 4068534"/>
                <a:gd name="connsiteX320" fmla="*/ 1357376 w 12182652"/>
                <a:gd name="connsiteY320" fmla="*/ 1160743 h 4068534"/>
                <a:gd name="connsiteX321" fmla="*/ 1387856 w 12182652"/>
                <a:gd name="connsiteY321" fmla="*/ 1304608 h 4068534"/>
                <a:gd name="connsiteX322" fmla="*/ 1398829 w 12182652"/>
                <a:gd name="connsiteY322" fmla="*/ 1445223 h 4068534"/>
                <a:gd name="connsiteX323" fmla="*/ 1395171 w 12182652"/>
                <a:gd name="connsiteY323" fmla="*/ 1581367 h 4068534"/>
                <a:gd name="connsiteX324" fmla="*/ 1395171 w 12182652"/>
                <a:gd name="connsiteY324" fmla="*/ 1582179 h 4068534"/>
                <a:gd name="connsiteX325" fmla="*/ 1379728 w 12182652"/>
                <a:gd name="connsiteY325" fmla="*/ 1713447 h 4068534"/>
                <a:gd name="connsiteX326" fmla="*/ 1325677 w 12182652"/>
                <a:gd name="connsiteY326" fmla="*/ 1962570 h 4068534"/>
                <a:gd name="connsiteX327" fmla="*/ 1291133 w 12182652"/>
                <a:gd name="connsiteY327" fmla="*/ 2080020 h 4068534"/>
                <a:gd name="connsiteX328" fmla="*/ 1274877 w 12182652"/>
                <a:gd name="connsiteY328" fmla="*/ 2131226 h 4068534"/>
                <a:gd name="connsiteX329" fmla="*/ 1257402 w 12182652"/>
                <a:gd name="connsiteY329" fmla="*/ 2186496 h 4068534"/>
                <a:gd name="connsiteX330" fmla="*/ 1202538 w 12182652"/>
                <a:gd name="connsiteY330" fmla="*/ 2571357 h 4068534"/>
                <a:gd name="connsiteX331" fmla="*/ 1202538 w 12182652"/>
                <a:gd name="connsiteY331" fmla="*/ 2572576 h 4068534"/>
                <a:gd name="connsiteX332" fmla="*/ 1208634 w 12182652"/>
                <a:gd name="connsiteY332" fmla="*/ 2664829 h 4068534"/>
                <a:gd name="connsiteX333" fmla="*/ 1208634 w 12182652"/>
                <a:gd name="connsiteY333" fmla="*/ 2666048 h 4068534"/>
                <a:gd name="connsiteX334" fmla="*/ 1223264 w 12182652"/>
                <a:gd name="connsiteY334" fmla="*/ 2755456 h 4068534"/>
                <a:gd name="connsiteX335" fmla="*/ 1246835 w 12182652"/>
                <a:gd name="connsiteY335" fmla="*/ 2841207 h 4068534"/>
                <a:gd name="connsiteX336" fmla="*/ 1279347 w 12182652"/>
                <a:gd name="connsiteY336" fmla="*/ 2922487 h 4068534"/>
                <a:gd name="connsiteX337" fmla="*/ 1279754 w 12182652"/>
                <a:gd name="connsiteY337" fmla="*/ 2923300 h 4068534"/>
                <a:gd name="connsiteX338" fmla="*/ 1322019 w 12182652"/>
                <a:gd name="connsiteY338" fmla="*/ 3001328 h 4068534"/>
                <a:gd name="connsiteX339" fmla="*/ 1373226 w 12182652"/>
                <a:gd name="connsiteY339" fmla="*/ 3073261 h 4068534"/>
                <a:gd name="connsiteX340" fmla="*/ 1500022 w 12182652"/>
                <a:gd name="connsiteY340" fmla="*/ 3199652 h 4068534"/>
                <a:gd name="connsiteX341" fmla="*/ 1500429 w 12182652"/>
                <a:gd name="connsiteY341" fmla="*/ 3200058 h 4068534"/>
                <a:gd name="connsiteX342" fmla="*/ 1655267 w 12182652"/>
                <a:gd name="connsiteY342" fmla="*/ 3300032 h 4068534"/>
                <a:gd name="connsiteX343" fmla="*/ 1830019 w 12182652"/>
                <a:gd name="connsiteY343" fmla="*/ 3371559 h 4068534"/>
                <a:gd name="connsiteX344" fmla="*/ 2017776 w 12182652"/>
                <a:gd name="connsiteY344" fmla="*/ 3413824 h 4068534"/>
                <a:gd name="connsiteX345" fmla="*/ 2018182 w 12182652"/>
                <a:gd name="connsiteY345" fmla="*/ 3413824 h 4068534"/>
                <a:gd name="connsiteX346" fmla="*/ 2114906 w 12182652"/>
                <a:gd name="connsiteY346" fmla="*/ 3423984 h 4068534"/>
                <a:gd name="connsiteX347" fmla="*/ 2212848 w 12182652"/>
                <a:gd name="connsiteY347" fmla="*/ 3426829 h 4068534"/>
                <a:gd name="connsiteX348" fmla="*/ 2213254 w 12182652"/>
                <a:gd name="connsiteY348" fmla="*/ 3426829 h 4068534"/>
                <a:gd name="connsiteX349" fmla="*/ 2309571 w 12182652"/>
                <a:gd name="connsiteY349" fmla="*/ 3421952 h 4068534"/>
                <a:gd name="connsiteX350" fmla="*/ 2405075 w 12182652"/>
                <a:gd name="connsiteY350" fmla="*/ 3409760 h 4068534"/>
                <a:gd name="connsiteX351" fmla="*/ 2590800 w 12182652"/>
                <a:gd name="connsiteY351" fmla="*/ 3363024 h 4068534"/>
                <a:gd name="connsiteX352" fmla="*/ 2591206 w 12182652"/>
                <a:gd name="connsiteY352" fmla="*/ 3363024 h 4068534"/>
                <a:gd name="connsiteX353" fmla="*/ 2679395 w 12182652"/>
                <a:gd name="connsiteY353" fmla="*/ 3328074 h 4068534"/>
                <a:gd name="connsiteX354" fmla="*/ 2761894 w 12182652"/>
                <a:gd name="connsiteY354" fmla="*/ 3285808 h 4068534"/>
                <a:gd name="connsiteX355" fmla="*/ 2838704 w 12182652"/>
                <a:gd name="connsiteY355" fmla="*/ 3236634 h 4068534"/>
                <a:gd name="connsiteX356" fmla="*/ 2909011 w 12182652"/>
                <a:gd name="connsiteY356" fmla="*/ 3180144 h 4068534"/>
                <a:gd name="connsiteX357" fmla="*/ 2971190 w 12182652"/>
                <a:gd name="connsiteY357" fmla="*/ 3117559 h 4068534"/>
                <a:gd name="connsiteX358" fmla="*/ 3025648 w 12182652"/>
                <a:gd name="connsiteY358" fmla="*/ 3047658 h 4068534"/>
                <a:gd name="connsiteX359" fmla="*/ 3026054 w 12182652"/>
                <a:gd name="connsiteY359" fmla="*/ 3046845 h 4068534"/>
                <a:gd name="connsiteX360" fmla="*/ 3107334 w 12182652"/>
                <a:gd name="connsiteY360" fmla="*/ 2892413 h 4068534"/>
                <a:gd name="connsiteX361" fmla="*/ 3134563 w 12182652"/>
                <a:gd name="connsiteY361" fmla="*/ 2806663 h 4068534"/>
                <a:gd name="connsiteX362" fmla="*/ 3134563 w 12182652"/>
                <a:gd name="connsiteY362" fmla="*/ 2806256 h 4068534"/>
                <a:gd name="connsiteX363" fmla="*/ 3152445 w 12182652"/>
                <a:gd name="connsiteY363" fmla="*/ 2718474 h 4068534"/>
                <a:gd name="connsiteX364" fmla="*/ 3155696 w 12182652"/>
                <a:gd name="connsiteY364" fmla="*/ 2695309 h 4068534"/>
                <a:gd name="connsiteX365" fmla="*/ 3158541 w 12182652"/>
                <a:gd name="connsiteY365" fmla="*/ 2670925 h 4068534"/>
                <a:gd name="connsiteX366" fmla="*/ 3159354 w 12182652"/>
                <a:gd name="connsiteY366" fmla="*/ 2664829 h 4068534"/>
                <a:gd name="connsiteX367" fmla="*/ 3159760 w 12182652"/>
                <a:gd name="connsiteY367" fmla="*/ 2662391 h 4068534"/>
                <a:gd name="connsiteX368" fmla="*/ 3160573 w 12182652"/>
                <a:gd name="connsiteY368" fmla="*/ 2650199 h 4068534"/>
                <a:gd name="connsiteX369" fmla="*/ 3161386 w 12182652"/>
                <a:gd name="connsiteY369" fmla="*/ 2638820 h 4068534"/>
                <a:gd name="connsiteX370" fmla="*/ 3162198 w 12182652"/>
                <a:gd name="connsiteY370" fmla="*/ 2628660 h 4068534"/>
                <a:gd name="connsiteX371" fmla="*/ 3162605 w 12182652"/>
                <a:gd name="connsiteY371" fmla="*/ 2619719 h 4068534"/>
                <a:gd name="connsiteX372" fmla="*/ 3163824 w 12182652"/>
                <a:gd name="connsiteY372" fmla="*/ 2581517 h 4068534"/>
                <a:gd name="connsiteX373" fmla="*/ 3163824 w 12182652"/>
                <a:gd name="connsiteY373" fmla="*/ 2578672 h 4068534"/>
                <a:gd name="connsiteX374" fmla="*/ 3163824 w 12182652"/>
                <a:gd name="connsiteY374" fmla="*/ 2575828 h 4068534"/>
                <a:gd name="connsiteX375" fmla="*/ 3163418 w 12182652"/>
                <a:gd name="connsiteY375" fmla="*/ 2540877 h 4068534"/>
                <a:gd name="connsiteX376" fmla="*/ 3163011 w 12182652"/>
                <a:gd name="connsiteY376" fmla="*/ 2529904 h 4068534"/>
                <a:gd name="connsiteX377" fmla="*/ 3141472 w 12182652"/>
                <a:gd name="connsiteY377" fmla="*/ 2336052 h 4068534"/>
                <a:gd name="connsiteX378" fmla="*/ 3093110 w 12182652"/>
                <a:gd name="connsiteY378" fmla="*/ 2139354 h 4068534"/>
                <a:gd name="connsiteX379" fmla="*/ 3089859 w 12182652"/>
                <a:gd name="connsiteY379" fmla="*/ 2129194 h 4068534"/>
                <a:gd name="connsiteX380" fmla="*/ 3085795 w 12182652"/>
                <a:gd name="connsiteY380" fmla="*/ 2115783 h 4068534"/>
                <a:gd name="connsiteX381" fmla="*/ 3076448 w 12182652"/>
                <a:gd name="connsiteY381" fmla="*/ 2087741 h 4068534"/>
                <a:gd name="connsiteX382" fmla="*/ 3061411 w 12182652"/>
                <a:gd name="connsiteY382" fmla="*/ 2045069 h 4068534"/>
                <a:gd name="connsiteX383" fmla="*/ 3058973 w 12182652"/>
                <a:gd name="connsiteY383" fmla="*/ 2038567 h 4068534"/>
                <a:gd name="connsiteX384" fmla="*/ 3045155 w 12182652"/>
                <a:gd name="connsiteY384" fmla="*/ 2001991 h 4068534"/>
                <a:gd name="connsiteX385" fmla="*/ 3013862 w 12182652"/>
                <a:gd name="connsiteY385" fmla="*/ 1919898 h 4068534"/>
                <a:gd name="connsiteX386" fmla="*/ 2999232 w 12182652"/>
                <a:gd name="connsiteY386" fmla="*/ 1878445 h 4068534"/>
                <a:gd name="connsiteX387" fmla="*/ 2985821 w 12182652"/>
                <a:gd name="connsiteY387" fmla="*/ 1838211 h 4068534"/>
                <a:gd name="connsiteX388" fmla="*/ 2980131 w 12182652"/>
                <a:gd name="connsiteY388" fmla="*/ 1820330 h 4068534"/>
                <a:gd name="connsiteX389" fmla="*/ 2977693 w 12182652"/>
                <a:gd name="connsiteY389" fmla="*/ 1813015 h 4068534"/>
                <a:gd name="connsiteX390" fmla="*/ 2972410 w 12182652"/>
                <a:gd name="connsiteY390" fmla="*/ 1795946 h 4068534"/>
                <a:gd name="connsiteX391" fmla="*/ 2960218 w 12182652"/>
                <a:gd name="connsiteY391" fmla="*/ 1753680 h 4068534"/>
                <a:gd name="connsiteX392" fmla="*/ 2959811 w 12182652"/>
                <a:gd name="connsiteY392" fmla="*/ 1752461 h 4068534"/>
                <a:gd name="connsiteX393" fmla="*/ 2956154 w 12182652"/>
                <a:gd name="connsiteY393" fmla="*/ 1739456 h 4068534"/>
                <a:gd name="connsiteX394" fmla="*/ 2943555 w 12182652"/>
                <a:gd name="connsiteY394" fmla="*/ 1690282 h 4068534"/>
                <a:gd name="connsiteX395" fmla="*/ 2935834 w 12182652"/>
                <a:gd name="connsiteY395" fmla="*/ 1657363 h 4068534"/>
                <a:gd name="connsiteX396" fmla="*/ 2925674 w 12182652"/>
                <a:gd name="connsiteY396" fmla="*/ 1609002 h 4068534"/>
                <a:gd name="connsiteX397" fmla="*/ 2916733 w 12182652"/>
                <a:gd name="connsiteY397" fmla="*/ 1560234 h 4068534"/>
                <a:gd name="connsiteX398" fmla="*/ 2909418 w 12182652"/>
                <a:gd name="connsiteY398" fmla="*/ 1510653 h 4068534"/>
                <a:gd name="connsiteX399" fmla="*/ 2903728 w 12182652"/>
                <a:gd name="connsiteY399" fmla="*/ 1460666 h 4068534"/>
                <a:gd name="connsiteX400" fmla="*/ 2900883 w 12182652"/>
                <a:gd name="connsiteY400" fmla="*/ 1429373 h 4068534"/>
                <a:gd name="connsiteX401" fmla="*/ 2896819 w 12182652"/>
                <a:gd name="connsiteY401" fmla="*/ 1293229 h 4068534"/>
                <a:gd name="connsiteX402" fmla="*/ 2896819 w 12182652"/>
                <a:gd name="connsiteY402" fmla="*/ 1290791 h 4068534"/>
                <a:gd name="connsiteX403" fmla="*/ 2897226 w 12182652"/>
                <a:gd name="connsiteY403" fmla="*/ 1274128 h 4068534"/>
                <a:gd name="connsiteX404" fmla="*/ 2898038 w 12182652"/>
                <a:gd name="connsiteY404" fmla="*/ 1256247 h 4068534"/>
                <a:gd name="connsiteX405" fmla="*/ 2898445 w 12182652"/>
                <a:gd name="connsiteY405" fmla="*/ 1249744 h 4068534"/>
                <a:gd name="connsiteX406" fmla="*/ 2900477 w 12182652"/>
                <a:gd name="connsiteY406" fmla="*/ 1220077 h 4068534"/>
                <a:gd name="connsiteX407" fmla="*/ 2903322 w 12182652"/>
                <a:gd name="connsiteY407" fmla="*/ 1185127 h 4068534"/>
                <a:gd name="connsiteX408" fmla="*/ 2906979 w 12182652"/>
                <a:gd name="connsiteY408" fmla="*/ 1153427 h 4068534"/>
                <a:gd name="connsiteX409" fmla="*/ 2933802 w 12182652"/>
                <a:gd name="connsiteY409" fmla="*/ 1014845 h 4068534"/>
                <a:gd name="connsiteX410" fmla="*/ 2979318 w 12182652"/>
                <a:gd name="connsiteY410" fmla="*/ 877075 h 4068534"/>
                <a:gd name="connsiteX411" fmla="*/ 3126029 w 12182652"/>
                <a:gd name="connsiteY411" fmla="*/ 624295 h 4068534"/>
                <a:gd name="connsiteX412" fmla="*/ 3332074 w 12182652"/>
                <a:gd name="connsiteY412" fmla="*/ 424346 h 4068534"/>
                <a:gd name="connsiteX413" fmla="*/ 3573882 w 12182652"/>
                <a:gd name="connsiteY413" fmla="*/ 283731 h 4068534"/>
                <a:gd name="connsiteX414" fmla="*/ 3831133 w 12182652"/>
                <a:gd name="connsiteY414" fmla="*/ 198387 h 4068534"/>
                <a:gd name="connsiteX415" fmla="*/ 3831946 w 12182652"/>
                <a:gd name="connsiteY415" fmla="*/ 198387 h 4068534"/>
                <a:gd name="connsiteX416" fmla="*/ 4095699 w 12182652"/>
                <a:gd name="connsiteY416" fmla="*/ 160592 h 4068534"/>
                <a:gd name="connsiteX417" fmla="*/ 4096106 w 12182652"/>
                <a:gd name="connsiteY417" fmla="*/ 160592 h 4068534"/>
                <a:gd name="connsiteX418" fmla="*/ 4622800 w 12182652"/>
                <a:gd name="connsiteY418" fmla="*/ 215456 h 4068534"/>
                <a:gd name="connsiteX419" fmla="*/ 4876394 w 12182652"/>
                <a:gd name="connsiteY419" fmla="*/ 311367 h 4068534"/>
                <a:gd name="connsiteX420" fmla="*/ 5111700 w 12182652"/>
                <a:gd name="connsiteY420" fmla="*/ 460922 h 4068534"/>
                <a:gd name="connsiteX421" fmla="*/ 5310836 w 12182652"/>
                <a:gd name="connsiteY421" fmla="*/ 670624 h 4068534"/>
                <a:gd name="connsiteX422" fmla="*/ 5445760 w 12182652"/>
                <a:gd name="connsiteY422" fmla="*/ 932752 h 4068534"/>
                <a:gd name="connsiteX423" fmla="*/ 5482743 w 12182652"/>
                <a:gd name="connsiteY423" fmla="*/ 1075805 h 4068534"/>
                <a:gd name="connsiteX424" fmla="*/ 5498999 w 12182652"/>
                <a:gd name="connsiteY424" fmla="*/ 1218451 h 4068534"/>
                <a:gd name="connsiteX425" fmla="*/ 5498999 w 12182652"/>
                <a:gd name="connsiteY425" fmla="*/ 1222515 h 4068534"/>
                <a:gd name="connsiteX426" fmla="*/ 5499405 w 12182652"/>
                <a:gd name="connsiteY426" fmla="*/ 1229018 h 4068534"/>
                <a:gd name="connsiteX427" fmla="*/ 5500218 w 12182652"/>
                <a:gd name="connsiteY427" fmla="*/ 1258279 h 4068534"/>
                <a:gd name="connsiteX428" fmla="*/ 5500218 w 12182652"/>
                <a:gd name="connsiteY428" fmla="*/ 1289978 h 4068534"/>
                <a:gd name="connsiteX429" fmla="*/ 5499812 w 12182652"/>
                <a:gd name="connsiteY429" fmla="*/ 1301357 h 4068534"/>
                <a:gd name="connsiteX430" fmla="*/ 5496967 w 12182652"/>
                <a:gd name="connsiteY430" fmla="*/ 1361504 h 4068534"/>
                <a:gd name="connsiteX431" fmla="*/ 5479898 w 12182652"/>
                <a:gd name="connsiteY431" fmla="*/ 1497648 h 4068534"/>
                <a:gd name="connsiteX432" fmla="*/ 5476240 w 12182652"/>
                <a:gd name="connsiteY432" fmla="*/ 1517968 h 4068534"/>
                <a:gd name="connsiteX433" fmla="*/ 5472989 w 12182652"/>
                <a:gd name="connsiteY433" fmla="*/ 1533005 h 4068534"/>
                <a:gd name="connsiteX434" fmla="*/ 5471364 w 12182652"/>
                <a:gd name="connsiteY434" fmla="*/ 1541539 h 4068534"/>
                <a:gd name="connsiteX435" fmla="*/ 5466487 w 12182652"/>
                <a:gd name="connsiteY435" fmla="*/ 1564704 h 4068534"/>
                <a:gd name="connsiteX436" fmla="*/ 5465674 w 12182652"/>
                <a:gd name="connsiteY436" fmla="*/ 1567955 h 4068534"/>
                <a:gd name="connsiteX437" fmla="*/ 5462829 w 12182652"/>
                <a:gd name="connsiteY437" fmla="*/ 1580147 h 4068534"/>
                <a:gd name="connsiteX438" fmla="*/ 5449824 w 12182652"/>
                <a:gd name="connsiteY438" fmla="*/ 1630541 h 4068534"/>
                <a:gd name="connsiteX439" fmla="*/ 5410404 w 12182652"/>
                <a:gd name="connsiteY439" fmla="*/ 1754493 h 4068534"/>
                <a:gd name="connsiteX440" fmla="*/ 5409591 w 12182652"/>
                <a:gd name="connsiteY440" fmla="*/ 1756119 h 4068534"/>
                <a:gd name="connsiteX441" fmla="*/ 5306772 w 12182652"/>
                <a:gd name="connsiteY441" fmla="*/ 1991831 h 4068534"/>
                <a:gd name="connsiteX442" fmla="*/ 5152340 w 12182652"/>
                <a:gd name="connsiteY442" fmla="*/ 2375879 h 4068534"/>
                <a:gd name="connsiteX443" fmla="*/ 5112106 w 12182652"/>
                <a:gd name="connsiteY443" fmla="*/ 2568106 h 4068534"/>
                <a:gd name="connsiteX444" fmla="*/ 5110480 w 12182652"/>
                <a:gd name="connsiteY444" fmla="*/ 2579079 h 4068534"/>
                <a:gd name="connsiteX445" fmla="*/ 5108855 w 12182652"/>
                <a:gd name="connsiteY445" fmla="*/ 2590864 h 4068534"/>
                <a:gd name="connsiteX446" fmla="*/ 5105197 w 12182652"/>
                <a:gd name="connsiteY446" fmla="*/ 2628253 h 4068534"/>
                <a:gd name="connsiteX447" fmla="*/ 5102759 w 12182652"/>
                <a:gd name="connsiteY447" fmla="*/ 2664016 h 4068534"/>
                <a:gd name="connsiteX448" fmla="*/ 5102352 w 12182652"/>
                <a:gd name="connsiteY448" fmla="*/ 2754644 h 4068534"/>
                <a:gd name="connsiteX449" fmla="*/ 5103165 w 12182652"/>
                <a:gd name="connsiteY449" fmla="*/ 2770087 h 4068534"/>
                <a:gd name="connsiteX450" fmla="*/ 5103165 w 12182652"/>
                <a:gd name="connsiteY450" fmla="*/ 2772525 h 4068534"/>
                <a:gd name="connsiteX451" fmla="*/ 5103572 w 12182652"/>
                <a:gd name="connsiteY451" fmla="*/ 2778621 h 4068534"/>
                <a:gd name="connsiteX452" fmla="*/ 5105604 w 12182652"/>
                <a:gd name="connsiteY452" fmla="*/ 2802599 h 4068534"/>
                <a:gd name="connsiteX453" fmla="*/ 5108448 w 12182652"/>
                <a:gd name="connsiteY453" fmla="*/ 2826576 h 4068534"/>
                <a:gd name="connsiteX454" fmla="*/ 5109261 w 12182652"/>
                <a:gd name="connsiteY454" fmla="*/ 2833079 h 4068534"/>
                <a:gd name="connsiteX455" fmla="*/ 5109668 w 12182652"/>
                <a:gd name="connsiteY455" fmla="*/ 2834704 h 4068534"/>
                <a:gd name="connsiteX456" fmla="*/ 5111700 w 12182652"/>
                <a:gd name="connsiteY456" fmla="*/ 2849335 h 4068534"/>
                <a:gd name="connsiteX457" fmla="*/ 5129581 w 12182652"/>
                <a:gd name="connsiteY457" fmla="*/ 2935492 h 4068534"/>
                <a:gd name="connsiteX458" fmla="*/ 5129988 w 12182652"/>
                <a:gd name="connsiteY458" fmla="*/ 2936711 h 4068534"/>
                <a:gd name="connsiteX459" fmla="*/ 5156810 w 12182652"/>
                <a:gd name="connsiteY459" fmla="*/ 3017178 h 4068534"/>
                <a:gd name="connsiteX460" fmla="*/ 5161280 w 12182652"/>
                <a:gd name="connsiteY460" fmla="*/ 3027744 h 4068534"/>
                <a:gd name="connsiteX461" fmla="*/ 5163719 w 12182652"/>
                <a:gd name="connsiteY461" fmla="*/ 3033840 h 4068534"/>
                <a:gd name="connsiteX462" fmla="*/ 5164532 w 12182652"/>
                <a:gd name="connsiteY462" fmla="*/ 3035466 h 4068534"/>
                <a:gd name="connsiteX463" fmla="*/ 5177130 w 12182652"/>
                <a:gd name="connsiteY463" fmla="*/ 3062695 h 4068534"/>
                <a:gd name="connsiteX464" fmla="*/ 5192980 w 12182652"/>
                <a:gd name="connsiteY464" fmla="*/ 3093988 h 4068534"/>
                <a:gd name="connsiteX465" fmla="*/ 5195012 w 12182652"/>
                <a:gd name="connsiteY465" fmla="*/ 3097645 h 4068534"/>
                <a:gd name="connsiteX466" fmla="*/ 5296612 w 12182652"/>
                <a:gd name="connsiteY466" fmla="*/ 3237853 h 4068534"/>
                <a:gd name="connsiteX467" fmla="*/ 5431536 w 12182652"/>
                <a:gd name="connsiteY467" fmla="*/ 3353677 h 4068534"/>
                <a:gd name="connsiteX468" fmla="*/ 5431943 w 12182652"/>
                <a:gd name="connsiteY468" fmla="*/ 3354084 h 4068534"/>
                <a:gd name="connsiteX469" fmla="*/ 5774944 w 12182652"/>
                <a:gd name="connsiteY469" fmla="*/ 3502826 h 4068534"/>
                <a:gd name="connsiteX470" fmla="*/ 6160618 w 12182652"/>
                <a:gd name="connsiteY470" fmla="*/ 3532493 h 4068534"/>
                <a:gd name="connsiteX471" fmla="*/ 6531255 w 12182652"/>
                <a:gd name="connsiteY471" fmla="*/ 3442679 h 4068534"/>
                <a:gd name="connsiteX472" fmla="*/ 6693002 w 12182652"/>
                <a:gd name="connsiteY472" fmla="*/ 3353271 h 4068534"/>
                <a:gd name="connsiteX473" fmla="*/ 6693408 w 12182652"/>
                <a:gd name="connsiteY473" fmla="*/ 3352864 h 4068534"/>
                <a:gd name="connsiteX474" fmla="*/ 6764122 w 12182652"/>
                <a:gd name="connsiteY474" fmla="*/ 3298407 h 4068534"/>
                <a:gd name="connsiteX475" fmla="*/ 6828740 w 12182652"/>
                <a:gd name="connsiteY475" fmla="*/ 3236228 h 4068534"/>
                <a:gd name="connsiteX476" fmla="*/ 6885636 w 12182652"/>
                <a:gd name="connsiteY476" fmla="*/ 3167140 h 4068534"/>
                <a:gd name="connsiteX477" fmla="*/ 6933591 w 12182652"/>
                <a:gd name="connsiteY477" fmla="*/ 3092362 h 4068534"/>
                <a:gd name="connsiteX478" fmla="*/ 6971386 w 12182652"/>
                <a:gd name="connsiteY478" fmla="*/ 3014333 h 4068534"/>
                <a:gd name="connsiteX479" fmla="*/ 6980327 w 12182652"/>
                <a:gd name="connsiteY479" fmla="*/ 2992388 h 4068534"/>
                <a:gd name="connsiteX480" fmla="*/ 6984391 w 12182652"/>
                <a:gd name="connsiteY480" fmla="*/ 2980602 h 4068534"/>
                <a:gd name="connsiteX481" fmla="*/ 6987642 w 12182652"/>
                <a:gd name="connsiteY481" fmla="*/ 2971255 h 4068534"/>
                <a:gd name="connsiteX482" fmla="*/ 6989674 w 12182652"/>
                <a:gd name="connsiteY482" fmla="*/ 2965159 h 4068534"/>
                <a:gd name="connsiteX483" fmla="*/ 6990080 w 12182652"/>
                <a:gd name="connsiteY483" fmla="*/ 2963533 h 4068534"/>
                <a:gd name="connsiteX484" fmla="*/ 6993738 w 12182652"/>
                <a:gd name="connsiteY484" fmla="*/ 2952560 h 4068534"/>
                <a:gd name="connsiteX485" fmla="*/ 6997396 w 12182652"/>
                <a:gd name="connsiteY485" fmla="*/ 2940775 h 4068534"/>
                <a:gd name="connsiteX486" fmla="*/ 6999428 w 12182652"/>
                <a:gd name="connsiteY486" fmla="*/ 2933866 h 4068534"/>
                <a:gd name="connsiteX487" fmla="*/ 6999834 w 12182652"/>
                <a:gd name="connsiteY487" fmla="*/ 2932240 h 4068534"/>
                <a:gd name="connsiteX488" fmla="*/ 7007556 w 12182652"/>
                <a:gd name="connsiteY488" fmla="*/ 2903792 h 4068534"/>
                <a:gd name="connsiteX489" fmla="*/ 7009588 w 12182652"/>
                <a:gd name="connsiteY489" fmla="*/ 2896071 h 4068534"/>
                <a:gd name="connsiteX490" fmla="*/ 7012839 w 12182652"/>
                <a:gd name="connsiteY490" fmla="*/ 2883066 h 4068534"/>
                <a:gd name="connsiteX491" fmla="*/ 7013245 w 12182652"/>
                <a:gd name="connsiteY491" fmla="*/ 2881440 h 4068534"/>
                <a:gd name="connsiteX492" fmla="*/ 7018935 w 12182652"/>
                <a:gd name="connsiteY492" fmla="*/ 2855024 h 4068534"/>
                <a:gd name="connsiteX493" fmla="*/ 7021780 w 12182652"/>
                <a:gd name="connsiteY493" fmla="*/ 2840394 h 4068534"/>
                <a:gd name="connsiteX494" fmla="*/ 7027063 w 12182652"/>
                <a:gd name="connsiteY494" fmla="*/ 2806663 h 4068534"/>
                <a:gd name="connsiteX495" fmla="*/ 7031127 w 12182652"/>
                <a:gd name="connsiteY495" fmla="*/ 2772119 h 4068534"/>
                <a:gd name="connsiteX496" fmla="*/ 7033972 w 12182652"/>
                <a:gd name="connsiteY496" fmla="*/ 2737168 h 4068534"/>
                <a:gd name="connsiteX497" fmla="*/ 7036004 w 12182652"/>
                <a:gd name="connsiteY497" fmla="*/ 2701812 h 4068534"/>
                <a:gd name="connsiteX498" fmla="*/ 7036410 w 12182652"/>
                <a:gd name="connsiteY498" fmla="*/ 2673364 h 4068534"/>
                <a:gd name="connsiteX499" fmla="*/ 7036410 w 12182652"/>
                <a:gd name="connsiteY499" fmla="*/ 2659140 h 4068534"/>
                <a:gd name="connsiteX500" fmla="*/ 7036410 w 12182652"/>
                <a:gd name="connsiteY500" fmla="*/ 2655888 h 4068534"/>
                <a:gd name="connsiteX501" fmla="*/ 7036004 w 12182652"/>
                <a:gd name="connsiteY501" fmla="*/ 2624189 h 4068534"/>
                <a:gd name="connsiteX502" fmla="*/ 7035597 w 12182652"/>
                <a:gd name="connsiteY502" fmla="*/ 2616874 h 4068534"/>
                <a:gd name="connsiteX503" fmla="*/ 7035191 w 12182652"/>
                <a:gd name="connsiteY503" fmla="*/ 2605088 h 4068534"/>
                <a:gd name="connsiteX504" fmla="*/ 7034784 w 12182652"/>
                <a:gd name="connsiteY504" fmla="*/ 2594522 h 4068534"/>
                <a:gd name="connsiteX505" fmla="*/ 7034378 w 12182652"/>
                <a:gd name="connsiteY505" fmla="*/ 2582736 h 4068534"/>
                <a:gd name="connsiteX506" fmla="*/ 7031127 w 12182652"/>
                <a:gd name="connsiteY506" fmla="*/ 2542503 h 4068534"/>
                <a:gd name="connsiteX507" fmla="*/ 7030720 w 12182652"/>
                <a:gd name="connsiteY507" fmla="*/ 2539252 h 4068534"/>
                <a:gd name="connsiteX508" fmla="*/ 7029908 w 12182652"/>
                <a:gd name="connsiteY508" fmla="*/ 2533156 h 4068534"/>
                <a:gd name="connsiteX509" fmla="*/ 7026250 w 12182652"/>
                <a:gd name="connsiteY509" fmla="*/ 2501863 h 4068534"/>
                <a:gd name="connsiteX510" fmla="*/ 7025031 w 12182652"/>
                <a:gd name="connsiteY510" fmla="*/ 2493328 h 4068534"/>
                <a:gd name="connsiteX511" fmla="*/ 7023405 w 12182652"/>
                <a:gd name="connsiteY511" fmla="*/ 2482356 h 4068534"/>
                <a:gd name="connsiteX512" fmla="*/ 7019748 w 12182652"/>
                <a:gd name="connsiteY512" fmla="*/ 2457972 h 4068534"/>
                <a:gd name="connsiteX513" fmla="*/ 7018122 w 12182652"/>
                <a:gd name="connsiteY513" fmla="*/ 2448624 h 4068534"/>
                <a:gd name="connsiteX514" fmla="*/ 7011213 w 12182652"/>
                <a:gd name="connsiteY514" fmla="*/ 2410016 h 4068534"/>
                <a:gd name="connsiteX515" fmla="*/ 7007149 w 12182652"/>
                <a:gd name="connsiteY515" fmla="*/ 2390916 h 4068534"/>
                <a:gd name="connsiteX516" fmla="*/ 7000647 w 12182652"/>
                <a:gd name="connsiteY516" fmla="*/ 2360842 h 4068534"/>
                <a:gd name="connsiteX517" fmla="*/ 7000240 w 12182652"/>
                <a:gd name="connsiteY517" fmla="*/ 2359623 h 4068534"/>
                <a:gd name="connsiteX518" fmla="*/ 6944564 w 12182652"/>
                <a:gd name="connsiteY518" fmla="*/ 2161706 h 4068534"/>
                <a:gd name="connsiteX519" fmla="*/ 6868973 w 12182652"/>
                <a:gd name="connsiteY519" fmla="*/ 1966228 h 4068534"/>
                <a:gd name="connsiteX520" fmla="*/ 6778346 w 12182652"/>
                <a:gd name="connsiteY520" fmla="*/ 1732547 h 4068534"/>
                <a:gd name="connsiteX521" fmla="*/ 6712509 w 12182652"/>
                <a:gd name="connsiteY521" fmla="*/ 1486675 h 4068534"/>
                <a:gd name="connsiteX522" fmla="*/ 6706820 w 12182652"/>
                <a:gd name="connsiteY522" fmla="*/ 1457415 h 4068534"/>
                <a:gd name="connsiteX523" fmla="*/ 6705600 w 12182652"/>
                <a:gd name="connsiteY523" fmla="*/ 1450912 h 4068534"/>
                <a:gd name="connsiteX524" fmla="*/ 6703975 w 12182652"/>
                <a:gd name="connsiteY524" fmla="*/ 1441971 h 4068534"/>
                <a:gd name="connsiteX525" fmla="*/ 6700317 w 12182652"/>
                <a:gd name="connsiteY525" fmla="*/ 1420026 h 4068534"/>
                <a:gd name="connsiteX526" fmla="*/ 6699911 w 12182652"/>
                <a:gd name="connsiteY526" fmla="*/ 1416775 h 4068534"/>
                <a:gd name="connsiteX527" fmla="*/ 6692596 w 12182652"/>
                <a:gd name="connsiteY527" fmla="*/ 1367600 h 4068534"/>
                <a:gd name="connsiteX528" fmla="*/ 6686906 w 12182652"/>
                <a:gd name="connsiteY528" fmla="*/ 1318019 h 4068534"/>
                <a:gd name="connsiteX529" fmla="*/ 6684468 w 12182652"/>
                <a:gd name="connsiteY529" fmla="*/ 1290791 h 4068534"/>
                <a:gd name="connsiteX530" fmla="*/ 6682029 w 12182652"/>
                <a:gd name="connsiteY530" fmla="*/ 1252995 h 4068534"/>
                <a:gd name="connsiteX531" fmla="*/ 6682029 w 12182652"/>
                <a:gd name="connsiteY531" fmla="*/ 1252183 h 4068534"/>
                <a:gd name="connsiteX532" fmla="*/ 6681623 w 12182652"/>
                <a:gd name="connsiteY532" fmla="*/ 1244461 h 4068534"/>
                <a:gd name="connsiteX533" fmla="*/ 6680404 w 12182652"/>
                <a:gd name="connsiteY533" fmla="*/ 1219671 h 4068534"/>
                <a:gd name="connsiteX534" fmla="*/ 6682029 w 12182652"/>
                <a:gd name="connsiteY534" fmla="*/ 1085559 h 4068534"/>
                <a:gd name="connsiteX535" fmla="*/ 6682029 w 12182652"/>
                <a:gd name="connsiteY535" fmla="*/ 1083120 h 4068534"/>
                <a:gd name="connsiteX536" fmla="*/ 6698285 w 12182652"/>
                <a:gd name="connsiteY536" fmla="*/ 946163 h 4068534"/>
                <a:gd name="connsiteX537" fmla="*/ 6731610 w 12182652"/>
                <a:gd name="connsiteY537" fmla="*/ 807581 h 4068534"/>
                <a:gd name="connsiteX538" fmla="*/ 6732016 w 12182652"/>
                <a:gd name="connsiteY538" fmla="*/ 806768 h 4068534"/>
                <a:gd name="connsiteX539" fmla="*/ 6783223 w 12182652"/>
                <a:gd name="connsiteY539" fmla="*/ 671437 h 4068534"/>
                <a:gd name="connsiteX540" fmla="*/ 6938468 w 12182652"/>
                <a:gd name="connsiteY540" fmla="*/ 426784 h 4068534"/>
                <a:gd name="connsiteX541" fmla="*/ 7151421 w 12182652"/>
                <a:gd name="connsiteY541" fmla="*/ 234151 h 4068534"/>
                <a:gd name="connsiteX542" fmla="*/ 7398512 w 12182652"/>
                <a:gd name="connsiteY542" fmla="*/ 101664 h 4068534"/>
                <a:gd name="connsiteX543" fmla="*/ 7659828 w 12182652"/>
                <a:gd name="connsiteY543" fmla="*/ 26074 h 4068534"/>
                <a:gd name="connsiteX544" fmla="*/ 7660640 w 12182652"/>
                <a:gd name="connsiteY544" fmla="*/ 26074 h 4068534"/>
                <a:gd name="connsiteX545" fmla="*/ 7927239 w 12182652"/>
                <a:gd name="connsiteY545" fmla="*/ 64 h 4068534"/>
                <a:gd name="connsiteX546" fmla="*/ 7927645 w 12182652"/>
                <a:gd name="connsiteY546" fmla="*/ 64 h 4068534"/>
                <a:gd name="connsiteX547" fmla="*/ 8193431 w 12182652"/>
                <a:gd name="connsiteY547" fmla="*/ 20384 h 4068534"/>
                <a:gd name="connsiteX548" fmla="*/ 8194244 w 12182652"/>
                <a:gd name="connsiteY548" fmla="*/ 20384 h 4068534"/>
                <a:gd name="connsiteX549" fmla="*/ 8453933 w 12182652"/>
                <a:gd name="connsiteY549" fmla="*/ 85815 h 4068534"/>
                <a:gd name="connsiteX550" fmla="*/ 8454745 w 12182652"/>
                <a:gd name="connsiteY550" fmla="*/ 86221 h 4068534"/>
                <a:gd name="connsiteX551" fmla="*/ 8701431 w 12182652"/>
                <a:gd name="connsiteY551" fmla="*/ 199607 h 4068534"/>
                <a:gd name="connsiteX552" fmla="*/ 8701837 w 12182652"/>
                <a:gd name="connsiteY552" fmla="*/ 200013 h 4068534"/>
                <a:gd name="connsiteX553" fmla="*/ 8924951 w 12182652"/>
                <a:gd name="connsiteY553" fmla="*/ 364199 h 4068534"/>
                <a:gd name="connsiteX554" fmla="*/ 9108643 w 12182652"/>
                <a:gd name="connsiteY554" fmla="*/ 579184 h 4068534"/>
                <a:gd name="connsiteX555" fmla="*/ 9235440 w 12182652"/>
                <a:gd name="connsiteY555" fmla="*/ 833184 h 4068534"/>
                <a:gd name="connsiteX556" fmla="*/ 9274455 w 12182652"/>
                <a:gd name="connsiteY556" fmla="*/ 969328 h 4068534"/>
                <a:gd name="connsiteX557" fmla="*/ 9275267 w 12182652"/>
                <a:gd name="connsiteY557" fmla="*/ 973392 h 4068534"/>
                <a:gd name="connsiteX558" fmla="*/ 9276893 w 12182652"/>
                <a:gd name="connsiteY558" fmla="*/ 979895 h 4068534"/>
                <a:gd name="connsiteX559" fmla="*/ 9282583 w 12182652"/>
                <a:gd name="connsiteY559" fmla="*/ 1007936 h 4068534"/>
                <a:gd name="connsiteX560" fmla="*/ 9288679 w 12182652"/>
                <a:gd name="connsiteY560" fmla="*/ 1042887 h 4068534"/>
                <a:gd name="connsiteX561" fmla="*/ 9290304 w 12182652"/>
                <a:gd name="connsiteY561" fmla="*/ 1053047 h 4068534"/>
                <a:gd name="connsiteX562" fmla="*/ 9297619 w 12182652"/>
                <a:gd name="connsiteY562" fmla="*/ 1107911 h 4068534"/>
                <a:gd name="connsiteX563" fmla="*/ 9302496 w 12182652"/>
                <a:gd name="connsiteY563" fmla="*/ 1159117 h 4068534"/>
                <a:gd name="connsiteX564" fmla="*/ 9303309 w 12182652"/>
                <a:gd name="connsiteY564" fmla="*/ 1172122 h 4068534"/>
                <a:gd name="connsiteX565" fmla="*/ 9303715 w 12182652"/>
                <a:gd name="connsiteY565" fmla="*/ 1181469 h 4068534"/>
                <a:gd name="connsiteX566" fmla="*/ 9304121 w 12182652"/>
                <a:gd name="connsiteY566" fmla="*/ 1195287 h 4068534"/>
                <a:gd name="connsiteX567" fmla="*/ 9305341 w 12182652"/>
                <a:gd name="connsiteY567" fmla="*/ 1245680 h 4068534"/>
                <a:gd name="connsiteX568" fmla="*/ 9304935 w 12182652"/>
                <a:gd name="connsiteY568" fmla="*/ 1300951 h 4068534"/>
                <a:gd name="connsiteX569" fmla="*/ 9304528 w 12182652"/>
                <a:gd name="connsiteY569" fmla="*/ 1311111 h 4068534"/>
                <a:gd name="connsiteX570" fmla="*/ 9303309 w 12182652"/>
                <a:gd name="connsiteY570" fmla="*/ 1336714 h 4068534"/>
                <a:gd name="connsiteX571" fmla="*/ 9302903 w 12182652"/>
                <a:gd name="connsiteY571" fmla="*/ 1344842 h 4068534"/>
                <a:gd name="connsiteX572" fmla="*/ 9302903 w 12182652"/>
                <a:gd name="connsiteY572" fmla="*/ 1345248 h 4068534"/>
                <a:gd name="connsiteX573" fmla="*/ 9300057 w 12182652"/>
                <a:gd name="connsiteY573" fmla="*/ 1383043 h 4068534"/>
                <a:gd name="connsiteX574" fmla="*/ 9296807 w 12182652"/>
                <a:gd name="connsiteY574" fmla="*/ 1417181 h 4068534"/>
                <a:gd name="connsiteX575" fmla="*/ 9290711 w 12182652"/>
                <a:gd name="connsiteY575" fmla="*/ 1466355 h 4068534"/>
                <a:gd name="connsiteX576" fmla="*/ 9283395 w 12182652"/>
                <a:gd name="connsiteY576" fmla="*/ 1514311 h 4068534"/>
                <a:gd name="connsiteX577" fmla="*/ 9257385 w 12182652"/>
                <a:gd name="connsiteY577" fmla="*/ 1641107 h 4068534"/>
                <a:gd name="connsiteX578" fmla="*/ 9182201 w 12182652"/>
                <a:gd name="connsiteY578" fmla="*/ 1886167 h 4068534"/>
                <a:gd name="connsiteX579" fmla="*/ 9181389 w 12182652"/>
                <a:gd name="connsiteY579" fmla="*/ 1888199 h 4068534"/>
                <a:gd name="connsiteX580" fmla="*/ 9141155 w 12182652"/>
                <a:gd name="connsiteY580" fmla="*/ 1993050 h 4068534"/>
                <a:gd name="connsiteX581" fmla="*/ 9122867 w 12182652"/>
                <a:gd name="connsiteY581" fmla="*/ 2043850 h 4068534"/>
                <a:gd name="connsiteX582" fmla="*/ 9112301 w 12182652"/>
                <a:gd name="connsiteY582" fmla="*/ 2074736 h 4068534"/>
                <a:gd name="connsiteX583" fmla="*/ 9105799 w 12182652"/>
                <a:gd name="connsiteY583" fmla="*/ 2093837 h 4068534"/>
                <a:gd name="connsiteX584" fmla="*/ 9012327 w 12182652"/>
                <a:gd name="connsiteY584" fmla="*/ 2496173 h 4068534"/>
                <a:gd name="connsiteX585" fmla="*/ 9000541 w 12182652"/>
                <a:gd name="connsiteY585" fmla="*/ 2694903 h 4068534"/>
                <a:gd name="connsiteX586" fmla="*/ 9000541 w 12182652"/>
                <a:gd name="connsiteY586" fmla="*/ 2695309 h 4068534"/>
                <a:gd name="connsiteX587" fmla="*/ 9017609 w 12182652"/>
                <a:gd name="connsiteY587" fmla="*/ 2885911 h 4068534"/>
                <a:gd name="connsiteX588" fmla="*/ 9037523 w 12182652"/>
                <a:gd name="connsiteY588" fmla="*/ 2976132 h 4068534"/>
                <a:gd name="connsiteX589" fmla="*/ 9041181 w 12182652"/>
                <a:gd name="connsiteY589" fmla="*/ 2989136 h 4068534"/>
                <a:gd name="connsiteX590" fmla="*/ 9044025 w 12182652"/>
                <a:gd name="connsiteY590" fmla="*/ 2998890 h 4068534"/>
                <a:gd name="connsiteX591" fmla="*/ 9047277 w 12182652"/>
                <a:gd name="connsiteY591" fmla="*/ 3009050 h 4068534"/>
                <a:gd name="connsiteX592" fmla="*/ 9050935 w 12182652"/>
                <a:gd name="connsiteY592" fmla="*/ 3021242 h 4068534"/>
                <a:gd name="connsiteX593" fmla="*/ 9053779 w 12182652"/>
                <a:gd name="connsiteY593" fmla="*/ 3029776 h 4068534"/>
                <a:gd name="connsiteX594" fmla="*/ 9065565 w 12182652"/>
                <a:gd name="connsiteY594" fmla="*/ 3062695 h 4068534"/>
                <a:gd name="connsiteX595" fmla="*/ 9068003 w 12182652"/>
                <a:gd name="connsiteY595" fmla="*/ 3068791 h 4068534"/>
                <a:gd name="connsiteX596" fmla="*/ 9080195 w 12182652"/>
                <a:gd name="connsiteY596" fmla="*/ 3098052 h 4068534"/>
                <a:gd name="connsiteX597" fmla="*/ 9084259 w 12182652"/>
                <a:gd name="connsiteY597" fmla="*/ 3107805 h 4068534"/>
                <a:gd name="connsiteX598" fmla="*/ 9087104 w 12182652"/>
                <a:gd name="connsiteY598" fmla="*/ 3113901 h 4068534"/>
                <a:gd name="connsiteX599" fmla="*/ 9102547 w 12182652"/>
                <a:gd name="connsiteY599" fmla="*/ 3146007 h 4068534"/>
                <a:gd name="connsiteX600" fmla="*/ 9103767 w 12182652"/>
                <a:gd name="connsiteY600" fmla="*/ 3148445 h 4068534"/>
                <a:gd name="connsiteX601" fmla="*/ 9148064 w 12182652"/>
                <a:gd name="connsiteY601" fmla="*/ 3225255 h 4068534"/>
                <a:gd name="connsiteX602" fmla="*/ 9148471 w 12182652"/>
                <a:gd name="connsiteY602" fmla="*/ 3225661 h 4068534"/>
                <a:gd name="connsiteX603" fmla="*/ 9201709 w 12182652"/>
                <a:gd name="connsiteY603" fmla="*/ 3298000 h 4068534"/>
                <a:gd name="connsiteX604" fmla="*/ 9263481 w 12182652"/>
                <a:gd name="connsiteY604" fmla="*/ 3364244 h 4068534"/>
                <a:gd name="connsiteX605" fmla="*/ 9263888 w 12182652"/>
                <a:gd name="connsiteY605" fmla="*/ 3364650 h 4068534"/>
                <a:gd name="connsiteX606" fmla="*/ 9331351 w 12182652"/>
                <a:gd name="connsiteY606" fmla="*/ 3422765 h 4068534"/>
                <a:gd name="connsiteX607" fmla="*/ 9404909 w 12182652"/>
                <a:gd name="connsiteY607" fmla="*/ 3473565 h 4068534"/>
                <a:gd name="connsiteX608" fmla="*/ 9405721 w 12182652"/>
                <a:gd name="connsiteY608" fmla="*/ 3473972 h 4068534"/>
                <a:gd name="connsiteX609" fmla="*/ 9571533 w 12182652"/>
                <a:gd name="connsiteY609" fmla="*/ 3554032 h 4068534"/>
                <a:gd name="connsiteX610" fmla="*/ 9572345 w 12182652"/>
                <a:gd name="connsiteY610" fmla="*/ 3554439 h 4068534"/>
                <a:gd name="connsiteX611" fmla="*/ 9753193 w 12182652"/>
                <a:gd name="connsiteY611" fmla="*/ 3602394 h 4068534"/>
                <a:gd name="connsiteX612" fmla="*/ 10129520 w 12182652"/>
                <a:gd name="connsiteY612" fmla="*/ 3599143 h 4068534"/>
                <a:gd name="connsiteX613" fmla="*/ 10220553 w 12182652"/>
                <a:gd name="connsiteY613" fmla="*/ 3577604 h 4068534"/>
                <a:gd name="connsiteX614" fmla="*/ 10309149 w 12182652"/>
                <a:gd name="connsiteY614" fmla="*/ 3547530 h 4068534"/>
                <a:gd name="connsiteX615" fmla="*/ 10309555 w 12182652"/>
                <a:gd name="connsiteY615" fmla="*/ 3547530 h 4068534"/>
                <a:gd name="connsiteX616" fmla="*/ 10471303 w 12182652"/>
                <a:gd name="connsiteY616" fmla="*/ 3464218 h 4068534"/>
                <a:gd name="connsiteX617" fmla="*/ 10607040 w 12182652"/>
                <a:gd name="connsiteY617" fmla="*/ 3351239 h 4068534"/>
                <a:gd name="connsiteX618" fmla="*/ 10710265 w 12182652"/>
                <a:gd name="connsiteY618" fmla="*/ 3211844 h 4068534"/>
                <a:gd name="connsiteX619" fmla="*/ 10748467 w 12182652"/>
                <a:gd name="connsiteY619" fmla="*/ 3132596 h 4068534"/>
                <a:gd name="connsiteX620" fmla="*/ 10748873 w 12182652"/>
                <a:gd name="connsiteY620" fmla="*/ 3132189 h 4068534"/>
                <a:gd name="connsiteX621" fmla="*/ 10777321 w 12182652"/>
                <a:gd name="connsiteY621" fmla="*/ 3048877 h 4068534"/>
                <a:gd name="connsiteX622" fmla="*/ 10777321 w 12182652"/>
                <a:gd name="connsiteY622" fmla="*/ 3048471 h 4068534"/>
                <a:gd name="connsiteX623" fmla="*/ 10796423 w 12182652"/>
                <a:gd name="connsiteY623" fmla="*/ 2961908 h 4068534"/>
                <a:gd name="connsiteX624" fmla="*/ 10796829 w 12182652"/>
                <a:gd name="connsiteY624" fmla="*/ 2960688 h 4068534"/>
                <a:gd name="connsiteX625" fmla="*/ 10806989 w 12182652"/>
                <a:gd name="connsiteY625" fmla="*/ 2871280 h 4068534"/>
                <a:gd name="connsiteX626" fmla="*/ 10808208 w 12182652"/>
                <a:gd name="connsiteY626" fmla="*/ 2847709 h 4068534"/>
                <a:gd name="connsiteX627" fmla="*/ 10809021 w 12182652"/>
                <a:gd name="connsiteY627" fmla="*/ 2812352 h 4068534"/>
                <a:gd name="connsiteX628" fmla="*/ 10808615 w 12182652"/>
                <a:gd name="connsiteY628" fmla="*/ 2776589 h 4068534"/>
                <a:gd name="connsiteX629" fmla="*/ 10806989 w 12182652"/>
                <a:gd name="connsiteY629" fmla="*/ 2740826 h 4068534"/>
                <a:gd name="connsiteX630" fmla="*/ 10804144 w 12182652"/>
                <a:gd name="connsiteY630" fmla="*/ 2704656 h 4068534"/>
                <a:gd name="connsiteX631" fmla="*/ 10801299 w 12182652"/>
                <a:gd name="connsiteY631" fmla="*/ 2679460 h 4068534"/>
                <a:gd name="connsiteX632" fmla="*/ 10765536 w 12182652"/>
                <a:gd name="connsiteY632" fmla="*/ 2485607 h 4068534"/>
                <a:gd name="connsiteX633" fmla="*/ 10704169 w 12182652"/>
                <a:gd name="connsiteY633" fmla="*/ 2290535 h 4068534"/>
                <a:gd name="connsiteX634" fmla="*/ 10695229 w 12182652"/>
                <a:gd name="connsiteY634" fmla="*/ 2267370 h 4068534"/>
                <a:gd name="connsiteX635" fmla="*/ 10663123 w 12182652"/>
                <a:gd name="connsiteY635" fmla="*/ 2186090 h 4068534"/>
                <a:gd name="connsiteX636" fmla="*/ 10655808 w 12182652"/>
                <a:gd name="connsiteY636" fmla="*/ 2167802 h 4068534"/>
                <a:gd name="connsiteX637" fmla="*/ 10641584 w 12182652"/>
                <a:gd name="connsiteY637" fmla="*/ 2130820 h 4068534"/>
                <a:gd name="connsiteX638" fmla="*/ 10639959 w 12182652"/>
                <a:gd name="connsiteY638" fmla="*/ 2126756 h 4068534"/>
                <a:gd name="connsiteX639" fmla="*/ 10610697 w 12182652"/>
                <a:gd name="connsiteY639" fmla="*/ 2045069 h 4068534"/>
                <a:gd name="connsiteX640" fmla="*/ 10602569 w 12182652"/>
                <a:gd name="connsiteY640" fmla="*/ 2021092 h 4068534"/>
                <a:gd name="connsiteX641" fmla="*/ 10600131 w 12182652"/>
                <a:gd name="connsiteY641" fmla="*/ 2013370 h 4068534"/>
                <a:gd name="connsiteX642" fmla="*/ 10599725 w 12182652"/>
                <a:gd name="connsiteY642" fmla="*/ 2012151 h 4068534"/>
                <a:gd name="connsiteX643" fmla="*/ 10582656 w 12182652"/>
                <a:gd name="connsiteY643" fmla="*/ 1958912 h 4068534"/>
                <a:gd name="connsiteX644" fmla="*/ 10574121 w 12182652"/>
                <a:gd name="connsiteY644" fmla="*/ 1930871 h 4068534"/>
                <a:gd name="connsiteX645" fmla="*/ 10572496 w 12182652"/>
                <a:gd name="connsiteY645" fmla="*/ 1924775 h 4068534"/>
                <a:gd name="connsiteX646" fmla="*/ 10572089 w 12182652"/>
                <a:gd name="connsiteY646" fmla="*/ 1922743 h 4068534"/>
                <a:gd name="connsiteX647" fmla="*/ 10561523 w 12182652"/>
                <a:gd name="connsiteY647" fmla="*/ 1886167 h 4068534"/>
                <a:gd name="connsiteX648" fmla="*/ 10546487 w 12182652"/>
                <a:gd name="connsiteY648" fmla="*/ 1830490 h 4068534"/>
                <a:gd name="connsiteX649" fmla="*/ 10531856 w 12182652"/>
                <a:gd name="connsiteY649" fmla="*/ 1771562 h 4068534"/>
                <a:gd name="connsiteX650" fmla="*/ 10523321 w 12182652"/>
                <a:gd name="connsiteY650" fmla="*/ 1731735 h 4068534"/>
                <a:gd name="connsiteX651" fmla="*/ 10519257 w 12182652"/>
                <a:gd name="connsiteY651" fmla="*/ 1713040 h 4068534"/>
                <a:gd name="connsiteX652" fmla="*/ 10518851 w 12182652"/>
                <a:gd name="connsiteY652" fmla="*/ 1711008 h 4068534"/>
                <a:gd name="connsiteX653" fmla="*/ 10517225 w 12182652"/>
                <a:gd name="connsiteY653" fmla="*/ 1703287 h 4068534"/>
                <a:gd name="connsiteX654" fmla="*/ 10511943 w 12182652"/>
                <a:gd name="connsiteY654" fmla="*/ 1678090 h 4068534"/>
                <a:gd name="connsiteX655" fmla="*/ 10511536 w 12182652"/>
                <a:gd name="connsiteY655" fmla="*/ 1676058 h 4068534"/>
                <a:gd name="connsiteX656" fmla="*/ 10498125 w 12182652"/>
                <a:gd name="connsiteY656" fmla="*/ 1596403 h 4068534"/>
                <a:gd name="connsiteX657" fmla="*/ 10488371 w 12182652"/>
                <a:gd name="connsiteY657" fmla="*/ 1520407 h 4068534"/>
                <a:gd name="connsiteX658" fmla="*/ 10482681 w 12182652"/>
                <a:gd name="connsiteY658" fmla="*/ 1454163 h 4068534"/>
                <a:gd name="connsiteX659" fmla="*/ 10481463 w 12182652"/>
                <a:gd name="connsiteY659" fmla="*/ 1436688 h 4068534"/>
                <a:gd name="connsiteX660" fmla="*/ 10480649 w 12182652"/>
                <a:gd name="connsiteY660" fmla="*/ 1419619 h 4068534"/>
                <a:gd name="connsiteX661" fmla="*/ 10478617 w 12182652"/>
                <a:gd name="connsiteY661" fmla="*/ 1364349 h 4068534"/>
                <a:gd name="connsiteX662" fmla="*/ 10479024 w 12182652"/>
                <a:gd name="connsiteY662" fmla="*/ 1322490 h 4068534"/>
                <a:gd name="connsiteX663" fmla="*/ 10507879 w 12182652"/>
                <a:gd name="connsiteY663" fmla="*/ 1050608 h 4068534"/>
                <a:gd name="connsiteX664" fmla="*/ 10598099 w 12182652"/>
                <a:gd name="connsiteY664" fmla="*/ 783603 h 4068534"/>
                <a:gd name="connsiteX665" fmla="*/ 10599319 w 12182652"/>
                <a:gd name="connsiteY665" fmla="*/ 781165 h 4068534"/>
                <a:gd name="connsiteX666" fmla="*/ 10606633 w 12182652"/>
                <a:gd name="connsiteY666" fmla="*/ 765722 h 4068534"/>
                <a:gd name="connsiteX667" fmla="*/ 10609072 w 12182652"/>
                <a:gd name="connsiteY667" fmla="*/ 760845 h 4068534"/>
                <a:gd name="connsiteX668" fmla="*/ 10628579 w 12182652"/>
                <a:gd name="connsiteY668" fmla="*/ 724675 h 4068534"/>
                <a:gd name="connsiteX669" fmla="*/ 10641584 w 12182652"/>
                <a:gd name="connsiteY669" fmla="*/ 701511 h 4068534"/>
                <a:gd name="connsiteX670" fmla="*/ 10651337 w 12182652"/>
                <a:gd name="connsiteY670" fmla="*/ 685661 h 4068534"/>
                <a:gd name="connsiteX671" fmla="*/ 10654995 w 12182652"/>
                <a:gd name="connsiteY671" fmla="*/ 679565 h 4068534"/>
                <a:gd name="connsiteX672" fmla="*/ 10670032 w 12182652"/>
                <a:gd name="connsiteY672" fmla="*/ 655587 h 4068534"/>
                <a:gd name="connsiteX673" fmla="*/ 10670845 w 12182652"/>
                <a:gd name="connsiteY673" fmla="*/ 654368 h 4068534"/>
                <a:gd name="connsiteX674" fmla="*/ 10756595 w 12182652"/>
                <a:gd name="connsiteY674" fmla="*/ 540576 h 4068534"/>
                <a:gd name="connsiteX675" fmla="*/ 10761065 w 12182652"/>
                <a:gd name="connsiteY675" fmla="*/ 535699 h 4068534"/>
                <a:gd name="connsiteX676" fmla="*/ 10780167 w 12182652"/>
                <a:gd name="connsiteY676" fmla="*/ 513754 h 4068534"/>
                <a:gd name="connsiteX677" fmla="*/ 10781385 w 12182652"/>
                <a:gd name="connsiteY677" fmla="*/ 512535 h 4068534"/>
                <a:gd name="connsiteX678" fmla="*/ 10814711 w 12182652"/>
                <a:gd name="connsiteY678" fmla="*/ 477178 h 4068534"/>
                <a:gd name="connsiteX679" fmla="*/ 10852099 w 12182652"/>
                <a:gd name="connsiteY679" fmla="*/ 441415 h 4068534"/>
                <a:gd name="connsiteX680" fmla="*/ 10871607 w 12182652"/>
                <a:gd name="connsiteY680" fmla="*/ 423939 h 4068534"/>
                <a:gd name="connsiteX681" fmla="*/ 10877296 w 12182652"/>
                <a:gd name="connsiteY681" fmla="*/ 418656 h 4068534"/>
                <a:gd name="connsiteX682" fmla="*/ 10880547 w 12182652"/>
                <a:gd name="connsiteY682" fmla="*/ 415811 h 4068534"/>
                <a:gd name="connsiteX683" fmla="*/ 10884611 w 12182652"/>
                <a:gd name="connsiteY683" fmla="*/ 412154 h 4068534"/>
                <a:gd name="connsiteX684" fmla="*/ 10909808 w 12182652"/>
                <a:gd name="connsiteY684" fmla="*/ 391021 h 4068534"/>
                <a:gd name="connsiteX685" fmla="*/ 10918749 w 12182652"/>
                <a:gd name="connsiteY685" fmla="*/ 384112 h 4068534"/>
                <a:gd name="connsiteX686" fmla="*/ 10962640 w 12182652"/>
                <a:gd name="connsiteY686" fmla="*/ 350381 h 4068534"/>
                <a:gd name="connsiteX687" fmla="*/ 10968736 w 12182652"/>
                <a:gd name="connsiteY687" fmla="*/ 345911 h 4068534"/>
                <a:gd name="connsiteX688" fmla="*/ 10987024 w 12182652"/>
                <a:gd name="connsiteY688" fmla="*/ 332499 h 4068534"/>
                <a:gd name="connsiteX689" fmla="*/ 10991495 w 12182652"/>
                <a:gd name="connsiteY689" fmla="*/ 329248 h 4068534"/>
                <a:gd name="connsiteX690" fmla="*/ 11033760 w 12182652"/>
                <a:gd name="connsiteY690" fmla="*/ 300800 h 4068534"/>
                <a:gd name="connsiteX691" fmla="*/ 11072775 w 12182652"/>
                <a:gd name="connsiteY691" fmla="*/ 276416 h 4068534"/>
                <a:gd name="connsiteX692" fmla="*/ 11094313 w 12182652"/>
                <a:gd name="connsiteY692" fmla="*/ 263818 h 4068534"/>
                <a:gd name="connsiteX693" fmla="*/ 11101629 w 12182652"/>
                <a:gd name="connsiteY693" fmla="*/ 259754 h 4068534"/>
                <a:gd name="connsiteX694" fmla="*/ 11104067 w 12182652"/>
                <a:gd name="connsiteY694" fmla="*/ 258535 h 4068534"/>
                <a:gd name="connsiteX695" fmla="*/ 11109757 w 12182652"/>
                <a:gd name="connsiteY695" fmla="*/ 255283 h 4068534"/>
                <a:gd name="connsiteX696" fmla="*/ 11135767 w 12182652"/>
                <a:gd name="connsiteY696" fmla="*/ 241059 h 4068534"/>
                <a:gd name="connsiteX697" fmla="*/ 11143895 w 12182652"/>
                <a:gd name="connsiteY697" fmla="*/ 236589 h 4068534"/>
                <a:gd name="connsiteX698" fmla="*/ 11192256 w 12182652"/>
                <a:gd name="connsiteY698" fmla="*/ 211799 h 4068534"/>
                <a:gd name="connsiteX699" fmla="*/ 11310112 w 12182652"/>
                <a:gd name="connsiteY699" fmla="*/ 159373 h 4068534"/>
                <a:gd name="connsiteX700" fmla="*/ 11314989 w 12182652"/>
                <a:gd name="connsiteY700" fmla="*/ 157341 h 4068534"/>
                <a:gd name="connsiteX701" fmla="*/ 11360505 w 12182652"/>
                <a:gd name="connsiteY701" fmla="*/ 139866 h 4068534"/>
                <a:gd name="connsiteX702" fmla="*/ 11406023 w 12182652"/>
                <a:gd name="connsiteY702" fmla="*/ 123610 h 4068534"/>
                <a:gd name="connsiteX703" fmla="*/ 11432032 w 12182652"/>
                <a:gd name="connsiteY703" fmla="*/ 115075 h 4068534"/>
                <a:gd name="connsiteX704" fmla="*/ 11475111 w 12182652"/>
                <a:gd name="connsiteY704" fmla="*/ 101664 h 4068534"/>
                <a:gd name="connsiteX705" fmla="*/ 11491367 w 12182652"/>
                <a:gd name="connsiteY705" fmla="*/ 96787 h 4068534"/>
                <a:gd name="connsiteX706" fmla="*/ 11497463 w 12182652"/>
                <a:gd name="connsiteY706" fmla="*/ 95162 h 4068534"/>
                <a:gd name="connsiteX707" fmla="*/ 11543385 w 12182652"/>
                <a:gd name="connsiteY707" fmla="*/ 82563 h 4068534"/>
                <a:gd name="connsiteX708" fmla="*/ 11556391 w 12182652"/>
                <a:gd name="connsiteY708" fmla="*/ 79312 h 4068534"/>
                <a:gd name="connsiteX709" fmla="*/ 11679123 w 12182652"/>
                <a:gd name="connsiteY709" fmla="*/ 51271 h 4068534"/>
                <a:gd name="connsiteX710" fmla="*/ 11680343 w 12182652"/>
                <a:gd name="connsiteY710" fmla="*/ 50864 h 4068534"/>
                <a:gd name="connsiteX711" fmla="*/ 11928653 w 12182652"/>
                <a:gd name="connsiteY711" fmla="*/ 13475 h 4068534"/>
                <a:gd name="connsiteX712" fmla="*/ 12182653 w 12182652"/>
                <a:gd name="connsiteY712" fmla="*/ 877 h 4068534"/>
                <a:gd name="connsiteX713" fmla="*/ 12177776 w 12182652"/>
                <a:gd name="connsiteY713" fmla="*/ 451981 h 4068534"/>
                <a:gd name="connsiteX714" fmla="*/ 11973763 w 12182652"/>
                <a:gd name="connsiteY714" fmla="*/ 462547 h 4068534"/>
                <a:gd name="connsiteX715" fmla="*/ 11769344 w 12182652"/>
                <a:gd name="connsiteY715" fmla="*/ 493434 h 4068534"/>
                <a:gd name="connsiteX716" fmla="*/ 11670183 w 12182652"/>
                <a:gd name="connsiteY716" fmla="*/ 516192 h 4068534"/>
                <a:gd name="connsiteX717" fmla="*/ 11644985 w 12182652"/>
                <a:gd name="connsiteY717" fmla="*/ 522695 h 4068534"/>
                <a:gd name="connsiteX718" fmla="*/ 11620601 w 12182652"/>
                <a:gd name="connsiteY718" fmla="*/ 529603 h 4068534"/>
                <a:gd name="connsiteX719" fmla="*/ 11603127 w 12182652"/>
                <a:gd name="connsiteY719" fmla="*/ 534887 h 4068534"/>
                <a:gd name="connsiteX720" fmla="*/ 11574679 w 12182652"/>
                <a:gd name="connsiteY720" fmla="*/ 543827 h 4068534"/>
                <a:gd name="connsiteX721" fmla="*/ 11572647 w 12182652"/>
                <a:gd name="connsiteY721" fmla="*/ 544640 h 4068534"/>
                <a:gd name="connsiteX722" fmla="*/ 11547856 w 12182652"/>
                <a:gd name="connsiteY722" fmla="*/ 552768 h 4068534"/>
                <a:gd name="connsiteX723" fmla="*/ 11512499 w 12182652"/>
                <a:gd name="connsiteY723" fmla="*/ 565367 h 4068534"/>
                <a:gd name="connsiteX724" fmla="*/ 11477549 w 12182652"/>
                <a:gd name="connsiteY724" fmla="*/ 578778 h 4068534"/>
                <a:gd name="connsiteX725" fmla="*/ 11390173 w 12182652"/>
                <a:gd name="connsiteY725" fmla="*/ 617386 h 4068534"/>
                <a:gd name="connsiteX726" fmla="*/ 11385296 w 12182652"/>
                <a:gd name="connsiteY726" fmla="*/ 619824 h 4068534"/>
                <a:gd name="connsiteX727" fmla="*/ 11353597 w 12182652"/>
                <a:gd name="connsiteY727" fmla="*/ 636080 h 4068534"/>
                <a:gd name="connsiteX728" fmla="*/ 11340185 w 12182652"/>
                <a:gd name="connsiteY728" fmla="*/ 642989 h 4068534"/>
                <a:gd name="connsiteX729" fmla="*/ 11333277 w 12182652"/>
                <a:gd name="connsiteY729" fmla="*/ 647053 h 4068534"/>
                <a:gd name="connsiteX730" fmla="*/ 11325149 w 12182652"/>
                <a:gd name="connsiteY730" fmla="*/ 651930 h 4068534"/>
                <a:gd name="connsiteX731" fmla="*/ 11315801 w 12182652"/>
                <a:gd name="connsiteY731" fmla="*/ 657213 h 4068534"/>
                <a:gd name="connsiteX732" fmla="*/ 11306048 w 12182652"/>
                <a:gd name="connsiteY732" fmla="*/ 662903 h 4068534"/>
                <a:gd name="connsiteX733" fmla="*/ 11274755 w 12182652"/>
                <a:gd name="connsiteY733" fmla="*/ 682410 h 4068534"/>
                <a:gd name="connsiteX734" fmla="*/ 11245088 w 12182652"/>
                <a:gd name="connsiteY734" fmla="*/ 702323 h 4068534"/>
                <a:gd name="connsiteX735" fmla="*/ 11235335 w 12182652"/>
                <a:gd name="connsiteY735" fmla="*/ 709639 h 4068534"/>
                <a:gd name="connsiteX736" fmla="*/ 11226393 w 12182652"/>
                <a:gd name="connsiteY736" fmla="*/ 716547 h 4068534"/>
                <a:gd name="connsiteX737" fmla="*/ 11223549 w 12182652"/>
                <a:gd name="connsiteY737" fmla="*/ 718579 h 4068534"/>
                <a:gd name="connsiteX738" fmla="*/ 11200791 w 12182652"/>
                <a:gd name="connsiteY738" fmla="*/ 736461 h 4068534"/>
                <a:gd name="connsiteX739" fmla="*/ 11188599 w 12182652"/>
                <a:gd name="connsiteY739" fmla="*/ 746215 h 4068534"/>
                <a:gd name="connsiteX740" fmla="*/ 11186973 w 12182652"/>
                <a:gd name="connsiteY740" fmla="*/ 747434 h 4068534"/>
                <a:gd name="connsiteX741" fmla="*/ 11183315 w 12182652"/>
                <a:gd name="connsiteY741" fmla="*/ 750685 h 4068534"/>
                <a:gd name="connsiteX742" fmla="*/ 11174781 w 12182652"/>
                <a:gd name="connsiteY742" fmla="*/ 758000 h 4068534"/>
                <a:gd name="connsiteX743" fmla="*/ 11166653 w 12182652"/>
                <a:gd name="connsiteY743" fmla="*/ 764909 h 4068534"/>
                <a:gd name="connsiteX744" fmla="*/ 11159337 w 12182652"/>
                <a:gd name="connsiteY744" fmla="*/ 771005 h 4068534"/>
                <a:gd name="connsiteX745" fmla="*/ 11133735 w 12182652"/>
                <a:gd name="connsiteY745" fmla="*/ 795389 h 4068534"/>
                <a:gd name="connsiteX746" fmla="*/ 11108944 w 12182652"/>
                <a:gd name="connsiteY746" fmla="*/ 821399 h 4068534"/>
                <a:gd name="connsiteX747" fmla="*/ 11104067 w 12182652"/>
                <a:gd name="connsiteY747" fmla="*/ 827088 h 4068534"/>
                <a:gd name="connsiteX748" fmla="*/ 11095533 w 12182652"/>
                <a:gd name="connsiteY748" fmla="*/ 837248 h 4068534"/>
                <a:gd name="connsiteX749" fmla="*/ 11044327 w 12182652"/>
                <a:gd name="connsiteY749" fmla="*/ 905930 h 4068534"/>
                <a:gd name="connsiteX750" fmla="*/ 11039856 w 12182652"/>
                <a:gd name="connsiteY750" fmla="*/ 913245 h 4068534"/>
                <a:gd name="connsiteX751" fmla="*/ 11033760 w 12182652"/>
                <a:gd name="connsiteY751" fmla="*/ 923405 h 4068534"/>
                <a:gd name="connsiteX752" fmla="*/ 11025225 w 12182652"/>
                <a:gd name="connsiteY752" fmla="*/ 937223 h 4068534"/>
                <a:gd name="connsiteX753" fmla="*/ 11007344 w 12182652"/>
                <a:gd name="connsiteY753" fmla="*/ 970547 h 4068534"/>
                <a:gd name="connsiteX754" fmla="*/ 11004093 w 12182652"/>
                <a:gd name="connsiteY754" fmla="*/ 977050 h 4068534"/>
                <a:gd name="connsiteX755" fmla="*/ 11003687 w 12182652"/>
                <a:gd name="connsiteY755" fmla="*/ 978269 h 4068534"/>
                <a:gd name="connsiteX756" fmla="*/ 10948009 w 12182652"/>
                <a:gd name="connsiteY756" fmla="*/ 1143674 h 4068534"/>
                <a:gd name="connsiteX757" fmla="*/ 10928909 w 12182652"/>
                <a:gd name="connsiteY757" fmla="*/ 1326960 h 4068534"/>
                <a:gd name="connsiteX758" fmla="*/ 10928503 w 12182652"/>
                <a:gd name="connsiteY758" fmla="*/ 1357034 h 4068534"/>
                <a:gd name="connsiteX759" fmla="*/ 10930941 w 12182652"/>
                <a:gd name="connsiteY759" fmla="*/ 1414743 h 4068534"/>
                <a:gd name="connsiteX760" fmla="*/ 10931347 w 12182652"/>
                <a:gd name="connsiteY760" fmla="*/ 1420839 h 4068534"/>
                <a:gd name="connsiteX761" fmla="*/ 10935817 w 12182652"/>
                <a:gd name="connsiteY761" fmla="*/ 1472858 h 4068534"/>
                <a:gd name="connsiteX762" fmla="*/ 10943539 w 12182652"/>
                <a:gd name="connsiteY762" fmla="*/ 1534631 h 4068534"/>
                <a:gd name="connsiteX763" fmla="*/ 10954512 w 12182652"/>
                <a:gd name="connsiteY763" fmla="*/ 1599248 h 4068534"/>
                <a:gd name="connsiteX764" fmla="*/ 10956544 w 12182652"/>
                <a:gd name="connsiteY764" fmla="*/ 1609408 h 4068534"/>
                <a:gd name="connsiteX765" fmla="*/ 10958983 w 12182652"/>
                <a:gd name="connsiteY765" fmla="*/ 1620381 h 4068534"/>
                <a:gd name="connsiteX766" fmla="*/ 10963047 w 12182652"/>
                <a:gd name="connsiteY766" fmla="*/ 1640295 h 4068534"/>
                <a:gd name="connsiteX767" fmla="*/ 10969549 w 12182652"/>
                <a:gd name="connsiteY767" fmla="*/ 1670368 h 4068534"/>
                <a:gd name="connsiteX768" fmla="*/ 10983367 w 12182652"/>
                <a:gd name="connsiteY768" fmla="*/ 1726858 h 4068534"/>
                <a:gd name="connsiteX769" fmla="*/ 10992713 w 12182652"/>
                <a:gd name="connsiteY769" fmla="*/ 1761808 h 4068534"/>
                <a:gd name="connsiteX770" fmla="*/ 11003280 w 12182652"/>
                <a:gd name="connsiteY770" fmla="*/ 1797978 h 4068534"/>
                <a:gd name="connsiteX771" fmla="*/ 11006531 w 12182652"/>
                <a:gd name="connsiteY771" fmla="*/ 1808951 h 4068534"/>
                <a:gd name="connsiteX772" fmla="*/ 11008563 w 12182652"/>
                <a:gd name="connsiteY772" fmla="*/ 1815859 h 4068534"/>
                <a:gd name="connsiteX773" fmla="*/ 11009783 w 12182652"/>
                <a:gd name="connsiteY773" fmla="*/ 1819111 h 4068534"/>
                <a:gd name="connsiteX774" fmla="*/ 11027257 w 12182652"/>
                <a:gd name="connsiteY774" fmla="*/ 1873162 h 4068534"/>
                <a:gd name="connsiteX775" fmla="*/ 11030915 w 12182652"/>
                <a:gd name="connsiteY775" fmla="*/ 1884135 h 4068534"/>
                <a:gd name="connsiteX776" fmla="*/ 11034573 w 12182652"/>
                <a:gd name="connsiteY776" fmla="*/ 1894701 h 4068534"/>
                <a:gd name="connsiteX777" fmla="*/ 11062615 w 12182652"/>
                <a:gd name="connsiteY777" fmla="*/ 1973136 h 4068534"/>
                <a:gd name="connsiteX778" fmla="*/ 11074400 w 12182652"/>
                <a:gd name="connsiteY778" fmla="*/ 2002804 h 4068534"/>
                <a:gd name="connsiteX779" fmla="*/ 11082121 w 12182652"/>
                <a:gd name="connsiteY779" fmla="*/ 2022311 h 4068534"/>
                <a:gd name="connsiteX780" fmla="*/ 11120323 w 12182652"/>
                <a:gd name="connsiteY780" fmla="*/ 2119440 h 4068534"/>
                <a:gd name="connsiteX781" fmla="*/ 11125200 w 12182652"/>
                <a:gd name="connsiteY781" fmla="*/ 2132852 h 4068534"/>
                <a:gd name="connsiteX782" fmla="*/ 11201197 w 12182652"/>
                <a:gd name="connsiteY782" fmla="*/ 2374253 h 4068534"/>
                <a:gd name="connsiteX783" fmla="*/ 11248339 w 12182652"/>
                <a:gd name="connsiteY783" fmla="*/ 2631098 h 4068534"/>
                <a:gd name="connsiteX784" fmla="*/ 11251997 w 12182652"/>
                <a:gd name="connsiteY784" fmla="*/ 2666861 h 4068534"/>
                <a:gd name="connsiteX785" fmla="*/ 11255655 w 12182652"/>
                <a:gd name="connsiteY785" fmla="*/ 2716442 h 4068534"/>
                <a:gd name="connsiteX786" fmla="*/ 11257687 w 12182652"/>
                <a:gd name="connsiteY786" fmla="*/ 2766836 h 4068534"/>
                <a:gd name="connsiteX787" fmla="*/ 11258093 w 12182652"/>
                <a:gd name="connsiteY787" fmla="*/ 2813572 h 4068534"/>
                <a:gd name="connsiteX788" fmla="*/ 11256873 w 12182652"/>
                <a:gd name="connsiteY788" fmla="*/ 2868029 h 4068534"/>
                <a:gd name="connsiteX789" fmla="*/ 11255248 w 12182652"/>
                <a:gd name="connsiteY789" fmla="*/ 2899322 h 4068534"/>
                <a:gd name="connsiteX790" fmla="*/ 11239399 w 12182652"/>
                <a:gd name="connsiteY790" fmla="*/ 3036279 h 4068534"/>
                <a:gd name="connsiteX791" fmla="*/ 11208919 w 12182652"/>
                <a:gd name="connsiteY791" fmla="*/ 3172829 h 4068534"/>
                <a:gd name="connsiteX792" fmla="*/ 11162995 w 12182652"/>
                <a:gd name="connsiteY792" fmla="*/ 3305722 h 4068534"/>
                <a:gd name="connsiteX793" fmla="*/ 11101629 w 12182652"/>
                <a:gd name="connsiteY793" fmla="*/ 3431706 h 4068534"/>
                <a:gd name="connsiteX794" fmla="*/ 11101223 w 12182652"/>
                <a:gd name="connsiteY794" fmla="*/ 3432519 h 4068534"/>
                <a:gd name="connsiteX795" fmla="*/ 10932567 w 12182652"/>
                <a:gd name="connsiteY795" fmla="*/ 3660509 h 4068534"/>
                <a:gd name="connsiteX796" fmla="*/ 10932160 w 12182652"/>
                <a:gd name="connsiteY796" fmla="*/ 3661322 h 4068534"/>
                <a:gd name="connsiteX797" fmla="*/ 10716768 w 12182652"/>
                <a:gd name="connsiteY797" fmla="*/ 3840951 h 4068534"/>
                <a:gd name="connsiteX798" fmla="*/ 10472115 w 12182652"/>
                <a:gd name="connsiteY798" fmla="*/ 3967341 h 4068534"/>
                <a:gd name="connsiteX799" fmla="*/ 10344099 w 12182652"/>
                <a:gd name="connsiteY799" fmla="*/ 4010826 h 4068534"/>
                <a:gd name="connsiteX800" fmla="*/ 10343287 w 12182652"/>
                <a:gd name="connsiteY800" fmla="*/ 4010826 h 4068534"/>
                <a:gd name="connsiteX801" fmla="*/ 10212019 w 12182652"/>
                <a:gd name="connsiteY801" fmla="*/ 4041712 h 4068534"/>
                <a:gd name="connsiteX802" fmla="*/ 9935667 w 12182652"/>
                <a:gd name="connsiteY802" fmla="*/ 4068535 h 4068534"/>
                <a:gd name="connsiteX803" fmla="*/ 816051 w 12182652"/>
                <a:gd name="connsiteY803" fmla="*/ 1096938 h 4068534"/>
                <a:gd name="connsiteX804" fmla="*/ 816051 w 12182652"/>
                <a:gd name="connsiteY804" fmla="*/ 1096938 h 4068534"/>
                <a:gd name="connsiteX805" fmla="*/ 816051 w 12182652"/>
                <a:gd name="connsiteY805" fmla="*/ 1096938 h 4068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</a:cxnLst>
              <a:rect l="l" t="t" r="r" b="b"/>
              <a:pathLst>
                <a:path w="12182652" h="4068534">
                  <a:moveTo>
                    <a:pt x="9935667" y="4068535"/>
                  </a:moveTo>
                  <a:cubicBezTo>
                    <a:pt x="9850729" y="4068535"/>
                    <a:pt x="9765792" y="4061220"/>
                    <a:pt x="9681261" y="4046996"/>
                  </a:cubicBezTo>
                  <a:lnTo>
                    <a:pt x="9680855" y="4046996"/>
                  </a:lnTo>
                  <a:cubicBezTo>
                    <a:pt x="9589821" y="4031552"/>
                    <a:pt x="9502039" y="4007981"/>
                    <a:pt x="9419539" y="3977501"/>
                  </a:cubicBezTo>
                  <a:cubicBezTo>
                    <a:pt x="9334601" y="3946615"/>
                    <a:pt x="9251696" y="3906381"/>
                    <a:pt x="9174073" y="3858832"/>
                  </a:cubicBezTo>
                  <a:cubicBezTo>
                    <a:pt x="9135872" y="3835668"/>
                    <a:pt x="9098483" y="3810064"/>
                    <a:pt x="9059875" y="3779991"/>
                  </a:cubicBezTo>
                  <a:lnTo>
                    <a:pt x="9059063" y="3779584"/>
                  </a:lnTo>
                  <a:cubicBezTo>
                    <a:pt x="9019641" y="3749104"/>
                    <a:pt x="8985097" y="3719031"/>
                    <a:pt x="8953399" y="3688551"/>
                  </a:cubicBezTo>
                  <a:cubicBezTo>
                    <a:pt x="8920480" y="3656445"/>
                    <a:pt x="8888781" y="3622714"/>
                    <a:pt x="8859113" y="3587357"/>
                  </a:cubicBezTo>
                  <a:cubicBezTo>
                    <a:pt x="8830259" y="3552813"/>
                    <a:pt x="8803031" y="3516237"/>
                    <a:pt x="8775801" y="3475191"/>
                  </a:cubicBezTo>
                  <a:cubicBezTo>
                    <a:pt x="8751417" y="3438208"/>
                    <a:pt x="8728253" y="3399194"/>
                    <a:pt x="8705901" y="3355303"/>
                  </a:cubicBezTo>
                  <a:cubicBezTo>
                    <a:pt x="8696147" y="3336608"/>
                    <a:pt x="8688019" y="3319133"/>
                    <a:pt x="8681111" y="3303690"/>
                  </a:cubicBezTo>
                  <a:lnTo>
                    <a:pt x="8673795" y="3287028"/>
                  </a:lnTo>
                  <a:cubicBezTo>
                    <a:pt x="8672169" y="3283370"/>
                    <a:pt x="8670544" y="3279306"/>
                    <a:pt x="8668919" y="3275648"/>
                  </a:cubicBezTo>
                  <a:cubicBezTo>
                    <a:pt x="8662823" y="3261424"/>
                    <a:pt x="8655913" y="3245168"/>
                    <a:pt x="8649005" y="3226880"/>
                  </a:cubicBezTo>
                  <a:cubicBezTo>
                    <a:pt x="8641689" y="3208186"/>
                    <a:pt x="8635593" y="3191117"/>
                    <a:pt x="8630311" y="3175674"/>
                  </a:cubicBezTo>
                  <a:lnTo>
                    <a:pt x="8625840" y="3161856"/>
                  </a:lnTo>
                  <a:cubicBezTo>
                    <a:pt x="8623401" y="3154541"/>
                    <a:pt x="8621369" y="3147226"/>
                    <a:pt x="8618931" y="3139911"/>
                  </a:cubicBezTo>
                  <a:cubicBezTo>
                    <a:pt x="8618119" y="3137066"/>
                    <a:pt x="8617305" y="3134221"/>
                    <a:pt x="8616493" y="3131376"/>
                  </a:cubicBezTo>
                  <a:lnTo>
                    <a:pt x="8609991" y="3109431"/>
                  </a:lnTo>
                  <a:lnTo>
                    <a:pt x="8606739" y="3096832"/>
                  </a:lnTo>
                  <a:cubicBezTo>
                    <a:pt x="8592515" y="3046439"/>
                    <a:pt x="8583168" y="2998077"/>
                    <a:pt x="8577479" y="2965565"/>
                  </a:cubicBezTo>
                  <a:lnTo>
                    <a:pt x="8577072" y="2963533"/>
                  </a:lnTo>
                  <a:cubicBezTo>
                    <a:pt x="8562035" y="2875751"/>
                    <a:pt x="8554313" y="2786749"/>
                    <a:pt x="8553501" y="2698967"/>
                  </a:cubicBezTo>
                  <a:cubicBezTo>
                    <a:pt x="8552688" y="2614029"/>
                    <a:pt x="8557971" y="2527060"/>
                    <a:pt x="8568537" y="2440496"/>
                  </a:cubicBezTo>
                  <a:cubicBezTo>
                    <a:pt x="8588045" y="2284439"/>
                    <a:pt x="8626247" y="2119847"/>
                    <a:pt x="8681517" y="1951191"/>
                  </a:cubicBezTo>
                  <a:lnTo>
                    <a:pt x="8682329" y="1949159"/>
                  </a:lnTo>
                  <a:cubicBezTo>
                    <a:pt x="8684361" y="1943063"/>
                    <a:pt x="8686393" y="1936967"/>
                    <a:pt x="8688425" y="1930871"/>
                  </a:cubicBezTo>
                  <a:cubicBezTo>
                    <a:pt x="8692489" y="1918679"/>
                    <a:pt x="8696960" y="1906080"/>
                    <a:pt x="8701431" y="1893075"/>
                  </a:cubicBezTo>
                  <a:lnTo>
                    <a:pt x="8702243" y="1891043"/>
                  </a:lnTo>
                  <a:lnTo>
                    <a:pt x="8723376" y="1832928"/>
                  </a:lnTo>
                  <a:lnTo>
                    <a:pt x="8764016" y="1726858"/>
                  </a:lnTo>
                  <a:cubicBezTo>
                    <a:pt x="8787587" y="1663866"/>
                    <a:pt x="8807501" y="1599248"/>
                    <a:pt x="8822944" y="1535037"/>
                  </a:cubicBezTo>
                  <a:lnTo>
                    <a:pt x="8823351" y="1533818"/>
                  </a:lnTo>
                  <a:cubicBezTo>
                    <a:pt x="8829853" y="1507402"/>
                    <a:pt x="8835949" y="1478141"/>
                    <a:pt x="8842451" y="1439533"/>
                  </a:cubicBezTo>
                  <a:lnTo>
                    <a:pt x="8847735" y="1403363"/>
                  </a:lnTo>
                  <a:lnTo>
                    <a:pt x="8852205" y="1367194"/>
                  </a:lnTo>
                  <a:lnTo>
                    <a:pt x="8854643" y="1339152"/>
                  </a:lnTo>
                  <a:cubicBezTo>
                    <a:pt x="8855049" y="1334682"/>
                    <a:pt x="8855456" y="1328179"/>
                    <a:pt x="8855863" y="1321677"/>
                  </a:cubicBezTo>
                  <a:cubicBezTo>
                    <a:pt x="8855863" y="1317613"/>
                    <a:pt x="8856269" y="1313549"/>
                    <a:pt x="8856675" y="1309891"/>
                  </a:cubicBezTo>
                  <a:cubicBezTo>
                    <a:pt x="8857081" y="1305421"/>
                    <a:pt x="8857081" y="1301357"/>
                    <a:pt x="8857081" y="1298512"/>
                  </a:cubicBezTo>
                  <a:lnTo>
                    <a:pt x="8857488" y="1289165"/>
                  </a:lnTo>
                  <a:cubicBezTo>
                    <a:pt x="8857895" y="1275754"/>
                    <a:pt x="8858301" y="1262749"/>
                    <a:pt x="8857895" y="1252183"/>
                  </a:cubicBezTo>
                  <a:lnTo>
                    <a:pt x="8857895" y="1248931"/>
                  </a:lnTo>
                  <a:lnTo>
                    <a:pt x="8857895" y="1245680"/>
                  </a:lnTo>
                  <a:cubicBezTo>
                    <a:pt x="8857895" y="1237552"/>
                    <a:pt x="8857488" y="1226579"/>
                    <a:pt x="8857081" y="1215200"/>
                  </a:cubicBezTo>
                  <a:cubicBezTo>
                    <a:pt x="8857081" y="1211136"/>
                    <a:pt x="8856675" y="1207072"/>
                    <a:pt x="8856675" y="1203415"/>
                  </a:cubicBezTo>
                  <a:cubicBezTo>
                    <a:pt x="8856269" y="1199757"/>
                    <a:pt x="8856269" y="1196099"/>
                    <a:pt x="8855863" y="1192442"/>
                  </a:cubicBezTo>
                  <a:cubicBezTo>
                    <a:pt x="8855049" y="1180656"/>
                    <a:pt x="8854237" y="1169683"/>
                    <a:pt x="8853017" y="1161149"/>
                  </a:cubicBezTo>
                  <a:lnTo>
                    <a:pt x="8852205" y="1154647"/>
                  </a:lnTo>
                  <a:cubicBezTo>
                    <a:pt x="8851392" y="1145299"/>
                    <a:pt x="8849360" y="1133107"/>
                    <a:pt x="8847735" y="1120509"/>
                  </a:cubicBezTo>
                  <a:lnTo>
                    <a:pt x="8846515" y="1113194"/>
                  </a:lnTo>
                  <a:lnTo>
                    <a:pt x="8841639" y="1086371"/>
                  </a:lnTo>
                  <a:cubicBezTo>
                    <a:pt x="8841232" y="1083933"/>
                    <a:pt x="8840419" y="1081495"/>
                    <a:pt x="8840013" y="1079463"/>
                  </a:cubicBezTo>
                  <a:cubicBezTo>
                    <a:pt x="8839200" y="1075805"/>
                    <a:pt x="8838387" y="1072147"/>
                    <a:pt x="8837575" y="1068490"/>
                  </a:cubicBezTo>
                  <a:cubicBezTo>
                    <a:pt x="8830665" y="1037603"/>
                    <a:pt x="8822537" y="1010375"/>
                    <a:pt x="8814003" y="985584"/>
                  </a:cubicBezTo>
                  <a:cubicBezTo>
                    <a:pt x="8793683" y="928688"/>
                    <a:pt x="8767673" y="876669"/>
                    <a:pt x="8737193" y="830746"/>
                  </a:cubicBezTo>
                  <a:lnTo>
                    <a:pt x="8736787" y="830339"/>
                  </a:lnTo>
                  <a:cubicBezTo>
                    <a:pt x="8704275" y="781165"/>
                    <a:pt x="8666073" y="736461"/>
                    <a:pt x="8623401" y="697447"/>
                  </a:cubicBezTo>
                  <a:cubicBezTo>
                    <a:pt x="8579511" y="657213"/>
                    <a:pt x="8530743" y="621043"/>
                    <a:pt x="8477911" y="590563"/>
                  </a:cubicBezTo>
                  <a:cubicBezTo>
                    <a:pt x="8425485" y="560083"/>
                    <a:pt x="8368589" y="534074"/>
                    <a:pt x="8308848" y="512941"/>
                  </a:cubicBezTo>
                  <a:cubicBezTo>
                    <a:pt x="8249920" y="492621"/>
                    <a:pt x="8187741" y="476771"/>
                    <a:pt x="8125156" y="466611"/>
                  </a:cubicBezTo>
                  <a:cubicBezTo>
                    <a:pt x="8062164" y="456451"/>
                    <a:pt x="7997952" y="451575"/>
                    <a:pt x="7934960" y="452387"/>
                  </a:cubicBezTo>
                  <a:cubicBezTo>
                    <a:pt x="7871156" y="453200"/>
                    <a:pt x="7807757" y="459296"/>
                    <a:pt x="7746797" y="470675"/>
                  </a:cubicBezTo>
                  <a:cubicBezTo>
                    <a:pt x="7684618" y="482461"/>
                    <a:pt x="7624471" y="499936"/>
                    <a:pt x="7568794" y="522288"/>
                  </a:cubicBezTo>
                  <a:cubicBezTo>
                    <a:pt x="7512711" y="544640"/>
                    <a:pt x="7459879" y="572682"/>
                    <a:pt x="7411924" y="606007"/>
                  </a:cubicBezTo>
                  <a:cubicBezTo>
                    <a:pt x="7363562" y="639738"/>
                    <a:pt x="7321296" y="677939"/>
                    <a:pt x="7285940" y="719799"/>
                  </a:cubicBezTo>
                  <a:cubicBezTo>
                    <a:pt x="7249770" y="762471"/>
                    <a:pt x="7219696" y="810019"/>
                    <a:pt x="7196125" y="861226"/>
                  </a:cubicBezTo>
                  <a:lnTo>
                    <a:pt x="7195719" y="862039"/>
                  </a:lnTo>
                  <a:cubicBezTo>
                    <a:pt x="7185152" y="885203"/>
                    <a:pt x="7175399" y="910807"/>
                    <a:pt x="7166458" y="940067"/>
                  </a:cubicBezTo>
                  <a:cubicBezTo>
                    <a:pt x="7157517" y="969328"/>
                    <a:pt x="7150608" y="997776"/>
                    <a:pt x="7146138" y="1023786"/>
                  </a:cubicBezTo>
                  <a:cubicBezTo>
                    <a:pt x="7141261" y="1053453"/>
                    <a:pt x="7137604" y="1083527"/>
                    <a:pt x="7135572" y="1113194"/>
                  </a:cubicBezTo>
                  <a:cubicBezTo>
                    <a:pt x="7133946" y="1145706"/>
                    <a:pt x="7133540" y="1176999"/>
                    <a:pt x="7134352" y="1206259"/>
                  </a:cubicBezTo>
                  <a:lnTo>
                    <a:pt x="7134352" y="1209104"/>
                  </a:lnTo>
                  <a:cubicBezTo>
                    <a:pt x="7134352" y="1211136"/>
                    <a:pt x="7134759" y="1215607"/>
                    <a:pt x="7134759" y="1219671"/>
                  </a:cubicBezTo>
                  <a:cubicBezTo>
                    <a:pt x="7135165" y="1223735"/>
                    <a:pt x="7135165" y="1227799"/>
                    <a:pt x="7135572" y="1231863"/>
                  </a:cubicBezTo>
                  <a:cubicBezTo>
                    <a:pt x="7135978" y="1238771"/>
                    <a:pt x="7136384" y="1245274"/>
                    <a:pt x="7136791" y="1249338"/>
                  </a:cubicBezTo>
                  <a:lnTo>
                    <a:pt x="7137197" y="1252183"/>
                  </a:lnTo>
                  <a:lnTo>
                    <a:pt x="7139229" y="1277379"/>
                  </a:lnTo>
                  <a:lnTo>
                    <a:pt x="7143293" y="1313549"/>
                  </a:lnTo>
                  <a:lnTo>
                    <a:pt x="7148576" y="1350531"/>
                  </a:lnTo>
                  <a:cubicBezTo>
                    <a:pt x="7149389" y="1355002"/>
                    <a:pt x="7150202" y="1359472"/>
                    <a:pt x="7151015" y="1363943"/>
                  </a:cubicBezTo>
                  <a:cubicBezTo>
                    <a:pt x="7151828" y="1367600"/>
                    <a:pt x="7152234" y="1370851"/>
                    <a:pt x="7153047" y="1374509"/>
                  </a:cubicBezTo>
                  <a:lnTo>
                    <a:pt x="7154266" y="1380199"/>
                  </a:lnTo>
                  <a:cubicBezTo>
                    <a:pt x="7155079" y="1385075"/>
                    <a:pt x="7155892" y="1390359"/>
                    <a:pt x="7156704" y="1393203"/>
                  </a:cubicBezTo>
                  <a:lnTo>
                    <a:pt x="7157517" y="1397267"/>
                  </a:lnTo>
                  <a:cubicBezTo>
                    <a:pt x="7170116" y="1460259"/>
                    <a:pt x="7187591" y="1526096"/>
                    <a:pt x="7209943" y="1592339"/>
                  </a:cubicBezTo>
                  <a:cubicBezTo>
                    <a:pt x="7229450" y="1651267"/>
                    <a:pt x="7254240" y="1714666"/>
                    <a:pt x="7285533" y="1786599"/>
                  </a:cubicBezTo>
                  <a:cubicBezTo>
                    <a:pt x="7318858" y="1862189"/>
                    <a:pt x="7348932" y="1940218"/>
                    <a:pt x="7375348" y="2018653"/>
                  </a:cubicBezTo>
                  <a:cubicBezTo>
                    <a:pt x="7402983" y="2100746"/>
                    <a:pt x="7426148" y="2182432"/>
                    <a:pt x="7444029" y="2261680"/>
                  </a:cubicBezTo>
                  <a:cubicBezTo>
                    <a:pt x="7447280" y="2276311"/>
                    <a:pt x="7450125" y="2290941"/>
                    <a:pt x="7452970" y="2303540"/>
                  </a:cubicBezTo>
                  <a:cubicBezTo>
                    <a:pt x="7454189" y="2309636"/>
                    <a:pt x="7455408" y="2315732"/>
                    <a:pt x="7456628" y="2321828"/>
                  </a:cubicBezTo>
                  <a:lnTo>
                    <a:pt x="7457440" y="2326704"/>
                  </a:lnTo>
                  <a:cubicBezTo>
                    <a:pt x="7460285" y="2342960"/>
                    <a:pt x="7463130" y="2358810"/>
                    <a:pt x="7465975" y="2373847"/>
                  </a:cubicBezTo>
                  <a:lnTo>
                    <a:pt x="7469226" y="2392135"/>
                  </a:lnTo>
                  <a:lnTo>
                    <a:pt x="7473696" y="2422208"/>
                  </a:lnTo>
                  <a:cubicBezTo>
                    <a:pt x="7474103" y="2424240"/>
                    <a:pt x="7474509" y="2426679"/>
                    <a:pt x="7474509" y="2428711"/>
                  </a:cubicBezTo>
                  <a:cubicBezTo>
                    <a:pt x="7475728" y="2436432"/>
                    <a:pt x="7476948" y="2445780"/>
                    <a:pt x="7478167" y="2457159"/>
                  </a:cubicBezTo>
                  <a:lnTo>
                    <a:pt x="7481824" y="2488858"/>
                  </a:lnTo>
                  <a:cubicBezTo>
                    <a:pt x="7482231" y="2493735"/>
                    <a:pt x="7483044" y="2498612"/>
                    <a:pt x="7483450" y="2503488"/>
                  </a:cubicBezTo>
                  <a:lnTo>
                    <a:pt x="7484669" y="2519744"/>
                  </a:lnTo>
                  <a:lnTo>
                    <a:pt x="7487108" y="2550224"/>
                  </a:lnTo>
                  <a:cubicBezTo>
                    <a:pt x="7487920" y="2559165"/>
                    <a:pt x="7488327" y="2567293"/>
                    <a:pt x="7488327" y="2574608"/>
                  </a:cubicBezTo>
                  <a:cubicBezTo>
                    <a:pt x="7488327" y="2577453"/>
                    <a:pt x="7488733" y="2580298"/>
                    <a:pt x="7488733" y="2583143"/>
                  </a:cubicBezTo>
                  <a:lnTo>
                    <a:pt x="7488733" y="2586800"/>
                  </a:lnTo>
                  <a:cubicBezTo>
                    <a:pt x="7488733" y="2589239"/>
                    <a:pt x="7489140" y="2591271"/>
                    <a:pt x="7489140" y="2593709"/>
                  </a:cubicBezTo>
                  <a:cubicBezTo>
                    <a:pt x="7489546" y="2601024"/>
                    <a:pt x="7489952" y="2610778"/>
                    <a:pt x="7489952" y="2621751"/>
                  </a:cubicBezTo>
                  <a:lnTo>
                    <a:pt x="7490359" y="2648167"/>
                  </a:lnTo>
                  <a:cubicBezTo>
                    <a:pt x="7490765" y="2661172"/>
                    <a:pt x="7490359" y="2672957"/>
                    <a:pt x="7490359" y="2682304"/>
                  </a:cubicBezTo>
                  <a:lnTo>
                    <a:pt x="7489546" y="2721725"/>
                  </a:lnTo>
                  <a:lnTo>
                    <a:pt x="7486701" y="2772525"/>
                  </a:lnTo>
                  <a:lnTo>
                    <a:pt x="7482231" y="2823325"/>
                  </a:lnTo>
                  <a:lnTo>
                    <a:pt x="7475728" y="2874125"/>
                  </a:lnTo>
                  <a:lnTo>
                    <a:pt x="7468007" y="2921674"/>
                  </a:lnTo>
                  <a:lnTo>
                    <a:pt x="7467194" y="2926551"/>
                  </a:lnTo>
                  <a:cubicBezTo>
                    <a:pt x="7466381" y="2931428"/>
                    <a:pt x="7465162" y="2936304"/>
                    <a:pt x="7464349" y="2941181"/>
                  </a:cubicBezTo>
                  <a:cubicBezTo>
                    <a:pt x="7461504" y="2956218"/>
                    <a:pt x="7458253" y="2972880"/>
                    <a:pt x="7453376" y="2991981"/>
                  </a:cubicBezTo>
                  <a:cubicBezTo>
                    <a:pt x="7452970" y="2994013"/>
                    <a:pt x="7452564" y="2996045"/>
                    <a:pt x="7451751" y="2998077"/>
                  </a:cubicBezTo>
                  <a:cubicBezTo>
                    <a:pt x="7450125" y="3005392"/>
                    <a:pt x="7447687" y="3014740"/>
                    <a:pt x="7444842" y="3025712"/>
                  </a:cubicBezTo>
                  <a:lnTo>
                    <a:pt x="7437527" y="3052128"/>
                  </a:lnTo>
                  <a:cubicBezTo>
                    <a:pt x="7434682" y="3063508"/>
                    <a:pt x="7431431" y="3072855"/>
                    <a:pt x="7428992" y="3080170"/>
                  </a:cubicBezTo>
                  <a:cubicBezTo>
                    <a:pt x="7428180" y="3082202"/>
                    <a:pt x="7427773" y="3084234"/>
                    <a:pt x="7426960" y="3086672"/>
                  </a:cubicBezTo>
                  <a:lnTo>
                    <a:pt x="7421677" y="3102928"/>
                  </a:lnTo>
                  <a:cubicBezTo>
                    <a:pt x="7419239" y="3110244"/>
                    <a:pt x="7417207" y="3116340"/>
                    <a:pt x="7415581" y="3120404"/>
                  </a:cubicBezTo>
                  <a:lnTo>
                    <a:pt x="7413956" y="3124874"/>
                  </a:lnTo>
                  <a:cubicBezTo>
                    <a:pt x="7413143" y="3127719"/>
                    <a:pt x="7411924" y="3130564"/>
                    <a:pt x="7411111" y="3133408"/>
                  </a:cubicBezTo>
                  <a:cubicBezTo>
                    <a:pt x="7408672" y="3140317"/>
                    <a:pt x="7406234" y="3147632"/>
                    <a:pt x="7403389" y="3154541"/>
                  </a:cubicBezTo>
                  <a:lnTo>
                    <a:pt x="7401357" y="3159418"/>
                  </a:lnTo>
                  <a:lnTo>
                    <a:pt x="7389165" y="3189898"/>
                  </a:lnTo>
                  <a:cubicBezTo>
                    <a:pt x="7369252" y="3237040"/>
                    <a:pt x="7348932" y="3278493"/>
                    <a:pt x="7327392" y="3316288"/>
                  </a:cubicBezTo>
                  <a:cubicBezTo>
                    <a:pt x="7303821" y="3357741"/>
                    <a:pt x="7278624" y="3397162"/>
                    <a:pt x="7252208" y="3433738"/>
                  </a:cubicBezTo>
                  <a:lnTo>
                    <a:pt x="7251396" y="3434957"/>
                  </a:lnTo>
                  <a:cubicBezTo>
                    <a:pt x="7224167" y="3472346"/>
                    <a:pt x="7194500" y="3508109"/>
                    <a:pt x="7163207" y="3542247"/>
                  </a:cubicBezTo>
                  <a:cubicBezTo>
                    <a:pt x="7133133" y="3575165"/>
                    <a:pt x="7100215" y="3606864"/>
                    <a:pt x="7062420" y="3639376"/>
                  </a:cubicBezTo>
                  <a:cubicBezTo>
                    <a:pt x="7029095" y="3668231"/>
                    <a:pt x="6992112" y="3697085"/>
                    <a:pt x="6952285" y="3724720"/>
                  </a:cubicBezTo>
                  <a:cubicBezTo>
                    <a:pt x="6880352" y="3774708"/>
                    <a:pt x="6800292" y="3819412"/>
                    <a:pt x="6714135" y="3857207"/>
                  </a:cubicBezTo>
                  <a:lnTo>
                    <a:pt x="6713728" y="3857207"/>
                  </a:lnTo>
                  <a:cubicBezTo>
                    <a:pt x="6554420" y="3926701"/>
                    <a:pt x="6380887" y="3968967"/>
                    <a:pt x="6198007" y="3983191"/>
                  </a:cubicBezTo>
                  <a:cubicBezTo>
                    <a:pt x="6020410" y="3997008"/>
                    <a:pt x="5843626" y="3983191"/>
                    <a:pt x="5672938" y="3942551"/>
                  </a:cubicBezTo>
                  <a:cubicBezTo>
                    <a:pt x="5490871" y="3899066"/>
                    <a:pt x="5325060" y="3826727"/>
                    <a:pt x="5179975" y="3727565"/>
                  </a:cubicBezTo>
                  <a:cubicBezTo>
                    <a:pt x="5103572" y="3675546"/>
                    <a:pt x="5032452" y="3614586"/>
                    <a:pt x="4968647" y="3546311"/>
                  </a:cubicBezTo>
                  <a:lnTo>
                    <a:pt x="4967428" y="3544685"/>
                  </a:lnTo>
                  <a:cubicBezTo>
                    <a:pt x="4901997" y="3473159"/>
                    <a:pt x="4846320" y="3396349"/>
                    <a:pt x="4802429" y="3316695"/>
                  </a:cubicBezTo>
                  <a:cubicBezTo>
                    <a:pt x="4791456" y="3297594"/>
                    <a:pt x="4782516" y="3279306"/>
                    <a:pt x="4774794" y="3263456"/>
                  </a:cubicBezTo>
                  <a:lnTo>
                    <a:pt x="4767885" y="3248826"/>
                  </a:lnTo>
                  <a:lnTo>
                    <a:pt x="4756506" y="3223629"/>
                  </a:lnTo>
                  <a:cubicBezTo>
                    <a:pt x="4751629" y="3213063"/>
                    <a:pt x="4747972" y="3203309"/>
                    <a:pt x="4745127" y="3196400"/>
                  </a:cubicBezTo>
                  <a:cubicBezTo>
                    <a:pt x="4744314" y="3194368"/>
                    <a:pt x="4743501" y="3192336"/>
                    <a:pt x="4742688" y="3190304"/>
                  </a:cubicBezTo>
                  <a:lnTo>
                    <a:pt x="4741063" y="3186647"/>
                  </a:lnTo>
                  <a:cubicBezTo>
                    <a:pt x="4722368" y="3139504"/>
                    <a:pt x="4707738" y="3095207"/>
                    <a:pt x="4696359" y="3051722"/>
                  </a:cubicBezTo>
                  <a:cubicBezTo>
                    <a:pt x="4683760" y="3003767"/>
                    <a:pt x="4674413" y="2959469"/>
                    <a:pt x="4668317" y="2915578"/>
                  </a:cubicBezTo>
                  <a:lnTo>
                    <a:pt x="4666285" y="2901760"/>
                  </a:lnTo>
                  <a:cubicBezTo>
                    <a:pt x="4665066" y="2894445"/>
                    <a:pt x="4664660" y="2888349"/>
                    <a:pt x="4663847" y="2884285"/>
                  </a:cubicBezTo>
                  <a:lnTo>
                    <a:pt x="4659376" y="2843239"/>
                  </a:lnTo>
                  <a:lnTo>
                    <a:pt x="4656938" y="2810320"/>
                  </a:lnTo>
                  <a:cubicBezTo>
                    <a:pt x="4656532" y="2805037"/>
                    <a:pt x="4656125" y="2799754"/>
                    <a:pt x="4655719" y="2794471"/>
                  </a:cubicBezTo>
                  <a:lnTo>
                    <a:pt x="4654906" y="2779434"/>
                  </a:lnTo>
                  <a:cubicBezTo>
                    <a:pt x="4652468" y="2732698"/>
                    <a:pt x="4653280" y="2687588"/>
                    <a:pt x="4654906" y="2645728"/>
                  </a:cubicBezTo>
                  <a:lnTo>
                    <a:pt x="4655312" y="2639226"/>
                  </a:lnTo>
                  <a:lnTo>
                    <a:pt x="4658564" y="2588832"/>
                  </a:lnTo>
                  <a:lnTo>
                    <a:pt x="4663034" y="2543316"/>
                  </a:lnTo>
                  <a:cubicBezTo>
                    <a:pt x="4663847" y="2534375"/>
                    <a:pt x="4665066" y="2526653"/>
                    <a:pt x="4665879" y="2519744"/>
                  </a:cubicBezTo>
                  <a:cubicBezTo>
                    <a:pt x="4666285" y="2516900"/>
                    <a:pt x="4666692" y="2514055"/>
                    <a:pt x="4667098" y="2511210"/>
                  </a:cubicBezTo>
                  <a:lnTo>
                    <a:pt x="4667098" y="2509991"/>
                  </a:lnTo>
                  <a:cubicBezTo>
                    <a:pt x="4678477" y="2425460"/>
                    <a:pt x="4696359" y="2338896"/>
                    <a:pt x="4720743" y="2253959"/>
                  </a:cubicBezTo>
                  <a:cubicBezTo>
                    <a:pt x="4763415" y="2102778"/>
                    <a:pt x="4824375" y="1950378"/>
                    <a:pt x="4907280" y="1787818"/>
                  </a:cubicBezTo>
                  <a:cubicBezTo>
                    <a:pt x="4938573" y="1726045"/>
                    <a:pt x="4965802" y="1664272"/>
                    <a:pt x="4987341" y="1604125"/>
                  </a:cubicBezTo>
                  <a:cubicBezTo>
                    <a:pt x="5000346" y="1566736"/>
                    <a:pt x="5009287" y="1538288"/>
                    <a:pt x="5016196" y="1512685"/>
                  </a:cubicBezTo>
                  <a:lnTo>
                    <a:pt x="5017415" y="1508215"/>
                  </a:lnTo>
                  <a:cubicBezTo>
                    <a:pt x="5019853" y="1499274"/>
                    <a:pt x="5022698" y="1487895"/>
                    <a:pt x="5025543" y="1475703"/>
                  </a:cubicBezTo>
                  <a:cubicBezTo>
                    <a:pt x="5026356" y="1471639"/>
                    <a:pt x="5027575" y="1467575"/>
                    <a:pt x="5028388" y="1463511"/>
                  </a:cubicBezTo>
                  <a:cubicBezTo>
                    <a:pt x="5029200" y="1459447"/>
                    <a:pt x="5030013" y="1455789"/>
                    <a:pt x="5030826" y="1451725"/>
                  </a:cubicBezTo>
                  <a:cubicBezTo>
                    <a:pt x="5031639" y="1448067"/>
                    <a:pt x="5032452" y="1444410"/>
                    <a:pt x="5033264" y="1440752"/>
                  </a:cubicBezTo>
                  <a:lnTo>
                    <a:pt x="5035296" y="1430999"/>
                  </a:lnTo>
                  <a:lnTo>
                    <a:pt x="5037735" y="1417994"/>
                  </a:lnTo>
                  <a:cubicBezTo>
                    <a:pt x="5042612" y="1390359"/>
                    <a:pt x="5046676" y="1360285"/>
                    <a:pt x="5048708" y="1328992"/>
                  </a:cubicBezTo>
                  <a:lnTo>
                    <a:pt x="5048708" y="1326554"/>
                  </a:lnTo>
                  <a:cubicBezTo>
                    <a:pt x="5049520" y="1315987"/>
                    <a:pt x="5049927" y="1302983"/>
                    <a:pt x="5050333" y="1289165"/>
                  </a:cubicBezTo>
                  <a:lnTo>
                    <a:pt x="5050333" y="1285507"/>
                  </a:lnTo>
                  <a:lnTo>
                    <a:pt x="5050333" y="1259498"/>
                  </a:lnTo>
                  <a:lnTo>
                    <a:pt x="5050333" y="1258685"/>
                  </a:lnTo>
                  <a:cubicBezTo>
                    <a:pt x="5050333" y="1256247"/>
                    <a:pt x="5050333" y="1254215"/>
                    <a:pt x="5049927" y="1251776"/>
                  </a:cubicBezTo>
                  <a:cubicBezTo>
                    <a:pt x="5049927" y="1248119"/>
                    <a:pt x="5049520" y="1244055"/>
                    <a:pt x="5049520" y="1240397"/>
                  </a:cubicBezTo>
                  <a:cubicBezTo>
                    <a:pt x="5047895" y="1211949"/>
                    <a:pt x="5044644" y="1183907"/>
                    <a:pt x="5039767" y="1157491"/>
                  </a:cubicBezTo>
                  <a:cubicBezTo>
                    <a:pt x="5034890" y="1131482"/>
                    <a:pt x="5027981" y="1105066"/>
                    <a:pt x="5019040" y="1078243"/>
                  </a:cubicBezTo>
                  <a:cubicBezTo>
                    <a:pt x="5001565" y="1027037"/>
                    <a:pt x="4976775" y="978675"/>
                    <a:pt x="4945076" y="934378"/>
                  </a:cubicBezTo>
                  <a:cubicBezTo>
                    <a:pt x="4912970" y="889674"/>
                    <a:pt x="4873956" y="848627"/>
                    <a:pt x="4829252" y="812458"/>
                  </a:cubicBezTo>
                  <a:cubicBezTo>
                    <a:pt x="4784548" y="776288"/>
                    <a:pt x="4733748" y="744183"/>
                    <a:pt x="4678071" y="716954"/>
                  </a:cubicBezTo>
                  <a:cubicBezTo>
                    <a:pt x="4623613" y="690131"/>
                    <a:pt x="4565092" y="668186"/>
                    <a:pt x="4503725" y="651117"/>
                  </a:cubicBezTo>
                  <a:cubicBezTo>
                    <a:pt x="4381399" y="617386"/>
                    <a:pt x="4253383" y="603975"/>
                    <a:pt x="4122522" y="611696"/>
                  </a:cubicBezTo>
                  <a:cubicBezTo>
                    <a:pt x="4057904" y="615760"/>
                    <a:pt x="3994099" y="624701"/>
                    <a:pt x="3933546" y="638519"/>
                  </a:cubicBezTo>
                  <a:cubicBezTo>
                    <a:pt x="3870960" y="653149"/>
                    <a:pt x="3811626" y="672656"/>
                    <a:pt x="3756762" y="697040"/>
                  </a:cubicBezTo>
                  <a:cubicBezTo>
                    <a:pt x="3700678" y="721831"/>
                    <a:pt x="3649066" y="751904"/>
                    <a:pt x="3602736" y="786448"/>
                  </a:cubicBezTo>
                  <a:cubicBezTo>
                    <a:pt x="3556000" y="821399"/>
                    <a:pt x="3514954" y="861226"/>
                    <a:pt x="3480816" y="904711"/>
                  </a:cubicBezTo>
                  <a:lnTo>
                    <a:pt x="3480410" y="905117"/>
                  </a:lnTo>
                  <a:cubicBezTo>
                    <a:pt x="3446678" y="947789"/>
                    <a:pt x="3419043" y="995744"/>
                    <a:pt x="3397504" y="1048170"/>
                  </a:cubicBezTo>
                  <a:cubicBezTo>
                    <a:pt x="3386531" y="1074992"/>
                    <a:pt x="3377590" y="1101815"/>
                    <a:pt x="3371088" y="1127824"/>
                  </a:cubicBezTo>
                  <a:cubicBezTo>
                    <a:pt x="3364179" y="1155053"/>
                    <a:pt x="3358490" y="1183501"/>
                    <a:pt x="3354832" y="1212762"/>
                  </a:cubicBezTo>
                  <a:lnTo>
                    <a:pt x="3351987" y="1235520"/>
                  </a:lnTo>
                  <a:lnTo>
                    <a:pt x="3349549" y="1263155"/>
                  </a:lnTo>
                  <a:cubicBezTo>
                    <a:pt x="3349549" y="1265187"/>
                    <a:pt x="3349142" y="1267626"/>
                    <a:pt x="3349142" y="1270064"/>
                  </a:cubicBezTo>
                  <a:cubicBezTo>
                    <a:pt x="3349142" y="1273722"/>
                    <a:pt x="3348736" y="1277786"/>
                    <a:pt x="3348736" y="1281443"/>
                  </a:cubicBezTo>
                  <a:lnTo>
                    <a:pt x="3348330" y="1295667"/>
                  </a:lnTo>
                  <a:cubicBezTo>
                    <a:pt x="3348330" y="1298106"/>
                    <a:pt x="3348330" y="1300544"/>
                    <a:pt x="3348330" y="1302983"/>
                  </a:cubicBezTo>
                  <a:lnTo>
                    <a:pt x="3348330" y="1304608"/>
                  </a:lnTo>
                  <a:cubicBezTo>
                    <a:pt x="3347517" y="1330211"/>
                    <a:pt x="3348736" y="1359066"/>
                    <a:pt x="3351174" y="1395235"/>
                  </a:cubicBezTo>
                  <a:lnTo>
                    <a:pt x="3353206" y="1418807"/>
                  </a:lnTo>
                  <a:lnTo>
                    <a:pt x="3357270" y="1454570"/>
                  </a:lnTo>
                  <a:lnTo>
                    <a:pt x="3362554" y="1490333"/>
                  </a:lnTo>
                  <a:lnTo>
                    <a:pt x="3369056" y="1526096"/>
                  </a:lnTo>
                  <a:lnTo>
                    <a:pt x="3376778" y="1561859"/>
                  </a:lnTo>
                  <a:lnTo>
                    <a:pt x="3383280" y="1589088"/>
                  </a:lnTo>
                  <a:cubicBezTo>
                    <a:pt x="3385312" y="1598435"/>
                    <a:pt x="3388563" y="1609815"/>
                    <a:pt x="3391814" y="1621600"/>
                  </a:cubicBezTo>
                  <a:cubicBezTo>
                    <a:pt x="3393034" y="1626477"/>
                    <a:pt x="3394253" y="1630947"/>
                    <a:pt x="3395878" y="1635824"/>
                  </a:cubicBezTo>
                  <a:cubicBezTo>
                    <a:pt x="3398317" y="1645171"/>
                    <a:pt x="3401568" y="1655331"/>
                    <a:pt x="3404819" y="1665898"/>
                  </a:cubicBezTo>
                  <a:cubicBezTo>
                    <a:pt x="3406445" y="1671181"/>
                    <a:pt x="3408070" y="1676871"/>
                    <a:pt x="3409696" y="1682154"/>
                  </a:cubicBezTo>
                  <a:cubicBezTo>
                    <a:pt x="3411728" y="1687843"/>
                    <a:pt x="3413354" y="1693533"/>
                    <a:pt x="3415386" y="1699223"/>
                  </a:cubicBezTo>
                  <a:cubicBezTo>
                    <a:pt x="3419043" y="1709789"/>
                    <a:pt x="3422294" y="1719949"/>
                    <a:pt x="3425139" y="1729296"/>
                  </a:cubicBezTo>
                  <a:lnTo>
                    <a:pt x="3438550" y="1766685"/>
                  </a:lnTo>
                  <a:lnTo>
                    <a:pt x="3466998" y="1841056"/>
                  </a:lnTo>
                  <a:cubicBezTo>
                    <a:pt x="3472688" y="1856093"/>
                    <a:pt x="3479190" y="1872755"/>
                    <a:pt x="3485286" y="1890231"/>
                  </a:cubicBezTo>
                  <a:lnTo>
                    <a:pt x="3486506" y="1893482"/>
                  </a:lnTo>
                  <a:cubicBezTo>
                    <a:pt x="3493008" y="1911363"/>
                    <a:pt x="3499510" y="1929651"/>
                    <a:pt x="3506013" y="1949565"/>
                  </a:cubicBezTo>
                  <a:lnTo>
                    <a:pt x="3515360" y="1977607"/>
                  </a:lnTo>
                  <a:cubicBezTo>
                    <a:pt x="3517798" y="1984516"/>
                    <a:pt x="3519830" y="1991831"/>
                    <a:pt x="3521862" y="1999146"/>
                  </a:cubicBezTo>
                  <a:cubicBezTo>
                    <a:pt x="3522675" y="2001991"/>
                    <a:pt x="3523488" y="2004836"/>
                    <a:pt x="3524301" y="2007680"/>
                  </a:cubicBezTo>
                  <a:lnTo>
                    <a:pt x="3524707" y="2008493"/>
                  </a:lnTo>
                  <a:cubicBezTo>
                    <a:pt x="3550310" y="2092618"/>
                    <a:pt x="3571037" y="2176336"/>
                    <a:pt x="3585667" y="2256397"/>
                  </a:cubicBezTo>
                  <a:lnTo>
                    <a:pt x="3585667" y="2257210"/>
                  </a:lnTo>
                  <a:cubicBezTo>
                    <a:pt x="3601517" y="2347024"/>
                    <a:pt x="3611270" y="2434400"/>
                    <a:pt x="3614115" y="2517306"/>
                  </a:cubicBezTo>
                  <a:lnTo>
                    <a:pt x="3614522" y="2531936"/>
                  </a:lnTo>
                  <a:cubicBezTo>
                    <a:pt x="3614928" y="2547786"/>
                    <a:pt x="3615334" y="2565261"/>
                    <a:pt x="3614928" y="2584768"/>
                  </a:cubicBezTo>
                  <a:cubicBezTo>
                    <a:pt x="3614928" y="2605088"/>
                    <a:pt x="3614115" y="2624189"/>
                    <a:pt x="3613302" y="2641258"/>
                  </a:cubicBezTo>
                  <a:lnTo>
                    <a:pt x="3612896" y="2649386"/>
                  </a:lnTo>
                  <a:cubicBezTo>
                    <a:pt x="3612490" y="2659546"/>
                    <a:pt x="3611677" y="2668487"/>
                    <a:pt x="3611270" y="2676208"/>
                  </a:cubicBezTo>
                  <a:cubicBezTo>
                    <a:pt x="3611270" y="2678647"/>
                    <a:pt x="3610864" y="2681085"/>
                    <a:pt x="3610864" y="2683930"/>
                  </a:cubicBezTo>
                  <a:lnTo>
                    <a:pt x="3609645" y="2700999"/>
                  </a:lnTo>
                  <a:cubicBezTo>
                    <a:pt x="3609238" y="2706282"/>
                    <a:pt x="3608832" y="2711972"/>
                    <a:pt x="3608019" y="2717255"/>
                  </a:cubicBezTo>
                  <a:lnTo>
                    <a:pt x="3603549" y="2757488"/>
                  </a:lnTo>
                  <a:lnTo>
                    <a:pt x="3599078" y="2789188"/>
                  </a:lnTo>
                  <a:cubicBezTo>
                    <a:pt x="3590950" y="2840394"/>
                    <a:pt x="3582010" y="2883472"/>
                    <a:pt x="3571037" y="2924519"/>
                  </a:cubicBezTo>
                  <a:cubicBezTo>
                    <a:pt x="3559251" y="2969223"/>
                    <a:pt x="3545027" y="3013520"/>
                    <a:pt x="3528771" y="3055786"/>
                  </a:cubicBezTo>
                  <a:lnTo>
                    <a:pt x="3527958" y="3057818"/>
                  </a:lnTo>
                  <a:cubicBezTo>
                    <a:pt x="3492195" y="3148445"/>
                    <a:pt x="3447898" y="3232570"/>
                    <a:pt x="3395878" y="3306941"/>
                  </a:cubicBezTo>
                  <a:cubicBezTo>
                    <a:pt x="3369462" y="3345143"/>
                    <a:pt x="3340202" y="3382125"/>
                    <a:pt x="3309722" y="3417076"/>
                  </a:cubicBezTo>
                  <a:cubicBezTo>
                    <a:pt x="3280054" y="3450807"/>
                    <a:pt x="3246730" y="3484538"/>
                    <a:pt x="3210560" y="3517050"/>
                  </a:cubicBezTo>
                  <a:cubicBezTo>
                    <a:pt x="3176422" y="3547936"/>
                    <a:pt x="3139846" y="3577197"/>
                    <a:pt x="3102458" y="3604020"/>
                  </a:cubicBezTo>
                  <a:lnTo>
                    <a:pt x="3101645" y="3604426"/>
                  </a:lnTo>
                  <a:cubicBezTo>
                    <a:pt x="3065069" y="3630436"/>
                    <a:pt x="3026461" y="3655632"/>
                    <a:pt x="2985821" y="3678391"/>
                  </a:cubicBezTo>
                  <a:cubicBezTo>
                    <a:pt x="2945181" y="3701556"/>
                    <a:pt x="2904541" y="3722282"/>
                    <a:pt x="2863901" y="3740570"/>
                  </a:cubicBezTo>
                  <a:cubicBezTo>
                    <a:pt x="2823667" y="3758452"/>
                    <a:pt x="2781808" y="3775114"/>
                    <a:pt x="2739542" y="3789744"/>
                  </a:cubicBezTo>
                  <a:lnTo>
                    <a:pt x="2739542" y="3789744"/>
                  </a:lnTo>
                  <a:cubicBezTo>
                    <a:pt x="2659482" y="3817786"/>
                    <a:pt x="2572512" y="3839732"/>
                    <a:pt x="2481478" y="3855581"/>
                  </a:cubicBezTo>
                  <a:lnTo>
                    <a:pt x="2480666" y="3855581"/>
                  </a:lnTo>
                  <a:cubicBezTo>
                    <a:pt x="2438806" y="3862490"/>
                    <a:pt x="2394509" y="3868180"/>
                    <a:pt x="2349805" y="3872244"/>
                  </a:cubicBezTo>
                  <a:cubicBezTo>
                    <a:pt x="2304694" y="3876308"/>
                    <a:pt x="2259990" y="3878340"/>
                    <a:pt x="2217318" y="3878746"/>
                  </a:cubicBezTo>
                  <a:cubicBezTo>
                    <a:pt x="2173834" y="3879152"/>
                    <a:pt x="2129942" y="3877933"/>
                    <a:pt x="2086864" y="3875088"/>
                  </a:cubicBezTo>
                  <a:lnTo>
                    <a:pt x="2086458" y="3875088"/>
                  </a:lnTo>
                  <a:cubicBezTo>
                    <a:pt x="2043786" y="3872244"/>
                    <a:pt x="1999488" y="3867773"/>
                    <a:pt x="1955597" y="3861271"/>
                  </a:cubicBezTo>
                  <a:cubicBezTo>
                    <a:pt x="1870253" y="3849079"/>
                    <a:pt x="1783283" y="3829572"/>
                    <a:pt x="1697533" y="3803156"/>
                  </a:cubicBezTo>
                  <a:lnTo>
                    <a:pt x="1696314" y="3802749"/>
                  </a:lnTo>
                  <a:cubicBezTo>
                    <a:pt x="1608938" y="3775114"/>
                    <a:pt x="1525219" y="3740976"/>
                    <a:pt x="1448410" y="3700743"/>
                  </a:cubicBezTo>
                  <a:lnTo>
                    <a:pt x="1448003" y="3700336"/>
                  </a:lnTo>
                  <a:cubicBezTo>
                    <a:pt x="1363878" y="3656445"/>
                    <a:pt x="1286662" y="3606458"/>
                    <a:pt x="1218794" y="3551188"/>
                  </a:cubicBezTo>
                  <a:cubicBezTo>
                    <a:pt x="1144829" y="3491447"/>
                    <a:pt x="1078586" y="3425204"/>
                    <a:pt x="1022096" y="3354084"/>
                  </a:cubicBezTo>
                  <a:cubicBezTo>
                    <a:pt x="992429" y="3317101"/>
                    <a:pt x="965200" y="3278493"/>
                    <a:pt x="941222" y="3239479"/>
                  </a:cubicBezTo>
                  <a:lnTo>
                    <a:pt x="940816" y="3239072"/>
                  </a:lnTo>
                  <a:cubicBezTo>
                    <a:pt x="916432" y="3199652"/>
                    <a:pt x="894080" y="3158605"/>
                    <a:pt x="874166" y="3116340"/>
                  </a:cubicBezTo>
                  <a:cubicBezTo>
                    <a:pt x="854659" y="3075293"/>
                    <a:pt x="836778" y="3030996"/>
                    <a:pt x="821334" y="2985072"/>
                  </a:cubicBezTo>
                  <a:cubicBezTo>
                    <a:pt x="805485" y="2938336"/>
                    <a:pt x="793293" y="2893632"/>
                    <a:pt x="783946" y="2849335"/>
                  </a:cubicBezTo>
                  <a:cubicBezTo>
                    <a:pt x="773379" y="2800567"/>
                    <a:pt x="766064" y="2755863"/>
                    <a:pt x="761594" y="2713597"/>
                  </a:cubicBezTo>
                  <a:cubicBezTo>
                    <a:pt x="756310" y="2665236"/>
                    <a:pt x="753466" y="2620938"/>
                    <a:pt x="753059" y="2578266"/>
                  </a:cubicBezTo>
                  <a:cubicBezTo>
                    <a:pt x="750214" y="2412048"/>
                    <a:pt x="774598" y="2237703"/>
                    <a:pt x="825805" y="2060106"/>
                  </a:cubicBezTo>
                  <a:lnTo>
                    <a:pt x="827024" y="2056448"/>
                  </a:lnTo>
                  <a:cubicBezTo>
                    <a:pt x="833526" y="2035316"/>
                    <a:pt x="840029" y="2014183"/>
                    <a:pt x="846531" y="1994269"/>
                  </a:cubicBezTo>
                  <a:cubicBezTo>
                    <a:pt x="851408" y="1978420"/>
                    <a:pt x="856691" y="1962163"/>
                    <a:pt x="861568" y="1946314"/>
                  </a:cubicBezTo>
                  <a:cubicBezTo>
                    <a:pt x="873354" y="1908112"/>
                    <a:pt x="883107" y="1874381"/>
                    <a:pt x="891642" y="1843495"/>
                  </a:cubicBezTo>
                  <a:cubicBezTo>
                    <a:pt x="911149" y="1771562"/>
                    <a:pt x="925373" y="1706538"/>
                    <a:pt x="935126" y="1644359"/>
                  </a:cubicBezTo>
                  <a:cubicBezTo>
                    <a:pt x="940410" y="1611440"/>
                    <a:pt x="944067" y="1578928"/>
                    <a:pt x="946506" y="1548042"/>
                  </a:cubicBezTo>
                  <a:cubicBezTo>
                    <a:pt x="948944" y="1515936"/>
                    <a:pt x="949757" y="1485050"/>
                    <a:pt x="948944" y="1455383"/>
                  </a:cubicBezTo>
                  <a:cubicBezTo>
                    <a:pt x="948131" y="1424903"/>
                    <a:pt x="946099" y="1395235"/>
                    <a:pt x="942035" y="1367194"/>
                  </a:cubicBezTo>
                  <a:cubicBezTo>
                    <a:pt x="938378" y="1340371"/>
                    <a:pt x="932688" y="1313143"/>
                    <a:pt x="924966" y="1286727"/>
                  </a:cubicBezTo>
                  <a:cubicBezTo>
                    <a:pt x="917651" y="1261123"/>
                    <a:pt x="908304" y="1236739"/>
                    <a:pt x="897331" y="1213575"/>
                  </a:cubicBezTo>
                  <a:cubicBezTo>
                    <a:pt x="886765" y="1191629"/>
                    <a:pt x="874166" y="1170090"/>
                    <a:pt x="859130" y="1149363"/>
                  </a:cubicBezTo>
                  <a:lnTo>
                    <a:pt x="857098" y="1146519"/>
                  </a:lnTo>
                  <a:cubicBezTo>
                    <a:pt x="852627" y="1140016"/>
                    <a:pt x="844906" y="1130669"/>
                    <a:pt x="836778" y="1120509"/>
                  </a:cubicBezTo>
                  <a:lnTo>
                    <a:pt x="836778" y="1120103"/>
                  </a:lnTo>
                  <a:lnTo>
                    <a:pt x="819709" y="1101408"/>
                  </a:lnTo>
                  <a:lnTo>
                    <a:pt x="810362" y="1092061"/>
                  </a:lnTo>
                  <a:cubicBezTo>
                    <a:pt x="790854" y="1072960"/>
                    <a:pt x="770941" y="1056298"/>
                    <a:pt x="751840" y="1042887"/>
                  </a:cubicBezTo>
                  <a:lnTo>
                    <a:pt x="740054" y="1034352"/>
                  </a:lnTo>
                  <a:cubicBezTo>
                    <a:pt x="738022" y="1033133"/>
                    <a:pt x="736397" y="1031914"/>
                    <a:pt x="734365" y="1030695"/>
                  </a:cubicBezTo>
                  <a:lnTo>
                    <a:pt x="715670" y="1018503"/>
                  </a:lnTo>
                  <a:lnTo>
                    <a:pt x="688035" y="1002653"/>
                  </a:lnTo>
                  <a:lnTo>
                    <a:pt x="658774" y="987616"/>
                  </a:lnTo>
                  <a:lnTo>
                    <a:pt x="633578" y="975831"/>
                  </a:lnTo>
                  <a:cubicBezTo>
                    <a:pt x="627888" y="972986"/>
                    <a:pt x="618541" y="969328"/>
                    <a:pt x="609194" y="965671"/>
                  </a:cubicBezTo>
                  <a:cubicBezTo>
                    <a:pt x="604317" y="963639"/>
                    <a:pt x="599440" y="961607"/>
                    <a:pt x="594563" y="959981"/>
                  </a:cubicBezTo>
                  <a:cubicBezTo>
                    <a:pt x="541731" y="939255"/>
                    <a:pt x="482397" y="922186"/>
                    <a:pt x="412496" y="907555"/>
                  </a:cubicBezTo>
                  <a:cubicBezTo>
                    <a:pt x="295046" y="882765"/>
                    <a:pt x="163779" y="870573"/>
                    <a:pt x="0" y="868135"/>
                  </a:cubicBezTo>
                  <a:lnTo>
                    <a:pt x="6502" y="417031"/>
                  </a:lnTo>
                  <a:cubicBezTo>
                    <a:pt x="199949" y="419875"/>
                    <a:pt x="358445" y="435319"/>
                    <a:pt x="505155" y="466205"/>
                  </a:cubicBezTo>
                  <a:cubicBezTo>
                    <a:pt x="600659" y="486119"/>
                    <a:pt x="684378" y="510909"/>
                    <a:pt x="761594" y="540983"/>
                  </a:cubicBezTo>
                  <a:lnTo>
                    <a:pt x="764845" y="542202"/>
                  </a:lnTo>
                  <a:cubicBezTo>
                    <a:pt x="768909" y="543827"/>
                    <a:pt x="772973" y="545453"/>
                    <a:pt x="777443" y="547079"/>
                  </a:cubicBezTo>
                  <a:cubicBezTo>
                    <a:pt x="791667" y="552768"/>
                    <a:pt x="808736" y="559677"/>
                    <a:pt x="827430" y="568618"/>
                  </a:cubicBezTo>
                  <a:lnTo>
                    <a:pt x="856285" y="582029"/>
                  </a:lnTo>
                  <a:lnTo>
                    <a:pt x="903834" y="606413"/>
                  </a:lnTo>
                  <a:lnTo>
                    <a:pt x="950570" y="633235"/>
                  </a:lnTo>
                  <a:lnTo>
                    <a:pt x="982675" y="653962"/>
                  </a:lnTo>
                  <a:cubicBezTo>
                    <a:pt x="986333" y="656400"/>
                    <a:pt x="992022" y="660058"/>
                    <a:pt x="998525" y="664528"/>
                  </a:cubicBezTo>
                  <a:lnTo>
                    <a:pt x="1010717" y="673469"/>
                  </a:lnTo>
                  <a:cubicBezTo>
                    <a:pt x="1050138" y="701104"/>
                    <a:pt x="1088746" y="733210"/>
                    <a:pt x="1125728" y="769786"/>
                  </a:cubicBezTo>
                  <a:lnTo>
                    <a:pt x="1136701" y="780759"/>
                  </a:lnTo>
                  <a:cubicBezTo>
                    <a:pt x="1142797" y="786855"/>
                    <a:pt x="1149299" y="793357"/>
                    <a:pt x="1156614" y="801485"/>
                  </a:cubicBezTo>
                  <a:lnTo>
                    <a:pt x="1178154" y="825463"/>
                  </a:lnTo>
                  <a:lnTo>
                    <a:pt x="1185062" y="833997"/>
                  </a:lnTo>
                  <a:cubicBezTo>
                    <a:pt x="1197254" y="848627"/>
                    <a:pt x="1211885" y="866915"/>
                    <a:pt x="1226515" y="888048"/>
                  </a:cubicBezTo>
                  <a:cubicBezTo>
                    <a:pt x="1256182" y="929907"/>
                    <a:pt x="1282192" y="973799"/>
                    <a:pt x="1303731" y="1019315"/>
                  </a:cubicBezTo>
                  <a:lnTo>
                    <a:pt x="1304138" y="1020128"/>
                  </a:lnTo>
                  <a:cubicBezTo>
                    <a:pt x="1325270" y="1064832"/>
                    <a:pt x="1343152" y="1112381"/>
                    <a:pt x="1357376" y="1160743"/>
                  </a:cubicBezTo>
                  <a:cubicBezTo>
                    <a:pt x="1370787" y="1207885"/>
                    <a:pt x="1381354" y="1256247"/>
                    <a:pt x="1387856" y="1304608"/>
                  </a:cubicBezTo>
                  <a:cubicBezTo>
                    <a:pt x="1393952" y="1350125"/>
                    <a:pt x="1397610" y="1397267"/>
                    <a:pt x="1398829" y="1445223"/>
                  </a:cubicBezTo>
                  <a:cubicBezTo>
                    <a:pt x="1399642" y="1489114"/>
                    <a:pt x="1398422" y="1535037"/>
                    <a:pt x="1395171" y="1581367"/>
                  </a:cubicBezTo>
                  <a:lnTo>
                    <a:pt x="1395171" y="1582179"/>
                  </a:lnTo>
                  <a:cubicBezTo>
                    <a:pt x="1391920" y="1624445"/>
                    <a:pt x="1386637" y="1668743"/>
                    <a:pt x="1379728" y="1713447"/>
                  </a:cubicBezTo>
                  <a:cubicBezTo>
                    <a:pt x="1367536" y="1792288"/>
                    <a:pt x="1349654" y="1873975"/>
                    <a:pt x="1325677" y="1962570"/>
                  </a:cubicBezTo>
                  <a:cubicBezTo>
                    <a:pt x="1315923" y="1998740"/>
                    <a:pt x="1304544" y="2036941"/>
                    <a:pt x="1291133" y="2080020"/>
                  </a:cubicBezTo>
                  <a:cubicBezTo>
                    <a:pt x="1285850" y="2097088"/>
                    <a:pt x="1280566" y="2114157"/>
                    <a:pt x="1274877" y="2131226"/>
                  </a:cubicBezTo>
                  <a:cubicBezTo>
                    <a:pt x="1268781" y="2150327"/>
                    <a:pt x="1263091" y="2168615"/>
                    <a:pt x="1257402" y="2186496"/>
                  </a:cubicBezTo>
                  <a:cubicBezTo>
                    <a:pt x="1219200" y="2320608"/>
                    <a:pt x="1200506" y="2450250"/>
                    <a:pt x="1202538" y="2571357"/>
                  </a:cubicBezTo>
                  <a:lnTo>
                    <a:pt x="1202538" y="2572576"/>
                  </a:lnTo>
                  <a:cubicBezTo>
                    <a:pt x="1202944" y="2601024"/>
                    <a:pt x="1204976" y="2631098"/>
                    <a:pt x="1208634" y="2664829"/>
                  </a:cubicBezTo>
                  <a:lnTo>
                    <a:pt x="1208634" y="2666048"/>
                  </a:lnTo>
                  <a:cubicBezTo>
                    <a:pt x="1211478" y="2692464"/>
                    <a:pt x="1216355" y="2721725"/>
                    <a:pt x="1223264" y="2755456"/>
                  </a:cubicBezTo>
                  <a:cubicBezTo>
                    <a:pt x="1228954" y="2783092"/>
                    <a:pt x="1236675" y="2810727"/>
                    <a:pt x="1246835" y="2841207"/>
                  </a:cubicBezTo>
                  <a:cubicBezTo>
                    <a:pt x="1256589" y="2870061"/>
                    <a:pt x="1267562" y="2897696"/>
                    <a:pt x="1279347" y="2922487"/>
                  </a:cubicBezTo>
                  <a:lnTo>
                    <a:pt x="1279754" y="2923300"/>
                  </a:lnTo>
                  <a:cubicBezTo>
                    <a:pt x="1292352" y="2950122"/>
                    <a:pt x="1306576" y="2976538"/>
                    <a:pt x="1322019" y="3001328"/>
                  </a:cubicBezTo>
                  <a:cubicBezTo>
                    <a:pt x="1337056" y="3025306"/>
                    <a:pt x="1354125" y="3049690"/>
                    <a:pt x="1373226" y="3073261"/>
                  </a:cubicBezTo>
                  <a:cubicBezTo>
                    <a:pt x="1409395" y="3118372"/>
                    <a:pt x="1451661" y="3161044"/>
                    <a:pt x="1500022" y="3199652"/>
                  </a:cubicBezTo>
                  <a:lnTo>
                    <a:pt x="1500429" y="3200058"/>
                  </a:lnTo>
                  <a:cubicBezTo>
                    <a:pt x="1545539" y="3236228"/>
                    <a:pt x="1597558" y="3269959"/>
                    <a:pt x="1655267" y="3300032"/>
                  </a:cubicBezTo>
                  <a:cubicBezTo>
                    <a:pt x="1708912" y="3327668"/>
                    <a:pt x="1767840" y="3352052"/>
                    <a:pt x="1830019" y="3371559"/>
                  </a:cubicBezTo>
                  <a:cubicBezTo>
                    <a:pt x="1893011" y="3391066"/>
                    <a:pt x="1956003" y="3405290"/>
                    <a:pt x="2017776" y="3413824"/>
                  </a:cubicBezTo>
                  <a:lnTo>
                    <a:pt x="2018182" y="3413824"/>
                  </a:lnTo>
                  <a:cubicBezTo>
                    <a:pt x="2050694" y="3418701"/>
                    <a:pt x="2083206" y="3421952"/>
                    <a:pt x="2114906" y="3423984"/>
                  </a:cubicBezTo>
                  <a:cubicBezTo>
                    <a:pt x="2147418" y="3426016"/>
                    <a:pt x="2180336" y="3426829"/>
                    <a:pt x="2212848" y="3426829"/>
                  </a:cubicBezTo>
                  <a:lnTo>
                    <a:pt x="2213254" y="3426829"/>
                  </a:lnTo>
                  <a:cubicBezTo>
                    <a:pt x="2244141" y="3426423"/>
                    <a:pt x="2276653" y="3425204"/>
                    <a:pt x="2309571" y="3421952"/>
                  </a:cubicBezTo>
                  <a:cubicBezTo>
                    <a:pt x="2342490" y="3419108"/>
                    <a:pt x="2375002" y="3415044"/>
                    <a:pt x="2405075" y="3409760"/>
                  </a:cubicBezTo>
                  <a:cubicBezTo>
                    <a:pt x="2471725" y="3398381"/>
                    <a:pt x="2534310" y="3382532"/>
                    <a:pt x="2590800" y="3363024"/>
                  </a:cubicBezTo>
                  <a:lnTo>
                    <a:pt x="2591206" y="3363024"/>
                  </a:lnTo>
                  <a:cubicBezTo>
                    <a:pt x="2621280" y="3352458"/>
                    <a:pt x="2650947" y="3340672"/>
                    <a:pt x="2679395" y="3328074"/>
                  </a:cubicBezTo>
                  <a:cubicBezTo>
                    <a:pt x="2706624" y="3315882"/>
                    <a:pt x="2734259" y="3301658"/>
                    <a:pt x="2761894" y="3285808"/>
                  </a:cubicBezTo>
                  <a:cubicBezTo>
                    <a:pt x="2788717" y="3270365"/>
                    <a:pt x="2814726" y="3253703"/>
                    <a:pt x="2838704" y="3236634"/>
                  </a:cubicBezTo>
                  <a:cubicBezTo>
                    <a:pt x="2863088" y="3218752"/>
                    <a:pt x="2887066" y="3200058"/>
                    <a:pt x="2909011" y="3180144"/>
                  </a:cubicBezTo>
                  <a:cubicBezTo>
                    <a:pt x="2932176" y="3159418"/>
                    <a:pt x="2952902" y="3138285"/>
                    <a:pt x="2971190" y="3117559"/>
                  </a:cubicBezTo>
                  <a:cubicBezTo>
                    <a:pt x="2990698" y="3095207"/>
                    <a:pt x="3008986" y="3072042"/>
                    <a:pt x="3025648" y="3047658"/>
                  </a:cubicBezTo>
                  <a:lnTo>
                    <a:pt x="3026054" y="3046845"/>
                  </a:lnTo>
                  <a:cubicBezTo>
                    <a:pt x="3057754" y="3001735"/>
                    <a:pt x="3084982" y="2949716"/>
                    <a:pt x="3107334" y="2892413"/>
                  </a:cubicBezTo>
                  <a:cubicBezTo>
                    <a:pt x="3117901" y="2865184"/>
                    <a:pt x="3126842" y="2836330"/>
                    <a:pt x="3134563" y="2806663"/>
                  </a:cubicBezTo>
                  <a:lnTo>
                    <a:pt x="3134563" y="2806256"/>
                  </a:lnTo>
                  <a:cubicBezTo>
                    <a:pt x="3141066" y="2781060"/>
                    <a:pt x="3146755" y="2753424"/>
                    <a:pt x="3152445" y="2718474"/>
                  </a:cubicBezTo>
                  <a:lnTo>
                    <a:pt x="3155696" y="2695309"/>
                  </a:lnTo>
                  <a:lnTo>
                    <a:pt x="3158541" y="2670925"/>
                  </a:lnTo>
                  <a:cubicBezTo>
                    <a:pt x="3158947" y="2668893"/>
                    <a:pt x="3158947" y="2666861"/>
                    <a:pt x="3159354" y="2664829"/>
                  </a:cubicBezTo>
                  <a:cubicBezTo>
                    <a:pt x="3159354" y="2664016"/>
                    <a:pt x="3159354" y="2663204"/>
                    <a:pt x="3159760" y="2662391"/>
                  </a:cubicBezTo>
                  <a:lnTo>
                    <a:pt x="3160573" y="2650199"/>
                  </a:lnTo>
                  <a:cubicBezTo>
                    <a:pt x="3160979" y="2646541"/>
                    <a:pt x="3160979" y="2642477"/>
                    <a:pt x="3161386" y="2638820"/>
                  </a:cubicBezTo>
                  <a:cubicBezTo>
                    <a:pt x="3161792" y="2635162"/>
                    <a:pt x="3162198" y="2630692"/>
                    <a:pt x="3162198" y="2628660"/>
                  </a:cubicBezTo>
                  <a:lnTo>
                    <a:pt x="3162605" y="2619719"/>
                  </a:lnTo>
                  <a:cubicBezTo>
                    <a:pt x="3163011" y="2605495"/>
                    <a:pt x="3163824" y="2592490"/>
                    <a:pt x="3163824" y="2581517"/>
                  </a:cubicBezTo>
                  <a:lnTo>
                    <a:pt x="3163824" y="2578672"/>
                  </a:lnTo>
                  <a:lnTo>
                    <a:pt x="3163824" y="2575828"/>
                  </a:lnTo>
                  <a:cubicBezTo>
                    <a:pt x="3164230" y="2566074"/>
                    <a:pt x="3163824" y="2553882"/>
                    <a:pt x="3163418" y="2540877"/>
                  </a:cubicBezTo>
                  <a:cubicBezTo>
                    <a:pt x="3163418" y="2537220"/>
                    <a:pt x="3163418" y="2533562"/>
                    <a:pt x="3163011" y="2529904"/>
                  </a:cubicBezTo>
                  <a:cubicBezTo>
                    <a:pt x="3160979" y="2468944"/>
                    <a:pt x="3153664" y="2403920"/>
                    <a:pt x="3141472" y="2336052"/>
                  </a:cubicBezTo>
                  <a:cubicBezTo>
                    <a:pt x="3130093" y="2273060"/>
                    <a:pt x="3113430" y="2206816"/>
                    <a:pt x="3093110" y="2139354"/>
                  </a:cubicBezTo>
                  <a:cubicBezTo>
                    <a:pt x="3091891" y="2136103"/>
                    <a:pt x="3091078" y="2132445"/>
                    <a:pt x="3089859" y="2129194"/>
                  </a:cubicBezTo>
                  <a:cubicBezTo>
                    <a:pt x="3088640" y="2124724"/>
                    <a:pt x="3087014" y="2120253"/>
                    <a:pt x="3085795" y="2115783"/>
                  </a:cubicBezTo>
                  <a:lnTo>
                    <a:pt x="3076448" y="2087741"/>
                  </a:lnTo>
                  <a:cubicBezTo>
                    <a:pt x="3072384" y="2074736"/>
                    <a:pt x="3067101" y="2060106"/>
                    <a:pt x="3061411" y="2045069"/>
                  </a:cubicBezTo>
                  <a:lnTo>
                    <a:pt x="3058973" y="2038567"/>
                  </a:lnTo>
                  <a:cubicBezTo>
                    <a:pt x="3054909" y="2027188"/>
                    <a:pt x="3050438" y="2014996"/>
                    <a:pt x="3045155" y="2001991"/>
                  </a:cubicBezTo>
                  <a:lnTo>
                    <a:pt x="3013862" y="1919898"/>
                  </a:lnTo>
                  <a:lnTo>
                    <a:pt x="2999232" y="1878445"/>
                  </a:lnTo>
                  <a:cubicBezTo>
                    <a:pt x="2994355" y="1864221"/>
                    <a:pt x="2989885" y="1850810"/>
                    <a:pt x="2985821" y="1838211"/>
                  </a:cubicBezTo>
                  <a:cubicBezTo>
                    <a:pt x="2983789" y="1832115"/>
                    <a:pt x="2982163" y="1826426"/>
                    <a:pt x="2980131" y="1820330"/>
                  </a:cubicBezTo>
                  <a:lnTo>
                    <a:pt x="2977693" y="1813015"/>
                  </a:lnTo>
                  <a:cubicBezTo>
                    <a:pt x="2976067" y="1807325"/>
                    <a:pt x="2974442" y="1801635"/>
                    <a:pt x="2972410" y="1795946"/>
                  </a:cubicBezTo>
                  <a:cubicBezTo>
                    <a:pt x="2968752" y="1783347"/>
                    <a:pt x="2964282" y="1768717"/>
                    <a:pt x="2960218" y="1753680"/>
                  </a:cubicBezTo>
                  <a:lnTo>
                    <a:pt x="2959811" y="1752461"/>
                  </a:lnTo>
                  <a:cubicBezTo>
                    <a:pt x="2958592" y="1747991"/>
                    <a:pt x="2957373" y="1743927"/>
                    <a:pt x="2956154" y="1739456"/>
                  </a:cubicBezTo>
                  <a:cubicBezTo>
                    <a:pt x="2952090" y="1724826"/>
                    <a:pt x="2947619" y="1708163"/>
                    <a:pt x="2943555" y="1690282"/>
                  </a:cubicBezTo>
                  <a:lnTo>
                    <a:pt x="2935834" y="1657363"/>
                  </a:lnTo>
                  <a:lnTo>
                    <a:pt x="2925674" y="1609002"/>
                  </a:lnTo>
                  <a:lnTo>
                    <a:pt x="2916733" y="1560234"/>
                  </a:lnTo>
                  <a:lnTo>
                    <a:pt x="2909418" y="1510653"/>
                  </a:lnTo>
                  <a:lnTo>
                    <a:pt x="2903728" y="1460666"/>
                  </a:lnTo>
                  <a:lnTo>
                    <a:pt x="2900883" y="1429373"/>
                  </a:lnTo>
                  <a:cubicBezTo>
                    <a:pt x="2896819" y="1377760"/>
                    <a:pt x="2895600" y="1334275"/>
                    <a:pt x="2896819" y="1293229"/>
                  </a:cubicBezTo>
                  <a:lnTo>
                    <a:pt x="2896819" y="1290791"/>
                  </a:lnTo>
                  <a:cubicBezTo>
                    <a:pt x="2896819" y="1286727"/>
                    <a:pt x="2896819" y="1281037"/>
                    <a:pt x="2897226" y="1274128"/>
                  </a:cubicBezTo>
                  <a:lnTo>
                    <a:pt x="2898038" y="1256247"/>
                  </a:lnTo>
                  <a:cubicBezTo>
                    <a:pt x="2898038" y="1254215"/>
                    <a:pt x="2898038" y="1252183"/>
                    <a:pt x="2898445" y="1249744"/>
                  </a:cubicBezTo>
                  <a:cubicBezTo>
                    <a:pt x="2898851" y="1242023"/>
                    <a:pt x="2899258" y="1231863"/>
                    <a:pt x="2900477" y="1220077"/>
                  </a:cubicBezTo>
                  <a:lnTo>
                    <a:pt x="2903322" y="1185127"/>
                  </a:lnTo>
                  <a:lnTo>
                    <a:pt x="2906979" y="1153427"/>
                  </a:lnTo>
                  <a:cubicBezTo>
                    <a:pt x="2913075" y="1105879"/>
                    <a:pt x="2922422" y="1059143"/>
                    <a:pt x="2933802" y="1014845"/>
                  </a:cubicBezTo>
                  <a:cubicBezTo>
                    <a:pt x="2945587" y="969328"/>
                    <a:pt x="2960624" y="922999"/>
                    <a:pt x="2979318" y="877075"/>
                  </a:cubicBezTo>
                  <a:cubicBezTo>
                    <a:pt x="3016707" y="785229"/>
                    <a:pt x="3066288" y="700291"/>
                    <a:pt x="3126029" y="624295"/>
                  </a:cubicBezTo>
                  <a:cubicBezTo>
                    <a:pt x="3184550" y="549923"/>
                    <a:pt x="3253638" y="482867"/>
                    <a:pt x="3332074" y="424346"/>
                  </a:cubicBezTo>
                  <a:cubicBezTo>
                    <a:pt x="3405632" y="369482"/>
                    <a:pt x="3486912" y="321933"/>
                    <a:pt x="3573882" y="283731"/>
                  </a:cubicBezTo>
                  <a:cubicBezTo>
                    <a:pt x="3654349" y="247968"/>
                    <a:pt x="3741318" y="219114"/>
                    <a:pt x="3831133" y="198387"/>
                  </a:cubicBezTo>
                  <a:lnTo>
                    <a:pt x="3831946" y="198387"/>
                  </a:lnTo>
                  <a:cubicBezTo>
                    <a:pt x="3917290" y="178880"/>
                    <a:pt x="4005885" y="166282"/>
                    <a:pt x="4095699" y="160592"/>
                  </a:cubicBezTo>
                  <a:lnTo>
                    <a:pt x="4096106" y="160592"/>
                  </a:lnTo>
                  <a:cubicBezTo>
                    <a:pt x="4276141" y="150432"/>
                    <a:pt x="4453332" y="168720"/>
                    <a:pt x="4622800" y="215456"/>
                  </a:cubicBezTo>
                  <a:cubicBezTo>
                    <a:pt x="4710989" y="239840"/>
                    <a:pt x="4796740" y="271946"/>
                    <a:pt x="4876394" y="311367"/>
                  </a:cubicBezTo>
                  <a:cubicBezTo>
                    <a:pt x="4962144" y="353632"/>
                    <a:pt x="5041392" y="404026"/>
                    <a:pt x="5111700" y="460922"/>
                  </a:cubicBezTo>
                  <a:cubicBezTo>
                    <a:pt x="5188103" y="522695"/>
                    <a:pt x="5255159" y="593002"/>
                    <a:pt x="5310836" y="670624"/>
                  </a:cubicBezTo>
                  <a:cubicBezTo>
                    <a:pt x="5368544" y="751091"/>
                    <a:pt x="5414061" y="839280"/>
                    <a:pt x="5445760" y="932752"/>
                  </a:cubicBezTo>
                  <a:cubicBezTo>
                    <a:pt x="5462016" y="980301"/>
                    <a:pt x="5474208" y="1028663"/>
                    <a:pt x="5482743" y="1075805"/>
                  </a:cubicBezTo>
                  <a:cubicBezTo>
                    <a:pt x="5491277" y="1121728"/>
                    <a:pt x="5496560" y="1170090"/>
                    <a:pt x="5498999" y="1218451"/>
                  </a:cubicBezTo>
                  <a:lnTo>
                    <a:pt x="5498999" y="1222515"/>
                  </a:lnTo>
                  <a:cubicBezTo>
                    <a:pt x="5498999" y="1224547"/>
                    <a:pt x="5498999" y="1226986"/>
                    <a:pt x="5499405" y="1229018"/>
                  </a:cubicBezTo>
                  <a:cubicBezTo>
                    <a:pt x="5499812" y="1236333"/>
                    <a:pt x="5500218" y="1246493"/>
                    <a:pt x="5500218" y="1258279"/>
                  </a:cubicBezTo>
                  <a:lnTo>
                    <a:pt x="5500218" y="1289978"/>
                  </a:lnTo>
                  <a:lnTo>
                    <a:pt x="5499812" y="1301357"/>
                  </a:lnTo>
                  <a:cubicBezTo>
                    <a:pt x="5499405" y="1319239"/>
                    <a:pt x="5498592" y="1339559"/>
                    <a:pt x="5496967" y="1361504"/>
                  </a:cubicBezTo>
                  <a:cubicBezTo>
                    <a:pt x="5493716" y="1408647"/>
                    <a:pt x="5487620" y="1454570"/>
                    <a:pt x="5479898" y="1497648"/>
                  </a:cubicBezTo>
                  <a:lnTo>
                    <a:pt x="5476240" y="1517968"/>
                  </a:lnTo>
                  <a:lnTo>
                    <a:pt x="5472989" y="1533005"/>
                  </a:lnTo>
                  <a:cubicBezTo>
                    <a:pt x="5472583" y="1535850"/>
                    <a:pt x="5471770" y="1538695"/>
                    <a:pt x="5471364" y="1541539"/>
                  </a:cubicBezTo>
                  <a:cubicBezTo>
                    <a:pt x="5470144" y="1548448"/>
                    <a:pt x="5468519" y="1556170"/>
                    <a:pt x="5466487" y="1564704"/>
                  </a:cubicBezTo>
                  <a:lnTo>
                    <a:pt x="5465674" y="1567955"/>
                  </a:lnTo>
                  <a:cubicBezTo>
                    <a:pt x="5464861" y="1572019"/>
                    <a:pt x="5463642" y="1576083"/>
                    <a:pt x="5462829" y="1580147"/>
                  </a:cubicBezTo>
                  <a:cubicBezTo>
                    <a:pt x="5459172" y="1595184"/>
                    <a:pt x="5455108" y="1612253"/>
                    <a:pt x="5449824" y="1630541"/>
                  </a:cubicBezTo>
                  <a:cubicBezTo>
                    <a:pt x="5439664" y="1667930"/>
                    <a:pt x="5427879" y="1706131"/>
                    <a:pt x="5410404" y="1754493"/>
                  </a:cubicBezTo>
                  <a:lnTo>
                    <a:pt x="5409591" y="1756119"/>
                  </a:lnTo>
                  <a:cubicBezTo>
                    <a:pt x="5381549" y="1833741"/>
                    <a:pt x="5347005" y="1912989"/>
                    <a:pt x="5306772" y="1991831"/>
                  </a:cubicBezTo>
                  <a:cubicBezTo>
                    <a:pt x="5237277" y="2127975"/>
                    <a:pt x="5186884" y="2253552"/>
                    <a:pt x="5152340" y="2375879"/>
                  </a:cubicBezTo>
                  <a:cubicBezTo>
                    <a:pt x="5134052" y="2440496"/>
                    <a:pt x="5120640" y="2505114"/>
                    <a:pt x="5112106" y="2568106"/>
                  </a:cubicBezTo>
                  <a:cubicBezTo>
                    <a:pt x="5111700" y="2571764"/>
                    <a:pt x="5111293" y="2575421"/>
                    <a:pt x="5110480" y="2579079"/>
                  </a:cubicBezTo>
                  <a:cubicBezTo>
                    <a:pt x="5110074" y="2583143"/>
                    <a:pt x="5109261" y="2587207"/>
                    <a:pt x="5108855" y="2590864"/>
                  </a:cubicBezTo>
                  <a:lnTo>
                    <a:pt x="5105197" y="2628253"/>
                  </a:lnTo>
                  <a:lnTo>
                    <a:pt x="5102759" y="2664016"/>
                  </a:lnTo>
                  <a:cubicBezTo>
                    <a:pt x="5101540" y="2698967"/>
                    <a:pt x="5101133" y="2727821"/>
                    <a:pt x="5102352" y="2754644"/>
                  </a:cubicBezTo>
                  <a:lnTo>
                    <a:pt x="5103165" y="2770087"/>
                  </a:lnTo>
                  <a:cubicBezTo>
                    <a:pt x="5103165" y="2770900"/>
                    <a:pt x="5103165" y="2771712"/>
                    <a:pt x="5103165" y="2772525"/>
                  </a:cubicBezTo>
                  <a:cubicBezTo>
                    <a:pt x="5103165" y="2774557"/>
                    <a:pt x="5103572" y="2776589"/>
                    <a:pt x="5103572" y="2778621"/>
                  </a:cubicBezTo>
                  <a:lnTo>
                    <a:pt x="5105604" y="2802599"/>
                  </a:lnTo>
                  <a:lnTo>
                    <a:pt x="5108448" y="2826576"/>
                  </a:lnTo>
                  <a:cubicBezTo>
                    <a:pt x="5108855" y="2828608"/>
                    <a:pt x="5108855" y="2831047"/>
                    <a:pt x="5109261" y="2833079"/>
                  </a:cubicBezTo>
                  <a:lnTo>
                    <a:pt x="5109668" y="2834704"/>
                  </a:lnTo>
                  <a:lnTo>
                    <a:pt x="5111700" y="2849335"/>
                  </a:lnTo>
                  <a:cubicBezTo>
                    <a:pt x="5115357" y="2876157"/>
                    <a:pt x="5121453" y="2904199"/>
                    <a:pt x="5129581" y="2935492"/>
                  </a:cubicBezTo>
                  <a:lnTo>
                    <a:pt x="5129988" y="2936711"/>
                  </a:lnTo>
                  <a:cubicBezTo>
                    <a:pt x="5136490" y="2961501"/>
                    <a:pt x="5145431" y="2987917"/>
                    <a:pt x="5156810" y="3017178"/>
                  </a:cubicBezTo>
                  <a:cubicBezTo>
                    <a:pt x="5158436" y="3020836"/>
                    <a:pt x="5159655" y="3024493"/>
                    <a:pt x="5161280" y="3027744"/>
                  </a:cubicBezTo>
                  <a:cubicBezTo>
                    <a:pt x="5162093" y="3029776"/>
                    <a:pt x="5162906" y="3031808"/>
                    <a:pt x="5163719" y="3033840"/>
                  </a:cubicBezTo>
                  <a:lnTo>
                    <a:pt x="5164532" y="3035466"/>
                  </a:lnTo>
                  <a:lnTo>
                    <a:pt x="5177130" y="3062695"/>
                  </a:lnTo>
                  <a:cubicBezTo>
                    <a:pt x="5182820" y="3074480"/>
                    <a:pt x="5188509" y="3085860"/>
                    <a:pt x="5192980" y="3093988"/>
                  </a:cubicBezTo>
                  <a:lnTo>
                    <a:pt x="5195012" y="3097645"/>
                  </a:lnTo>
                  <a:cubicBezTo>
                    <a:pt x="5221428" y="3146007"/>
                    <a:pt x="5255565" y="3193149"/>
                    <a:pt x="5296612" y="3237853"/>
                  </a:cubicBezTo>
                  <a:cubicBezTo>
                    <a:pt x="5337658" y="3281744"/>
                    <a:pt x="5383175" y="3320759"/>
                    <a:pt x="5431536" y="3353677"/>
                  </a:cubicBezTo>
                  <a:lnTo>
                    <a:pt x="5431943" y="3354084"/>
                  </a:lnTo>
                  <a:cubicBezTo>
                    <a:pt x="5531104" y="3422359"/>
                    <a:pt x="5646522" y="3472346"/>
                    <a:pt x="5774944" y="3502826"/>
                  </a:cubicBezTo>
                  <a:cubicBezTo>
                    <a:pt x="5900116" y="3532493"/>
                    <a:pt x="6029757" y="3542653"/>
                    <a:pt x="6160618" y="3532493"/>
                  </a:cubicBezTo>
                  <a:cubicBezTo>
                    <a:pt x="6293104" y="3522333"/>
                    <a:pt x="6417869" y="3491853"/>
                    <a:pt x="6531255" y="3442679"/>
                  </a:cubicBezTo>
                  <a:cubicBezTo>
                    <a:pt x="6590996" y="3416669"/>
                    <a:pt x="6645047" y="3386596"/>
                    <a:pt x="6693002" y="3353271"/>
                  </a:cubicBezTo>
                  <a:lnTo>
                    <a:pt x="6693408" y="3352864"/>
                  </a:lnTo>
                  <a:cubicBezTo>
                    <a:pt x="6719418" y="3334983"/>
                    <a:pt x="6743396" y="3316695"/>
                    <a:pt x="6764122" y="3298407"/>
                  </a:cubicBezTo>
                  <a:cubicBezTo>
                    <a:pt x="6789319" y="3276461"/>
                    <a:pt x="6810452" y="3256141"/>
                    <a:pt x="6828740" y="3236228"/>
                  </a:cubicBezTo>
                  <a:cubicBezTo>
                    <a:pt x="6848653" y="3214282"/>
                    <a:pt x="6867754" y="3191117"/>
                    <a:pt x="6885636" y="3167140"/>
                  </a:cubicBezTo>
                  <a:cubicBezTo>
                    <a:pt x="6902298" y="3143975"/>
                    <a:pt x="6918148" y="3119184"/>
                    <a:pt x="6933591" y="3092362"/>
                  </a:cubicBezTo>
                  <a:cubicBezTo>
                    <a:pt x="6946189" y="3070416"/>
                    <a:pt x="6958381" y="3044813"/>
                    <a:pt x="6971386" y="3014333"/>
                  </a:cubicBezTo>
                  <a:lnTo>
                    <a:pt x="6980327" y="2992388"/>
                  </a:lnTo>
                  <a:cubicBezTo>
                    <a:pt x="6981952" y="2988324"/>
                    <a:pt x="6983172" y="2984666"/>
                    <a:pt x="6984391" y="2980602"/>
                  </a:cubicBezTo>
                  <a:cubicBezTo>
                    <a:pt x="6985610" y="2977351"/>
                    <a:pt x="6986829" y="2974100"/>
                    <a:pt x="6987642" y="2971255"/>
                  </a:cubicBezTo>
                  <a:cubicBezTo>
                    <a:pt x="6988455" y="2969223"/>
                    <a:pt x="6989268" y="2967191"/>
                    <a:pt x="6989674" y="2965159"/>
                  </a:cubicBezTo>
                  <a:lnTo>
                    <a:pt x="6990080" y="2963533"/>
                  </a:lnTo>
                  <a:lnTo>
                    <a:pt x="6993738" y="2952560"/>
                  </a:lnTo>
                  <a:cubicBezTo>
                    <a:pt x="6994957" y="2948496"/>
                    <a:pt x="6996176" y="2944839"/>
                    <a:pt x="6997396" y="2940775"/>
                  </a:cubicBezTo>
                  <a:cubicBezTo>
                    <a:pt x="6998208" y="2938336"/>
                    <a:pt x="6999021" y="2936304"/>
                    <a:pt x="6999428" y="2933866"/>
                  </a:cubicBezTo>
                  <a:lnTo>
                    <a:pt x="6999834" y="2932240"/>
                  </a:lnTo>
                  <a:lnTo>
                    <a:pt x="7007556" y="2903792"/>
                  </a:lnTo>
                  <a:cubicBezTo>
                    <a:pt x="7007962" y="2902573"/>
                    <a:pt x="7008775" y="2898916"/>
                    <a:pt x="7009588" y="2896071"/>
                  </a:cubicBezTo>
                  <a:cubicBezTo>
                    <a:pt x="7010400" y="2891600"/>
                    <a:pt x="7011620" y="2887536"/>
                    <a:pt x="7012839" y="2883066"/>
                  </a:cubicBezTo>
                  <a:lnTo>
                    <a:pt x="7013245" y="2881440"/>
                  </a:lnTo>
                  <a:cubicBezTo>
                    <a:pt x="7014871" y="2874938"/>
                    <a:pt x="7016903" y="2865184"/>
                    <a:pt x="7018935" y="2855024"/>
                  </a:cubicBezTo>
                  <a:cubicBezTo>
                    <a:pt x="7019748" y="2850148"/>
                    <a:pt x="7020967" y="2845271"/>
                    <a:pt x="7021780" y="2840394"/>
                  </a:cubicBezTo>
                  <a:lnTo>
                    <a:pt x="7027063" y="2806663"/>
                  </a:lnTo>
                  <a:lnTo>
                    <a:pt x="7031127" y="2772119"/>
                  </a:lnTo>
                  <a:lnTo>
                    <a:pt x="7033972" y="2737168"/>
                  </a:lnTo>
                  <a:lnTo>
                    <a:pt x="7036004" y="2701812"/>
                  </a:lnTo>
                  <a:lnTo>
                    <a:pt x="7036410" y="2673364"/>
                  </a:lnTo>
                  <a:cubicBezTo>
                    <a:pt x="7036410" y="2667674"/>
                    <a:pt x="7036816" y="2661984"/>
                    <a:pt x="7036410" y="2659140"/>
                  </a:cubicBezTo>
                  <a:lnTo>
                    <a:pt x="7036410" y="2655888"/>
                  </a:lnTo>
                  <a:lnTo>
                    <a:pt x="7036004" y="2624189"/>
                  </a:lnTo>
                  <a:cubicBezTo>
                    <a:pt x="7036004" y="2622157"/>
                    <a:pt x="7035597" y="2619719"/>
                    <a:pt x="7035597" y="2616874"/>
                  </a:cubicBezTo>
                  <a:cubicBezTo>
                    <a:pt x="7035191" y="2612810"/>
                    <a:pt x="7035191" y="2609152"/>
                    <a:pt x="7035191" y="2605088"/>
                  </a:cubicBezTo>
                  <a:cubicBezTo>
                    <a:pt x="7035191" y="2601431"/>
                    <a:pt x="7034784" y="2598180"/>
                    <a:pt x="7034784" y="2594522"/>
                  </a:cubicBezTo>
                  <a:cubicBezTo>
                    <a:pt x="7034784" y="2590458"/>
                    <a:pt x="7034378" y="2586800"/>
                    <a:pt x="7034378" y="2582736"/>
                  </a:cubicBezTo>
                  <a:lnTo>
                    <a:pt x="7031127" y="2542503"/>
                  </a:lnTo>
                  <a:cubicBezTo>
                    <a:pt x="7031127" y="2541690"/>
                    <a:pt x="7030720" y="2540471"/>
                    <a:pt x="7030720" y="2539252"/>
                  </a:cubicBezTo>
                  <a:cubicBezTo>
                    <a:pt x="7030314" y="2537220"/>
                    <a:pt x="7030314" y="2535188"/>
                    <a:pt x="7029908" y="2533156"/>
                  </a:cubicBezTo>
                  <a:lnTo>
                    <a:pt x="7026250" y="2501863"/>
                  </a:lnTo>
                  <a:cubicBezTo>
                    <a:pt x="7026250" y="2500644"/>
                    <a:pt x="7025437" y="2496580"/>
                    <a:pt x="7025031" y="2493328"/>
                  </a:cubicBezTo>
                  <a:cubicBezTo>
                    <a:pt x="7024624" y="2489671"/>
                    <a:pt x="7023812" y="2486013"/>
                    <a:pt x="7023405" y="2482356"/>
                  </a:cubicBezTo>
                  <a:lnTo>
                    <a:pt x="7019748" y="2457972"/>
                  </a:lnTo>
                  <a:lnTo>
                    <a:pt x="7018122" y="2448624"/>
                  </a:lnTo>
                  <a:cubicBezTo>
                    <a:pt x="7015684" y="2435213"/>
                    <a:pt x="7013652" y="2422208"/>
                    <a:pt x="7011213" y="2410016"/>
                  </a:cubicBezTo>
                  <a:cubicBezTo>
                    <a:pt x="7009994" y="2403514"/>
                    <a:pt x="7008775" y="2397418"/>
                    <a:pt x="7007149" y="2390916"/>
                  </a:cubicBezTo>
                  <a:cubicBezTo>
                    <a:pt x="7005117" y="2379943"/>
                    <a:pt x="7003085" y="2369783"/>
                    <a:pt x="7000647" y="2360842"/>
                  </a:cubicBezTo>
                  <a:lnTo>
                    <a:pt x="7000240" y="2359623"/>
                  </a:lnTo>
                  <a:cubicBezTo>
                    <a:pt x="6986016" y="2295818"/>
                    <a:pt x="6967322" y="2229168"/>
                    <a:pt x="6944564" y="2161706"/>
                  </a:cubicBezTo>
                  <a:cubicBezTo>
                    <a:pt x="6922212" y="2095869"/>
                    <a:pt x="6897015" y="2030439"/>
                    <a:pt x="6868973" y="1966228"/>
                  </a:cubicBezTo>
                  <a:cubicBezTo>
                    <a:pt x="6831991" y="1881290"/>
                    <a:pt x="6802324" y="1804887"/>
                    <a:pt x="6778346" y="1732547"/>
                  </a:cubicBezTo>
                  <a:cubicBezTo>
                    <a:pt x="6750711" y="1649642"/>
                    <a:pt x="6728765" y="1567143"/>
                    <a:pt x="6712509" y="1486675"/>
                  </a:cubicBezTo>
                  <a:cubicBezTo>
                    <a:pt x="6710071" y="1475703"/>
                    <a:pt x="6708445" y="1465543"/>
                    <a:pt x="6706820" y="1457415"/>
                  </a:cubicBezTo>
                  <a:lnTo>
                    <a:pt x="6705600" y="1450912"/>
                  </a:lnTo>
                  <a:cubicBezTo>
                    <a:pt x="6705194" y="1448067"/>
                    <a:pt x="6704381" y="1444816"/>
                    <a:pt x="6703975" y="1441971"/>
                  </a:cubicBezTo>
                  <a:cubicBezTo>
                    <a:pt x="6702756" y="1434656"/>
                    <a:pt x="6701536" y="1427341"/>
                    <a:pt x="6700317" y="1420026"/>
                  </a:cubicBezTo>
                  <a:lnTo>
                    <a:pt x="6699911" y="1416775"/>
                  </a:lnTo>
                  <a:lnTo>
                    <a:pt x="6692596" y="1367600"/>
                  </a:lnTo>
                  <a:lnTo>
                    <a:pt x="6686906" y="1318019"/>
                  </a:lnTo>
                  <a:lnTo>
                    <a:pt x="6684468" y="1290791"/>
                  </a:lnTo>
                  <a:cubicBezTo>
                    <a:pt x="6683248" y="1276567"/>
                    <a:pt x="6682436" y="1263562"/>
                    <a:pt x="6682029" y="1252995"/>
                  </a:cubicBezTo>
                  <a:lnTo>
                    <a:pt x="6682029" y="1252183"/>
                  </a:lnTo>
                  <a:cubicBezTo>
                    <a:pt x="6682029" y="1249744"/>
                    <a:pt x="6681623" y="1246899"/>
                    <a:pt x="6681623" y="1244461"/>
                  </a:cubicBezTo>
                  <a:cubicBezTo>
                    <a:pt x="6681216" y="1237552"/>
                    <a:pt x="6680810" y="1229018"/>
                    <a:pt x="6680404" y="1219671"/>
                  </a:cubicBezTo>
                  <a:cubicBezTo>
                    <a:pt x="6678778" y="1176592"/>
                    <a:pt x="6679591" y="1131482"/>
                    <a:pt x="6682029" y="1085559"/>
                  </a:cubicBezTo>
                  <a:lnTo>
                    <a:pt x="6682029" y="1083120"/>
                  </a:lnTo>
                  <a:cubicBezTo>
                    <a:pt x="6685280" y="1037197"/>
                    <a:pt x="6690564" y="991274"/>
                    <a:pt x="6698285" y="946163"/>
                  </a:cubicBezTo>
                  <a:cubicBezTo>
                    <a:pt x="6706007" y="901459"/>
                    <a:pt x="6716980" y="854723"/>
                    <a:pt x="6731610" y="807581"/>
                  </a:cubicBezTo>
                  <a:lnTo>
                    <a:pt x="6732016" y="806768"/>
                  </a:lnTo>
                  <a:cubicBezTo>
                    <a:pt x="6747053" y="757594"/>
                    <a:pt x="6763716" y="713296"/>
                    <a:pt x="6783223" y="671437"/>
                  </a:cubicBezTo>
                  <a:cubicBezTo>
                    <a:pt x="6823863" y="582842"/>
                    <a:pt x="6875882" y="500749"/>
                    <a:pt x="6938468" y="426784"/>
                  </a:cubicBezTo>
                  <a:cubicBezTo>
                    <a:pt x="6999021" y="354851"/>
                    <a:pt x="7070954" y="290234"/>
                    <a:pt x="7151421" y="234151"/>
                  </a:cubicBezTo>
                  <a:cubicBezTo>
                    <a:pt x="7227824" y="180912"/>
                    <a:pt x="7310730" y="136615"/>
                    <a:pt x="7398512" y="101664"/>
                  </a:cubicBezTo>
                  <a:cubicBezTo>
                    <a:pt x="7481012" y="68746"/>
                    <a:pt x="7568794" y="43143"/>
                    <a:pt x="7659828" y="26074"/>
                  </a:cubicBezTo>
                  <a:lnTo>
                    <a:pt x="7660640" y="26074"/>
                  </a:lnTo>
                  <a:cubicBezTo>
                    <a:pt x="7747204" y="9818"/>
                    <a:pt x="7837018" y="1283"/>
                    <a:pt x="7927239" y="64"/>
                  </a:cubicBezTo>
                  <a:lnTo>
                    <a:pt x="7927645" y="64"/>
                  </a:lnTo>
                  <a:cubicBezTo>
                    <a:pt x="8016240" y="-749"/>
                    <a:pt x="8105242" y="6160"/>
                    <a:pt x="8193431" y="20384"/>
                  </a:cubicBezTo>
                  <a:lnTo>
                    <a:pt x="8194244" y="20384"/>
                  </a:lnTo>
                  <a:cubicBezTo>
                    <a:pt x="8282839" y="35015"/>
                    <a:pt x="8370215" y="56960"/>
                    <a:pt x="8453933" y="85815"/>
                  </a:cubicBezTo>
                  <a:lnTo>
                    <a:pt x="8454745" y="86221"/>
                  </a:lnTo>
                  <a:cubicBezTo>
                    <a:pt x="8541309" y="116701"/>
                    <a:pt x="8624215" y="154903"/>
                    <a:pt x="8701431" y="199607"/>
                  </a:cubicBezTo>
                  <a:lnTo>
                    <a:pt x="8701837" y="200013"/>
                  </a:lnTo>
                  <a:cubicBezTo>
                    <a:pt x="8782711" y="247155"/>
                    <a:pt x="8857488" y="302426"/>
                    <a:pt x="8924951" y="364199"/>
                  </a:cubicBezTo>
                  <a:cubicBezTo>
                    <a:pt x="8994039" y="427597"/>
                    <a:pt x="9055811" y="499936"/>
                    <a:pt x="9108643" y="579184"/>
                  </a:cubicBezTo>
                  <a:cubicBezTo>
                    <a:pt x="9159849" y="655994"/>
                    <a:pt x="9202521" y="741338"/>
                    <a:pt x="9235440" y="833184"/>
                  </a:cubicBezTo>
                  <a:cubicBezTo>
                    <a:pt x="9250477" y="875856"/>
                    <a:pt x="9263481" y="920154"/>
                    <a:pt x="9274455" y="969328"/>
                  </a:cubicBezTo>
                  <a:lnTo>
                    <a:pt x="9275267" y="973392"/>
                  </a:lnTo>
                  <a:cubicBezTo>
                    <a:pt x="9275673" y="975424"/>
                    <a:pt x="9276080" y="977863"/>
                    <a:pt x="9276893" y="979895"/>
                  </a:cubicBezTo>
                  <a:cubicBezTo>
                    <a:pt x="9278519" y="987210"/>
                    <a:pt x="9280551" y="996963"/>
                    <a:pt x="9282583" y="1007936"/>
                  </a:cubicBezTo>
                  <a:lnTo>
                    <a:pt x="9288679" y="1042887"/>
                  </a:lnTo>
                  <a:lnTo>
                    <a:pt x="9290304" y="1053047"/>
                  </a:lnTo>
                  <a:cubicBezTo>
                    <a:pt x="9292743" y="1069303"/>
                    <a:pt x="9295587" y="1087591"/>
                    <a:pt x="9297619" y="1107911"/>
                  </a:cubicBezTo>
                  <a:cubicBezTo>
                    <a:pt x="9300057" y="1126605"/>
                    <a:pt x="9301277" y="1144080"/>
                    <a:pt x="9302496" y="1159117"/>
                  </a:cubicBezTo>
                  <a:cubicBezTo>
                    <a:pt x="9302903" y="1163587"/>
                    <a:pt x="9303309" y="1167651"/>
                    <a:pt x="9303309" y="1172122"/>
                  </a:cubicBezTo>
                  <a:lnTo>
                    <a:pt x="9303715" y="1181469"/>
                  </a:lnTo>
                  <a:cubicBezTo>
                    <a:pt x="9303715" y="1185939"/>
                    <a:pt x="9304121" y="1190410"/>
                    <a:pt x="9304121" y="1195287"/>
                  </a:cubicBezTo>
                  <a:cubicBezTo>
                    <a:pt x="9304935" y="1210323"/>
                    <a:pt x="9305341" y="1226986"/>
                    <a:pt x="9305341" y="1245680"/>
                  </a:cubicBezTo>
                  <a:cubicBezTo>
                    <a:pt x="9305747" y="1266000"/>
                    <a:pt x="9305341" y="1284695"/>
                    <a:pt x="9304935" y="1300951"/>
                  </a:cubicBezTo>
                  <a:lnTo>
                    <a:pt x="9304528" y="1311111"/>
                  </a:lnTo>
                  <a:cubicBezTo>
                    <a:pt x="9304121" y="1320864"/>
                    <a:pt x="9303715" y="1329805"/>
                    <a:pt x="9303309" y="1336714"/>
                  </a:cubicBezTo>
                  <a:cubicBezTo>
                    <a:pt x="9303309" y="1339559"/>
                    <a:pt x="9302903" y="1341997"/>
                    <a:pt x="9302903" y="1344842"/>
                  </a:cubicBezTo>
                  <a:lnTo>
                    <a:pt x="9302903" y="1345248"/>
                  </a:lnTo>
                  <a:cubicBezTo>
                    <a:pt x="9302089" y="1357034"/>
                    <a:pt x="9301683" y="1369226"/>
                    <a:pt x="9300057" y="1383043"/>
                  </a:cubicBezTo>
                  <a:lnTo>
                    <a:pt x="9296807" y="1417181"/>
                  </a:lnTo>
                  <a:lnTo>
                    <a:pt x="9290711" y="1466355"/>
                  </a:lnTo>
                  <a:lnTo>
                    <a:pt x="9283395" y="1514311"/>
                  </a:lnTo>
                  <a:cubicBezTo>
                    <a:pt x="9274861" y="1564704"/>
                    <a:pt x="9266733" y="1604125"/>
                    <a:pt x="9257385" y="1641107"/>
                  </a:cubicBezTo>
                  <a:cubicBezTo>
                    <a:pt x="9237472" y="1723200"/>
                    <a:pt x="9212275" y="1805699"/>
                    <a:pt x="9182201" y="1886167"/>
                  </a:cubicBezTo>
                  <a:lnTo>
                    <a:pt x="9181389" y="1888199"/>
                  </a:lnTo>
                  <a:lnTo>
                    <a:pt x="9141155" y="1993050"/>
                  </a:lnTo>
                  <a:lnTo>
                    <a:pt x="9122867" y="2043850"/>
                  </a:lnTo>
                  <a:cubicBezTo>
                    <a:pt x="9119209" y="2054010"/>
                    <a:pt x="9115959" y="2064576"/>
                    <a:pt x="9112301" y="2074736"/>
                  </a:cubicBezTo>
                  <a:cubicBezTo>
                    <a:pt x="9110269" y="2081239"/>
                    <a:pt x="9107831" y="2087335"/>
                    <a:pt x="9105799" y="2093837"/>
                  </a:cubicBezTo>
                  <a:cubicBezTo>
                    <a:pt x="9059063" y="2236077"/>
                    <a:pt x="9028176" y="2367751"/>
                    <a:pt x="9012327" y="2496173"/>
                  </a:cubicBezTo>
                  <a:cubicBezTo>
                    <a:pt x="9004199" y="2562823"/>
                    <a:pt x="9000135" y="2629879"/>
                    <a:pt x="9000541" y="2694903"/>
                  </a:cubicBezTo>
                  <a:lnTo>
                    <a:pt x="9000541" y="2695309"/>
                  </a:lnTo>
                  <a:cubicBezTo>
                    <a:pt x="9000947" y="2758301"/>
                    <a:pt x="9006637" y="2822512"/>
                    <a:pt x="9017609" y="2885911"/>
                  </a:cubicBezTo>
                  <a:cubicBezTo>
                    <a:pt x="9024519" y="2923300"/>
                    <a:pt x="9030615" y="2951341"/>
                    <a:pt x="9037523" y="2976132"/>
                  </a:cubicBezTo>
                  <a:lnTo>
                    <a:pt x="9041181" y="2989136"/>
                  </a:lnTo>
                  <a:lnTo>
                    <a:pt x="9044025" y="2998890"/>
                  </a:lnTo>
                  <a:cubicBezTo>
                    <a:pt x="9045245" y="3002141"/>
                    <a:pt x="9046057" y="3005799"/>
                    <a:pt x="9047277" y="3009050"/>
                  </a:cubicBezTo>
                  <a:cubicBezTo>
                    <a:pt x="9048496" y="3013114"/>
                    <a:pt x="9049715" y="3017178"/>
                    <a:pt x="9050935" y="3021242"/>
                  </a:cubicBezTo>
                  <a:lnTo>
                    <a:pt x="9053779" y="3029776"/>
                  </a:lnTo>
                  <a:cubicBezTo>
                    <a:pt x="9057843" y="3041968"/>
                    <a:pt x="9061907" y="3053754"/>
                    <a:pt x="9065565" y="3062695"/>
                  </a:cubicBezTo>
                  <a:lnTo>
                    <a:pt x="9068003" y="3068791"/>
                  </a:lnTo>
                  <a:cubicBezTo>
                    <a:pt x="9070848" y="3076919"/>
                    <a:pt x="9075319" y="3087079"/>
                    <a:pt x="9080195" y="3098052"/>
                  </a:cubicBezTo>
                  <a:cubicBezTo>
                    <a:pt x="9081415" y="3101303"/>
                    <a:pt x="9083040" y="3104554"/>
                    <a:pt x="9084259" y="3107805"/>
                  </a:cubicBezTo>
                  <a:lnTo>
                    <a:pt x="9087104" y="3113901"/>
                  </a:lnTo>
                  <a:cubicBezTo>
                    <a:pt x="9092793" y="3125687"/>
                    <a:pt x="9097671" y="3137066"/>
                    <a:pt x="9102547" y="3146007"/>
                  </a:cubicBezTo>
                  <a:lnTo>
                    <a:pt x="9103767" y="3148445"/>
                  </a:lnTo>
                  <a:cubicBezTo>
                    <a:pt x="9118397" y="3177300"/>
                    <a:pt x="9133027" y="3202090"/>
                    <a:pt x="9148064" y="3225255"/>
                  </a:cubicBezTo>
                  <a:lnTo>
                    <a:pt x="9148471" y="3225661"/>
                  </a:lnTo>
                  <a:cubicBezTo>
                    <a:pt x="9166352" y="3252890"/>
                    <a:pt x="9183827" y="3276461"/>
                    <a:pt x="9201709" y="3298000"/>
                  </a:cubicBezTo>
                  <a:cubicBezTo>
                    <a:pt x="9220809" y="3320759"/>
                    <a:pt x="9241536" y="3343111"/>
                    <a:pt x="9263481" y="3364244"/>
                  </a:cubicBezTo>
                  <a:lnTo>
                    <a:pt x="9263888" y="3364650"/>
                  </a:lnTo>
                  <a:cubicBezTo>
                    <a:pt x="9282989" y="3383344"/>
                    <a:pt x="9305341" y="3402445"/>
                    <a:pt x="9331351" y="3422765"/>
                  </a:cubicBezTo>
                  <a:cubicBezTo>
                    <a:pt x="9356953" y="3442679"/>
                    <a:pt x="9381337" y="3458935"/>
                    <a:pt x="9404909" y="3473565"/>
                  </a:cubicBezTo>
                  <a:lnTo>
                    <a:pt x="9405721" y="3473972"/>
                  </a:lnTo>
                  <a:cubicBezTo>
                    <a:pt x="9458147" y="3506077"/>
                    <a:pt x="9514231" y="3532900"/>
                    <a:pt x="9571533" y="3554032"/>
                  </a:cubicBezTo>
                  <a:lnTo>
                    <a:pt x="9572345" y="3554439"/>
                  </a:lnTo>
                  <a:cubicBezTo>
                    <a:pt x="9628835" y="3575165"/>
                    <a:pt x="9689795" y="3591421"/>
                    <a:pt x="9753193" y="3602394"/>
                  </a:cubicBezTo>
                  <a:cubicBezTo>
                    <a:pt x="9879177" y="3623527"/>
                    <a:pt x="10005975" y="3622308"/>
                    <a:pt x="10129520" y="3599143"/>
                  </a:cubicBezTo>
                  <a:cubicBezTo>
                    <a:pt x="10160813" y="3593047"/>
                    <a:pt x="10191699" y="3586138"/>
                    <a:pt x="10220553" y="3577604"/>
                  </a:cubicBezTo>
                  <a:cubicBezTo>
                    <a:pt x="10250627" y="3569069"/>
                    <a:pt x="10280295" y="3558909"/>
                    <a:pt x="10309149" y="3547530"/>
                  </a:cubicBezTo>
                  <a:lnTo>
                    <a:pt x="10309555" y="3547530"/>
                  </a:lnTo>
                  <a:cubicBezTo>
                    <a:pt x="10365639" y="3525584"/>
                    <a:pt x="10420096" y="3497543"/>
                    <a:pt x="10471303" y="3464218"/>
                  </a:cubicBezTo>
                  <a:cubicBezTo>
                    <a:pt x="10520071" y="3432112"/>
                    <a:pt x="10565587" y="3394317"/>
                    <a:pt x="10607040" y="3351239"/>
                  </a:cubicBezTo>
                  <a:cubicBezTo>
                    <a:pt x="10646867" y="3308973"/>
                    <a:pt x="10681817" y="3262237"/>
                    <a:pt x="10710265" y="3211844"/>
                  </a:cubicBezTo>
                  <a:cubicBezTo>
                    <a:pt x="10724489" y="3186647"/>
                    <a:pt x="10737088" y="3160231"/>
                    <a:pt x="10748467" y="3132596"/>
                  </a:cubicBezTo>
                  <a:lnTo>
                    <a:pt x="10748873" y="3132189"/>
                  </a:lnTo>
                  <a:cubicBezTo>
                    <a:pt x="10759033" y="3108618"/>
                    <a:pt x="10767975" y="3081389"/>
                    <a:pt x="10777321" y="3048877"/>
                  </a:cubicBezTo>
                  <a:lnTo>
                    <a:pt x="10777321" y="3048471"/>
                  </a:lnTo>
                  <a:cubicBezTo>
                    <a:pt x="10784637" y="3022868"/>
                    <a:pt x="10791139" y="2994420"/>
                    <a:pt x="10796423" y="2961908"/>
                  </a:cubicBezTo>
                  <a:lnTo>
                    <a:pt x="10796829" y="2960688"/>
                  </a:lnTo>
                  <a:cubicBezTo>
                    <a:pt x="10801299" y="2935085"/>
                    <a:pt x="10804551" y="2905824"/>
                    <a:pt x="10806989" y="2871280"/>
                  </a:cubicBezTo>
                  <a:lnTo>
                    <a:pt x="10808208" y="2847709"/>
                  </a:lnTo>
                  <a:lnTo>
                    <a:pt x="10809021" y="2812352"/>
                  </a:lnTo>
                  <a:lnTo>
                    <a:pt x="10808615" y="2776589"/>
                  </a:lnTo>
                  <a:lnTo>
                    <a:pt x="10806989" y="2740826"/>
                  </a:lnTo>
                  <a:lnTo>
                    <a:pt x="10804144" y="2704656"/>
                  </a:lnTo>
                  <a:lnTo>
                    <a:pt x="10801299" y="2679460"/>
                  </a:lnTo>
                  <a:cubicBezTo>
                    <a:pt x="10794797" y="2618093"/>
                    <a:pt x="10783011" y="2554695"/>
                    <a:pt x="10765536" y="2485607"/>
                  </a:cubicBezTo>
                  <a:cubicBezTo>
                    <a:pt x="10749280" y="2422208"/>
                    <a:pt x="10728553" y="2356778"/>
                    <a:pt x="10704169" y="2290535"/>
                  </a:cubicBezTo>
                  <a:lnTo>
                    <a:pt x="10695229" y="2267370"/>
                  </a:lnTo>
                  <a:lnTo>
                    <a:pt x="10663123" y="2186090"/>
                  </a:lnTo>
                  <a:cubicBezTo>
                    <a:pt x="10660685" y="2179994"/>
                    <a:pt x="10658247" y="2173898"/>
                    <a:pt x="10655808" y="2167802"/>
                  </a:cubicBezTo>
                  <a:cubicBezTo>
                    <a:pt x="10650931" y="2155610"/>
                    <a:pt x="10646055" y="2143418"/>
                    <a:pt x="10641584" y="2130820"/>
                  </a:cubicBezTo>
                  <a:lnTo>
                    <a:pt x="10639959" y="2126756"/>
                  </a:lnTo>
                  <a:lnTo>
                    <a:pt x="10610697" y="2045069"/>
                  </a:lnTo>
                  <a:cubicBezTo>
                    <a:pt x="10607447" y="2036128"/>
                    <a:pt x="10605008" y="2027594"/>
                    <a:pt x="10602569" y="2021092"/>
                  </a:cubicBezTo>
                  <a:cubicBezTo>
                    <a:pt x="10601757" y="2018653"/>
                    <a:pt x="10600944" y="2015808"/>
                    <a:pt x="10600131" y="2013370"/>
                  </a:cubicBezTo>
                  <a:lnTo>
                    <a:pt x="10599725" y="2012151"/>
                  </a:lnTo>
                  <a:lnTo>
                    <a:pt x="10582656" y="1958912"/>
                  </a:lnTo>
                  <a:cubicBezTo>
                    <a:pt x="10578999" y="1947939"/>
                    <a:pt x="10576153" y="1938186"/>
                    <a:pt x="10574121" y="1930871"/>
                  </a:cubicBezTo>
                  <a:cubicBezTo>
                    <a:pt x="10573715" y="1928839"/>
                    <a:pt x="10572903" y="1926807"/>
                    <a:pt x="10572496" y="1924775"/>
                  </a:cubicBezTo>
                  <a:lnTo>
                    <a:pt x="10572089" y="1922743"/>
                  </a:lnTo>
                  <a:lnTo>
                    <a:pt x="10561523" y="1886167"/>
                  </a:lnTo>
                  <a:cubicBezTo>
                    <a:pt x="10556647" y="1869504"/>
                    <a:pt x="10551363" y="1851216"/>
                    <a:pt x="10546487" y="1830490"/>
                  </a:cubicBezTo>
                  <a:lnTo>
                    <a:pt x="10531856" y="1771562"/>
                  </a:lnTo>
                  <a:cubicBezTo>
                    <a:pt x="10528605" y="1757744"/>
                    <a:pt x="10526167" y="1744739"/>
                    <a:pt x="10523321" y="1731735"/>
                  </a:cubicBezTo>
                  <a:cubicBezTo>
                    <a:pt x="10522103" y="1725639"/>
                    <a:pt x="10520883" y="1719136"/>
                    <a:pt x="10519257" y="1713040"/>
                  </a:cubicBezTo>
                  <a:lnTo>
                    <a:pt x="10518851" y="1711008"/>
                  </a:lnTo>
                  <a:cubicBezTo>
                    <a:pt x="10518445" y="1708570"/>
                    <a:pt x="10517632" y="1705725"/>
                    <a:pt x="10517225" y="1703287"/>
                  </a:cubicBezTo>
                  <a:cubicBezTo>
                    <a:pt x="10515600" y="1696378"/>
                    <a:pt x="10513975" y="1687437"/>
                    <a:pt x="10511943" y="1678090"/>
                  </a:cubicBezTo>
                  <a:lnTo>
                    <a:pt x="10511536" y="1676058"/>
                  </a:lnTo>
                  <a:lnTo>
                    <a:pt x="10498125" y="1596403"/>
                  </a:lnTo>
                  <a:lnTo>
                    <a:pt x="10488371" y="1520407"/>
                  </a:lnTo>
                  <a:lnTo>
                    <a:pt x="10482681" y="1454163"/>
                  </a:lnTo>
                  <a:cubicBezTo>
                    <a:pt x="10482275" y="1450099"/>
                    <a:pt x="10481869" y="1444003"/>
                    <a:pt x="10481463" y="1436688"/>
                  </a:cubicBezTo>
                  <a:lnTo>
                    <a:pt x="10480649" y="1419619"/>
                  </a:lnTo>
                  <a:lnTo>
                    <a:pt x="10478617" y="1364349"/>
                  </a:lnTo>
                  <a:lnTo>
                    <a:pt x="10479024" y="1322490"/>
                  </a:lnTo>
                  <a:cubicBezTo>
                    <a:pt x="10480243" y="1227799"/>
                    <a:pt x="10489591" y="1136359"/>
                    <a:pt x="10507879" y="1050608"/>
                  </a:cubicBezTo>
                  <a:cubicBezTo>
                    <a:pt x="10527385" y="957136"/>
                    <a:pt x="10557865" y="867322"/>
                    <a:pt x="10598099" y="783603"/>
                  </a:cubicBezTo>
                  <a:lnTo>
                    <a:pt x="10599319" y="781165"/>
                  </a:lnTo>
                  <a:cubicBezTo>
                    <a:pt x="10600944" y="777507"/>
                    <a:pt x="10603383" y="772224"/>
                    <a:pt x="10606633" y="765722"/>
                  </a:cubicBezTo>
                  <a:lnTo>
                    <a:pt x="10609072" y="760845"/>
                  </a:lnTo>
                  <a:lnTo>
                    <a:pt x="10628579" y="724675"/>
                  </a:lnTo>
                  <a:cubicBezTo>
                    <a:pt x="10633863" y="714515"/>
                    <a:pt x="10638739" y="706794"/>
                    <a:pt x="10641584" y="701511"/>
                  </a:cubicBezTo>
                  <a:lnTo>
                    <a:pt x="10651337" y="685661"/>
                  </a:lnTo>
                  <a:cubicBezTo>
                    <a:pt x="10652557" y="683629"/>
                    <a:pt x="10653776" y="681597"/>
                    <a:pt x="10654995" y="679565"/>
                  </a:cubicBezTo>
                  <a:cubicBezTo>
                    <a:pt x="10659059" y="673063"/>
                    <a:pt x="10663936" y="664935"/>
                    <a:pt x="10670032" y="655587"/>
                  </a:cubicBezTo>
                  <a:lnTo>
                    <a:pt x="10670845" y="654368"/>
                  </a:lnTo>
                  <a:cubicBezTo>
                    <a:pt x="10691977" y="622669"/>
                    <a:pt x="10721239" y="581216"/>
                    <a:pt x="10756595" y="540576"/>
                  </a:cubicBezTo>
                  <a:cubicBezTo>
                    <a:pt x="10757815" y="538951"/>
                    <a:pt x="10759440" y="537325"/>
                    <a:pt x="10761065" y="535699"/>
                  </a:cubicBezTo>
                  <a:cubicBezTo>
                    <a:pt x="10765943" y="529603"/>
                    <a:pt x="10772445" y="522288"/>
                    <a:pt x="10780167" y="513754"/>
                  </a:cubicBezTo>
                  <a:lnTo>
                    <a:pt x="10781385" y="512535"/>
                  </a:lnTo>
                  <a:lnTo>
                    <a:pt x="10814711" y="477178"/>
                  </a:lnTo>
                  <a:lnTo>
                    <a:pt x="10852099" y="441415"/>
                  </a:lnTo>
                  <a:cubicBezTo>
                    <a:pt x="10859415" y="434506"/>
                    <a:pt x="10866323" y="428816"/>
                    <a:pt x="10871607" y="423939"/>
                  </a:cubicBezTo>
                  <a:cubicBezTo>
                    <a:pt x="10873639" y="422314"/>
                    <a:pt x="10875671" y="420688"/>
                    <a:pt x="10877296" y="418656"/>
                  </a:cubicBezTo>
                  <a:lnTo>
                    <a:pt x="10880547" y="415811"/>
                  </a:lnTo>
                  <a:cubicBezTo>
                    <a:pt x="10881767" y="414592"/>
                    <a:pt x="10883392" y="413373"/>
                    <a:pt x="10884611" y="412154"/>
                  </a:cubicBezTo>
                  <a:cubicBezTo>
                    <a:pt x="10890707" y="406464"/>
                    <a:pt x="10899241" y="399149"/>
                    <a:pt x="10909808" y="391021"/>
                  </a:cubicBezTo>
                  <a:cubicBezTo>
                    <a:pt x="10912653" y="388583"/>
                    <a:pt x="10915497" y="386144"/>
                    <a:pt x="10918749" y="384112"/>
                  </a:cubicBezTo>
                  <a:cubicBezTo>
                    <a:pt x="10931347" y="373952"/>
                    <a:pt x="10945571" y="362167"/>
                    <a:pt x="10962640" y="350381"/>
                  </a:cubicBezTo>
                  <a:cubicBezTo>
                    <a:pt x="10964672" y="348755"/>
                    <a:pt x="10966704" y="347536"/>
                    <a:pt x="10968736" y="345911"/>
                  </a:cubicBezTo>
                  <a:cubicBezTo>
                    <a:pt x="10974832" y="341440"/>
                    <a:pt x="10980928" y="336970"/>
                    <a:pt x="10987024" y="332499"/>
                  </a:cubicBezTo>
                  <a:lnTo>
                    <a:pt x="10991495" y="329248"/>
                  </a:lnTo>
                  <a:lnTo>
                    <a:pt x="11033760" y="300800"/>
                  </a:lnTo>
                  <a:lnTo>
                    <a:pt x="11072775" y="276416"/>
                  </a:lnTo>
                  <a:cubicBezTo>
                    <a:pt x="11080903" y="271539"/>
                    <a:pt x="11087811" y="267475"/>
                    <a:pt x="11094313" y="263818"/>
                  </a:cubicBezTo>
                  <a:cubicBezTo>
                    <a:pt x="11096752" y="262599"/>
                    <a:pt x="11099191" y="260973"/>
                    <a:pt x="11101629" y="259754"/>
                  </a:cubicBezTo>
                  <a:lnTo>
                    <a:pt x="11104067" y="258535"/>
                  </a:lnTo>
                  <a:cubicBezTo>
                    <a:pt x="11106099" y="257315"/>
                    <a:pt x="11107725" y="256503"/>
                    <a:pt x="11109757" y="255283"/>
                  </a:cubicBezTo>
                  <a:cubicBezTo>
                    <a:pt x="11116259" y="251626"/>
                    <a:pt x="11125200" y="246343"/>
                    <a:pt x="11135767" y="241059"/>
                  </a:cubicBezTo>
                  <a:lnTo>
                    <a:pt x="11143895" y="236589"/>
                  </a:lnTo>
                  <a:cubicBezTo>
                    <a:pt x="11158119" y="228867"/>
                    <a:pt x="11174375" y="220333"/>
                    <a:pt x="11192256" y="211799"/>
                  </a:cubicBezTo>
                  <a:cubicBezTo>
                    <a:pt x="11232489" y="191885"/>
                    <a:pt x="11272723" y="174816"/>
                    <a:pt x="11310112" y="159373"/>
                  </a:cubicBezTo>
                  <a:lnTo>
                    <a:pt x="11314989" y="157341"/>
                  </a:lnTo>
                  <a:lnTo>
                    <a:pt x="11360505" y="139866"/>
                  </a:lnTo>
                  <a:lnTo>
                    <a:pt x="11406023" y="123610"/>
                  </a:lnTo>
                  <a:lnTo>
                    <a:pt x="11432032" y="115075"/>
                  </a:lnTo>
                  <a:cubicBezTo>
                    <a:pt x="11447475" y="109792"/>
                    <a:pt x="11462105" y="105322"/>
                    <a:pt x="11475111" y="101664"/>
                  </a:cubicBezTo>
                  <a:cubicBezTo>
                    <a:pt x="11480393" y="100039"/>
                    <a:pt x="11486083" y="98413"/>
                    <a:pt x="11491367" y="96787"/>
                  </a:cubicBezTo>
                  <a:lnTo>
                    <a:pt x="11497463" y="95162"/>
                  </a:lnTo>
                  <a:lnTo>
                    <a:pt x="11543385" y="82563"/>
                  </a:lnTo>
                  <a:lnTo>
                    <a:pt x="11556391" y="79312"/>
                  </a:lnTo>
                  <a:cubicBezTo>
                    <a:pt x="11601501" y="67527"/>
                    <a:pt x="11645392" y="58179"/>
                    <a:pt x="11679123" y="51271"/>
                  </a:cubicBezTo>
                  <a:lnTo>
                    <a:pt x="11680343" y="50864"/>
                  </a:lnTo>
                  <a:cubicBezTo>
                    <a:pt x="11762435" y="34202"/>
                    <a:pt x="11845747" y="21603"/>
                    <a:pt x="11928653" y="13475"/>
                  </a:cubicBezTo>
                  <a:cubicBezTo>
                    <a:pt x="12022531" y="4128"/>
                    <a:pt x="12105437" y="64"/>
                    <a:pt x="12182653" y="877"/>
                  </a:cubicBezTo>
                  <a:lnTo>
                    <a:pt x="12177776" y="451981"/>
                  </a:lnTo>
                  <a:cubicBezTo>
                    <a:pt x="12117223" y="451168"/>
                    <a:pt x="12050573" y="454826"/>
                    <a:pt x="11973763" y="462547"/>
                  </a:cubicBezTo>
                  <a:cubicBezTo>
                    <a:pt x="11905895" y="469456"/>
                    <a:pt x="11837213" y="480023"/>
                    <a:pt x="11769344" y="493434"/>
                  </a:cubicBezTo>
                  <a:cubicBezTo>
                    <a:pt x="11739677" y="499530"/>
                    <a:pt x="11704727" y="507251"/>
                    <a:pt x="11670183" y="516192"/>
                  </a:cubicBezTo>
                  <a:lnTo>
                    <a:pt x="11644985" y="522695"/>
                  </a:lnTo>
                  <a:lnTo>
                    <a:pt x="11620601" y="529603"/>
                  </a:lnTo>
                  <a:cubicBezTo>
                    <a:pt x="11614912" y="531229"/>
                    <a:pt x="11609223" y="533261"/>
                    <a:pt x="11603127" y="534887"/>
                  </a:cubicBezTo>
                  <a:cubicBezTo>
                    <a:pt x="11592560" y="538138"/>
                    <a:pt x="11582807" y="540983"/>
                    <a:pt x="11574679" y="543827"/>
                  </a:cubicBezTo>
                  <a:lnTo>
                    <a:pt x="11572647" y="544640"/>
                  </a:lnTo>
                  <a:lnTo>
                    <a:pt x="11547856" y="552768"/>
                  </a:lnTo>
                  <a:lnTo>
                    <a:pt x="11512499" y="565367"/>
                  </a:lnTo>
                  <a:lnTo>
                    <a:pt x="11477549" y="578778"/>
                  </a:lnTo>
                  <a:cubicBezTo>
                    <a:pt x="11443817" y="592595"/>
                    <a:pt x="11416183" y="604381"/>
                    <a:pt x="11390173" y="617386"/>
                  </a:cubicBezTo>
                  <a:lnTo>
                    <a:pt x="11385296" y="619824"/>
                  </a:lnTo>
                  <a:cubicBezTo>
                    <a:pt x="11376355" y="624295"/>
                    <a:pt x="11365383" y="629984"/>
                    <a:pt x="11353597" y="636080"/>
                  </a:cubicBezTo>
                  <a:lnTo>
                    <a:pt x="11340185" y="642989"/>
                  </a:lnTo>
                  <a:cubicBezTo>
                    <a:pt x="11339373" y="643395"/>
                    <a:pt x="11335715" y="645427"/>
                    <a:pt x="11333277" y="647053"/>
                  </a:cubicBezTo>
                  <a:cubicBezTo>
                    <a:pt x="11330432" y="648679"/>
                    <a:pt x="11327587" y="650304"/>
                    <a:pt x="11325149" y="651930"/>
                  </a:cubicBezTo>
                  <a:cubicBezTo>
                    <a:pt x="11321897" y="653555"/>
                    <a:pt x="11319053" y="655587"/>
                    <a:pt x="11315801" y="657213"/>
                  </a:cubicBezTo>
                  <a:cubicBezTo>
                    <a:pt x="11312551" y="659245"/>
                    <a:pt x="11309299" y="660871"/>
                    <a:pt x="11306048" y="662903"/>
                  </a:cubicBezTo>
                  <a:lnTo>
                    <a:pt x="11274755" y="682410"/>
                  </a:lnTo>
                  <a:lnTo>
                    <a:pt x="11245088" y="702323"/>
                  </a:lnTo>
                  <a:cubicBezTo>
                    <a:pt x="11241837" y="704762"/>
                    <a:pt x="11238585" y="707200"/>
                    <a:pt x="11235335" y="709639"/>
                  </a:cubicBezTo>
                  <a:cubicBezTo>
                    <a:pt x="11232489" y="712077"/>
                    <a:pt x="11229239" y="714109"/>
                    <a:pt x="11226393" y="716547"/>
                  </a:cubicBezTo>
                  <a:lnTo>
                    <a:pt x="11223549" y="718579"/>
                  </a:lnTo>
                  <a:cubicBezTo>
                    <a:pt x="11217453" y="722643"/>
                    <a:pt x="11209325" y="729552"/>
                    <a:pt x="11200791" y="736461"/>
                  </a:cubicBezTo>
                  <a:cubicBezTo>
                    <a:pt x="11196727" y="739712"/>
                    <a:pt x="11192663" y="742963"/>
                    <a:pt x="11188599" y="746215"/>
                  </a:cubicBezTo>
                  <a:lnTo>
                    <a:pt x="11186973" y="747434"/>
                  </a:lnTo>
                  <a:cubicBezTo>
                    <a:pt x="11185753" y="748653"/>
                    <a:pt x="11184535" y="749466"/>
                    <a:pt x="11183315" y="750685"/>
                  </a:cubicBezTo>
                  <a:cubicBezTo>
                    <a:pt x="11180471" y="753123"/>
                    <a:pt x="11177625" y="755562"/>
                    <a:pt x="11174781" y="758000"/>
                  </a:cubicBezTo>
                  <a:cubicBezTo>
                    <a:pt x="11172343" y="760439"/>
                    <a:pt x="11169497" y="762471"/>
                    <a:pt x="11166653" y="764909"/>
                  </a:cubicBezTo>
                  <a:cubicBezTo>
                    <a:pt x="11163808" y="767347"/>
                    <a:pt x="11161369" y="769786"/>
                    <a:pt x="11159337" y="771005"/>
                  </a:cubicBezTo>
                  <a:lnTo>
                    <a:pt x="11133735" y="795389"/>
                  </a:lnTo>
                  <a:lnTo>
                    <a:pt x="11108944" y="821399"/>
                  </a:lnTo>
                  <a:cubicBezTo>
                    <a:pt x="11108131" y="822618"/>
                    <a:pt x="11105693" y="825056"/>
                    <a:pt x="11104067" y="827088"/>
                  </a:cubicBezTo>
                  <a:cubicBezTo>
                    <a:pt x="11101223" y="830339"/>
                    <a:pt x="11098377" y="833997"/>
                    <a:pt x="11095533" y="837248"/>
                  </a:cubicBezTo>
                  <a:cubicBezTo>
                    <a:pt x="11076432" y="859194"/>
                    <a:pt x="11058144" y="885203"/>
                    <a:pt x="11044327" y="905930"/>
                  </a:cubicBezTo>
                  <a:cubicBezTo>
                    <a:pt x="11043513" y="907555"/>
                    <a:pt x="11041481" y="910807"/>
                    <a:pt x="11039856" y="913245"/>
                  </a:cubicBezTo>
                  <a:cubicBezTo>
                    <a:pt x="11037824" y="916496"/>
                    <a:pt x="11035792" y="920154"/>
                    <a:pt x="11033760" y="923405"/>
                  </a:cubicBezTo>
                  <a:lnTo>
                    <a:pt x="11025225" y="937223"/>
                  </a:lnTo>
                  <a:lnTo>
                    <a:pt x="11007344" y="970547"/>
                  </a:lnTo>
                  <a:cubicBezTo>
                    <a:pt x="11006125" y="972579"/>
                    <a:pt x="11005312" y="975018"/>
                    <a:pt x="11004093" y="977050"/>
                  </a:cubicBezTo>
                  <a:lnTo>
                    <a:pt x="11003687" y="978269"/>
                  </a:lnTo>
                  <a:cubicBezTo>
                    <a:pt x="10978896" y="1029475"/>
                    <a:pt x="10960201" y="1085152"/>
                    <a:pt x="10948009" y="1143674"/>
                  </a:cubicBezTo>
                  <a:cubicBezTo>
                    <a:pt x="10935817" y="1200570"/>
                    <a:pt x="10929721" y="1262343"/>
                    <a:pt x="10928909" y="1326960"/>
                  </a:cubicBezTo>
                  <a:lnTo>
                    <a:pt x="10928503" y="1357034"/>
                  </a:lnTo>
                  <a:lnTo>
                    <a:pt x="10930941" y="1414743"/>
                  </a:lnTo>
                  <a:cubicBezTo>
                    <a:pt x="10930941" y="1416775"/>
                    <a:pt x="10931347" y="1418807"/>
                    <a:pt x="10931347" y="1420839"/>
                  </a:cubicBezTo>
                  <a:lnTo>
                    <a:pt x="10935817" y="1472858"/>
                  </a:lnTo>
                  <a:lnTo>
                    <a:pt x="10943539" y="1534631"/>
                  </a:lnTo>
                  <a:lnTo>
                    <a:pt x="10954512" y="1599248"/>
                  </a:lnTo>
                  <a:cubicBezTo>
                    <a:pt x="10954919" y="1601687"/>
                    <a:pt x="10955731" y="1605344"/>
                    <a:pt x="10956544" y="1609408"/>
                  </a:cubicBezTo>
                  <a:cubicBezTo>
                    <a:pt x="10957357" y="1613066"/>
                    <a:pt x="10958169" y="1616723"/>
                    <a:pt x="10958983" y="1620381"/>
                  </a:cubicBezTo>
                  <a:cubicBezTo>
                    <a:pt x="10960608" y="1626883"/>
                    <a:pt x="10961827" y="1633792"/>
                    <a:pt x="10963047" y="1640295"/>
                  </a:cubicBezTo>
                  <a:cubicBezTo>
                    <a:pt x="10965079" y="1650861"/>
                    <a:pt x="10967517" y="1661021"/>
                    <a:pt x="10969549" y="1670368"/>
                  </a:cubicBezTo>
                  <a:lnTo>
                    <a:pt x="10983367" y="1726858"/>
                  </a:lnTo>
                  <a:cubicBezTo>
                    <a:pt x="10985805" y="1736611"/>
                    <a:pt x="10989056" y="1748803"/>
                    <a:pt x="10992713" y="1761808"/>
                  </a:cubicBezTo>
                  <a:lnTo>
                    <a:pt x="11003280" y="1797978"/>
                  </a:lnTo>
                  <a:cubicBezTo>
                    <a:pt x="11004499" y="1801635"/>
                    <a:pt x="11005312" y="1805293"/>
                    <a:pt x="11006531" y="1808951"/>
                  </a:cubicBezTo>
                  <a:cubicBezTo>
                    <a:pt x="11007344" y="1811389"/>
                    <a:pt x="11007751" y="1813827"/>
                    <a:pt x="11008563" y="1815859"/>
                  </a:cubicBezTo>
                  <a:lnTo>
                    <a:pt x="11009783" y="1819111"/>
                  </a:lnTo>
                  <a:lnTo>
                    <a:pt x="11027257" y="1873162"/>
                  </a:lnTo>
                  <a:cubicBezTo>
                    <a:pt x="11028477" y="1876819"/>
                    <a:pt x="11029696" y="1880477"/>
                    <a:pt x="11030915" y="1884135"/>
                  </a:cubicBezTo>
                  <a:cubicBezTo>
                    <a:pt x="11032135" y="1888199"/>
                    <a:pt x="11033353" y="1892263"/>
                    <a:pt x="11034573" y="1894701"/>
                  </a:cubicBezTo>
                  <a:lnTo>
                    <a:pt x="11062615" y="1973136"/>
                  </a:lnTo>
                  <a:cubicBezTo>
                    <a:pt x="11066272" y="1983296"/>
                    <a:pt x="11070336" y="1993050"/>
                    <a:pt x="11074400" y="2002804"/>
                  </a:cubicBezTo>
                  <a:cubicBezTo>
                    <a:pt x="11076839" y="2009306"/>
                    <a:pt x="11079683" y="2015808"/>
                    <a:pt x="11082121" y="2022311"/>
                  </a:cubicBezTo>
                  <a:lnTo>
                    <a:pt x="11120323" y="2119440"/>
                  </a:lnTo>
                  <a:lnTo>
                    <a:pt x="11125200" y="2132852"/>
                  </a:lnTo>
                  <a:cubicBezTo>
                    <a:pt x="11155680" y="2214132"/>
                    <a:pt x="11181283" y="2295412"/>
                    <a:pt x="11201197" y="2374253"/>
                  </a:cubicBezTo>
                  <a:cubicBezTo>
                    <a:pt x="11223955" y="2464068"/>
                    <a:pt x="11239399" y="2548192"/>
                    <a:pt x="11248339" y="2631098"/>
                  </a:cubicBezTo>
                  <a:lnTo>
                    <a:pt x="11251997" y="2666861"/>
                  </a:lnTo>
                  <a:lnTo>
                    <a:pt x="11255655" y="2716442"/>
                  </a:lnTo>
                  <a:lnTo>
                    <a:pt x="11257687" y="2766836"/>
                  </a:lnTo>
                  <a:lnTo>
                    <a:pt x="11258093" y="2813572"/>
                  </a:lnTo>
                  <a:lnTo>
                    <a:pt x="11256873" y="2868029"/>
                  </a:lnTo>
                  <a:lnTo>
                    <a:pt x="11255248" y="2899322"/>
                  </a:lnTo>
                  <a:cubicBezTo>
                    <a:pt x="11251997" y="2950122"/>
                    <a:pt x="11246713" y="2994826"/>
                    <a:pt x="11239399" y="3036279"/>
                  </a:cubicBezTo>
                  <a:cubicBezTo>
                    <a:pt x="11230864" y="3085860"/>
                    <a:pt x="11221111" y="3130564"/>
                    <a:pt x="11208919" y="3172829"/>
                  </a:cubicBezTo>
                  <a:cubicBezTo>
                    <a:pt x="11194695" y="3222004"/>
                    <a:pt x="11179657" y="3265488"/>
                    <a:pt x="11162995" y="3305722"/>
                  </a:cubicBezTo>
                  <a:cubicBezTo>
                    <a:pt x="11145113" y="3349207"/>
                    <a:pt x="11124387" y="3391472"/>
                    <a:pt x="11101629" y="3431706"/>
                  </a:cubicBezTo>
                  <a:lnTo>
                    <a:pt x="11101223" y="3432519"/>
                  </a:lnTo>
                  <a:cubicBezTo>
                    <a:pt x="11054487" y="3515018"/>
                    <a:pt x="10997997" y="3591828"/>
                    <a:pt x="10932567" y="3660509"/>
                  </a:cubicBezTo>
                  <a:lnTo>
                    <a:pt x="10932160" y="3661322"/>
                  </a:lnTo>
                  <a:cubicBezTo>
                    <a:pt x="10867136" y="3729597"/>
                    <a:pt x="10794391" y="3790151"/>
                    <a:pt x="10716768" y="3840951"/>
                  </a:cubicBezTo>
                  <a:cubicBezTo>
                    <a:pt x="10639552" y="3891344"/>
                    <a:pt x="10557053" y="3934016"/>
                    <a:pt x="10472115" y="3967341"/>
                  </a:cubicBezTo>
                  <a:cubicBezTo>
                    <a:pt x="10430663" y="3983597"/>
                    <a:pt x="10387584" y="3998228"/>
                    <a:pt x="10344099" y="4010826"/>
                  </a:cubicBezTo>
                  <a:lnTo>
                    <a:pt x="10343287" y="4010826"/>
                  </a:lnTo>
                  <a:cubicBezTo>
                    <a:pt x="10301021" y="4023018"/>
                    <a:pt x="10256723" y="4033178"/>
                    <a:pt x="10212019" y="4041712"/>
                  </a:cubicBezTo>
                  <a:cubicBezTo>
                    <a:pt x="10123831" y="4059594"/>
                    <a:pt x="10029952" y="4068535"/>
                    <a:pt x="9935667" y="4068535"/>
                  </a:cubicBezTo>
                  <a:close/>
                  <a:moveTo>
                    <a:pt x="816051" y="1096938"/>
                  </a:moveTo>
                  <a:cubicBezTo>
                    <a:pt x="816051" y="1096938"/>
                    <a:pt x="816051" y="1096938"/>
                    <a:pt x="816051" y="1096938"/>
                  </a:cubicBezTo>
                  <a:lnTo>
                    <a:pt x="816051" y="1096938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40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1BCBFDA-F328-1751-4353-91DA02645E84}"/>
                </a:ext>
              </a:extLst>
            </p:cNvPr>
            <p:cNvSpPr/>
            <p:nvPr/>
          </p:nvSpPr>
          <p:spPr>
            <a:xfrm>
              <a:off x="4876" y="1603044"/>
              <a:ext cx="12183871" cy="3652723"/>
            </a:xfrm>
            <a:custGeom>
              <a:avLst/>
              <a:gdLst>
                <a:gd name="connsiteX0" fmla="*/ 9980371 w 12183871"/>
                <a:gd name="connsiteY0" fmla="*/ 3652723 h 3652723"/>
                <a:gd name="connsiteX1" fmla="*/ 9979152 w 12183871"/>
                <a:gd name="connsiteY1" fmla="*/ 3616147 h 3652723"/>
                <a:gd name="connsiteX2" fmla="*/ 10098634 w 12183871"/>
                <a:gd name="connsiteY2" fmla="*/ 3606394 h 3652723"/>
                <a:gd name="connsiteX3" fmla="*/ 10103511 w 12183871"/>
                <a:gd name="connsiteY3" fmla="*/ 3642563 h 3652723"/>
                <a:gd name="connsiteX4" fmla="*/ 9980371 w 12183871"/>
                <a:gd name="connsiteY4" fmla="*/ 3652723 h 3652723"/>
                <a:gd name="connsiteX5" fmla="*/ 9856826 w 12183871"/>
                <a:gd name="connsiteY5" fmla="*/ 3651098 h 3652723"/>
                <a:gd name="connsiteX6" fmla="*/ 9734092 w 12183871"/>
                <a:gd name="connsiteY6" fmla="*/ 3638093 h 3652723"/>
                <a:gd name="connsiteX7" fmla="*/ 9739783 w 12183871"/>
                <a:gd name="connsiteY7" fmla="*/ 3601923 h 3652723"/>
                <a:gd name="connsiteX8" fmla="*/ 9859264 w 12183871"/>
                <a:gd name="connsiteY8" fmla="*/ 3614522 h 3652723"/>
                <a:gd name="connsiteX9" fmla="*/ 9856826 w 12183871"/>
                <a:gd name="connsiteY9" fmla="*/ 3651098 h 3652723"/>
                <a:gd name="connsiteX10" fmla="*/ 10225024 w 12183871"/>
                <a:gd name="connsiteY10" fmla="*/ 3620618 h 3652723"/>
                <a:gd name="connsiteX11" fmla="*/ 10216896 w 12183871"/>
                <a:gd name="connsiteY11" fmla="*/ 3584854 h 3652723"/>
                <a:gd name="connsiteX12" fmla="*/ 10280295 w 12183871"/>
                <a:gd name="connsiteY12" fmla="*/ 3568598 h 3652723"/>
                <a:gd name="connsiteX13" fmla="*/ 10332314 w 12183871"/>
                <a:gd name="connsiteY13" fmla="*/ 3552342 h 3652723"/>
                <a:gd name="connsiteX14" fmla="*/ 10344099 w 12183871"/>
                <a:gd name="connsiteY14" fmla="*/ 3586886 h 3652723"/>
                <a:gd name="connsiteX15" fmla="*/ 10290455 w 12183871"/>
                <a:gd name="connsiteY15" fmla="*/ 3603549 h 3652723"/>
                <a:gd name="connsiteX16" fmla="*/ 10225024 w 12183871"/>
                <a:gd name="connsiteY16" fmla="*/ 3620618 h 3652723"/>
                <a:gd name="connsiteX17" fmla="*/ 9612986 w 12183871"/>
                <a:gd name="connsiteY17" fmla="*/ 3613302 h 3652723"/>
                <a:gd name="connsiteX18" fmla="*/ 9494723 w 12183871"/>
                <a:gd name="connsiteY18" fmla="*/ 3577133 h 3652723"/>
                <a:gd name="connsiteX19" fmla="*/ 9507322 w 12183871"/>
                <a:gd name="connsiteY19" fmla="*/ 3542589 h 3652723"/>
                <a:gd name="connsiteX20" fmla="*/ 9621927 w 12183871"/>
                <a:gd name="connsiteY20" fmla="*/ 3577946 h 3652723"/>
                <a:gd name="connsiteX21" fmla="*/ 9612986 w 12183871"/>
                <a:gd name="connsiteY21" fmla="*/ 3613302 h 3652723"/>
                <a:gd name="connsiteX22" fmla="*/ 6080151 w 12183871"/>
                <a:gd name="connsiteY22" fmla="*/ 3571850 h 3652723"/>
                <a:gd name="connsiteX23" fmla="*/ 6079744 w 12183871"/>
                <a:gd name="connsiteY23" fmla="*/ 3535274 h 3652723"/>
                <a:gd name="connsiteX24" fmla="*/ 6177687 w 12183871"/>
                <a:gd name="connsiteY24" fmla="*/ 3530803 h 3652723"/>
                <a:gd name="connsiteX25" fmla="*/ 6200039 w 12183871"/>
                <a:gd name="connsiteY25" fmla="*/ 3528771 h 3652723"/>
                <a:gd name="connsiteX26" fmla="*/ 6203290 w 12183871"/>
                <a:gd name="connsiteY26" fmla="*/ 3565347 h 3652723"/>
                <a:gd name="connsiteX27" fmla="*/ 6180531 w 12183871"/>
                <a:gd name="connsiteY27" fmla="*/ 3567379 h 3652723"/>
                <a:gd name="connsiteX28" fmla="*/ 6080151 w 12183871"/>
                <a:gd name="connsiteY28" fmla="*/ 3571850 h 3652723"/>
                <a:gd name="connsiteX29" fmla="*/ 5957011 w 12183871"/>
                <a:gd name="connsiteY29" fmla="*/ 3567786 h 3652723"/>
                <a:gd name="connsiteX30" fmla="*/ 5834279 w 12183871"/>
                <a:gd name="connsiteY30" fmla="*/ 3553968 h 3652723"/>
                <a:gd name="connsiteX31" fmla="*/ 5839968 w 12183871"/>
                <a:gd name="connsiteY31" fmla="*/ 3517798 h 3652723"/>
                <a:gd name="connsiteX32" fmla="*/ 5959450 w 12183871"/>
                <a:gd name="connsiteY32" fmla="*/ 3531210 h 3652723"/>
                <a:gd name="connsiteX33" fmla="*/ 5957011 w 12183871"/>
                <a:gd name="connsiteY33" fmla="*/ 3567786 h 3652723"/>
                <a:gd name="connsiteX34" fmla="*/ 6325616 w 12183871"/>
                <a:gd name="connsiteY34" fmla="*/ 3548685 h 3652723"/>
                <a:gd name="connsiteX35" fmla="*/ 6319114 w 12183871"/>
                <a:gd name="connsiteY35" fmla="*/ 3512515 h 3652723"/>
                <a:gd name="connsiteX36" fmla="*/ 6436563 w 12183871"/>
                <a:gd name="connsiteY36" fmla="*/ 3486506 h 3652723"/>
                <a:gd name="connsiteX37" fmla="*/ 6445911 w 12183871"/>
                <a:gd name="connsiteY37" fmla="*/ 3521862 h 3652723"/>
                <a:gd name="connsiteX38" fmla="*/ 6325616 w 12183871"/>
                <a:gd name="connsiteY38" fmla="*/ 3548685 h 3652723"/>
                <a:gd name="connsiteX39" fmla="*/ 10459111 w 12183871"/>
                <a:gd name="connsiteY39" fmla="*/ 3542182 h 3652723"/>
                <a:gd name="connsiteX40" fmla="*/ 10444074 w 12183871"/>
                <a:gd name="connsiteY40" fmla="*/ 3508858 h 3652723"/>
                <a:gd name="connsiteX41" fmla="*/ 10550144 w 12183871"/>
                <a:gd name="connsiteY41" fmla="*/ 3453181 h 3652723"/>
                <a:gd name="connsiteX42" fmla="*/ 10568839 w 12183871"/>
                <a:gd name="connsiteY42" fmla="*/ 3484474 h 3652723"/>
                <a:gd name="connsiteX43" fmla="*/ 10459111 w 12183871"/>
                <a:gd name="connsiteY43" fmla="*/ 3542182 h 3652723"/>
                <a:gd name="connsiteX44" fmla="*/ 5713171 w 12183871"/>
                <a:gd name="connsiteY44" fmla="*/ 3529990 h 3652723"/>
                <a:gd name="connsiteX45" fmla="*/ 5594503 w 12183871"/>
                <a:gd name="connsiteY45" fmla="*/ 3495446 h 3652723"/>
                <a:gd name="connsiteX46" fmla="*/ 5606288 w 12183871"/>
                <a:gd name="connsiteY46" fmla="*/ 3460902 h 3652723"/>
                <a:gd name="connsiteX47" fmla="*/ 5721706 w 12183871"/>
                <a:gd name="connsiteY47" fmla="*/ 3494634 h 3652723"/>
                <a:gd name="connsiteX48" fmla="*/ 5713171 w 12183871"/>
                <a:gd name="connsiteY48" fmla="*/ 3529990 h 3652723"/>
                <a:gd name="connsiteX49" fmla="*/ 9380931 w 12183871"/>
                <a:gd name="connsiteY49" fmla="*/ 3529178 h 3652723"/>
                <a:gd name="connsiteX50" fmla="*/ 9280956 w 12183871"/>
                <a:gd name="connsiteY50" fmla="*/ 3474314 h 3652723"/>
                <a:gd name="connsiteX51" fmla="*/ 9272828 w 12183871"/>
                <a:gd name="connsiteY51" fmla="*/ 3469030 h 3652723"/>
                <a:gd name="connsiteX52" fmla="*/ 9292336 w 12183871"/>
                <a:gd name="connsiteY52" fmla="*/ 3438144 h 3652723"/>
                <a:gd name="connsiteX53" fmla="*/ 9300464 w 12183871"/>
                <a:gd name="connsiteY53" fmla="*/ 3443021 h 3652723"/>
                <a:gd name="connsiteX54" fmla="*/ 9397594 w 12183871"/>
                <a:gd name="connsiteY54" fmla="*/ 3496259 h 3652723"/>
                <a:gd name="connsiteX55" fmla="*/ 9380931 w 12183871"/>
                <a:gd name="connsiteY55" fmla="*/ 3529178 h 3652723"/>
                <a:gd name="connsiteX56" fmla="*/ 6563360 w 12183871"/>
                <a:gd name="connsiteY56" fmla="*/ 3484474 h 3652723"/>
                <a:gd name="connsiteX57" fmla="*/ 6550762 w 12183871"/>
                <a:gd name="connsiteY57" fmla="*/ 3450336 h 3652723"/>
                <a:gd name="connsiteX58" fmla="*/ 6614973 w 12183871"/>
                <a:gd name="connsiteY58" fmla="*/ 3424326 h 3652723"/>
                <a:gd name="connsiteX59" fmla="*/ 6660896 w 12183871"/>
                <a:gd name="connsiteY59" fmla="*/ 3403194 h 3652723"/>
                <a:gd name="connsiteX60" fmla="*/ 6676746 w 12183871"/>
                <a:gd name="connsiteY60" fmla="*/ 3436112 h 3652723"/>
                <a:gd name="connsiteX61" fmla="*/ 6629197 w 12183871"/>
                <a:gd name="connsiteY61" fmla="*/ 3458058 h 3652723"/>
                <a:gd name="connsiteX62" fmla="*/ 6563360 w 12183871"/>
                <a:gd name="connsiteY62" fmla="*/ 3484474 h 3652723"/>
                <a:gd name="connsiteX63" fmla="*/ 2240077 w 12183871"/>
                <a:gd name="connsiteY63" fmla="*/ 3460496 h 3652723"/>
                <a:gd name="connsiteX64" fmla="*/ 2239264 w 12183871"/>
                <a:gd name="connsiteY64" fmla="*/ 3423920 h 3652723"/>
                <a:gd name="connsiteX65" fmla="*/ 2326640 w 12183871"/>
                <a:gd name="connsiteY65" fmla="*/ 3418637 h 3652723"/>
                <a:gd name="connsiteX66" fmla="*/ 2359152 w 12183871"/>
                <a:gd name="connsiteY66" fmla="*/ 3415386 h 3652723"/>
                <a:gd name="connsiteX67" fmla="*/ 2363216 w 12183871"/>
                <a:gd name="connsiteY67" fmla="*/ 3451555 h 3652723"/>
                <a:gd name="connsiteX68" fmla="*/ 2329891 w 12183871"/>
                <a:gd name="connsiteY68" fmla="*/ 3454806 h 3652723"/>
                <a:gd name="connsiteX69" fmla="*/ 2240077 w 12183871"/>
                <a:gd name="connsiteY69" fmla="*/ 3460496 h 3652723"/>
                <a:gd name="connsiteX70" fmla="*/ 2116938 w 12183871"/>
                <a:gd name="connsiteY70" fmla="*/ 3458870 h 3652723"/>
                <a:gd name="connsiteX71" fmla="*/ 2097837 w 12183871"/>
                <a:gd name="connsiteY71" fmla="*/ 3457651 h 3652723"/>
                <a:gd name="connsiteX72" fmla="*/ 1994205 w 12183871"/>
                <a:gd name="connsiteY72" fmla="*/ 3447085 h 3652723"/>
                <a:gd name="connsiteX73" fmla="*/ 1999082 w 12183871"/>
                <a:gd name="connsiteY73" fmla="*/ 3410915 h 3652723"/>
                <a:gd name="connsiteX74" fmla="*/ 2100275 w 12183871"/>
                <a:gd name="connsiteY74" fmla="*/ 3421075 h 3652723"/>
                <a:gd name="connsiteX75" fmla="*/ 2118970 w 12183871"/>
                <a:gd name="connsiteY75" fmla="*/ 3422294 h 3652723"/>
                <a:gd name="connsiteX76" fmla="*/ 2116938 w 12183871"/>
                <a:gd name="connsiteY76" fmla="*/ 3458870 h 3652723"/>
                <a:gd name="connsiteX77" fmla="*/ 5479898 w 12183871"/>
                <a:gd name="connsiteY77" fmla="*/ 3450336 h 3652723"/>
                <a:gd name="connsiteX78" fmla="*/ 5369763 w 12183871"/>
                <a:gd name="connsiteY78" fmla="*/ 3393846 h 3652723"/>
                <a:gd name="connsiteX79" fmla="*/ 5388051 w 12183871"/>
                <a:gd name="connsiteY79" fmla="*/ 3362147 h 3652723"/>
                <a:gd name="connsiteX80" fmla="*/ 5494935 w 12183871"/>
                <a:gd name="connsiteY80" fmla="*/ 3417011 h 3652723"/>
                <a:gd name="connsiteX81" fmla="*/ 5479898 w 12183871"/>
                <a:gd name="connsiteY81" fmla="*/ 3450336 h 3652723"/>
                <a:gd name="connsiteX82" fmla="*/ 2485136 w 12183871"/>
                <a:gd name="connsiteY82" fmla="*/ 3433267 h 3652723"/>
                <a:gd name="connsiteX83" fmla="*/ 2478227 w 12183871"/>
                <a:gd name="connsiteY83" fmla="*/ 3397504 h 3652723"/>
                <a:gd name="connsiteX84" fmla="*/ 2595270 w 12183871"/>
                <a:gd name="connsiteY84" fmla="*/ 3369056 h 3652723"/>
                <a:gd name="connsiteX85" fmla="*/ 2605430 w 12183871"/>
                <a:gd name="connsiteY85" fmla="*/ 3404006 h 3652723"/>
                <a:gd name="connsiteX86" fmla="*/ 2485136 w 12183871"/>
                <a:gd name="connsiteY86" fmla="*/ 3433267 h 3652723"/>
                <a:gd name="connsiteX87" fmla="*/ 1872691 w 12183871"/>
                <a:gd name="connsiteY87" fmla="*/ 3425546 h 3652723"/>
                <a:gd name="connsiteX88" fmla="*/ 1756461 w 12183871"/>
                <a:gd name="connsiteY88" fmla="*/ 3394659 h 3652723"/>
                <a:gd name="connsiteX89" fmla="*/ 1753616 w 12183871"/>
                <a:gd name="connsiteY89" fmla="*/ 3393846 h 3652723"/>
                <a:gd name="connsiteX90" fmla="*/ 1764589 w 12183871"/>
                <a:gd name="connsiteY90" fmla="*/ 3358896 h 3652723"/>
                <a:gd name="connsiteX91" fmla="*/ 1767027 w 12183871"/>
                <a:gd name="connsiteY91" fmla="*/ 3359709 h 3652723"/>
                <a:gd name="connsiteX92" fmla="*/ 1880413 w 12183871"/>
                <a:gd name="connsiteY92" fmla="*/ 3389782 h 3652723"/>
                <a:gd name="connsiteX93" fmla="*/ 1872691 w 12183871"/>
                <a:gd name="connsiteY93" fmla="*/ 3425546 h 3652723"/>
                <a:gd name="connsiteX94" fmla="*/ 10671251 w 12183871"/>
                <a:gd name="connsiteY94" fmla="*/ 3414573 h 3652723"/>
                <a:gd name="connsiteX95" fmla="*/ 10648899 w 12183871"/>
                <a:gd name="connsiteY95" fmla="*/ 3385718 h 3652723"/>
                <a:gd name="connsiteX96" fmla="*/ 10738714 w 12183871"/>
                <a:gd name="connsiteY96" fmla="*/ 3306877 h 3652723"/>
                <a:gd name="connsiteX97" fmla="*/ 10764316 w 12183871"/>
                <a:gd name="connsiteY97" fmla="*/ 3332886 h 3652723"/>
                <a:gd name="connsiteX98" fmla="*/ 10671251 w 12183871"/>
                <a:gd name="connsiteY98" fmla="*/ 3414573 h 3652723"/>
                <a:gd name="connsiteX99" fmla="*/ 9171635 w 12183871"/>
                <a:gd name="connsiteY99" fmla="*/ 3397504 h 3652723"/>
                <a:gd name="connsiteX100" fmla="*/ 9096451 w 12183871"/>
                <a:gd name="connsiteY100" fmla="*/ 3332074 h 3652723"/>
                <a:gd name="connsiteX101" fmla="*/ 9078976 w 12183871"/>
                <a:gd name="connsiteY101" fmla="*/ 3315005 h 3652723"/>
                <a:gd name="connsiteX102" fmla="*/ 9104986 w 12183871"/>
                <a:gd name="connsiteY102" fmla="*/ 3289402 h 3652723"/>
                <a:gd name="connsiteX103" fmla="*/ 9121648 w 12183871"/>
                <a:gd name="connsiteY103" fmla="*/ 3306064 h 3652723"/>
                <a:gd name="connsiteX104" fmla="*/ 9193987 w 12183871"/>
                <a:gd name="connsiteY104" fmla="*/ 3369056 h 3652723"/>
                <a:gd name="connsiteX105" fmla="*/ 9171635 w 12183871"/>
                <a:gd name="connsiteY105" fmla="*/ 3397504 h 3652723"/>
                <a:gd name="connsiteX106" fmla="*/ 6785661 w 12183871"/>
                <a:gd name="connsiteY106" fmla="*/ 3376371 h 3652723"/>
                <a:gd name="connsiteX107" fmla="*/ 6766560 w 12183871"/>
                <a:gd name="connsiteY107" fmla="*/ 3345485 h 3652723"/>
                <a:gd name="connsiteX108" fmla="*/ 6812483 w 12183871"/>
                <a:gd name="connsiteY108" fmla="*/ 3315411 h 3652723"/>
                <a:gd name="connsiteX109" fmla="*/ 6864909 w 12183871"/>
                <a:gd name="connsiteY109" fmla="*/ 3276803 h 3652723"/>
                <a:gd name="connsiteX110" fmla="*/ 6887667 w 12183871"/>
                <a:gd name="connsiteY110" fmla="*/ 3305658 h 3652723"/>
                <a:gd name="connsiteX111" fmla="*/ 6833616 w 12183871"/>
                <a:gd name="connsiteY111" fmla="*/ 3345485 h 3652723"/>
                <a:gd name="connsiteX112" fmla="*/ 6785661 w 12183871"/>
                <a:gd name="connsiteY112" fmla="*/ 3376371 h 3652723"/>
                <a:gd name="connsiteX113" fmla="*/ 2721661 w 12183871"/>
                <a:gd name="connsiteY113" fmla="*/ 3364179 h 3652723"/>
                <a:gd name="connsiteX114" fmla="*/ 2708250 w 12183871"/>
                <a:gd name="connsiteY114" fmla="*/ 3330042 h 3652723"/>
                <a:gd name="connsiteX115" fmla="*/ 2762707 w 12183871"/>
                <a:gd name="connsiteY115" fmla="*/ 3307283 h 3652723"/>
                <a:gd name="connsiteX116" fmla="*/ 2817571 w 12183871"/>
                <a:gd name="connsiteY116" fmla="*/ 3280867 h 3652723"/>
                <a:gd name="connsiteX117" fmla="*/ 2834234 w 12183871"/>
                <a:gd name="connsiteY117" fmla="*/ 3313379 h 3652723"/>
                <a:gd name="connsiteX118" fmla="*/ 2777338 w 12183871"/>
                <a:gd name="connsiteY118" fmla="*/ 3340608 h 3652723"/>
                <a:gd name="connsiteX119" fmla="*/ 2721661 w 12183871"/>
                <a:gd name="connsiteY119" fmla="*/ 3364179 h 3652723"/>
                <a:gd name="connsiteX120" fmla="*/ 1637386 w 12183871"/>
                <a:gd name="connsiteY120" fmla="*/ 3351174 h 3652723"/>
                <a:gd name="connsiteX121" fmla="*/ 1541069 w 12183871"/>
                <a:gd name="connsiteY121" fmla="*/ 3306470 h 3652723"/>
                <a:gd name="connsiteX122" fmla="*/ 1525626 w 12183871"/>
                <a:gd name="connsiteY122" fmla="*/ 3298342 h 3652723"/>
                <a:gd name="connsiteX123" fmla="*/ 1543101 w 12183871"/>
                <a:gd name="connsiteY123" fmla="*/ 3266237 h 3652723"/>
                <a:gd name="connsiteX124" fmla="*/ 1558138 w 12183871"/>
                <a:gd name="connsiteY124" fmla="*/ 3274365 h 3652723"/>
                <a:gd name="connsiteX125" fmla="*/ 1651610 w 12183871"/>
                <a:gd name="connsiteY125" fmla="*/ 3317850 h 3652723"/>
                <a:gd name="connsiteX126" fmla="*/ 1637386 w 12183871"/>
                <a:gd name="connsiteY126" fmla="*/ 3351174 h 3652723"/>
                <a:gd name="connsiteX127" fmla="*/ 5266131 w 12183871"/>
                <a:gd name="connsiteY127" fmla="*/ 3326384 h 3652723"/>
                <a:gd name="connsiteX128" fmla="*/ 5170627 w 12183871"/>
                <a:gd name="connsiteY128" fmla="*/ 3247136 h 3652723"/>
                <a:gd name="connsiteX129" fmla="*/ 5195418 w 12183871"/>
                <a:gd name="connsiteY129" fmla="*/ 3220314 h 3652723"/>
                <a:gd name="connsiteX130" fmla="*/ 5287671 w 12183871"/>
                <a:gd name="connsiteY130" fmla="*/ 3296717 h 3652723"/>
                <a:gd name="connsiteX131" fmla="*/ 5266131 w 12183871"/>
                <a:gd name="connsiteY131" fmla="*/ 3326384 h 3652723"/>
                <a:gd name="connsiteX132" fmla="*/ 2941523 w 12183871"/>
                <a:gd name="connsiteY132" fmla="*/ 3251200 h 3652723"/>
                <a:gd name="connsiteX133" fmla="*/ 2921610 w 12183871"/>
                <a:gd name="connsiteY133" fmla="*/ 3220720 h 3652723"/>
                <a:gd name="connsiteX134" fmla="*/ 2958592 w 12183871"/>
                <a:gd name="connsiteY134" fmla="*/ 3195523 h 3652723"/>
                <a:gd name="connsiteX135" fmla="*/ 3017926 w 12183871"/>
                <a:gd name="connsiteY135" fmla="*/ 3149600 h 3652723"/>
                <a:gd name="connsiteX136" fmla="*/ 3041498 w 12183871"/>
                <a:gd name="connsiteY136" fmla="*/ 3177642 h 3652723"/>
                <a:gd name="connsiteX137" fmla="*/ 2980131 w 12183871"/>
                <a:gd name="connsiteY137" fmla="*/ 3225190 h 3652723"/>
                <a:gd name="connsiteX138" fmla="*/ 2941523 w 12183871"/>
                <a:gd name="connsiteY138" fmla="*/ 3251200 h 3652723"/>
                <a:gd name="connsiteX139" fmla="*/ 10847223 w 12183871"/>
                <a:gd name="connsiteY139" fmla="*/ 3240227 h 3652723"/>
                <a:gd name="connsiteX140" fmla="*/ 10818368 w 12183871"/>
                <a:gd name="connsiteY140" fmla="*/ 3217875 h 3652723"/>
                <a:gd name="connsiteX141" fmla="*/ 10885424 w 12183871"/>
                <a:gd name="connsiteY141" fmla="*/ 3119120 h 3652723"/>
                <a:gd name="connsiteX142" fmla="*/ 10916716 w 12183871"/>
                <a:gd name="connsiteY142" fmla="*/ 3137814 h 3652723"/>
                <a:gd name="connsiteX143" fmla="*/ 10847223 w 12183871"/>
                <a:gd name="connsiteY143" fmla="*/ 3240227 h 3652723"/>
                <a:gd name="connsiteX144" fmla="*/ 1419962 w 12183871"/>
                <a:gd name="connsiteY144" fmla="*/ 3234131 h 3652723"/>
                <a:gd name="connsiteX145" fmla="*/ 1345997 w 12183871"/>
                <a:gd name="connsiteY145" fmla="*/ 3179674 h 3652723"/>
                <a:gd name="connsiteX146" fmla="*/ 1321206 w 12183871"/>
                <a:gd name="connsiteY146" fmla="*/ 3159354 h 3652723"/>
                <a:gd name="connsiteX147" fmla="*/ 1344778 w 12183871"/>
                <a:gd name="connsiteY147" fmla="*/ 3131312 h 3652723"/>
                <a:gd name="connsiteX148" fmla="*/ 1368755 w 12183871"/>
                <a:gd name="connsiteY148" fmla="*/ 3151226 h 3652723"/>
                <a:gd name="connsiteX149" fmla="*/ 1440282 w 12183871"/>
                <a:gd name="connsiteY149" fmla="*/ 3204058 h 3652723"/>
                <a:gd name="connsiteX150" fmla="*/ 1419962 w 12183871"/>
                <a:gd name="connsiteY150" fmla="*/ 3234131 h 3652723"/>
                <a:gd name="connsiteX151" fmla="*/ 6979920 w 12183871"/>
                <a:gd name="connsiteY151" fmla="*/ 3223158 h 3652723"/>
                <a:gd name="connsiteX152" fmla="*/ 6954317 w 12183871"/>
                <a:gd name="connsiteY152" fmla="*/ 3197149 h 3652723"/>
                <a:gd name="connsiteX153" fmla="*/ 6982359 w 12183871"/>
                <a:gd name="connsiteY153" fmla="*/ 3167888 h 3652723"/>
                <a:gd name="connsiteX154" fmla="*/ 7033565 w 12183871"/>
                <a:gd name="connsiteY154" fmla="*/ 3107741 h 3652723"/>
                <a:gd name="connsiteX155" fmla="*/ 7062419 w 12183871"/>
                <a:gd name="connsiteY155" fmla="*/ 3130499 h 3652723"/>
                <a:gd name="connsiteX156" fmla="*/ 7009587 w 12183871"/>
                <a:gd name="connsiteY156" fmla="*/ 3192678 h 3652723"/>
                <a:gd name="connsiteX157" fmla="*/ 6979920 w 12183871"/>
                <a:gd name="connsiteY157" fmla="*/ 3223158 h 3652723"/>
                <a:gd name="connsiteX158" fmla="*/ 8996883 w 12183871"/>
                <a:gd name="connsiteY158" fmla="*/ 3221939 h 3652723"/>
                <a:gd name="connsiteX159" fmla="*/ 8947303 w 12183871"/>
                <a:gd name="connsiteY159" fmla="*/ 3152851 h 3652723"/>
                <a:gd name="connsiteX160" fmla="*/ 8926170 w 12183871"/>
                <a:gd name="connsiteY160" fmla="*/ 3119933 h 3652723"/>
                <a:gd name="connsiteX161" fmla="*/ 8957463 w 12183871"/>
                <a:gd name="connsiteY161" fmla="*/ 3100832 h 3652723"/>
                <a:gd name="connsiteX162" fmla="*/ 8977783 w 12183871"/>
                <a:gd name="connsiteY162" fmla="*/ 3132531 h 3652723"/>
                <a:gd name="connsiteX163" fmla="*/ 9025738 w 12183871"/>
                <a:gd name="connsiteY163" fmla="*/ 3199181 h 3652723"/>
                <a:gd name="connsiteX164" fmla="*/ 8996883 w 12183871"/>
                <a:gd name="connsiteY164" fmla="*/ 3221939 h 3652723"/>
                <a:gd name="connsiteX165" fmla="*/ 5085283 w 12183871"/>
                <a:gd name="connsiteY165" fmla="*/ 3157322 h 3652723"/>
                <a:gd name="connsiteX166" fmla="*/ 5011725 w 12183871"/>
                <a:gd name="connsiteY166" fmla="*/ 3057347 h 3652723"/>
                <a:gd name="connsiteX167" fmla="*/ 5042611 w 12183871"/>
                <a:gd name="connsiteY167" fmla="*/ 3037840 h 3652723"/>
                <a:gd name="connsiteX168" fmla="*/ 5113325 w 12183871"/>
                <a:gd name="connsiteY168" fmla="*/ 3134157 h 3652723"/>
                <a:gd name="connsiteX169" fmla="*/ 5085283 w 12183871"/>
                <a:gd name="connsiteY169" fmla="*/ 3157322 h 3652723"/>
                <a:gd name="connsiteX170" fmla="*/ 3131312 w 12183871"/>
                <a:gd name="connsiteY170" fmla="*/ 3092704 h 3652723"/>
                <a:gd name="connsiteX171" fmla="*/ 3104896 w 12183871"/>
                <a:gd name="connsiteY171" fmla="*/ 3067507 h 3652723"/>
                <a:gd name="connsiteX172" fmla="*/ 3125216 w 12183871"/>
                <a:gd name="connsiteY172" fmla="*/ 3045155 h 3652723"/>
                <a:gd name="connsiteX173" fmla="*/ 3181299 w 12183871"/>
                <a:gd name="connsiteY173" fmla="*/ 2975661 h 3652723"/>
                <a:gd name="connsiteX174" fmla="*/ 3210966 w 12183871"/>
                <a:gd name="connsiteY174" fmla="*/ 2997200 h 3652723"/>
                <a:gd name="connsiteX175" fmla="*/ 3152851 w 12183871"/>
                <a:gd name="connsiteY175" fmla="*/ 3069539 h 3652723"/>
                <a:gd name="connsiteX176" fmla="*/ 3131312 w 12183871"/>
                <a:gd name="connsiteY176" fmla="*/ 3092704 h 3652723"/>
                <a:gd name="connsiteX177" fmla="*/ 1231798 w 12183871"/>
                <a:gd name="connsiteY177" fmla="*/ 3073603 h 3652723"/>
                <a:gd name="connsiteX178" fmla="*/ 1181405 w 12183871"/>
                <a:gd name="connsiteY178" fmla="*/ 3015082 h 3652723"/>
                <a:gd name="connsiteX179" fmla="*/ 1152957 w 12183871"/>
                <a:gd name="connsiteY179" fmla="*/ 2977693 h 3652723"/>
                <a:gd name="connsiteX180" fmla="*/ 1182624 w 12183871"/>
                <a:gd name="connsiteY180" fmla="*/ 2956154 h 3652723"/>
                <a:gd name="connsiteX181" fmla="*/ 1210259 w 12183871"/>
                <a:gd name="connsiteY181" fmla="*/ 2992323 h 3652723"/>
                <a:gd name="connsiteX182" fmla="*/ 1258621 w 12183871"/>
                <a:gd name="connsiteY182" fmla="*/ 3048813 h 3652723"/>
                <a:gd name="connsiteX183" fmla="*/ 1231798 w 12183871"/>
                <a:gd name="connsiteY183" fmla="*/ 3073603 h 3652723"/>
                <a:gd name="connsiteX184" fmla="*/ 7132320 w 12183871"/>
                <a:gd name="connsiteY184" fmla="*/ 3028086 h 3652723"/>
                <a:gd name="connsiteX185" fmla="*/ 7101027 w 12183871"/>
                <a:gd name="connsiteY185" fmla="*/ 3009392 h 3652723"/>
                <a:gd name="connsiteX186" fmla="*/ 7114439 w 12183871"/>
                <a:gd name="connsiteY186" fmla="*/ 2986227 h 3652723"/>
                <a:gd name="connsiteX187" fmla="*/ 7155891 w 12183871"/>
                <a:gd name="connsiteY187" fmla="*/ 2902915 h 3652723"/>
                <a:gd name="connsiteX188" fmla="*/ 7189216 w 12183871"/>
                <a:gd name="connsiteY188" fmla="*/ 2917546 h 3652723"/>
                <a:gd name="connsiteX189" fmla="*/ 7146138 w 12183871"/>
                <a:gd name="connsiteY189" fmla="*/ 3004109 h 3652723"/>
                <a:gd name="connsiteX190" fmla="*/ 7132320 w 12183871"/>
                <a:gd name="connsiteY190" fmla="*/ 3028086 h 3652723"/>
                <a:gd name="connsiteX191" fmla="*/ 10972800 w 12183871"/>
                <a:gd name="connsiteY191" fmla="*/ 3026461 h 3652723"/>
                <a:gd name="connsiteX192" fmla="*/ 10939068 w 12183871"/>
                <a:gd name="connsiteY192" fmla="*/ 3012237 h 3652723"/>
                <a:gd name="connsiteX193" fmla="*/ 10942320 w 12183871"/>
                <a:gd name="connsiteY193" fmla="*/ 3004109 h 3652723"/>
                <a:gd name="connsiteX194" fmla="*/ 10978490 w 12183871"/>
                <a:gd name="connsiteY194" fmla="*/ 2899258 h 3652723"/>
                <a:gd name="connsiteX195" fmla="*/ 11013440 w 12183871"/>
                <a:gd name="connsiteY195" fmla="*/ 2909418 h 3652723"/>
                <a:gd name="connsiteX196" fmla="*/ 10975644 w 12183871"/>
                <a:gd name="connsiteY196" fmla="*/ 3018333 h 3652723"/>
                <a:gd name="connsiteX197" fmla="*/ 10972800 w 12183871"/>
                <a:gd name="connsiteY197" fmla="*/ 3026461 h 3652723"/>
                <a:gd name="connsiteX198" fmla="*/ 8868867 w 12183871"/>
                <a:gd name="connsiteY198" fmla="*/ 3010611 h 3652723"/>
                <a:gd name="connsiteX199" fmla="*/ 8863584 w 12183871"/>
                <a:gd name="connsiteY199" fmla="*/ 2999232 h 3652723"/>
                <a:gd name="connsiteX200" fmla="*/ 8858300 w 12183871"/>
                <a:gd name="connsiteY200" fmla="*/ 2987040 h 3652723"/>
                <a:gd name="connsiteX201" fmla="*/ 8841639 w 12183871"/>
                <a:gd name="connsiteY201" fmla="*/ 2945587 h 3652723"/>
                <a:gd name="connsiteX202" fmla="*/ 8825788 w 12183871"/>
                <a:gd name="connsiteY202" fmla="*/ 2901290 h 3652723"/>
                <a:gd name="connsiteX203" fmla="*/ 8823756 w 12183871"/>
                <a:gd name="connsiteY203" fmla="*/ 2895194 h 3652723"/>
                <a:gd name="connsiteX204" fmla="*/ 8858300 w 12183871"/>
                <a:gd name="connsiteY204" fmla="*/ 2883408 h 3652723"/>
                <a:gd name="connsiteX205" fmla="*/ 8860332 w 12183871"/>
                <a:gd name="connsiteY205" fmla="*/ 2889504 h 3652723"/>
                <a:gd name="connsiteX206" fmla="*/ 8875776 w 12183871"/>
                <a:gd name="connsiteY206" fmla="*/ 2932176 h 3652723"/>
                <a:gd name="connsiteX207" fmla="*/ 8875776 w 12183871"/>
                <a:gd name="connsiteY207" fmla="*/ 2932582 h 3652723"/>
                <a:gd name="connsiteX208" fmla="*/ 8892032 w 12183871"/>
                <a:gd name="connsiteY208" fmla="*/ 2972410 h 3652723"/>
                <a:gd name="connsiteX209" fmla="*/ 8897315 w 12183871"/>
                <a:gd name="connsiteY209" fmla="*/ 2984602 h 3652723"/>
                <a:gd name="connsiteX210" fmla="*/ 8902192 w 12183871"/>
                <a:gd name="connsiteY210" fmla="*/ 2994762 h 3652723"/>
                <a:gd name="connsiteX211" fmla="*/ 8868867 w 12183871"/>
                <a:gd name="connsiteY211" fmla="*/ 3010611 h 3652723"/>
                <a:gd name="connsiteX212" fmla="*/ 4952391 w 12183871"/>
                <a:gd name="connsiteY212" fmla="*/ 2948026 h 3652723"/>
                <a:gd name="connsiteX213" fmla="*/ 4943450 w 12183871"/>
                <a:gd name="connsiteY213" fmla="*/ 2927706 h 3652723"/>
                <a:gd name="connsiteX214" fmla="*/ 4936135 w 12183871"/>
                <a:gd name="connsiteY214" fmla="*/ 2909824 h 3652723"/>
                <a:gd name="connsiteX215" fmla="*/ 4932477 w 12183871"/>
                <a:gd name="connsiteY215" fmla="*/ 2900477 h 3652723"/>
                <a:gd name="connsiteX216" fmla="*/ 4907687 w 12183871"/>
                <a:gd name="connsiteY216" fmla="*/ 2832202 h 3652723"/>
                <a:gd name="connsiteX217" fmla="*/ 4942637 w 12183871"/>
                <a:gd name="connsiteY217" fmla="*/ 2821229 h 3652723"/>
                <a:gd name="connsiteX218" fmla="*/ 4966208 w 12183871"/>
                <a:gd name="connsiteY218" fmla="*/ 2887066 h 3652723"/>
                <a:gd name="connsiteX219" fmla="*/ 4969866 w 12183871"/>
                <a:gd name="connsiteY219" fmla="*/ 2896413 h 3652723"/>
                <a:gd name="connsiteX220" fmla="*/ 4976775 w 12183871"/>
                <a:gd name="connsiteY220" fmla="*/ 2912669 h 3652723"/>
                <a:gd name="connsiteX221" fmla="*/ 4986122 w 12183871"/>
                <a:gd name="connsiteY221" fmla="*/ 2932989 h 3652723"/>
                <a:gd name="connsiteX222" fmla="*/ 4952391 w 12183871"/>
                <a:gd name="connsiteY222" fmla="*/ 2948026 h 3652723"/>
                <a:gd name="connsiteX223" fmla="*/ 3277210 w 12183871"/>
                <a:gd name="connsiteY223" fmla="*/ 2892349 h 3652723"/>
                <a:gd name="connsiteX224" fmla="*/ 3245104 w 12183871"/>
                <a:gd name="connsiteY224" fmla="*/ 2874874 h 3652723"/>
                <a:gd name="connsiteX225" fmla="*/ 3295904 w 12183871"/>
                <a:gd name="connsiteY225" fmla="*/ 2766771 h 3652723"/>
                <a:gd name="connsiteX226" fmla="*/ 3329635 w 12183871"/>
                <a:gd name="connsiteY226" fmla="*/ 2780589 h 3652723"/>
                <a:gd name="connsiteX227" fmla="*/ 3277210 w 12183871"/>
                <a:gd name="connsiteY227" fmla="*/ 2892349 h 3652723"/>
                <a:gd name="connsiteX228" fmla="*/ 1086714 w 12183871"/>
                <a:gd name="connsiteY228" fmla="*/ 2872842 h 3652723"/>
                <a:gd name="connsiteX229" fmla="*/ 1058266 w 12183871"/>
                <a:gd name="connsiteY229" fmla="*/ 2817165 h 3652723"/>
                <a:gd name="connsiteX230" fmla="*/ 1033475 w 12183871"/>
                <a:gd name="connsiteY230" fmla="*/ 2760675 h 3652723"/>
                <a:gd name="connsiteX231" fmla="*/ 1067613 w 12183871"/>
                <a:gd name="connsiteY231" fmla="*/ 2747264 h 3652723"/>
                <a:gd name="connsiteX232" fmla="*/ 1091184 w 12183871"/>
                <a:gd name="connsiteY232" fmla="*/ 2801722 h 3652723"/>
                <a:gd name="connsiteX233" fmla="*/ 1118413 w 12183871"/>
                <a:gd name="connsiteY233" fmla="*/ 2855366 h 3652723"/>
                <a:gd name="connsiteX234" fmla="*/ 1086714 w 12183871"/>
                <a:gd name="connsiteY234" fmla="*/ 2872842 h 3652723"/>
                <a:gd name="connsiteX235" fmla="*/ 7232295 w 12183871"/>
                <a:gd name="connsiteY235" fmla="*/ 2801722 h 3652723"/>
                <a:gd name="connsiteX236" fmla="*/ 7197344 w 12183871"/>
                <a:gd name="connsiteY236" fmla="*/ 2790749 h 3652723"/>
                <a:gd name="connsiteX237" fmla="*/ 7200595 w 12183871"/>
                <a:gd name="connsiteY237" fmla="*/ 2779370 h 3652723"/>
                <a:gd name="connsiteX238" fmla="*/ 7208317 w 12183871"/>
                <a:gd name="connsiteY238" fmla="*/ 2751734 h 3652723"/>
                <a:gd name="connsiteX239" fmla="*/ 7212381 w 12183871"/>
                <a:gd name="connsiteY239" fmla="*/ 2734666 h 3652723"/>
                <a:gd name="connsiteX240" fmla="*/ 7214819 w 12183871"/>
                <a:gd name="connsiteY240" fmla="*/ 2724506 h 3652723"/>
                <a:gd name="connsiteX241" fmla="*/ 7222947 w 12183871"/>
                <a:gd name="connsiteY241" fmla="*/ 2686304 h 3652723"/>
                <a:gd name="connsiteX242" fmla="*/ 7225386 w 12183871"/>
                <a:gd name="connsiteY242" fmla="*/ 2674518 h 3652723"/>
                <a:gd name="connsiteX243" fmla="*/ 7261149 w 12183871"/>
                <a:gd name="connsiteY243" fmla="*/ 2681834 h 3652723"/>
                <a:gd name="connsiteX244" fmla="*/ 7258711 w 12183871"/>
                <a:gd name="connsiteY244" fmla="*/ 2693619 h 3652723"/>
                <a:gd name="connsiteX245" fmla="*/ 7250176 w 12183871"/>
                <a:gd name="connsiteY245" fmla="*/ 2733853 h 3652723"/>
                <a:gd name="connsiteX246" fmla="*/ 7247738 w 12183871"/>
                <a:gd name="connsiteY246" fmla="*/ 2743200 h 3652723"/>
                <a:gd name="connsiteX247" fmla="*/ 7243267 w 12183871"/>
                <a:gd name="connsiteY247" fmla="*/ 2761894 h 3652723"/>
                <a:gd name="connsiteX248" fmla="*/ 7235546 w 12183871"/>
                <a:gd name="connsiteY248" fmla="*/ 2789530 h 3652723"/>
                <a:gd name="connsiteX249" fmla="*/ 7232295 w 12183871"/>
                <a:gd name="connsiteY249" fmla="*/ 2801722 h 3652723"/>
                <a:gd name="connsiteX250" fmla="*/ 11040668 w 12183871"/>
                <a:gd name="connsiteY250" fmla="*/ 2788310 h 3652723"/>
                <a:gd name="connsiteX251" fmla="*/ 11004499 w 12183871"/>
                <a:gd name="connsiteY251" fmla="*/ 2782214 h 3652723"/>
                <a:gd name="connsiteX252" fmla="*/ 11016284 w 12183871"/>
                <a:gd name="connsiteY252" fmla="*/ 2675738 h 3652723"/>
                <a:gd name="connsiteX253" fmla="*/ 11017098 w 12183871"/>
                <a:gd name="connsiteY253" fmla="*/ 2663139 h 3652723"/>
                <a:gd name="connsiteX254" fmla="*/ 11053674 w 12183871"/>
                <a:gd name="connsiteY254" fmla="*/ 2665171 h 3652723"/>
                <a:gd name="connsiteX255" fmla="*/ 11052860 w 12183871"/>
                <a:gd name="connsiteY255" fmla="*/ 2678176 h 3652723"/>
                <a:gd name="connsiteX256" fmla="*/ 11040668 w 12183871"/>
                <a:gd name="connsiteY256" fmla="*/ 2788310 h 3652723"/>
                <a:gd name="connsiteX257" fmla="*/ 8790839 w 12183871"/>
                <a:gd name="connsiteY257" fmla="*/ 2775712 h 3652723"/>
                <a:gd name="connsiteX258" fmla="*/ 8780272 w 12183871"/>
                <a:gd name="connsiteY258" fmla="*/ 2721661 h 3652723"/>
                <a:gd name="connsiteX259" fmla="*/ 8770112 w 12183871"/>
                <a:gd name="connsiteY259" fmla="*/ 2654198 h 3652723"/>
                <a:gd name="connsiteX260" fmla="*/ 8806282 w 12183871"/>
                <a:gd name="connsiteY260" fmla="*/ 2649728 h 3652723"/>
                <a:gd name="connsiteX261" fmla="*/ 8816035 w 12183871"/>
                <a:gd name="connsiteY261" fmla="*/ 2715565 h 3652723"/>
                <a:gd name="connsiteX262" fmla="*/ 8826602 w 12183871"/>
                <a:gd name="connsiteY262" fmla="*/ 2768397 h 3652723"/>
                <a:gd name="connsiteX263" fmla="*/ 8790839 w 12183871"/>
                <a:gd name="connsiteY263" fmla="*/ 2775712 h 3652723"/>
                <a:gd name="connsiteX264" fmla="*/ 4877207 w 12183871"/>
                <a:gd name="connsiteY264" fmla="*/ 2711907 h 3652723"/>
                <a:gd name="connsiteX265" fmla="*/ 4871111 w 12183871"/>
                <a:gd name="connsiteY265" fmla="*/ 2675331 h 3652723"/>
                <a:gd name="connsiteX266" fmla="*/ 4869079 w 12183871"/>
                <a:gd name="connsiteY266" fmla="*/ 2661514 h 3652723"/>
                <a:gd name="connsiteX267" fmla="*/ 4867859 w 12183871"/>
                <a:gd name="connsiteY267" fmla="*/ 2651760 h 3652723"/>
                <a:gd name="connsiteX268" fmla="*/ 4867453 w 12183871"/>
                <a:gd name="connsiteY268" fmla="*/ 2646883 h 3652723"/>
                <a:gd name="connsiteX269" fmla="*/ 4864202 w 12183871"/>
                <a:gd name="connsiteY269" fmla="*/ 2617622 h 3652723"/>
                <a:gd name="connsiteX270" fmla="*/ 4862170 w 12183871"/>
                <a:gd name="connsiteY270" fmla="*/ 2589581 h 3652723"/>
                <a:gd name="connsiteX271" fmla="*/ 4898746 w 12183871"/>
                <a:gd name="connsiteY271" fmla="*/ 2586736 h 3652723"/>
                <a:gd name="connsiteX272" fmla="*/ 4900778 w 12183871"/>
                <a:gd name="connsiteY272" fmla="*/ 2614371 h 3652723"/>
                <a:gd name="connsiteX273" fmla="*/ 4904029 w 12183871"/>
                <a:gd name="connsiteY273" fmla="*/ 2642413 h 3652723"/>
                <a:gd name="connsiteX274" fmla="*/ 4904435 w 12183871"/>
                <a:gd name="connsiteY274" fmla="*/ 2647696 h 3652723"/>
                <a:gd name="connsiteX275" fmla="*/ 4905655 w 12183871"/>
                <a:gd name="connsiteY275" fmla="*/ 2656230 h 3652723"/>
                <a:gd name="connsiteX276" fmla="*/ 4907687 w 12183871"/>
                <a:gd name="connsiteY276" fmla="*/ 2670454 h 3652723"/>
                <a:gd name="connsiteX277" fmla="*/ 4913376 w 12183871"/>
                <a:gd name="connsiteY277" fmla="*/ 2705811 h 3652723"/>
                <a:gd name="connsiteX278" fmla="*/ 4877207 w 12183871"/>
                <a:gd name="connsiteY278" fmla="*/ 2711907 h 3652723"/>
                <a:gd name="connsiteX279" fmla="*/ 3368650 w 12183871"/>
                <a:gd name="connsiteY279" fmla="*/ 2662326 h 3652723"/>
                <a:gd name="connsiteX280" fmla="*/ 3333293 w 12183871"/>
                <a:gd name="connsiteY280" fmla="*/ 2652979 h 3652723"/>
                <a:gd name="connsiteX281" fmla="*/ 3333699 w 12183871"/>
                <a:gd name="connsiteY281" fmla="*/ 2650947 h 3652723"/>
                <a:gd name="connsiteX282" fmla="*/ 3356458 w 12183871"/>
                <a:gd name="connsiteY282" fmla="*/ 2540406 h 3652723"/>
                <a:gd name="connsiteX283" fmla="*/ 3357270 w 12183871"/>
                <a:gd name="connsiteY283" fmla="*/ 2535530 h 3652723"/>
                <a:gd name="connsiteX284" fmla="*/ 3393440 w 12183871"/>
                <a:gd name="connsiteY284" fmla="*/ 2540813 h 3652723"/>
                <a:gd name="connsiteX285" fmla="*/ 3392627 w 12183871"/>
                <a:gd name="connsiteY285" fmla="*/ 2546096 h 3652723"/>
                <a:gd name="connsiteX286" fmla="*/ 3369056 w 12183871"/>
                <a:gd name="connsiteY286" fmla="*/ 2660701 h 3652723"/>
                <a:gd name="connsiteX287" fmla="*/ 3368650 w 12183871"/>
                <a:gd name="connsiteY287" fmla="*/ 2662326 h 3652723"/>
                <a:gd name="connsiteX288" fmla="*/ 994867 w 12183871"/>
                <a:gd name="connsiteY288" fmla="*/ 2642819 h 3652723"/>
                <a:gd name="connsiteX289" fmla="*/ 983894 w 12183871"/>
                <a:gd name="connsiteY289" fmla="*/ 2596083 h 3652723"/>
                <a:gd name="connsiteX290" fmla="*/ 970077 w 12183871"/>
                <a:gd name="connsiteY290" fmla="*/ 2521306 h 3652723"/>
                <a:gd name="connsiteX291" fmla="*/ 1006246 w 12183871"/>
                <a:gd name="connsiteY291" fmla="*/ 2516022 h 3652723"/>
                <a:gd name="connsiteX292" fmla="*/ 1019658 w 12183871"/>
                <a:gd name="connsiteY292" fmla="*/ 2588768 h 3652723"/>
                <a:gd name="connsiteX293" fmla="*/ 1030224 w 12183871"/>
                <a:gd name="connsiteY293" fmla="*/ 2633472 h 3652723"/>
                <a:gd name="connsiteX294" fmla="*/ 994867 w 12183871"/>
                <a:gd name="connsiteY294" fmla="*/ 2642819 h 3652723"/>
                <a:gd name="connsiteX295" fmla="*/ 7277405 w 12183871"/>
                <a:gd name="connsiteY295" fmla="*/ 2558694 h 3652723"/>
                <a:gd name="connsiteX296" fmla="*/ 7240829 w 12183871"/>
                <a:gd name="connsiteY296" fmla="*/ 2555443 h 3652723"/>
                <a:gd name="connsiteX297" fmla="*/ 7242048 w 12183871"/>
                <a:gd name="connsiteY297" fmla="*/ 2543251 h 3652723"/>
                <a:gd name="connsiteX298" fmla="*/ 7244080 w 12183871"/>
                <a:gd name="connsiteY298" fmla="*/ 2500986 h 3652723"/>
                <a:gd name="connsiteX299" fmla="*/ 7244487 w 12183871"/>
                <a:gd name="connsiteY299" fmla="*/ 2468880 h 3652723"/>
                <a:gd name="connsiteX300" fmla="*/ 7244487 w 12183871"/>
                <a:gd name="connsiteY300" fmla="*/ 2453843 h 3652723"/>
                <a:gd name="connsiteX301" fmla="*/ 7244487 w 12183871"/>
                <a:gd name="connsiteY301" fmla="*/ 2444902 h 3652723"/>
                <a:gd name="connsiteX302" fmla="*/ 7244487 w 12183871"/>
                <a:gd name="connsiteY302" fmla="*/ 2435555 h 3652723"/>
                <a:gd name="connsiteX303" fmla="*/ 7281063 w 12183871"/>
                <a:gd name="connsiteY303" fmla="*/ 2435149 h 3652723"/>
                <a:gd name="connsiteX304" fmla="*/ 7281063 w 12183871"/>
                <a:gd name="connsiteY304" fmla="*/ 2444090 h 3652723"/>
                <a:gd name="connsiteX305" fmla="*/ 7281063 w 12183871"/>
                <a:gd name="connsiteY305" fmla="*/ 2453843 h 3652723"/>
                <a:gd name="connsiteX306" fmla="*/ 7281063 w 12183871"/>
                <a:gd name="connsiteY306" fmla="*/ 2469693 h 3652723"/>
                <a:gd name="connsiteX307" fmla="*/ 7280250 w 12183871"/>
                <a:gd name="connsiteY307" fmla="*/ 2502611 h 3652723"/>
                <a:gd name="connsiteX308" fmla="*/ 7277811 w 12183871"/>
                <a:gd name="connsiteY308" fmla="*/ 2546096 h 3652723"/>
                <a:gd name="connsiteX309" fmla="*/ 7277405 w 12183871"/>
                <a:gd name="connsiteY309" fmla="*/ 2558694 h 3652723"/>
                <a:gd name="connsiteX310" fmla="*/ 11017504 w 12183871"/>
                <a:gd name="connsiteY310" fmla="*/ 2543251 h 3652723"/>
                <a:gd name="connsiteX311" fmla="*/ 11016691 w 12183871"/>
                <a:gd name="connsiteY311" fmla="*/ 2520493 h 3652723"/>
                <a:gd name="connsiteX312" fmla="*/ 11013440 w 12183871"/>
                <a:gd name="connsiteY312" fmla="*/ 2478227 h 3652723"/>
                <a:gd name="connsiteX313" fmla="*/ 11010595 w 12183871"/>
                <a:gd name="connsiteY313" fmla="*/ 2450186 h 3652723"/>
                <a:gd name="connsiteX314" fmla="*/ 11007344 w 12183871"/>
                <a:gd name="connsiteY314" fmla="*/ 2423363 h 3652723"/>
                <a:gd name="connsiteX315" fmla="*/ 11043514 w 12183871"/>
                <a:gd name="connsiteY315" fmla="*/ 2418893 h 3652723"/>
                <a:gd name="connsiteX316" fmla="*/ 11046764 w 12183871"/>
                <a:gd name="connsiteY316" fmla="*/ 2446528 h 3652723"/>
                <a:gd name="connsiteX317" fmla="*/ 11050016 w 12183871"/>
                <a:gd name="connsiteY317" fmla="*/ 2475789 h 3652723"/>
                <a:gd name="connsiteX318" fmla="*/ 11053267 w 12183871"/>
                <a:gd name="connsiteY318" fmla="*/ 2519274 h 3652723"/>
                <a:gd name="connsiteX319" fmla="*/ 11054487 w 12183871"/>
                <a:gd name="connsiteY319" fmla="*/ 2542438 h 3652723"/>
                <a:gd name="connsiteX320" fmla="*/ 11017504 w 12183871"/>
                <a:gd name="connsiteY320" fmla="*/ 2543251 h 3652723"/>
                <a:gd name="connsiteX321" fmla="*/ 8760359 w 12183871"/>
                <a:gd name="connsiteY321" fmla="*/ 2530653 h 3652723"/>
                <a:gd name="connsiteX322" fmla="*/ 8759546 w 12183871"/>
                <a:gd name="connsiteY322" fmla="*/ 2490013 h 3652723"/>
                <a:gd name="connsiteX323" fmla="*/ 8759546 w 12183871"/>
                <a:gd name="connsiteY323" fmla="*/ 2474976 h 3652723"/>
                <a:gd name="connsiteX324" fmla="*/ 8760764 w 12183871"/>
                <a:gd name="connsiteY324" fmla="*/ 2407514 h 3652723"/>
                <a:gd name="connsiteX325" fmla="*/ 8797340 w 12183871"/>
                <a:gd name="connsiteY325" fmla="*/ 2409139 h 3652723"/>
                <a:gd name="connsiteX326" fmla="*/ 8796122 w 12183871"/>
                <a:gd name="connsiteY326" fmla="*/ 2475382 h 3652723"/>
                <a:gd name="connsiteX327" fmla="*/ 8796122 w 12183871"/>
                <a:gd name="connsiteY327" fmla="*/ 2490013 h 3652723"/>
                <a:gd name="connsiteX328" fmla="*/ 8796935 w 12183871"/>
                <a:gd name="connsiteY328" fmla="*/ 2529840 h 3652723"/>
                <a:gd name="connsiteX329" fmla="*/ 8760359 w 12183871"/>
                <a:gd name="connsiteY329" fmla="*/ 2530653 h 3652723"/>
                <a:gd name="connsiteX330" fmla="*/ 4896307 w 12183871"/>
                <a:gd name="connsiteY330" fmla="*/ 2466442 h 3652723"/>
                <a:gd name="connsiteX331" fmla="*/ 4859731 w 12183871"/>
                <a:gd name="connsiteY331" fmla="*/ 2465222 h 3652723"/>
                <a:gd name="connsiteX332" fmla="*/ 4860544 w 12183871"/>
                <a:gd name="connsiteY332" fmla="*/ 2443277 h 3652723"/>
                <a:gd name="connsiteX333" fmla="*/ 4860544 w 12183871"/>
                <a:gd name="connsiteY333" fmla="*/ 2442870 h 3652723"/>
                <a:gd name="connsiteX334" fmla="*/ 4863389 w 12183871"/>
                <a:gd name="connsiteY334" fmla="*/ 2399386 h 3652723"/>
                <a:gd name="connsiteX335" fmla="*/ 4867453 w 12183871"/>
                <a:gd name="connsiteY335" fmla="*/ 2356714 h 3652723"/>
                <a:gd name="connsiteX336" fmla="*/ 4869079 w 12183871"/>
                <a:gd name="connsiteY336" fmla="*/ 2342083 h 3652723"/>
                <a:gd name="connsiteX337" fmla="*/ 4905248 w 12183871"/>
                <a:gd name="connsiteY337" fmla="*/ 2346960 h 3652723"/>
                <a:gd name="connsiteX338" fmla="*/ 4903623 w 12183871"/>
                <a:gd name="connsiteY338" fmla="*/ 2360371 h 3652723"/>
                <a:gd name="connsiteX339" fmla="*/ 4899559 w 12183871"/>
                <a:gd name="connsiteY339" fmla="*/ 2402637 h 3652723"/>
                <a:gd name="connsiteX340" fmla="*/ 4896714 w 12183871"/>
                <a:gd name="connsiteY340" fmla="*/ 2444902 h 3652723"/>
                <a:gd name="connsiteX341" fmla="*/ 4896307 w 12183871"/>
                <a:gd name="connsiteY341" fmla="*/ 2466442 h 3652723"/>
                <a:gd name="connsiteX342" fmla="*/ 3405226 w 12183871"/>
                <a:gd name="connsiteY342" fmla="*/ 2417674 h 3652723"/>
                <a:gd name="connsiteX343" fmla="*/ 3368650 w 12183871"/>
                <a:gd name="connsiteY343" fmla="*/ 2416048 h 3652723"/>
                <a:gd name="connsiteX344" fmla="*/ 3369869 w 12183871"/>
                <a:gd name="connsiteY344" fmla="*/ 2373782 h 3652723"/>
                <a:gd name="connsiteX345" fmla="*/ 3369869 w 12183871"/>
                <a:gd name="connsiteY345" fmla="*/ 2371750 h 3652723"/>
                <a:gd name="connsiteX346" fmla="*/ 3369869 w 12183871"/>
                <a:gd name="connsiteY346" fmla="*/ 2371344 h 3652723"/>
                <a:gd name="connsiteX347" fmla="*/ 3369869 w 12183871"/>
                <a:gd name="connsiteY347" fmla="*/ 2358339 h 3652723"/>
                <a:gd name="connsiteX348" fmla="*/ 3369462 w 12183871"/>
                <a:gd name="connsiteY348" fmla="*/ 2327046 h 3652723"/>
                <a:gd name="connsiteX349" fmla="*/ 3369056 w 12183871"/>
                <a:gd name="connsiteY349" fmla="*/ 2314854 h 3652723"/>
                <a:gd name="connsiteX350" fmla="*/ 3368243 w 12183871"/>
                <a:gd name="connsiteY350" fmla="*/ 2295754 h 3652723"/>
                <a:gd name="connsiteX351" fmla="*/ 3404819 w 12183871"/>
                <a:gd name="connsiteY351" fmla="*/ 2294128 h 3652723"/>
                <a:gd name="connsiteX352" fmla="*/ 3405632 w 12183871"/>
                <a:gd name="connsiteY352" fmla="*/ 2314042 h 3652723"/>
                <a:gd name="connsiteX353" fmla="*/ 3406038 w 12183871"/>
                <a:gd name="connsiteY353" fmla="*/ 2326234 h 3652723"/>
                <a:gd name="connsiteX354" fmla="*/ 3406445 w 12183871"/>
                <a:gd name="connsiteY354" fmla="*/ 2358339 h 3652723"/>
                <a:gd name="connsiteX355" fmla="*/ 3406445 w 12183871"/>
                <a:gd name="connsiteY355" fmla="*/ 2372157 h 3652723"/>
                <a:gd name="connsiteX356" fmla="*/ 3406445 w 12183871"/>
                <a:gd name="connsiteY356" fmla="*/ 2373782 h 3652723"/>
                <a:gd name="connsiteX357" fmla="*/ 3405226 w 12183871"/>
                <a:gd name="connsiteY357" fmla="*/ 2417674 h 3652723"/>
                <a:gd name="connsiteX358" fmla="*/ 958291 w 12183871"/>
                <a:gd name="connsiteY358" fmla="*/ 2398573 h 3652723"/>
                <a:gd name="connsiteX359" fmla="*/ 957478 w 12183871"/>
                <a:gd name="connsiteY359" fmla="*/ 2365654 h 3652723"/>
                <a:gd name="connsiteX360" fmla="*/ 957478 w 12183871"/>
                <a:gd name="connsiteY360" fmla="*/ 2343302 h 3652723"/>
                <a:gd name="connsiteX361" fmla="*/ 959104 w 12183871"/>
                <a:gd name="connsiteY361" fmla="*/ 2275027 h 3652723"/>
                <a:gd name="connsiteX362" fmla="*/ 995680 w 12183871"/>
                <a:gd name="connsiteY362" fmla="*/ 2276653 h 3652723"/>
                <a:gd name="connsiteX363" fmla="*/ 994054 w 12183871"/>
                <a:gd name="connsiteY363" fmla="*/ 2342896 h 3652723"/>
                <a:gd name="connsiteX364" fmla="*/ 994054 w 12183871"/>
                <a:gd name="connsiteY364" fmla="*/ 2364842 h 3652723"/>
                <a:gd name="connsiteX365" fmla="*/ 994867 w 12183871"/>
                <a:gd name="connsiteY365" fmla="*/ 2396947 h 3652723"/>
                <a:gd name="connsiteX366" fmla="*/ 958291 w 12183871"/>
                <a:gd name="connsiteY366" fmla="*/ 2398573 h 3652723"/>
                <a:gd name="connsiteX367" fmla="*/ 7238391 w 12183871"/>
                <a:gd name="connsiteY367" fmla="*/ 2315261 h 3652723"/>
                <a:gd name="connsiteX368" fmla="*/ 7237578 w 12183871"/>
                <a:gd name="connsiteY368" fmla="*/ 2308352 h 3652723"/>
                <a:gd name="connsiteX369" fmla="*/ 7233920 w 12183871"/>
                <a:gd name="connsiteY369" fmla="*/ 2274621 h 3652723"/>
                <a:gd name="connsiteX370" fmla="*/ 7231482 w 12183871"/>
                <a:gd name="connsiteY370" fmla="*/ 2255926 h 3652723"/>
                <a:gd name="connsiteX371" fmla="*/ 7230263 w 12183871"/>
                <a:gd name="connsiteY371" fmla="*/ 2246579 h 3652723"/>
                <a:gd name="connsiteX372" fmla="*/ 7226199 w 12183871"/>
                <a:gd name="connsiteY372" fmla="*/ 2218538 h 3652723"/>
                <a:gd name="connsiteX373" fmla="*/ 7222135 w 12183871"/>
                <a:gd name="connsiteY373" fmla="*/ 2195779 h 3652723"/>
                <a:gd name="connsiteX374" fmla="*/ 7258304 w 12183871"/>
                <a:gd name="connsiteY374" fmla="*/ 2189683 h 3652723"/>
                <a:gd name="connsiteX375" fmla="*/ 7262368 w 12183871"/>
                <a:gd name="connsiteY375" fmla="*/ 2213254 h 3652723"/>
                <a:gd name="connsiteX376" fmla="*/ 7266432 w 12183871"/>
                <a:gd name="connsiteY376" fmla="*/ 2241702 h 3652723"/>
                <a:gd name="connsiteX377" fmla="*/ 7267651 w 12183871"/>
                <a:gd name="connsiteY377" fmla="*/ 2250643 h 3652723"/>
                <a:gd name="connsiteX378" fmla="*/ 7270090 w 12183871"/>
                <a:gd name="connsiteY378" fmla="*/ 2270963 h 3652723"/>
                <a:gd name="connsiteX379" fmla="*/ 7273747 w 12183871"/>
                <a:gd name="connsiteY379" fmla="*/ 2304288 h 3652723"/>
                <a:gd name="connsiteX380" fmla="*/ 7274560 w 12183871"/>
                <a:gd name="connsiteY380" fmla="*/ 2312010 h 3652723"/>
                <a:gd name="connsiteX381" fmla="*/ 7238391 w 12183871"/>
                <a:gd name="connsiteY381" fmla="*/ 2315261 h 3652723"/>
                <a:gd name="connsiteX382" fmla="*/ 10987024 w 12183871"/>
                <a:gd name="connsiteY382" fmla="*/ 2304694 h 3652723"/>
                <a:gd name="connsiteX383" fmla="*/ 10969143 w 12183871"/>
                <a:gd name="connsiteY383" fmla="*/ 2227478 h 3652723"/>
                <a:gd name="connsiteX384" fmla="*/ 10958576 w 12183871"/>
                <a:gd name="connsiteY384" fmla="*/ 2187651 h 3652723"/>
                <a:gd name="connsiteX385" fmla="*/ 10993932 w 12183871"/>
                <a:gd name="connsiteY385" fmla="*/ 2177898 h 3652723"/>
                <a:gd name="connsiteX386" fmla="*/ 11004906 w 12183871"/>
                <a:gd name="connsiteY386" fmla="*/ 2218538 h 3652723"/>
                <a:gd name="connsiteX387" fmla="*/ 11023194 w 12183871"/>
                <a:gd name="connsiteY387" fmla="*/ 2297379 h 3652723"/>
                <a:gd name="connsiteX388" fmla="*/ 10987024 w 12183871"/>
                <a:gd name="connsiteY388" fmla="*/ 2304694 h 3652723"/>
                <a:gd name="connsiteX389" fmla="*/ 8806282 w 12183871"/>
                <a:gd name="connsiteY389" fmla="*/ 2288845 h 3652723"/>
                <a:gd name="connsiteX390" fmla="*/ 8770112 w 12183871"/>
                <a:gd name="connsiteY390" fmla="*/ 2284781 h 3652723"/>
                <a:gd name="connsiteX391" fmla="*/ 8772956 w 12183871"/>
                <a:gd name="connsiteY391" fmla="*/ 2258771 h 3652723"/>
                <a:gd name="connsiteX392" fmla="*/ 8787180 w 12183871"/>
                <a:gd name="connsiteY392" fmla="*/ 2162861 h 3652723"/>
                <a:gd name="connsiteX393" fmla="*/ 8823351 w 12183871"/>
                <a:gd name="connsiteY393" fmla="*/ 2168957 h 3652723"/>
                <a:gd name="connsiteX394" fmla="*/ 8809127 w 12183871"/>
                <a:gd name="connsiteY394" fmla="*/ 2263242 h 3652723"/>
                <a:gd name="connsiteX395" fmla="*/ 8806282 w 12183871"/>
                <a:gd name="connsiteY395" fmla="*/ 2288845 h 3652723"/>
                <a:gd name="connsiteX396" fmla="*/ 4925162 w 12183871"/>
                <a:gd name="connsiteY396" fmla="*/ 2227885 h 3652723"/>
                <a:gd name="connsiteX397" fmla="*/ 4889399 w 12183871"/>
                <a:gd name="connsiteY397" fmla="*/ 2220570 h 3652723"/>
                <a:gd name="connsiteX398" fmla="*/ 4918659 w 12183871"/>
                <a:gd name="connsiteY398" fmla="*/ 2100682 h 3652723"/>
                <a:gd name="connsiteX399" fmla="*/ 4954016 w 12183871"/>
                <a:gd name="connsiteY399" fmla="*/ 2110842 h 3652723"/>
                <a:gd name="connsiteX400" fmla="*/ 4925162 w 12183871"/>
                <a:gd name="connsiteY400" fmla="*/ 2227885 h 3652723"/>
                <a:gd name="connsiteX401" fmla="*/ 3357677 w 12183871"/>
                <a:gd name="connsiteY401" fmla="*/ 2175866 h 3652723"/>
                <a:gd name="connsiteX402" fmla="*/ 3344266 w 12183871"/>
                <a:gd name="connsiteY402" fmla="*/ 2090115 h 3652723"/>
                <a:gd name="connsiteX403" fmla="*/ 3337763 w 12183871"/>
                <a:gd name="connsiteY403" fmla="*/ 2057197 h 3652723"/>
                <a:gd name="connsiteX404" fmla="*/ 3373526 w 12183871"/>
                <a:gd name="connsiteY404" fmla="*/ 2049882 h 3652723"/>
                <a:gd name="connsiteX405" fmla="*/ 3380029 w 12183871"/>
                <a:gd name="connsiteY405" fmla="*/ 2083613 h 3652723"/>
                <a:gd name="connsiteX406" fmla="*/ 3393440 w 12183871"/>
                <a:gd name="connsiteY406" fmla="*/ 2171395 h 3652723"/>
                <a:gd name="connsiteX407" fmla="*/ 3357677 w 12183871"/>
                <a:gd name="connsiteY407" fmla="*/ 2175866 h 3652723"/>
                <a:gd name="connsiteX408" fmla="*/ 1006246 w 12183871"/>
                <a:gd name="connsiteY408" fmla="*/ 2156765 h 3652723"/>
                <a:gd name="connsiteX409" fmla="*/ 970077 w 12183871"/>
                <a:gd name="connsiteY409" fmla="*/ 2151888 h 3652723"/>
                <a:gd name="connsiteX410" fmla="*/ 991210 w 12183871"/>
                <a:gd name="connsiteY410" fmla="*/ 2030374 h 3652723"/>
                <a:gd name="connsiteX411" fmla="*/ 1026973 w 12183871"/>
                <a:gd name="connsiteY411" fmla="*/ 2038096 h 3652723"/>
                <a:gd name="connsiteX412" fmla="*/ 1006246 w 12183871"/>
                <a:gd name="connsiteY412" fmla="*/ 2156765 h 3652723"/>
                <a:gd name="connsiteX413" fmla="*/ 7197751 w 12183871"/>
                <a:gd name="connsiteY413" fmla="*/ 2077517 h 3652723"/>
                <a:gd name="connsiteX414" fmla="*/ 7166051 w 12183871"/>
                <a:gd name="connsiteY414" fmla="*/ 1960880 h 3652723"/>
                <a:gd name="connsiteX415" fmla="*/ 7201002 w 12183871"/>
                <a:gd name="connsiteY415" fmla="*/ 1950314 h 3652723"/>
                <a:gd name="connsiteX416" fmla="*/ 7233107 w 12183871"/>
                <a:gd name="connsiteY416" fmla="*/ 2068982 h 3652723"/>
                <a:gd name="connsiteX417" fmla="*/ 7197751 w 12183871"/>
                <a:gd name="connsiteY417" fmla="*/ 2077517 h 3652723"/>
                <a:gd name="connsiteX418" fmla="*/ 10922812 w 12183871"/>
                <a:gd name="connsiteY418" fmla="*/ 2071827 h 3652723"/>
                <a:gd name="connsiteX419" fmla="*/ 10900867 w 12183871"/>
                <a:gd name="connsiteY419" fmla="*/ 2010461 h 3652723"/>
                <a:gd name="connsiteX420" fmla="*/ 10895991 w 12183871"/>
                <a:gd name="connsiteY420" fmla="*/ 1997050 h 3652723"/>
                <a:gd name="connsiteX421" fmla="*/ 10880547 w 12183871"/>
                <a:gd name="connsiteY421" fmla="*/ 1958442 h 3652723"/>
                <a:gd name="connsiteX422" fmla="*/ 10914684 w 12183871"/>
                <a:gd name="connsiteY422" fmla="*/ 1945030 h 3652723"/>
                <a:gd name="connsiteX423" fmla="*/ 10930128 w 12183871"/>
                <a:gd name="connsiteY423" fmla="*/ 1984451 h 3652723"/>
                <a:gd name="connsiteX424" fmla="*/ 10935004 w 12183871"/>
                <a:gd name="connsiteY424" fmla="*/ 1997862 h 3652723"/>
                <a:gd name="connsiteX425" fmla="*/ 10957356 w 12183871"/>
                <a:gd name="connsiteY425" fmla="*/ 2060042 h 3652723"/>
                <a:gd name="connsiteX426" fmla="*/ 10922812 w 12183871"/>
                <a:gd name="connsiteY426" fmla="*/ 2071827 h 3652723"/>
                <a:gd name="connsiteX427" fmla="*/ 8847328 w 12183871"/>
                <a:gd name="connsiteY427" fmla="*/ 2050694 h 3652723"/>
                <a:gd name="connsiteX428" fmla="*/ 8811564 w 12183871"/>
                <a:gd name="connsiteY428" fmla="*/ 2042566 h 3652723"/>
                <a:gd name="connsiteX429" fmla="*/ 8842044 w 12183871"/>
                <a:gd name="connsiteY429" fmla="*/ 1923491 h 3652723"/>
                <a:gd name="connsiteX430" fmla="*/ 8877402 w 12183871"/>
                <a:gd name="connsiteY430" fmla="*/ 1933245 h 3652723"/>
                <a:gd name="connsiteX431" fmla="*/ 8847328 w 12183871"/>
                <a:gd name="connsiteY431" fmla="*/ 2050694 h 3652723"/>
                <a:gd name="connsiteX432" fmla="*/ 4990186 w 12183871"/>
                <a:gd name="connsiteY432" fmla="*/ 1995424 h 3652723"/>
                <a:gd name="connsiteX433" fmla="*/ 4955642 w 12183871"/>
                <a:gd name="connsiteY433" fmla="*/ 1983232 h 3652723"/>
                <a:gd name="connsiteX434" fmla="*/ 4999533 w 12183871"/>
                <a:gd name="connsiteY434" fmla="*/ 1868221 h 3652723"/>
                <a:gd name="connsiteX435" fmla="*/ 5033264 w 12183871"/>
                <a:gd name="connsiteY435" fmla="*/ 1882038 h 3652723"/>
                <a:gd name="connsiteX436" fmla="*/ 4990186 w 12183871"/>
                <a:gd name="connsiteY436" fmla="*/ 1995424 h 3652723"/>
                <a:gd name="connsiteX437" fmla="*/ 3310128 w 12183871"/>
                <a:gd name="connsiteY437" fmla="*/ 1939341 h 3652723"/>
                <a:gd name="connsiteX438" fmla="*/ 3289808 w 12183871"/>
                <a:gd name="connsiteY438" fmla="*/ 1869440 h 3652723"/>
                <a:gd name="connsiteX439" fmla="*/ 3286963 w 12183871"/>
                <a:gd name="connsiteY439" fmla="*/ 1859686 h 3652723"/>
                <a:gd name="connsiteX440" fmla="*/ 3281680 w 12183871"/>
                <a:gd name="connsiteY440" fmla="*/ 1842211 h 3652723"/>
                <a:gd name="connsiteX441" fmla="*/ 3275584 w 12183871"/>
                <a:gd name="connsiteY441" fmla="*/ 1823517 h 3652723"/>
                <a:gd name="connsiteX442" fmla="*/ 3310128 w 12183871"/>
                <a:gd name="connsiteY442" fmla="*/ 1812138 h 3652723"/>
                <a:gd name="connsiteX443" fmla="*/ 3316224 w 12183871"/>
                <a:gd name="connsiteY443" fmla="*/ 1830832 h 3652723"/>
                <a:gd name="connsiteX444" fmla="*/ 3321914 w 12183871"/>
                <a:gd name="connsiteY444" fmla="*/ 1849120 h 3652723"/>
                <a:gd name="connsiteX445" fmla="*/ 3324758 w 12183871"/>
                <a:gd name="connsiteY445" fmla="*/ 1858874 h 3652723"/>
                <a:gd name="connsiteX446" fmla="*/ 3345078 w 12183871"/>
                <a:gd name="connsiteY446" fmla="*/ 1929994 h 3652723"/>
                <a:gd name="connsiteX447" fmla="*/ 3310128 w 12183871"/>
                <a:gd name="connsiteY447" fmla="*/ 1939341 h 3652723"/>
                <a:gd name="connsiteX448" fmla="*/ 1056234 w 12183871"/>
                <a:gd name="connsiteY448" fmla="*/ 1921053 h 3652723"/>
                <a:gd name="connsiteX449" fmla="*/ 1021283 w 12183871"/>
                <a:gd name="connsiteY449" fmla="*/ 1910893 h 3652723"/>
                <a:gd name="connsiteX450" fmla="*/ 1022096 w 12183871"/>
                <a:gd name="connsiteY450" fmla="*/ 1907235 h 3652723"/>
                <a:gd name="connsiteX451" fmla="*/ 1040790 w 12183871"/>
                <a:gd name="connsiteY451" fmla="*/ 1847088 h 3652723"/>
                <a:gd name="connsiteX452" fmla="*/ 1056234 w 12183871"/>
                <a:gd name="connsiteY452" fmla="*/ 1797507 h 3652723"/>
                <a:gd name="connsiteX453" fmla="*/ 1057453 w 12183871"/>
                <a:gd name="connsiteY453" fmla="*/ 1794256 h 3652723"/>
                <a:gd name="connsiteX454" fmla="*/ 1092403 w 12183871"/>
                <a:gd name="connsiteY454" fmla="*/ 1805229 h 3652723"/>
                <a:gd name="connsiteX455" fmla="*/ 1091184 w 12183871"/>
                <a:gd name="connsiteY455" fmla="*/ 1808886 h 3652723"/>
                <a:gd name="connsiteX456" fmla="*/ 1075334 w 12183871"/>
                <a:gd name="connsiteY456" fmla="*/ 1858874 h 3652723"/>
                <a:gd name="connsiteX457" fmla="*/ 1056640 w 12183871"/>
                <a:gd name="connsiteY457" fmla="*/ 1918614 h 3652723"/>
                <a:gd name="connsiteX458" fmla="*/ 1056234 w 12183871"/>
                <a:gd name="connsiteY458" fmla="*/ 1921053 h 3652723"/>
                <a:gd name="connsiteX459" fmla="*/ 7128256 w 12183871"/>
                <a:gd name="connsiteY459" fmla="*/ 1845869 h 3652723"/>
                <a:gd name="connsiteX460" fmla="*/ 7084771 w 12183871"/>
                <a:gd name="connsiteY460" fmla="*/ 1732890 h 3652723"/>
                <a:gd name="connsiteX461" fmla="*/ 7118503 w 12183871"/>
                <a:gd name="connsiteY461" fmla="*/ 1719072 h 3652723"/>
                <a:gd name="connsiteX462" fmla="*/ 7162394 w 12183871"/>
                <a:gd name="connsiteY462" fmla="*/ 1833677 h 3652723"/>
                <a:gd name="connsiteX463" fmla="*/ 7128256 w 12183871"/>
                <a:gd name="connsiteY463" fmla="*/ 1845869 h 3652723"/>
                <a:gd name="connsiteX464" fmla="*/ 10836250 w 12183871"/>
                <a:gd name="connsiteY464" fmla="*/ 1844243 h 3652723"/>
                <a:gd name="connsiteX465" fmla="*/ 10809427 w 12183871"/>
                <a:gd name="connsiteY465" fmla="*/ 1769059 h 3652723"/>
                <a:gd name="connsiteX466" fmla="*/ 10803331 w 12183871"/>
                <a:gd name="connsiteY466" fmla="*/ 1750771 h 3652723"/>
                <a:gd name="connsiteX467" fmla="*/ 10800080 w 12183871"/>
                <a:gd name="connsiteY467" fmla="*/ 1741424 h 3652723"/>
                <a:gd name="connsiteX468" fmla="*/ 10796016 w 12183871"/>
                <a:gd name="connsiteY468" fmla="*/ 1728826 h 3652723"/>
                <a:gd name="connsiteX469" fmla="*/ 10830967 w 12183871"/>
                <a:gd name="connsiteY469" fmla="*/ 1717446 h 3652723"/>
                <a:gd name="connsiteX470" fmla="*/ 10835031 w 12183871"/>
                <a:gd name="connsiteY470" fmla="*/ 1730045 h 3652723"/>
                <a:gd name="connsiteX471" fmla="*/ 10838282 w 12183871"/>
                <a:gd name="connsiteY471" fmla="*/ 1739798 h 3652723"/>
                <a:gd name="connsiteX472" fmla="*/ 10843971 w 12183871"/>
                <a:gd name="connsiteY472" fmla="*/ 1756867 h 3652723"/>
                <a:gd name="connsiteX473" fmla="*/ 10870794 w 12183871"/>
                <a:gd name="connsiteY473" fmla="*/ 1832051 h 3652723"/>
                <a:gd name="connsiteX474" fmla="*/ 10836250 w 12183871"/>
                <a:gd name="connsiteY474" fmla="*/ 1844243 h 3652723"/>
                <a:gd name="connsiteX475" fmla="*/ 8913164 w 12183871"/>
                <a:gd name="connsiteY475" fmla="*/ 1817827 h 3652723"/>
                <a:gd name="connsiteX476" fmla="*/ 8878620 w 12183871"/>
                <a:gd name="connsiteY476" fmla="*/ 1806042 h 3652723"/>
                <a:gd name="connsiteX477" fmla="*/ 8884311 w 12183871"/>
                <a:gd name="connsiteY477" fmla="*/ 1789786 h 3652723"/>
                <a:gd name="connsiteX478" fmla="*/ 8896503 w 12183871"/>
                <a:gd name="connsiteY478" fmla="*/ 1754835 h 3652723"/>
                <a:gd name="connsiteX479" fmla="*/ 8920074 w 12183871"/>
                <a:gd name="connsiteY479" fmla="*/ 1690624 h 3652723"/>
                <a:gd name="connsiteX480" fmla="*/ 8954211 w 12183871"/>
                <a:gd name="connsiteY480" fmla="*/ 1703629 h 3652723"/>
                <a:gd name="connsiteX481" fmla="*/ 8950554 w 12183871"/>
                <a:gd name="connsiteY481" fmla="*/ 1713382 h 3652723"/>
                <a:gd name="connsiteX482" fmla="*/ 8931047 w 12183871"/>
                <a:gd name="connsiteY482" fmla="*/ 1767027 h 3652723"/>
                <a:gd name="connsiteX483" fmla="*/ 8919260 w 12183871"/>
                <a:gd name="connsiteY483" fmla="*/ 1801571 h 3652723"/>
                <a:gd name="connsiteX484" fmla="*/ 8913164 w 12183871"/>
                <a:gd name="connsiteY484" fmla="*/ 1817827 h 3652723"/>
                <a:gd name="connsiteX485" fmla="*/ 5082032 w 12183871"/>
                <a:gd name="connsiteY485" fmla="*/ 1771904 h 3652723"/>
                <a:gd name="connsiteX486" fmla="*/ 5049114 w 12183871"/>
                <a:gd name="connsiteY486" fmla="*/ 1756461 h 3652723"/>
                <a:gd name="connsiteX487" fmla="*/ 5090567 w 12183871"/>
                <a:gd name="connsiteY487" fmla="*/ 1672336 h 3652723"/>
                <a:gd name="connsiteX488" fmla="*/ 5103165 w 12183871"/>
                <a:gd name="connsiteY488" fmla="*/ 1647139 h 3652723"/>
                <a:gd name="connsiteX489" fmla="*/ 5136083 w 12183871"/>
                <a:gd name="connsiteY489" fmla="*/ 1663395 h 3652723"/>
                <a:gd name="connsiteX490" fmla="*/ 5123079 w 12183871"/>
                <a:gd name="connsiteY490" fmla="*/ 1689405 h 3652723"/>
                <a:gd name="connsiteX491" fmla="*/ 5082032 w 12183871"/>
                <a:gd name="connsiteY491" fmla="*/ 1771904 h 3652723"/>
                <a:gd name="connsiteX492" fmla="*/ 3234944 w 12183871"/>
                <a:gd name="connsiteY492" fmla="*/ 1709725 h 3652723"/>
                <a:gd name="connsiteX493" fmla="*/ 3208528 w 12183871"/>
                <a:gd name="connsiteY493" fmla="*/ 1640637 h 3652723"/>
                <a:gd name="connsiteX494" fmla="*/ 3192272 w 12183871"/>
                <a:gd name="connsiteY494" fmla="*/ 1594714 h 3652723"/>
                <a:gd name="connsiteX495" fmla="*/ 3226816 w 12183871"/>
                <a:gd name="connsiteY495" fmla="*/ 1582928 h 3652723"/>
                <a:gd name="connsiteX496" fmla="*/ 3243072 w 12183871"/>
                <a:gd name="connsiteY496" fmla="*/ 1628445 h 3652723"/>
                <a:gd name="connsiteX497" fmla="*/ 3269082 w 12183871"/>
                <a:gd name="connsiteY497" fmla="*/ 1696720 h 3652723"/>
                <a:gd name="connsiteX498" fmla="*/ 3234944 w 12183871"/>
                <a:gd name="connsiteY498" fmla="*/ 1709725 h 3652723"/>
                <a:gd name="connsiteX499" fmla="*/ 1126541 w 12183871"/>
                <a:gd name="connsiteY499" fmla="*/ 1687373 h 3652723"/>
                <a:gd name="connsiteX500" fmla="*/ 1091184 w 12183871"/>
                <a:gd name="connsiteY500" fmla="*/ 1678026 h 3652723"/>
                <a:gd name="connsiteX501" fmla="*/ 1119632 w 12183871"/>
                <a:gd name="connsiteY501" fmla="*/ 1560576 h 3652723"/>
                <a:gd name="connsiteX502" fmla="*/ 1155395 w 12183871"/>
                <a:gd name="connsiteY502" fmla="*/ 1568298 h 3652723"/>
                <a:gd name="connsiteX503" fmla="*/ 1126541 w 12183871"/>
                <a:gd name="connsiteY503" fmla="*/ 1687373 h 3652723"/>
                <a:gd name="connsiteX504" fmla="*/ 7037223 w 12183871"/>
                <a:gd name="connsiteY504" fmla="*/ 1620723 h 3652723"/>
                <a:gd name="connsiteX505" fmla="*/ 6992925 w 12183871"/>
                <a:gd name="connsiteY505" fmla="*/ 1506118 h 3652723"/>
                <a:gd name="connsiteX506" fmla="*/ 7027469 w 12183871"/>
                <a:gd name="connsiteY506" fmla="*/ 1493926 h 3652723"/>
                <a:gd name="connsiteX507" fmla="*/ 7071360 w 12183871"/>
                <a:gd name="connsiteY507" fmla="*/ 1606906 h 3652723"/>
                <a:gd name="connsiteX508" fmla="*/ 7037223 w 12183871"/>
                <a:gd name="connsiteY508" fmla="*/ 1620723 h 3652723"/>
                <a:gd name="connsiteX509" fmla="*/ 10760659 w 12183871"/>
                <a:gd name="connsiteY509" fmla="*/ 1611376 h 3652723"/>
                <a:gd name="connsiteX510" fmla="*/ 10750906 w 12183871"/>
                <a:gd name="connsiteY510" fmla="*/ 1574800 h 3652723"/>
                <a:gd name="connsiteX511" fmla="*/ 10737088 w 12183871"/>
                <a:gd name="connsiteY511" fmla="*/ 1519123 h 3652723"/>
                <a:gd name="connsiteX512" fmla="*/ 10730992 w 12183871"/>
                <a:gd name="connsiteY512" fmla="*/ 1491894 h 3652723"/>
                <a:gd name="connsiteX513" fmla="*/ 10766755 w 12183871"/>
                <a:gd name="connsiteY513" fmla="*/ 1484579 h 3652723"/>
                <a:gd name="connsiteX514" fmla="*/ 10772444 w 12183871"/>
                <a:gd name="connsiteY514" fmla="*/ 1510995 h 3652723"/>
                <a:gd name="connsiteX515" fmla="*/ 10786263 w 12183871"/>
                <a:gd name="connsiteY515" fmla="*/ 1566266 h 3652723"/>
                <a:gd name="connsiteX516" fmla="*/ 10795610 w 12183871"/>
                <a:gd name="connsiteY516" fmla="*/ 1601216 h 3652723"/>
                <a:gd name="connsiteX517" fmla="*/ 10760659 w 12183871"/>
                <a:gd name="connsiteY517" fmla="*/ 1611376 h 3652723"/>
                <a:gd name="connsiteX518" fmla="*/ 8996883 w 12183871"/>
                <a:gd name="connsiteY518" fmla="*/ 1589430 h 3652723"/>
                <a:gd name="connsiteX519" fmla="*/ 8962339 w 12183871"/>
                <a:gd name="connsiteY519" fmla="*/ 1576832 h 3652723"/>
                <a:gd name="connsiteX520" fmla="*/ 8999728 w 12183871"/>
                <a:gd name="connsiteY520" fmla="*/ 1462227 h 3652723"/>
                <a:gd name="connsiteX521" fmla="*/ 9034679 w 12183871"/>
                <a:gd name="connsiteY521" fmla="*/ 1472387 h 3652723"/>
                <a:gd name="connsiteX522" fmla="*/ 8996883 w 12183871"/>
                <a:gd name="connsiteY522" fmla="*/ 1589430 h 3652723"/>
                <a:gd name="connsiteX523" fmla="*/ 5186477 w 12183871"/>
                <a:gd name="connsiteY523" fmla="*/ 1550416 h 3652723"/>
                <a:gd name="connsiteX524" fmla="*/ 5152746 w 12183871"/>
                <a:gd name="connsiteY524" fmla="*/ 1536598 h 3652723"/>
                <a:gd name="connsiteX525" fmla="*/ 5181194 w 12183871"/>
                <a:gd name="connsiteY525" fmla="*/ 1463853 h 3652723"/>
                <a:gd name="connsiteX526" fmla="*/ 5195011 w 12183871"/>
                <a:gd name="connsiteY526" fmla="*/ 1423619 h 3652723"/>
                <a:gd name="connsiteX527" fmla="*/ 5229555 w 12183871"/>
                <a:gd name="connsiteY527" fmla="*/ 1434998 h 3652723"/>
                <a:gd name="connsiteX528" fmla="*/ 5215331 w 12183871"/>
                <a:gd name="connsiteY528" fmla="*/ 1476045 h 3652723"/>
                <a:gd name="connsiteX529" fmla="*/ 5186477 w 12183871"/>
                <a:gd name="connsiteY529" fmla="*/ 1550416 h 3652723"/>
                <a:gd name="connsiteX530" fmla="*/ 3156102 w 12183871"/>
                <a:gd name="connsiteY530" fmla="*/ 1476858 h 3652723"/>
                <a:gd name="connsiteX531" fmla="*/ 3155696 w 12183871"/>
                <a:gd name="connsiteY531" fmla="*/ 1475232 h 3652723"/>
                <a:gd name="connsiteX532" fmla="*/ 3144723 w 12183871"/>
                <a:gd name="connsiteY532" fmla="*/ 1432966 h 3652723"/>
                <a:gd name="connsiteX533" fmla="*/ 3137814 w 12183871"/>
                <a:gd name="connsiteY533" fmla="*/ 1404925 h 3652723"/>
                <a:gd name="connsiteX534" fmla="*/ 3127654 w 12183871"/>
                <a:gd name="connsiteY534" fmla="*/ 1356970 h 3652723"/>
                <a:gd name="connsiteX535" fmla="*/ 3163418 w 12183871"/>
                <a:gd name="connsiteY535" fmla="*/ 1350467 h 3652723"/>
                <a:gd name="connsiteX536" fmla="*/ 3164230 w 12183871"/>
                <a:gd name="connsiteY536" fmla="*/ 1355750 h 3652723"/>
                <a:gd name="connsiteX537" fmla="*/ 3173171 w 12183871"/>
                <a:gd name="connsiteY537" fmla="*/ 1397203 h 3652723"/>
                <a:gd name="connsiteX538" fmla="*/ 3179674 w 12183871"/>
                <a:gd name="connsiteY538" fmla="*/ 1424838 h 3652723"/>
                <a:gd name="connsiteX539" fmla="*/ 3190240 w 12183871"/>
                <a:gd name="connsiteY539" fmla="*/ 1465885 h 3652723"/>
                <a:gd name="connsiteX540" fmla="*/ 3190646 w 12183871"/>
                <a:gd name="connsiteY540" fmla="*/ 1467510 h 3652723"/>
                <a:gd name="connsiteX541" fmla="*/ 3156102 w 12183871"/>
                <a:gd name="connsiteY541" fmla="*/ 1476858 h 3652723"/>
                <a:gd name="connsiteX542" fmla="*/ 1176528 w 12183871"/>
                <a:gd name="connsiteY542" fmla="*/ 1446378 h 3652723"/>
                <a:gd name="connsiteX543" fmla="*/ 1140358 w 12183871"/>
                <a:gd name="connsiteY543" fmla="*/ 1441501 h 3652723"/>
                <a:gd name="connsiteX544" fmla="*/ 1149706 w 12183871"/>
                <a:gd name="connsiteY544" fmla="*/ 1353718 h 3652723"/>
                <a:gd name="connsiteX545" fmla="*/ 1151738 w 12183871"/>
                <a:gd name="connsiteY545" fmla="*/ 1322019 h 3652723"/>
                <a:gd name="connsiteX546" fmla="*/ 1188314 w 12183871"/>
                <a:gd name="connsiteY546" fmla="*/ 1323645 h 3652723"/>
                <a:gd name="connsiteX547" fmla="*/ 1186282 w 12183871"/>
                <a:gd name="connsiteY547" fmla="*/ 1356563 h 3652723"/>
                <a:gd name="connsiteX548" fmla="*/ 1176528 w 12183871"/>
                <a:gd name="connsiteY548" fmla="*/ 1446378 h 3652723"/>
                <a:gd name="connsiteX549" fmla="*/ 6954723 w 12183871"/>
                <a:gd name="connsiteY549" fmla="*/ 1389482 h 3652723"/>
                <a:gd name="connsiteX550" fmla="*/ 6924243 w 12183871"/>
                <a:gd name="connsiteY550" fmla="*/ 1270406 h 3652723"/>
                <a:gd name="connsiteX551" fmla="*/ 6960007 w 12183871"/>
                <a:gd name="connsiteY551" fmla="*/ 1262685 h 3652723"/>
                <a:gd name="connsiteX552" fmla="*/ 6990080 w 12183871"/>
                <a:gd name="connsiteY552" fmla="*/ 1379728 h 3652723"/>
                <a:gd name="connsiteX553" fmla="*/ 6954723 w 12183871"/>
                <a:gd name="connsiteY553" fmla="*/ 1389482 h 3652723"/>
                <a:gd name="connsiteX554" fmla="*/ 10708640 w 12183871"/>
                <a:gd name="connsiteY554" fmla="*/ 1371194 h 3652723"/>
                <a:gd name="connsiteX555" fmla="*/ 10707015 w 12183871"/>
                <a:gd name="connsiteY555" fmla="*/ 1362253 h 3652723"/>
                <a:gd name="connsiteX556" fmla="*/ 10697667 w 12183871"/>
                <a:gd name="connsiteY556" fmla="*/ 1290320 h 3652723"/>
                <a:gd name="connsiteX557" fmla="*/ 10694010 w 12183871"/>
                <a:gd name="connsiteY557" fmla="*/ 1248461 h 3652723"/>
                <a:gd name="connsiteX558" fmla="*/ 10730586 w 12183871"/>
                <a:gd name="connsiteY558" fmla="*/ 1245210 h 3652723"/>
                <a:gd name="connsiteX559" fmla="*/ 10734243 w 12183871"/>
                <a:gd name="connsiteY559" fmla="*/ 1286662 h 3652723"/>
                <a:gd name="connsiteX560" fmla="*/ 10743184 w 12183871"/>
                <a:gd name="connsiteY560" fmla="*/ 1356970 h 3652723"/>
                <a:gd name="connsiteX561" fmla="*/ 10744403 w 12183871"/>
                <a:gd name="connsiteY561" fmla="*/ 1364691 h 3652723"/>
                <a:gd name="connsiteX562" fmla="*/ 10708640 w 12183871"/>
                <a:gd name="connsiteY562" fmla="*/ 1371194 h 3652723"/>
                <a:gd name="connsiteX563" fmla="*/ 9065971 w 12183871"/>
                <a:gd name="connsiteY563" fmla="*/ 1353312 h 3652723"/>
                <a:gd name="connsiteX564" fmla="*/ 9030208 w 12183871"/>
                <a:gd name="connsiteY564" fmla="*/ 1345590 h 3652723"/>
                <a:gd name="connsiteX565" fmla="*/ 9045651 w 12183871"/>
                <a:gd name="connsiteY565" fmla="*/ 1265123 h 3652723"/>
                <a:gd name="connsiteX566" fmla="*/ 9051340 w 12183871"/>
                <a:gd name="connsiteY566" fmla="*/ 1226922 h 3652723"/>
                <a:gd name="connsiteX567" fmla="*/ 9087511 w 12183871"/>
                <a:gd name="connsiteY567" fmla="*/ 1232205 h 3652723"/>
                <a:gd name="connsiteX568" fmla="*/ 9081820 w 12183871"/>
                <a:gd name="connsiteY568" fmla="*/ 1271219 h 3652723"/>
                <a:gd name="connsiteX569" fmla="*/ 9065971 w 12183871"/>
                <a:gd name="connsiteY569" fmla="*/ 1353312 h 3652723"/>
                <a:gd name="connsiteX570" fmla="*/ 5262880 w 12183871"/>
                <a:gd name="connsiteY570" fmla="*/ 1316330 h 3652723"/>
                <a:gd name="connsiteX571" fmla="*/ 5227523 w 12183871"/>
                <a:gd name="connsiteY571" fmla="*/ 1307795 h 3652723"/>
                <a:gd name="connsiteX572" fmla="*/ 5229149 w 12183871"/>
                <a:gd name="connsiteY572" fmla="*/ 1300886 h 3652723"/>
                <a:gd name="connsiteX573" fmla="*/ 5232807 w 12183871"/>
                <a:gd name="connsiteY573" fmla="*/ 1283411 h 3652723"/>
                <a:gd name="connsiteX574" fmla="*/ 5234839 w 12183871"/>
                <a:gd name="connsiteY574" fmla="*/ 1273251 h 3652723"/>
                <a:gd name="connsiteX575" fmla="*/ 5237683 w 12183871"/>
                <a:gd name="connsiteY575" fmla="*/ 1259434 h 3652723"/>
                <a:gd name="connsiteX576" fmla="*/ 5240122 w 12183871"/>
                <a:gd name="connsiteY576" fmla="*/ 1245616 h 3652723"/>
                <a:gd name="connsiteX577" fmla="*/ 5248656 w 12183871"/>
                <a:gd name="connsiteY577" fmla="*/ 1189533 h 3652723"/>
                <a:gd name="connsiteX578" fmla="*/ 5284826 w 12183871"/>
                <a:gd name="connsiteY578" fmla="*/ 1194003 h 3652723"/>
                <a:gd name="connsiteX579" fmla="*/ 5275885 w 12183871"/>
                <a:gd name="connsiteY579" fmla="*/ 1251712 h 3652723"/>
                <a:gd name="connsiteX580" fmla="*/ 5273447 w 12183871"/>
                <a:gd name="connsiteY580" fmla="*/ 1266342 h 3652723"/>
                <a:gd name="connsiteX581" fmla="*/ 5270602 w 12183871"/>
                <a:gd name="connsiteY581" fmla="*/ 1280566 h 3652723"/>
                <a:gd name="connsiteX582" fmla="*/ 5268570 w 12183871"/>
                <a:gd name="connsiteY582" fmla="*/ 1290320 h 3652723"/>
                <a:gd name="connsiteX583" fmla="*/ 5264506 w 12183871"/>
                <a:gd name="connsiteY583" fmla="*/ 1309014 h 3652723"/>
                <a:gd name="connsiteX584" fmla="*/ 5262880 w 12183871"/>
                <a:gd name="connsiteY584" fmla="*/ 1316330 h 3652723"/>
                <a:gd name="connsiteX585" fmla="*/ 3110179 w 12183871"/>
                <a:gd name="connsiteY585" fmla="*/ 1235050 h 3652723"/>
                <a:gd name="connsiteX586" fmla="*/ 3109773 w 12183871"/>
                <a:gd name="connsiteY586" fmla="*/ 1233018 h 3652723"/>
                <a:gd name="connsiteX587" fmla="*/ 3107334 w 12183871"/>
                <a:gd name="connsiteY587" fmla="*/ 1204570 h 3652723"/>
                <a:gd name="connsiteX588" fmla="*/ 3103270 w 12183871"/>
                <a:gd name="connsiteY588" fmla="*/ 1111504 h 3652723"/>
                <a:gd name="connsiteX589" fmla="*/ 3139846 w 12183871"/>
                <a:gd name="connsiteY589" fmla="*/ 1111504 h 3652723"/>
                <a:gd name="connsiteX590" fmla="*/ 3143504 w 12183871"/>
                <a:gd name="connsiteY590" fmla="*/ 1201725 h 3652723"/>
                <a:gd name="connsiteX591" fmla="*/ 3145942 w 12183871"/>
                <a:gd name="connsiteY591" fmla="*/ 1230986 h 3652723"/>
                <a:gd name="connsiteX592" fmla="*/ 3110179 w 12183871"/>
                <a:gd name="connsiteY592" fmla="*/ 1235050 h 3652723"/>
                <a:gd name="connsiteX593" fmla="*/ 1151331 w 12183871"/>
                <a:gd name="connsiteY593" fmla="*/ 1201725 h 3652723"/>
                <a:gd name="connsiteX594" fmla="*/ 1144016 w 12183871"/>
                <a:gd name="connsiteY594" fmla="*/ 1128573 h 3652723"/>
                <a:gd name="connsiteX595" fmla="*/ 1136294 w 12183871"/>
                <a:gd name="connsiteY595" fmla="*/ 1083462 h 3652723"/>
                <a:gd name="connsiteX596" fmla="*/ 1172058 w 12183871"/>
                <a:gd name="connsiteY596" fmla="*/ 1076147 h 3652723"/>
                <a:gd name="connsiteX597" fmla="*/ 1180186 w 12183871"/>
                <a:gd name="connsiteY597" fmla="*/ 1123290 h 3652723"/>
                <a:gd name="connsiteX598" fmla="*/ 1187501 w 12183871"/>
                <a:gd name="connsiteY598" fmla="*/ 1199286 h 3652723"/>
                <a:gd name="connsiteX599" fmla="*/ 1151331 w 12183871"/>
                <a:gd name="connsiteY599" fmla="*/ 1201725 h 3652723"/>
                <a:gd name="connsiteX600" fmla="*/ 6902298 w 12183871"/>
                <a:gd name="connsiteY600" fmla="*/ 1148893 h 3652723"/>
                <a:gd name="connsiteX601" fmla="*/ 6900672 w 12183871"/>
                <a:gd name="connsiteY601" fmla="*/ 1136701 h 3652723"/>
                <a:gd name="connsiteX602" fmla="*/ 6895795 w 12183871"/>
                <a:gd name="connsiteY602" fmla="*/ 1093216 h 3652723"/>
                <a:gd name="connsiteX603" fmla="*/ 6893357 w 12183871"/>
                <a:gd name="connsiteY603" fmla="*/ 1064768 h 3652723"/>
                <a:gd name="connsiteX604" fmla="*/ 6891325 w 12183871"/>
                <a:gd name="connsiteY604" fmla="*/ 1035507 h 3652723"/>
                <a:gd name="connsiteX605" fmla="*/ 6890919 w 12183871"/>
                <a:gd name="connsiteY605" fmla="*/ 1026160 h 3652723"/>
                <a:gd name="connsiteX606" fmla="*/ 6927495 w 12183871"/>
                <a:gd name="connsiteY606" fmla="*/ 1024128 h 3652723"/>
                <a:gd name="connsiteX607" fmla="*/ 6927901 w 12183871"/>
                <a:gd name="connsiteY607" fmla="*/ 1033882 h 3652723"/>
                <a:gd name="connsiteX608" fmla="*/ 6929933 w 12183871"/>
                <a:gd name="connsiteY608" fmla="*/ 1061517 h 3652723"/>
                <a:gd name="connsiteX609" fmla="*/ 6932371 w 12183871"/>
                <a:gd name="connsiteY609" fmla="*/ 1089965 h 3652723"/>
                <a:gd name="connsiteX610" fmla="*/ 6937248 w 12183871"/>
                <a:gd name="connsiteY610" fmla="*/ 1132230 h 3652723"/>
                <a:gd name="connsiteX611" fmla="*/ 6938874 w 12183871"/>
                <a:gd name="connsiteY611" fmla="*/ 1144016 h 3652723"/>
                <a:gd name="connsiteX612" fmla="*/ 6902298 w 12183871"/>
                <a:gd name="connsiteY612" fmla="*/ 1148893 h 3652723"/>
                <a:gd name="connsiteX613" fmla="*/ 10726115 w 12183871"/>
                <a:gd name="connsiteY613" fmla="*/ 1125322 h 3652723"/>
                <a:gd name="connsiteX614" fmla="*/ 10689539 w 12183871"/>
                <a:gd name="connsiteY614" fmla="*/ 1124915 h 3652723"/>
                <a:gd name="connsiteX615" fmla="*/ 10689539 w 12183871"/>
                <a:gd name="connsiteY615" fmla="*/ 1116787 h 3652723"/>
                <a:gd name="connsiteX616" fmla="*/ 10696042 w 12183871"/>
                <a:gd name="connsiteY616" fmla="*/ 1001370 h 3652723"/>
                <a:gd name="connsiteX617" fmla="*/ 10732211 w 12183871"/>
                <a:gd name="connsiteY617" fmla="*/ 1005027 h 3652723"/>
                <a:gd name="connsiteX618" fmla="*/ 10726115 w 12183871"/>
                <a:gd name="connsiteY618" fmla="*/ 1117194 h 3652723"/>
                <a:gd name="connsiteX619" fmla="*/ 10726115 w 12183871"/>
                <a:gd name="connsiteY619" fmla="*/ 1125322 h 3652723"/>
                <a:gd name="connsiteX620" fmla="*/ 9098890 w 12183871"/>
                <a:gd name="connsiteY620" fmla="*/ 1109066 h 3652723"/>
                <a:gd name="connsiteX621" fmla="*/ 9062314 w 12183871"/>
                <a:gd name="connsiteY621" fmla="*/ 1107034 h 3652723"/>
                <a:gd name="connsiteX622" fmla="*/ 9062720 w 12183871"/>
                <a:gd name="connsiteY622" fmla="*/ 1096467 h 3652723"/>
                <a:gd name="connsiteX623" fmla="*/ 9063127 w 12183871"/>
                <a:gd name="connsiteY623" fmla="*/ 1086714 h 3652723"/>
                <a:gd name="connsiteX624" fmla="*/ 9063532 w 12183871"/>
                <a:gd name="connsiteY624" fmla="*/ 1052170 h 3652723"/>
                <a:gd name="connsiteX625" fmla="*/ 9063532 w 12183871"/>
                <a:gd name="connsiteY625" fmla="*/ 1039571 h 3652723"/>
                <a:gd name="connsiteX626" fmla="*/ 9063532 w 12183871"/>
                <a:gd name="connsiteY626" fmla="*/ 1039165 h 3652723"/>
                <a:gd name="connsiteX627" fmla="*/ 9063532 w 12183871"/>
                <a:gd name="connsiteY627" fmla="*/ 1036320 h 3652723"/>
                <a:gd name="connsiteX628" fmla="*/ 9062314 w 12183871"/>
                <a:gd name="connsiteY628" fmla="*/ 997712 h 3652723"/>
                <a:gd name="connsiteX629" fmla="*/ 9061907 w 12183871"/>
                <a:gd name="connsiteY629" fmla="*/ 986333 h 3652723"/>
                <a:gd name="connsiteX630" fmla="*/ 9098483 w 12183871"/>
                <a:gd name="connsiteY630" fmla="*/ 984707 h 3652723"/>
                <a:gd name="connsiteX631" fmla="*/ 9098890 w 12183871"/>
                <a:gd name="connsiteY631" fmla="*/ 996086 h 3652723"/>
                <a:gd name="connsiteX632" fmla="*/ 9100108 w 12183871"/>
                <a:gd name="connsiteY632" fmla="*/ 1036320 h 3652723"/>
                <a:gd name="connsiteX633" fmla="*/ 9100108 w 12183871"/>
                <a:gd name="connsiteY633" fmla="*/ 1039165 h 3652723"/>
                <a:gd name="connsiteX634" fmla="*/ 9100108 w 12183871"/>
                <a:gd name="connsiteY634" fmla="*/ 1052170 h 3652723"/>
                <a:gd name="connsiteX635" fmla="*/ 9099703 w 12183871"/>
                <a:gd name="connsiteY635" fmla="*/ 1087526 h 3652723"/>
                <a:gd name="connsiteX636" fmla="*/ 9099296 w 12183871"/>
                <a:gd name="connsiteY636" fmla="*/ 1097280 h 3652723"/>
                <a:gd name="connsiteX637" fmla="*/ 9098890 w 12183871"/>
                <a:gd name="connsiteY637" fmla="*/ 1109066 h 3652723"/>
                <a:gd name="connsiteX638" fmla="*/ 5256378 w 12183871"/>
                <a:gd name="connsiteY638" fmla="*/ 1070458 h 3652723"/>
                <a:gd name="connsiteX639" fmla="*/ 5256378 w 12183871"/>
                <a:gd name="connsiteY639" fmla="*/ 1048918 h 3652723"/>
                <a:gd name="connsiteX640" fmla="*/ 5256378 w 12183871"/>
                <a:gd name="connsiteY640" fmla="*/ 1048106 h 3652723"/>
                <a:gd name="connsiteX641" fmla="*/ 5255971 w 12183871"/>
                <a:gd name="connsiteY641" fmla="*/ 1031443 h 3652723"/>
                <a:gd name="connsiteX642" fmla="*/ 5255565 w 12183871"/>
                <a:gd name="connsiteY642" fmla="*/ 1020877 h 3652723"/>
                <a:gd name="connsiteX643" fmla="*/ 5249469 w 12183871"/>
                <a:gd name="connsiteY643" fmla="*/ 950976 h 3652723"/>
                <a:gd name="connsiteX644" fmla="*/ 5285639 w 12183871"/>
                <a:gd name="connsiteY644" fmla="*/ 946099 h 3652723"/>
                <a:gd name="connsiteX645" fmla="*/ 5292141 w 12183871"/>
                <a:gd name="connsiteY645" fmla="*/ 1019251 h 3652723"/>
                <a:gd name="connsiteX646" fmla="*/ 5292547 w 12183871"/>
                <a:gd name="connsiteY646" fmla="*/ 1029411 h 3652723"/>
                <a:gd name="connsiteX647" fmla="*/ 5292954 w 12183871"/>
                <a:gd name="connsiteY647" fmla="*/ 1048106 h 3652723"/>
                <a:gd name="connsiteX648" fmla="*/ 5292954 w 12183871"/>
                <a:gd name="connsiteY648" fmla="*/ 1048918 h 3652723"/>
                <a:gd name="connsiteX649" fmla="*/ 5292954 w 12183871"/>
                <a:gd name="connsiteY649" fmla="*/ 1070051 h 3652723"/>
                <a:gd name="connsiteX650" fmla="*/ 5256378 w 12183871"/>
                <a:gd name="connsiteY650" fmla="*/ 1070458 h 3652723"/>
                <a:gd name="connsiteX651" fmla="*/ 3146349 w 12183871"/>
                <a:gd name="connsiteY651" fmla="*/ 991616 h 3652723"/>
                <a:gd name="connsiteX652" fmla="*/ 3110179 w 12183871"/>
                <a:gd name="connsiteY652" fmla="*/ 987146 h 3652723"/>
                <a:gd name="connsiteX653" fmla="*/ 3112211 w 12183871"/>
                <a:gd name="connsiteY653" fmla="*/ 971702 h 3652723"/>
                <a:gd name="connsiteX654" fmla="*/ 3132125 w 12183871"/>
                <a:gd name="connsiteY654" fmla="*/ 865226 h 3652723"/>
                <a:gd name="connsiteX655" fmla="*/ 3167482 w 12183871"/>
                <a:gd name="connsiteY655" fmla="*/ 873760 h 3652723"/>
                <a:gd name="connsiteX656" fmla="*/ 3148381 w 12183871"/>
                <a:gd name="connsiteY656" fmla="*/ 976173 h 3652723"/>
                <a:gd name="connsiteX657" fmla="*/ 3146349 w 12183871"/>
                <a:gd name="connsiteY657" fmla="*/ 991616 h 3652723"/>
                <a:gd name="connsiteX658" fmla="*/ 1104595 w 12183871"/>
                <a:gd name="connsiteY658" fmla="*/ 968858 h 3652723"/>
                <a:gd name="connsiteX659" fmla="*/ 1081837 w 12183871"/>
                <a:gd name="connsiteY659" fmla="*/ 914400 h 3652723"/>
                <a:gd name="connsiteX660" fmla="*/ 1053795 w 12183871"/>
                <a:gd name="connsiteY660" fmla="*/ 861974 h 3652723"/>
                <a:gd name="connsiteX661" fmla="*/ 1085088 w 12183871"/>
                <a:gd name="connsiteY661" fmla="*/ 843280 h 3652723"/>
                <a:gd name="connsiteX662" fmla="*/ 1114755 w 12183871"/>
                <a:gd name="connsiteY662" fmla="*/ 898957 h 3652723"/>
                <a:gd name="connsiteX663" fmla="*/ 1138733 w 12183871"/>
                <a:gd name="connsiteY663" fmla="*/ 956259 h 3652723"/>
                <a:gd name="connsiteX664" fmla="*/ 1104595 w 12183871"/>
                <a:gd name="connsiteY664" fmla="*/ 968858 h 3652723"/>
                <a:gd name="connsiteX665" fmla="*/ 6926682 w 12183871"/>
                <a:gd name="connsiteY665" fmla="*/ 903834 h 3652723"/>
                <a:gd name="connsiteX666" fmla="*/ 6890106 w 12183871"/>
                <a:gd name="connsiteY666" fmla="*/ 902208 h 3652723"/>
                <a:gd name="connsiteX667" fmla="*/ 6890919 w 12183871"/>
                <a:gd name="connsiteY667" fmla="*/ 890016 h 3652723"/>
                <a:gd name="connsiteX668" fmla="*/ 6903923 w 12183871"/>
                <a:gd name="connsiteY668" fmla="*/ 778662 h 3652723"/>
                <a:gd name="connsiteX669" fmla="*/ 6940093 w 12183871"/>
                <a:gd name="connsiteY669" fmla="*/ 784758 h 3652723"/>
                <a:gd name="connsiteX670" fmla="*/ 6927495 w 12183871"/>
                <a:gd name="connsiteY670" fmla="*/ 892048 h 3652723"/>
                <a:gd name="connsiteX671" fmla="*/ 6926682 w 12183871"/>
                <a:gd name="connsiteY671" fmla="*/ 903834 h 3652723"/>
                <a:gd name="connsiteX672" fmla="*/ 10751312 w 12183871"/>
                <a:gd name="connsiteY672" fmla="*/ 887171 h 3652723"/>
                <a:gd name="connsiteX673" fmla="*/ 10715548 w 12183871"/>
                <a:gd name="connsiteY673" fmla="*/ 879450 h 3652723"/>
                <a:gd name="connsiteX674" fmla="*/ 10749280 w 12183871"/>
                <a:gd name="connsiteY674" fmla="*/ 759968 h 3652723"/>
                <a:gd name="connsiteX675" fmla="*/ 10783824 w 12183871"/>
                <a:gd name="connsiteY675" fmla="*/ 772160 h 3652723"/>
                <a:gd name="connsiteX676" fmla="*/ 10751312 w 12183871"/>
                <a:gd name="connsiteY676" fmla="*/ 887171 h 3652723"/>
                <a:gd name="connsiteX677" fmla="*/ 9048903 w 12183871"/>
                <a:gd name="connsiteY677" fmla="*/ 868070 h 3652723"/>
                <a:gd name="connsiteX678" fmla="*/ 9044432 w 12183871"/>
                <a:gd name="connsiteY678" fmla="*/ 843280 h 3652723"/>
                <a:gd name="connsiteX679" fmla="*/ 9040775 w 12183871"/>
                <a:gd name="connsiteY679" fmla="*/ 825805 h 3652723"/>
                <a:gd name="connsiteX680" fmla="*/ 9038336 w 12183871"/>
                <a:gd name="connsiteY680" fmla="*/ 815645 h 3652723"/>
                <a:gd name="connsiteX681" fmla="*/ 9021674 w 12183871"/>
                <a:gd name="connsiteY681" fmla="*/ 751027 h 3652723"/>
                <a:gd name="connsiteX682" fmla="*/ 9056624 w 12183871"/>
                <a:gd name="connsiteY682" fmla="*/ 740461 h 3652723"/>
                <a:gd name="connsiteX683" fmla="*/ 9074099 w 12183871"/>
                <a:gd name="connsiteY683" fmla="*/ 807517 h 3652723"/>
                <a:gd name="connsiteX684" fmla="*/ 9076131 w 12183871"/>
                <a:gd name="connsiteY684" fmla="*/ 817677 h 3652723"/>
                <a:gd name="connsiteX685" fmla="*/ 9080195 w 12183871"/>
                <a:gd name="connsiteY685" fmla="*/ 836778 h 3652723"/>
                <a:gd name="connsiteX686" fmla="*/ 9084666 w 12183871"/>
                <a:gd name="connsiteY686" fmla="*/ 861162 h 3652723"/>
                <a:gd name="connsiteX687" fmla="*/ 9048903 w 12183871"/>
                <a:gd name="connsiteY687" fmla="*/ 868070 h 3652723"/>
                <a:gd name="connsiteX688" fmla="*/ 5225085 w 12183871"/>
                <a:gd name="connsiteY688" fmla="*/ 834746 h 3652723"/>
                <a:gd name="connsiteX689" fmla="*/ 5214519 w 12183871"/>
                <a:gd name="connsiteY689" fmla="*/ 801421 h 3652723"/>
                <a:gd name="connsiteX690" fmla="*/ 5183226 w 12183871"/>
                <a:gd name="connsiteY690" fmla="*/ 723392 h 3652723"/>
                <a:gd name="connsiteX691" fmla="*/ 5216144 w 12183871"/>
                <a:gd name="connsiteY691" fmla="*/ 707949 h 3652723"/>
                <a:gd name="connsiteX692" fmla="*/ 5249063 w 12183871"/>
                <a:gd name="connsiteY692" fmla="*/ 790042 h 3652723"/>
                <a:gd name="connsiteX693" fmla="*/ 5260035 w 12183871"/>
                <a:gd name="connsiteY693" fmla="*/ 824586 h 3652723"/>
                <a:gd name="connsiteX694" fmla="*/ 5225085 w 12183871"/>
                <a:gd name="connsiteY694" fmla="*/ 834746 h 3652723"/>
                <a:gd name="connsiteX695" fmla="*/ 983894 w 12183871"/>
                <a:gd name="connsiteY695" fmla="*/ 766877 h 3652723"/>
                <a:gd name="connsiteX696" fmla="*/ 972109 w 12183871"/>
                <a:gd name="connsiteY696" fmla="*/ 753872 h 3652723"/>
                <a:gd name="connsiteX697" fmla="*/ 962762 w 12183871"/>
                <a:gd name="connsiteY697" fmla="*/ 744525 h 3652723"/>
                <a:gd name="connsiteX698" fmla="*/ 952602 w 12183871"/>
                <a:gd name="connsiteY698" fmla="*/ 734365 h 3652723"/>
                <a:gd name="connsiteX699" fmla="*/ 897331 w 12183871"/>
                <a:gd name="connsiteY699" fmla="*/ 685597 h 3652723"/>
                <a:gd name="connsiteX700" fmla="*/ 920090 w 12183871"/>
                <a:gd name="connsiteY700" fmla="*/ 656742 h 3652723"/>
                <a:gd name="connsiteX701" fmla="*/ 978205 w 12183871"/>
                <a:gd name="connsiteY701" fmla="*/ 708355 h 3652723"/>
                <a:gd name="connsiteX702" fmla="*/ 988365 w 12183871"/>
                <a:gd name="connsiteY702" fmla="*/ 718515 h 3652723"/>
                <a:gd name="connsiteX703" fmla="*/ 999338 w 12183871"/>
                <a:gd name="connsiteY703" fmla="*/ 729894 h 3652723"/>
                <a:gd name="connsiteX704" fmla="*/ 1010717 w 12183871"/>
                <a:gd name="connsiteY704" fmla="*/ 742493 h 3652723"/>
                <a:gd name="connsiteX705" fmla="*/ 983894 w 12183871"/>
                <a:gd name="connsiteY705" fmla="*/ 766877 h 3652723"/>
                <a:gd name="connsiteX706" fmla="*/ 3204464 w 12183871"/>
                <a:gd name="connsiteY706" fmla="*/ 760781 h 3652723"/>
                <a:gd name="connsiteX707" fmla="*/ 3170733 w 12183871"/>
                <a:gd name="connsiteY707" fmla="*/ 746963 h 3652723"/>
                <a:gd name="connsiteX708" fmla="*/ 3171139 w 12183871"/>
                <a:gd name="connsiteY708" fmla="*/ 745744 h 3652723"/>
                <a:gd name="connsiteX709" fmla="*/ 3225597 w 12183871"/>
                <a:gd name="connsiteY709" fmla="*/ 635203 h 3652723"/>
                <a:gd name="connsiteX710" fmla="*/ 3257296 w 12183871"/>
                <a:gd name="connsiteY710" fmla="*/ 653898 h 3652723"/>
                <a:gd name="connsiteX711" fmla="*/ 3205277 w 12183871"/>
                <a:gd name="connsiteY711" fmla="*/ 759562 h 3652723"/>
                <a:gd name="connsiteX712" fmla="*/ 3204464 w 12183871"/>
                <a:gd name="connsiteY712" fmla="*/ 760781 h 3652723"/>
                <a:gd name="connsiteX713" fmla="*/ 6967728 w 12183871"/>
                <a:gd name="connsiteY713" fmla="*/ 668934 h 3652723"/>
                <a:gd name="connsiteX714" fmla="*/ 6932778 w 12183871"/>
                <a:gd name="connsiteY714" fmla="*/ 657962 h 3652723"/>
                <a:gd name="connsiteX715" fmla="*/ 6973418 w 12183871"/>
                <a:gd name="connsiteY715" fmla="*/ 551078 h 3652723"/>
                <a:gd name="connsiteX716" fmla="*/ 6977482 w 12183871"/>
                <a:gd name="connsiteY716" fmla="*/ 542138 h 3652723"/>
                <a:gd name="connsiteX717" fmla="*/ 7010400 w 12183871"/>
                <a:gd name="connsiteY717" fmla="*/ 557987 h 3652723"/>
                <a:gd name="connsiteX718" fmla="*/ 7006336 w 12183871"/>
                <a:gd name="connsiteY718" fmla="*/ 566522 h 3652723"/>
                <a:gd name="connsiteX719" fmla="*/ 6967728 w 12183871"/>
                <a:gd name="connsiteY719" fmla="*/ 668934 h 3652723"/>
                <a:gd name="connsiteX720" fmla="*/ 10830560 w 12183871"/>
                <a:gd name="connsiteY720" fmla="*/ 662432 h 3652723"/>
                <a:gd name="connsiteX721" fmla="*/ 10798455 w 12183871"/>
                <a:gd name="connsiteY721" fmla="*/ 644957 h 3652723"/>
                <a:gd name="connsiteX722" fmla="*/ 10815523 w 12183871"/>
                <a:gd name="connsiteY722" fmla="*/ 612851 h 3652723"/>
                <a:gd name="connsiteX723" fmla="*/ 10822026 w 12183871"/>
                <a:gd name="connsiteY723" fmla="*/ 601472 h 3652723"/>
                <a:gd name="connsiteX724" fmla="*/ 10830967 w 12183871"/>
                <a:gd name="connsiteY724" fmla="*/ 586842 h 3652723"/>
                <a:gd name="connsiteX725" fmla="*/ 10836250 w 12183871"/>
                <a:gd name="connsiteY725" fmla="*/ 578307 h 3652723"/>
                <a:gd name="connsiteX726" fmla="*/ 10846410 w 12183871"/>
                <a:gd name="connsiteY726" fmla="*/ 562051 h 3652723"/>
                <a:gd name="connsiteX727" fmla="*/ 10862666 w 12183871"/>
                <a:gd name="connsiteY727" fmla="*/ 538480 h 3652723"/>
                <a:gd name="connsiteX728" fmla="*/ 10892739 w 12183871"/>
                <a:gd name="connsiteY728" fmla="*/ 559613 h 3652723"/>
                <a:gd name="connsiteX729" fmla="*/ 10876890 w 12183871"/>
                <a:gd name="connsiteY729" fmla="*/ 582371 h 3652723"/>
                <a:gd name="connsiteX730" fmla="*/ 10867543 w 12183871"/>
                <a:gd name="connsiteY730" fmla="*/ 597408 h 3652723"/>
                <a:gd name="connsiteX731" fmla="*/ 10862259 w 12183871"/>
                <a:gd name="connsiteY731" fmla="*/ 606349 h 3652723"/>
                <a:gd name="connsiteX732" fmla="*/ 10853319 w 12183871"/>
                <a:gd name="connsiteY732" fmla="*/ 620573 h 3652723"/>
                <a:gd name="connsiteX733" fmla="*/ 10848035 w 12183871"/>
                <a:gd name="connsiteY733" fmla="*/ 629514 h 3652723"/>
                <a:gd name="connsiteX734" fmla="*/ 10848035 w 12183871"/>
                <a:gd name="connsiteY734" fmla="*/ 629920 h 3652723"/>
                <a:gd name="connsiteX735" fmla="*/ 10830560 w 12183871"/>
                <a:gd name="connsiteY735" fmla="*/ 662432 h 3652723"/>
                <a:gd name="connsiteX736" fmla="*/ 8980220 w 12183871"/>
                <a:gd name="connsiteY736" fmla="*/ 639674 h 3652723"/>
                <a:gd name="connsiteX737" fmla="*/ 8924544 w 12183871"/>
                <a:gd name="connsiteY737" fmla="*/ 534010 h 3652723"/>
                <a:gd name="connsiteX738" fmla="*/ 8955836 w 12183871"/>
                <a:gd name="connsiteY738" fmla="*/ 514909 h 3652723"/>
                <a:gd name="connsiteX739" fmla="*/ 9013546 w 12183871"/>
                <a:gd name="connsiteY739" fmla="*/ 625043 h 3652723"/>
                <a:gd name="connsiteX740" fmla="*/ 8980220 w 12183871"/>
                <a:gd name="connsiteY740" fmla="*/ 639674 h 3652723"/>
                <a:gd name="connsiteX741" fmla="*/ 5124298 w 12183871"/>
                <a:gd name="connsiteY741" fmla="*/ 620166 h 3652723"/>
                <a:gd name="connsiteX742" fmla="*/ 5112512 w 12183871"/>
                <a:gd name="connsiteY742" fmla="*/ 603098 h 3652723"/>
                <a:gd name="connsiteX743" fmla="*/ 5050333 w 12183871"/>
                <a:gd name="connsiteY743" fmla="*/ 526694 h 3652723"/>
                <a:gd name="connsiteX744" fmla="*/ 5077155 w 12183871"/>
                <a:gd name="connsiteY744" fmla="*/ 501904 h 3652723"/>
                <a:gd name="connsiteX745" fmla="*/ 5142179 w 12183871"/>
                <a:gd name="connsiteY745" fmla="*/ 581558 h 3652723"/>
                <a:gd name="connsiteX746" fmla="*/ 5154371 w 12183871"/>
                <a:gd name="connsiteY746" fmla="*/ 599440 h 3652723"/>
                <a:gd name="connsiteX747" fmla="*/ 5124298 w 12183871"/>
                <a:gd name="connsiteY747" fmla="*/ 620166 h 3652723"/>
                <a:gd name="connsiteX748" fmla="*/ 798576 w 12183871"/>
                <a:gd name="connsiteY748" fmla="*/ 619354 h 3652723"/>
                <a:gd name="connsiteX749" fmla="*/ 783946 w 12183871"/>
                <a:gd name="connsiteY749" fmla="*/ 610819 h 3652723"/>
                <a:gd name="connsiteX750" fmla="*/ 746557 w 12183871"/>
                <a:gd name="connsiteY750" fmla="*/ 591312 h 3652723"/>
                <a:gd name="connsiteX751" fmla="*/ 720954 w 12183871"/>
                <a:gd name="connsiteY751" fmla="*/ 579526 h 3652723"/>
                <a:gd name="connsiteX752" fmla="*/ 691693 w 12183871"/>
                <a:gd name="connsiteY752" fmla="*/ 566928 h 3652723"/>
                <a:gd name="connsiteX753" fmla="*/ 705510 w 12183871"/>
                <a:gd name="connsiteY753" fmla="*/ 533197 h 3652723"/>
                <a:gd name="connsiteX754" fmla="*/ 736803 w 12183871"/>
                <a:gd name="connsiteY754" fmla="*/ 546608 h 3652723"/>
                <a:gd name="connsiteX755" fmla="*/ 763219 w 12183871"/>
                <a:gd name="connsiteY755" fmla="*/ 558800 h 3652723"/>
                <a:gd name="connsiteX756" fmla="*/ 802234 w 12183871"/>
                <a:gd name="connsiteY756" fmla="*/ 578714 h 3652723"/>
                <a:gd name="connsiteX757" fmla="*/ 817270 w 12183871"/>
                <a:gd name="connsiteY757" fmla="*/ 587248 h 3652723"/>
                <a:gd name="connsiteX758" fmla="*/ 798576 w 12183871"/>
                <a:gd name="connsiteY758" fmla="*/ 619354 h 3652723"/>
                <a:gd name="connsiteX759" fmla="*/ 3324758 w 12183871"/>
                <a:gd name="connsiteY759" fmla="*/ 555955 h 3652723"/>
                <a:gd name="connsiteX760" fmla="*/ 3296310 w 12183871"/>
                <a:gd name="connsiteY760" fmla="*/ 532790 h 3652723"/>
                <a:gd name="connsiteX761" fmla="*/ 3381654 w 12183871"/>
                <a:gd name="connsiteY761" fmla="*/ 442163 h 3652723"/>
                <a:gd name="connsiteX762" fmla="*/ 3406445 w 12183871"/>
                <a:gd name="connsiteY762" fmla="*/ 468986 h 3652723"/>
                <a:gd name="connsiteX763" fmla="*/ 3324758 w 12183871"/>
                <a:gd name="connsiteY763" fmla="*/ 555955 h 3652723"/>
                <a:gd name="connsiteX764" fmla="*/ 578307 w 12183871"/>
                <a:gd name="connsiteY764" fmla="*/ 526288 h 3652723"/>
                <a:gd name="connsiteX765" fmla="*/ 461670 w 12183871"/>
                <a:gd name="connsiteY765" fmla="*/ 496621 h 3652723"/>
                <a:gd name="connsiteX766" fmla="*/ 469392 w 12183871"/>
                <a:gd name="connsiteY766" fmla="*/ 460858 h 3652723"/>
                <a:gd name="connsiteX767" fmla="*/ 588874 w 12183871"/>
                <a:gd name="connsiteY767" fmla="*/ 491338 h 3652723"/>
                <a:gd name="connsiteX768" fmla="*/ 578307 w 12183871"/>
                <a:gd name="connsiteY768" fmla="*/ 526288 h 3652723"/>
                <a:gd name="connsiteX769" fmla="*/ 343002 w 12183871"/>
                <a:gd name="connsiteY769" fmla="*/ 475488 h 3652723"/>
                <a:gd name="connsiteX770" fmla="*/ 223114 w 12183871"/>
                <a:gd name="connsiteY770" fmla="*/ 461670 h 3652723"/>
                <a:gd name="connsiteX771" fmla="*/ 226365 w 12183871"/>
                <a:gd name="connsiteY771" fmla="*/ 425094 h 3652723"/>
                <a:gd name="connsiteX772" fmla="*/ 348285 w 12183871"/>
                <a:gd name="connsiteY772" fmla="*/ 439318 h 3652723"/>
                <a:gd name="connsiteX773" fmla="*/ 343002 w 12183871"/>
                <a:gd name="connsiteY773" fmla="*/ 475488 h 3652723"/>
                <a:gd name="connsiteX774" fmla="*/ 10966704 w 12183871"/>
                <a:gd name="connsiteY774" fmla="*/ 466954 h 3652723"/>
                <a:gd name="connsiteX775" fmla="*/ 10940288 w 12183871"/>
                <a:gd name="connsiteY775" fmla="*/ 441757 h 3652723"/>
                <a:gd name="connsiteX776" fmla="*/ 10965891 w 12183871"/>
                <a:gd name="connsiteY776" fmla="*/ 414528 h 3652723"/>
                <a:gd name="connsiteX777" fmla="*/ 10996778 w 12183871"/>
                <a:gd name="connsiteY777" fmla="*/ 384861 h 3652723"/>
                <a:gd name="connsiteX778" fmla="*/ 11011408 w 12183871"/>
                <a:gd name="connsiteY778" fmla="*/ 371856 h 3652723"/>
                <a:gd name="connsiteX779" fmla="*/ 11019130 w 12183871"/>
                <a:gd name="connsiteY779" fmla="*/ 365354 h 3652723"/>
                <a:gd name="connsiteX780" fmla="*/ 11026444 w 12183871"/>
                <a:gd name="connsiteY780" fmla="*/ 359258 h 3652723"/>
                <a:gd name="connsiteX781" fmla="*/ 11029696 w 12183871"/>
                <a:gd name="connsiteY781" fmla="*/ 356413 h 3652723"/>
                <a:gd name="connsiteX782" fmla="*/ 11053674 w 12183871"/>
                <a:gd name="connsiteY782" fmla="*/ 384048 h 3652723"/>
                <a:gd name="connsiteX783" fmla="*/ 11050423 w 12183871"/>
                <a:gd name="connsiteY783" fmla="*/ 386893 h 3652723"/>
                <a:gd name="connsiteX784" fmla="*/ 11043107 w 12183871"/>
                <a:gd name="connsiteY784" fmla="*/ 393395 h 3652723"/>
                <a:gd name="connsiteX785" fmla="*/ 11035386 w 12183871"/>
                <a:gd name="connsiteY785" fmla="*/ 399898 h 3652723"/>
                <a:gd name="connsiteX786" fmla="*/ 11021975 w 12183871"/>
                <a:gd name="connsiteY786" fmla="*/ 411683 h 3652723"/>
                <a:gd name="connsiteX787" fmla="*/ 10991495 w 12183871"/>
                <a:gd name="connsiteY787" fmla="*/ 440944 h 3652723"/>
                <a:gd name="connsiteX788" fmla="*/ 10966704 w 12183871"/>
                <a:gd name="connsiteY788" fmla="*/ 466954 h 3652723"/>
                <a:gd name="connsiteX789" fmla="*/ 7068922 w 12183871"/>
                <a:gd name="connsiteY789" fmla="*/ 453949 h 3652723"/>
                <a:gd name="connsiteX790" fmla="*/ 7038442 w 12183871"/>
                <a:gd name="connsiteY790" fmla="*/ 433629 h 3652723"/>
                <a:gd name="connsiteX791" fmla="*/ 7098183 w 12183871"/>
                <a:gd name="connsiteY791" fmla="*/ 353974 h 3652723"/>
                <a:gd name="connsiteX792" fmla="*/ 7114439 w 12183871"/>
                <a:gd name="connsiteY792" fmla="*/ 335280 h 3652723"/>
                <a:gd name="connsiteX793" fmla="*/ 7141667 w 12183871"/>
                <a:gd name="connsiteY793" fmla="*/ 359664 h 3652723"/>
                <a:gd name="connsiteX794" fmla="*/ 7126224 w 12183871"/>
                <a:gd name="connsiteY794" fmla="*/ 377546 h 3652723"/>
                <a:gd name="connsiteX795" fmla="*/ 7068922 w 12183871"/>
                <a:gd name="connsiteY795" fmla="*/ 453949 h 3652723"/>
                <a:gd name="connsiteX796" fmla="*/ 102413 w 12183871"/>
                <a:gd name="connsiteY796" fmla="*/ 453542 h 3652723"/>
                <a:gd name="connsiteX797" fmla="*/ 0 w 12183871"/>
                <a:gd name="connsiteY797" fmla="*/ 450698 h 3652723"/>
                <a:gd name="connsiteX798" fmla="*/ 406 w 12183871"/>
                <a:gd name="connsiteY798" fmla="*/ 414122 h 3652723"/>
                <a:gd name="connsiteX799" fmla="*/ 104038 w 12183871"/>
                <a:gd name="connsiteY799" fmla="*/ 416966 h 3652723"/>
                <a:gd name="connsiteX800" fmla="*/ 102413 w 12183871"/>
                <a:gd name="connsiteY800" fmla="*/ 453542 h 3652723"/>
                <a:gd name="connsiteX801" fmla="*/ 4963363 w 12183871"/>
                <a:gd name="connsiteY801" fmla="*/ 445008 h 3652723"/>
                <a:gd name="connsiteX802" fmla="*/ 4958080 w 12183871"/>
                <a:gd name="connsiteY802" fmla="*/ 440944 h 3652723"/>
                <a:gd name="connsiteX803" fmla="*/ 4866234 w 12183871"/>
                <a:gd name="connsiteY803" fmla="*/ 375107 h 3652723"/>
                <a:gd name="connsiteX804" fmla="*/ 4885741 w 12183871"/>
                <a:gd name="connsiteY804" fmla="*/ 344221 h 3652723"/>
                <a:gd name="connsiteX805" fmla="*/ 4981245 w 12183871"/>
                <a:gd name="connsiteY805" fmla="*/ 412496 h 3652723"/>
                <a:gd name="connsiteX806" fmla="*/ 4986528 w 12183871"/>
                <a:gd name="connsiteY806" fmla="*/ 416966 h 3652723"/>
                <a:gd name="connsiteX807" fmla="*/ 4963363 w 12183871"/>
                <a:gd name="connsiteY807" fmla="*/ 445008 h 3652723"/>
                <a:gd name="connsiteX808" fmla="*/ 8855456 w 12183871"/>
                <a:gd name="connsiteY808" fmla="*/ 436474 h 3652723"/>
                <a:gd name="connsiteX809" fmla="*/ 8774583 w 12183871"/>
                <a:gd name="connsiteY809" fmla="*/ 348691 h 3652723"/>
                <a:gd name="connsiteX810" fmla="*/ 8799779 w 12183871"/>
                <a:gd name="connsiteY810" fmla="*/ 322275 h 3652723"/>
                <a:gd name="connsiteX811" fmla="*/ 8883904 w 12183871"/>
                <a:gd name="connsiteY811" fmla="*/ 413715 h 3652723"/>
                <a:gd name="connsiteX812" fmla="*/ 8855456 w 12183871"/>
                <a:gd name="connsiteY812" fmla="*/ 436474 h 3652723"/>
                <a:gd name="connsiteX813" fmla="*/ 3499510 w 12183871"/>
                <a:gd name="connsiteY813" fmla="*/ 394208 h 3652723"/>
                <a:gd name="connsiteX814" fmla="*/ 3478378 w 12183871"/>
                <a:gd name="connsiteY814" fmla="*/ 364134 h 3652723"/>
                <a:gd name="connsiteX815" fmla="*/ 3584042 w 12183871"/>
                <a:gd name="connsiteY815" fmla="*/ 299110 h 3652723"/>
                <a:gd name="connsiteX816" fmla="*/ 3601110 w 12183871"/>
                <a:gd name="connsiteY816" fmla="*/ 331216 h 3652723"/>
                <a:gd name="connsiteX817" fmla="*/ 3499510 w 12183871"/>
                <a:gd name="connsiteY817" fmla="*/ 394208 h 3652723"/>
                <a:gd name="connsiteX818" fmla="*/ 4761789 w 12183871"/>
                <a:gd name="connsiteY818" fmla="*/ 317398 h 3652723"/>
                <a:gd name="connsiteX819" fmla="*/ 4651248 w 12183871"/>
                <a:gd name="connsiteY819" fmla="*/ 270662 h 3652723"/>
                <a:gd name="connsiteX820" fmla="*/ 4663847 w 12183871"/>
                <a:gd name="connsiteY820" fmla="*/ 236118 h 3652723"/>
                <a:gd name="connsiteX821" fmla="*/ 4777639 w 12183871"/>
                <a:gd name="connsiteY821" fmla="*/ 284074 h 3652723"/>
                <a:gd name="connsiteX822" fmla="*/ 4761789 w 12183871"/>
                <a:gd name="connsiteY822" fmla="*/ 317398 h 3652723"/>
                <a:gd name="connsiteX823" fmla="*/ 11148364 w 12183871"/>
                <a:gd name="connsiteY823" fmla="*/ 311709 h 3652723"/>
                <a:gd name="connsiteX824" fmla="*/ 11128044 w 12183871"/>
                <a:gd name="connsiteY824" fmla="*/ 281229 h 3652723"/>
                <a:gd name="connsiteX825" fmla="*/ 11146739 w 12183871"/>
                <a:gd name="connsiteY825" fmla="*/ 268630 h 3652723"/>
                <a:gd name="connsiteX826" fmla="*/ 11183315 w 12183871"/>
                <a:gd name="connsiteY826" fmla="*/ 245872 h 3652723"/>
                <a:gd name="connsiteX827" fmla="*/ 11199978 w 12183871"/>
                <a:gd name="connsiteY827" fmla="*/ 236118 h 3652723"/>
                <a:gd name="connsiteX828" fmla="*/ 11208512 w 12183871"/>
                <a:gd name="connsiteY828" fmla="*/ 231242 h 3652723"/>
                <a:gd name="connsiteX829" fmla="*/ 11216234 w 12183871"/>
                <a:gd name="connsiteY829" fmla="*/ 226771 h 3652723"/>
                <a:gd name="connsiteX830" fmla="*/ 11234115 w 12183871"/>
                <a:gd name="connsiteY830" fmla="*/ 217018 h 3652723"/>
                <a:gd name="connsiteX831" fmla="*/ 11250778 w 12183871"/>
                <a:gd name="connsiteY831" fmla="*/ 249530 h 3652723"/>
                <a:gd name="connsiteX832" fmla="*/ 11234522 w 12183871"/>
                <a:gd name="connsiteY832" fmla="*/ 258470 h 3652723"/>
                <a:gd name="connsiteX833" fmla="*/ 11226800 w 12183871"/>
                <a:gd name="connsiteY833" fmla="*/ 262941 h 3652723"/>
                <a:gd name="connsiteX834" fmla="*/ 11217859 w 12183871"/>
                <a:gd name="connsiteY834" fmla="*/ 267818 h 3652723"/>
                <a:gd name="connsiteX835" fmla="*/ 11202416 w 12183871"/>
                <a:gd name="connsiteY835" fmla="*/ 276758 h 3652723"/>
                <a:gd name="connsiteX836" fmla="*/ 11166247 w 12183871"/>
                <a:gd name="connsiteY836" fmla="*/ 299110 h 3652723"/>
                <a:gd name="connsiteX837" fmla="*/ 11148364 w 12183871"/>
                <a:gd name="connsiteY837" fmla="*/ 311709 h 3652723"/>
                <a:gd name="connsiteX838" fmla="*/ 3710026 w 12183871"/>
                <a:gd name="connsiteY838" fmla="*/ 281229 h 3652723"/>
                <a:gd name="connsiteX839" fmla="*/ 3696614 w 12183871"/>
                <a:gd name="connsiteY839" fmla="*/ 247091 h 3652723"/>
                <a:gd name="connsiteX840" fmla="*/ 3813658 w 12183871"/>
                <a:gd name="connsiteY840" fmla="*/ 207264 h 3652723"/>
                <a:gd name="connsiteX841" fmla="*/ 3823818 w 12183871"/>
                <a:gd name="connsiteY841" fmla="*/ 242621 h 3652723"/>
                <a:gd name="connsiteX842" fmla="*/ 3710026 w 12183871"/>
                <a:gd name="connsiteY842" fmla="*/ 281229 h 3652723"/>
                <a:gd name="connsiteX843" fmla="*/ 7227824 w 12183871"/>
                <a:gd name="connsiteY843" fmla="*/ 276758 h 3652723"/>
                <a:gd name="connsiteX844" fmla="*/ 7204253 w 12183871"/>
                <a:gd name="connsiteY844" fmla="*/ 248717 h 3652723"/>
                <a:gd name="connsiteX845" fmla="*/ 7271715 w 12183871"/>
                <a:gd name="connsiteY845" fmla="*/ 197104 h 3652723"/>
                <a:gd name="connsiteX846" fmla="*/ 7304634 w 12183871"/>
                <a:gd name="connsiteY846" fmla="*/ 175158 h 3652723"/>
                <a:gd name="connsiteX847" fmla="*/ 7324141 w 12183871"/>
                <a:gd name="connsiteY847" fmla="*/ 206045 h 3652723"/>
                <a:gd name="connsiteX848" fmla="*/ 7292442 w 12183871"/>
                <a:gd name="connsiteY848" fmla="*/ 227178 h 3652723"/>
                <a:gd name="connsiteX849" fmla="*/ 7227824 w 12183871"/>
                <a:gd name="connsiteY849" fmla="*/ 276758 h 3652723"/>
                <a:gd name="connsiteX850" fmla="*/ 8683143 w 12183871"/>
                <a:gd name="connsiteY850" fmla="*/ 271475 h 3652723"/>
                <a:gd name="connsiteX851" fmla="*/ 8583575 w 12183871"/>
                <a:gd name="connsiteY851" fmla="*/ 205232 h 3652723"/>
                <a:gd name="connsiteX852" fmla="*/ 8602268 w 12183871"/>
                <a:gd name="connsiteY852" fmla="*/ 173533 h 3652723"/>
                <a:gd name="connsiteX853" fmla="*/ 8705495 w 12183871"/>
                <a:gd name="connsiteY853" fmla="*/ 242214 h 3652723"/>
                <a:gd name="connsiteX854" fmla="*/ 8683143 w 12183871"/>
                <a:gd name="connsiteY854" fmla="*/ 271475 h 3652723"/>
                <a:gd name="connsiteX855" fmla="*/ 4536643 w 12183871"/>
                <a:gd name="connsiteY855" fmla="*/ 235306 h 3652723"/>
                <a:gd name="connsiteX856" fmla="*/ 4419194 w 12183871"/>
                <a:gd name="connsiteY856" fmla="*/ 210515 h 3652723"/>
                <a:gd name="connsiteX857" fmla="*/ 4425290 w 12183871"/>
                <a:gd name="connsiteY857" fmla="*/ 174346 h 3652723"/>
                <a:gd name="connsiteX858" fmla="*/ 4545991 w 12183871"/>
                <a:gd name="connsiteY858" fmla="*/ 199949 h 3652723"/>
                <a:gd name="connsiteX859" fmla="*/ 4536643 w 12183871"/>
                <a:gd name="connsiteY859" fmla="*/ 235306 h 3652723"/>
                <a:gd name="connsiteX860" fmla="*/ 3940454 w 12183871"/>
                <a:gd name="connsiteY860" fmla="*/ 214986 h 3652723"/>
                <a:gd name="connsiteX861" fmla="*/ 3933952 w 12183871"/>
                <a:gd name="connsiteY861" fmla="*/ 179222 h 3652723"/>
                <a:gd name="connsiteX862" fmla="*/ 4056278 w 12183871"/>
                <a:gd name="connsiteY862" fmla="*/ 162154 h 3652723"/>
                <a:gd name="connsiteX863" fmla="*/ 4059936 w 12183871"/>
                <a:gd name="connsiteY863" fmla="*/ 198730 h 3652723"/>
                <a:gd name="connsiteX864" fmla="*/ 3940454 w 12183871"/>
                <a:gd name="connsiteY864" fmla="*/ 214986 h 3652723"/>
                <a:gd name="connsiteX865" fmla="*/ 11359287 w 12183871"/>
                <a:gd name="connsiteY865" fmla="*/ 197104 h 3652723"/>
                <a:gd name="connsiteX866" fmla="*/ 11344656 w 12183871"/>
                <a:gd name="connsiteY866" fmla="*/ 163373 h 3652723"/>
                <a:gd name="connsiteX867" fmla="*/ 11391392 w 12183871"/>
                <a:gd name="connsiteY867" fmla="*/ 143866 h 3652723"/>
                <a:gd name="connsiteX868" fmla="*/ 11391799 w 12183871"/>
                <a:gd name="connsiteY868" fmla="*/ 143866 h 3652723"/>
                <a:gd name="connsiteX869" fmla="*/ 11432439 w 12183871"/>
                <a:gd name="connsiteY869" fmla="*/ 128422 h 3652723"/>
                <a:gd name="connsiteX870" fmla="*/ 11459260 w 12183871"/>
                <a:gd name="connsiteY870" fmla="*/ 119075 h 3652723"/>
                <a:gd name="connsiteX871" fmla="*/ 11471452 w 12183871"/>
                <a:gd name="connsiteY871" fmla="*/ 153619 h 3652723"/>
                <a:gd name="connsiteX872" fmla="*/ 11445036 w 12183871"/>
                <a:gd name="connsiteY872" fmla="*/ 162966 h 3652723"/>
                <a:gd name="connsiteX873" fmla="*/ 11405210 w 12183871"/>
                <a:gd name="connsiteY873" fmla="*/ 178003 h 3652723"/>
                <a:gd name="connsiteX874" fmla="*/ 11359287 w 12183871"/>
                <a:gd name="connsiteY874" fmla="*/ 197104 h 3652723"/>
                <a:gd name="connsiteX875" fmla="*/ 4299712 w 12183871"/>
                <a:gd name="connsiteY875" fmla="*/ 196291 h 3652723"/>
                <a:gd name="connsiteX876" fmla="*/ 4179418 w 12183871"/>
                <a:gd name="connsiteY876" fmla="*/ 192227 h 3652723"/>
                <a:gd name="connsiteX877" fmla="*/ 4179011 w 12183871"/>
                <a:gd name="connsiteY877" fmla="*/ 155651 h 3652723"/>
                <a:gd name="connsiteX878" fmla="*/ 4302151 w 12183871"/>
                <a:gd name="connsiteY878" fmla="*/ 159715 h 3652723"/>
                <a:gd name="connsiteX879" fmla="*/ 4299712 w 12183871"/>
                <a:gd name="connsiteY879" fmla="*/ 196291 h 3652723"/>
                <a:gd name="connsiteX880" fmla="*/ 8477098 w 12183871"/>
                <a:gd name="connsiteY880" fmla="*/ 149962 h 3652723"/>
                <a:gd name="connsiteX881" fmla="*/ 8375904 w 12183871"/>
                <a:gd name="connsiteY881" fmla="*/ 109322 h 3652723"/>
                <a:gd name="connsiteX882" fmla="*/ 8365744 w 12183871"/>
                <a:gd name="connsiteY882" fmla="*/ 105664 h 3652723"/>
                <a:gd name="connsiteX883" fmla="*/ 8377530 w 12183871"/>
                <a:gd name="connsiteY883" fmla="*/ 71120 h 3652723"/>
                <a:gd name="connsiteX884" fmla="*/ 8388096 w 12183871"/>
                <a:gd name="connsiteY884" fmla="*/ 74778 h 3652723"/>
                <a:gd name="connsiteX885" fmla="*/ 8492540 w 12183871"/>
                <a:gd name="connsiteY885" fmla="*/ 116637 h 3652723"/>
                <a:gd name="connsiteX886" fmla="*/ 8477098 w 12183871"/>
                <a:gd name="connsiteY886" fmla="*/ 149962 h 3652723"/>
                <a:gd name="connsiteX887" fmla="*/ 7428586 w 12183871"/>
                <a:gd name="connsiteY887" fmla="*/ 148336 h 3652723"/>
                <a:gd name="connsiteX888" fmla="*/ 7412736 w 12183871"/>
                <a:gd name="connsiteY888" fmla="*/ 115418 h 3652723"/>
                <a:gd name="connsiteX889" fmla="*/ 7476947 w 12183871"/>
                <a:gd name="connsiteY889" fmla="*/ 87376 h 3652723"/>
                <a:gd name="connsiteX890" fmla="*/ 7527341 w 12183871"/>
                <a:gd name="connsiteY890" fmla="*/ 68682 h 3652723"/>
                <a:gd name="connsiteX891" fmla="*/ 7539127 w 12183871"/>
                <a:gd name="connsiteY891" fmla="*/ 103226 h 3652723"/>
                <a:gd name="connsiteX892" fmla="*/ 7490359 w 12183871"/>
                <a:gd name="connsiteY892" fmla="*/ 121514 h 3652723"/>
                <a:gd name="connsiteX893" fmla="*/ 7428586 w 12183871"/>
                <a:gd name="connsiteY893" fmla="*/ 148336 h 3652723"/>
                <a:gd name="connsiteX894" fmla="*/ 11586464 w 12183871"/>
                <a:gd name="connsiteY894" fmla="*/ 117043 h 3652723"/>
                <a:gd name="connsiteX895" fmla="*/ 11576711 w 12183871"/>
                <a:gd name="connsiteY895" fmla="*/ 81686 h 3652723"/>
                <a:gd name="connsiteX896" fmla="*/ 11597843 w 12183871"/>
                <a:gd name="connsiteY896" fmla="*/ 75997 h 3652723"/>
                <a:gd name="connsiteX897" fmla="*/ 11612067 w 12183871"/>
                <a:gd name="connsiteY897" fmla="*/ 72339 h 3652723"/>
                <a:gd name="connsiteX898" fmla="*/ 11696192 w 12183871"/>
                <a:gd name="connsiteY898" fmla="*/ 52426 h 3652723"/>
                <a:gd name="connsiteX899" fmla="*/ 11703914 w 12183871"/>
                <a:gd name="connsiteY899" fmla="*/ 88189 h 3652723"/>
                <a:gd name="connsiteX900" fmla="*/ 11621415 w 12183871"/>
                <a:gd name="connsiteY900" fmla="*/ 107696 h 3652723"/>
                <a:gd name="connsiteX901" fmla="*/ 11607191 w 12183871"/>
                <a:gd name="connsiteY901" fmla="*/ 111354 h 3652723"/>
                <a:gd name="connsiteX902" fmla="*/ 11586464 w 12183871"/>
                <a:gd name="connsiteY902" fmla="*/ 117043 h 3652723"/>
                <a:gd name="connsiteX903" fmla="*/ 8249920 w 12183871"/>
                <a:gd name="connsiteY903" fmla="*/ 72746 h 3652723"/>
                <a:gd name="connsiteX904" fmla="*/ 8156855 w 12183871"/>
                <a:gd name="connsiteY904" fmla="*/ 54051 h 3652723"/>
                <a:gd name="connsiteX905" fmla="*/ 8132064 w 12183871"/>
                <a:gd name="connsiteY905" fmla="*/ 50394 h 3652723"/>
                <a:gd name="connsiteX906" fmla="*/ 8137347 w 12183871"/>
                <a:gd name="connsiteY906" fmla="*/ 14224 h 3652723"/>
                <a:gd name="connsiteX907" fmla="*/ 8162951 w 12183871"/>
                <a:gd name="connsiteY907" fmla="*/ 17882 h 3652723"/>
                <a:gd name="connsiteX908" fmla="*/ 8258861 w 12183871"/>
                <a:gd name="connsiteY908" fmla="*/ 36982 h 3652723"/>
                <a:gd name="connsiteX909" fmla="*/ 8249920 w 12183871"/>
                <a:gd name="connsiteY909" fmla="*/ 72746 h 3652723"/>
                <a:gd name="connsiteX910" fmla="*/ 7654544 w 12183871"/>
                <a:gd name="connsiteY910" fmla="*/ 69901 h 3652723"/>
                <a:gd name="connsiteX911" fmla="*/ 7646010 w 12183871"/>
                <a:gd name="connsiteY911" fmla="*/ 34138 h 3652723"/>
                <a:gd name="connsiteX912" fmla="*/ 7700061 w 12183871"/>
                <a:gd name="connsiteY912" fmla="*/ 22758 h 3652723"/>
                <a:gd name="connsiteX913" fmla="*/ 7767523 w 12183871"/>
                <a:gd name="connsiteY913" fmla="*/ 12192 h 3652723"/>
                <a:gd name="connsiteX914" fmla="*/ 7772400 w 12183871"/>
                <a:gd name="connsiteY914" fmla="*/ 48362 h 3652723"/>
                <a:gd name="connsiteX915" fmla="*/ 7706563 w 12183871"/>
                <a:gd name="connsiteY915" fmla="*/ 58928 h 3652723"/>
                <a:gd name="connsiteX916" fmla="*/ 7654544 w 12183871"/>
                <a:gd name="connsiteY916" fmla="*/ 69901 h 3652723"/>
                <a:gd name="connsiteX917" fmla="*/ 11822583 w 12183871"/>
                <a:gd name="connsiteY917" fmla="*/ 65837 h 3652723"/>
                <a:gd name="connsiteX918" fmla="*/ 11816892 w 12183871"/>
                <a:gd name="connsiteY918" fmla="*/ 29667 h 3652723"/>
                <a:gd name="connsiteX919" fmla="*/ 11938407 w 12183871"/>
                <a:gd name="connsiteY919" fmla="*/ 13411 h 3652723"/>
                <a:gd name="connsiteX920" fmla="*/ 11942471 w 12183871"/>
                <a:gd name="connsiteY920" fmla="*/ 49581 h 3652723"/>
                <a:gd name="connsiteX921" fmla="*/ 11822583 w 12183871"/>
                <a:gd name="connsiteY921" fmla="*/ 65837 h 3652723"/>
                <a:gd name="connsiteX922" fmla="*/ 12062764 w 12183871"/>
                <a:gd name="connsiteY922" fmla="*/ 39827 h 3652723"/>
                <a:gd name="connsiteX923" fmla="*/ 12060732 w 12183871"/>
                <a:gd name="connsiteY923" fmla="*/ 3251 h 3652723"/>
                <a:gd name="connsiteX924" fmla="*/ 12166803 w 12183871"/>
                <a:gd name="connsiteY924" fmla="*/ 0 h 3652723"/>
                <a:gd name="connsiteX925" fmla="*/ 12183872 w 12183871"/>
                <a:gd name="connsiteY925" fmla="*/ 0 h 3652723"/>
                <a:gd name="connsiteX926" fmla="*/ 12183466 w 12183871"/>
                <a:gd name="connsiteY926" fmla="*/ 36576 h 3652723"/>
                <a:gd name="connsiteX927" fmla="*/ 12166803 w 12183871"/>
                <a:gd name="connsiteY927" fmla="*/ 36576 h 3652723"/>
                <a:gd name="connsiteX928" fmla="*/ 12062764 w 12183871"/>
                <a:gd name="connsiteY928" fmla="*/ 39827 h 3652723"/>
                <a:gd name="connsiteX929" fmla="*/ 8012583 w 12183871"/>
                <a:gd name="connsiteY929" fmla="*/ 38608 h 3652723"/>
                <a:gd name="connsiteX930" fmla="*/ 7931709 w 12183871"/>
                <a:gd name="connsiteY930" fmla="*/ 36982 h 3652723"/>
                <a:gd name="connsiteX931" fmla="*/ 7892288 w 12183871"/>
                <a:gd name="connsiteY931" fmla="*/ 37795 h 3652723"/>
                <a:gd name="connsiteX932" fmla="*/ 7890663 w 12183871"/>
                <a:gd name="connsiteY932" fmla="*/ 1219 h 3652723"/>
                <a:gd name="connsiteX933" fmla="*/ 7931303 w 12183871"/>
                <a:gd name="connsiteY933" fmla="*/ 0 h 3652723"/>
                <a:gd name="connsiteX934" fmla="*/ 7942682 w 12183871"/>
                <a:gd name="connsiteY934" fmla="*/ 0 h 3652723"/>
                <a:gd name="connsiteX935" fmla="*/ 8014208 w 12183871"/>
                <a:gd name="connsiteY935" fmla="*/ 2032 h 3652723"/>
                <a:gd name="connsiteX936" fmla="*/ 8012583 w 12183871"/>
                <a:gd name="connsiteY936" fmla="*/ 38608 h 3652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</a:cxnLst>
              <a:rect l="l" t="t" r="r" b="b"/>
              <a:pathLst>
                <a:path w="12183871" h="3652723">
                  <a:moveTo>
                    <a:pt x="9980371" y="3652723"/>
                  </a:moveTo>
                  <a:lnTo>
                    <a:pt x="9979152" y="3616147"/>
                  </a:lnTo>
                  <a:cubicBezTo>
                    <a:pt x="10018979" y="3614928"/>
                    <a:pt x="10059212" y="3611677"/>
                    <a:pt x="10098634" y="3606394"/>
                  </a:cubicBezTo>
                  <a:lnTo>
                    <a:pt x="10103511" y="3642563"/>
                  </a:lnTo>
                  <a:cubicBezTo>
                    <a:pt x="10062871" y="3647846"/>
                    <a:pt x="10021418" y="3651098"/>
                    <a:pt x="9980371" y="3652723"/>
                  </a:cubicBezTo>
                  <a:close/>
                  <a:moveTo>
                    <a:pt x="9856826" y="3651098"/>
                  </a:moveTo>
                  <a:cubicBezTo>
                    <a:pt x="9815779" y="3648659"/>
                    <a:pt x="9774327" y="3644189"/>
                    <a:pt x="9734092" y="3638093"/>
                  </a:cubicBezTo>
                  <a:lnTo>
                    <a:pt x="9739783" y="3601923"/>
                  </a:lnTo>
                  <a:cubicBezTo>
                    <a:pt x="9779203" y="3608019"/>
                    <a:pt x="9819436" y="3612083"/>
                    <a:pt x="9859264" y="3614522"/>
                  </a:cubicBezTo>
                  <a:lnTo>
                    <a:pt x="9856826" y="3651098"/>
                  </a:lnTo>
                  <a:close/>
                  <a:moveTo>
                    <a:pt x="10225024" y="3620618"/>
                  </a:moveTo>
                  <a:lnTo>
                    <a:pt x="10216896" y="3584854"/>
                  </a:lnTo>
                  <a:cubicBezTo>
                    <a:pt x="10238435" y="3579978"/>
                    <a:pt x="10259568" y="3574694"/>
                    <a:pt x="10280295" y="3568598"/>
                  </a:cubicBezTo>
                  <a:cubicBezTo>
                    <a:pt x="10297770" y="3563722"/>
                    <a:pt x="10315244" y="3558032"/>
                    <a:pt x="10332314" y="3552342"/>
                  </a:cubicBezTo>
                  <a:lnTo>
                    <a:pt x="10344099" y="3586886"/>
                  </a:lnTo>
                  <a:cubicBezTo>
                    <a:pt x="10326624" y="3592982"/>
                    <a:pt x="10308336" y="3598266"/>
                    <a:pt x="10290455" y="3603549"/>
                  </a:cubicBezTo>
                  <a:cubicBezTo>
                    <a:pt x="10269322" y="3610051"/>
                    <a:pt x="10247376" y="3615741"/>
                    <a:pt x="10225024" y="3620618"/>
                  </a:cubicBezTo>
                  <a:close/>
                  <a:moveTo>
                    <a:pt x="9612986" y="3613302"/>
                  </a:moveTo>
                  <a:cubicBezTo>
                    <a:pt x="9572346" y="3603142"/>
                    <a:pt x="9532924" y="3590950"/>
                    <a:pt x="9494723" y="3577133"/>
                  </a:cubicBezTo>
                  <a:lnTo>
                    <a:pt x="9507322" y="3542589"/>
                  </a:lnTo>
                  <a:cubicBezTo>
                    <a:pt x="9544304" y="3556000"/>
                    <a:pt x="9582506" y="3567786"/>
                    <a:pt x="9621927" y="3577946"/>
                  </a:cubicBezTo>
                  <a:lnTo>
                    <a:pt x="9612986" y="3613302"/>
                  </a:lnTo>
                  <a:close/>
                  <a:moveTo>
                    <a:pt x="6080151" y="3571850"/>
                  </a:moveTo>
                  <a:lnTo>
                    <a:pt x="6079744" y="3535274"/>
                  </a:lnTo>
                  <a:cubicBezTo>
                    <a:pt x="6112256" y="3534867"/>
                    <a:pt x="6145175" y="3533648"/>
                    <a:pt x="6177687" y="3530803"/>
                  </a:cubicBezTo>
                  <a:cubicBezTo>
                    <a:pt x="6185002" y="3530397"/>
                    <a:pt x="6192723" y="3529584"/>
                    <a:pt x="6200039" y="3528771"/>
                  </a:cubicBezTo>
                  <a:lnTo>
                    <a:pt x="6203290" y="3565347"/>
                  </a:lnTo>
                  <a:cubicBezTo>
                    <a:pt x="6195568" y="3566160"/>
                    <a:pt x="6187847" y="3566566"/>
                    <a:pt x="6180531" y="3567379"/>
                  </a:cubicBezTo>
                  <a:cubicBezTo>
                    <a:pt x="6147207" y="3569818"/>
                    <a:pt x="6113475" y="3571443"/>
                    <a:pt x="6080151" y="3571850"/>
                  </a:cubicBezTo>
                  <a:close/>
                  <a:moveTo>
                    <a:pt x="5957011" y="3567786"/>
                  </a:moveTo>
                  <a:cubicBezTo>
                    <a:pt x="5915965" y="3564941"/>
                    <a:pt x="5874919" y="3560064"/>
                    <a:pt x="5834279" y="3553968"/>
                  </a:cubicBezTo>
                  <a:lnTo>
                    <a:pt x="5839968" y="3517798"/>
                  </a:lnTo>
                  <a:cubicBezTo>
                    <a:pt x="5879389" y="3523894"/>
                    <a:pt x="5919623" y="3528365"/>
                    <a:pt x="5959450" y="3531210"/>
                  </a:cubicBezTo>
                  <a:lnTo>
                    <a:pt x="5957011" y="3567786"/>
                  </a:lnTo>
                  <a:close/>
                  <a:moveTo>
                    <a:pt x="6325616" y="3548685"/>
                  </a:moveTo>
                  <a:lnTo>
                    <a:pt x="6319114" y="3512515"/>
                  </a:lnTo>
                  <a:cubicBezTo>
                    <a:pt x="6358941" y="3505606"/>
                    <a:pt x="6398362" y="3496666"/>
                    <a:pt x="6436563" y="3486506"/>
                  </a:cubicBezTo>
                  <a:lnTo>
                    <a:pt x="6445911" y="3521862"/>
                  </a:lnTo>
                  <a:cubicBezTo>
                    <a:pt x="6406490" y="3532429"/>
                    <a:pt x="6366256" y="3541370"/>
                    <a:pt x="6325616" y="3548685"/>
                  </a:cubicBezTo>
                  <a:close/>
                  <a:moveTo>
                    <a:pt x="10459111" y="3542182"/>
                  </a:moveTo>
                  <a:lnTo>
                    <a:pt x="10444074" y="3508858"/>
                  </a:lnTo>
                  <a:cubicBezTo>
                    <a:pt x="10480243" y="3492195"/>
                    <a:pt x="10516007" y="3473501"/>
                    <a:pt x="10550144" y="3453181"/>
                  </a:cubicBezTo>
                  <a:lnTo>
                    <a:pt x="10568839" y="3484474"/>
                  </a:lnTo>
                  <a:cubicBezTo>
                    <a:pt x="10533482" y="3505606"/>
                    <a:pt x="10496499" y="3525114"/>
                    <a:pt x="10459111" y="3542182"/>
                  </a:cubicBezTo>
                  <a:close/>
                  <a:moveTo>
                    <a:pt x="5713171" y="3529990"/>
                  </a:moveTo>
                  <a:cubicBezTo>
                    <a:pt x="5672938" y="3520237"/>
                    <a:pt x="5633111" y="3508451"/>
                    <a:pt x="5594503" y="3495446"/>
                  </a:cubicBezTo>
                  <a:lnTo>
                    <a:pt x="5606288" y="3460902"/>
                  </a:lnTo>
                  <a:cubicBezTo>
                    <a:pt x="5643677" y="3473501"/>
                    <a:pt x="5682691" y="3484880"/>
                    <a:pt x="5721706" y="3494634"/>
                  </a:cubicBezTo>
                  <a:lnTo>
                    <a:pt x="5713171" y="3529990"/>
                  </a:lnTo>
                  <a:close/>
                  <a:moveTo>
                    <a:pt x="9380931" y="3529178"/>
                  </a:moveTo>
                  <a:cubicBezTo>
                    <a:pt x="9346794" y="3512515"/>
                    <a:pt x="9313468" y="3494227"/>
                    <a:pt x="9280956" y="3474314"/>
                  </a:cubicBezTo>
                  <a:cubicBezTo>
                    <a:pt x="9278112" y="3472688"/>
                    <a:pt x="9275267" y="3471062"/>
                    <a:pt x="9272828" y="3469030"/>
                  </a:cubicBezTo>
                  <a:lnTo>
                    <a:pt x="9292336" y="3438144"/>
                  </a:lnTo>
                  <a:cubicBezTo>
                    <a:pt x="9295180" y="3439770"/>
                    <a:pt x="9297619" y="3441395"/>
                    <a:pt x="9300464" y="3443021"/>
                  </a:cubicBezTo>
                  <a:cubicBezTo>
                    <a:pt x="9331756" y="3462122"/>
                    <a:pt x="9364268" y="3480003"/>
                    <a:pt x="9397594" y="3496259"/>
                  </a:cubicBezTo>
                  <a:lnTo>
                    <a:pt x="9380931" y="3529178"/>
                  </a:lnTo>
                  <a:close/>
                  <a:moveTo>
                    <a:pt x="6563360" y="3484474"/>
                  </a:moveTo>
                  <a:lnTo>
                    <a:pt x="6550762" y="3450336"/>
                  </a:lnTo>
                  <a:cubicBezTo>
                    <a:pt x="6572301" y="3442208"/>
                    <a:pt x="6594247" y="3433674"/>
                    <a:pt x="6614973" y="3424326"/>
                  </a:cubicBezTo>
                  <a:cubicBezTo>
                    <a:pt x="6630416" y="3417418"/>
                    <a:pt x="6646266" y="3410509"/>
                    <a:pt x="6660896" y="3403194"/>
                  </a:cubicBezTo>
                  <a:lnTo>
                    <a:pt x="6676746" y="3436112"/>
                  </a:lnTo>
                  <a:cubicBezTo>
                    <a:pt x="6661303" y="3443427"/>
                    <a:pt x="6645453" y="3450742"/>
                    <a:pt x="6629197" y="3458058"/>
                  </a:cubicBezTo>
                  <a:cubicBezTo>
                    <a:pt x="6608064" y="3466998"/>
                    <a:pt x="6585712" y="3476346"/>
                    <a:pt x="6563360" y="3484474"/>
                  </a:cubicBezTo>
                  <a:close/>
                  <a:moveTo>
                    <a:pt x="2240077" y="3460496"/>
                  </a:moveTo>
                  <a:lnTo>
                    <a:pt x="2239264" y="3423920"/>
                  </a:lnTo>
                  <a:cubicBezTo>
                    <a:pt x="2267712" y="3423107"/>
                    <a:pt x="2296973" y="3421482"/>
                    <a:pt x="2326640" y="3418637"/>
                  </a:cubicBezTo>
                  <a:cubicBezTo>
                    <a:pt x="2337613" y="3417824"/>
                    <a:pt x="2348586" y="3416605"/>
                    <a:pt x="2359152" y="3415386"/>
                  </a:cubicBezTo>
                  <a:lnTo>
                    <a:pt x="2363216" y="3451555"/>
                  </a:lnTo>
                  <a:cubicBezTo>
                    <a:pt x="2352243" y="3452774"/>
                    <a:pt x="2341270" y="3453994"/>
                    <a:pt x="2329891" y="3454806"/>
                  </a:cubicBezTo>
                  <a:cubicBezTo>
                    <a:pt x="2299411" y="3457651"/>
                    <a:pt x="2269338" y="3459683"/>
                    <a:pt x="2240077" y="3460496"/>
                  </a:cubicBezTo>
                  <a:close/>
                  <a:moveTo>
                    <a:pt x="2116938" y="3458870"/>
                  </a:moveTo>
                  <a:cubicBezTo>
                    <a:pt x="2110435" y="3458464"/>
                    <a:pt x="2104339" y="3458058"/>
                    <a:pt x="2097837" y="3457651"/>
                  </a:cubicBezTo>
                  <a:cubicBezTo>
                    <a:pt x="2064106" y="3455213"/>
                    <a:pt x="2029155" y="3451962"/>
                    <a:pt x="1994205" y="3447085"/>
                  </a:cubicBezTo>
                  <a:lnTo>
                    <a:pt x="1999082" y="3410915"/>
                  </a:lnTo>
                  <a:cubicBezTo>
                    <a:pt x="2033219" y="3415386"/>
                    <a:pt x="2067357" y="3419043"/>
                    <a:pt x="2100275" y="3421075"/>
                  </a:cubicBezTo>
                  <a:cubicBezTo>
                    <a:pt x="2106371" y="3421482"/>
                    <a:pt x="2112467" y="3421888"/>
                    <a:pt x="2118970" y="3422294"/>
                  </a:cubicBezTo>
                  <a:lnTo>
                    <a:pt x="2116938" y="3458870"/>
                  </a:lnTo>
                  <a:close/>
                  <a:moveTo>
                    <a:pt x="5479898" y="3450336"/>
                  </a:moveTo>
                  <a:cubicBezTo>
                    <a:pt x="5442103" y="3433267"/>
                    <a:pt x="5405120" y="3414166"/>
                    <a:pt x="5369763" y="3393846"/>
                  </a:cubicBezTo>
                  <a:lnTo>
                    <a:pt x="5388051" y="3362147"/>
                  </a:lnTo>
                  <a:cubicBezTo>
                    <a:pt x="5422189" y="3382061"/>
                    <a:pt x="5457952" y="3400349"/>
                    <a:pt x="5494935" y="3417011"/>
                  </a:cubicBezTo>
                  <a:lnTo>
                    <a:pt x="5479898" y="3450336"/>
                  </a:lnTo>
                  <a:close/>
                  <a:moveTo>
                    <a:pt x="2485136" y="3433267"/>
                  </a:moveTo>
                  <a:lnTo>
                    <a:pt x="2478227" y="3397504"/>
                  </a:lnTo>
                  <a:cubicBezTo>
                    <a:pt x="2518461" y="3389376"/>
                    <a:pt x="2557882" y="3380029"/>
                    <a:pt x="2595270" y="3369056"/>
                  </a:cubicBezTo>
                  <a:lnTo>
                    <a:pt x="2605430" y="3404006"/>
                  </a:lnTo>
                  <a:cubicBezTo>
                    <a:pt x="2566822" y="3415386"/>
                    <a:pt x="2526182" y="3425139"/>
                    <a:pt x="2485136" y="3433267"/>
                  </a:cubicBezTo>
                  <a:close/>
                  <a:moveTo>
                    <a:pt x="1872691" y="3425546"/>
                  </a:moveTo>
                  <a:cubicBezTo>
                    <a:pt x="1834083" y="3417011"/>
                    <a:pt x="1795069" y="3406445"/>
                    <a:pt x="1756461" y="3394659"/>
                  </a:cubicBezTo>
                  <a:lnTo>
                    <a:pt x="1753616" y="3393846"/>
                  </a:lnTo>
                  <a:lnTo>
                    <a:pt x="1764589" y="3358896"/>
                  </a:lnTo>
                  <a:lnTo>
                    <a:pt x="1767027" y="3359709"/>
                  </a:lnTo>
                  <a:cubicBezTo>
                    <a:pt x="1804822" y="3371494"/>
                    <a:pt x="1843024" y="3381654"/>
                    <a:pt x="1880413" y="3389782"/>
                  </a:cubicBezTo>
                  <a:lnTo>
                    <a:pt x="1872691" y="3425546"/>
                  </a:lnTo>
                  <a:close/>
                  <a:moveTo>
                    <a:pt x="10671251" y="3414573"/>
                  </a:moveTo>
                  <a:lnTo>
                    <a:pt x="10648899" y="3385718"/>
                  </a:lnTo>
                  <a:cubicBezTo>
                    <a:pt x="10680192" y="3361741"/>
                    <a:pt x="10710672" y="3334918"/>
                    <a:pt x="10738714" y="3306877"/>
                  </a:cubicBezTo>
                  <a:lnTo>
                    <a:pt x="10764316" y="3332886"/>
                  </a:lnTo>
                  <a:cubicBezTo>
                    <a:pt x="10735056" y="3362147"/>
                    <a:pt x="10703763" y="3389782"/>
                    <a:pt x="10671251" y="3414573"/>
                  </a:cubicBezTo>
                  <a:close/>
                  <a:moveTo>
                    <a:pt x="9171635" y="3397504"/>
                  </a:moveTo>
                  <a:cubicBezTo>
                    <a:pt x="9143594" y="3375152"/>
                    <a:pt x="9119210" y="3353613"/>
                    <a:pt x="9096451" y="3332074"/>
                  </a:cubicBezTo>
                  <a:cubicBezTo>
                    <a:pt x="9090762" y="3326384"/>
                    <a:pt x="9084666" y="3320694"/>
                    <a:pt x="9078976" y="3315005"/>
                  </a:cubicBezTo>
                  <a:lnTo>
                    <a:pt x="9104986" y="3289402"/>
                  </a:lnTo>
                  <a:cubicBezTo>
                    <a:pt x="9110675" y="3295091"/>
                    <a:pt x="9115959" y="3300374"/>
                    <a:pt x="9121648" y="3306064"/>
                  </a:cubicBezTo>
                  <a:cubicBezTo>
                    <a:pt x="9143187" y="3327197"/>
                    <a:pt x="9166759" y="3347923"/>
                    <a:pt x="9193987" y="3369056"/>
                  </a:cubicBezTo>
                  <a:lnTo>
                    <a:pt x="9171635" y="3397504"/>
                  </a:lnTo>
                  <a:close/>
                  <a:moveTo>
                    <a:pt x="6785661" y="3376371"/>
                  </a:moveTo>
                  <a:lnTo>
                    <a:pt x="6766560" y="3345485"/>
                  </a:lnTo>
                  <a:cubicBezTo>
                    <a:pt x="6782003" y="3335731"/>
                    <a:pt x="6797447" y="3325571"/>
                    <a:pt x="6812483" y="3315411"/>
                  </a:cubicBezTo>
                  <a:cubicBezTo>
                    <a:pt x="6830771" y="3302813"/>
                    <a:pt x="6848247" y="3289808"/>
                    <a:pt x="6864909" y="3276803"/>
                  </a:cubicBezTo>
                  <a:lnTo>
                    <a:pt x="6887667" y="3305658"/>
                  </a:lnTo>
                  <a:cubicBezTo>
                    <a:pt x="6870599" y="3319069"/>
                    <a:pt x="6852717" y="3332480"/>
                    <a:pt x="6833616" y="3345485"/>
                  </a:cubicBezTo>
                  <a:cubicBezTo>
                    <a:pt x="6817767" y="3355645"/>
                    <a:pt x="6801511" y="3366211"/>
                    <a:pt x="6785661" y="3376371"/>
                  </a:cubicBezTo>
                  <a:close/>
                  <a:moveTo>
                    <a:pt x="2721661" y="3364179"/>
                  </a:moveTo>
                  <a:lnTo>
                    <a:pt x="2708250" y="3330042"/>
                  </a:lnTo>
                  <a:cubicBezTo>
                    <a:pt x="2726538" y="3322726"/>
                    <a:pt x="2744826" y="3315005"/>
                    <a:pt x="2762707" y="3307283"/>
                  </a:cubicBezTo>
                  <a:cubicBezTo>
                    <a:pt x="2780995" y="3299155"/>
                    <a:pt x="2799283" y="3290214"/>
                    <a:pt x="2817571" y="3280867"/>
                  </a:cubicBezTo>
                  <a:lnTo>
                    <a:pt x="2834234" y="3313379"/>
                  </a:lnTo>
                  <a:cubicBezTo>
                    <a:pt x="2815539" y="3323133"/>
                    <a:pt x="2796438" y="3332480"/>
                    <a:pt x="2777338" y="3340608"/>
                  </a:cubicBezTo>
                  <a:cubicBezTo>
                    <a:pt x="2759456" y="3348736"/>
                    <a:pt x="2740762" y="3356864"/>
                    <a:pt x="2721661" y="3364179"/>
                  </a:cubicBezTo>
                  <a:close/>
                  <a:moveTo>
                    <a:pt x="1637386" y="3351174"/>
                  </a:moveTo>
                  <a:cubicBezTo>
                    <a:pt x="1604467" y="3337357"/>
                    <a:pt x="1571955" y="3322320"/>
                    <a:pt x="1541069" y="3306470"/>
                  </a:cubicBezTo>
                  <a:cubicBezTo>
                    <a:pt x="1535786" y="3303626"/>
                    <a:pt x="1530909" y="3301187"/>
                    <a:pt x="1525626" y="3298342"/>
                  </a:cubicBezTo>
                  <a:lnTo>
                    <a:pt x="1543101" y="3266237"/>
                  </a:lnTo>
                  <a:cubicBezTo>
                    <a:pt x="1547978" y="3269082"/>
                    <a:pt x="1553261" y="3271520"/>
                    <a:pt x="1558138" y="3274365"/>
                  </a:cubicBezTo>
                  <a:cubicBezTo>
                    <a:pt x="1587805" y="3289808"/>
                    <a:pt x="1619504" y="3304438"/>
                    <a:pt x="1651610" y="3317850"/>
                  </a:cubicBezTo>
                  <a:lnTo>
                    <a:pt x="1637386" y="3351174"/>
                  </a:lnTo>
                  <a:close/>
                  <a:moveTo>
                    <a:pt x="5266131" y="3326384"/>
                  </a:moveTo>
                  <a:cubicBezTo>
                    <a:pt x="5233213" y="3302000"/>
                    <a:pt x="5201107" y="3275584"/>
                    <a:pt x="5170627" y="3247136"/>
                  </a:cubicBezTo>
                  <a:lnTo>
                    <a:pt x="5195418" y="3220314"/>
                  </a:lnTo>
                  <a:cubicBezTo>
                    <a:pt x="5224679" y="3247542"/>
                    <a:pt x="5255565" y="3273146"/>
                    <a:pt x="5287671" y="3296717"/>
                  </a:cubicBezTo>
                  <a:lnTo>
                    <a:pt x="5266131" y="3326384"/>
                  </a:lnTo>
                  <a:close/>
                  <a:moveTo>
                    <a:pt x="2941523" y="3251200"/>
                  </a:moveTo>
                  <a:lnTo>
                    <a:pt x="2921610" y="3220720"/>
                  </a:lnTo>
                  <a:cubicBezTo>
                    <a:pt x="2934208" y="3212592"/>
                    <a:pt x="2946400" y="3204058"/>
                    <a:pt x="2958592" y="3195523"/>
                  </a:cubicBezTo>
                  <a:cubicBezTo>
                    <a:pt x="2978912" y="3180893"/>
                    <a:pt x="2998826" y="3165450"/>
                    <a:pt x="3017926" y="3149600"/>
                  </a:cubicBezTo>
                  <a:lnTo>
                    <a:pt x="3041498" y="3177642"/>
                  </a:lnTo>
                  <a:cubicBezTo>
                    <a:pt x="3021584" y="3193898"/>
                    <a:pt x="3001264" y="3210154"/>
                    <a:pt x="2980131" y="3225190"/>
                  </a:cubicBezTo>
                  <a:cubicBezTo>
                    <a:pt x="2967126" y="3233725"/>
                    <a:pt x="2954122" y="3242666"/>
                    <a:pt x="2941523" y="3251200"/>
                  </a:cubicBezTo>
                  <a:close/>
                  <a:moveTo>
                    <a:pt x="10847223" y="3240227"/>
                  </a:moveTo>
                  <a:lnTo>
                    <a:pt x="10818368" y="3217875"/>
                  </a:lnTo>
                  <a:cubicBezTo>
                    <a:pt x="10842752" y="3186582"/>
                    <a:pt x="10865511" y="3153258"/>
                    <a:pt x="10885424" y="3119120"/>
                  </a:cubicBezTo>
                  <a:lnTo>
                    <a:pt x="10916716" y="3137814"/>
                  </a:lnTo>
                  <a:cubicBezTo>
                    <a:pt x="10895991" y="3173171"/>
                    <a:pt x="10872419" y="3207715"/>
                    <a:pt x="10847223" y="3240227"/>
                  </a:cubicBezTo>
                  <a:close/>
                  <a:moveTo>
                    <a:pt x="1419962" y="3234131"/>
                  </a:moveTo>
                  <a:cubicBezTo>
                    <a:pt x="1394358" y="3216656"/>
                    <a:pt x="1369568" y="3198368"/>
                    <a:pt x="1345997" y="3179674"/>
                  </a:cubicBezTo>
                  <a:cubicBezTo>
                    <a:pt x="1337869" y="3173171"/>
                    <a:pt x="1329334" y="3166262"/>
                    <a:pt x="1321206" y="3159354"/>
                  </a:cubicBezTo>
                  <a:lnTo>
                    <a:pt x="1344778" y="3131312"/>
                  </a:lnTo>
                  <a:cubicBezTo>
                    <a:pt x="1352499" y="3137814"/>
                    <a:pt x="1360627" y="3144723"/>
                    <a:pt x="1368755" y="3151226"/>
                  </a:cubicBezTo>
                  <a:cubicBezTo>
                    <a:pt x="1391107" y="3169514"/>
                    <a:pt x="1415085" y="3186989"/>
                    <a:pt x="1440282" y="3204058"/>
                  </a:cubicBezTo>
                  <a:lnTo>
                    <a:pt x="1419962" y="3234131"/>
                  </a:lnTo>
                  <a:close/>
                  <a:moveTo>
                    <a:pt x="6979920" y="3223158"/>
                  </a:moveTo>
                  <a:lnTo>
                    <a:pt x="6954317" y="3197149"/>
                  </a:lnTo>
                  <a:cubicBezTo>
                    <a:pt x="6964071" y="3187395"/>
                    <a:pt x="6973418" y="3177642"/>
                    <a:pt x="6982359" y="3167888"/>
                  </a:cubicBezTo>
                  <a:cubicBezTo>
                    <a:pt x="7000240" y="3148381"/>
                    <a:pt x="7017309" y="3128467"/>
                    <a:pt x="7033565" y="3107741"/>
                  </a:cubicBezTo>
                  <a:lnTo>
                    <a:pt x="7062419" y="3130499"/>
                  </a:lnTo>
                  <a:cubicBezTo>
                    <a:pt x="7045757" y="3152038"/>
                    <a:pt x="7027875" y="3172765"/>
                    <a:pt x="7009587" y="3192678"/>
                  </a:cubicBezTo>
                  <a:cubicBezTo>
                    <a:pt x="6999834" y="3202838"/>
                    <a:pt x="6990080" y="3212998"/>
                    <a:pt x="6979920" y="3223158"/>
                  </a:cubicBezTo>
                  <a:close/>
                  <a:moveTo>
                    <a:pt x="8996883" y="3221939"/>
                  </a:moveTo>
                  <a:cubicBezTo>
                    <a:pt x="8980220" y="3200806"/>
                    <a:pt x="8963559" y="3177642"/>
                    <a:pt x="8947303" y="3152851"/>
                  </a:cubicBezTo>
                  <a:cubicBezTo>
                    <a:pt x="8940394" y="3142285"/>
                    <a:pt x="8933079" y="3130906"/>
                    <a:pt x="8926170" y="3119933"/>
                  </a:cubicBezTo>
                  <a:lnTo>
                    <a:pt x="8957463" y="3100832"/>
                  </a:lnTo>
                  <a:cubicBezTo>
                    <a:pt x="8963964" y="3111805"/>
                    <a:pt x="8970874" y="3122371"/>
                    <a:pt x="8977783" y="3132531"/>
                  </a:cubicBezTo>
                  <a:cubicBezTo>
                    <a:pt x="8993632" y="3156102"/>
                    <a:pt x="9009482" y="3178861"/>
                    <a:pt x="9025738" y="3199181"/>
                  </a:cubicBezTo>
                  <a:lnTo>
                    <a:pt x="8996883" y="3221939"/>
                  </a:lnTo>
                  <a:close/>
                  <a:moveTo>
                    <a:pt x="5085283" y="3157322"/>
                  </a:moveTo>
                  <a:cubicBezTo>
                    <a:pt x="5058461" y="3124810"/>
                    <a:pt x="5033671" y="3091485"/>
                    <a:pt x="5011725" y="3057347"/>
                  </a:cubicBezTo>
                  <a:lnTo>
                    <a:pt x="5042611" y="3037840"/>
                  </a:lnTo>
                  <a:cubicBezTo>
                    <a:pt x="5063338" y="3070758"/>
                    <a:pt x="5087315" y="3103270"/>
                    <a:pt x="5113325" y="3134157"/>
                  </a:cubicBezTo>
                  <a:lnTo>
                    <a:pt x="5085283" y="3157322"/>
                  </a:lnTo>
                  <a:close/>
                  <a:moveTo>
                    <a:pt x="3131312" y="3092704"/>
                  </a:moveTo>
                  <a:lnTo>
                    <a:pt x="3104896" y="3067507"/>
                  </a:lnTo>
                  <a:cubicBezTo>
                    <a:pt x="3111805" y="3060192"/>
                    <a:pt x="3118714" y="3052470"/>
                    <a:pt x="3125216" y="3045155"/>
                  </a:cubicBezTo>
                  <a:cubicBezTo>
                    <a:pt x="3144723" y="3022803"/>
                    <a:pt x="3163824" y="2999638"/>
                    <a:pt x="3181299" y="2975661"/>
                  </a:cubicBezTo>
                  <a:lnTo>
                    <a:pt x="3210966" y="2997200"/>
                  </a:lnTo>
                  <a:cubicBezTo>
                    <a:pt x="3192678" y="3021990"/>
                    <a:pt x="3173171" y="3046374"/>
                    <a:pt x="3152851" y="3069539"/>
                  </a:cubicBezTo>
                  <a:cubicBezTo>
                    <a:pt x="3145536" y="3076854"/>
                    <a:pt x="3138627" y="3084982"/>
                    <a:pt x="3131312" y="3092704"/>
                  </a:cubicBezTo>
                  <a:close/>
                  <a:moveTo>
                    <a:pt x="1231798" y="3073603"/>
                  </a:moveTo>
                  <a:cubicBezTo>
                    <a:pt x="1214323" y="3054502"/>
                    <a:pt x="1197254" y="3034995"/>
                    <a:pt x="1181405" y="3015082"/>
                  </a:cubicBezTo>
                  <a:cubicBezTo>
                    <a:pt x="1171651" y="3002890"/>
                    <a:pt x="1161898" y="2990291"/>
                    <a:pt x="1152957" y="2977693"/>
                  </a:cubicBezTo>
                  <a:lnTo>
                    <a:pt x="1182624" y="2956154"/>
                  </a:lnTo>
                  <a:cubicBezTo>
                    <a:pt x="1191565" y="2968346"/>
                    <a:pt x="1200506" y="2980131"/>
                    <a:pt x="1210259" y="2992323"/>
                  </a:cubicBezTo>
                  <a:cubicBezTo>
                    <a:pt x="1225296" y="3011424"/>
                    <a:pt x="1241958" y="3030525"/>
                    <a:pt x="1258621" y="3048813"/>
                  </a:cubicBezTo>
                  <a:lnTo>
                    <a:pt x="1231798" y="3073603"/>
                  </a:lnTo>
                  <a:close/>
                  <a:moveTo>
                    <a:pt x="7132320" y="3028086"/>
                  </a:moveTo>
                  <a:lnTo>
                    <a:pt x="7101027" y="3009392"/>
                  </a:lnTo>
                  <a:cubicBezTo>
                    <a:pt x="7105498" y="3002077"/>
                    <a:pt x="7109968" y="2994355"/>
                    <a:pt x="7114439" y="2986227"/>
                  </a:cubicBezTo>
                  <a:cubicBezTo>
                    <a:pt x="7128663" y="2961437"/>
                    <a:pt x="7142074" y="2934208"/>
                    <a:pt x="7155891" y="2902915"/>
                  </a:cubicBezTo>
                  <a:lnTo>
                    <a:pt x="7189216" y="2917546"/>
                  </a:lnTo>
                  <a:cubicBezTo>
                    <a:pt x="7174992" y="2949651"/>
                    <a:pt x="7160768" y="2978099"/>
                    <a:pt x="7146138" y="3004109"/>
                  </a:cubicBezTo>
                  <a:cubicBezTo>
                    <a:pt x="7141667" y="3012237"/>
                    <a:pt x="7136791" y="3020365"/>
                    <a:pt x="7132320" y="3028086"/>
                  </a:cubicBezTo>
                  <a:close/>
                  <a:moveTo>
                    <a:pt x="10972800" y="3026461"/>
                  </a:moveTo>
                  <a:lnTo>
                    <a:pt x="10939068" y="3012237"/>
                  </a:lnTo>
                  <a:cubicBezTo>
                    <a:pt x="10940288" y="3009798"/>
                    <a:pt x="10941507" y="3006954"/>
                    <a:pt x="10942320" y="3004109"/>
                  </a:cubicBezTo>
                  <a:cubicBezTo>
                    <a:pt x="10955324" y="2973222"/>
                    <a:pt x="10967111" y="2938678"/>
                    <a:pt x="10978490" y="2899258"/>
                  </a:cubicBezTo>
                  <a:lnTo>
                    <a:pt x="11013440" y="2909418"/>
                  </a:lnTo>
                  <a:cubicBezTo>
                    <a:pt x="11001655" y="2950464"/>
                    <a:pt x="10989463" y="2985821"/>
                    <a:pt x="10975644" y="3018333"/>
                  </a:cubicBezTo>
                  <a:cubicBezTo>
                    <a:pt x="10974832" y="3021178"/>
                    <a:pt x="10973612" y="3024022"/>
                    <a:pt x="10972800" y="3026461"/>
                  </a:cubicBezTo>
                  <a:close/>
                  <a:moveTo>
                    <a:pt x="8868867" y="3010611"/>
                  </a:moveTo>
                  <a:lnTo>
                    <a:pt x="8863584" y="2999232"/>
                  </a:lnTo>
                  <a:cubicBezTo>
                    <a:pt x="8861959" y="2995168"/>
                    <a:pt x="8859927" y="2991104"/>
                    <a:pt x="8858300" y="2987040"/>
                  </a:cubicBezTo>
                  <a:cubicBezTo>
                    <a:pt x="8852611" y="2973629"/>
                    <a:pt x="8846515" y="2959811"/>
                    <a:pt x="8841639" y="2945587"/>
                  </a:cubicBezTo>
                  <a:cubicBezTo>
                    <a:pt x="8835948" y="2930957"/>
                    <a:pt x="8830666" y="2915920"/>
                    <a:pt x="8825788" y="2901290"/>
                  </a:cubicBezTo>
                  <a:lnTo>
                    <a:pt x="8823756" y="2895194"/>
                  </a:lnTo>
                  <a:lnTo>
                    <a:pt x="8858300" y="2883408"/>
                  </a:lnTo>
                  <a:lnTo>
                    <a:pt x="8860332" y="2889504"/>
                  </a:lnTo>
                  <a:cubicBezTo>
                    <a:pt x="8865210" y="2903728"/>
                    <a:pt x="8870087" y="2918358"/>
                    <a:pt x="8875776" y="2932176"/>
                  </a:cubicBezTo>
                  <a:lnTo>
                    <a:pt x="8875776" y="2932582"/>
                  </a:lnTo>
                  <a:cubicBezTo>
                    <a:pt x="8880652" y="2945994"/>
                    <a:pt x="8886343" y="2959405"/>
                    <a:pt x="8892032" y="2972410"/>
                  </a:cubicBezTo>
                  <a:cubicBezTo>
                    <a:pt x="8893658" y="2976474"/>
                    <a:pt x="8895690" y="2980538"/>
                    <a:pt x="8897315" y="2984602"/>
                  </a:cubicBezTo>
                  <a:lnTo>
                    <a:pt x="8902192" y="2994762"/>
                  </a:lnTo>
                  <a:lnTo>
                    <a:pt x="8868867" y="3010611"/>
                  </a:lnTo>
                  <a:close/>
                  <a:moveTo>
                    <a:pt x="4952391" y="2948026"/>
                  </a:moveTo>
                  <a:lnTo>
                    <a:pt x="4943450" y="2927706"/>
                  </a:lnTo>
                  <a:cubicBezTo>
                    <a:pt x="4940605" y="2922016"/>
                    <a:pt x="4938167" y="2915920"/>
                    <a:pt x="4936135" y="2909824"/>
                  </a:cubicBezTo>
                  <a:cubicBezTo>
                    <a:pt x="4934915" y="2906573"/>
                    <a:pt x="4933696" y="2903728"/>
                    <a:pt x="4932477" y="2900477"/>
                  </a:cubicBezTo>
                  <a:cubicBezTo>
                    <a:pt x="4922723" y="2876499"/>
                    <a:pt x="4915002" y="2854147"/>
                    <a:pt x="4907687" y="2832202"/>
                  </a:cubicBezTo>
                  <a:lnTo>
                    <a:pt x="4942637" y="2821229"/>
                  </a:lnTo>
                  <a:cubicBezTo>
                    <a:pt x="4949546" y="2842362"/>
                    <a:pt x="4957267" y="2863901"/>
                    <a:pt x="4966208" y="2887066"/>
                  </a:cubicBezTo>
                  <a:cubicBezTo>
                    <a:pt x="4967427" y="2889910"/>
                    <a:pt x="4968647" y="2893162"/>
                    <a:pt x="4969866" y="2896413"/>
                  </a:cubicBezTo>
                  <a:cubicBezTo>
                    <a:pt x="4972304" y="2902102"/>
                    <a:pt x="4974336" y="2907386"/>
                    <a:pt x="4976775" y="2912669"/>
                  </a:cubicBezTo>
                  <a:lnTo>
                    <a:pt x="4986122" y="2932989"/>
                  </a:lnTo>
                  <a:lnTo>
                    <a:pt x="4952391" y="2948026"/>
                  </a:lnTo>
                  <a:close/>
                  <a:moveTo>
                    <a:pt x="3277210" y="2892349"/>
                  </a:moveTo>
                  <a:lnTo>
                    <a:pt x="3245104" y="2874874"/>
                  </a:lnTo>
                  <a:cubicBezTo>
                    <a:pt x="3263798" y="2840736"/>
                    <a:pt x="3280867" y="2804566"/>
                    <a:pt x="3295904" y="2766771"/>
                  </a:cubicBezTo>
                  <a:lnTo>
                    <a:pt x="3329635" y="2780589"/>
                  </a:lnTo>
                  <a:cubicBezTo>
                    <a:pt x="3314598" y="2819197"/>
                    <a:pt x="3296717" y="2856992"/>
                    <a:pt x="3277210" y="2892349"/>
                  </a:cubicBezTo>
                  <a:close/>
                  <a:moveTo>
                    <a:pt x="1086714" y="2872842"/>
                  </a:moveTo>
                  <a:cubicBezTo>
                    <a:pt x="1076554" y="2854554"/>
                    <a:pt x="1067206" y="2835859"/>
                    <a:pt x="1058266" y="2817165"/>
                  </a:cubicBezTo>
                  <a:cubicBezTo>
                    <a:pt x="1049731" y="2799283"/>
                    <a:pt x="1041197" y="2780182"/>
                    <a:pt x="1033475" y="2760675"/>
                  </a:cubicBezTo>
                  <a:lnTo>
                    <a:pt x="1067613" y="2747264"/>
                  </a:lnTo>
                  <a:cubicBezTo>
                    <a:pt x="1074928" y="2765958"/>
                    <a:pt x="1083056" y="2784246"/>
                    <a:pt x="1091184" y="2801722"/>
                  </a:cubicBezTo>
                  <a:cubicBezTo>
                    <a:pt x="1099718" y="2820010"/>
                    <a:pt x="1109066" y="2837891"/>
                    <a:pt x="1118413" y="2855366"/>
                  </a:cubicBezTo>
                  <a:lnTo>
                    <a:pt x="1086714" y="2872842"/>
                  </a:lnTo>
                  <a:close/>
                  <a:moveTo>
                    <a:pt x="7232295" y="2801722"/>
                  </a:moveTo>
                  <a:lnTo>
                    <a:pt x="7197344" y="2790749"/>
                  </a:lnTo>
                  <a:cubicBezTo>
                    <a:pt x="7198970" y="2786278"/>
                    <a:pt x="7199783" y="2782621"/>
                    <a:pt x="7200595" y="2779370"/>
                  </a:cubicBezTo>
                  <a:lnTo>
                    <a:pt x="7208317" y="2751734"/>
                  </a:lnTo>
                  <a:cubicBezTo>
                    <a:pt x="7209943" y="2746045"/>
                    <a:pt x="7211162" y="2740355"/>
                    <a:pt x="7212381" y="2734666"/>
                  </a:cubicBezTo>
                  <a:cubicBezTo>
                    <a:pt x="7213194" y="2731414"/>
                    <a:pt x="7214007" y="2727757"/>
                    <a:pt x="7214819" y="2724506"/>
                  </a:cubicBezTo>
                  <a:cubicBezTo>
                    <a:pt x="7218071" y="2711907"/>
                    <a:pt x="7220509" y="2699309"/>
                    <a:pt x="7222947" y="2686304"/>
                  </a:cubicBezTo>
                  <a:cubicBezTo>
                    <a:pt x="7223760" y="2682240"/>
                    <a:pt x="7224573" y="2678582"/>
                    <a:pt x="7225386" y="2674518"/>
                  </a:cubicBezTo>
                  <a:lnTo>
                    <a:pt x="7261149" y="2681834"/>
                  </a:lnTo>
                  <a:cubicBezTo>
                    <a:pt x="7260336" y="2685898"/>
                    <a:pt x="7259523" y="2689555"/>
                    <a:pt x="7258711" y="2693619"/>
                  </a:cubicBezTo>
                  <a:cubicBezTo>
                    <a:pt x="7256272" y="2706624"/>
                    <a:pt x="7253427" y="2720442"/>
                    <a:pt x="7250176" y="2733853"/>
                  </a:cubicBezTo>
                  <a:cubicBezTo>
                    <a:pt x="7249363" y="2737104"/>
                    <a:pt x="7248551" y="2739949"/>
                    <a:pt x="7247738" y="2743200"/>
                  </a:cubicBezTo>
                  <a:cubicBezTo>
                    <a:pt x="7246519" y="2749296"/>
                    <a:pt x="7244893" y="2755798"/>
                    <a:pt x="7243267" y="2761894"/>
                  </a:cubicBezTo>
                  <a:lnTo>
                    <a:pt x="7235546" y="2789530"/>
                  </a:lnTo>
                  <a:cubicBezTo>
                    <a:pt x="7235139" y="2792781"/>
                    <a:pt x="7233920" y="2796438"/>
                    <a:pt x="7232295" y="2801722"/>
                  </a:cubicBezTo>
                  <a:close/>
                  <a:moveTo>
                    <a:pt x="11040668" y="2788310"/>
                  </a:moveTo>
                  <a:lnTo>
                    <a:pt x="11004499" y="2782214"/>
                  </a:lnTo>
                  <a:cubicBezTo>
                    <a:pt x="11009783" y="2750515"/>
                    <a:pt x="11013847" y="2715565"/>
                    <a:pt x="11016284" y="2675738"/>
                  </a:cubicBezTo>
                  <a:lnTo>
                    <a:pt x="11017098" y="2663139"/>
                  </a:lnTo>
                  <a:lnTo>
                    <a:pt x="11053674" y="2665171"/>
                  </a:lnTo>
                  <a:lnTo>
                    <a:pt x="11052860" y="2678176"/>
                  </a:lnTo>
                  <a:cubicBezTo>
                    <a:pt x="11050016" y="2719629"/>
                    <a:pt x="11045952" y="2755798"/>
                    <a:pt x="11040668" y="2788310"/>
                  </a:cubicBezTo>
                  <a:close/>
                  <a:moveTo>
                    <a:pt x="8790839" y="2775712"/>
                  </a:moveTo>
                  <a:cubicBezTo>
                    <a:pt x="8787180" y="2759456"/>
                    <a:pt x="8783930" y="2741574"/>
                    <a:pt x="8780272" y="2721661"/>
                  </a:cubicBezTo>
                  <a:cubicBezTo>
                    <a:pt x="8776615" y="2699309"/>
                    <a:pt x="8772956" y="2676550"/>
                    <a:pt x="8770112" y="2654198"/>
                  </a:cubicBezTo>
                  <a:lnTo>
                    <a:pt x="8806282" y="2649728"/>
                  </a:lnTo>
                  <a:cubicBezTo>
                    <a:pt x="8809127" y="2671674"/>
                    <a:pt x="8812378" y="2693619"/>
                    <a:pt x="8816035" y="2715565"/>
                  </a:cubicBezTo>
                  <a:cubicBezTo>
                    <a:pt x="8819692" y="2735072"/>
                    <a:pt x="8822944" y="2752141"/>
                    <a:pt x="8826602" y="2768397"/>
                  </a:cubicBezTo>
                  <a:lnTo>
                    <a:pt x="8790839" y="2775712"/>
                  </a:lnTo>
                  <a:close/>
                  <a:moveTo>
                    <a:pt x="4877207" y="2711907"/>
                  </a:moveTo>
                  <a:cubicBezTo>
                    <a:pt x="4874768" y="2699715"/>
                    <a:pt x="4872736" y="2687117"/>
                    <a:pt x="4871111" y="2675331"/>
                  </a:cubicBezTo>
                  <a:lnTo>
                    <a:pt x="4869079" y="2661514"/>
                  </a:lnTo>
                  <a:cubicBezTo>
                    <a:pt x="4868672" y="2658262"/>
                    <a:pt x="4868266" y="2655011"/>
                    <a:pt x="4867859" y="2651760"/>
                  </a:cubicBezTo>
                  <a:cubicBezTo>
                    <a:pt x="4867859" y="2650134"/>
                    <a:pt x="4867453" y="2648509"/>
                    <a:pt x="4867453" y="2646883"/>
                  </a:cubicBezTo>
                  <a:lnTo>
                    <a:pt x="4864202" y="2617622"/>
                  </a:lnTo>
                  <a:lnTo>
                    <a:pt x="4862170" y="2589581"/>
                  </a:lnTo>
                  <a:lnTo>
                    <a:pt x="4898746" y="2586736"/>
                  </a:lnTo>
                  <a:lnTo>
                    <a:pt x="4900778" y="2614371"/>
                  </a:lnTo>
                  <a:lnTo>
                    <a:pt x="4904029" y="2642413"/>
                  </a:lnTo>
                  <a:cubicBezTo>
                    <a:pt x="4904029" y="2644038"/>
                    <a:pt x="4904435" y="2645664"/>
                    <a:pt x="4904435" y="2647696"/>
                  </a:cubicBezTo>
                  <a:cubicBezTo>
                    <a:pt x="4904842" y="2650541"/>
                    <a:pt x="4905248" y="2653386"/>
                    <a:pt x="4905655" y="2656230"/>
                  </a:cubicBezTo>
                  <a:lnTo>
                    <a:pt x="4907687" y="2670454"/>
                  </a:lnTo>
                  <a:cubicBezTo>
                    <a:pt x="4909312" y="2682240"/>
                    <a:pt x="4911344" y="2694026"/>
                    <a:pt x="4913376" y="2705811"/>
                  </a:cubicBezTo>
                  <a:lnTo>
                    <a:pt x="4877207" y="2711907"/>
                  </a:lnTo>
                  <a:close/>
                  <a:moveTo>
                    <a:pt x="3368650" y="2662326"/>
                  </a:moveTo>
                  <a:lnTo>
                    <a:pt x="3333293" y="2652979"/>
                  </a:lnTo>
                  <a:lnTo>
                    <a:pt x="3333699" y="2650947"/>
                  </a:lnTo>
                  <a:cubicBezTo>
                    <a:pt x="3342234" y="2618435"/>
                    <a:pt x="3349549" y="2583078"/>
                    <a:pt x="3356458" y="2540406"/>
                  </a:cubicBezTo>
                  <a:lnTo>
                    <a:pt x="3357270" y="2535530"/>
                  </a:lnTo>
                  <a:lnTo>
                    <a:pt x="3393440" y="2540813"/>
                  </a:lnTo>
                  <a:lnTo>
                    <a:pt x="3392627" y="2546096"/>
                  </a:lnTo>
                  <a:cubicBezTo>
                    <a:pt x="3385718" y="2590394"/>
                    <a:pt x="3378403" y="2626563"/>
                    <a:pt x="3369056" y="2660701"/>
                  </a:cubicBezTo>
                  <a:lnTo>
                    <a:pt x="3368650" y="2662326"/>
                  </a:lnTo>
                  <a:close/>
                  <a:moveTo>
                    <a:pt x="994867" y="2642819"/>
                  </a:moveTo>
                  <a:cubicBezTo>
                    <a:pt x="990803" y="2626970"/>
                    <a:pt x="986739" y="2611526"/>
                    <a:pt x="983894" y="2596083"/>
                  </a:cubicBezTo>
                  <a:cubicBezTo>
                    <a:pt x="978205" y="2569261"/>
                    <a:pt x="973734" y="2544877"/>
                    <a:pt x="970077" y="2521306"/>
                  </a:cubicBezTo>
                  <a:lnTo>
                    <a:pt x="1006246" y="2516022"/>
                  </a:lnTo>
                  <a:cubicBezTo>
                    <a:pt x="1009498" y="2538781"/>
                    <a:pt x="1013968" y="2562352"/>
                    <a:pt x="1019658" y="2588768"/>
                  </a:cubicBezTo>
                  <a:cubicBezTo>
                    <a:pt x="1022909" y="2603398"/>
                    <a:pt x="1026160" y="2618435"/>
                    <a:pt x="1030224" y="2633472"/>
                  </a:cubicBezTo>
                  <a:lnTo>
                    <a:pt x="994867" y="2642819"/>
                  </a:lnTo>
                  <a:close/>
                  <a:moveTo>
                    <a:pt x="7277405" y="2558694"/>
                  </a:moveTo>
                  <a:lnTo>
                    <a:pt x="7240829" y="2555443"/>
                  </a:lnTo>
                  <a:lnTo>
                    <a:pt x="7242048" y="2543251"/>
                  </a:lnTo>
                  <a:lnTo>
                    <a:pt x="7244080" y="2500986"/>
                  </a:lnTo>
                  <a:lnTo>
                    <a:pt x="7244487" y="2468880"/>
                  </a:lnTo>
                  <a:cubicBezTo>
                    <a:pt x="7244487" y="2464003"/>
                    <a:pt x="7244487" y="2458720"/>
                    <a:pt x="7244487" y="2453843"/>
                  </a:cubicBezTo>
                  <a:cubicBezTo>
                    <a:pt x="7244487" y="2450998"/>
                    <a:pt x="7244487" y="2447747"/>
                    <a:pt x="7244487" y="2444902"/>
                  </a:cubicBezTo>
                  <a:lnTo>
                    <a:pt x="7244487" y="2435555"/>
                  </a:lnTo>
                  <a:lnTo>
                    <a:pt x="7281063" y="2435149"/>
                  </a:lnTo>
                  <a:lnTo>
                    <a:pt x="7281063" y="2444090"/>
                  </a:lnTo>
                  <a:cubicBezTo>
                    <a:pt x="7281063" y="2447341"/>
                    <a:pt x="7281063" y="2450592"/>
                    <a:pt x="7281063" y="2453843"/>
                  </a:cubicBezTo>
                  <a:cubicBezTo>
                    <a:pt x="7281063" y="2459126"/>
                    <a:pt x="7281063" y="2464410"/>
                    <a:pt x="7281063" y="2469693"/>
                  </a:cubicBezTo>
                  <a:lnTo>
                    <a:pt x="7280250" y="2502611"/>
                  </a:lnTo>
                  <a:lnTo>
                    <a:pt x="7277811" y="2546096"/>
                  </a:lnTo>
                  <a:lnTo>
                    <a:pt x="7277405" y="2558694"/>
                  </a:lnTo>
                  <a:close/>
                  <a:moveTo>
                    <a:pt x="11017504" y="2543251"/>
                  </a:moveTo>
                  <a:lnTo>
                    <a:pt x="11016691" y="2520493"/>
                  </a:lnTo>
                  <a:lnTo>
                    <a:pt x="11013440" y="2478227"/>
                  </a:lnTo>
                  <a:lnTo>
                    <a:pt x="11010595" y="2450186"/>
                  </a:lnTo>
                  <a:cubicBezTo>
                    <a:pt x="11009783" y="2441245"/>
                    <a:pt x="11008563" y="2432304"/>
                    <a:pt x="11007344" y="2423363"/>
                  </a:cubicBezTo>
                  <a:lnTo>
                    <a:pt x="11043514" y="2418893"/>
                  </a:lnTo>
                  <a:cubicBezTo>
                    <a:pt x="11044732" y="2428240"/>
                    <a:pt x="11045952" y="2437587"/>
                    <a:pt x="11046764" y="2446528"/>
                  </a:cubicBezTo>
                  <a:lnTo>
                    <a:pt x="11050016" y="2475789"/>
                  </a:lnTo>
                  <a:lnTo>
                    <a:pt x="11053267" y="2519274"/>
                  </a:lnTo>
                  <a:lnTo>
                    <a:pt x="11054487" y="2542438"/>
                  </a:lnTo>
                  <a:lnTo>
                    <a:pt x="11017504" y="2543251"/>
                  </a:lnTo>
                  <a:close/>
                  <a:moveTo>
                    <a:pt x="8760359" y="2530653"/>
                  </a:moveTo>
                  <a:cubicBezTo>
                    <a:pt x="8759952" y="2517242"/>
                    <a:pt x="8759546" y="2503424"/>
                    <a:pt x="8759546" y="2490013"/>
                  </a:cubicBezTo>
                  <a:cubicBezTo>
                    <a:pt x="8759546" y="2485136"/>
                    <a:pt x="8759546" y="2479853"/>
                    <a:pt x="8759546" y="2474976"/>
                  </a:cubicBezTo>
                  <a:cubicBezTo>
                    <a:pt x="8759546" y="2452624"/>
                    <a:pt x="8759952" y="2429866"/>
                    <a:pt x="8760764" y="2407514"/>
                  </a:cubicBezTo>
                  <a:lnTo>
                    <a:pt x="8797340" y="2409139"/>
                  </a:lnTo>
                  <a:cubicBezTo>
                    <a:pt x="8796528" y="2431085"/>
                    <a:pt x="8796122" y="2453437"/>
                    <a:pt x="8796122" y="2475382"/>
                  </a:cubicBezTo>
                  <a:cubicBezTo>
                    <a:pt x="8796122" y="2480259"/>
                    <a:pt x="8796122" y="2485136"/>
                    <a:pt x="8796122" y="2490013"/>
                  </a:cubicBezTo>
                  <a:cubicBezTo>
                    <a:pt x="8796122" y="2503018"/>
                    <a:pt x="8796528" y="2516429"/>
                    <a:pt x="8796935" y="2529840"/>
                  </a:cubicBezTo>
                  <a:lnTo>
                    <a:pt x="8760359" y="2530653"/>
                  </a:lnTo>
                  <a:close/>
                  <a:moveTo>
                    <a:pt x="4896307" y="2466442"/>
                  </a:moveTo>
                  <a:lnTo>
                    <a:pt x="4859731" y="2465222"/>
                  </a:lnTo>
                  <a:cubicBezTo>
                    <a:pt x="4860138" y="2457907"/>
                    <a:pt x="4860138" y="2450592"/>
                    <a:pt x="4860544" y="2443277"/>
                  </a:cubicBezTo>
                  <a:lnTo>
                    <a:pt x="4860544" y="2442870"/>
                  </a:lnTo>
                  <a:lnTo>
                    <a:pt x="4863389" y="2399386"/>
                  </a:lnTo>
                  <a:lnTo>
                    <a:pt x="4867453" y="2356714"/>
                  </a:lnTo>
                  <a:cubicBezTo>
                    <a:pt x="4867859" y="2351837"/>
                    <a:pt x="4868672" y="2346960"/>
                    <a:pt x="4869079" y="2342083"/>
                  </a:cubicBezTo>
                  <a:lnTo>
                    <a:pt x="4905248" y="2346960"/>
                  </a:lnTo>
                  <a:cubicBezTo>
                    <a:pt x="4904842" y="2351430"/>
                    <a:pt x="4904029" y="2355901"/>
                    <a:pt x="4903623" y="2360371"/>
                  </a:cubicBezTo>
                  <a:lnTo>
                    <a:pt x="4899559" y="2402637"/>
                  </a:lnTo>
                  <a:lnTo>
                    <a:pt x="4896714" y="2444902"/>
                  </a:lnTo>
                  <a:cubicBezTo>
                    <a:pt x="4896714" y="2451811"/>
                    <a:pt x="4896307" y="2459126"/>
                    <a:pt x="4896307" y="2466442"/>
                  </a:cubicBezTo>
                  <a:close/>
                  <a:moveTo>
                    <a:pt x="3405226" y="2417674"/>
                  </a:moveTo>
                  <a:lnTo>
                    <a:pt x="3368650" y="2416048"/>
                  </a:lnTo>
                  <a:cubicBezTo>
                    <a:pt x="3369462" y="2401824"/>
                    <a:pt x="3369869" y="2387600"/>
                    <a:pt x="3369869" y="2373782"/>
                  </a:cubicBezTo>
                  <a:lnTo>
                    <a:pt x="3369869" y="2371750"/>
                  </a:lnTo>
                  <a:lnTo>
                    <a:pt x="3369869" y="2371344"/>
                  </a:lnTo>
                  <a:cubicBezTo>
                    <a:pt x="3369869" y="2366874"/>
                    <a:pt x="3369869" y="2362810"/>
                    <a:pt x="3369869" y="2358339"/>
                  </a:cubicBezTo>
                  <a:cubicBezTo>
                    <a:pt x="3369869" y="2347773"/>
                    <a:pt x="3369462" y="2337206"/>
                    <a:pt x="3369462" y="2327046"/>
                  </a:cubicBezTo>
                  <a:lnTo>
                    <a:pt x="3369056" y="2314854"/>
                  </a:lnTo>
                  <a:cubicBezTo>
                    <a:pt x="3368650" y="2308758"/>
                    <a:pt x="3368650" y="2302256"/>
                    <a:pt x="3368243" y="2295754"/>
                  </a:cubicBezTo>
                  <a:lnTo>
                    <a:pt x="3404819" y="2294128"/>
                  </a:lnTo>
                  <a:cubicBezTo>
                    <a:pt x="3405226" y="2300630"/>
                    <a:pt x="3405226" y="2307539"/>
                    <a:pt x="3405632" y="2314042"/>
                  </a:cubicBezTo>
                  <a:lnTo>
                    <a:pt x="3406038" y="2326234"/>
                  </a:lnTo>
                  <a:cubicBezTo>
                    <a:pt x="3406445" y="2336800"/>
                    <a:pt x="3406445" y="2347773"/>
                    <a:pt x="3406445" y="2358339"/>
                  </a:cubicBezTo>
                  <a:cubicBezTo>
                    <a:pt x="3406445" y="2362810"/>
                    <a:pt x="3406445" y="2367686"/>
                    <a:pt x="3406445" y="2372157"/>
                  </a:cubicBezTo>
                  <a:lnTo>
                    <a:pt x="3406445" y="2373782"/>
                  </a:lnTo>
                  <a:cubicBezTo>
                    <a:pt x="3406445" y="2388413"/>
                    <a:pt x="3405632" y="2402637"/>
                    <a:pt x="3405226" y="2417674"/>
                  </a:cubicBezTo>
                  <a:close/>
                  <a:moveTo>
                    <a:pt x="958291" y="2398573"/>
                  </a:moveTo>
                  <a:cubicBezTo>
                    <a:pt x="957885" y="2387194"/>
                    <a:pt x="957478" y="2376221"/>
                    <a:pt x="957478" y="2365654"/>
                  </a:cubicBezTo>
                  <a:cubicBezTo>
                    <a:pt x="957478" y="2358339"/>
                    <a:pt x="957478" y="2350618"/>
                    <a:pt x="957478" y="2343302"/>
                  </a:cubicBezTo>
                  <a:cubicBezTo>
                    <a:pt x="957478" y="2320950"/>
                    <a:pt x="957885" y="2297786"/>
                    <a:pt x="959104" y="2275027"/>
                  </a:cubicBezTo>
                  <a:lnTo>
                    <a:pt x="995680" y="2276653"/>
                  </a:lnTo>
                  <a:cubicBezTo>
                    <a:pt x="994461" y="2299005"/>
                    <a:pt x="994054" y="2320950"/>
                    <a:pt x="994054" y="2342896"/>
                  </a:cubicBezTo>
                  <a:cubicBezTo>
                    <a:pt x="994054" y="2350211"/>
                    <a:pt x="994054" y="2357526"/>
                    <a:pt x="994054" y="2364842"/>
                  </a:cubicBezTo>
                  <a:cubicBezTo>
                    <a:pt x="994054" y="2375408"/>
                    <a:pt x="994461" y="2385974"/>
                    <a:pt x="994867" y="2396947"/>
                  </a:cubicBezTo>
                  <a:lnTo>
                    <a:pt x="958291" y="2398573"/>
                  </a:lnTo>
                  <a:close/>
                  <a:moveTo>
                    <a:pt x="7238391" y="2315261"/>
                  </a:moveTo>
                  <a:cubicBezTo>
                    <a:pt x="7237984" y="2312822"/>
                    <a:pt x="7237984" y="2310384"/>
                    <a:pt x="7237578" y="2308352"/>
                  </a:cubicBezTo>
                  <a:lnTo>
                    <a:pt x="7233920" y="2274621"/>
                  </a:lnTo>
                  <a:cubicBezTo>
                    <a:pt x="7233107" y="2268525"/>
                    <a:pt x="7232295" y="2262429"/>
                    <a:pt x="7231482" y="2255926"/>
                  </a:cubicBezTo>
                  <a:cubicBezTo>
                    <a:pt x="7231075" y="2252675"/>
                    <a:pt x="7230669" y="2249830"/>
                    <a:pt x="7230263" y="2246579"/>
                  </a:cubicBezTo>
                  <a:lnTo>
                    <a:pt x="7226199" y="2218538"/>
                  </a:lnTo>
                  <a:lnTo>
                    <a:pt x="7222135" y="2195779"/>
                  </a:lnTo>
                  <a:lnTo>
                    <a:pt x="7258304" y="2189683"/>
                  </a:lnTo>
                  <a:lnTo>
                    <a:pt x="7262368" y="2213254"/>
                  </a:lnTo>
                  <a:lnTo>
                    <a:pt x="7266432" y="2241702"/>
                  </a:lnTo>
                  <a:cubicBezTo>
                    <a:pt x="7266839" y="2244954"/>
                    <a:pt x="7267245" y="2247798"/>
                    <a:pt x="7267651" y="2250643"/>
                  </a:cubicBezTo>
                  <a:cubicBezTo>
                    <a:pt x="7268464" y="2257146"/>
                    <a:pt x="7269683" y="2264054"/>
                    <a:pt x="7270090" y="2270963"/>
                  </a:cubicBezTo>
                  <a:lnTo>
                    <a:pt x="7273747" y="2304288"/>
                  </a:lnTo>
                  <a:cubicBezTo>
                    <a:pt x="7274154" y="2306726"/>
                    <a:pt x="7274154" y="2309571"/>
                    <a:pt x="7274560" y="2312010"/>
                  </a:cubicBezTo>
                  <a:lnTo>
                    <a:pt x="7238391" y="2315261"/>
                  </a:lnTo>
                  <a:close/>
                  <a:moveTo>
                    <a:pt x="10987024" y="2304694"/>
                  </a:moveTo>
                  <a:cubicBezTo>
                    <a:pt x="10981740" y="2279498"/>
                    <a:pt x="10975644" y="2253488"/>
                    <a:pt x="10969143" y="2227478"/>
                  </a:cubicBezTo>
                  <a:cubicBezTo>
                    <a:pt x="10965891" y="2214474"/>
                    <a:pt x="10962234" y="2201062"/>
                    <a:pt x="10958576" y="2187651"/>
                  </a:cubicBezTo>
                  <a:lnTo>
                    <a:pt x="10993932" y="2177898"/>
                  </a:lnTo>
                  <a:cubicBezTo>
                    <a:pt x="10997591" y="2191309"/>
                    <a:pt x="11001248" y="2205126"/>
                    <a:pt x="11004906" y="2218538"/>
                  </a:cubicBezTo>
                  <a:cubicBezTo>
                    <a:pt x="11011815" y="2245360"/>
                    <a:pt x="11017911" y="2271776"/>
                    <a:pt x="11023194" y="2297379"/>
                  </a:cubicBezTo>
                  <a:lnTo>
                    <a:pt x="10987024" y="2304694"/>
                  </a:lnTo>
                  <a:close/>
                  <a:moveTo>
                    <a:pt x="8806282" y="2288845"/>
                  </a:moveTo>
                  <a:lnTo>
                    <a:pt x="8770112" y="2284781"/>
                  </a:lnTo>
                  <a:cubicBezTo>
                    <a:pt x="8770924" y="2276246"/>
                    <a:pt x="8772144" y="2267712"/>
                    <a:pt x="8772956" y="2258771"/>
                  </a:cubicBezTo>
                  <a:cubicBezTo>
                    <a:pt x="8777020" y="2227072"/>
                    <a:pt x="8781898" y="2194966"/>
                    <a:pt x="8787180" y="2162861"/>
                  </a:cubicBezTo>
                  <a:lnTo>
                    <a:pt x="8823351" y="2168957"/>
                  </a:lnTo>
                  <a:cubicBezTo>
                    <a:pt x="8818067" y="2200656"/>
                    <a:pt x="8813191" y="2232355"/>
                    <a:pt x="8809127" y="2263242"/>
                  </a:cubicBezTo>
                  <a:cubicBezTo>
                    <a:pt x="8808314" y="2271776"/>
                    <a:pt x="8807500" y="2280310"/>
                    <a:pt x="8806282" y="2288845"/>
                  </a:cubicBezTo>
                  <a:close/>
                  <a:moveTo>
                    <a:pt x="4925162" y="2227885"/>
                  </a:moveTo>
                  <a:lnTo>
                    <a:pt x="4889399" y="2220570"/>
                  </a:lnTo>
                  <a:cubicBezTo>
                    <a:pt x="4897527" y="2180742"/>
                    <a:pt x="4907280" y="2140509"/>
                    <a:pt x="4918659" y="2100682"/>
                  </a:cubicBezTo>
                  <a:lnTo>
                    <a:pt x="4954016" y="2110842"/>
                  </a:lnTo>
                  <a:cubicBezTo>
                    <a:pt x="4942637" y="2149450"/>
                    <a:pt x="4932883" y="2188870"/>
                    <a:pt x="4925162" y="2227885"/>
                  </a:cubicBezTo>
                  <a:close/>
                  <a:moveTo>
                    <a:pt x="3357677" y="2175866"/>
                  </a:moveTo>
                  <a:cubicBezTo>
                    <a:pt x="3354019" y="2147824"/>
                    <a:pt x="3349549" y="2118970"/>
                    <a:pt x="3344266" y="2090115"/>
                  </a:cubicBezTo>
                  <a:cubicBezTo>
                    <a:pt x="3342234" y="2079142"/>
                    <a:pt x="3340202" y="2068170"/>
                    <a:pt x="3337763" y="2057197"/>
                  </a:cubicBezTo>
                  <a:lnTo>
                    <a:pt x="3373526" y="2049882"/>
                  </a:lnTo>
                  <a:cubicBezTo>
                    <a:pt x="3375965" y="2061261"/>
                    <a:pt x="3377997" y="2072234"/>
                    <a:pt x="3380029" y="2083613"/>
                  </a:cubicBezTo>
                  <a:cubicBezTo>
                    <a:pt x="3385312" y="2113280"/>
                    <a:pt x="3389782" y="2142947"/>
                    <a:pt x="3393440" y="2171395"/>
                  </a:cubicBezTo>
                  <a:lnTo>
                    <a:pt x="3357677" y="2175866"/>
                  </a:lnTo>
                  <a:close/>
                  <a:moveTo>
                    <a:pt x="1006246" y="2156765"/>
                  </a:moveTo>
                  <a:lnTo>
                    <a:pt x="970077" y="2151888"/>
                  </a:lnTo>
                  <a:cubicBezTo>
                    <a:pt x="975360" y="2112061"/>
                    <a:pt x="982675" y="2071014"/>
                    <a:pt x="991210" y="2030374"/>
                  </a:cubicBezTo>
                  <a:lnTo>
                    <a:pt x="1026973" y="2038096"/>
                  </a:lnTo>
                  <a:cubicBezTo>
                    <a:pt x="1018438" y="2077923"/>
                    <a:pt x="1011530" y="2117750"/>
                    <a:pt x="1006246" y="2156765"/>
                  </a:cubicBezTo>
                  <a:close/>
                  <a:moveTo>
                    <a:pt x="7197751" y="2077517"/>
                  </a:moveTo>
                  <a:cubicBezTo>
                    <a:pt x="7188403" y="2039315"/>
                    <a:pt x="7177837" y="1999894"/>
                    <a:pt x="7166051" y="1960880"/>
                  </a:cubicBezTo>
                  <a:lnTo>
                    <a:pt x="7201002" y="1950314"/>
                  </a:lnTo>
                  <a:cubicBezTo>
                    <a:pt x="7213194" y="1990141"/>
                    <a:pt x="7223760" y="2029968"/>
                    <a:pt x="7233107" y="2068982"/>
                  </a:cubicBezTo>
                  <a:lnTo>
                    <a:pt x="7197751" y="2077517"/>
                  </a:lnTo>
                  <a:close/>
                  <a:moveTo>
                    <a:pt x="10922812" y="2071827"/>
                  </a:moveTo>
                  <a:cubicBezTo>
                    <a:pt x="10915904" y="2051507"/>
                    <a:pt x="10908588" y="2030781"/>
                    <a:pt x="10900867" y="2010461"/>
                  </a:cubicBezTo>
                  <a:lnTo>
                    <a:pt x="10895991" y="1997050"/>
                  </a:lnTo>
                  <a:lnTo>
                    <a:pt x="10880547" y="1958442"/>
                  </a:lnTo>
                  <a:lnTo>
                    <a:pt x="10914684" y="1945030"/>
                  </a:lnTo>
                  <a:lnTo>
                    <a:pt x="10930128" y="1984451"/>
                  </a:lnTo>
                  <a:lnTo>
                    <a:pt x="10935004" y="1997862"/>
                  </a:lnTo>
                  <a:cubicBezTo>
                    <a:pt x="10942727" y="2018589"/>
                    <a:pt x="10950448" y="2039722"/>
                    <a:pt x="10957356" y="2060042"/>
                  </a:cubicBezTo>
                  <a:lnTo>
                    <a:pt x="10922812" y="2071827"/>
                  </a:lnTo>
                  <a:close/>
                  <a:moveTo>
                    <a:pt x="8847328" y="2050694"/>
                  </a:moveTo>
                  <a:lnTo>
                    <a:pt x="8811564" y="2042566"/>
                  </a:lnTo>
                  <a:cubicBezTo>
                    <a:pt x="8820506" y="2003552"/>
                    <a:pt x="8830666" y="1963725"/>
                    <a:pt x="8842044" y="1923491"/>
                  </a:cubicBezTo>
                  <a:lnTo>
                    <a:pt x="8877402" y="1933245"/>
                  </a:lnTo>
                  <a:cubicBezTo>
                    <a:pt x="8866428" y="1972666"/>
                    <a:pt x="8856268" y="2012086"/>
                    <a:pt x="8847328" y="2050694"/>
                  </a:cubicBezTo>
                  <a:close/>
                  <a:moveTo>
                    <a:pt x="4990186" y="1995424"/>
                  </a:moveTo>
                  <a:lnTo>
                    <a:pt x="4955642" y="1983232"/>
                  </a:lnTo>
                  <a:cubicBezTo>
                    <a:pt x="4968647" y="1945437"/>
                    <a:pt x="4983683" y="1906829"/>
                    <a:pt x="4999533" y="1868221"/>
                  </a:cubicBezTo>
                  <a:lnTo>
                    <a:pt x="5033264" y="1882038"/>
                  </a:lnTo>
                  <a:cubicBezTo>
                    <a:pt x="5017415" y="1920240"/>
                    <a:pt x="5003191" y="1958442"/>
                    <a:pt x="4990186" y="1995424"/>
                  </a:cubicBezTo>
                  <a:close/>
                  <a:moveTo>
                    <a:pt x="3310128" y="1939341"/>
                  </a:moveTo>
                  <a:cubicBezTo>
                    <a:pt x="3304032" y="1916176"/>
                    <a:pt x="3297123" y="1892605"/>
                    <a:pt x="3289808" y="1869440"/>
                  </a:cubicBezTo>
                  <a:cubicBezTo>
                    <a:pt x="3288995" y="1866189"/>
                    <a:pt x="3287776" y="1862938"/>
                    <a:pt x="3286963" y="1859686"/>
                  </a:cubicBezTo>
                  <a:cubicBezTo>
                    <a:pt x="3285338" y="1853997"/>
                    <a:pt x="3283306" y="1847901"/>
                    <a:pt x="3281680" y="1842211"/>
                  </a:cubicBezTo>
                  <a:lnTo>
                    <a:pt x="3275584" y="1823517"/>
                  </a:lnTo>
                  <a:lnTo>
                    <a:pt x="3310128" y="1812138"/>
                  </a:lnTo>
                  <a:lnTo>
                    <a:pt x="3316224" y="1830832"/>
                  </a:lnTo>
                  <a:cubicBezTo>
                    <a:pt x="3318256" y="1836928"/>
                    <a:pt x="3319882" y="1843024"/>
                    <a:pt x="3321914" y="1849120"/>
                  </a:cubicBezTo>
                  <a:cubicBezTo>
                    <a:pt x="3322726" y="1852371"/>
                    <a:pt x="3323946" y="1855622"/>
                    <a:pt x="3324758" y="1858874"/>
                  </a:cubicBezTo>
                  <a:cubicBezTo>
                    <a:pt x="3332074" y="1882851"/>
                    <a:pt x="3338982" y="1906829"/>
                    <a:pt x="3345078" y="1929994"/>
                  </a:cubicBezTo>
                  <a:lnTo>
                    <a:pt x="3310128" y="1939341"/>
                  </a:lnTo>
                  <a:close/>
                  <a:moveTo>
                    <a:pt x="1056234" y="1921053"/>
                  </a:moveTo>
                  <a:lnTo>
                    <a:pt x="1021283" y="1910893"/>
                  </a:lnTo>
                  <a:lnTo>
                    <a:pt x="1022096" y="1907235"/>
                  </a:lnTo>
                  <a:cubicBezTo>
                    <a:pt x="1028192" y="1886915"/>
                    <a:pt x="1034694" y="1866595"/>
                    <a:pt x="1040790" y="1847088"/>
                  </a:cubicBezTo>
                  <a:cubicBezTo>
                    <a:pt x="1046074" y="1830426"/>
                    <a:pt x="1051357" y="1814170"/>
                    <a:pt x="1056234" y="1797507"/>
                  </a:cubicBezTo>
                  <a:lnTo>
                    <a:pt x="1057453" y="1794256"/>
                  </a:lnTo>
                  <a:lnTo>
                    <a:pt x="1092403" y="1805229"/>
                  </a:lnTo>
                  <a:lnTo>
                    <a:pt x="1091184" y="1808886"/>
                  </a:lnTo>
                  <a:cubicBezTo>
                    <a:pt x="1085901" y="1825549"/>
                    <a:pt x="1080618" y="1842211"/>
                    <a:pt x="1075334" y="1858874"/>
                  </a:cubicBezTo>
                  <a:cubicBezTo>
                    <a:pt x="1069238" y="1878381"/>
                    <a:pt x="1062736" y="1898701"/>
                    <a:pt x="1056640" y="1918614"/>
                  </a:cubicBezTo>
                  <a:lnTo>
                    <a:pt x="1056234" y="1921053"/>
                  </a:lnTo>
                  <a:close/>
                  <a:moveTo>
                    <a:pt x="7128256" y="1845869"/>
                  </a:moveTo>
                  <a:cubicBezTo>
                    <a:pt x="7114845" y="1808074"/>
                    <a:pt x="7100215" y="1769872"/>
                    <a:pt x="7084771" y="1732890"/>
                  </a:cubicBezTo>
                  <a:lnTo>
                    <a:pt x="7118503" y="1719072"/>
                  </a:lnTo>
                  <a:cubicBezTo>
                    <a:pt x="7133946" y="1756867"/>
                    <a:pt x="7148983" y="1795475"/>
                    <a:pt x="7162394" y="1833677"/>
                  </a:cubicBezTo>
                  <a:lnTo>
                    <a:pt x="7128256" y="1845869"/>
                  </a:lnTo>
                  <a:close/>
                  <a:moveTo>
                    <a:pt x="10836250" y="1844243"/>
                  </a:moveTo>
                  <a:lnTo>
                    <a:pt x="10809427" y="1769059"/>
                  </a:lnTo>
                  <a:cubicBezTo>
                    <a:pt x="10807395" y="1762963"/>
                    <a:pt x="10805363" y="1756867"/>
                    <a:pt x="10803331" y="1750771"/>
                  </a:cubicBezTo>
                  <a:cubicBezTo>
                    <a:pt x="10802112" y="1747520"/>
                    <a:pt x="10801299" y="1744269"/>
                    <a:pt x="10800080" y="1741424"/>
                  </a:cubicBezTo>
                  <a:lnTo>
                    <a:pt x="10796016" y="1728826"/>
                  </a:lnTo>
                  <a:lnTo>
                    <a:pt x="10830967" y="1717446"/>
                  </a:lnTo>
                  <a:lnTo>
                    <a:pt x="10835031" y="1730045"/>
                  </a:lnTo>
                  <a:cubicBezTo>
                    <a:pt x="10836250" y="1733296"/>
                    <a:pt x="10837063" y="1736547"/>
                    <a:pt x="10838282" y="1739798"/>
                  </a:cubicBezTo>
                  <a:cubicBezTo>
                    <a:pt x="10840314" y="1745894"/>
                    <a:pt x="10841939" y="1751178"/>
                    <a:pt x="10843971" y="1756867"/>
                  </a:cubicBezTo>
                  <a:lnTo>
                    <a:pt x="10870794" y="1832051"/>
                  </a:lnTo>
                  <a:lnTo>
                    <a:pt x="10836250" y="1844243"/>
                  </a:lnTo>
                  <a:close/>
                  <a:moveTo>
                    <a:pt x="8913164" y="1817827"/>
                  </a:moveTo>
                  <a:lnTo>
                    <a:pt x="8878620" y="1806042"/>
                  </a:lnTo>
                  <a:cubicBezTo>
                    <a:pt x="8880652" y="1800758"/>
                    <a:pt x="8882279" y="1795069"/>
                    <a:pt x="8884311" y="1789786"/>
                  </a:cubicBezTo>
                  <a:cubicBezTo>
                    <a:pt x="8888375" y="1778000"/>
                    <a:pt x="8892032" y="1766214"/>
                    <a:pt x="8896503" y="1754835"/>
                  </a:cubicBezTo>
                  <a:lnTo>
                    <a:pt x="8920074" y="1690624"/>
                  </a:lnTo>
                  <a:lnTo>
                    <a:pt x="8954211" y="1703629"/>
                  </a:lnTo>
                  <a:lnTo>
                    <a:pt x="8950554" y="1713382"/>
                  </a:lnTo>
                  <a:lnTo>
                    <a:pt x="8931047" y="1767027"/>
                  </a:lnTo>
                  <a:cubicBezTo>
                    <a:pt x="8926983" y="1778406"/>
                    <a:pt x="8923324" y="1789786"/>
                    <a:pt x="8919260" y="1801571"/>
                  </a:cubicBezTo>
                  <a:cubicBezTo>
                    <a:pt x="8916823" y="1806854"/>
                    <a:pt x="8914791" y="1812544"/>
                    <a:pt x="8913164" y="1817827"/>
                  </a:cubicBezTo>
                  <a:close/>
                  <a:moveTo>
                    <a:pt x="5082032" y="1771904"/>
                  </a:moveTo>
                  <a:lnTo>
                    <a:pt x="5049114" y="1756461"/>
                  </a:lnTo>
                  <a:cubicBezTo>
                    <a:pt x="5062119" y="1728826"/>
                    <a:pt x="5075936" y="1700378"/>
                    <a:pt x="5090567" y="1672336"/>
                  </a:cubicBezTo>
                  <a:cubicBezTo>
                    <a:pt x="5095037" y="1663802"/>
                    <a:pt x="5099101" y="1655674"/>
                    <a:pt x="5103165" y="1647139"/>
                  </a:cubicBezTo>
                  <a:lnTo>
                    <a:pt x="5136083" y="1663395"/>
                  </a:lnTo>
                  <a:cubicBezTo>
                    <a:pt x="5132019" y="1671930"/>
                    <a:pt x="5127549" y="1680464"/>
                    <a:pt x="5123079" y="1689405"/>
                  </a:cubicBezTo>
                  <a:cubicBezTo>
                    <a:pt x="5108448" y="1716634"/>
                    <a:pt x="5095037" y="1744675"/>
                    <a:pt x="5082032" y="1771904"/>
                  </a:cubicBezTo>
                  <a:close/>
                  <a:moveTo>
                    <a:pt x="3234944" y="1709725"/>
                  </a:moveTo>
                  <a:lnTo>
                    <a:pt x="3208528" y="1640637"/>
                  </a:lnTo>
                  <a:lnTo>
                    <a:pt x="3192272" y="1594714"/>
                  </a:lnTo>
                  <a:lnTo>
                    <a:pt x="3226816" y="1582928"/>
                  </a:lnTo>
                  <a:lnTo>
                    <a:pt x="3243072" y="1628445"/>
                  </a:lnTo>
                  <a:lnTo>
                    <a:pt x="3269082" y="1696720"/>
                  </a:lnTo>
                  <a:lnTo>
                    <a:pt x="3234944" y="1709725"/>
                  </a:lnTo>
                  <a:close/>
                  <a:moveTo>
                    <a:pt x="1126541" y="1687373"/>
                  </a:moveTo>
                  <a:lnTo>
                    <a:pt x="1091184" y="1678026"/>
                  </a:lnTo>
                  <a:cubicBezTo>
                    <a:pt x="1102157" y="1637386"/>
                    <a:pt x="1111504" y="1597965"/>
                    <a:pt x="1119632" y="1560576"/>
                  </a:cubicBezTo>
                  <a:lnTo>
                    <a:pt x="1155395" y="1568298"/>
                  </a:lnTo>
                  <a:cubicBezTo>
                    <a:pt x="1147267" y="1606093"/>
                    <a:pt x="1137514" y="1646326"/>
                    <a:pt x="1126541" y="1687373"/>
                  </a:cubicBezTo>
                  <a:close/>
                  <a:moveTo>
                    <a:pt x="7037223" y="1620723"/>
                  </a:moveTo>
                  <a:cubicBezTo>
                    <a:pt x="7020560" y="1580490"/>
                    <a:pt x="7005930" y="1543101"/>
                    <a:pt x="6992925" y="1506118"/>
                  </a:cubicBezTo>
                  <a:lnTo>
                    <a:pt x="7027469" y="1493926"/>
                  </a:lnTo>
                  <a:cubicBezTo>
                    <a:pt x="7040474" y="1530096"/>
                    <a:pt x="7054698" y="1567078"/>
                    <a:pt x="7071360" y="1606906"/>
                  </a:cubicBezTo>
                  <a:lnTo>
                    <a:pt x="7037223" y="1620723"/>
                  </a:lnTo>
                  <a:close/>
                  <a:moveTo>
                    <a:pt x="10760659" y="1611376"/>
                  </a:moveTo>
                  <a:cubicBezTo>
                    <a:pt x="10757408" y="1600403"/>
                    <a:pt x="10754156" y="1587805"/>
                    <a:pt x="10750906" y="1574800"/>
                  </a:cubicBezTo>
                  <a:lnTo>
                    <a:pt x="10737088" y="1519123"/>
                  </a:lnTo>
                  <a:cubicBezTo>
                    <a:pt x="10735056" y="1510182"/>
                    <a:pt x="10733024" y="1500835"/>
                    <a:pt x="10730992" y="1491894"/>
                  </a:cubicBezTo>
                  <a:lnTo>
                    <a:pt x="10766755" y="1484579"/>
                  </a:lnTo>
                  <a:cubicBezTo>
                    <a:pt x="10768787" y="1493520"/>
                    <a:pt x="10770412" y="1502461"/>
                    <a:pt x="10772444" y="1510995"/>
                  </a:cubicBezTo>
                  <a:lnTo>
                    <a:pt x="10786263" y="1566266"/>
                  </a:lnTo>
                  <a:cubicBezTo>
                    <a:pt x="10789107" y="1578864"/>
                    <a:pt x="10792764" y="1591056"/>
                    <a:pt x="10795610" y="1601216"/>
                  </a:cubicBezTo>
                  <a:lnTo>
                    <a:pt x="10760659" y="1611376"/>
                  </a:lnTo>
                  <a:close/>
                  <a:moveTo>
                    <a:pt x="8996883" y="1589430"/>
                  </a:moveTo>
                  <a:lnTo>
                    <a:pt x="8962339" y="1576832"/>
                  </a:lnTo>
                  <a:cubicBezTo>
                    <a:pt x="8976156" y="1539037"/>
                    <a:pt x="8988755" y="1500429"/>
                    <a:pt x="8999728" y="1462227"/>
                  </a:cubicBezTo>
                  <a:lnTo>
                    <a:pt x="9034679" y="1472387"/>
                  </a:lnTo>
                  <a:cubicBezTo>
                    <a:pt x="9024112" y="1511402"/>
                    <a:pt x="9011107" y="1550822"/>
                    <a:pt x="8996883" y="1589430"/>
                  </a:cubicBezTo>
                  <a:close/>
                  <a:moveTo>
                    <a:pt x="5186477" y="1550416"/>
                  </a:moveTo>
                  <a:lnTo>
                    <a:pt x="5152746" y="1536598"/>
                  </a:lnTo>
                  <a:cubicBezTo>
                    <a:pt x="5162906" y="1512214"/>
                    <a:pt x="5172253" y="1487830"/>
                    <a:pt x="5181194" y="1463853"/>
                  </a:cubicBezTo>
                  <a:cubicBezTo>
                    <a:pt x="5186477" y="1449222"/>
                    <a:pt x="5190947" y="1436218"/>
                    <a:pt x="5195011" y="1423619"/>
                  </a:cubicBezTo>
                  <a:lnTo>
                    <a:pt x="5229555" y="1434998"/>
                  </a:lnTo>
                  <a:cubicBezTo>
                    <a:pt x="5225491" y="1447597"/>
                    <a:pt x="5220615" y="1461008"/>
                    <a:pt x="5215331" y="1476045"/>
                  </a:cubicBezTo>
                  <a:cubicBezTo>
                    <a:pt x="5206391" y="1500835"/>
                    <a:pt x="5196637" y="1526032"/>
                    <a:pt x="5186477" y="1550416"/>
                  </a:cubicBezTo>
                  <a:close/>
                  <a:moveTo>
                    <a:pt x="3156102" y="1476858"/>
                  </a:moveTo>
                  <a:lnTo>
                    <a:pt x="3155696" y="1475232"/>
                  </a:lnTo>
                  <a:cubicBezTo>
                    <a:pt x="3152038" y="1461414"/>
                    <a:pt x="3147974" y="1447190"/>
                    <a:pt x="3144723" y="1432966"/>
                  </a:cubicBezTo>
                  <a:lnTo>
                    <a:pt x="3137814" y="1404925"/>
                  </a:lnTo>
                  <a:lnTo>
                    <a:pt x="3127654" y="1356970"/>
                  </a:lnTo>
                  <a:lnTo>
                    <a:pt x="3163418" y="1350467"/>
                  </a:lnTo>
                  <a:lnTo>
                    <a:pt x="3164230" y="1355750"/>
                  </a:lnTo>
                  <a:lnTo>
                    <a:pt x="3173171" y="1397203"/>
                  </a:lnTo>
                  <a:lnTo>
                    <a:pt x="3179674" y="1424838"/>
                  </a:lnTo>
                  <a:cubicBezTo>
                    <a:pt x="3182925" y="1438656"/>
                    <a:pt x="3186582" y="1452474"/>
                    <a:pt x="3190240" y="1465885"/>
                  </a:cubicBezTo>
                  <a:lnTo>
                    <a:pt x="3190646" y="1467510"/>
                  </a:lnTo>
                  <a:lnTo>
                    <a:pt x="3156102" y="1476858"/>
                  </a:lnTo>
                  <a:close/>
                  <a:moveTo>
                    <a:pt x="1176528" y="1446378"/>
                  </a:moveTo>
                  <a:lnTo>
                    <a:pt x="1140358" y="1441501"/>
                  </a:lnTo>
                  <a:cubicBezTo>
                    <a:pt x="1144422" y="1411834"/>
                    <a:pt x="1147674" y="1382166"/>
                    <a:pt x="1149706" y="1353718"/>
                  </a:cubicBezTo>
                  <a:cubicBezTo>
                    <a:pt x="1150518" y="1343152"/>
                    <a:pt x="1151331" y="1332179"/>
                    <a:pt x="1151738" y="1322019"/>
                  </a:cubicBezTo>
                  <a:lnTo>
                    <a:pt x="1188314" y="1323645"/>
                  </a:lnTo>
                  <a:cubicBezTo>
                    <a:pt x="1187907" y="1334618"/>
                    <a:pt x="1187094" y="1345590"/>
                    <a:pt x="1186282" y="1356563"/>
                  </a:cubicBezTo>
                  <a:cubicBezTo>
                    <a:pt x="1184250" y="1385824"/>
                    <a:pt x="1180998" y="1415898"/>
                    <a:pt x="1176528" y="1446378"/>
                  </a:cubicBezTo>
                  <a:close/>
                  <a:moveTo>
                    <a:pt x="6954723" y="1389482"/>
                  </a:moveTo>
                  <a:cubicBezTo>
                    <a:pt x="6942938" y="1349654"/>
                    <a:pt x="6932778" y="1309421"/>
                    <a:pt x="6924243" y="1270406"/>
                  </a:cubicBezTo>
                  <a:lnTo>
                    <a:pt x="6960007" y="1262685"/>
                  </a:lnTo>
                  <a:cubicBezTo>
                    <a:pt x="6968541" y="1301293"/>
                    <a:pt x="6978701" y="1340307"/>
                    <a:pt x="6990080" y="1379728"/>
                  </a:cubicBezTo>
                  <a:lnTo>
                    <a:pt x="6954723" y="1389482"/>
                  </a:lnTo>
                  <a:close/>
                  <a:moveTo>
                    <a:pt x="10708640" y="1371194"/>
                  </a:moveTo>
                  <a:lnTo>
                    <a:pt x="10707015" y="1362253"/>
                  </a:lnTo>
                  <a:lnTo>
                    <a:pt x="10697667" y="1290320"/>
                  </a:lnTo>
                  <a:lnTo>
                    <a:pt x="10694010" y="1248461"/>
                  </a:lnTo>
                  <a:lnTo>
                    <a:pt x="10730586" y="1245210"/>
                  </a:lnTo>
                  <a:lnTo>
                    <a:pt x="10734243" y="1286662"/>
                  </a:lnTo>
                  <a:lnTo>
                    <a:pt x="10743184" y="1356970"/>
                  </a:lnTo>
                  <a:lnTo>
                    <a:pt x="10744403" y="1364691"/>
                  </a:lnTo>
                  <a:lnTo>
                    <a:pt x="10708640" y="1371194"/>
                  </a:lnTo>
                  <a:close/>
                  <a:moveTo>
                    <a:pt x="9065971" y="1353312"/>
                  </a:moveTo>
                  <a:lnTo>
                    <a:pt x="9030208" y="1345590"/>
                  </a:lnTo>
                  <a:cubicBezTo>
                    <a:pt x="9035491" y="1322019"/>
                    <a:pt x="9040368" y="1296416"/>
                    <a:pt x="9045651" y="1265123"/>
                  </a:cubicBezTo>
                  <a:lnTo>
                    <a:pt x="9051340" y="1226922"/>
                  </a:lnTo>
                  <a:lnTo>
                    <a:pt x="9087511" y="1232205"/>
                  </a:lnTo>
                  <a:lnTo>
                    <a:pt x="9081820" y="1271219"/>
                  </a:lnTo>
                  <a:cubicBezTo>
                    <a:pt x="9076131" y="1302918"/>
                    <a:pt x="9071255" y="1329334"/>
                    <a:pt x="9065971" y="1353312"/>
                  </a:cubicBezTo>
                  <a:close/>
                  <a:moveTo>
                    <a:pt x="5262880" y="1316330"/>
                  </a:moveTo>
                  <a:lnTo>
                    <a:pt x="5227523" y="1307795"/>
                  </a:lnTo>
                  <a:lnTo>
                    <a:pt x="5229149" y="1300886"/>
                  </a:lnTo>
                  <a:cubicBezTo>
                    <a:pt x="5230368" y="1295197"/>
                    <a:pt x="5231587" y="1289507"/>
                    <a:pt x="5232807" y="1283411"/>
                  </a:cubicBezTo>
                  <a:cubicBezTo>
                    <a:pt x="5233619" y="1280160"/>
                    <a:pt x="5234026" y="1276909"/>
                    <a:pt x="5234839" y="1273251"/>
                  </a:cubicBezTo>
                  <a:lnTo>
                    <a:pt x="5237683" y="1259434"/>
                  </a:lnTo>
                  <a:lnTo>
                    <a:pt x="5240122" y="1245616"/>
                  </a:lnTo>
                  <a:cubicBezTo>
                    <a:pt x="5243373" y="1227328"/>
                    <a:pt x="5246218" y="1208634"/>
                    <a:pt x="5248656" y="1189533"/>
                  </a:cubicBezTo>
                  <a:lnTo>
                    <a:pt x="5284826" y="1194003"/>
                  </a:lnTo>
                  <a:cubicBezTo>
                    <a:pt x="5282387" y="1213917"/>
                    <a:pt x="5279543" y="1233018"/>
                    <a:pt x="5275885" y="1251712"/>
                  </a:cubicBezTo>
                  <a:lnTo>
                    <a:pt x="5273447" y="1266342"/>
                  </a:lnTo>
                  <a:lnTo>
                    <a:pt x="5270602" y="1280566"/>
                  </a:lnTo>
                  <a:cubicBezTo>
                    <a:pt x="5269789" y="1283818"/>
                    <a:pt x="5269383" y="1287069"/>
                    <a:pt x="5268570" y="1290320"/>
                  </a:cubicBezTo>
                  <a:cubicBezTo>
                    <a:pt x="5267351" y="1296416"/>
                    <a:pt x="5266131" y="1302918"/>
                    <a:pt x="5264506" y="1309014"/>
                  </a:cubicBezTo>
                  <a:lnTo>
                    <a:pt x="5262880" y="1316330"/>
                  </a:lnTo>
                  <a:close/>
                  <a:moveTo>
                    <a:pt x="3110179" y="1235050"/>
                  </a:moveTo>
                  <a:lnTo>
                    <a:pt x="3109773" y="1233018"/>
                  </a:lnTo>
                  <a:lnTo>
                    <a:pt x="3107334" y="1204570"/>
                  </a:lnTo>
                  <a:cubicBezTo>
                    <a:pt x="3104490" y="1168806"/>
                    <a:pt x="3103270" y="1139546"/>
                    <a:pt x="3103270" y="1111504"/>
                  </a:cubicBezTo>
                  <a:lnTo>
                    <a:pt x="3139846" y="1111504"/>
                  </a:lnTo>
                  <a:cubicBezTo>
                    <a:pt x="3139846" y="1138733"/>
                    <a:pt x="3141066" y="1167181"/>
                    <a:pt x="3143504" y="1201725"/>
                  </a:cubicBezTo>
                  <a:lnTo>
                    <a:pt x="3145942" y="1230986"/>
                  </a:lnTo>
                  <a:lnTo>
                    <a:pt x="3110179" y="1235050"/>
                  </a:lnTo>
                  <a:close/>
                  <a:moveTo>
                    <a:pt x="1151331" y="1201725"/>
                  </a:moveTo>
                  <a:cubicBezTo>
                    <a:pt x="1149706" y="1176934"/>
                    <a:pt x="1147267" y="1152144"/>
                    <a:pt x="1144016" y="1128573"/>
                  </a:cubicBezTo>
                  <a:cubicBezTo>
                    <a:pt x="1141984" y="1113536"/>
                    <a:pt x="1139546" y="1098499"/>
                    <a:pt x="1136294" y="1083462"/>
                  </a:cubicBezTo>
                  <a:lnTo>
                    <a:pt x="1172058" y="1076147"/>
                  </a:lnTo>
                  <a:cubicBezTo>
                    <a:pt x="1175309" y="1091590"/>
                    <a:pt x="1177747" y="1107846"/>
                    <a:pt x="1180186" y="1123290"/>
                  </a:cubicBezTo>
                  <a:cubicBezTo>
                    <a:pt x="1183437" y="1148080"/>
                    <a:pt x="1186282" y="1173683"/>
                    <a:pt x="1187501" y="1199286"/>
                  </a:cubicBezTo>
                  <a:lnTo>
                    <a:pt x="1151331" y="1201725"/>
                  </a:lnTo>
                  <a:close/>
                  <a:moveTo>
                    <a:pt x="6902298" y="1148893"/>
                  </a:moveTo>
                  <a:lnTo>
                    <a:pt x="6900672" y="1136701"/>
                  </a:lnTo>
                  <a:lnTo>
                    <a:pt x="6895795" y="1093216"/>
                  </a:lnTo>
                  <a:lnTo>
                    <a:pt x="6893357" y="1064768"/>
                  </a:lnTo>
                  <a:cubicBezTo>
                    <a:pt x="6892544" y="1055014"/>
                    <a:pt x="6891731" y="1045261"/>
                    <a:pt x="6891325" y="1035507"/>
                  </a:cubicBezTo>
                  <a:cubicBezTo>
                    <a:pt x="6891325" y="1032256"/>
                    <a:pt x="6890919" y="1029005"/>
                    <a:pt x="6890919" y="1026160"/>
                  </a:cubicBezTo>
                  <a:lnTo>
                    <a:pt x="6927495" y="1024128"/>
                  </a:lnTo>
                  <a:cubicBezTo>
                    <a:pt x="6927495" y="1027379"/>
                    <a:pt x="6927901" y="1030630"/>
                    <a:pt x="6927901" y="1033882"/>
                  </a:cubicBezTo>
                  <a:cubicBezTo>
                    <a:pt x="6928307" y="1043229"/>
                    <a:pt x="6928714" y="1052576"/>
                    <a:pt x="6929933" y="1061517"/>
                  </a:cubicBezTo>
                  <a:lnTo>
                    <a:pt x="6932371" y="1089965"/>
                  </a:lnTo>
                  <a:lnTo>
                    <a:pt x="6937248" y="1132230"/>
                  </a:lnTo>
                  <a:lnTo>
                    <a:pt x="6938874" y="1144016"/>
                  </a:lnTo>
                  <a:lnTo>
                    <a:pt x="6902298" y="1148893"/>
                  </a:lnTo>
                  <a:close/>
                  <a:moveTo>
                    <a:pt x="10726115" y="1125322"/>
                  </a:moveTo>
                  <a:lnTo>
                    <a:pt x="10689539" y="1124915"/>
                  </a:lnTo>
                  <a:lnTo>
                    <a:pt x="10689539" y="1116787"/>
                  </a:lnTo>
                  <a:cubicBezTo>
                    <a:pt x="10689946" y="1077366"/>
                    <a:pt x="10691978" y="1038758"/>
                    <a:pt x="10696042" y="1001370"/>
                  </a:cubicBezTo>
                  <a:lnTo>
                    <a:pt x="10732211" y="1005027"/>
                  </a:lnTo>
                  <a:cubicBezTo>
                    <a:pt x="10728554" y="1041197"/>
                    <a:pt x="10726522" y="1078992"/>
                    <a:pt x="10726115" y="1117194"/>
                  </a:cubicBezTo>
                  <a:lnTo>
                    <a:pt x="10726115" y="1125322"/>
                  </a:lnTo>
                  <a:close/>
                  <a:moveTo>
                    <a:pt x="9098890" y="1109066"/>
                  </a:moveTo>
                  <a:lnTo>
                    <a:pt x="9062314" y="1107034"/>
                  </a:lnTo>
                  <a:cubicBezTo>
                    <a:pt x="9062314" y="1103376"/>
                    <a:pt x="9062720" y="1100125"/>
                    <a:pt x="9062720" y="1096467"/>
                  </a:cubicBezTo>
                  <a:lnTo>
                    <a:pt x="9063127" y="1086714"/>
                  </a:lnTo>
                  <a:cubicBezTo>
                    <a:pt x="9063532" y="1075334"/>
                    <a:pt x="9063532" y="1063549"/>
                    <a:pt x="9063532" y="1052170"/>
                  </a:cubicBezTo>
                  <a:cubicBezTo>
                    <a:pt x="9063532" y="1048106"/>
                    <a:pt x="9063532" y="1044042"/>
                    <a:pt x="9063532" y="1039571"/>
                  </a:cubicBezTo>
                  <a:lnTo>
                    <a:pt x="9063532" y="1039165"/>
                  </a:lnTo>
                  <a:lnTo>
                    <a:pt x="9063532" y="1036320"/>
                  </a:lnTo>
                  <a:cubicBezTo>
                    <a:pt x="9063532" y="1023722"/>
                    <a:pt x="9063127" y="1010310"/>
                    <a:pt x="9062314" y="997712"/>
                  </a:cubicBezTo>
                  <a:cubicBezTo>
                    <a:pt x="9062314" y="994054"/>
                    <a:pt x="9061907" y="989990"/>
                    <a:pt x="9061907" y="986333"/>
                  </a:cubicBezTo>
                  <a:lnTo>
                    <a:pt x="9098483" y="984707"/>
                  </a:lnTo>
                  <a:cubicBezTo>
                    <a:pt x="9098483" y="988365"/>
                    <a:pt x="9098890" y="992429"/>
                    <a:pt x="9098890" y="996086"/>
                  </a:cubicBezTo>
                  <a:cubicBezTo>
                    <a:pt x="9099296" y="1009091"/>
                    <a:pt x="9100108" y="1022909"/>
                    <a:pt x="9100108" y="1036320"/>
                  </a:cubicBezTo>
                  <a:lnTo>
                    <a:pt x="9100108" y="1039165"/>
                  </a:lnTo>
                  <a:cubicBezTo>
                    <a:pt x="9100108" y="1043635"/>
                    <a:pt x="9100108" y="1047699"/>
                    <a:pt x="9100108" y="1052170"/>
                  </a:cubicBezTo>
                  <a:cubicBezTo>
                    <a:pt x="9100108" y="1063955"/>
                    <a:pt x="9099703" y="1076147"/>
                    <a:pt x="9099703" y="1087526"/>
                  </a:cubicBezTo>
                  <a:lnTo>
                    <a:pt x="9099296" y="1097280"/>
                  </a:lnTo>
                  <a:cubicBezTo>
                    <a:pt x="9099296" y="1101344"/>
                    <a:pt x="9099296" y="1105002"/>
                    <a:pt x="9098890" y="1109066"/>
                  </a:cubicBezTo>
                  <a:close/>
                  <a:moveTo>
                    <a:pt x="5256378" y="1070458"/>
                  </a:moveTo>
                  <a:lnTo>
                    <a:pt x="5256378" y="1048918"/>
                  </a:lnTo>
                  <a:lnTo>
                    <a:pt x="5256378" y="1048106"/>
                  </a:lnTo>
                  <a:cubicBezTo>
                    <a:pt x="5256378" y="1042822"/>
                    <a:pt x="5255971" y="1037133"/>
                    <a:pt x="5255971" y="1031443"/>
                  </a:cubicBezTo>
                  <a:cubicBezTo>
                    <a:pt x="5255971" y="1027786"/>
                    <a:pt x="5255565" y="1024534"/>
                    <a:pt x="5255565" y="1020877"/>
                  </a:cubicBezTo>
                  <a:cubicBezTo>
                    <a:pt x="5254346" y="997712"/>
                    <a:pt x="5252314" y="973734"/>
                    <a:pt x="5249469" y="950976"/>
                  </a:cubicBezTo>
                  <a:lnTo>
                    <a:pt x="5285639" y="946099"/>
                  </a:lnTo>
                  <a:cubicBezTo>
                    <a:pt x="5288890" y="970077"/>
                    <a:pt x="5290922" y="994461"/>
                    <a:pt x="5292141" y="1019251"/>
                  </a:cubicBezTo>
                  <a:cubicBezTo>
                    <a:pt x="5292141" y="1022909"/>
                    <a:pt x="5292547" y="1026160"/>
                    <a:pt x="5292547" y="1029411"/>
                  </a:cubicBezTo>
                  <a:cubicBezTo>
                    <a:pt x="5292954" y="1035507"/>
                    <a:pt x="5292954" y="1041603"/>
                    <a:pt x="5292954" y="1048106"/>
                  </a:cubicBezTo>
                  <a:lnTo>
                    <a:pt x="5292954" y="1048918"/>
                  </a:lnTo>
                  <a:lnTo>
                    <a:pt x="5292954" y="1070051"/>
                  </a:lnTo>
                  <a:lnTo>
                    <a:pt x="5256378" y="1070458"/>
                  </a:lnTo>
                  <a:close/>
                  <a:moveTo>
                    <a:pt x="3146349" y="991616"/>
                  </a:moveTo>
                  <a:lnTo>
                    <a:pt x="3110179" y="987146"/>
                  </a:lnTo>
                  <a:lnTo>
                    <a:pt x="3112211" y="971702"/>
                  </a:lnTo>
                  <a:cubicBezTo>
                    <a:pt x="3117088" y="935126"/>
                    <a:pt x="3123590" y="899363"/>
                    <a:pt x="3132125" y="865226"/>
                  </a:cubicBezTo>
                  <a:lnTo>
                    <a:pt x="3167482" y="873760"/>
                  </a:lnTo>
                  <a:cubicBezTo>
                    <a:pt x="3159354" y="906678"/>
                    <a:pt x="3152851" y="941222"/>
                    <a:pt x="3148381" y="976173"/>
                  </a:cubicBezTo>
                  <a:lnTo>
                    <a:pt x="3146349" y="991616"/>
                  </a:lnTo>
                  <a:close/>
                  <a:moveTo>
                    <a:pt x="1104595" y="968858"/>
                  </a:moveTo>
                  <a:cubicBezTo>
                    <a:pt x="1097686" y="950163"/>
                    <a:pt x="1089965" y="931875"/>
                    <a:pt x="1081837" y="914400"/>
                  </a:cubicBezTo>
                  <a:cubicBezTo>
                    <a:pt x="1073302" y="896925"/>
                    <a:pt x="1063955" y="879043"/>
                    <a:pt x="1053795" y="861974"/>
                  </a:cubicBezTo>
                  <a:lnTo>
                    <a:pt x="1085088" y="843280"/>
                  </a:lnTo>
                  <a:cubicBezTo>
                    <a:pt x="1096061" y="861568"/>
                    <a:pt x="1105814" y="880262"/>
                    <a:pt x="1114755" y="898957"/>
                  </a:cubicBezTo>
                  <a:cubicBezTo>
                    <a:pt x="1123696" y="917651"/>
                    <a:pt x="1131418" y="936752"/>
                    <a:pt x="1138733" y="956259"/>
                  </a:cubicBezTo>
                  <a:lnTo>
                    <a:pt x="1104595" y="968858"/>
                  </a:lnTo>
                  <a:close/>
                  <a:moveTo>
                    <a:pt x="6926682" y="903834"/>
                  </a:moveTo>
                  <a:lnTo>
                    <a:pt x="6890106" y="902208"/>
                  </a:lnTo>
                  <a:cubicBezTo>
                    <a:pt x="6890106" y="898144"/>
                    <a:pt x="6890512" y="894080"/>
                    <a:pt x="6890919" y="890016"/>
                  </a:cubicBezTo>
                  <a:cubicBezTo>
                    <a:pt x="6893357" y="852627"/>
                    <a:pt x="6897827" y="815238"/>
                    <a:pt x="6903923" y="778662"/>
                  </a:cubicBezTo>
                  <a:lnTo>
                    <a:pt x="6940093" y="784758"/>
                  </a:lnTo>
                  <a:cubicBezTo>
                    <a:pt x="6933997" y="820115"/>
                    <a:pt x="6929933" y="856285"/>
                    <a:pt x="6927495" y="892048"/>
                  </a:cubicBezTo>
                  <a:cubicBezTo>
                    <a:pt x="6927088" y="896112"/>
                    <a:pt x="6927088" y="900176"/>
                    <a:pt x="6926682" y="903834"/>
                  </a:cubicBezTo>
                  <a:close/>
                  <a:moveTo>
                    <a:pt x="10751312" y="887171"/>
                  </a:moveTo>
                  <a:lnTo>
                    <a:pt x="10715548" y="879450"/>
                  </a:lnTo>
                  <a:cubicBezTo>
                    <a:pt x="10724490" y="838810"/>
                    <a:pt x="10735868" y="798576"/>
                    <a:pt x="10749280" y="759968"/>
                  </a:cubicBezTo>
                  <a:lnTo>
                    <a:pt x="10783824" y="772160"/>
                  </a:lnTo>
                  <a:cubicBezTo>
                    <a:pt x="10770819" y="809142"/>
                    <a:pt x="10759847" y="847750"/>
                    <a:pt x="10751312" y="887171"/>
                  </a:cubicBezTo>
                  <a:close/>
                  <a:moveTo>
                    <a:pt x="9048903" y="868070"/>
                  </a:moveTo>
                  <a:lnTo>
                    <a:pt x="9044432" y="843280"/>
                  </a:lnTo>
                  <a:cubicBezTo>
                    <a:pt x="9043619" y="837590"/>
                    <a:pt x="9041994" y="831901"/>
                    <a:pt x="9040775" y="825805"/>
                  </a:cubicBezTo>
                  <a:cubicBezTo>
                    <a:pt x="9039962" y="822554"/>
                    <a:pt x="9039148" y="818896"/>
                    <a:pt x="9038336" y="815645"/>
                  </a:cubicBezTo>
                  <a:cubicBezTo>
                    <a:pt x="9033052" y="793293"/>
                    <a:pt x="9027770" y="771347"/>
                    <a:pt x="9021674" y="751027"/>
                  </a:cubicBezTo>
                  <a:lnTo>
                    <a:pt x="9056624" y="740461"/>
                  </a:lnTo>
                  <a:cubicBezTo>
                    <a:pt x="9062720" y="761594"/>
                    <a:pt x="9068816" y="783946"/>
                    <a:pt x="9074099" y="807517"/>
                  </a:cubicBezTo>
                  <a:cubicBezTo>
                    <a:pt x="9074912" y="811174"/>
                    <a:pt x="9075724" y="814426"/>
                    <a:pt x="9076131" y="817677"/>
                  </a:cubicBezTo>
                  <a:cubicBezTo>
                    <a:pt x="9077351" y="823773"/>
                    <a:pt x="9078976" y="830275"/>
                    <a:pt x="9080195" y="836778"/>
                  </a:cubicBezTo>
                  <a:lnTo>
                    <a:pt x="9084666" y="861162"/>
                  </a:lnTo>
                  <a:lnTo>
                    <a:pt x="9048903" y="868070"/>
                  </a:lnTo>
                  <a:close/>
                  <a:moveTo>
                    <a:pt x="5225085" y="834746"/>
                  </a:moveTo>
                  <a:cubicBezTo>
                    <a:pt x="5221834" y="823773"/>
                    <a:pt x="5218176" y="812394"/>
                    <a:pt x="5214519" y="801421"/>
                  </a:cubicBezTo>
                  <a:cubicBezTo>
                    <a:pt x="5205578" y="775005"/>
                    <a:pt x="5195011" y="748589"/>
                    <a:pt x="5183226" y="723392"/>
                  </a:cubicBezTo>
                  <a:lnTo>
                    <a:pt x="5216144" y="707949"/>
                  </a:lnTo>
                  <a:cubicBezTo>
                    <a:pt x="5228743" y="734771"/>
                    <a:pt x="5239715" y="762000"/>
                    <a:pt x="5249063" y="790042"/>
                  </a:cubicBezTo>
                  <a:cubicBezTo>
                    <a:pt x="5253127" y="801421"/>
                    <a:pt x="5256784" y="813206"/>
                    <a:pt x="5260035" y="824586"/>
                  </a:cubicBezTo>
                  <a:lnTo>
                    <a:pt x="5225085" y="834746"/>
                  </a:lnTo>
                  <a:close/>
                  <a:moveTo>
                    <a:pt x="983894" y="766877"/>
                  </a:moveTo>
                  <a:lnTo>
                    <a:pt x="972109" y="753872"/>
                  </a:lnTo>
                  <a:cubicBezTo>
                    <a:pt x="969264" y="750621"/>
                    <a:pt x="966013" y="747370"/>
                    <a:pt x="962762" y="744525"/>
                  </a:cubicBezTo>
                  <a:lnTo>
                    <a:pt x="952602" y="734365"/>
                  </a:lnTo>
                  <a:cubicBezTo>
                    <a:pt x="934314" y="716483"/>
                    <a:pt x="916026" y="700227"/>
                    <a:pt x="897331" y="685597"/>
                  </a:cubicBezTo>
                  <a:lnTo>
                    <a:pt x="920090" y="656742"/>
                  </a:lnTo>
                  <a:cubicBezTo>
                    <a:pt x="939597" y="672186"/>
                    <a:pt x="959104" y="689661"/>
                    <a:pt x="978205" y="708355"/>
                  </a:cubicBezTo>
                  <a:lnTo>
                    <a:pt x="988365" y="718515"/>
                  </a:lnTo>
                  <a:cubicBezTo>
                    <a:pt x="992022" y="722173"/>
                    <a:pt x="995680" y="725830"/>
                    <a:pt x="999338" y="729894"/>
                  </a:cubicBezTo>
                  <a:lnTo>
                    <a:pt x="1010717" y="742493"/>
                  </a:lnTo>
                  <a:lnTo>
                    <a:pt x="983894" y="766877"/>
                  </a:lnTo>
                  <a:close/>
                  <a:moveTo>
                    <a:pt x="3204464" y="760781"/>
                  </a:moveTo>
                  <a:lnTo>
                    <a:pt x="3170733" y="746963"/>
                  </a:lnTo>
                  <a:lnTo>
                    <a:pt x="3171139" y="745744"/>
                  </a:lnTo>
                  <a:cubicBezTo>
                    <a:pt x="3186582" y="707542"/>
                    <a:pt x="3205277" y="670154"/>
                    <a:pt x="3225597" y="635203"/>
                  </a:cubicBezTo>
                  <a:lnTo>
                    <a:pt x="3257296" y="653898"/>
                  </a:lnTo>
                  <a:cubicBezTo>
                    <a:pt x="3237382" y="687629"/>
                    <a:pt x="3219907" y="722986"/>
                    <a:pt x="3205277" y="759562"/>
                  </a:cubicBezTo>
                  <a:lnTo>
                    <a:pt x="3204464" y="760781"/>
                  </a:lnTo>
                  <a:close/>
                  <a:moveTo>
                    <a:pt x="6967728" y="668934"/>
                  </a:moveTo>
                  <a:lnTo>
                    <a:pt x="6932778" y="657962"/>
                  </a:lnTo>
                  <a:cubicBezTo>
                    <a:pt x="6944970" y="618947"/>
                    <a:pt x="6958381" y="583590"/>
                    <a:pt x="6973418" y="551078"/>
                  </a:cubicBezTo>
                  <a:cubicBezTo>
                    <a:pt x="6974637" y="548234"/>
                    <a:pt x="6976263" y="544982"/>
                    <a:pt x="6977482" y="542138"/>
                  </a:cubicBezTo>
                  <a:lnTo>
                    <a:pt x="7010400" y="557987"/>
                  </a:lnTo>
                  <a:cubicBezTo>
                    <a:pt x="7009181" y="560832"/>
                    <a:pt x="7007555" y="563677"/>
                    <a:pt x="7006336" y="566522"/>
                  </a:cubicBezTo>
                  <a:cubicBezTo>
                    <a:pt x="6992112" y="597814"/>
                    <a:pt x="6979107" y="631139"/>
                    <a:pt x="6967728" y="668934"/>
                  </a:cubicBezTo>
                  <a:close/>
                  <a:moveTo>
                    <a:pt x="10830560" y="662432"/>
                  </a:moveTo>
                  <a:lnTo>
                    <a:pt x="10798455" y="644957"/>
                  </a:lnTo>
                  <a:lnTo>
                    <a:pt x="10815523" y="612851"/>
                  </a:lnTo>
                  <a:cubicBezTo>
                    <a:pt x="10817555" y="608787"/>
                    <a:pt x="10819994" y="605130"/>
                    <a:pt x="10822026" y="601472"/>
                  </a:cubicBezTo>
                  <a:lnTo>
                    <a:pt x="10830967" y="586842"/>
                  </a:lnTo>
                  <a:cubicBezTo>
                    <a:pt x="10832592" y="583997"/>
                    <a:pt x="10834624" y="581152"/>
                    <a:pt x="10836250" y="578307"/>
                  </a:cubicBezTo>
                  <a:cubicBezTo>
                    <a:pt x="10839500" y="573024"/>
                    <a:pt x="10842752" y="567334"/>
                    <a:pt x="10846410" y="562051"/>
                  </a:cubicBezTo>
                  <a:cubicBezTo>
                    <a:pt x="10851692" y="553923"/>
                    <a:pt x="10856976" y="546202"/>
                    <a:pt x="10862666" y="538480"/>
                  </a:cubicBezTo>
                  <a:lnTo>
                    <a:pt x="10892739" y="559613"/>
                  </a:lnTo>
                  <a:cubicBezTo>
                    <a:pt x="10887456" y="567334"/>
                    <a:pt x="10882172" y="574650"/>
                    <a:pt x="10876890" y="582371"/>
                  </a:cubicBezTo>
                  <a:cubicBezTo>
                    <a:pt x="10873639" y="587248"/>
                    <a:pt x="10870794" y="592125"/>
                    <a:pt x="10867543" y="597408"/>
                  </a:cubicBezTo>
                  <a:cubicBezTo>
                    <a:pt x="10865916" y="600253"/>
                    <a:pt x="10863884" y="603504"/>
                    <a:pt x="10862259" y="606349"/>
                  </a:cubicBezTo>
                  <a:lnTo>
                    <a:pt x="10853319" y="620573"/>
                  </a:lnTo>
                  <a:cubicBezTo>
                    <a:pt x="10851287" y="623824"/>
                    <a:pt x="10849660" y="626669"/>
                    <a:pt x="10848035" y="629514"/>
                  </a:cubicBezTo>
                  <a:lnTo>
                    <a:pt x="10848035" y="629920"/>
                  </a:lnTo>
                  <a:lnTo>
                    <a:pt x="10830560" y="662432"/>
                  </a:lnTo>
                  <a:close/>
                  <a:moveTo>
                    <a:pt x="8980220" y="639674"/>
                  </a:moveTo>
                  <a:cubicBezTo>
                    <a:pt x="8963964" y="602691"/>
                    <a:pt x="8945271" y="566928"/>
                    <a:pt x="8924544" y="534010"/>
                  </a:cubicBezTo>
                  <a:lnTo>
                    <a:pt x="8955836" y="514909"/>
                  </a:lnTo>
                  <a:cubicBezTo>
                    <a:pt x="8976970" y="549453"/>
                    <a:pt x="8996476" y="586435"/>
                    <a:pt x="9013546" y="625043"/>
                  </a:cubicBezTo>
                  <a:lnTo>
                    <a:pt x="8980220" y="639674"/>
                  </a:lnTo>
                  <a:close/>
                  <a:moveTo>
                    <a:pt x="5124298" y="620166"/>
                  </a:moveTo>
                  <a:cubicBezTo>
                    <a:pt x="5120640" y="614477"/>
                    <a:pt x="5116576" y="608787"/>
                    <a:pt x="5112512" y="603098"/>
                  </a:cubicBezTo>
                  <a:cubicBezTo>
                    <a:pt x="5093818" y="576682"/>
                    <a:pt x="5072685" y="551078"/>
                    <a:pt x="5050333" y="526694"/>
                  </a:cubicBezTo>
                  <a:lnTo>
                    <a:pt x="5077155" y="501904"/>
                  </a:lnTo>
                  <a:cubicBezTo>
                    <a:pt x="5100727" y="527507"/>
                    <a:pt x="5122266" y="554330"/>
                    <a:pt x="5142179" y="581558"/>
                  </a:cubicBezTo>
                  <a:cubicBezTo>
                    <a:pt x="5146243" y="587248"/>
                    <a:pt x="5150307" y="593344"/>
                    <a:pt x="5154371" y="599440"/>
                  </a:cubicBezTo>
                  <a:lnTo>
                    <a:pt x="5124298" y="620166"/>
                  </a:lnTo>
                  <a:close/>
                  <a:moveTo>
                    <a:pt x="798576" y="619354"/>
                  </a:moveTo>
                  <a:lnTo>
                    <a:pt x="783946" y="610819"/>
                  </a:lnTo>
                  <a:lnTo>
                    <a:pt x="746557" y="591312"/>
                  </a:lnTo>
                  <a:lnTo>
                    <a:pt x="720954" y="579526"/>
                  </a:lnTo>
                  <a:cubicBezTo>
                    <a:pt x="710794" y="574650"/>
                    <a:pt x="701040" y="570586"/>
                    <a:pt x="691693" y="566928"/>
                  </a:cubicBezTo>
                  <a:lnTo>
                    <a:pt x="705510" y="533197"/>
                  </a:lnTo>
                  <a:cubicBezTo>
                    <a:pt x="715264" y="537261"/>
                    <a:pt x="726237" y="541731"/>
                    <a:pt x="736803" y="546608"/>
                  </a:cubicBezTo>
                  <a:lnTo>
                    <a:pt x="763219" y="558800"/>
                  </a:lnTo>
                  <a:lnTo>
                    <a:pt x="802234" y="578714"/>
                  </a:lnTo>
                  <a:lnTo>
                    <a:pt x="817270" y="587248"/>
                  </a:lnTo>
                  <a:lnTo>
                    <a:pt x="798576" y="619354"/>
                  </a:lnTo>
                  <a:close/>
                  <a:moveTo>
                    <a:pt x="3324758" y="555955"/>
                  </a:moveTo>
                  <a:lnTo>
                    <a:pt x="3296310" y="532790"/>
                  </a:lnTo>
                  <a:cubicBezTo>
                    <a:pt x="3321914" y="501091"/>
                    <a:pt x="3350768" y="470611"/>
                    <a:pt x="3381654" y="442163"/>
                  </a:cubicBezTo>
                  <a:lnTo>
                    <a:pt x="3406445" y="468986"/>
                  </a:lnTo>
                  <a:cubicBezTo>
                    <a:pt x="3377184" y="496621"/>
                    <a:pt x="3349549" y="525882"/>
                    <a:pt x="3324758" y="555955"/>
                  </a:cubicBezTo>
                  <a:close/>
                  <a:moveTo>
                    <a:pt x="578307" y="526288"/>
                  </a:moveTo>
                  <a:cubicBezTo>
                    <a:pt x="541731" y="515315"/>
                    <a:pt x="503530" y="505562"/>
                    <a:pt x="461670" y="496621"/>
                  </a:cubicBezTo>
                  <a:lnTo>
                    <a:pt x="469392" y="460858"/>
                  </a:lnTo>
                  <a:cubicBezTo>
                    <a:pt x="512064" y="470205"/>
                    <a:pt x="551078" y="479958"/>
                    <a:pt x="588874" y="491338"/>
                  </a:cubicBezTo>
                  <a:lnTo>
                    <a:pt x="578307" y="526288"/>
                  </a:lnTo>
                  <a:close/>
                  <a:moveTo>
                    <a:pt x="343002" y="475488"/>
                  </a:moveTo>
                  <a:cubicBezTo>
                    <a:pt x="304800" y="469798"/>
                    <a:pt x="264160" y="465328"/>
                    <a:pt x="223114" y="461670"/>
                  </a:cubicBezTo>
                  <a:lnTo>
                    <a:pt x="226365" y="425094"/>
                  </a:lnTo>
                  <a:cubicBezTo>
                    <a:pt x="268224" y="428752"/>
                    <a:pt x="309270" y="433629"/>
                    <a:pt x="348285" y="439318"/>
                  </a:cubicBezTo>
                  <a:lnTo>
                    <a:pt x="343002" y="475488"/>
                  </a:lnTo>
                  <a:close/>
                  <a:moveTo>
                    <a:pt x="10966704" y="466954"/>
                  </a:moveTo>
                  <a:lnTo>
                    <a:pt x="10940288" y="441757"/>
                  </a:lnTo>
                  <a:lnTo>
                    <a:pt x="10965891" y="414528"/>
                  </a:lnTo>
                  <a:lnTo>
                    <a:pt x="10996778" y="384861"/>
                  </a:lnTo>
                  <a:cubicBezTo>
                    <a:pt x="11001655" y="380390"/>
                    <a:pt x="11006531" y="375920"/>
                    <a:pt x="11011408" y="371856"/>
                  </a:cubicBezTo>
                  <a:cubicBezTo>
                    <a:pt x="11013847" y="369824"/>
                    <a:pt x="11016284" y="367386"/>
                    <a:pt x="11019130" y="365354"/>
                  </a:cubicBezTo>
                  <a:cubicBezTo>
                    <a:pt x="11021568" y="363322"/>
                    <a:pt x="11024007" y="361290"/>
                    <a:pt x="11026444" y="359258"/>
                  </a:cubicBezTo>
                  <a:lnTo>
                    <a:pt x="11029696" y="356413"/>
                  </a:lnTo>
                  <a:lnTo>
                    <a:pt x="11053674" y="384048"/>
                  </a:lnTo>
                  <a:lnTo>
                    <a:pt x="11050423" y="386893"/>
                  </a:lnTo>
                  <a:cubicBezTo>
                    <a:pt x="11047984" y="388925"/>
                    <a:pt x="11045546" y="391363"/>
                    <a:pt x="11043107" y="393395"/>
                  </a:cubicBezTo>
                  <a:cubicBezTo>
                    <a:pt x="11040668" y="395427"/>
                    <a:pt x="11038231" y="397866"/>
                    <a:pt x="11035386" y="399898"/>
                  </a:cubicBezTo>
                  <a:cubicBezTo>
                    <a:pt x="11030915" y="403962"/>
                    <a:pt x="11026444" y="407619"/>
                    <a:pt x="11021975" y="411683"/>
                  </a:cubicBezTo>
                  <a:lnTo>
                    <a:pt x="10991495" y="440944"/>
                  </a:lnTo>
                  <a:lnTo>
                    <a:pt x="10966704" y="466954"/>
                  </a:lnTo>
                  <a:close/>
                  <a:moveTo>
                    <a:pt x="7068922" y="453949"/>
                  </a:moveTo>
                  <a:lnTo>
                    <a:pt x="7038442" y="433629"/>
                  </a:lnTo>
                  <a:cubicBezTo>
                    <a:pt x="7056730" y="405994"/>
                    <a:pt x="7077050" y="379171"/>
                    <a:pt x="7098183" y="353974"/>
                  </a:cubicBezTo>
                  <a:cubicBezTo>
                    <a:pt x="7103466" y="347878"/>
                    <a:pt x="7108749" y="341376"/>
                    <a:pt x="7114439" y="335280"/>
                  </a:cubicBezTo>
                  <a:lnTo>
                    <a:pt x="7141667" y="359664"/>
                  </a:lnTo>
                  <a:cubicBezTo>
                    <a:pt x="7136384" y="365354"/>
                    <a:pt x="7131101" y="371450"/>
                    <a:pt x="7126224" y="377546"/>
                  </a:cubicBezTo>
                  <a:cubicBezTo>
                    <a:pt x="7105904" y="401523"/>
                    <a:pt x="7086803" y="427533"/>
                    <a:pt x="7068922" y="453949"/>
                  </a:cubicBezTo>
                  <a:close/>
                  <a:moveTo>
                    <a:pt x="102413" y="453542"/>
                  </a:moveTo>
                  <a:cubicBezTo>
                    <a:pt x="69494" y="451917"/>
                    <a:pt x="36170" y="451104"/>
                    <a:pt x="0" y="450698"/>
                  </a:cubicBezTo>
                  <a:lnTo>
                    <a:pt x="406" y="414122"/>
                  </a:lnTo>
                  <a:cubicBezTo>
                    <a:pt x="36982" y="414528"/>
                    <a:pt x="70714" y="415747"/>
                    <a:pt x="104038" y="416966"/>
                  </a:cubicBezTo>
                  <a:lnTo>
                    <a:pt x="102413" y="453542"/>
                  </a:lnTo>
                  <a:close/>
                  <a:moveTo>
                    <a:pt x="4963363" y="445008"/>
                  </a:moveTo>
                  <a:cubicBezTo>
                    <a:pt x="4961738" y="443789"/>
                    <a:pt x="4960112" y="442163"/>
                    <a:pt x="4958080" y="440944"/>
                  </a:cubicBezTo>
                  <a:cubicBezTo>
                    <a:pt x="4929226" y="417779"/>
                    <a:pt x="4898339" y="395834"/>
                    <a:pt x="4866234" y="375107"/>
                  </a:cubicBezTo>
                  <a:lnTo>
                    <a:pt x="4885741" y="344221"/>
                  </a:lnTo>
                  <a:cubicBezTo>
                    <a:pt x="4919066" y="365354"/>
                    <a:pt x="4951171" y="388112"/>
                    <a:pt x="4981245" y="412496"/>
                  </a:cubicBezTo>
                  <a:cubicBezTo>
                    <a:pt x="4982871" y="413715"/>
                    <a:pt x="4984903" y="415341"/>
                    <a:pt x="4986528" y="416966"/>
                  </a:cubicBezTo>
                  <a:lnTo>
                    <a:pt x="4963363" y="445008"/>
                  </a:lnTo>
                  <a:close/>
                  <a:moveTo>
                    <a:pt x="8855456" y="436474"/>
                  </a:moveTo>
                  <a:cubicBezTo>
                    <a:pt x="8830259" y="405587"/>
                    <a:pt x="8803031" y="375920"/>
                    <a:pt x="8774583" y="348691"/>
                  </a:cubicBezTo>
                  <a:lnTo>
                    <a:pt x="8799779" y="322275"/>
                  </a:lnTo>
                  <a:cubicBezTo>
                    <a:pt x="8829447" y="350723"/>
                    <a:pt x="8857895" y="381203"/>
                    <a:pt x="8883904" y="413715"/>
                  </a:cubicBezTo>
                  <a:lnTo>
                    <a:pt x="8855456" y="436474"/>
                  </a:lnTo>
                  <a:close/>
                  <a:moveTo>
                    <a:pt x="3499510" y="394208"/>
                  </a:moveTo>
                  <a:lnTo>
                    <a:pt x="3478378" y="364134"/>
                  </a:lnTo>
                  <a:cubicBezTo>
                    <a:pt x="3511702" y="340563"/>
                    <a:pt x="3547059" y="318618"/>
                    <a:pt x="3584042" y="299110"/>
                  </a:cubicBezTo>
                  <a:lnTo>
                    <a:pt x="3601110" y="331216"/>
                  </a:lnTo>
                  <a:cubicBezTo>
                    <a:pt x="3565754" y="350723"/>
                    <a:pt x="3531616" y="371856"/>
                    <a:pt x="3499510" y="394208"/>
                  </a:cubicBezTo>
                  <a:close/>
                  <a:moveTo>
                    <a:pt x="4761789" y="317398"/>
                  </a:moveTo>
                  <a:cubicBezTo>
                    <a:pt x="4726432" y="300330"/>
                    <a:pt x="4689043" y="284480"/>
                    <a:pt x="4651248" y="270662"/>
                  </a:cubicBezTo>
                  <a:lnTo>
                    <a:pt x="4663847" y="236118"/>
                  </a:lnTo>
                  <a:cubicBezTo>
                    <a:pt x="4702861" y="250342"/>
                    <a:pt x="4741063" y="266598"/>
                    <a:pt x="4777639" y="284074"/>
                  </a:cubicBezTo>
                  <a:lnTo>
                    <a:pt x="4761789" y="317398"/>
                  </a:lnTo>
                  <a:close/>
                  <a:moveTo>
                    <a:pt x="11148364" y="311709"/>
                  </a:moveTo>
                  <a:lnTo>
                    <a:pt x="11128044" y="281229"/>
                  </a:lnTo>
                  <a:lnTo>
                    <a:pt x="11146739" y="268630"/>
                  </a:lnTo>
                  <a:lnTo>
                    <a:pt x="11183315" y="245872"/>
                  </a:lnTo>
                  <a:cubicBezTo>
                    <a:pt x="11189004" y="242621"/>
                    <a:pt x="11194695" y="239370"/>
                    <a:pt x="11199978" y="236118"/>
                  </a:cubicBezTo>
                  <a:cubicBezTo>
                    <a:pt x="11202823" y="234493"/>
                    <a:pt x="11205667" y="232867"/>
                    <a:pt x="11208512" y="231242"/>
                  </a:cubicBezTo>
                  <a:cubicBezTo>
                    <a:pt x="11211356" y="229616"/>
                    <a:pt x="11213795" y="228397"/>
                    <a:pt x="11216234" y="226771"/>
                  </a:cubicBezTo>
                  <a:cubicBezTo>
                    <a:pt x="11221923" y="223520"/>
                    <a:pt x="11228019" y="219862"/>
                    <a:pt x="11234115" y="217018"/>
                  </a:cubicBezTo>
                  <a:lnTo>
                    <a:pt x="11250778" y="249530"/>
                  </a:lnTo>
                  <a:cubicBezTo>
                    <a:pt x="11245495" y="252374"/>
                    <a:pt x="11240211" y="255219"/>
                    <a:pt x="11234522" y="258470"/>
                  </a:cubicBezTo>
                  <a:cubicBezTo>
                    <a:pt x="11232083" y="260096"/>
                    <a:pt x="11229239" y="261315"/>
                    <a:pt x="11226800" y="262941"/>
                  </a:cubicBezTo>
                  <a:cubicBezTo>
                    <a:pt x="11223955" y="264566"/>
                    <a:pt x="11221111" y="266192"/>
                    <a:pt x="11217859" y="267818"/>
                  </a:cubicBezTo>
                  <a:cubicBezTo>
                    <a:pt x="11212576" y="270662"/>
                    <a:pt x="11207292" y="273914"/>
                    <a:pt x="11202416" y="276758"/>
                  </a:cubicBezTo>
                  <a:lnTo>
                    <a:pt x="11166247" y="299110"/>
                  </a:lnTo>
                  <a:lnTo>
                    <a:pt x="11148364" y="311709"/>
                  </a:lnTo>
                  <a:close/>
                  <a:moveTo>
                    <a:pt x="3710026" y="281229"/>
                  </a:moveTo>
                  <a:lnTo>
                    <a:pt x="3696614" y="247091"/>
                  </a:lnTo>
                  <a:cubicBezTo>
                    <a:pt x="3734410" y="232054"/>
                    <a:pt x="3773424" y="218643"/>
                    <a:pt x="3813658" y="207264"/>
                  </a:cubicBezTo>
                  <a:lnTo>
                    <a:pt x="3823818" y="242621"/>
                  </a:lnTo>
                  <a:cubicBezTo>
                    <a:pt x="3784397" y="253594"/>
                    <a:pt x="3746602" y="266598"/>
                    <a:pt x="3710026" y="281229"/>
                  </a:cubicBezTo>
                  <a:close/>
                  <a:moveTo>
                    <a:pt x="7227824" y="276758"/>
                  </a:moveTo>
                  <a:lnTo>
                    <a:pt x="7204253" y="248717"/>
                  </a:lnTo>
                  <a:cubicBezTo>
                    <a:pt x="7225792" y="230835"/>
                    <a:pt x="7248144" y="213360"/>
                    <a:pt x="7271715" y="197104"/>
                  </a:cubicBezTo>
                  <a:cubicBezTo>
                    <a:pt x="7282282" y="189789"/>
                    <a:pt x="7293255" y="182474"/>
                    <a:pt x="7304634" y="175158"/>
                  </a:cubicBezTo>
                  <a:lnTo>
                    <a:pt x="7324141" y="206045"/>
                  </a:lnTo>
                  <a:cubicBezTo>
                    <a:pt x="7313575" y="212954"/>
                    <a:pt x="7303008" y="219862"/>
                    <a:pt x="7292442" y="227178"/>
                  </a:cubicBezTo>
                  <a:cubicBezTo>
                    <a:pt x="7270090" y="243027"/>
                    <a:pt x="7248144" y="259690"/>
                    <a:pt x="7227824" y="276758"/>
                  </a:cubicBezTo>
                  <a:close/>
                  <a:moveTo>
                    <a:pt x="8683143" y="271475"/>
                  </a:moveTo>
                  <a:cubicBezTo>
                    <a:pt x="8651443" y="247904"/>
                    <a:pt x="8618119" y="225552"/>
                    <a:pt x="8583575" y="205232"/>
                  </a:cubicBezTo>
                  <a:lnTo>
                    <a:pt x="8602268" y="173533"/>
                  </a:lnTo>
                  <a:cubicBezTo>
                    <a:pt x="8638032" y="194666"/>
                    <a:pt x="8672576" y="217424"/>
                    <a:pt x="8705495" y="242214"/>
                  </a:cubicBezTo>
                  <a:lnTo>
                    <a:pt x="8683143" y="271475"/>
                  </a:lnTo>
                  <a:close/>
                  <a:moveTo>
                    <a:pt x="4536643" y="235306"/>
                  </a:moveTo>
                  <a:cubicBezTo>
                    <a:pt x="4498035" y="225552"/>
                    <a:pt x="4458615" y="217018"/>
                    <a:pt x="4419194" y="210515"/>
                  </a:cubicBezTo>
                  <a:lnTo>
                    <a:pt x="4425290" y="174346"/>
                  </a:lnTo>
                  <a:cubicBezTo>
                    <a:pt x="4465930" y="180848"/>
                    <a:pt x="4506570" y="189789"/>
                    <a:pt x="4545991" y="199949"/>
                  </a:cubicBezTo>
                  <a:lnTo>
                    <a:pt x="4536643" y="235306"/>
                  </a:lnTo>
                  <a:close/>
                  <a:moveTo>
                    <a:pt x="3940454" y="214986"/>
                  </a:moveTo>
                  <a:lnTo>
                    <a:pt x="3933952" y="179222"/>
                  </a:lnTo>
                  <a:cubicBezTo>
                    <a:pt x="3973779" y="171907"/>
                    <a:pt x="4014826" y="166218"/>
                    <a:pt x="4056278" y="162154"/>
                  </a:cubicBezTo>
                  <a:lnTo>
                    <a:pt x="4059936" y="198730"/>
                  </a:lnTo>
                  <a:cubicBezTo>
                    <a:pt x="4019296" y="202387"/>
                    <a:pt x="3979062" y="207670"/>
                    <a:pt x="3940454" y="214986"/>
                  </a:cubicBezTo>
                  <a:close/>
                  <a:moveTo>
                    <a:pt x="11359287" y="197104"/>
                  </a:moveTo>
                  <a:lnTo>
                    <a:pt x="11344656" y="163373"/>
                  </a:lnTo>
                  <a:cubicBezTo>
                    <a:pt x="11361724" y="156058"/>
                    <a:pt x="11378794" y="149149"/>
                    <a:pt x="11391392" y="143866"/>
                  </a:cubicBezTo>
                  <a:lnTo>
                    <a:pt x="11391799" y="143866"/>
                  </a:lnTo>
                  <a:lnTo>
                    <a:pt x="11432439" y="128422"/>
                  </a:lnTo>
                  <a:lnTo>
                    <a:pt x="11459260" y="119075"/>
                  </a:lnTo>
                  <a:lnTo>
                    <a:pt x="11471452" y="153619"/>
                  </a:lnTo>
                  <a:lnTo>
                    <a:pt x="11445036" y="162966"/>
                  </a:lnTo>
                  <a:lnTo>
                    <a:pt x="11405210" y="178003"/>
                  </a:lnTo>
                  <a:cubicBezTo>
                    <a:pt x="11392611" y="182880"/>
                    <a:pt x="11375948" y="189789"/>
                    <a:pt x="11359287" y="197104"/>
                  </a:cubicBezTo>
                  <a:close/>
                  <a:moveTo>
                    <a:pt x="4299712" y="196291"/>
                  </a:moveTo>
                  <a:cubicBezTo>
                    <a:pt x="4259885" y="193446"/>
                    <a:pt x="4219651" y="191821"/>
                    <a:pt x="4179418" y="192227"/>
                  </a:cubicBezTo>
                  <a:lnTo>
                    <a:pt x="4179011" y="155651"/>
                  </a:lnTo>
                  <a:cubicBezTo>
                    <a:pt x="4220058" y="155245"/>
                    <a:pt x="4261511" y="156870"/>
                    <a:pt x="4302151" y="159715"/>
                  </a:cubicBezTo>
                  <a:lnTo>
                    <a:pt x="4299712" y="196291"/>
                  </a:lnTo>
                  <a:close/>
                  <a:moveTo>
                    <a:pt x="8477098" y="149962"/>
                  </a:moveTo>
                  <a:cubicBezTo>
                    <a:pt x="8444179" y="134925"/>
                    <a:pt x="8410448" y="121514"/>
                    <a:pt x="8375904" y="109322"/>
                  </a:cubicBezTo>
                  <a:cubicBezTo>
                    <a:pt x="8372653" y="108102"/>
                    <a:pt x="8368995" y="106883"/>
                    <a:pt x="8365744" y="105664"/>
                  </a:cubicBezTo>
                  <a:lnTo>
                    <a:pt x="8377530" y="71120"/>
                  </a:lnTo>
                  <a:cubicBezTo>
                    <a:pt x="8381187" y="72339"/>
                    <a:pt x="8384439" y="73558"/>
                    <a:pt x="8388096" y="74778"/>
                  </a:cubicBezTo>
                  <a:cubicBezTo>
                    <a:pt x="8423452" y="87376"/>
                    <a:pt x="8458810" y="101194"/>
                    <a:pt x="8492540" y="116637"/>
                  </a:cubicBezTo>
                  <a:lnTo>
                    <a:pt x="8477098" y="149962"/>
                  </a:lnTo>
                  <a:close/>
                  <a:moveTo>
                    <a:pt x="7428586" y="148336"/>
                  </a:moveTo>
                  <a:lnTo>
                    <a:pt x="7412736" y="115418"/>
                  </a:lnTo>
                  <a:cubicBezTo>
                    <a:pt x="7433463" y="105258"/>
                    <a:pt x="7455408" y="95910"/>
                    <a:pt x="7476947" y="87376"/>
                  </a:cubicBezTo>
                  <a:cubicBezTo>
                    <a:pt x="7493610" y="80874"/>
                    <a:pt x="7510272" y="74371"/>
                    <a:pt x="7527341" y="68682"/>
                  </a:cubicBezTo>
                  <a:lnTo>
                    <a:pt x="7539127" y="103226"/>
                  </a:lnTo>
                  <a:cubicBezTo>
                    <a:pt x="7522464" y="108915"/>
                    <a:pt x="7506208" y="115011"/>
                    <a:pt x="7490359" y="121514"/>
                  </a:cubicBezTo>
                  <a:cubicBezTo>
                    <a:pt x="7469632" y="129642"/>
                    <a:pt x="7448906" y="138582"/>
                    <a:pt x="7428586" y="148336"/>
                  </a:cubicBezTo>
                  <a:close/>
                  <a:moveTo>
                    <a:pt x="11586464" y="117043"/>
                  </a:moveTo>
                  <a:lnTo>
                    <a:pt x="11576711" y="81686"/>
                  </a:lnTo>
                  <a:lnTo>
                    <a:pt x="11597843" y="75997"/>
                  </a:lnTo>
                  <a:lnTo>
                    <a:pt x="11612067" y="72339"/>
                  </a:lnTo>
                  <a:cubicBezTo>
                    <a:pt x="11637264" y="65837"/>
                    <a:pt x="11663680" y="59334"/>
                    <a:pt x="11696192" y="52426"/>
                  </a:cubicBezTo>
                  <a:lnTo>
                    <a:pt x="11703914" y="88189"/>
                  </a:lnTo>
                  <a:cubicBezTo>
                    <a:pt x="11672215" y="95098"/>
                    <a:pt x="11645799" y="101194"/>
                    <a:pt x="11621415" y="107696"/>
                  </a:cubicBezTo>
                  <a:lnTo>
                    <a:pt x="11607191" y="111354"/>
                  </a:lnTo>
                  <a:lnTo>
                    <a:pt x="11586464" y="117043"/>
                  </a:lnTo>
                  <a:close/>
                  <a:moveTo>
                    <a:pt x="8249920" y="72746"/>
                  </a:moveTo>
                  <a:cubicBezTo>
                    <a:pt x="8219440" y="65430"/>
                    <a:pt x="8188147" y="59334"/>
                    <a:pt x="8156855" y="54051"/>
                  </a:cubicBezTo>
                  <a:cubicBezTo>
                    <a:pt x="8148727" y="52832"/>
                    <a:pt x="8140192" y="51613"/>
                    <a:pt x="8132064" y="50394"/>
                  </a:cubicBezTo>
                  <a:lnTo>
                    <a:pt x="8137347" y="14224"/>
                  </a:lnTo>
                  <a:cubicBezTo>
                    <a:pt x="8145882" y="15443"/>
                    <a:pt x="8154416" y="16662"/>
                    <a:pt x="8162951" y="17882"/>
                  </a:cubicBezTo>
                  <a:cubicBezTo>
                    <a:pt x="8195056" y="23165"/>
                    <a:pt x="8227162" y="29667"/>
                    <a:pt x="8258861" y="36982"/>
                  </a:cubicBezTo>
                  <a:lnTo>
                    <a:pt x="8249920" y="72746"/>
                  </a:lnTo>
                  <a:close/>
                  <a:moveTo>
                    <a:pt x="7654544" y="69901"/>
                  </a:moveTo>
                  <a:lnTo>
                    <a:pt x="7646010" y="34138"/>
                  </a:lnTo>
                  <a:cubicBezTo>
                    <a:pt x="7663891" y="30074"/>
                    <a:pt x="7681773" y="26010"/>
                    <a:pt x="7700061" y="22758"/>
                  </a:cubicBezTo>
                  <a:cubicBezTo>
                    <a:pt x="7722413" y="18694"/>
                    <a:pt x="7745171" y="15037"/>
                    <a:pt x="7767523" y="12192"/>
                  </a:cubicBezTo>
                  <a:lnTo>
                    <a:pt x="7772400" y="48362"/>
                  </a:lnTo>
                  <a:cubicBezTo>
                    <a:pt x="7750455" y="51206"/>
                    <a:pt x="7728103" y="54864"/>
                    <a:pt x="7706563" y="58928"/>
                  </a:cubicBezTo>
                  <a:cubicBezTo>
                    <a:pt x="7689495" y="61773"/>
                    <a:pt x="7672019" y="65837"/>
                    <a:pt x="7654544" y="69901"/>
                  </a:cubicBezTo>
                  <a:close/>
                  <a:moveTo>
                    <a:pt x="11822583" y="65837"/>
                  </a:moveTo>
                  <a:lnTo>
                    <a:pt x="11816892" y="29667"/>
                  </a:lnTo>
                  <a:cubicBezTo>
                    <a:pt x="11857127" y="23165"/>
                    <a:pt x="11898172" y="17882"/>
                    <a:pt x="11938407" y="13411"/>
                  </a:cubicBezTo>
                  <a:lnTo>
                    <a:pt x="11942471" y="49581"/>
                  </a:lnTo>
                  <a:cubicBezTo>
                    <a:pt x="11902643" y="54051"/>
                    <a:pt x="11862410" y="59741"/>
                    <a:pt x="11822583" y="65837"/>
                  </a:cubicBezTo>
                  <a:close/>
                  <a:moveTo>
                    <a:pt x="12062764" y="39827"/>
                  </a:moveTo>
                  <a:lnTo>
                    <a:pt x="12060732" y="3251"/>
                  </a:lnTo>
                  <a:cubicBezTo>
                    <a:pt x="12097308" y="1219"/>
                    <a:pt x="12133072" y="0"/>
                    <a:pt x="12166803" y="0"/>
                  </a:cubicBezTo>
                  <a:cubicBezTo>
                    <a:pt x="12172492" y="0"/>
                    <a:pt x="12178183" y="0"/>
                    <a:pt x="12183872" y="0"/>
                  </a:cubicBezTo>
                  <a:lnTo>
                    <a:pt x="12183466" y="36576"/>
                  </a:lnTo>
                  <a:cubicBezTo>
                    <a:pt x="12177776" y="36576"/>
                    <a:pt x="12172492" y="36576"/>
                    <a:pt x="12166803" y="36576"/>
                  </a:cubicBezTo>
                  <a:cubicBezTo>
                    <a:pt x="12133884" y="36982"/>
                    <a:pt x="12098935" y="37795"/>
                    <a:pt x="12062764" y="39827"/>
                  </a:cubicBezTo>
                  <a:close/>
                  <a:moveTo>
                    <a:pt x="8012583" y="38608"/>
                  </a:moveTo>
                  <a:cubicBezTo>
                    <a:pt x="7985760" y="37389"/>
                    <a:pt x="7958531" y="36576"/>
                    <a:pt x="7931709" y="36982"/>
                  </a:cubicBezTo>
                  <a:cubicBezTo>
                    <a:pt x="7918704" y="36982"/>
                    <a:pt x="7905293" y="37389"/>
                    <a:pt x="7892288" y="37795"/>
                  </a:cubicBezTo>
                  <a:lnTo>
                    <a:pt x="7890663" y="1219"/>
                  </a:lnTo>
                  <a:cubicBezTo>
                    <a:pt x="7904074" y="813"/>
                    <a:pt x="7917485" y="406"/>
                    <a:pt x="7931303" y="0"/>
                  </a:cubicBezTo>
                  <a:cubicBezTo>
                    <a:pt x="7934960" y="0"/>
                    <a:pt x="7939024" y="0"/>
                    <a:pt x="7942682" y="0"/>
                  </a:cubicBezTo>
                  <a:cubicBezTo>
                    <a:pt x="7966659" y="0"/>
                    <a:pt x="7990637" y="813"/>
                    <a:pt x="8014208" y="2032"/>
                  </a:cubicBezTo>
                  <a:lnTo>
                    <a:pt x="8012583" y="38608"/>
                  </a:lnTo>
                  <a:close/>
                </a:path>
              </a:pathLst>
            </a:custGeom>
            <a:solidFill>
              <a:schemeClr val="bg2"/>
            </a:solidFill>
            <a:ln w="40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9DF755F-3CCC-F300-1E4D-54D8A928B91F}"/>
              </a:ext>
            </a:extLst>
          </p:cNvPr>
          <p:cNvSpPr txBox="1"/>
          <p:nvPr/>
        </p:nvSpPr>
        <p:spPr>
          <a:xfrm>
            <a:off x="8091487" y="558725"/>
            <a:ext cx="3672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Roadmap Infographic</a:t>
            </a:r>
            <a:endParaRPr lang="en-ID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23183E47-523A-08FB-AEDB-C92D7B595C45}"/>
              </a:ext>
            </a:extLst>
          </p:cNvPr>
          <p:cNvSpPr txBox="1"/>
          <p:nvPr/>
        </p:nvSpPr>
        <p:spPr>
          <a:xfrm>
            <a:off x="1203882" y="1834415"/>
            <a:ext cx="2771775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</a:t>
            </a: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E293511A-FF77-B091-7081-90375B7DB0BC}"/>
              </a:ext>
            </a:extLst>
          </p:cNvPr>
          <p:cNvSpPr txBox="1"/>
          <p:nvPr/>
        </p:nvSpPr>
        <p:spPr>
          <a:xfrm>
            <a:off x="8091487" y="5068455"/>
            <a:ext cx="2771775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5FB345-C508-9614-47E6-EAE6956FB797}"/>
              </a:ext>
            </a:extLst>
          </p:cNvPr>
          <p:cNvGrpSpPr/>
          <p:nvPr/>
        </p:nvGrpSpPr>
        <p:grpSpPr>
          <a:xfrm rot="16200000">
            <a:off x="6130680" y="4318837"/>
            <a:ext cx="822284" cy="2518645"/>
            <a:chOff x="7627178" y="3352530"/>
            <a:chExt cx="822284" cy="251864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0762807-5D8E-A420-93C9-87EA88718F4C}"/>
                </a:ext>
              </a:extLst>
            </p:cNvPr>
            <p:cNvGrpSpPr/>
            <p:nvPr/>
          </p:nvGrpSpPr>
          <p:grpSpPr>
            <a:xfrm>
              <a:off x="7627178" y="3352530"/>
              <a:ext cx="822284" cy="2518645"/>
              <a:chOff x="3728946" y="3196889"/>
              <a:chExt cx="822284" cy="251864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59C59FC-0DB2-B107-F6F7-4611C3EF61EB}"/>
                  </a:ext>
                </a:extLst>
              </p:cNvPr>
              <p:cNvGrpSpPr/>
              <p:nvPr/>
            </p:nvGrpSpPr>
            <p:grpSpPr>
              <a:xfrm>
                <a:off x="3728946" y="3196889"/>
                <a:ext cx="822284" cy="822284"/>
                <a:chOff x="7205655" y="3962305"/>
                <a:chExt cx="962300" cy="962300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993D985-2576-1DB5-69AA-9317D1FF7111}"/>
                    </a:ext>
                  </a:extLst>
                </p:cNvPr>
                <p:cNvSpPr/>
                <p:nvPr/>
              </p:nvSpPr>
              <p:spPr>
                <a:xfrm>
                  <a:off x="7205655" y="3962305"/>
                  <a:ext cx="962300" cy="9623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B0328AB-1243-581B-83DB-B7FF3ADF5EBC}"/>
                    </a:ext>
                  </a:extLst>
                </p:cNvPr>
                <p:cNvSpPr/>
                <p:nvPr/>
              </p:nvSpPr>
              <p:spPr>
                <a:xfrm>
                  <a:off x="7377690" y="4134340"/>
                  <a:ext cx="618230" cy="61823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190500" sx="98000" sy="980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674E31F-86BE-BEAE-42CC-8F992C7A1433}"/>
                  </a:ext>
                </a:extLst>
              </p:cNvPr>
              <p:cNvCxnSpPr>
                <a:cxnSpLocks/>
                <a:stCxn id="26" idx="4"/>
              </p:cNvCxnSpPr>
              <p:nvPr/>
            </p:nvCxnSpPr>
            <p:spPr>
              <a:xfrm rot="5400000">
                <a:off x="3291907" y="4867354"/>
                <a:ext cx="169636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Graphic 47" descr="Office Chair with solid fill">
              <a:extLst>
                <a:ext uri="{FF2B5EF4-FFF2-40B4-BE49-F238E27FC236}">
                  <a16:creationId xmlns:a16="http://schemas.microsoft.com/office/drawing/2014/main" id="{72DD5CCE-E445-3D60-F922-C2D8CEAF6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7885501" y="3588862"/>
              <a:ext cx="316634" cy="316634"/>
            </a:xfrm>
            <a:prstGeom prst="rect">
              <a:avLst/>
            </a:prstGeom>
          </p:spPr>
        </p:pic>
      </p:grpSp>
      <p:sp>
        <p:nvSpPr>
          <p:cNvPr id="55" name="TextBox 18">
            <a:extLst>
              <a:ext uri="{FF2B5EF4-FFF2-40B4-BE49-F238E27FC236}">
                <a16:creationId xmlns:a16="http://schemas.microsoft.com/office/drawing/2014/main" id="{02BD0CB7-4B70-D2B3-7323-9F18FA1866A9}"/>
              </a:ext>
            </a:extLst>
          </p:cNvPr>
          <p:cNvSpPr txBox="1"/>
          <p:nvPr/>
        </p:nvSpPr>
        <p:spPr>
          <a:xfrm>
            <a:off x="8154955" y="2886376"/>
            <a:ext cx="2771775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A7266B-274D-9E52-6883-9BFEE5B62DB2}"/>
              </a:ext>
            </a:extLst>
          </p:cNvPr>
          <p:cNvGrpSpPr/>
          <p:nvPr/>
        </p:nvGrpSpPr>
        <p:grpSpPr>
          <a:xfrm rot="16200000">
            <a:off x="6135342" y="2195564"/>
            <a:ext cx="822284" cy="2401033"/>
            <a:chOff x="3728946" y="3196889"/>
            <a:chExt cx="822284" cy="240103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19E0EEF-7DF7-51DA-1B6E-287BCA6120CF}"/>
                </a:ext>
              </a:extLst>
            </p:cNvPr>
            <p:cNvGrpSpPr/>
            <p:nvPr/>
          </p:nvGrpSpPr>
          <p:grpSpPr>
            <a:xfrm>
              <a:off x="3728946" y="3196889"/>
              <a:ext cx="822284" cy="822284"/>
              <a:chOff x="7205655" y="3962305"/>
              <a:chExt cx="962300" cy="962300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36938EB-DD43-E40F-53D9-C02F18E2A7F2}"/>
                  </a:ext>
                </a:extLst>
              </p:cNvPr>
              <p:cNvSpPr/>
              <p:nvPr/>
            </p:nvSpPr>
            <p:spPr>
              <a:xfrm>
                <a:off x="7205655" y="3962305"/>
                <a:ext cx="962300" cy="962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FA6A5EA-F0D6-F2F3-01BE-9A3274B72615}"/>
                  </a:ext>
                </a:extLst>
              </p:cNvPr>
              <p:cNvSpPr/>
              <p:nvPr/>
            </p:nvSpPr>
            <p:spPr>
              <a:xfrm>
                <a:off x="7377690" y="4134340"/>
                <a:ext cx="618230" cy="6182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90500" sx="98000" sy="98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EA9B091-ACEE-A117-3B1B-BA878035C01F}"/>
                </a:ext>
              </a:extLst>
            </p:cNvPr>
            <p:cNvCxnSpPr>
              <a:cxnSpLocks/>
              <a:stCxn id="61" idx="4"/>
            </p:cNvCxnSpPr>
            <p:nvPr/>
          </p:nvCxnSpPr>
          <p:spPr>
            <a:xfrm rot="5400000">
              <a:off x="3350713" y="4808547"/>
              <a:ext cx="1578748" cy="1"/>
            </a:xfrm>
            <a:prstGeom prst="line">
              <a:avLst/>
            </a:prstGeom>
            <a:ln w="12700">
              <a:solidFill>
                <a:schemeClr val="accent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Graphic 51" descr="Signature with solid fill">
            <a:extLst>
              <a:ext uri="{FF2B5EF4-FFF2-40B4-BE49-F238E27FC236}">
                <a16:creationId xmlns:a16="http://schemas.microsoft.com/office/drawing/2014/main" id="{A90F7367-CFB2-1784-59A3-710B27EE0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5395" y="3276826"/>
            <a:ext cx="237835" cy="23783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FA29A87B-B04D-F823-5C47-09B574789E02}"/>
              </a:ext>
            </a:extLst>
          </p:cNvPr>
          <p:cNvGrpSpPr/>
          <p:nvPr/>
        </p:nvGrpSpPr>
        <p:grpSpPr>
          <a:xfrm rot="5400000" flipH="1">
            <a:off x="5081829" y="3245355"/>
            <a:ext cx="822284" cy="2518645"/>
            <a:chOff x="3728946" y="3196889"/>
            <a:chExt cx="822284" cy="251864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7C62482-0E17-78E7-189C-6EBCE951E8CB}"/>
                </a:ext>
              </a:extLst>
            </p:cNvPr>
            <p:cNvGrpSpPr/>
            <p:nvPr/>
          </p:nvGrpSpPr>
          <p:grpSpPr>
            <a:xfrm>
              <a:off x="3728946" y="3196889"/>
              <a:ext cx="822284" cy="822284"/>
              <a:chOff x="7205655" y="3962305"/>
              <a:chExt cx="962300" cy="96230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E9501E0-4F17-8D70-4DF6-29B8FEF7DF3A}"/>
                  </a:ext>
                </a:extLst>
              </p:cNvPr>
              <p:cNvSpPr/>
              <p:nvPr/>
            </p:nvSpPr>
            <p:spPr>
              <a:xfrm>
                <a:off x="7205655" y="3962305"/>
                <a:ext cx="962300" cy="962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348B1BB-A5BB-A108-1076-C23ABD167CE3}"/>
                  </a:ext>
                </a:extLst>
              </p:cNvPr>
              <p:cNvSpPr/>
              <p:nvPr/>
            </p:nvSpPr>
            <p:spPr>
              <a:xfrm>
                <a:off x="7377690" y="4134340"/>
                <a:ext cx="618230" cy="6182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90500" sx="98000" sy="98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D5DFC3A-3A95-D149-2889-47C4BE0CC496}"/>
                </a:ext>
              </a:extLst>
            </p:cNvPr>
            <p:cNvCxnSpPr>
              <a:cxnSpLocks/>
              <a:stCxn id="69" idx="4"/>
            </p:cNvCxnSpPr>
            <p:nvPr/>
          </p:nvCxnSpPr>
          <p:spPr>
            <a:xfrm rot="5400000">
              <a:off x="3291907" y="4867354"/>
              <a:ext cx="1696360" cy="0"/>
            </a:xfrm>
            <a:prstGeom prst="line">
              <a:avLst/>
            </a:prstGeom>
            <a:ln w="12700"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" name="Graphic 70" descr="Share with solid fill">
            <a:extLst>
              <a:ext uri="{FF2B5EF4-FFF2-40B4-BE49-F238E27FC236}">
                <a16:creationId xmlns:a16="http://schemas.microsoft.com/office/drawing/2014/main" id="{BBE7BCF0-5971-7A97-9B3F-765726A1E5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9926" y="4359800"/>
            <a:ext cx="273060" cy="27306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A8090D3F-5B9A-1E0B-634B-C70BEC9B30FD}"/>
              </a:ext>
            </a:extLst>
          </p:cNvPr>
          <p:cNvGrpSpPr/>
          <p:nvPr/>
        </p:nvGrpSpPr>
        <p:grpSpPr>
          <a:xfrm rot="5400000" flipH="1">
            <a:off x="5072211" y="1139611"/>
            <a:ext cx="739306" cy="2416429"/>
            <a:chOff x="3728946" y="3196889"/>
            <a:chExt cx="822284" cy="268764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1068986-D23F-DD79-3B3C-DE0CC075FF5E}"/>
                </a:ext>
              </a:extLst>
            </p:cNvPr>
            <p:cNvGrpSpPr/>
            <p:nvPr/>
          </p:nvGrpSpPr>
          <p:grpSpPr>
            <a:xfrm>
              <a:off x="3728946" y="3196889"/>
              <a:ext cx="822284" cy="822284"/>
              <a:chOff x="7205655" y="3962305"/>
              <a:chExt cx="962300" cy="962300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2C9A594-BC2F-5EC9-4E3D-67ACFC4CBAA1}"/>
                  </a:ext>
                </a:extLst>
              </p:cNvPr>
              <p:cNvSpPr/>
              <p:nvPr/>
            </p:nvSpPr>
            <p:spPr>
              <a:xfrm>
                <a:off x="7205655" y="3962305"/>
                <a:ext cx="962300" cy="96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20D9D79-FE53-FFC4-8271-D2238B1C8151}"/>
                  </a:ext>
                </a:extLst>
              </p:cNvPr>
              <p:cNvSpPr/>
              <p:nvPr/>
            </p:nvSpPr>
            <p:spPr>
              <a:xfrm>
                <a:off x="7377690" y="4134340"/>
                <a:ext cx="618230" cy="6182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90500" sx="98000" sy="98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5BF3913-D4BD-7F47-0ECF-70CB6C03A945}"/>
                </a:ext>
              </a:extLst>
            </p:cNvPr>
            <p:cNvCxnSpPr>
              <a:cxnSpLocks/>
              <a:stCxn id="75" idx="4"/>
            </p:cNvCxnSpPr>
            <p:nvPr/>
          </p:nvCxnSpPr>
          <p:spPr>
            <a:xfrm rot="5400000">
              <a:off x="3207408" y="4951851"/>
              <a:ext cx="1865358" cy="1"/>
            </a:xfrm>
            <a:prstGeom prst="line">
              <a:avLst/>
            </a:prstGeom>
            <a:ln w="12700"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Graphic 77" descr="Open folder with solid fill">
            <a:extLst>
              <a:ext uri="{FF2B5EF4-FFF2-40B4-BE49-F238E27FC236}">
                <a16:creationId xmlns:a16="http://schemas.microsoft.com/office/drawing/2014/main" id="{D266F02C-9E5C-C4C0-08CC-E561A6DD16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6806" y="2211831"/>
            <a:ext cx="296039" cy="296039"/>
          </a:xfrm>
          <a:prstGeom prst="rect">
            <a:avLst/>
          </a:prstGeom>
        </p:spPr>
      </p:pic>
      <p:sp>
        <p:nvSpPr>
          <p:cNvPr id="79" name="TextBox 18">
            <a:extLst>
              <a:ext uri="{FF2B5EF4-FFF2-40B4-BE49-F238E27FC236}">
                <a16:creationId xmlns:a16="http://schemas.microsoft.com/office/drawing/2014/main" id="{780781C9-4BB6-92D4-5BB8-7AAE923FC61D}"/>
              </a:ext>
            </a:extLst>
          </p:cNvPr>
          <p:cNvSpPr txBox="1"/>
          <p:nvPr/>
        </p:nvSpPr>
        <p:spPr>
          <a:xfrm>
            <a:off x="1203882" y="4038524"/>
            <a:ext cx="2771775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</a:t>
            </a:r>
          </a:p>
        </p:txBody>
      </p:sp>
    </p:spTree>
    <p:extLst>
      <p:ext uri="{BB962C8B-B14F-4D97-AF65-F5344CB8AC3E}">
        <p14:creationId xmlns:p14="http://schemas.microsoft.com/office/powerpoint/2010/main" val="243946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C4E199-52B1-A0D6-E89F-F9298B7D939D}"/>
              </a:ext>
            </a:extLst>
          </p:cNvPr>
          <p:cNvSpPr txBox="1"/>
          <p:nvPr/>
        </p:nvSpPr>
        <p:spPr>
          <a:xfrm>
            <a:off x="8597471" y="558725"/>
            <a:ext cx="3655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Roadmap Infographic</a:t>
            </a:r>
            <a:endParaRPr lang="en-ID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62232F-4964-A2EB-58D0-7ACA5EDDC2B6}"/>
              </a:ext>
            </a:extLst>
          </p:cNvPr>
          <p:cNvGrpSpPr/>
          <p:nvPr/>
        </p:nvGrpSpPr>
        <p:grpSpPr>
          <a:xfrm>
            <a:off x="821306" y="700270"/>
            <a:ext cx="10549388" cy="5554780"/>
            <a:chOff x="881975" y="700270"/>
            <a:chExt cx="10549388" cy="5554780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235B84F-D36E-A91F-E883-297D9346408D}"/>
                </a:ext>
              </a:extLst>
            </p:cNvPr>
            <p:cNvSpPr/>
            <p:nvPr/>
          </p:nvSpPr>
          <p:spPr>
            <a:xfrm>
              <a:off x="4545066" y="1903471"/>
              <a:ext cx="3943401" cy="3943604"/>
            </a:xfrm>
            <a:custGeom>
              <a:avLst/>
              <a:gdLst>
                <a:gd name="connsiteX0" fmla="*/ 5620594 w 6855528"/>
                <a:gd name="connsiteY0" fmla="*/ 159267 h 6855881"/>
                <a:gd name="connsiteX1" fmla="*/ 4833089 w 6855528"/>
                <a:gd name="connsiteY1" fmla="*/ 0 h 6855881"/>
                <a:gd name="connsiteX2" fmla="*/ 4045231 w 6855528"/>
                <a:gd name="connsiteY2" fmla="*/ 159267 h 6855881"/>
                <a:gd name="connsiteX3" fmla="*/ 3402515 w 6855528"/>
                <a:gd name="connsiteY3" fmla="*/ 592571 h 6855881"/>
                <a:gd name="connsiteX4" fmla="*/ 2969210 w 6855528"/>
                <a:gd name="connsiteY4" fmla="*/ 1235288 h 6855881"/>
                <a:gd name="connsiteX5" fmla="*/ 2809944 w 6855528"/>
                <a:gd name="connsiteY5" fmla="*/ 2022792 h 6855881"/>
                <a:gd name="connsiteX6" fmla="*/ 2809944 w 6855528"/>
                <a:gd name="connsiteY6" fmla="*/ 3427587 h 6855881"/>
                <a:gd name="connsiteX7" fmla="*/ 2809944 w 6855528"/>
                <a:gd name="connsiteY7" fmla="*/ 3427587 h 6855881"/>
                <a:gd name="connsiteX8" fmla="*/ 2809944 w 6855528"/>
                <a:gd name="connsiteY8" fmla="*/ 4832383 h 6855881"/>
                <a:gd name="connsiteX9" fmla="*/ 2579343 w 6855528"/>
                <a:gd name="connsiteY9" fmla="*/ 5388580 h 6855881"/>
                <a:gd name="connsiteX10" fmla="*/ 2023145 w 6855528"/>
                <a:gd name="connsiteY10" fmla="*/ 5619181 h 6855881"/>
                <a:gd name="connsiteX11" fmla="*/ 1466948 w 6855528"/>
                <a:gd name="connsiteY11" fmla="*/ 5388580 h 6855881"/>
                <a:gd name="connsiteX12" fmla="*/ 1236347 w 6855528"/>
                <a:gd name="connsiteY12" fmla="*/ 4832383 h 6855881"/>
                <a:gd name="connsiteX13" fmla="*/ 1466948 w 6855528"/>
                <a:gd name="connsiteY13" fmla="*/ 4276186 h 6855881"/>
                <a:gd name="connsiteX14" fmla="*/ 2023145 w 6855528"/>
                <a:gd name="connsiteY14" fmla="*/ 4045584 h 6855881"/>
                <a:gd name="connsiteX15" fmla="*/ 2023145 w 6855528"/>
                <a:gd name="connsiteY15" fmla="*/ 2809944 h 6855881"/>
                <a:gd name="connsiteX16" fmla="*/ 1235641 w 6855528"/>
                <a:gd name="connsiteY16" fmla="*/ 2969210 h 6855881"/>
                <a:gd name="connsiteX17" fmla="*/ 592924 w 6855528"/>
                <a:gd name="connsiteY17" fmla="*/ 3402515 h 6855881"/>
                <a:gd name="connsiteX18" fmla="*/ 159620 w 6855528"/>
                <a:gd name="connsiteY18" fmla="*/ 4045231 h 6855881"/>
                <a:gd name="connsiteX19" fmla="*/ 0 w 6855528"/>
                <a:gd name="connsiteY19" fmla="*/ 4833089 h 6855881"/>
                <a:gd name="connsiteX20" fmla="*/ 159267 w 6855528"/>
                <a:gd name="connsiteY20" fmla="*/ 5620594 h 6855881"/>
                <a:gd name="connsiteX21" fmla="*/ 592571 w 6855528"/>
                <a:gd name="connsiteY21" fmla="*/ 6263311 h 6855881"/>
                <a:gd name="connsiteX22" fmla="*/ 1235288 w 6855528"/>
                <a:gd name="connsiteY22" fmla="*/ 6696615 h 6855881"/>
                <a:gd name="connsiteX23" fmla="*/ 2022792 w 6855528"/>
                <a:gd name="connsiteY23" fmla="*/ 6855881 h 6855881"/>
                <a:gd name="connsiteX24" fmla="*/ 2810650 w 6855528"/>
                <a:gd name="connsiteY24" fmla="*/ 6696615 h 6855881"/>
                <a:gd name="connsiteX25" fmla="*/ 3453367 w 6855528"/>
                <a:gd name="connsiteY25" fmla="*/ 6263311 h 6855881"/>
                <a:gd name="connsiteX26" fmla="*/ 3886671 w 6855528"/>
                <a:gd name="connsiteY26" fmla="*/ 5620594 h 6855881"/>
                <a:gd name="connsiteX27" fmla="*/ 4045937 w 6855528"/>
                <a:gd name="connsiteY27" fmla="*/ 4832736 h 6855881"/>
                <a:gd name="connsiteX28" fmla="*/ 4045937 w 6855528"/>
                <a:gd name="connsiteY28" fmla="*/ 3427941 h 6855881"/>
                <a:gd name="connsiteX29" fmla="*/ 4045937 w 6855528"/>
                <a:gd name="connsiteY29" fmla="*/ 3427941 h 6855881"/>
                <a:gd name="connsiteX30" fmla="*/ 4045937 w 6855528"/>
                <a:gd name="connsiteY30" fmla="*/ 3427941 h 6855881"/>
                <a:gd name="connsiteX31" fmla="*/ 4045937 w 6855528"/>
                <a:gd name="connsiteY31" fmla="*/ 2023145 h 6855881"/>
                <a:gd name="connsiteX32" fmla="*/ 4276539 w 6855528"/>
                <a:gd name="connsiteY32" fmla="*/ 1466948 h 6855881"/>
                <a:gd name="connsiteX33" fmla="*/ 4832736 w 6855528"/>
                <a:gd name="connsiteY33" fmla="*/ 1236347 h 6855881"/>
                <a:gd name="connsiteX34" fmla="*/ 5388933 w 6855528"/>
                <a:gd name="connsiteY34" fmla="*/ 1466948 h 6855881"/>
                <a:gd name="connsiteX35" fmla="*/ 5619535 w 6855528"/>
                <a:gd name="connsiteY35" fmla="*/ 2023145 h 6855881"/>
                <a:gd name="connsiteX36" fmla="*/ 5388933 w 6855528"/>
                <a:gd name="connsiteY36" fmla="*/ 2579343 h 6855881"/>
                <a:gd name="connsiteX37" fmla="*/ 4832736 w 6855528"/>
                <a:gd name="connsiteY37" fmla="*/ 2809944 h 6855881"/>
                <a:gd name="connsiteX38" fmla="*/ 4832736 w 6855528"/>
                <a:gd name="connsiteY38" fmla="*/ 4046291 h 6855881"/>
                <a:gd name="connsiteX39" fmla="*/ 5620241 w 6855528"/>
                <a:gd name="connsiteY39" fmla="*/ 3887024 h 6855881"/>
                <a:gd name="connsiteX40" fmla="*/ 6262958 w 6855528"/>
                <a:gd name="connsiteY40" fmla="*/ 3453720 h 6855881"/>
                <a:gd name="connsiteX41" fmla="*/ 6696261 w 6855528"/>
                <a:gd name="connsiteY41" fmla="*/ 2811003 h 6855881"/>
                <a:gd name="connsiteX42" fmla="*/ 6855528 w 6855528"/>
                <a:gd name="connsiteY42" fmla="*/ 2023499 h 6855881"/>
                <a:gd name="connsiteX43" fmla="*/ 6696261 w 6855528"/>
                <a:gd name="connsiteY43" fmla="*/ 1235994 h 6855881"/>
                <a:gd name="connsiteX44" fmla="*/ 6262958 w 6855528"/>
                <a:gd name="connsiteY44" fmla="*/ 593277 h 6855881"/>
                <a:gd name="connsiteX45" fmla="*/ 5620594 w 6855528"/>
                <a:gd name="connsiteY45" fmla="*/ 159267 h 685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855528" h="6855881">
                  <a:moveTo>
                    <a:pt x="5620594" y="159267"/>
                  </a:moveTo>
                  <a:cubicBezTo>
                    <a:pt x="5370923" y="53677"/>
                    <a:pt x="5106067" y="0"/>
                    <a:pt x="4833089" y="0"/>
                  </a:cubicBezTo>
                  <a:cubicBezTo>
                    <a:pt x="4560111" y="0"/>
                    <a:pt x="4295256" y="53677"/>
                    <a:pt x="4045231" y="159267"/>
                  </a:cubicBezTo>
                  <a:cubicBezTo>
                    <a:pt x="3804389" y="261324"/>
                    <a:pt x="3587914" y="406819"/>
                    <a:pt x="3402515" y="592571"/>
                  </a:cubicBezTo>
                  <a:cubicBezTo>
                    <a:pt x="3216762" y="778323"/>
                    <a:pt x="3071268" y="994445"/>
                    <a:pt x="2969210" y="1235288"/>
                  </a:cubicBezTo>
                  <a:cubicBezTo>
                    <a:pt x="2863621" y="1484958"/>
                    <a:pt x="2809944" y="1750167"/>
                    <a:pt x="2809944" y="2022792"/>
                  </a:cubicBezTo>
                  <a:lnTo>
                    <a:pt x="2809944" y="3427587"/>
                  </a:lnTo>
                  <a:cubicBezTo>
                    <a:pt x="2809944" y="3427587"/>
                    <a:pt x="2809944" y="3427587"/>
                    <a:pt x="2809944" y="3427587"/>
                  </a:cubicBezTo>
                  <a:lnTo>
                    <a:pt x="2809944" y="4832383"/>
                  </a:lnTo>
                  <a:cubicBezTo>
                    <a:pt x="2809944" y="5042502"/>
                    <a:pt x="2728015" y="5240261"/>
                    <a:pt x="2579343" y="5388580"/>
                  </a:cubicBezTo>
                  <a:cubicBezTo>
                    <a:pt x="2430670" y="5537253"/>
                    <a:pt x="2233264" y="5619181"/>
                    <a:pt x="2023145" y="5619181"/>
                  </a:cubicBezTo>
                  <a:cubicBezTo>
                    <a:pt x="1813027" y="5619181"/>
                    <a:pt x="1615267" y="5537253"/>
                    <a:pt x="1466948" y="5388580"/>
                  </a:cubicBezTo>
                  <a:cubicBezTo>
                    <a:pt x="1318276" y="5239908"/>
                    <a:pt x="1236347" y="5042502"/>
                    <a:pt x="1236347" y="4832383"/>
                  </a:cubicBezTo>
                  <a:cubicBezTo>
                    <a:pt x="1236347" y="4622264"/>
                    <a:pt x="1318276" y="4424505"/>
                    <a:pt x="1466948" y="4276186"/>
                  </a:cubicBezTo>
                  <a:cubicBezTo>
                    <a:pt x="1615621" y="4127513"/>
                    <a:pt x="1813027" y="4045584"/>
                    <a:pt x="2023145" y="4045584"/>
                  </a:cubicBezTo>
                  <a:lnTo>
                    <a:pt x="2023145" y="2809944"/>
                  </a:lnTo>
                  <a:cubicBezTo>
                    <a:pt x="1750167" y="2809944"/>
                    <a:pt x="1485312" y="2863621"/>
                    <a:pt x="1235641" y="2969210"/>
                  </a:cubicBezTo>
                  <a:cubicBezTo>
                    <a:pt x="994799" y="3071268"/>
                    <a:pt x="778323" y="3216762"/>
                    <a:pt x="592924" y="3402515"/>
                  </a:cubicBezTo>
                  <a:cubicBezTo>
                    <a:pt x="407172" y="3588267"/>
                    <a:pt x="261678" y="3804389"/>
                    <a:pt x="159620" y="4045231"/>
                  </a:cubicBezTo>
                  <a:cubicBezTo>
                    <a:pt x="53677" y="4295256"/>
                    <a:pt x="0" y="4560111"/>
                    <a:pt x="0" y="4833089"/>
                  </a:cubicBezTo>
                  <a:cubicBezTo>
                    <a:pt x="0" y="5106067"/>
                    <a:pt x="53677" y="5370923"/>
                    <a:pt x="159267" y="5620594"/>
                  </a:cubicBezTo>
                  <a:cubicBezTo>
                    <a:pt x="261324" y="5861436"/>
                    <a:pt x="406819" y="6077911"/>
                    <a:pt x="592571" y="6263311"/>
                  </a:cubicBezTo>
                  <a:cubicBezTo>
                    <a:pt x="778323" y="6449063"/>
                    <a:pt x="994445" y="6594557"/>
                    <a:pt x="1235288" y="6696615"/>
                  </a:cubicBezTo>
                  <a:cubicBezTo>
                    <a:pt x="1484958" y="6802204"/>
                    <a:pt x="1750167" y="6855881"/>
                    <a:pt x="2022792" y="6855881"/>
                  </a:cubicBezTo>
                  <a:cubicBezTo>
                    <a:pt x="2295770" y="6855881"/>
                    <a:pt x="2560626" y="6802204"/>
                    <a:pt x="2810650" y="6696615"/>
                  </a:cubicBezTo>
                  <a:cubicBezTo>
                    <a:pt x="3051492" y="6594557"/>
                    <a:pt x="3267968" y="6449063"/>
                    <a:pt x="3453367" y="6263311"/>
                  </a:cubicBezTo>
                  <a:cubicBezTo>
                    <a:pt x="3639119" y="6077558"/>
                    <a:pt x="3784613" y="5861436"/>
                    <a:pt x="3886671" y="5620594"/>
                  </a:cubicBezTo>
                  <a:cubicBezTo>
                    <a:pt x="3992260" y="5370923"/>
                    <a:pt x="4045937" y="5105714"/>
                    <a:pt x="4045937" y="4832736"/>
                  </a:cubicBezTo>
                  <a:lnTo>
                    <a:pt x="4045937" y="3427941"/>
                  </a:lnTo>
                  <a:cubicBezTo>
                    <a:pt x="4045937" y="3427941"/>
                    <a:pt x="4045937" y="3427941"/>
                    <a:pt x="4045937" y="3427941"/>
                  </a:cubicBezTo>
                  <a:lnTo>
                    <a:pt x="4045937" y="3427941"/>
                  </a:lnTo>
                  <a:lnTo>
                    <a:pt x="4045937" y="2023145"/>
                  </a:lnTo>
                  <a:cubicBezTo>
                    <a:pt x="4045937" y="1813027"/>
                    <a:pt x="4127866" y="1615267"/>
                    <a:pt x="4276539" y="1466948"/>
                  </a:cubicBezTo>
                  <a:cubicBezTo>
                    <a:pt x="4425211" y="1318276"/>
                    <a:pt x="4622617" y="1236347"/>
                    <a:pt x="4832736" y="1236347"/>
                  </a:cubicBezTo>
                  <a:cubicBezTo>
                    <a:pt x="5042855" y="1236347"/>
                    <a:pt x="5240614" y="1318276"/>
                    <a:pt x="5388933" y="1466948"/>
                  </a:cubicBezTo>
                  <a:cubicBezTo>
                    <a:pt x="5537606" y="1615621"/>
                    <a:pt x="5619535" y="1813027"/>
                    <a:pt x="5619535" y="2023145"/>
                  </a:cubicBezTo>
                  <a:cubicBezTo>
                    <a:pt x="5619535" y="2233264"/>
                    <a:pt x="5537606" y="2431023"/>
                    <a:pt x="5388933" y="2579343"/>
                  </a:cubicBezTo>
                  <a:cubicBezTo>
                    <a:pt x="5240261" y="2728015"/>
                    <a:pt x="5042855" y="2809944"/>
                    <a:pt x="4832736" y="2809944"/>
                  </a:cubicBezTo>
                  <a:lnTo>
                    <a:pt x="4832736" y="4046291"/>
                  </a:lnTo>
                  <a:cubicBezTo>
                    <a:pt x="5105714" y="4046291"/>
                    <a:pt x="5370570" y="3992613"/>
                    <a:pt x="5620241" y="3887024"/>
                  </a:cubicBezTo>
                  <a:cubicBezTo>
                    <a:pt x="5861083" y="3784967"/>
                    <a:pt x="6077558" y="3639472"/>
                    <a:pt x="6262958" y="3453720"/>
                  </a:cubicBezTo>
                  <a:cubicBezTo>
                    <a:pt x="6448710" y="3267968"/>
                    <a:pt x="6594204" y="3051845"/>
                    <a:pt x="6696261" y="2811003"/>
                  </a:cubicBezTo>
                  <a:cubicBezTo>
                    <a:pt x="6801851" y="2561332"/>
                    <a:pt x="6855528" y="2296124"/>
                    <a:pt x="6855528" y="2023499"/>
                  </a:cubicBezTo>
                  <a:cubicBezTo>
                    <a:pt x="6855528" y="1750520"/>
                    <a:pt x="6801851" y="1485665"/>
                    <a:pt x="6696261" y="1235994"/>
                  </a:cubicBezTo>
                  <a:cubicBezTo>
                    <a:pt x="6594204" y="995152"/>
                    <a:pt x="6448710" y="778676"/>
                    <a:pt x="6262958" y="593277"/>
                  </a:cubicBezTo>
                  <a:cubicBezTo>
                    <a:pt x="6077911" y="406819"/>
                    <a:pt x="5861789" y="261324"/>
                    <a:pt x="5620594" y="159267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3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76AE723-9CEA-EA63-93B9-002D948408CD}"/>
                </a:ext>
              </a:extLst>
            </p:cNvPr>
            <p:cNvSpPr/>
            <p:nvPr/>
          </p:nvSpPr>
          <p:spPr>
            <a:xfrm>
              <a:off x="6064696" y="2280280"/>
              <a:ext cx="904547" cy="3189984"/>
            </a:xfrm>
            <a:custGeom>
              <a:avLst/>
              <a:gdLst>
                <a:gd name="connsiteX0" fmla="*/ 408584 w 1572537"/>
                <a:gd name="connsiteY0" fmla="*/ 614819 h 5545727"/>
                <a:gd name="connsiteX1" fmla="*/ 256381 w 1572537"/>
                <a:gd name="connsiteY1" fmla="*/ 1368069 h 5545727"/>
                <a:gd name="connsiteX2" fmla="*/ 256381 w 1572537"/>
                <a:gd name="connsiteY2" fmla="*/ 2772864 h 5545727"/>
                <a:gd name="connsiteX3" fmla="*/ 256381 w 1572537"/>
                <a:gd name="connsiteY3" fmla="*/ 4177659 h 5545727"/>
                <a:gd name="connsiteX4" fmla="*/ 0 w 1572537"/>
                <a:gd name="connsiteY4" fmla="*/ 4796362 h 5545727"/>
                <a:gd name="connsiteX5" fmla="*/ 217888 w 1572537"/>
                <a:gd name="connsiteY5" fmla="*/ 5014251 h 5545727"/>
                <a:gd name="connsiteX6" fmla="*/ 531477 w 1572537"/>
                <a:gd name="connsiteY6" fmla="*/ 5327840 h 5545727"/>
                <a:gd name="connsiteX7" fmla="*/ 749365 w 1572537"/>
                <a:gd name="connsiteY7" fmla="*/ 5545728 h 5545727"/>
                <a:gd name="connsiteX8" fmla="*/ 1163953 w 1572537"/>
                <a:gd name="connsiteY8" fmla="*/ 4930909 h 5545727"/>
                <a:gd name="connsiteX9" fmla="*/ 1316157 w 1572537"/>
                <a:gd name="connsiteY9" fmla="*/ 4177659 h 5545727"/>
                <a:gd name="connsiteX10" fmla="*/ 1316157 w 1572537"/>
                <a:gd name="connsiteY10" fmla="*/ 2772864 h 5545727"/>
                <a:gd name="connsiteX11" fmla="*/ 1316157 w 1572537"/>
                <a:gd name="connsiteY11" fmla="*/ 1368069 h 5545727"/>
                <a:gd name="connsiteX12" fmla="*/ 1572538 w 1572537"/>
                <a:gd name="connsiteY12" fmla="*/ 749365 h 5545727"/>
                <a:gd name="connsiteX13" fmla="*/ 823172 w 1572537"/>
                <a:gd name="connsiteY13" fmla="*/ 0 h 5545727"/>
                <a:gd name="connsiteX14" fmla="*/ 408584 w 1572537"/>
                <a:gd name="connsiteY14" fmla="*/ 614819 h 5545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72537" h="5545727">
                  <a:moveTo>
                    <a:pt x="408584" y="614819"/>
                  </a:moveTo>
                  <a:cubicBezTo>
                    <a:pt x="307586" y="853542"/>
                    <a:pt x="256381" y="1107097"/>
                    <a:pt x="256381" y="1368069"/>
                  </a:cubicBezTo>
                  <a:lnTo>
                    <a:pt x="256381" y="2772864"/>
                  </a:lnTo>
                  <a:lnTo>
                    <a:pt x="256381" y="4177659"/>
                  </a:lnTo>
                  <a:cubicBezTo>
                    <a:pt x="256381" y="4411439"/>
                    <a:pt x="165270" y="4631093"/>
                    <a:pt x="0" y="4796362"/>
                  </a:cubicBezTo>
                  <a:lnTo>
                    <a:pt x="217888" y="5014251"/>
                  </a:lnTo>
                  <a:lnTo>
                    <a:pt x="531477" y="5327840"/>
                  </a:lnTo>
                  <a:lnTo>
                    <a:pt x="749365" y="5545728"/>
                  </a:lnTo>
                  <a:cubicBezTo>
                    <a:pt x="926995" y="5368098"/>
                    <a:pt x="1066486" y="5161510"/>
                    <a:pt x="1163953" y="4930909"/>
                  </a:cubicBezTo>
                  <a:cubicBezTo>
                    <a:pt x="1264952" y="4692186"/>
                    <a:pt x="1316157" y="4438631"/>
                    <a:pt x="1316157" y="4177659"/>
                  </a:cubicBezTo>
                  <a:lnTo>
                    <a:pt x="1316157" y="2772864"/>
                  </a:lnTo>
                  <a:lnTo>
                    <a:pt x="1316157" y="1368069"/>
                  </a:lnTo>
                  <a:cubicBezTo>
                    <a:pt x="1316157" y="1134289"/>
                    <a:pt x="1407267" y="914635"/>
                    <a:pt x="1572538" y="749365"/>
                  </a:cubicBezTo>
                  <a:lnTo>
                    <a:pt x="823172" y="0"/>
                  </a:lnTo>
                  <a:cubicBezTo>
                    <a:pt x="645542" y="177277"/>
                    <a:pt x="506051" y="384217"/>
                    <a:pt x="408584" y="614819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3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76F544C-ED17-EA0C-69C6-045C65190B59}"/>
                </a:ext>
              </a:extLst>
            </p:cNvPr>
            <p:cNvSpPr/>
            <p:nvPr/>
          </p:nvSpPr>
          <p:spPr>
            <a:xfrm>
              <a:off x="5676448" y="3519792"/>
              <a:ext cx="1673224" cy="711165"/>
            </a:xfrm>
            <a:custGeom>
              <a:avLst/>
              <a:gdLst>
                <a:gd name="connsiteX0" fmla="*/ 1404795 w 2809943"/>
                <a:gd name="connsiteY0" fmla="*/ 0 h 1236347"/>
                <a:gd name="connsiteX1" fmla="*/ 1404795 w 2809943"/>
                <a:gd name="connsiteY1" fmla="*/ 0 h 1236347"/>
                <a:gd name="connsiteX2" fmla="*/ 0 w 2809943"/>
                <a:gd name="connsiteY2" fmla="*/ 0 h 1236347"/>
                <a:gd name="connsiteX3" fmla="*/ 0 w 2809943"/>
                <a:gd name="connsiteY3" fmla="*/ 1236347 h 1236347"/>
                <a:gd name="connsiteX4" fmla="*/ 1404795 w 2809943"/>
                <a:gd name="connsiteY4" fmla="*/ 1236347 h 1236347"/>
                <a:gd name="connsiteX5" fmla="*/ 1405148 w 2809943"/>
                <a:gd name="connsiteY5" fmla="*/ 1236347 h 1236347"/>
                <a:gd name="connsiteX6" fmla="*/ 2809944 w 2809943"/>
                <a:gd name="connsiteY6" fmla="*/ 1236347 h 1236347"/>
                <a:gd name="connsiteX7" fmla="*/ 2809944 w 2809943"/>
                <a:gd name="connsiteY7" fmla="*/ 0 h 1236347"/>
                <a:gd name="connsiteX8" fmla="*/ 1404795 w 2809943"/>
                <a:gd name="connsiteY8" fmla="*/ 0 h 123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9943" h="1236347">
                  <a:moveTo>
                    <a:pt x="1404795" y="0"/>
                  </a:moveTo>
                  <a:cubicBezTo>
                    <a:pt x="1404795" y="0"/>
                    <a:pt x="1404795" y="0"/>
                    <a:pt x="1404795" y="0"/>
                  </a:cubicBezTo>
                  <a:lnTo>
                    <a:pt x="0" y="0"/>
                  </a:lnTo>
                  <a:lnTo>
                    <a:pt x="0" y="1236347"/>
                  </a:lnTo>
                  <a:lnTo>
                    <a:pt x="1404795" y="1236347"/>
                  </a:lnTo>
                  <a:cubicBezTo>
                    <a:pt x="1404795" y="1236347"/>
                    <a:pt x="1404795" y="1236347"/>
                    <a:pt x="1405148" y="1236347"/>
                  </a:cubicBezTo>
                  <a:lnTo>
                    <a:pt x="2809944" y="1236347"/>
                  </a:lnTo>
                  <a:lnTo>
                    <a:pt x="2809944" y="0"/>
                  </a:lnTo>
                  <a:lnTo>
                    <a:pt x="1404795" y="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3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6799283-C8D7-51F7-F6B6-95F684DEB514}"/>
                </a:ext>
              </a:extLst>
            </p:cNvPr>
            <p:cNvGrpSpPr/>
            <p:nvPr/>
          </p:nvGrpSpPr>
          <p:grpSpPr>
            <a:xfrm>
              <a:off x="7394372" y="4905179"/>
              <a:ext cx="3094798" cy="1349871"/>
              <a:chOff x="6962597" y="4285602"/>
              <a:chExt cx="3583580" cy="1563065"/>
            </a:xfrm>
          </p:grpSpPr>
          <p:sp>
            <p:nvSpPr>
              <p:cNvPr id="85" name="TextBox 18">
                <a:extLst>
                  <a:ext uri="{FF2B5EF4-FFF2-40B4-BE49-F238E27FC236}">
                    <a16:creationId xmlns:a16="http://schemas.microsoft.com/office/drawing/2014/main" id="{D6743CF8-C3C1-AA47-0D61-B93D108758ED}"/>
                  </a:ext>
                </a:extLst>
              </p:cNvPr>
              <p:cNvSpPr txBox="1"/>
              <p:nvPr/>
            </p:nvSpPr>
            <p:spPr>
              <a:xfrm>
                <a:off x="6962597" y="4813664"/>
                <a:ext cx="2786226" cy="1035003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defTabSz="914400" rtl="0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Lorem ipsum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dolor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sit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amet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,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consectetur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adipiscing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elit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,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sed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do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eiusmod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tempor</a:t>
                </a:r>
                <a:endPara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endParaRPr>
              </a:p>
            </p:txBody>
          </p:sp>
          <p:sp>
            <p:nvSpPr>
              <p:cNvPr id="86" name="TextBox 18">
                <a:extLst>
                  <a:ext uri="{FF2B5EF4-FFF2-40B4-BE49-F238E27FC236}">
                    <a16:creationId xmlns:a16="http://schemas.microsoft.com/office/drawing/2014/main" id="{41262039-1AE5-5D84-2EA6-FA5015DB9911}"/>
                  </a:ext>
                </a:extLst>
              </p:cNvPr>
              <p:cNvSpPr txBox="1"/>
              <p:nvPr/>
            </p:nvSpPr>
            <p:spPr>
              <a:xfrm>
                <a:off x="6962597" y="4285602"/>
                <a:ext cx="3583580" cy="51039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defTabSz="914400" rtl="0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ID" sz="2000" b="1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  <a:latin typeface="+mj-lt"/>
                  </a:rPr>
                  <a:t>2019</a:t>
                </a:r>
              </a:p>
            </p:txBody>
          </p:sp>
        </p:grp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A1416938-D910-2F83-512C-A4738244F99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440887" y="4961583"/>
              <a:ext cx="924348" cy="768753"/>
            </a:xfrm>
            <a:prstGeom prst="bentConnector2">
              <a:avLst/>
            </a:prstGeom>
            <a:ln w="12700">
              <a:solidFill>
                <a:schemeClr val="accent2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018A944-9B7A-85C6-854F-F6A32D5A9692}"/>
                </a:ext>
              </a:extLst>
            </p:cNvPr>
            <p:cNvGrpSpPr/>
            <p:nvPr/>
          </p:nvGrpSpPr>
          <p:grpSpPr>
            <a:xfrm>
              <a:off x="8838349" y="3116127"/>
              <a:ext cx="2593014" cy="1357339"/>
              <a:chOff x="6970921" y="4584052"/>
              <a:chExt cx="3002546" cy="1571713"/>
            </a:xfrm>
          </p:grpSpPr>
          <p:sp>
            <p:nvSpPr>
              <p:cNvPr id="96" name="TextBox 18">
                <a:extLst>
                  <a:ext uri="{FF2B5EF4-FFF2-40B4-BE49-F238E27FC236}">
                    <a16:creationId xmlns:a16="http://schemas.microsoft.com/office/drawing/2014/main" id="{B40957C8-0AF2-09D7-6A39-EA7C22BF5A10}"/>
                  </a:ext>
                </a:extLst>
              </p:cNvPr>
              <p:cNvSpPr txBox="1"/>
              <p:nvPr/>
            </p:nvSpPr>
            <p:spPr>
              <a:xfrm>
                <a:off x="6970921" y="5120762"/>
                <a:ext cx="2748614" cy="1035003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defTabSz="914400" rtl="0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Lorem ipsum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dolor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sit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amet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,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consectetur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adipiscing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elit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,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sed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do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eiusmod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tempor</a:t>
                </a:r>
                <a:endPara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endParaRPr>
              </a:p>
            </p:txBody>
          </p:sp>
          <p:sp>
            <p:nvSpPr>
              <p:cNvPr id="97" name="TextBox 18">
                <a:extLst>
                  <a:ext uri="{FF2B5EF4-FFF2-40B4-BE49-F238E27FC236}">
                    <a16:creationId xmlns:a16="http://schemas.microsoft.com/office/drawing/2014/main" id="{9E78D7AC-A31F-7100-0A32-8FFA67D15EA5}"/>
                  </a:ext>
                </a:extLst>
              </p:cNvPr>
              <p:cNvSpPr txBox="1"/>
              <p:nvPr/>
            </p:nvSpPr>
            <p:spPr>
              <a:xfrm>
                <a:off x="6970921" y="4584052"/>
                <a:ext cx="3002546" cy="59100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defTabSz="914400" rtl="0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ID" sz="2000" b="1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  <a:latin typeface="+mj-lt"/>
                  </a:rPr>
                  <a:t>2020</a:t>
                </a:r>
              </a:p>
            </p:txBody>
          </p:sp>
        </p:grp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1A752BBD-269A-B72A-4E0E-D6C7ECB491D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764687" y="3050847"/>
              <a:ext cx="1187393" cy="764009"/>
            </a:xfrm>
            <a:prstGeom prst="bentConnector2">
              <a:avLst/>
            </a:prstGeom>
            <a:ln w="9525">
              <a:solidFill>
                <a:schemeClr val="accent4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E2479A2F-0A8E-1AA1-D49C-8FF39C2A78F8}"/>
                </a:ext>
              </a:extLst>
            </p:cNvPr>
            <p:cNvGrpSpPr/>
            <p:nvPr/>
          </p:nvGrpSpPr>
          <p:grpSpPr>
            <a:xfrm>
              <a:off x="881975" y="2638612"/>
              <a:ext cx="3094798" cy="1355164"/>
              <a:chOff x="6830420" y="4008390"/>
              <a:chExt cx="3583581" cy="1569195"/>
            </a:xfrm>
          </p:grpSpPr>
          <p:sp>
            <p:nvSpPr>
              <p:cNvPr id="103" name="TextBox 18">
                <a:extLst>
                  <a:ext uri="{FF2B5EF4-FFF2-40B4-BE49-F238E27FC236}">
                    <a16:creationId xmlns:a16="http://schemas.microsoft.com/office/drawing/2014/main" id="{C680ECB0-EF0E-4B35-ADFB-97117109D7D8}"/>
                  </a:ext>
                </a:extLst>
              </p:cNvPr>
              <p:cNvSpPr txBox="1"/>
              <p:nvPr/>
            </p:nvSpPr>
            <p:spPr>
              <a:xfrm>
                <a:off x="7557310" y="4542582"/>
                <a:ext cx="2856691" cy="1035003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r" defTabSz="914400" rtl="0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Lorem ipsum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dolor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sit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amet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,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consectetur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adipiscing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elit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,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sed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do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eiusmod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tempor</a:t>
                </a:r>
                <a:endPara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endParaRPr>
              </a:p>
            </p:txBody>
          </p:sp>
          <p:sp>
            <p:nvSpPr>
              <p:cNvPr id="104" name="TextBox 18">
                <a:extLst>
                  <a:ext uri="{FF2B5EF4-FFF2-40B4-BE49-F238E27FC236}">
                    <a16:creationId xmlns:a16="http://schemas.microsoft.com/office/drawing/2014/main" id="{8C025737-A703-8FA3-5A2D-6824625AD782}"/>
                  </a:ext>
                </a:extLst>
              </p:cNvPr>
              <p:cNvSpPr txBox="1"/>
              <p:nvPr/>
            </p:nvSpPr>
            <p:spPr>
              <a:xfrm>
                <a:off x="6830420" y="4008390"/>
                <a:ext cx="3583581" cy="59100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r" defTabSz="914400" rtl="0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ID" sz="2000" b="1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  <a:latin typeface="+mj-lt"/>
                  </a:rPr>
                  <a:t>2022</a:t>
                </a:r>
              </a:p>
            </p:txBody>
          </p:sp>
        </p:grp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ACBB3044-35F0-5D2C-DB02-85A75E9878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02733" y="3381343"/>
              <a:ext cx="764007" cy="1007207"/>
            </a:xfrm>
            <a:prstGeom prst="bentConnector3">
              <a:avLst>
                <a:gd name="adj1" fmla="val 233"/>
              </a:avLst>
            </a:prstGeom>
            <a:ln w="12700">
              <a:solidFill>
                <a:schemeClr val="accent1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B82C554-9991-9D3B-8633-6C46C79B6DBF}"/>
                </a:ext>
              </a:extLst>
            </p:cNvPr>
            <p:cNvGrpSpPr/>
            <p:nvPr/>
          </p:nvGrpSpPr>
          <p:grpSpPr>
            <a:xfrm>
              <a:off x="2494053" y="700270"/>
              <a:ext cx="3094798" cy="1355164"/>
              <a:chOff x="6830420" y="4008390"/>
              <a:chExt cx="3583580" cy="1569195"/>
            </a:xfrm>
          </p:grpSpPr>
          <p:sp>
            <p:nvSpPr>
              <p:cNvPr id="111" name="TextBox 18">
                <a:extLst>
                  <a:ext uri="{FF2B5EF4-FFF2-40B4-BE49-F238E27FC236}">
                    <a16:creationId xmlns:a16="http://schemas.microsoft.com/office/drawing/2014/main" id="{5CD6E28D-61CC-CE7B-B9A8-9675AEB6FDCE}"/>
                  </a:ext>
                </a:extLst>
              </p:cNvPr>
              <p:cNvSpPr txBox="1"/>
              <p:nvPr/>
            </p:nvSpPr>
            <p:spPr>
              <a:xfrm>
                <a:off x="7526942" y="4542582"/>
                <a:ext cx="2887057" cy="1035003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r" defTabSz="914400" rtl="0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Lorem ipsum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dolor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sit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amet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,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consectetur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adipiscing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elit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,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sed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do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eiusmod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tempor</a:t>
                </a:r>
                <a:endPara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endParaRPr>
              </a:p>
            </p:txBody>
          </p:sp>
          <p:sp>
            <p:nvSpPr>
              <p:cNvPr id="112" name="TextBox 18">
                <a:extLst>
                  <a:ext uri="{FF2B5EF4-FFF2-40B4-BE49-F238E27FC236}">
                    <a16:creationId xmlns:a16="http://schemas.microsoft.com/office/drawing/2014/main" id="{1F3122B3-7321-9B11-FFAA-FF354904D4BA}"/>
                  </a:ext>
                </a:extLst>
              </p:cNvPr>
              <p:cNvSpPr txBox="1"/>
              <p:nvPr/>
            </p:nvSpPr>
            <p:spPr>
              <a:xfrm>
                <a:off x="6830420" y="4008390"/>
                <a:ext cx="3583580" cy="59100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r" defTabSz="914400" rtl="0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ID" sz="2000" b="1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  <a:latin typeface="+mj-lt"/>
                  </a:rPr>
                  <a:t>2021</a:t>
                </a:r>
              </a:p>
            </p:txBody>
          </p:sp>
        </p:grp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4085C74A-B90D-6B92-6AB5-E032EF2659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14811" y="1443001"/>
              <a:ext cx="764007" cy="1007207"/>
            </a:xfrm>
            <a:prstGeom prst="bentConnector3">
              <a:avLst>
                <a:gd name="adj1" fmla="val 233"/>
              </a:avLst>
            </a:prstGeom>
            <a:ln w="12700">
              <a:solidFill>
                <a:schemeClr val="accent3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AED78345-C46F-94DB-F68A-BA45B42413BA}"/>
                </a:ext>
              </a:extLst>
            </p:cNvPr>
            <p:cNvSpPr/>
            <p:nvPr/>
          </p:nvSpPr>
          <p:spPr>
            <a:xfrm>
              <a:off x="6513060" y="2241214"/>
              <a:ext cx="1643732" cy="1643732"/>
            </a:xfrm>
            <a:prstGeom prst="arc">
              <a:avLst>
                <a:gd name="adj1" fmla="val 11338923"/>
                <a:gd name="adj2" fmla="val 5561031"/>
              </a:avLst>
            </a:prstGeom>
            <a:ln w="3175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77AB18-A1F3-6B79-38F4-EAAA66D81458}"/>
                </a:ext>
              </a:extLst>
            </p:cNvPr>
            <p:cNvCxnSpPr>
              <a:cxnSpLocks/>
            </p:cNvCxnSpPr>
            <p:nvPr/>
          </p:nvCxnSpPr>
          <p:spPr>
            <a:xfrm>
              <a:off x="6513060" y="3063080"/>
              <a:ext cx="0" cy="1820705"/>
            </a:xfrm>
            <a:prstGeom prst="line">
              <a:avLst/>
            </a:prstGeom>
            <a:ln w="3175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F4C3D0D-A0FF-E796-26F3-0C7B7FDC01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3062" y="3894620"/>
              <a:ext cx="1851167" cy="78812"/>
            </a:xfrm>
            <a:prstGeom prst="line">
              <a:avLst/>
            </a:prstGeom>
            <a:ln w="3175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A019F821-9000-0C33-64DD-769283FF6870}"/>
                </a:ext>
              </a:extLst>
            </p:cNvPr>
            <p:cNvSpPr/>
            <p:nvPr/>
          </p:nvSpPr>
          <p:spPr>
            <a:xfrm flipH="1">
              <a:off x="4889648" y="3869561"/>
              <a:ext cx="1643732" cy="1643732"/>
            </a:xfrm>
            <a:prstGeom prst="arc">
              <a:avLst>
                <a:gd name="adj1" fmla="val 18255745"/>
                <a:gd name="adj2" fmla="val 9294938"/>
              </a:avLst>
            </a:prstGeom>
            <a:ln w="3175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ED03853-917C-10C4-14AF-A8D3E8AC196F}"/>
                </a:ext>
              </a:extLst>
            </p:cNvPr>
            <p:cNvGrpSpPr/>
            <p:nvPr/>
          </p:nvGrpSpPr>
          <p:grpSpPr>
            <a:xfrm>
              <a:off x="7776231" y="2283324"/>
              <a:ext cx="400298" cy="555832"/>
              <a:chOff x="7776231" y="2283324"/>
              <a:chExt cx="400298" cy="555832"/>
            </a:xfrm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0425D65-1FBA-117C-967B-4562A8F89FBB}"/>
                  </a:ext>
                </a:extLst>
              </p:cNvPr>
              <p:cNvSpPr/>
              <p:nvPr/>
            </p:nvSpPr>
            <p:spPr>
              <a:xfrm>
                <a:off x="7776231" y="2283324"/>
                <a:ext cx="400298" cy="555832"/>
              </a:xfrm>
              <a:custGeom>
                <a:avLst/>
                <a:gdLst>
                  <a:gd name="connsiteX0" fmla="*/ 172817 w 346586"/>
                  <a:gd name="connsiteY0" fmla="*/ 481251 h 481250"/>
                  <a:gd name="connsiteX1" fmla="*/ 29942 w 346586"/>
                  <a:gd name="connsiteY1" fmla="*/ 270748 h 481250"/>
                  <a:gd name="connsiteX2" fmla="*/ 50897 w 346586"/>
                  <a:gd name="connsiteY2" fmla="*/ 50721 h 481250"/>
                  <a:gd name="connsiteX3" fmla="*/ 50897 w 346586"/>
                  <a:gd name="connsiteY3" fmla="*/ 50721 h 481250"/>
                  <a:gd name="connsiteX4" fmla="*/ 295689 w 346586"/>
                  <a:gd name="connsiteY4" fmla="*/ 50721 h 481250"/>
                  <a:gd name="connsiteX5" fmla="*/ 295689 w 346586"/>
                  <a:gd name="connsiteY5" fmla="*/ 50721 h 481250"/>
                  <a:gd name="connsiteX6" fmla="*/ 316644 w 346586"/>
                  <a:gd name="connsiteY6" fmla="*/ 270748 h 481250"/>
                  <a:gd name="connsiteX7" fmla="*/ 172817 w 346586"/>
                  <a:gd name="connsiteY7" fmla="*/ 481251 h 48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6586" h="481250">
                    <a:moveTo>
                      <a:pt x="172817" y="481251"/>
                    </a:moveTo>
                    <a:lnTo>
                      <a:pt x="29942" y="270748"/>
                    </a:lnTo>
                    <a:cubicBezTo>
                      <a:pt x="-16731" y="202168"/>
                      <a:pt x="-8158" y="109776"/>
                      <a:pt x="50897" y="50721"/>
                    </a:cubicBezTo>
                    <a:lnTo>
                      <a:pt x="50897" y="50721"/>
                    </a:lnTo>
                    <a:cubicBezTo>
                      <a:pt x="118524" y="-16907"/>
                      <a:pt x="228062" y="-16907"/>
                      <a:pt x="295689" y="50721"/>
                    </a:cubicBezTo>
                    <a:lnTo>
                      <a:pt x="295689" y="50721"/>
                    </a:lnTo>
                    <a:cubicBezTo>
                      <a:pt x="354744" y="109776"/>
                      <a:pt x="363317" y="202168"/>
                      <a:pt x="316644" y="270748"/>
                    </a:cubicBezTo>
                    <a:lnTo>
                      <a:pt x="172817" y="48125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5B0147D-8C48-EECD-D54A-484CF3F023EF}"/>
                  </a:ext>
                </a:extLst>
              </p:cNvPr>
              <p:cNvSpPr/>
              <p:nvPr/>
            </p:nvSpPr>
            <p:spPr>
              <a:xfrm>
                <a:off x="7878681" y="2402120"/>
                <a:ext cx="169417" cy="169418"/>
              </a:xfrm>
              <a:custGeom>
                <a:avLst/>
                <a:gdLst>
                  <a:gd name="connsiteX0" fmla="*/ 146685 w 146685"/>
                  <a:gd name="connsiteY0" fmla="*/ 73343 h 146685"/>
                  <a:gd name="connsiteX1" fmla="*/ 73343 w 146685"/>
                  <a:gd name="connsiteY1" fmla="*/ 146685 h 146685"/>
                  <a:gd name="connsiteX2" fmla="*/ 0 w 146685"/>
                  <a:gd name="connsiteY2" fmla="*/ 73343 h 146685"/>
                  <a:gd name="connsiteX3" fmla="*/ 73343 w 146685"/>
                  <a:gd name="connsiteY3" fmla="*/ 0 h 146685"/>
                  <a:gd name="connsiteX4" fmla="*/ 146685 w 146685"/>
                  <a:gd name="connsiteY4" fmla="*/ 73343 h 146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85" h="146685">
                    <a:moveTo>
                      <a:pt x="146685" y="73343"/>
                    </a:moveTo>
                    <a:cubicBezTo>
                      <a:pt x="146685" y="113848"/>
                      <a:pt x="113848" y="146685"/>
                      <a:pt x="73343" y="146685"/>
                    </a:cubicBezTo>
                    <a:cubicBezTo>
                      <a:pt x="32837" y="146685"/>
                      <a:pt x="0" y="113848"/>
                      <a:pt x="0" y="73343"/>
                    </a:cubicBezTo>
                    <a:cubicBezTo>
                      <a:pt x="0" y="32837"/>
                      <a:pt x="32837" y="0"/>
                      <a:pt x="73343" y="0"/>
                    </a:cubicBezTo>
                    <a:cubicBezTo>
                      <a:pt x="113848" y="0"/>
                      <a:pt x="146685" y="32837"/>
                      <a:pt x="146685" y="7334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33709DC-4767-58DE-85B2-59859CBB89DE}"/>
                </a:ext>
              </a:extLst>
            </p:cNvPr>
            <p:cNvGrpSpPr/>
            <p:nvPr/>
          </p:nvGrpSpPr>
          <p:grpSpPr>
            <a:xfrm>
              <a:off x="6316617" y="2433716"/>
              <a:ext cx="400298" cy="555832"/>
              <a:chOff x="6316617" y="2433716"/>
              <a:chExt cx="400298" cy="555832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3EEB796E-CA1A-88B2-A6DD-3BE10F644380}"/>
                  </a:ext>
                </a:extLst>
              </p:cNvPr>
              <p:cNvSpPr/>
              <p:nvPr/>
            </p:nvSpPr>
            <p:spPr>
              <a:xfrm>
                <a:off x="6316617" y="2433716"/>
                <a:ext cx="400298" cy="555832"/>
              </a:xfrm>
              <a:custGeom>
                <a:avLst/>
                <a:gdLst>
                  <a:gd name="connsiteX0" fmla="*/ 172817 w 346586"/>
                  <a:gd name="connsiteY0" fmla="*/ 481251 h 481250"/>
                  <a:gd name="connsiteX1" fmla="*/ 29942 w 346586"/>
                  <a:gd name="connsiteY1" fmla="*/ 270748 h 481250"/>
                  <a:gd name="connsiteX2" fmla="*/ 50897 w 346586"/>
                  <a:gd name="connsiteY2" fmla="*/ 50721 h 481250"/>
                  <a:gd name="connsiteX3" fmla="*/ 50897 w 346586"/>
                  <a:gd name="connsiteY3" fmla="*/ 50721 h 481250"/>
                  <a:gd name="connsiteX4" fmla="*/ 295689 w 346586"/>
                  <a:gd name="connsiteY4" fmla="*/ 50721 h 481250"/>
                  <a:gd name="connsiteX5" fmla="*/ 295689 w 346586"/>
                  <a:gd name="connsiteY5" fmla="*/ 50721 h 481250"/>
                  <a:gd name="connsiteX6" fmla="*/ 316644 w 346586"/>
                  <a:gd name="connsiteY6" fmla="*/ 270748 h 481250"/>
                  <a:gd name="connsiteX7" fmla="*/ 172817 w 346586"/>
                  <a:gd name="connsiteY7" fmla="*/ 481251 h 48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6586" h="481250">
                    <a:moveTo>
                      <a:pt x="172817" y="481251"/>
                    </a:moveTo>
                    <a:lnTo>
                      <a:pt x="29942" y="270748"/>
                    </a:lnTo>
                    <a:cubicBezTo>
                      <a:pt x="-16731" y="202168"/>
                      <a:pt x="-8158" y="109776"/>
                      <a:pt x="50897" y="50721"/>
                    </a:cubicBezTo>
                    <a:lnTo>
                      <a:pt x="50897" y="50721"/>
                    </a:lnTo>
                    <a:cubicBezTo>
                      <a:pt x="118524" y="-16907"/>
                      <a:pt x="228062" y="-16907"/>
                      <a:pt x="295689" y="50721"/>
                    </a:cubicBezTo>
                    <a:lnTo>
                      <a:pt x="295689" y="50721"/>
                    </a:lnTo>
                    <a:cubicBezTo>
                      <a:pt x="354744" y="109776"/>
                      <a:pt x="363317" y="202168"/>
                      <a:pt x="316644" y="270748"/>
                    </a:cubicBezTo>
                    <a:lnTo>
                      <a:pt x="172817" y="48125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F1E94CC2-9CAC-F44C-4F4E-CC4DD95613A2}"/>
                  </a:ext>
                </a:extLst>
              </p:cNvPr>
              <p:cNvSpPr/>
              <p:nvPr/>
            </p:nvSpPr>
            <p:spPr>
              <a:xfrm>
                <a:off x="6434808" y="2553904"/>
                <a:ext cx="169417" cy="169418"/>
              </a:xfrm>
              <a:custGeom>
                <a:avLst/>
                <a:gdLst>
                  <a:gd name="connsiteX0" fmla="*/ 146685 w 146685"/>
                  <a:gd name="connsiteY0" fmla="*/ 73343 h 146685"/>
                  <a:gd name="connsiteX1" fmla="*/ 73343 w 146685"/>
                  <a:gd name="connsiteY1" fmla="*/ 146685 h 146685"/>
                  <a:gd name="connsiteX2" fmla="*/ 0 w 146685"/>
                  <a:gd name="connsiteY2" fmla="*/ 73343 h 146685"/>
                  <a:gd name="connsiteX3" fmla="*/ 73343 w 146685"/>
                  <a:gd name="connsiteY3" fmla="*/ 0 h 146685"/>
                  <a:gd name="connsiteX4" fmla="*/ 146685 w 146685"/>
                  <a:gd name="connsiteY4" fmla="*/ 73343 h 146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85" h="146685">
                    <a:moveTo>
                      <a:pt x="146685" y="73343"/>
                    </a:moveTo>
                    <a:cubicBezTo>
                      <a:pt x="146685" y="113848"/>
                      <a:pt x="113848" y="146685"/>
                      <a:pt x="73343" y="146685"/>
                    </a:cubicBezTo>
                    <a:cubicBezTo>
                      <a:pt x="32837" y="146685"/>
                      <a:pt x="0" y="113848"/>
                      <a:pt x="0" y="73343"/>
                    </a:cubicBezTo>
                    <a:cubicBezTo>
                      <a:pt x="0" y="32837"/>
                      <a:pt x="32837" y="0"/>
                      <a:pt x="73343" y="0"/>
                    </a:cubicBezTo>
                    <a:cubicBezTo>
                      <a:pt x="113848" y="0"/>
                      <a:pt x="146685" y="32837"/>
                      <a:pt x="146685" y="7334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275070F-5597-BC26-8044-D8A6EF918569}"/>
                </a:ext>
              </a:extLst>
            </p:cNvPr>
            <p:cNvGrpSpPr/>
            <p:nvPr/>
          </p:nvGrpSpPr>
          <p:grpSpPr>
            <a:xfrm>
              <a:off x="6316617" y="4327953"/>
              <a:ext cx="400298" cy="555832"/>
              <a:chOff x="6316617" y="4327953"/>
              <a:chExt cx="400298" cy="555832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82D3580-2229-5EC2-FA59-7AB8B2EFF925}"/>
                  </a:ext>
                </a:extLst>
              </p:cNvPr>
              <p:cNvSpPr/>
              <p:nvPr/>
            </p:nvSpPr>
            <p:spPr>
              <a:xfrm>
                <a:off x="6316617" y="4327953"/>
                <a:ext cx="400298" cy="555832"/>
              </a:xfrm>
              <a:custGeom>
                <a:avLst/>
                <a:gdLst>
                  <a:gd name="connsiteX0" fmla="*/ 172817 w 346586"/>
                  <a:gd name="connsiteY0" fmla="*/ 481251 h 481250"/>
                  <a:gd name="connsiteX1" fmla="*/ 29942 w 346586"/>
                  <a:gd name="connsiteY1" fmla="*/ 270748 h 481250"/>
                  <a:gd name="connsiteX2" fmla="*/ 50897 w 346586"/>
                  <a:gd name="connsiteY2" fmla="*/ 50721 h 481250"/>
                  <a:gd name="connsiteX3" fmla="*/ 50897 w 346586"/>
                  <a:gd name="connsiteY3" fmla="*/ 50721 h 481250"/>
                  <a:gd name="connsiteX4" fmla="*/ 295689 w 346586"/>
                  <a:gd name="connsiteY4" fmla="*/ 50721 h 481250"/>
                  <a:gd name="connsiteX5" fmla="*/ 295689 w 346586"/>
                  <a:gd name="connsiteY5" fmla="*/ 50721 h 481250"/>
                  <a:gd name="connsiteX6" fmla="*/ 316644 w 346586"/>
                  <a:gd name="connsiteY6" fmla="*/ 270748 h 481250"/>
                  <a:gd name="connsiteX7" fmla="*/ 172817 w 346586"/>
                  <a:gd name="connsiteY7" fmla="*/ 481251 h 48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6586" h="481250">
                    <a:moveTo>
                      <a:pt x="172817" y="481251"/>
                    </a:moveTo>
                    <a:lnTo>
                      <a:pt x="29942" y="270748"/>
                    </a:lnTo>
                    <a:cubicBezTo>
                      <a:pt x="-16731" y="202168"/>
                      <a:pt x="-8158" y="109776"/>
                      <a:pt x="50897" y="50721"/>
                    </a:cubicBezTo>
                    <a:lnTo>
                      <a:pt x="50897" y="50721"/>
                    </a:lnTo>
                    <a:cubicBezTo>
                      <a:pt x="118524" y="-16907"/>
                      <a:pt x="228062" y="-16907"/>
                      <a:pt x="295689" y="50721"/>
                    </a:cubicBezTo>
                    <a:lnTo>
                      <a:pt x="295689" y="50721"/>
                    </a:lnTo>
                    <a:cubicBezTo>
                      <a:pt x="354744" y="109776"/>
                      <a:pt x="363317" y="202168"/>
                      <a:pt x="316644" y="270748"/>
                    </a:cubicBezTo>
                    <a:lnTo>
                      <a:pt x="172817" y="48125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28D3B07-7A1E-1D05-191E-A92ECBF49D05}"/>
                  </a:ext>
                </a:extLst>
              </p:cNvPr>
              <p:cNvSpPr/>
              <p:nvPr/>
            </p:nvSpPr>
            <p:spPr>
              <a:xfrm>
                <a:off x="6434808" y="4448141"/>
                <a:ext cx="169417" cy="169418"/>
              </a:xfrm>
              <a:custGeom>
                <a:avLst/>
                <a:gdLst>
                  <a:gd name="connsiteX0" fmla="*/ 146685 w 146685"/>
                  <a:gd name="connsiteY0" fmla="*/ 73343 h 146685"/>
                  <a:gd name="connsiteX1" fmla="*/ 73343 w 146685"/>
                  <a:gd name="connsiteY1" fmla="*/ 146685 h 146685"/>
                  <a:gd name="connsiteX2" fmla="*/ 0 w 146685"/>
                  <a:gd name="connsiteY2" fmla="*/ 73343 h 146685"/>
                  <a:gd name="connsiteX3" fmla="*/ 73343 w 146685"/>
                  <a:gd name="connsiteY3" fmla="*/ 0 h 146685"/>
                  <a:gd name="connsiteX4" fmla="*/ 146685 w 146685"/>
                  <a:gd name="connsiteY4" fmla="*/ 73343 h 146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85" h="146685">
                    <a:moveTo>
                      <a:pt x="146685" y="73343"/>
                    </a:moveTo>
                    <a:cubicBezTo>
                      <a:pt x="146685" y="113848"/>
                      <a:pt x="113848" y="146685"/>
                      <a:pt x="73343" y="146685"/>
                    </a:cubicBezTo>
                    <a:cubicBezTo>
                      <a:pt x="32837" y="146685"/>
                      <a:pt x="0" y="113848"/>
                      <a:pt x="0" y="73343"/>
                    </a:cubicBezTo>
                    <a:cubicBezTo>
                      <a:pt x="0" y="32837"/>
                      <a:pt x="32837" y="0"/>
                      <a:pt x="73343" y="0"/>
                    </a:cubicBezTo>
                    <a:cubicBezTo>
                      <a:pt x="113848" y="0"/>
                      <a:pt x="146685" y="32837"/>
                      <a:pt x="146685" y="7334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9E65ED4-FCB5-35C0-0266-9438219F7481}"/>
                </a:ext>
              </a:extLst>
            </p:cNvPr>
            <p:cNvGrpSpPr/>
            <p:nvPr/>
          </p:nvGrpSpPr>
          <p:grpSpPr>
            <a:xfrm>
              <a:off x="4677639" y="4381030"/>
              <a:ext cx="400298" cy="555832"/>
              <a:chOff x="4677639" y="4381030"/>
              <a:chExt cx="400298" cy="555832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86D91C4-C10C-0421-7CEF-4890C6EB850C}"/>
                  </a:ext>
                </a:extLst>
              </p:cNvPr>
              <p:cNvSpPr/>
              <p:nvPr/>
            </p:nvSpPr>
            <p:spPr>
              <a:xfrm>
                <a:off x="4677639" y="4381030"/>
                <a:ext cx="400298" cy="555832"/>
              </a:xfrm>
              <a:custGeom>
                <a:avLst/>
                <a:gdLst>
                  <a:gd name="connsiteX0" fmla="*/ 172817 w 346586"/>
                  <a:gd name="connsiteY0" fmla="*/ 481251 h 481250"/>
                  <a:gd name="connsiteX1" fmla="*/ 29942 w 346586"/>
                  <a:gd name="connsiteY1" fmla="*/ 270748 h 481250"/>
                  <a:gd name="connsiteX2" fmla="*/ 50897 w 346586"/>
                  <a:gd name="connsiteY2" fmla="*/ 50721 h 481250"/>
                  <a:gd name="connsiteX3" fmla="*/ 50897 w 346586"/>
                  <a:gd name="connsiteY3" fmla="*/ 50721 h 481250"/>
                  <a:gd name="connsiteX4" fmla="*/ 295689 w 346586"/>
                  <a:gd name="connsiteY4" fmla="*/ 50721 h 481250"/>
                  <a:gd name="connsiteX5" fmla="*/ 295689 w 346586"/>
                  <a:gd name="connsiteY5" fmla="*/ 50721 h 481250"/>
                  <a:gd name="connsiteX6" fmla="*/ 316644 w 346586"/>
                  <a:gd name="connsiteY6" fmla="*/ 270748 h 481250"/>
                  <a:gd name="connsiteX7" fmla="*/ 172817 w 346586"/>
                  <a:gd name="connsiteY7" fmla="*/ 481251 h 48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6586" h="481250">
                    <a:moveTo>
                      <a:pt x="172817" y="481251"/>
                    </a:moveTo>
                    <a:lnTo>
                      <a:pt x="29942" y="270748"/>
                    </a:lnTo>
                    <a:cubicBezTo>
                      <a:pt x="-16731" y="202168"/>
                      <a:pt x="-8158" y="109776"/>
                      <a:pt x="50897" y="50721"/>
                    </a:cubicBezTo>
                    <a:lnTo>
                      <a:pt x="50897" y="50721"/>
                    </a:lnTo>
                    <a:cubicBezTo>
                      <a:pt x="118524" y="-16907"/>
                      <a:pt x="228062" y="-16907"/>
                      <a:pt x="295689" y="50721"/>
                    </a:cubicBezTo>
                    <a:lnTo>
                      <a:pt x="295689" y="50721"/>
                    </a:lnTo>
                    <a:cubicBezTo>
                      <a:pt x="354744" y="109776"/>
                      <a:pt x="363317" y="202168"/>
                      <a:pt x="316644" y="270748"/>
                    </a:cubicBezTo>
                    <a:lnTo>
                      <a:pt x="172817" y="48125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593C75D-A761-3C0F-DDF0-AA170FBB5E6C}"/>
                  </a:ext>
                </a:extLst>
              </p:cNvPr>
              <p:cNvSpPr/>
              <p:nvPr/>
            </p:nvSpPr>
            <p:spPr>
              <a:xfrm>
                <a:off x="4795830" y="4501218"/>
                <a:ext cx="169417" cy="169418"/>
              </a:xfrm>
              <a:custGeom>
                <a:avLst/>
                <a:gdLst>
                  <a:gd name="connsiteX0" fmla="*/ 146685 w 146685"/>
                  <a:gd name="connsiteY0" fmla="*/ 73343 h 146685"/>
                  <a:gd name="connsiteX1" fmla="*/ 73343 w 146685"/>
                  <a:gd name="connsiteY1" fmla="*/ 146685 h 146685"/>
                  <a:gd name="connsiteX2" fmla="*/ 0 w 146685"/>
                  <a:gd name="connsiteY2" fmla="*/ 73343 h 146685"/>
                  <a:gd name="connsiteX3" fmla="*/ 73343 w 146685"/>
                  <a:gd name="connsiteY3" fmla="*/ 0 h 146685"/>
                  <a:gd name="connsiteX4" fmla="*/ 146685 w 146685"/>
                  <a:gd name="connsiteY4" fmla="*/ 73343 h 146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85" h="146685">
                    <a:moveTo>
                      <a:pt x="146685" y="73343"/>
                    </a:moveTo>
                    <a:cubicBezTo>
                      <a:pt x="146685" y="113848"/>
                      <a:pt x="113848" y="146685"/>
                      <a:pt x="73343" y="146685"/>
                    </a:cubicBezTo>
                    <a:cubicBezTo>
                      <a:pt x="32837" y="146685"/>
                      <a:pt x="0" y="113848"/>
                      <a:pt x="0" y="73343"/>
                    </a:cubicBezTo>
                    <a:cubicBezTo>
                      <a:pt x="0" y="32837"/>
                      <a:pt x="32837" y="0"/>
                      <a:pt x="73343" y="0"/>
                    </a:cubicBezTo>
                    <a:cubicBezTo>
                      <a:pt x="113848" y="0"/>
                      <a:pt x="146685" y="32837"/>
                      <a:pt x="146685" y="7334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6559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58789F0-DC9D-E61E-004D-7EE35CB6C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0"/>
            <a:ext cx="12280901" cy="69977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C8768-7AF2-9DFA-CE20-55857AC55355}"/>
              </a:ext>
            </a:extLst>
          </p:cNvPr>
          <p:cNvGrpSpPr/>
          <p:nvPr/>
        </p:nvGrpSpPr>
        <p:grpSpPr>
          <a:xfrm>
            <a:off x="7708265" y="757636"/>
            <a:ext cx="2855205" cy="1626504"/>
            <a:chOff x="-1403516" y="4345066"/>
            <a:chExt cx="2855205" cy="162650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E48E125-C13E-0460-5F62-F663897795A2}"/>
                </a:ext>
              </a:extLst>
            </p:cNvPr>
            <p:cNvGrpSpPr/>
            <p:nvPr/>
          </p:nvGrpSpPr>
          <p:grpSpPr>
            <a:xfrm>
              <a:off x="819552" y="4345066"/>
              <a:ext cx="632137" cy="1626504"/>
              <a:chOff x="962699" y="3582788"/>
              <a:chExt cx="742549" cy="1910597"/>
            </a:xfrm>
          </p:grpSpPr>
          <p:sp>
            <p:nvSpPr>
              <p:cNvPr id="23" name="Teardrop 22">
                <a:extLst>
                  <a:ext uri="{FF2B5EF4-FFF2-40B4-BE49-F238E27FC236}">
                    <a16:creationId xmlns:a16="http://schemas.microsoft.com/office/drawing/2014/main" id="{70C4E4BE-1380-A4F1-039A-058AD3EB06B6}"/>
                  </a:ext>
                </a:extLst>
              </p:cNvPr>
              <p:cNvSpPr/>
              <p:nvPr/>
            </p:nvSpPr>
            <p:spPr>
              <a:xfrm rot="8100000">
                <a:off x="962699" y="3582788"/>
                <a:ext cx="742549" cy="742549"/>
              </a:xfrm>
              <a:prstGeom prst="teardrop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626974B-05C1-F8C0-43FB-4065511AEC9B}"/>
                  </a:ext>
                </a:extLst>
              </p:cNvPr>
              <p:cNvCxnSpPr>
                <a:cxnSpLocks/>
                <a:stCxn id="23" idx="7"/>
              </p:cNvCxnSpPr>
              <p:nvPr/>
            </p:nvCxnSpPr>
            <p:spPr>
              <a:xfrm>
                <a:off x="1333974" y="4479124"/>
                <a:ext cx="0" cy="1014261"/>
              </a:xfrm>
              <a:prstGeom prst="line">
                <a:avLst/>
              </a:prstGeom>
              <a:ln w="12700">
                <a:solidFill>
                  <a:schemeClr val="accent4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ardrop 24">
                <a:extLst>
                  <a:ext uri="{FF2B5EF4-FFF2-40B4-BE49-F238E27FC236}">
                    <a16:creationId xmlns:a16="http://schemas.microsoft.com/office/drawing/2014/main" id="{A9D5F2A8-CB54-3643-8867-C7DB376CE1DD}"/>
                  </a:ext>
                </a:extLst>
              </p:cNvPr>
              <p:cNvSpPr/>
              <p:nvPr/>
            </p:nvSpPr>
            <p:spPr>
              <a:xfrm rot="8100000">
                <a:off x="1093521" y="3713614"/>
                <a:ext cx="480902" cy="480902"/>
              </a:xfrm>
              <a:prstGeom prst="teardrop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21" name="TextBox 18">
              <a:extLst>
                <a:ext uri="{FF2B5EF4-FFF2-40B4-BE49-F238E27FC236}">
                  <a16:creationId xmlns:a16="http://schemas.microsoft.com/office/drawing/2014/main" id="{ADA165BA-A7D0-7F44-4A68-47C1EBC73776}"/>
                </a:ext>
              </a:extLst>
            </p:cNvPr>
            <p:cNvSpPr txBox="1"/>
            <p:nvPr/>
          </p:nvSpPr>
          <p:spPr>
            <a:xfrm>
              <a:off x="-1403516" y="4371650"/>
              <a:ext cx="2039277" cy="617733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r" defTabSz="914400" rtl="0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adipiscing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elit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. </a:t>
              </a:r>
            </a:p>
          </p:txBody>
        </p:sp>
        <p:pic>
          <p:nvPicPr>
            <p:cNvPr id="22" name="Graphic 21" descr="Target Audience with solid fill">
              <a:extLst>
                <a:ext uri="{FF2B5EF4-FFF2-40B4-BE49-F238E27FC236}">
                  <a16:creationId xmlns:a16="http://schemas.microsoft.com/office/drawing/2014/main" id="{417EE1BC-1165-C422-C7EB-ACCCF87DF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8411" y="4515577"/>
              <a:ext cx="291114" cy="291114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98CCDF2-3F5D-B76F-0538-C8AF103A2406}"/>
              </a:ext>
            </a:extLst>
          </p:cNvPr>
          <p:cNvGrpSpPr/>
          <p:nvPr/>
        </p:nvGrpSpPr>
        <p:grpSpPr>
          <a:xfrm>
            <a:off x="3487869" y="2891759"/>
            <a:ext cx="2855205" cy="1626504"/>
            <a:chOff x="-1403516" y="4345066"/>
            <a:chExt cx="2855205" cy="162650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C9C5349-9F38-FFED-DD9C-9AA8968ADA12}"/>
                </a:ext>
              </a:extLst>
            </p:cNvPr>
            <p:cNvGrpSpPr/>
            <p:nvPr/>
          </p:nvGrpSpPr>
          <p:grpSpPr>
            <a:xfrm>
              <a:off x="819552" y="4345066"/>
              <a:ext cx="632137" cy="1626504"/>
              <a:chOff x="962699" y="3582788"/>
              <a:chExt cx="742549" cy="1910597"/>
            </a:xfrm>
          </p:grpSpPr>
          <p:sp>
            <p:nvSpPr>
              <p:cNvPr id="30" name="Teardrop 29">
                <a:extLst>
                  <a:ext uri="{FF2B5EF4-FFF2-40B4-BE49-F238E27FC236}">
                    <a16:creationId xmlns:a16="http://schemas.microsoft.com/office/drawing/2014/main" id="{12C7B77B-65CE-12F1-BBFF-D0C8B60A5729}"/>
                  </a:ext>
                </a:extLst>
              </p:cNvPr>
              <p:cNvSpPr/>
              <p:nvPr/>
            </p:nvSpPr>
            <p:spPr>
              <a:xfrm rot="8100000">
                <a:off x="962699" y="3582788"/>
                <a:ext cx="742549" cy="742549"/>
              </a:xfrm>
              <a:prstGeom prst="teardrop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D050369-64C9-5493-9CE7-5E31F673D837}"/>
                  </a:ext>
                </a:extLst>
              </p:cNvPr>
              <p:cNvCxnSpPr>
                <a:cxnSpLocks/>
                <a:stCxn id="30" idx="7"/>
              </p:cNvCxnSpPr>
              <p:nvPr/>
            </p:nvCxnSpPr>
            <p:spPr>
              <a:xfrm>
                <a:off x="1333974" y="4479124"/>
                <a:ext cx="0" cy="1014261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ardrop 31">
                <a:extLst>
                  <a:ext uri="{FF2B5EF4-FFF2-40B4-BE49-F238E27FC236}">
                    <a16:creationId xmlns:a16="http://schemas.microsoft.com/office/drawing/2014/main" id="{ECAB56F5-7011-364E-9807-603C97871DEF}"/>
                  </a:ext>
                </a:extLst>
              </p:cNvPr>
              <p:cNvSpPr/>
              <p:nvPr/>
            </p:nvSpPr>
            <p:spPr>
              <a:xfrm rot="8100000">
                <a:off x="1093521" y="3713614"/>
                <a:ext cx="480902" cy="480902"/>
              </a:xfrm>
              <a:prstGeom prst="teardrop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28" name="TextBox 18">
              <a:extLst>
                <a:ext uri="{FF2B5EF4-FFF2-40B4-BE49-F238E27FC236}">
                  <a16:creationId xmlns:a16="http://schemas.microsoft.com/office/drawing/2014/main" id="{C2A21B84-085D-A312-217B-714AD8FD96DE}"/>
                </a:ext>
              </a:extLst>
            </p:cNvPr>
            <p:cNvSpPr txBox="1"/>
            <p:nvPr/>
          </p:nvSpPr>
          <p:spPr>
            <a:xfrm>
              <a:off x="-1403516" y="4371650"/>
              <a:ext cx="2039277" cy="617733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r" defTabSz="914400" rtl="0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adipiscing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elit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. </a:t>
              </a:r>
            </a:p>
          </p:txBody>
        </p:sp>
        <p:pic>
          <p:nvPicPr>
            <p:cNvPr id="29" name="Graphic 28" descr="Target Audience with solid fill">
              <a:extLst>
                <a:ext uri="{FF2B5EF4-FFF2-40B4-BE49-F238E27FC236}">
                  <a16:creationId xmlns:a16="http://schemas.microsoft.com/office/drawing/2014/main" id="{7FA7DBC3-68EC-B31F-C311-59C88C1E4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8411" y="4515577"/>
              <a:ext cx="291114" cy="291114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9E5608-CCCC-5579-FA25-2CBBEB20C6ED}"/>
              </a:ext>
            </a:extLst>
          </p:cNvPr>
          <p:cNvGrpSpPr/>
          <p:nvPr/>
        </p:nvGrpSpPr>
        <p:grpSpPr>
          <a:xfrm flipV="1">
            <a:off x="8266849" y="3654818"/>
            <a:ext cx="2705951" cy="2361255"/>
            <a:chOff x="819552" y="4095549"/>
            <a:chExt cx="2705951" cy="236125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E7F373E-BC9C-1118-7CCD-6E57430E0A28}"/>
                </a:ext>
              </a:extLst>
            </p:cNvPr>
            <p:cNvGrpSpPr/>
            <p:nvPr/>
          </p:nvGrpSpPr>
          <p:grpSpPr>
            <a:xfrm>
              <a:off x="819552" y="4345065"/>
              <a:ext cx="632137" cy="2111739"/>
              <a:chOff x="962699" y="3582788"/>
              <a:chExt cx="742549" cy="2480586"/>
            </a:xfrm>
          </p:grpSpPr>
          <p:sp>
            <p:nvSpPr>
              <p:cNvPr id="37" name="Teardrop 36">
                <a:extLst>
                  <a:ext uri="{FF2B5EF4-FFF2-40B4-BE49-F238E27FC236}">
                    <a16:creationId xmlns:a16="http://schemas.microsoft.com/office/drawing/2014/main" id="{84261CA2-3DFE-1FCD-C978-B425969F61DC}"/>
                  </a:ext>
                </a:extLst>
              </p:cNvPr>
              <p:cNvSpPr/>
              <p:nvPr/>
            </p:nvSpPr>
            <p:spPr>
              <a:xfrm rot="8100000">
                <a:off x="962699" y="3582788"/>
                <a:ext cx="742549" cy="742549"/>
              </a:xfrm>
              <a:prstGeom prst="teardrop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1F3402B-C74F-AA6B-C782-45952714667C}"/>
                  </a:ext>
                </a:extLst>
              </p:cNvPr>
              <p:cNvCxnSpPr>
                <a:cxnSpLocks/>
                <a:stCxn id="37" idx="7"/>
              </p:cNvCxnSpPr>
              <p:nvPr/>
            </p:nvCxnSpPr>
            <p:spPr>
              <a:xfrm>
                <a:off x="1333974" y="4479124"/>
                <a:ext cx="0" cy="1584250"/>
              </a:xfrm>
              <a:prstGeom prst="line">
                <a:avLst/>
              </a:prstGeom>
              <a:ln w="12700">
                <a:solidFill>
                  <a:schemeClr val="accent3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ardrop 38">
                <a:extLst>
                  <a:ext uri="{FF2B5EF4-FFF2-40B4-BE49-F238E27FC236}">
                    <a16:creationId xmlns:a16="http://schemas.microsoft.com/office/drawing/2014/main" id="{04B0670D-CD68-491B-78BE-8588CF92436D}"/>
                  </a:ext>
                </a:extLst>
              </p:cNvPr>
              <p:cNvSpPr/>
              <p:nvPr/>
            </p:nvSpPr>
            <p:spPr>
              <a:xfrm rot="8100000">
                <a:off x="1093521" y="3713614"/>
                <a:ext cx="480902" cy="480902"/>
              </a:xfrm>
              <a:prstGeom prst="teardrop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35" name="TextBox 18">
              <a:extLst>
                <a:ext uri="{FF2B5EF4-FFF2-40B4-BE49-F238E27FC236}">
                  <a16:creationId xmlns:a16="http://schemas.microsoft.com/office/drawing/2014/main" id="{AF1609E5-1158-E0E2-9ACF-445E8A63CFD4}"/>
                </a:ext>
              </a:extLst>
            </p:cNvPr>
            <p:cNvSpPr txBox="1"/>
            <p:nvPr/>
          </p:nvSpPr>
          <p:spPr>
            <a:xfrm flipV="1">
              <a:off x="1590972" y="4095549"/>
              <a:ext cx="1934531" cy="8938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defTabSz="914400" rtl="0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adipiscing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elit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. </a:t>
              </a:r>
            </a:p>
          </p:txBody>
        </p:sp>
        <p:pic>
          <p:nvPicPr>
            <p:cNvPr id="36" name="Graphic 35" descr="Target Audience with solid fill">
              <a:extLst>
                <a:ext uri="{FF2B5EF4-FFF2-40B4-BE49-F238E27FC236}">
                  <a16:creationId xmlns:a16="http://schemas.microsoft.com/office/drawing/2014/main" id="{9614DEF3-D1BC-5AE6-DFD4-5CAA598F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8411" y="4515577"/>
              <a:ext cx="291114" cy="291114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A0417E6-E029-490C-71B0-931B438A4823}"/>
              </a:ext>
            </a:extLst>
          </p:cNvPr>
          <p:cNvGrpSpPr/>
          <p:nvPr/>
        </p:nvGrpSpPr>
        <p:grpSpPr>
          <a:xfrm>
            <a:off x="359393" y="4491679"/>
            <a:ext cx="2834656" cy="1626504"/>
            <a:chOff x="-1382967" y="4345066"/>
            <a:chExt cx="2834656" cy="162650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AEABF4F-FFF5-FDCA-7482-3B9E391B7091}"/>
                </a:ext>
              </a:extLst>
            </p:cNvPr>
            <p:cNvGrpSpPr/>
            <p:nvPr/>
          </p:nvGrpSpPr>
          <p:grpSpPr>
            <a:xfrm>
              <a:off x="819552" y="4345066"/>
              <a:ext cx="632137" cy="1626504"/>
              <a:chOff x="962699" y="3582788"/>
              <a:chExt cx="742549" cy="1910597"/>
            </a:xfrm>
          </p:grpSpPr>
          <p:sp>
            <p:nvSpPr>
              <p:cNvPr id="44" name="Teardrop 43">
                <a:extLst>
                  <a:ext uri="{FF2B5EF4-FFF2-40B4-BE49-F238E27FC236}">
                    <a16:creationId xmlns:a16="http://schemas.microsoft.com/office/drawing/2014/main" id="{936C957B-9809-B0ED-200F-FD6DFFC3E7C9}"/>
                  </a:ext>
                </a:extLst>
              </p:cNvPr>
              <p:cNvSpPr/>
              <p:nvPr/>
            </p:nvSpPr>
            <p:spPr>
              <a:xfrm rot="8100000">
                <a:off x="962699" y="3582788"/>
                <a:ext cx="742549" cy="74254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BF84B13-6934-1F82-F7F9-A9B869E6FD90}"/>
                  </a:ext>
                </a:extLst>
              </p:cNvPr>
              <p:cNvCxnSpPr>
                <a:cxnSpLocks/>
                <a:stCxn id="44" idx="7"/>
              </p:cNvCxnSpPr>
              <p:nvPr/>
            </p:nvCxnSpPr>
            <p:spPr>
              <a:xfrm>
                <a:off x="1333974" y="4479124"/>
                <a:ext cx="0" cy="1014261"/>
              </a:xfrm>
              <a:prstGeom prst="line">
                <a:avLst/>
              </a:prstGeom>
              <a:ln w="12700"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ardrop 45">
                <a:extLst>
                  <a:ext uri="{FF2B5EF4-FFF2-40B4-BE49-F238E27FC236}">
                    <a16:creationId xmlns:a16="http://schemas.microsoft.com/office/drawing/2014/main" id="{D3E49EFD-68EA-E435-69DA-CA6CCBF7D424}"/>
                  </a:ext>
                </a:extLst>
              </p:cNvPr>
              <p:cNvSpPr/>
              <p:nvPr/>
            </p:nvSpPr>
            <p:spPr>
              <a:xfrm rot="8100000">
                <a:off x="1093521" y="3713614"/>
                <a:ext cx="480902" cy="480902"/>
              </a:xfrm>
              <a:prstGeom prst="teardrop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42" name="TextBox 18">
              <a:extLst>
                <a:ext uri="{FF2B5EF4-FFF2-40B4-BE49-F238E27FC236}">
                  <a16:creationId xmlns:a16="http://schemas.microsoft.com/office/drawing/2014/main" id="{557036C9-9DFE-F148-19C2-0ECB0A1AAD11}"/>
                </a:ext>
              </a:extLst>
            </p:cNvPr>
            <p:cNvSpPr txBox="1"/>
            <p:nvPr/>
          </p:nvSpPr>
          <p:spPr>
            <a:xfrm>
              <a:off x="-1382967" y="4371650"/>
              <a:ext cx="2018728" cy="8938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r" defTabSz="914400" rtl="0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adipiscing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elit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. </a:t>
              </a:r>
            </a:p>
          </p:txBody>
        </p:sp>
        <p:pic>
          <p:nvPicPr>
            <p:cNvPr id="43" name="Graphic 42" descr="Target Audience with solid fill">
              <a:extLst>
                <a:ext uri="{FF2B5EF4-FFF2-40B4-BE49-F238E27FC236}">
                  <a16:creationId xmlns:a16="http://schemas.microsoft.com/office/drawing/2014/main" id="{AA2DCA60-496E-E9C7-C832-2E5535605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88411" y="4515577"/>
              <a:ext cx="291114" cy="291114"/>
            </a:xfrm>
            <a:prstGeom prst="rect">
              <a:avLst/>
            </a:prstGeom>
          </p:spPr>
        </p:pic>
      </p:grpSp>
      <p:sp>
        <p:nvSpPr>
          <p:cNvPr id="52" name="Graphic 50">
            <a:extLst>
              <a:ext uri="{FF2B5EF4-FFF2-40B4-BE49-F238E27FC236}">
                <a16:creationId xmlns:a16="http://schemas.microsoft.com/office/drawing/2014/main" id="{8E4EAAC2-87C0-D16E-78B4-6E65527FC7CC}"/>
              </a:ext>
            </a:extLst>
          </p:cNvPr>
          <p:cNvSpPr/>
          <p:nvPr/>
        </p:nvSpPr>
        <p:spPr>
          <a:xfrm>
            <a:off x="-60418" y="0"/>
            <a:ext cx="11893025" cy="6599051"/>
          </a:xfrm>
          <a:custGeom>
            <a:avLst/>
            <a:gdLst>
              <a:gd name="connsiteX0" fmla="*/ 0 w 10195152"/>
              <a:gd name="connsiteY0" fmla="*/ 6793911 h 6854370"/>
              <a:gd name="connsiteX1" fmla="*/ 3239589 w 10195152"/>
              <a:gd name="connsiteY1" fmla="*/ 6287725 h 6854370"/>
              <a:gd name="connsiteX2" fmla="*/ 3590653 w 10195152"/>
              <a:gd name="connsiteY2" fmla="*/ 5046754 h 6854370"/>
              <a:gd name="connsiteX3" fmla="*/ 6946174 w 10195152"/>
              <a:gd name="connsiteY3" fmla="*/ 4556897 h 6854370"/>
              <a:gd name="connsiteX4" fmla="*/ 7493182 w 10195152"/>
              <a:gd name="connsiteY4" fmla="*/ 3136310 h 6854370"/>
              <a:gd name="connsiteX5" fmla="*/ 9648553 w 10195152"/>
              <a:gd name="connsiteY5" fmla="*/ 2564810 h 6854370"/>
              <a:gd name="connsiteX6" fmla="*/ 10195152 w 10195152"/>
              <a:gd name="connsiteY6" fmla="*/ 0 h 6854370"/>
              <a:gd name="connsiteX0" fmla="*/ 0 w 10195152"/>
              <a:gd name="connsiteY0" fmla="*/ 6793911 h 6854370"/>
              <a:gd name="connsiteX1" fmla="*/ 3239589 w 10195152"/>
              <a:gd name="connsiteY1" fmla="*/ 6287725 h 6854370"/>
              <a:gd name="connsiteX2" fmla="*/ 3590653 w 10195152"/>
              <a:gd name="connsiteY2" fmla="*/ 5046754 h 6854370"/>
              <a:gd name="connsiteX3" fmla="*/ 6946174 w 10195152"/>
              <a:gd name="connsiteY3" fmla="*/ 4556897 h 6854370"/>
              <a:gd name="connsiteX4" fmla="*/ 7333508 w 10195152"/>
              <a:gd name="connsiteY4" fmla="*/ 3127563 h 6854370"/>
              <a:gd name="connsiteX5" fmla="*/ 9648553 w 10195152"/>
              <a:gd name="connsiteY5" fmla="*/ 2564810 h 6854370"/>
              <a:gd name="connsiteX6" fmla="*/ 10195152 w 10195152"/>
              <a:gd name="connsiteY6" fmla="*/ 0 h 6854370"/>
              <a:gd name="connsiteX0" fmla="*/ 0 w 10195152"/>
              <a:gd name="connsiteY0" fmla="*/ 6793911 h 6854370"/>
              <a:gd name="connsiteX1" fmla="*/ 3239589 w 10195152"/>
              <a:gd name="connsiteY1" fmla="*/ 6287725 h 6854370"/>
              <a:gd name="connsiteX2" fmla="*/ 3590653 w 10195152"/>
              <a:gd name="connsiteY2" fmla="*/ 5046754 h 6854370"/>
              <a:gd name="connsiteX3" fmla="*/ 6946174 w 10195152"/>
              <a:gd name="connsiteY3" fmla="*/ 4556897 h 6854370"/>
              <a:gd name="connsiteX4" fmla="*/ 7297218 w 10195152"/>
              <a:gd name="connsiteY4" fmla="*/ 3215029 h 6854370"/>
              <a:gd name="connsiteX5" fmla="*/ 9648553 w 10195152"/>
              <a:gd name="connsiteY5" fmla="*/ 2564810 h 6854370"/>
              <a:gd name="connsiteX6" fmla="*/ 10195152 w 10195152"/>
              <a:gd name="connsiteY6" fmla="*/ 0 h 6854370"/>
              <a:gd name="connsiteX0" fmla="*/ 0 w 10195152"/>
              <a:gd name="connsiteY0" fmla="*/ 6793911 h 6854370"/>
              <a:gd name="connsiteX1" fmla="*/ 3239589 w 10195152"/>
              <a:gd name="connsiteY1" fmla="*/ 6287725 h 6854370"/>
              <a:gd name="connsiteX2" fmla="*/ 3590653 w 10195152"/>
              <a:gd name="connsiteY2" fmla="*/ 5046754 h 6854370"/>
              <a:gd name="connsiteX3" fmla="*/ 6946174 w 10195152"/>
              <a:gd name="connsiteY3" fmla="*/ 4556897 h 6854370"/>
              <a:gd name="connsiteX4" fmla="*/ 7297218 w 10195152"/>
              <a:gd name="connsiteY4" fmla="*/ 3215029 h 6854370"/>
              <a:gd name="connsiteX5" fmla="*/ 9648553 w 10195152"/>
              <a:gd name="connsiteY5" fmla="*/ 2564810 h 6854370"/>
              <a:gd name="connsiteX6" fmla="*/ 10195152 w 10195152"/>
              <a:gd name="connsiteY6" fmla="*/ 0 h 6854370"/>
              <a:gd name="connsiteX0" fmla="*/ 0 w 10195152"/>
              <a:gd name="connsiteY0" fmla="*/ 6793911 h 6854370"/>
              <a:gd name="connsiteX1" fmla="*/ 3239589 w 10195152"/>
              <a:gd name="connsiteY1" fmla="*/ 6287725 h 6854370"/>
              <a:gd name="connsiteX2" fmla="*/ 3590653 w 10195152"/>
              <a:gd name="connsiteY2" fmla="*/ 5046754 h 6854370"/>
              <a:gd name="connsiteX3" fmla="*/ 6946174 w 10195152"/>
              <a:gd name="connsiteY3" fmla="*/ 4556897 h 6854370"/>
              <a:gd name="connsiteX4" fmla="*/ 7275444 w 10195152"/>
              <a:gd name="connsiteY4" fmla="*/ 3424947 h 6854370"/>
              <a:gd name="connsiteX5" fmla="*/ 9648553 w 10195152"/>
              <a:gd name="connsiteY5" fmla="*/ 2564810 h 6854370"/>
              <a:gd name="connsiteX6" fmla="*/ 10195152 w 10195152"/>
              <a:gd name="connsiteY6" fmla="*/ 0 h 6854370"/>
              <a:gd name="connsiteX0" fmla="*/ 0 w 10195152"/>
              <a:gd name="connsiteY0" fmla="*/ 6793911 h 6854370"/>
              <a:gd name="connsiteX1" fmla="*/ 3239589 w 10195152"/>
              <a:gd name="connsiteY1" fmla="*/ 6287725 h 6854370"/>
              <a:gd name="connsiteX2" fmla="*/ 3590653 w 10195152"/>
              <a:gd name="connsiteY2" fmla="*/ 5046754 h 6854370"/>
              <a:gd name="connsiteX3" fmla="*/ 6946174 w 10195152"/>
              <a:gd name="connsiteY3" fmla="*/ 4556897 h 6854370"/>
              <a:gd name="connsiteX4" fmla="*/ 7275444 w 10195152"/>
              <a:gd name="connsiteY4" fmla="*/ 3424947 h 6854370"/>
              <a:gd name="connsiteX5" fmla="*/ 9648553 w 10195152"/>
              <a:gd name="connsiteY5" fmla="*/ 2564810 h 6854370"/>
              <a:gd name="connsiteX6" fmla="*/ 10195152 w 10195152"/>
              <a:gd name="connsiteY6" fmla="*/ 0 h 6854370"/>
              <a:gd name="connsiteX0" fmla="*/ 0 w 10195152"/>
              <a:gd name="connsiteY0" fmla="*/ 6793911 h 6854370"/>
              <a:gd name="connsiteX1" fmla="*/ 3239589 w 10195152"/>
              <a:gd name="connsiteY1" fmla="*/ 6287725 h 6854370"/>
              <a:gd name="connsiteX2" fmla="*/ 3590653 w 10195152"/>
              <a:gd name="connsiteY2" fmla="*/ 5046754 h 6854370"/>
              <a:gd name="connsiteX3" fmla="*/ 6909884 w 10195152"/>
              <a:gd name="connsiteY3" fmla="*/ 4626869 h 6854370"/>
              <a:gd name="connsiteX4" fmla="*/ 7275444 w 10195152"/>
              <a:gd name="connsiteY4" fmla="*/ 3424947 h 6854370"/>
              <a:gd name="connsiteX5" fmla="*/ 9648553 w 10195152"/>
              <a:gd name="connsiteY5" fmla="*/ 2564810 h 6854370"/>
              <a:gd name="connsiteX6" fmla="*/ 10195152 w 10195152"/>
              <a:gd name="connsiteY6" fmla="*/ 0 h 6854370"/>
              <a:gd name="connsiteX0" fmla="*/ 0 w 10195152"/>
              <a:gd name="connsiteY0" fmla="*/ 6793911 h 6793911"/>
              <a:gd name="connsiteX1" fmla="*/ 3239589 w 10195152"/>
              <a:gd name="connsiteY1" fmla="*/ 6287725 h 6793911"/>
              <a:gd name="connsiteX2" fmla="*/ 3626944 w 10195152"/>
              <a:gd name="connsiteY2" fmla="*/ 4941796 h 6793911"/>
              <a:gd name="connsiteX3" fmla="*/ 6909884 w 10195152"/>
              <a:gd name="connsiteY3" fmla="*/ 4626869 h 6793911"/>
              <a:gd name="connsiteX4" fmla="*/ 7275444 w 10195152"/>
              <a:gd name="connsiteY4" fmla="*/ 3424947 h 6793911"/>
              <a:gd name="connsiteX5" fmla="*/ 9648553 w 10195152"/>
              <a:gd name="connsiteY5" fmla="*/ 2564810 h 6793911"/>
              <a:gd name="connsiteX6" fmla="*/ 10195152 w 10195152"/>
              <a:gd name="connsiteY6" fmla="*/ 0 h 6793911"/>
              <a:gd name="connsiteX0" fmla="*/ 0 w 10195152"/>
              <a:gd name="connsiteY0" fmla="*/ 6793911 h 6793911"/>
              <a:gd name="connsiteX1" fmla="*/ 3108946 w 10195152"/>
              <a:gd name="connsiteY1" fmla="*/ 6278979 h 6793911"/>
              <a:gd name="connsiteX2" fmla="*/ 3626944 w 10195152"/>
              <a:gd name="connsiteY2" fmla="*/ 4941796 h 6793911"/>
              <a:gd name="connsiteX3" fmla="*/ 6909884 w 10195152"/>
              <a:gd name="connsiteY3" fmla="*/ 4626869 h 6793911"/>
              <a:gd name="connsiteX4" fmla="*/ 7275444 w 10195152"/>
              <a:gd name="connsiteY4" fmla="*/ 3424947 h 6793911"/>
              <a:gd name="connsiteX5" fmla="*/ 9648553 w 10195152"/>
              <a:gd name="connsiteY5" fmla="*/ 2564810 h 6793911"/>
              <a:gd name="connsiteX6" fmla="*/ 10195152 w 10195152"/>
              <a:gd name="connsiteY6" fmla="*/ 0 h 6793911"/>
              <a:gd name="connsiteX0" fmla="*/ 0 w 10195152"/>
              <a:gd name="connsiteY0" fmla="*/ 6793911 h 6873202"/>
              <a:gd name="connsiteX1" fmla="*/ 3108946 w 10195152"/>
              <a:gd name="connsiteY1" fmla="*/ 6278979 h 6873202"/>
              <a:gd name="connsiteX2" fmla="*/ 3626944 w 10195152"/>
              <a:gd name="connsiteY2" fmla="*/ 4941796 h 6873202"/>
              <a:gd name="connsiteX3" fmla="*/ 6909884 w 10195152"/>
              <a:gd name="connsiteY3" fmla="*/ 4626869 h 6873202"/>
              <a:gd name="connsiteX4" fmla="*/ 7275444 w 10195152"/>
              <a:gd name="connsiteY4" fmla="*/ 3424947 h 6873202"/>
              <a:gd name="connsiteX5" fmla="*/ 9648553 w 10195152"/>
              <a:gd name="connsiteY5" fmla="*/ 2564810 h 6873202"/>
              <a:gd name="connsiteX6" fmla="*/ 10195152 w 10195152"/>
              <a:gd name="connsiteY6" fmla="*/ 0 h 6873202"/>
              <a:gd name="connsiteX0" fmla="*/ 0 w 10195152"/>
              <a:gd name="connsiteY0" fmla="*/ 6793911 h 6793911"/>
              <a:gd name="connsiteX1" fmla="*/ 3108946 w 10195152"/>
              <a:gd name="connsiteY1" fmla="*/ 6278979 h 6793911"/>
              <a:gd name="connsiteX2" fmla="*/ 3679789 w 10195152"/>
              <a:gd name="connsiteY2" fmla="*/ 4984251 h 6793911"/>
              <a:gd name="connsiteX3" fmla="*/ 6909884 w 10195152"/>
              <a:gd name="connsiteY3" fmla="*/ 4626869 h 6793911"/>
              <a:gd name="connsiteX4" fmla="*/ 7275444 w 10195152"/>
              <a:gd name="connsiteY4" fmla="*/ 3424947 h 6793911"/>
              <a:gd name="connsiteX5" fmla="*/ 9648553 w 10195152"/>
              <a:gd name="connsiteY5" fmla="*/ 2564810 h 6793911"/>
              <a:gd name="connsiteX6" fmla="*/ 10195152 w 10195152"/>
              <a:gd name="connsiteY6" fmla="*/ 0 h 6793911"/>
              <a:gd name="connsiteX0" fmla="*/ 0 w 10195152"/>
              <a:gd name="connsiteY0" fmla="*/ 6793911 h 6817220"/>
              <a:gd name="connsiteX1" fmla="*/ 3108946 w 10195152"/>
              <a:gd name="connsiteY1" fmla="*/ 6278979 h 6817220"/>
              <a:gd name="connsiteX2" fmla="*/ 3679789 w 10195152"/>
              <a:gd name="connsiteY2" fmla="*/ 4984251 h 6817220"/>
              <a:gd name="connsiteX3" fmla="*/ 6909884 w 10195152"/>
              <a:gd name="connsiteY3" fmla="*/ 4626869 h 6817220"/>
              <a:gd name="connsiteX4" fmla="*/ 7275444 w 10195152"/>
              <a:gd name="connsiteY4" fmla="*/ 3424947 h 6817220"/>
              <a:gd name="connsiteX5" fmla="*/ 9648553 w 10195152"/>
              <a:gd name="connsiteY5" fmla="*/ 2564810 h 6817220"/>
              <a:gd name="connsiteX6" fmla="*/ 10195152 w 10195152"/>
              <a:gd name="connsiteY6" fmla="*/ 0 h 6817220"/>
              <a:gd name="connsiteX0" fmla="*/ 0 w 10195152"/>
              <a:gd name="connsiteY0" fmla="*/ 6793911 h 6817220"/>
              <a:gd name="connsiteX1" fmla="*/ 3108946 w 10195152"/>
              <a:gd name="connsiteY1" fmla="*/ 6278979 h 6817220"/>
              <a:gd name="connsiteX2" fmla="*/ 3679789 w 10195152"/>
              <a:gd name="connsiteY2" fmla="*/ 4984251 h 6817220"/>
              <a:gd name="connsiteX3" fmla="*/ 6909884 w 10195152"/>
              <a:gd name="connsiteY3" fmla="*/ 4626869 h 6817220"/>
              <a:gd name="connsiteX4" fmla="*/ 7433977 w 10195152"/>
              <a:gd name="connsiteY4" fmla="*/ 3117147 h 6817220"/>
              <a:gd name="connsiteX5" fmla="*/ 9648553 w 10195152"/>
              <a:gd name="connsiteY5" fmla="*/ 2564810 h 6817220"/>
              <a:gd name="connsiteX6" fmla="*/ 10195152 w 10195152"/>
              <a:gd name="connsiteY6" fmla="*/ 0 h 6817220"/>
              <a:gd name="connsiteX0" fmla="*/ 0 w 10195152"/>
              <a:gd name="connsiteY0" fmla="*/ 6793911 h 6817220"/>
              <a:gd name="connsiteX1" fmla="*/ 3108946 w 10195152"/>
              <a:gd name="connsiteY1" fmla="*/ 6278979 h 6817220"/>
              <a:gd name="connsiteX2" fmla="*/ 3679789 w 10195152"/>
              <a:gd name="connsiteY2" fmla="*/ 4984251 h 6817220"/>
              <a:gd name="connsiteX3" fmla="*/ 6909884 w 10195152"/>
              <a:gd name="connsiteY3" fmla="*/ 4626869 h 6817220"/>
              <a:gd name="connsiteX4" fmla="*/ 7433977 w 10195152"/>
              <a:gd name="connsiteY4" fmla="*/ 3117147 h 6817220"/>
              <a:gd name="connsiteX5" fmla="*/ 9648553 w 10195152"/>
              <a:gd name="connsiteY5" fmla="*/ 2564810 h 6817220"/>
              <a:gd name="connsiteX6" fmla="*/ 10195152 w 10195152"/>
              <a:gd name="connsiteY6" fmla="*/ 0 h 681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95152" h="6817220">
                <a:moveTo>
                  <a:pt x="0" y="6793911"/>
                </a:moveTo>
                <a:cubicBezTo>
                  <a:pt x="0" y="6793911"/>
                  <a:pt x="2469226" y="6983915"/>
                  <a:pt x="3108946" y="6278979"/>
                </a:cubicBezTo>
                <a:cubicBezTo>
                  <a:pt x="3568239" y="5772863"/>
                  <a:pt x="3046299" y="5259603"/>
                  <a:pt x="3679789" y="4984251"/>
                </a:cubicBezTo>
                <a:cubicBezTo>
                  <a:pt x="4313279" y="4708899"/>
                  <a:pt x="6284186" y="4938053"/>
                  <a:pt x="6909884" y="4626869"/>
                </a:cubicBezTo>
                <a:cubicBezTo>
                  <a:pt x="7535582" y="4315685"/>
                  <a:pt x="6966020" y="3444975"/>
                  <a:pt x="7433977" y="3117147"/>
                </a:cubicBezTo>
                <a:cubicBezTo>
                  <a:pt x="8242719" y="2550581"/>
                  <a:pt x="9245237" y="2971800"/>
                  <a:pt x="9648553" y="2564810"/>
                </a:cubicBezTo>
                <a:cubicBezTo>
                  <a:pt x="10122898" y="2085975"/>
                  <a:pt x="10195152" y="0"/>
                  <a:pt x="10195152" y="0"/>
                </a:cubicBezTo>
              </a:path>
            </a:pathLst>
          </a:custGeom>
          <a:noFill/>
          <a:ln w="76200" cap="flat">
            <a:solidFill>
              <a:schemeClr val="bg2"/>
            </a:solidFill>
            <a:prstDash val="dash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D2BAF9-C945-E2AB-C322-325604777FC8}"/>
              </a:ext>
            </a:extLst>
          </p:cNvPr>
          <p:cNvSpPr txBox="1"/>
          <p:nvPr/>
        </p:nvSpPr>
        <p:spPr>
          <a:xfrm>
            <a:off x="607836" y="558725"/>
            <a:ext cx="665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Roadmap Infographic</a:t>
            </a:r>
            <a:endParaRPr lang="en-ID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1661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AA1F265D-AB27-807F-AF67-F1261C4BFD86}"/>
              </a:ext>
            </a:extLst>
          </p:cNvPr>
          <p:cNvSpPr/>
          <p:nvPr/>
        </p:nvSpPr>
        <p:spPr>
          <a:xfrm rot="2341808">
            <a:off x="-1621745" y="1675069"/>
            <a:ext cx="8018792" cy="4228124"/>
          </a:xfrm>
          <a:custGeom>
            <a:avLst/>
            <a:gdLst>
              <a:gd name="connsiteX0" fmla="*/ 410821 w 8018792"/>
              <a:gd name="connsiteY0" fmla="*/ 407076 h 4228124"/>
              <a:gd name="connsiteX1" fmla="*/ 1412577 w 8018792"/>
              <a:gd name="connsiteY1" fmla="*/ 25292 h 4228124"/>
              <a:gd name="connsiteX2" fmla="*/ 2988604 w 8018792"/>
              <a:gd name="connsiteY2" fmla="*/ 1694796 h 4228124"/>
              <a:gd name="connsiteX3" fmla="*/ 2988605 w 8018792"/>
              <a:gd name="connsiteY3" fmla="*/ 2558620 h 4228124"/>
              <a:gd name="connsiteX4" fmla="*/ 3870325 w 8018792"/>
              <a:gd name="connsiteY4" fmla="*/ 3540819 h 4228124"/>
              <a:gd name="connsiteX5" fmla="*/ 4752044 w 8018792"/>
              <a:gd name="connsiteY5" fmla="*/ 2558620 h 4228124"/>
              <a:gd name="connsiteX6" fmla="*/ 4752044 w 8018792"/>
              <a:gd name="connsiteY6" fmla="*/ 1669504 h 4228124"/>
              <a:gd name="connsiteX7" fmla="*/ 5224184 w 8018792"/>
              <a:gd name="connsiteY7" fmla="*/ 497227 h 4228124"/>
              <a:gd name="connsiteX8" fmla="*/ 6385284 w 8018792"/>
              <a:gd name="connsiteY8" fmla="*/ 0 h 4228124"/>
              <a:gd name="connsiteX9" fmla="*/ 7546652 w 8018792"/>
              <a:gd name="connsiteY9" fmla="*/ 497227 h 4228124"/>
              <a:gd name="connsiteX10" fmla="*/ 8018792 w 8018792"/>
              <a:gd name="connsiteY10" fmla="*/ 1669504 h 4228124"/>
              <a:gd name="connsiteX11" fmla="*/ 8018792 w 8018792"/>
              <a:gd name="connsiteY11" fmla="*/ 2696414 h 4228124"/>
              <a:gd name="connsiteX12" fmla="*/ 8018792 w 8018792"/>
              <a:gd name="connsiteY12" fmla="*/ 2814404 h 4228124"/>
              <a:gd name="connsiteX13" fmla="*/ 7314058 w 8018792"/>
              <a:gd name="connsiteY13" fmla="*/ 3385700 h 4228124"/>
              <a:gd name="connsiteX14" fmla="*/ 7314058 w 8018792"/>
              <a:gd name="connsiteY14" fmla="*/ 3318089 h 4228124"/>
              <a:gd name="connsiteX15" fmla="*/ 7314058 w 8018792"/>
              <a:gd name="connsiteY15" fmla="*/ 1669504 h 4228124"/>
              <a:gd name="connsiteX16" fmla="*/ 7033608 w 8018792"/>
              <a:gd name="connsiteY16" fmla="*/ 968641 h 4228124"/>
              <a:gd name="connsiteX17" fmla="*/ 6385284 w 8018792"/>
              <a:gd name="connsiteY17" fmla="*/ 687044 h 4228124"/>
              <a:gd name="connsiteX18" fmla="*/ 5736961 w 8018792"/>
              <a:gd name="connsiteY18" fmla="*/ 968641 h 4228124"/>
              <a:gd name="connsiteX19" fmla="*/ 5456511 w 8018792"/>
              <a:gd name="connsiteY19" fmla="*/ 1669504 h 4228124"/>
              <a:gd name="connsiteX20" fmla="*/ 5456511 w 8018792"/>
              <a:gd name="connsiteY20" fmla="*/ 2558620 h 4228124"/>
              <a:gd name="connsiteX21" fmla="*/ 3870325 w 8018792"/>
              <a:gd name="connsiteY21" fmla="*/ 4228124 h 4228124"/>
              <a:gd name="connsiteX22" fmla="*/ 2283870 w 8018792"/>
              <a:gd name="connsiteY22" fmla="*/ 2558620 h 4228124"/>
              <a:gd name="connsiteX23" fmla="*/ 2283870 w 8018792"/>
              <a:gd name="connsiteY23" fmla="*/ 1694796 h 4228124"/>
              <a:gd name="connsiteX24" fmla="*/ 1412577 w 8018792"/>
              <a:gd name="connsiteY24" fmla="*/ 712596 h 4228124"/>
              <a:gd name="connsiteX25" fmla="*/ 545791 w 8018792"/>
              <a:gd name="connsiteY25" fmla="*/ 1594735 h 4228124"/>
              <a:gd name="connsiteX26" fmla="*/ 544162 w 8018792"/>
              <a:gd name="connsiteY26" fmla="*/ 1631005 h 4228124"/>
              <a:gd name="connsiteX27" fmla="*/ 0 w 8018792"/>
              <a:gd name="connsiteY27" fmla="*/ 959743 h 4228124"/>
              <a:gd name="connsiteX28" fmla="*/ 27281 w 8018792"/>
              <a:gd name="connsiteY28" fmla="*/ 899821 h 4228124"/>
              <a:gd name="connsiteX29" fmla="*/ 410821 w 8018792"/>
              <a:gd name="connsiteY29" fmla="*/ 407076 h 422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018792" h="4228124">
                <a:moveTo>
                  <a:pt x="410821" y="407076"/>
                </a:moveTo>
                <a:cubicBezTo>
                  <a:pt x="683311" y="168674"/>
                  <a:pt x="1032439" y="25292"/>
                  <a:pt x="1412577" y="25292"/>
                </a:cubicBezTo>
                <a:cubicBezTo>
                  <a:pt x="2281464" y="25292"/>
                  <a:pt x="2988605" y="774392"/>
                  <a:pt x="2988604" y="1694796"/>
                </a:cubicBezTo>
                <a:cubicBezTo>
                  <a:pt x="2988605" y="2558620"/>
                  <a:pt x="2988605" y="2558620"/>
                  <a:pt x="2988605" y="2558620"/>
                </a:cubicBezTo>
                <a:cubicBezTo>
                  <a:pt x="2988605" y="3100172"/>
                  <a:pt x="3384015" y="3540819"/>
                  <a:pt x="3870325" y="3540819"/>
                </a:cubicBezTo>
                <a:cubicBezTo>
                  <a:pt x="4356366" y="3540819"/>
                  <a:pt x="4752044" y="3100172"/>
                  <a:pt x="4752044" y="2558620"/>
                </a:cubicBezTo>
                <a:cubicBezTo>
                  <a:pt x="4752044" y="1669504"/>
                  <a:pt x="4752044" y="1669504"/>
                  <a:pt x="4752044" y="1669504"/>
                </a:cubicBezTo>
                <a:cubicBezTo>
                  <a:pt x="4752044" y="1228857"/>
                  <a:pt x="4919672" y="812459"/>
                  <a:pt x="5224184" y="497227"/>
                </a:cubicBezTo>
                <a:cubicBezTo>
                  <a:pt x="5534043" y="176519"/>
                  <a:pt x="5946563" y="0"/>
                  <a:pt x="6385284" y="0"/>
                </a:cubicBezTo>
                <a:cubicBezTo>
                  <a:pt x="6824273" y="0"/>
                  <a:pt x="7236526" y="176519"/>
                  <a:pt x="7546652" y="497227"/>
                </a:cubicBezTo>
                <a:cubicBezTo>
                  <a:pt x="7851164" y="812459"/>
                  <a:pt x="8018792" y="1228857"/>
                  <a:pt x="8018792" y="1669504"/>
                </a:cubicBezTo>
                <a:cubicBezTo>
                  <a:pt x="8018792" y="2084811"/>
                  <a:pt x="8018792" y="2422247"/>
                  <a:pt x="8018792" y="2696414"/>
                </a:cubicBezTo>
                <a:lnTo>
                  <a:pt x="8018792" y="2814404"/>
                </a:lnTo>
                <a:lnTo>
                  <a:pt x="7314058" y="3385700"/>
                </a:lnTo>
                <a:lnTo>
                  <a:pt x="7314058" y="3318089"/>
                </a:lnTo>
                <a:cubicBezTo>
                  <a:pt x="7314058" y="1669504"/>
                  <a:pt x="7314058" y="1669504"/>
                  <a:pt x="7314058" y="1669504"/>
                </a:cubicBezTo>
                <a:cubicBezTo>
                  <a:pt x="7314058" y="1404594"/>
                  <a:pt x="7214604" y="1155850"/>
                  <a:pt x="7033608" y="968641"/>
                </a:cubicBezTo>
                <a:cubicBezTo>
                  <a:pt x="6858226" y="787168"/>
                  <a:pt x="6628038" y="687044"/>
                  <a:pt x="6385284" y="687044"/>
                </a:cubicBezTo>
                <a:cubicBezTo>
                  <a:pt x="6142798" y="687044"/>
                  <a:pt x="5912342" y="787167"/>
                  <a:pt x="5736961" y="968641"/>
                </a:cubicBezTo>
                <a:cubicBezTo>
                  <a:pt x="5556232" y="1155851"/>
                  <a:pt x="5456511" y="1404594"/>
                  <a:pt x="5456511" y="1669504"/>
                </a:cubicBezTo>
                <a:cubicBezTo>
                  <a:pt x="5456511" y="2558620"/>
                  <a:pt x="5456511" y="2558620"/>
                  <a:pt x="5456511" y="2558620"/>
                </a:cubicBezTo>
                <a:cubicBezTo>
                  <a:pt x="5456511" y="3479024"/>
                  <a:pt x="4745093" y="4228124"/>
                  <a:pt x="3870325" y="4228124"/>
                </a:cubicBezTo>
                <a:cubicBezTo>
                  <a:pt x="2995556" y="4228124"/>
                  <a:pt x="2283870" y="3479024"/>
                  <a:pt x="2283870" y="2558620"/>
                </a:cubicBezTo>
                <a:cubicBezTo>
                  <a:pt x="2283870" y="1694796"/>
                  <a:pt x="2283870" y="1694796"/>
                  <a:pt x="2283870" y="1694796"/>
                </a:cubicBezTo>
                <a:cubicBezTo>
                  <a:pt x="2283870" y="1153243"/>
                  <a:pt x="1893005" y="712597"/>
                  <a:pt x="1412577" y="712596"/>
                </a:cubicBezTo>
                <a:cubicBezTo>
                  <a:pt x="962176" y="712597"/>
                  <a:pt x="590492" y="1099884"/>
                  <a:pt x="545791" y="1594735"/>
                </a:cubicBezTo>
                <a:lnTo>
                  <a:pt x="544162" y="1631005"/>
                </a:lnTo>
                <a:lnTo>
                  <a:pt x="0" y="959743"/>
                </a:lnTo>
                <a:lnTo>
                  <a:pt x="27281" y="899821"/>
                </a:lnTo>
                <a:cubicBezTo>
                  <a:pt x="124428" y="710562"/>
                  <a:pt x="255112" y="543305"/>
                  <a:pt x="410821" y="407076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0CBE724F-5386-99A4-5EB8-E58DB64530EB}"/>
              </a:ext>
            </a:extLst>
          </p:cNvPr>
          <p:cNvSpPr/>
          <p:nvPr/>
        </p:nvSpPr>
        <p:spPr>
          <a:xfrm rot="2341808">
            <a:off x="-1376401" y="1967132"/>
            <a:ext cx="7454718" cy="3588079"/>
          </a:xfrm>
          <a:custGeom>
            <a:avLst/>
            <a:gdLst>
              <a:gd name="connsiteX0" fmla="*/ 7404465 w 7454718"/>
              <a:gd name="connsiteY0" fmla="*/ 2583715 h 3588079"/>
              <a:gd name="connsiteX1" fmla="*/ 7454718 w 7454718"/>
              <a:gd name="connsiteY1" fmla="*/ 2583715 h 3588079"/>
              <a:gd name="connsiteX2" fmla="*/ 7454718 w 7454718"/>
              <a:gd name="connsiteY2" fmla="*/ 2759009 h 3588079"/>
              <a:gd name="connsiteX3" fmla="*/ 7404465 w 7454718"/>
              <a:gd name="connsiteY3" fmla="*/ 2799747 h 3588079"/>
              <a:gd name="connsiteX4" fmla="*/ 7404465 w 7454718"/>
              <a:gd name="connsiteY4" fmla="*/ 2747998 h 3588079"/>
              <a:gd name="connsiteX5" fmla="*/ 7404465 w 7454718"/>
              <a:gd name="connsiteY5" fmla="*/ 2583715 h 3588079"/>
              <a:gd name="connsiteX6" fmla="*/ 7404465 w 7454718"/>
              <a:gd name="connsiteY6" fmla="*/ 2092999 h 3588079"/>
              <a:gd name="connsiteX7" fmla="*/ 7454718 w 7454718"/>
              <a:gd name="connsiteY7" fmla="*/ 2092999 h 3588079"/>
              <a:gd name="connsiteX8" fmla="*/ 7454718 w 7454718"/>
              <a:gd name="connsiteY8" fmla="*/ 2338487 h 3588079"/>
              <a:gd name="connsiteX9" fmla="*/ 7404465 w 7454718"/>
              <a:gd name="connsiteY9" fmla="*/ 2338487 h 3588079"/>
              <a:gd name="connsiteX10" fmla="*/ 7404465 w 7454718"/>
              <a:gd name="connsiteY10" fmla="*/ 2092999 h 3588079"/>
              <a:gd name="connsiteX11" fmla="*/ 7404465 w 7454718"/>
              <a:gd name="connsiteY11" fmla="*/ 1602544 h 3588079"/>
              <a:gd name="connsiteX12" fmla="*/ 7454718 w 7454718"/>
              <a:gd name="connsiteY12" fmla="*/ 1602544 h 3588079"/>
              <a:gd name="connsiteX13" fmla="*/ 7454718 w 7454718"/>
              <a:gd name="connsiteY13" fmla="*/ 1847772 h 3588079"/>
              <a:gd name="connsiteX14" fmla="*/ 7404465 w 7454718"/>
              <a:gd name="connsiteY14" fmla="*/ 1847771 h 3588079"/>
              <a:gd name="connsiteX15" fmla="*/ 7404465 w 7454718"/>
              <a:gd name="connsiteY15" fmla="*/ 1602544 h 3588079"/>
              <a:gd name="connsiteX16" fmla="*/ 7384150 w 7454718"/>
              <a:gd name="connsiteY16" fmla="*/ 1117041 h 3588079"/>
              <a:gd name="connsiteX17" fmla="*/ 7433868 w 7454718"/>
              <a:gd name="connsiteY17" fmla="*/ 1108962 h 3588079"/>
              <a:gd name="connsiteX18" fmla="*/ 7454718 w 7454718"/>
              <a:gd name="connsiteY18" fmla="*/ 1349759 h 3588079"/>
              <a:gd name="connsiteX19" fmla="*/ 7454718 w 7454718"/>
              <a:gd name="connsiteY19" fmla="*/ 1357056 h 3588079"/>
              <a:gd name="connsiteX20" fmla="*/ 7404465 w 7454718"/>
              <a:gd name="connsiteY20" fmla="*/ 1357056 h 3588079"/>
              <a:gd name="connsiteX21" fmla="*/ 7404465 w 7454718"/>
              <a:gd name="connsiteY21" fmla="*/ 1349759 h 3588079"/>
              <a:gd name="connsiteX22" fmla="*/ 7384150 w 7454718"/>
              <a:gd name="connsiteY22" fmla="*/ 1117041 h 3588079"/>
              <a:gd name="connsiteX23" fmla="*/ 4535785 w 7454718"/>
              <a:gd name="connsiteY23" fmla="*/ 3101794 h 3588079"/>
              <a:gd name="connsiteX24" fmla="*/ 4575079 w 7454718"/>
              <a:gd name="connsiteY24" fmla="*/ 3132545 h 3588079"/>
              <a:gd name="connsiteX25" fmla="*/ 4395987 w 7454718"/>
              <a:gd name="connsiteY25" fmla="*/ 3311058 h 3588079"/>
              <a:gd name="connsiteX26" fmla="*/ 4363643 w 7454718"/>
              <a:gd name="connsiteY26" fmla="*/ 3273531 h 3588079"/>
              <a:gd name="connsiteX27" fmla="*/ 4535785 w 7454718"/>
              <a:gd name="connsiteY27" fmla="*/ 3101794 h 3588079"/>
              <a:gd name="connsiteX28" fmla="*/ 3932754 w 7454718"/>
              <a:gd name="connsiteY28" fmla="*/ 3498692 h 3588079"/>
              <a:gd name="connsiteX29" fmla="*/ 4160227 w 7454718"/>
              <a:gd name="connsiteY29" fmla="*/ 3408523 h 3588079"/>
              <a:gd name="connsiteX30" fmla="*/ 4184284 w 7454718"/>
              <a:gd name="connsiteY30" fmla="*/ 3451523 h 3588079"/>
              <a:gd name="connsiteX31" fmla="*/ 3946653 w 7454718"/>
              <a:gd name="connsiteY31" fmla="*/ 3545861 h 3588079"/>
              <a:gd name="connsiteX32" fmla="*/ 3932754 w 7454718"/>
              <a:gd name="connsiteY32" fmla="*/ 3498692 h 3588079"/>
              <a:gd name="connsiteX33" fmla="*/ 4770209 w 7454718"/>
              <a:gd name="connsiteY33" fmla="*/ 2680659 h 3588079"/>
              <a:gd name="connsiteX34" fmla="*/ 4818056 w 7454718"/>
              <a:gd name="connsiteY34" fmla="*/ 2696034 h 3588079"/>
              <a:gd name="connsiteX35" fmla="*/ 4716748 w 7454718"/>
              <a:gd name="connsiteY35" fmla="*/ 2924844 h 3588079"/>
              <a:gd name="connsiteX36" fmla="*/ 4672644 w 7454718"/>
              <a:gd name="connsiteY36" fmla="*/ 2901651 h 3588079"/>
              <a:gd name="connsiteX37" fmla="*/ 4770209 w 7454718"/>
              <a:gd name="connsiteY37" fmla="*/ 2680659 h 3588079"/>
              <a:gd name="connsiteX38" fmla="*/ 7216285 w 7454718"/>
              <a:gd name="connsiteY38" fmla="*/ 666979 h 3588079"/>
              <a:gd name="connsiteX39" fmla="*/ 7259588 w 7454718"/>
              <a:gd name="connsiteY39" fmla="*/ 641961 h 3588079"/>
              <a:gd name="connsiteX40" fmla="*/ 7368380 w 7454718"/>
              <a:gd name="connsiteY40" fmla="*/ 867904 h 3588079"/>
              <a:gd name="connsiteX41" fmla="*/ 7321067 w 7454718"/>
              <a:gd name="connsiteY41" fmla="*/ 884583 h 3588079"/>
              <a:gd name="connsiteX42" fmla="*/ 7216285 w 7454718"/>
              <a:gd name="connsiteY42" fmla="*/ 666979 h 3588079"/>
              <a:gd name="connsiteX43" fmla="*/ 3445997 w 7454718"/>
              <a:gd name="connsiteY43" fmla="*/ 3523189 h 3588079"/>
              <a:gd name="connsiteX44" fmla="*/ 3690846 w 7454718"/>
              <a:gd name="connsiteY44" fmla="*/ 3537522 h 3588079"/>
              <a:gd name="connsiteX45" fmla="*/ 3693518 w 7454718"/>
              <a:gd name="connsiteY45" fmla="*/ 3586516 h 3588079"/>
              <a:gd name="connsiteX46" fmla="*/ 3634178 w 7454718"/>
              <a:gd name="connsiteY46" fmla="*/ 3588079 h 3588079"/>
              <a:gd name="connsiteX47" fmla="*/ 3437176 w 7454718"/>
              <a:gd name="connsiteY47" fmla="*/ 3571400 h 3588079"/>
              <a:gd name="connsiteX48" fmla="*/ 3445997 w 7454718"/>
              <a:gd name="connsiteY48" fmla="*/ 3523189 h 3588079"/>
              <a:gd name="connsiteX49" fmla="*/ 4842648 w 7454718"/>
              <a:gd name="connsiteY49" fmla="*/ 2205580 h 3588079"/>
              <a:gd name="connsiteX50" fmla="*/ 4893168 w 7454718"/>
              <a:gd name="connsiteY50" fmla="*/ 2205580 h 3588079"/>
              <a:gd name="connsiteX51" fmla="*/ 4893168 w 7454718"/>
              <a:gd name="connsiteY51" fmla="*/ 2238416 h 3588079"/>
              <a:gd name="connsiteX52" fmla="*/ 4876862 w 7454718"/>
              <a:gd name="connsiteY52" fmla="*/ 2453674 h 3588079"/>
              <a:gd name="connsiteX53" fmla="*/ 4827144 w 7454718"/>
              <a:gd name="connsiteY53" fmla="*/ 2446377 h 3588079"/>
              <a:gd name="connsiteX54" fmla="*/ 4842648 w 7454718"/>
              <a:gd name="connsiteY54" fmla="*/ 2238416 h 3588079"/>
              <a:gd name="connsiteX55" fmla="*/ 4842648 w 7454718"/>
              <a:gd name="connsiteY55" fmla="*/ 2205580 h 3588079"/>
              <a:gd name="connsiteX56" fmla="*/ 6925996 w 7454718"/>
              <a:gd name="connsiteY56" fmla="*/ 266692 h 3588079"/>
              <a:gd name="connsiteX57" fmla="*/ 7110968 w 7454718"/>
              <a:gd name="connsiteY57" fmla="*/ 439212 h 3588079"/>
              <a:gd name="connsiteX58" fmla="*/ 7072744 w 7454718"/>
              <a:gd name="connsiteY58" fmla="*/ 471266 h 3588079"/>
              <a:gd name="connsiteX59" fmla="*/ 6894721 w 7454718"/>
              <a:gd name="connsiteY59" fmla="*/ 305001 h 3588079"/>
              <a:gd name="connsiteX60" fmla="*/ 6925996 w 7454718"/>
              <a:gd name="connsiteY60" fmla="*/ 266692 h 3588079"/>
              <a:gd name="connsiteX61" fmla="*/ 2994793 w 7454718"/>
              <a:gd name="connsiteY61" fmla="*/ 3340767 h 3588079"/>
              <a:gd name="connsiteX62" fmla="*/ 3210238 w 7454718"/>
              <a:gd name="connsiteY62" fmla="*/ 3455953 h 3588079"/>
              <a:gd name="connsiteX63" fmla="*/ 3190991 w 7454718"/>
              <a:gd name="connsiteY63" fmla="*/ 3501298 h 3588079"/>
              <a:gd name="connsiteX64" fmla="*/ 2966191 w 7454718"/>
              <a:gd name="connsiteY64" fmla="*/ 3381160 h 3588079"/>
              <a:gd name="connsiteX65" fmla="*/ 2994793 w 7454718"/>
              <a:gd name="connsiteY65" fmla="*/ 3340767 h 3588079"/>
              <a:gd name="connsiteX66" fmla="*/ 4842648 w 7454718"/>
              <a:gd name="connsiteY66" fmla="*/ 1714864 h 3588079"/>
              <a:gd name="connsiteX67" fmla="*/ 4893167 w 7454718"/>
              <a:gd name="connsiteY67" fmla="*/ 1714864 h 3588079"/>
              <a:gd name="connsiteX68" fmla="*/ 4893167 w 7454718"/>
              <a:gd name="connsiteY68" fmla="*/ 1960091 h 3588079"/>
              <a:gd name="connsiteX69" fmla="*/ 4842647 w 7454718"/>
              <a:gd name="connsiteY69" fmla="*/ 1960091 h 3588079"/>
              <a:gd name="connsiteX70" fmla="*/ 4842648 w 7454718"/>
              <a:gd name="connsiteY70" fmla="*/ 1714864 h 3588079"/>
              <a:gd name="connsiteX71" fmla="*/ 6471316 w 7454718"/>
              <a:gd name="connsiteY71" fmla="*/ 41792 h 3588079"/>
              <a:gd name="connsiteX72" fmla="*/ 6710283 w 7454718"/>
              <a:gd name="connsiteY72" fmla="*/ 131961 h 3588079"/>
              <a:gd name="connsiteX73" fmla="*/ 6687563 w 7454718"/>
              <a:gd name="connsiteY73" fmla="*/ 175482 h 3588079"/>
              <a:gd name="connsiteX74" fmla="*/ 6458218 w 7454718"/>
              <a:gd name="connsiteY74" fmla="*/ 89222 h 3588079"/>
              <a:gd name="connsiteX75" fmla="*/ 6471316 w 7454718"/>
              <a:gd name="connsiteY75" fmla="*/ 41792 h 3588079"/>
              <a:gd name="connsiteX76" fmla="*/ 4848529 w 7454718"/>
              <a:gd name="connsiteY76" fmla="*/ 1222324 h 3588079"/>
              <a:gd name="connsiteX77" fmla="*/ 4898781 w 7454718"/>
              <a:gd name="connsiteY77" fmla="*/ 1226494 h 3588079"/>
              <a:gd name="connsiteX78" fmla="*/ 4893167 w 7454718"/>
              <a:gd name="connsiteY78" fmla="*/ 1349759 h 3588079"/>
              <a:gd name="connsiteX79" fmla="*/ 4893168 w 7454718"/>
              <a:gd name="connsiteY79" fmla="*/ 1469637 h 3588079"/>
              <a:gd name="connsiteX80" fmla="*/ 4842648 w 7454718"/>
              <a:gd name="connsiteY80" fmla="*/ 1469637 h 3588079"/>
              <a:gd name="connsiteX81" fmla="*/ 4842648 w 7454718"/>
              <a:gd name="connsiteY81" fmla="*/ 1349759 h 3588079"/>
              <a:gd name="connsiteX82" fmla="*/ 4848529 w 7454718"/>
              <a:gd name="connsiteY82" fmla="*/ 1222324 h 3588079"/>
              <a:gd name="connsiteX83" fmla="*/ 2611749 w 7454718"/>
              <a:gd name="connsiteY83" fmla="*/ 3023873 h 3588079"/>
              <a:gd name="connsiteX84" fmla="*/ 2653983 w 7454718"/>
              <a:gd name="connsiteY84" fmla="*/ 2997031 h 3588079"/>
              <a:gd name="connsiteX85" fmla="*/ 2807414 w 7454718"/>
              <a:gd name="connsiteY85" fmla="*/ 3184926 h 3588079"/>
              <a:gd name="connsiteX86" fmla="*/ 2771328 w 7454718"/>
              <a:gd name="connsiteY86" fmla="*/ 3219065 h 3588079"/>
              <a:gd name="connsiteX87" fmla="*/ 2611749 w 7454718"/>
              <a:gd name="connsiteY87" fmla="*/ 3023873 h 3588079"/>
              <a:gd name="connsiteX88" fmla="*/ 5962374 w 7454718"/>
              <a:gd name="connsiteY88" fmla="*/ 13647 h 3588079"/>
              <a:gd name="connsiteX89" fmla="*/ 6218449 w 7454718"/>
              <a:gd name="connsiteY89" fmla="*/ 1920 h 3588079"/>
              <a:gd name="connsiteX90" fmla="*/ 6215508 w 7454718"/>
              <a:gd name="connsiteY90" fmla="*/ 50913 h 3588079"/>
              <a:gd name="connsiteX91" fmla="*/ 5969858 w 7454718"/>
              <a:gd name="connsiteY91" fmla="*/ 62119 h 3588079"/>
              <a:gd name="connsiteX92" fmla="*/ 5962374 w 7454718"/>
              <a:gd name="connsiteY92" fmla="*/ 13647 h 3588079"/>
              <a:gd name="connsiteX93" fmla="*/ 4982981 w 7454718"/>
              <a:gd name="connsiteY93" fmla="*/ 743075 h 3588079"/>
              <a:gd name="connsiteX94" fmla="*/ 5028155 w 7454718"/>
              <a:gd name="connsiteY94" fmla="*/ 764445 h 3588079"/>
              <a:gd name="connsiteX95" fmla="*/ 4942351 w 7454718"/>
              <a:gd name="connsiteY95" fmla="*/ 989866 h 3588079"/>
              <a:gd name="connsiteX96" fmla="*/ 4893702 w 7454718"/>
              <a:gd name="connsiteY96" fmla="*/ 976836 h 3588079"/>
              <a:gd name="connsiteX97" fmla="*/ 4982981 w 7454718"/>
              <a:gd name="connsiteY97" fmla="*/ 743075 h 3588079"/>
              <a:gd name="connsiteX98" fmla="*/ 5484973 w 7454718"/>
              <a:gd name="connsiteY98" fmla="*/ 188512 h 3588079"/>
              <a:gd name="connsiteX99" fmla="*/ 5714318 w 7454718"/>
              <a:gd name="connsiteY99" fmla="*/ 77234 h 3588079"/>
              <a:gd name="connsiteX100" fmla="*/ 5732227 w 7454718"/>
              <a:gd name="connsiteY100" fmla="*/ 123100 h 3588079"/>
              <a:gd name="connsiteX101" fmla="*/ 5511971 w 7454718"/>
              <a:gd name="connsiteY101" fmla="*/ 229947 h 3588079"/>
              <a:gd name="connsiteX102" fmla="*/ 5484973 w 7454718"/>
              <a:gd name="connsiteY102" fmla="*/ 188512 h 3588079"/>
              <a:gd name="connsiteX103" fmla="*/ 5282626 w 7454718"/>
              <a:gd name="connsiteY103" fmla="*/ 341486 h 3588079"/>
              <a:gd name="connsiteX104" fmla="*/ 5317108 w 7454718"/>
              <a:gd name="connsiteY104" fmla="*/ 377188 h 3588079"/>
              <a:gd name="connsiteX105" fmla="*/ 5154321 w 7454718"/>
              <a:gd name="connsiteY105" fmla="*/ 557786 h 3588079"/>
              <a:gd name="connsiteX106" fmla="*/ 5113692 w 7454718"/>
              <a:gd name="connsiteY106" fmla="*/ 528859 h 3588079"/>
              <a:gd name="connsiteX107" fmla="*/ 5282626 w 7454718"/>
              <a:gd name="connsiteY107" fmla="*/ 341486 h 3588079"/>
              <a:gd name="connsiteX108" fmla="*/ 2413144 w 7454718"/>
              <a:gd name="connsiteY108" fmla="*/ 2566515 h 3588079"/>
              <a:gd name="connsiteX109" fmla="*/ 2462060 w 7454718"/>
              <a:gd name="connsiteY109" fmla="*/ 2555569 h 3588079"/>
              <a:gd name="connsiteX110" fmla="*/ 2537974 w 7454718"/>
              <a:gd name="connsiteY110" fmla="*/ 2784640 h 3588079"/>
              <a:gd name="connsiteX111" fmla="*/ 2491731 w 7454718"/>
              <a:gd name="connsiteY111" fmla="*/ 2803664 h 3588079"/>
              <a:gd name="connsiteX112" fmla="*/ 2413144 w 7454718"/>
              <a:gd name="connsiteY112" fmla="*/ 2566515 h 3588079"/>
              <a:gd name="connsiteX113" fmla="*/ 2375187 w 7454718"/>
              <a:gd name="connsiteY113" fmla="*/ 2073193 h 3588079"/>
              <a:gd name="connsiteX114" fmla="*/ 2425440 w 7454718"/>
              <a:gd name="connsiteY114" fmla="*/ 2073193 h 3588079"/>
              <a:gd name="connsiteX115" fmla="*/ 2425440 w 7454718"/>
              <a:gd name="connsiteY115" fmla="*/ 2238416 h 3588079"/>
              <a:gd name="connsiteX116" fmla="*/ 2427579 w 7454718"/>
              <a:gd name="connsiteY116" fmla="*/ 2317118 h 3588079"/>
              <a:gd name="connsiteX117" fmla="*/ 2377326 w 7454718"/>
              <a:gd name="connsiteY117" fmla="*/ 2319984 h 3588079"/>
              <a:gd name="connsiteX118" fmla="*/ 2375188 w 7454718"/>
              <a:gd name="connsiteY118" fmla="*/ 2238416 h 3588079"/>
              <a:gd name="connsiteX119" fmla="*/ 2375187 w 7454718"/>
              <a:gd name="connsiteY119" fmla="*/ 2073193 h 3588079"/>
              <a:gd name="connsiteX120" fmla="*/ 2375188 w 7454718"/>
              <a:gd name="connsiteY120" fmla="*/ 1582738 h 3588079"/>
              <a:gd name="connsiteX121" fmla="*/ 2425440 w 7454718"/>
              <a:gd name="connsiteY121" fmla="*/ 1582738 h 3588079"/>
              <a:gd name="connsiteX122" fmla="*/ 2425440 w 7454718"/>
              <a:gd name="connsiteY122" fmla="*/ 1827966 h 3588079"/>
              <a:gd name="connsiteX123" fmla="*/ 2375188 w 7454718"/>
              <a:gd name="connsiteY123" fmla="*/ 1827966 h 3588079"/>
              <a:gd name="connsiteX124" fmla="*/ 2375188 w 7454718"/>
              <a:gd name="connsiteY124" fmla="*/ 1582738 h 3588079"/>
              <a:gd name="connsiteX125" fmla="*/ 2347656 w 7454718"/>
              <a:gd name="connsiteY125" fmla="*/ 1098538 h 3588079"/>
              <a:gd name="connsiteX126" fmla="*/ 2397106 w 7454718"/>
              <a:gd name="connsiteY126" fmla="*/ 1089156 h 3588079"/>
              <a:gd name="connsiteX127" fmla="*/ 2424905 w 7454718"/>
              <a:gd name="connsiteY127" fmla="*/ 1336729 h 3588079"/>
              <a:gd name="connsiteX128" fmla="*/ 2374653 w 7454718"/>
              <a:gd name="connsiteY128" fmla="*/ 1338032 h 3588079"/>
              <a:gd name="connsiteX129" fmla="*/ 2347656 w 7454718"/>
              <a:gd name="connsiteY129" fmla="*/ 1098538 h 3588079"/>
              <a:gd name="connsiteX130" fmla="*/ 2170969 w 7454718"/>
              <a:gd name="connsiteY130" fmla="*/ 651082 h 3588079"/>
              <a:gd name="connsiteX131" fmla="*/ 2214005 w 7454718"/>
              <a:gd name="connsiteY131" fmla="*/ 625804 h 3588079"/>
              <a:gd name="connsiteX132" fmla="*/ 2326538 w 7454718"/>
              <a:gd name="connsiteY132" fmla="*/ 849662 h 3588079"/>
              <a:gd name="connsiteX133" fmla="*/ 2279494 w 7454718"/>
              <a:gd name="connsiteY133" fmla="*/ 867122 h 3588079"/>
              <a:gd name="connsiteX134" fmla="*/ 2170969 w 7454718"/>
              <a:gd name="connsiteY134" fmla="*/ 651082 h 3588079"/>
              <a:gd name="connsiteX135" fmla="*/ 1873195 w 7454718"/>
              <a:gd name="connsiteY135" fmla="*/ 256268 h 3588079"/>
              <a:gd name="connsiteX136" fmla="*/ 2061643 w 7454718"/>
              <a:gd name="connsiteY136" fmla="*/ 425139 h 3588079"/>
              <a:gd name="connsiteX137" fmla="*/ 2024220 w 7454718"/>
              <a:gd name="connsiteY137" fmla="*/ 457715 h 3588079"/>
              <a:gd name="connsiteX138" fmla="*/ 1842990 w 7454718"/>
              <a:gd name="connsiteY138" fmla="*/ 295359 h 3588079"/>
              <a:gd name="connsiteX139" fmla="*/ 1873195 w 7454718"/>
              <a:gd name="connsiteY139" fmla="*/ 256268 h 3588079"/>
              <a:gd name="connsiteX140" fmla="*/ 1409427 w 7454718"/>
              <a:gd name="connsiteY140" fmla="*/ 49089 h 3588079"/>
              <a:gd name="connsiteX141" fmla="*/ 1652939 w 7454718"/>
              <a:gd name="connsiteY141" fmla="*/ 128052 h 3588079"/>
              <a:gd name="connsiteX142" fmla="*/ 1632089 w 7454718"/>
              <a:gd name="connsiteY142" fmla="*/ 172615 h 3588079"/>
              <a:gd name="connsiteX143" fmla="*/ 1399002 w 7454718"/>
              <a:gd name="connsiteY143" fmla="*/ 97040 h 3588079"/>
              <a:gd name="connsiteX144" fmla="*/ 1409427 w 7454718"/>
              <a:gd name="connsiteY144" fmla="*/ 49089 h 3588079"/>
              <a:gd name="connsiteX145" fmla="*/ 11708 w 7454718"/>
              <a:gd name="connsiteY145" fmla="*/ 891358 h 3588079"/>
              <a:gd name="connsiteX146" fmla="*/ 59287 w 7454718"/>
              <a:gd name="connsiteY146" fmla="*/ 907516 h 3588079"/>
              <a:gd name="connsiteX147" fmla="*/ 38053 w 7454718"/>
              <a:gd name="connsiteY147" fmla="*/ 976308 h 3588079"/>
              <a:gd name="connsiteX148" fmla="*/ 0 w 7454718"/>
              <a:gd name="connsiteY148" fmla="*/ 929367 h 3588079"/>
              <a:gd name="connsiteX149" fmla="*/ 899683 w 7454718"/>
              <a:gd name="connsiteY149" fmla="*/ 59253 h 3588079"/>
              <a:gd name="connsiteX150" fmla="*/ 1153887 w 7454718"/>
              <a:gd name="connsiteY150" fmla="*/ 25635 h 3588079"/>
              <a:gd name="connsiteX151" fmla="*/ 1154956 w 7454718"/>
              <a:gd name="connsiteY151" fmla="*/ 74628 h 3588079"/>
              <a:gd name="connsiteX152" fmla="*/ 911979 w 7454718"/>
              <a:gd name="connsiteY152" fmla="*/ 106683 h 3588079"/>
              <a:gd name="connsiteX153" fmla="*/ 899683 w 7454718"/>
              <a:gd name="connsiteY153" fmla="*/ 59253 h 3588079"/>
              <a:gd name="connsiteX154" fmla="*/ 262169 w 7454718"/>
              <a:gd name="connsiteY154" fmla="*/ 458757 h 3588079"/>
              <a:gd name="connsiteX155" fmla="*/ 300661 w 7454718"/>
              <a:gd name="connsiteY155" fmla="*/ 490290 h 3588079"/>
              <a:gd name="connsiteX156" fmla="*/ 160595 w 7454718"/>
              <a:gd name="connsiteY156" fmla="*/ 688348 h 3588079"/>
              <a:gd name="connsiteX157" fmla="*/ 116757 w 7454718"/>
              <a:gd name="connsiteY157" fmla="*/ 664112 h 3588079"/>
              <a:gd name="connsiteX158" fmla="*/ 262169 w 7454718"/>
              <a:gd name="connsiteY158" fmla="*/ 458757 h 3588079"/>
              <a:gd name="connsiteX159" fmla="*/ 444469 w 7454718"/>
              <a:gd name="connsiteY159" fmla="*/ 283632 h 3588079"/>
              <a:gd name="connsiteX160" fmla="*/ 659646 w 7454718"/>
              <a:gd name="connsiteY160" fmla="*/ 147337 h 3588079"/>
              <a:gd name="connsiteX161" fmla="*/ 682367 w 7454718"/>
              <a:gd name="connsiteY161" fmla="*/ 191118 h 3588079"/>
              <a:gd name="connsiteX162" fmla="*/ 476278 w 7454718"/>
              <a:gd name="connsiteY162" fmla="*/ 321680 h 3588079"/>
              <a:gd name="connsiteX163" fmla="*/ 444469 w 7454718"/>
              <a:gd name="connsiteY163" fmla="*/ 283632 h 358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7454718" h="3588079">
                <a:moveTo>
                  <a:pt x="7404465" y="2583715"/>
                </a:moveTo>
                <a:cubicBezTo>
                  <a:pt x="7454718" y="2583715"/>
                  <a:pt x="7454718" y="2583715"/>
                  <a:pt x="7454718" y="2583715"/>
                </a:cubicBezTo>
                <a:lnTo>
                  <a:pt x="7454718" y="2759009"/>
                </a:lnTo>
                <a:lnTo>
                  <a:pt x="7404465" y="2799747"/>
                </a:lnTo>
                <a:lnTo>
                  <a:pt x="7404465" y="2747998"/>
                </a:lnTo>
                <a:cubicBezTo>
                  <a:pt x="7404465" y="2583715"/>
                  <a:pt x="7404465" y="2583715"/>
                  <a:pt x="7404465" y="2583715"/>
                </a:cubicBezTo>
                <a:close/>
                <a:moveTo>
                  <a:pt x="7404465" y="2092999"/>
                </a:moveTo>
                <a:cubicBezTo>
                  <a:pt x="7454718" y="2092999"/>
                  <a:pt x="7454718" y="2092999"/>
                  <a:pt x="7454718" y="2092999"/>
                </a:cubicBezTo>
                <a:lnTo>
                  <a:pt x="7454718" y="2338487"/>
                </a:lnTo>
                <a:cubicBezTo>
                  <a:pt x="7404465" y="2338487"/>
                  <a:pt x="7404465" y="2338487"/>
                  <a:pt x="7404465" y="2338487"/>
                </a:cubicBezTo>
                <a:cubicBezTo>
                  <a:pt x="7404465" y="2092999"/>
                  <a:pt x="7404465" y="2092999"/>
                  <a:pt x="7404465" y="2092999"/>
                </a:cubicBezTo>
                <a:close/>
                <a:moveTo>
                  <a:pt x="7404465" y="1602544"/>
                </a:moveTo>
                <a:cubicBezTo>
                  <a:pt x="7454718" y="1602544"/>
                  <a:pt x="7454718" y="1602544"/>
                  <a:pt x="7454718" y="1602544"/>
                </a:cubicBezTo>
                <a:lnTo>
                  <a:pt x="7454718" y="1847772"/>
                </a:lnTo>
                <a:cubicBezTo>
                  <a:pt x="7404465" y="1847771"/>
                  <a:pt x="7404465" y="1847771"/>
                  <a:pt x="7404465" y="1847771"/>
                </a:cubicBezTo>
                <a:cubicBezTo>
                  <a:pt x="7404465" y="1602544"/>
                  <a:pt x="7404465" y="1602544"/>
                  <a:pt x="7404465" y="1602544"/>
                </a:cubicBezTo>
                <a:close/>
                <a:moveTo>
                  <a:pt x="7384150" y="1117041"/>
                </a:moveTo>
                <a:cubicBezTo>
                  <a:pt x="7433868" y="1108962"/>
                  <a:pt x="7433868" y="1108962"/>
                  <a:pt x="7433868" y="1108962"/>
                </a:cubicBezTo>
                <a:cubicBezTo>
                  <a:pt x="7447768" y="1187925"/>
                  <a:pt x="7454718" y="1268972"/>
                  <a:pt x="7454718" y="1349759"/>
                </a:cubicBezTo>
                <a:lnTo>
                  <a:pt x="7454718" y="1357056"/>
                </a:lnTo>
                <a:cubicBezTo>
                  <a:pt x="7404465" y="1357056"/>
                  <a:pt x="7404465" y="1357056"/>
                  <a:pt x="7404465" y="1357056"/>
                </a:cubicBezTo>
                <a:cubicBezTo>
                  <a:pt x="7404465" y="1349759"/>
                  <a:pt x="7404465" y="1349759"/>
                  <a:pt x="7404465" y="1349759"/>
                </a:cubicBezTo>
                <a:cubicBezTo>
                  <a:pt x="7404465" y="1271578"/>
                  <a:pt x="7397783" y="1193397"/>
                  <a:pt x="7384150" y="1117041"/>
                </a:cubicBezTo>
                <a:close/>
                <a:moveTo>
                  <a:pt x="4535785" y="3101794"/>
                </a:moveTo>
                <a:cubicBezTo>
                  <a:pt x="4575079" y="3132545"/>
                  <a:pt x="4575079" y="3132545"/>
                  <a:pt x="4575079" y="3132545"/>
                </a:cubicBezTo>
                <a:cubicBezTo>
                  <a:pt x="4520816" y="3197956"/>
                  <a:pt x="4460674" y="3258156"/>
                  <a:pt x="4395987" y="3311058"/>
                </a:cubicBezTo>
                <a:cubicBezTo>
                  <a:pt x="4363643" y="3273531"/>
                  <a:pt x="4363643" y="3273531"/>
                  <a:pt x="4363643" y="3273531"/>
                </a:cubicBezTo>
                <a:cubicBezTo>
                  <a:pt x="4425925" y="3222453"/>
                  <a:pt x="4483929" y="3164860"/>
                  <a:pt x="4535785" y="3101794"/>
                </a:cubicBezTo>
                <a:close/>
                <a:moveTo>
                  <a:pt x="3932754" y="3498692"/>
                </a:moveTo>
                <a:cubicBezTo>
                  <a:pt x="4010806" y="3477062"/>
                  <a:pt x="4087521" y="3446572"/>
                  <a:pt x="4160227" y="3408523"/>
                </a:cubicBezTo>
                <a:cubicBezTo>
                  <a:pt x="4184284" y="3451523"/>
                  <a:pt x="4184284" y="3451523"/>
                  <a:pt x="4184284" y="3451523"/>
                </a:cubicBezTo>
                <a:cubicBezTo>
                  <a:pt x="4108103" y="3491656"/>
                  <a:pt x="4028180" y="3523189"/>
                  <a:pt x="3946653" y="3545861"/>
                </a:cubicBezTo>
                <a:cubicBezTo>
                  <a:pt x="3932754" y="3498692"/>
                  <a:pt x="3932754" y="3498692"/>
                  <a:pt x="3932754" y="3498692"/>
                </a:cubicBezTo>
                <a:close/>
                <a:moveTo>
                  <a:pt x="4770209" y="2680659"/>
                </a:moveTo>
                <a:cubicBezTo>
                  <a:pt x="4818056" y="2696034"/>
                  <a:pt x="4818056" y="2696034"/>
                  <a:pt x="4818056" y="2696034"/>
                </a:cubicBezTo>
                <a:cubicBezTo>
                  <a:pt x="4791326" y="2775258"/>
                  <a:pt x="4757111" y="2852396"/>
                  <a:pt x="4716748" y="2924844"/>
                </a:cubicBezTo>
                <a:cubicBezTo>
                  <a:pt x="4672644" y="2901651"/>
                  <a:pt x="4672644" y="2901651"/>
                  <a:pt x="4672644" y="2901651"/>
                </a:cubicBezTo>
                <a:cubicBezTo>
                  <a:pt x="4711403" y="2831548"/>
                  <a:pt x="4744280" y="2757016"/>
                  <a:pt x="4770209" y="2680659"/>
                </a:cubicBezTo>
                <a:close/>
                <a:moveTo>
                  <a:pt x="7216285" y="666979"/>
                </a:moveTo>
                <a:cubicBezTo>
                  <a:pt x="7259588" y="641961"/>
                  <a:pt x="7259588" y="641961"/>
                  <a:pt x="7259588" y="641961"/>
                </a:cubicBezTo>
                <a:cubicBezTo>
                  <a:pt x="7302623" y="713627"/>
                  <a:pt x="7339244" y="789462"/>
                  <a:pt x="7368380" y="867904"/>
                </a:cubicBezTo>
                <a:lnTo>
                  <a:pt x="7321067" y="884583"/>
                </a:lnTo>
                <a:cubicBezTo>
                  <a:pt x="7293001" y="809008"/>
                  <a:pt x="7257717" y="735778"/>
                  <a:pt x="7216285" y="666979"/>
                </a:cubicBezTo>
                <a:close/>
                <a:moveTo>
                  <a:pt x="3445997" y="3523189"/>
                </a:moveTo>
                <a:cubicBezTo>
                  <a:pt x="3526455" y="3537001"/>
                  <a:pt x="3609586" y="3541692"/>
                  <a:pt x="3690846" y="3537522"/>
                </a:cubicBezTo>
                <a:cubicBezTo>
                  <a:pt x="3693518" y="3586516"/>
                  <a:pt x="3693518" y="3586516"/>
                  <a:pt x="3693518" y="3586516"/>
                </a:cubicBezTo>
                <a:cubicBezTo>
                  <a:pt x="3673738" y="3587558"/>
                  <a:pt x="3653958" y="3588079"/>
                  <a:pt x="3634178" y="3588079"/>
                </a:cubicBezTo>
                <a:cubicBezTo>
                  <a:pt x="3568154" y="3588079"/>
                  <a:pt x="3501863" y="3582606"/>
                  <a:pt x="3437176" y="3571400"/>
                </a:cubicBezTo>
                <a:cubicBezTo>
                  <a:pt x="3445997" y="3523189"/>
                  <a:pt x="3445997" y="3523189"/>
                  <a:pt x="3445997" y="3523189"/>
                </a:cubicBezTo>
                <a:close/>
                <a:moveTo>
                  <a:pt x="4842648" y="2205580"/>
                </a:moveTo>
                <a:cubicBezTo>
                  <a:pt x="4893168" y="2205580"/>
                  <a:pt x="4893168" y="2205580"/>
                  <a:pt x="4893168" y="2205580"/>
                </a:cubicBezTo>
                <a:cubicBezTo>
                  <a:pt x="4893168" y="2238416"/>
                  <a:pt x="4893168" y="2238416"/>
                  <a:pt x="4893168" y="2238416"/>
                </a:cubicBezTo>
                <a:cubicBezTo>
                  <a:pt x="4893168" y="2310342"/>
                  <a:pt x="4887554" y="2382790"/>
                  <a:pt x="4876862" y="2453674"/>
                </a:cubicBezTo>
                <a:cubicBezTo>
                  <a:pt x="4827144" y="2446377"/>
                  <a:pt x="4827144" y="2446377"/>
                  <a:pt x="4827144" y="2446377"/>
                </a:cubicBezTo>
                <a:cubicBezTo>
                  <a:pt x="4837569" y="2378099"/>
                  <a:pt x="4842648" y="2307997"/>
                  <a:pt x="4842648" y="2238416"/>
                </a:cubicBezTo>
                <a:cubicBezTo>
                  <a:pt x="4842648" y="2205580"/>
                  <a:pt x="4842648" y="2205580"/>
                  <a:pt x="4842648" y="2205580"/>
                </a:cubicBezTo>
                <a:close/>
                <a:moveTo>
                  <a:pt x="6925996" y="266692"/>
                </a:moveTo>
                <a:cubicBezTo>
                  <a:pt x="6992554" y="317771"/>
                  <a:pt x="7054568" y="375885"/>
                  <a:pt x="7110968" y="439212"/>
                </a:cubicBezTo>
                <a:lnTo>
                  <a:pt x="7072744" y="471266"/>
                </a:lnTo>
                <a:cubicBezTo>
                  <a:pt x="7018749" y="410285"/>
                  <a:pt x="6958874" y="354516"/>
                  <a:pt x="6894721" y="305001"/>
                </a:cubicBezTo>
                <a:cubicBezTo>
                  <a:pt x="6925996" y="266692"/>
                  <a:pt x="6925996" y="266692"/>
                  <a:pt x="6925996" y="266692"/>
                </a:cubicBezTo>
                <a:close/>
                <a:moveTo>
                  <a:pt x="2994793" y="3340767"/>
                </a:moveTo>
                <a:cubicBezTo>
                  <a:pt x="3062954" y="3386894"/>
                  <a:pt x="3135393" y="3425463"/>
                  <a:pt x="3210238" y="3455953"/>
                </a:cubicBezTo>
                <a:lnTo>
                  <a:pt x="3190991" y="3501298"/>
                </a:lnTo>
                <a:cubicBezTo>
                  <a:pt x="3112672" y="3469504"/>
                  <a:pt x="3037026" y="3429111"/>
                  <a:pt x="2966191" y="3381160"/>
                </a:cubicBezTo>
                <a:cubicBezTo>
                  <a:pt x="2994793" y="3340767"/>
                  <a:pt x="2994793" y="3340767"/>
                  <a:pt x="2994793" y="3340767"/>
                </a:cubicBezTo>
                <a:close/>
                <a:moveTo>
                  <a:pt x="4842648" y="1714864"/>
                </a:moveTo>
                <a:cubicBezTo>
                  <a:pt x="4893167" y="1714864"/>
                  <a:pt x="4893167" y="1714864"/>
                  <a:pt x="4893167" y="1714864"/>
                </a:cubicBezTo>
                <a:lnTo>
                  <a:pt x="4893167" y="1960091"/>
                </a:lnTo>
                <a:cubicBezTo>
                  <a:pt x="4842647" y="1960091"/>
                  <a:pt x="4842647" y="1960091"/>
                  <a:pt x="4842647" y="1960091"/>
                </a:cubicBezTo>
                <a:cubicBezTo>
                  <a:pt x="4842648" y="1714864"/>
                  <a:pt x="4842648" y="1714864"/>
                  <a:pt x="4842648" y="1714864"/>
                </a:cubicBezTo>
                <a:close/>
                <a:moveTo>
                  <a:pt x="6471316" y="41792"/>
                </a:moveTo>
                <a:cubicBezTo>
                  <a:pt x="6553377" y="63683"/>
                  <a:pt x="6633835" y="93913"/>
                  <a:pt x="6710283" y="131961"/>
                </a:cubicBezTo>
                <a:lnTo>
                  <a:pt x="6687563" y="175482"/>
                </a:lnTo>
                <a:cubicBezTo>
                  <a:pt x="6614055" y="138997"/>
                  <a:pt x="6536805" y="110070"/>
                  <a:pt x="6458218" y="89222"/>
                </a:cubicBezTo>
                <a:cubicBezTo>
                  <a:pt x="6471316" y="41792"/>
                  <a:pt x="6471316" y="41792"/>
                  <a:pt x="6471316" y="41792"/>
                </a:cubicBezTo>
                <a:close/>
                <a:moveTo>
                  <a:pt x="4848529" y="1222324"/>
                </a:moveTo>
                <a:cubicBezTo>
                  <a:pt x="4898781" y="1226494"/>
                  <a:pt x="4898781" y="1226494"/>
                  <a:pt x="4898781" y="1226494"/>
                </a:cubicBezTo>
                <a:cubicBezTo>
                  <a:pt x="4895038" y="1267408"/>
                  <a:pt x="4893167" y="1308844"/>
                  <a:pt x="4893167" y="1349759"/>
                </a:cubicBezTo>
                <a:lnTo>
                  <a:pt x="4893168" y="1469637"/>
                </a:lnTo>
                <a:cubicBezTo>
                  <a:pt x="4842648" y="1469637"/>
                  <a:pt x="4842648" y="1469637"/>
                  <a:pt x="4842648" y="1469637"/>
                </a:cubicBezTo>
                <a:cubicBezTo>
                  <a:pt x="4842648" y="1349759"/>
                  <a:pt x="4842648" y="1349759"/>
                  <a:pt x="4842648" y="1349759"/>
                </a:cubicBezTo>
                <a:cubicBezTo>
                  <a:pt x="4842648" y="1307281"/>
                  <a:pt x="4844786" y="1264542"/>
                  <a:pt x="4848529" y="1222324"/>
                </a:cubicBezTo>
                <a:close/>
                <a:moveTo>
                  <a:pt x="2611749" y="3023873"/>
                </a:moveTo>
                <a:cubicBezTo>
                  <a:pt x="2653983" y="2997031"/>
                  <a:pt x="2653983" y="2997031"/>
                  <a:pt x="2653983" y="2997031"/>
                </a:cubicBezTo>
                <a:cubicBezTo>
                  <a:pt x="2699424" y="3064528"/>
                  <a:pt x="2751014" y="3127854"/>
                  <a:pt x="2807414" y="3184926"/>
                </a:cubicBezTo>
                <a:lnTo>
                  <a:pt x="2771328" y="3219065"/>
                </a:lnTo>
                <a:cubicBezTo>
                  <a:pt x="2712522" y="3159648"/>
                  <a:pt x="2659061" y="3093975"/>
                  <a:pt x="2611749" y="3023873"/>
                </a:cubicBezTo>
                <a:close/>
                <a:moveTo>
                  <a:pt x="5962374" y="13647"/>
                </a:moveTo>
                <a:cubicBezTo>
                  <a:pt x="6046574" y="1138"/>
                  <a:pt x="6133714" y="-2771"/>
                  <a:pt x="6218449" y="1920"/>
                </a:cubicBezTo>
                <a:cubicBezTo>
                  <a:pt x="6215508" y="50913"/>
                  <a:pt x="6215508" y="50913"/>
                  <a:pt x="6215508" y="50913"/>
                </a:cubicBezTo>
                <a:cubicBezTo>
                  <a:pt x="6134249" y="46222"/>
                  <a:pt x="6050583" y="50131"/>
                  <a:pt x="5969858" y="62119"/>
                </a:cubicBezTo>
                <a:cubicBezTo>
                  <a:pt x="5962374" y="13647"/>
                  <a:pt x="5962374" y="13647"/>
                  <a:pt x="5962374" y="13647"/>
                </a:cubicBezTo>
                <a:close/>
                <a:moveTo>
                  <a:pt x="4982981" y="743075"/>
                </a:moveTo>
                <a:cubicBezTo>
                  <a:pt x="5028155" y="764445"/>
                  <a:pt x="5028155" y="764445"/>
                  <a:pt x="5028155" y="764445"/>
                </a:cubicBezTo>
                <a:cubicBezTo>
                  <a:pt x="4992871" y="836632"/>
                  <a:pt x="4964003" y="912467"/>
                  <a:pt x="4942351" y="989866"/>
                </a:cubicBezTo>
                <a:cubicBezTo>
                  <a:pt x="4893702" y="976836"/>
                  <a:pt x="4893702" y="976836"/>
                  <a:pt x="4893702" y="976836"/>
                </a:cubicBezTo>
                <a:cubicBezTo>
                  <a:pt x="4916156" y="896570"/>
                  <a:pt x="4946093" y="818129"/>
                  <a:pt x="4982981" y="743075"/>
                </a:cubicBezTo>
                <a:close/>
                <a:moveTo>
                  <a:pt x="5484973" y="188512"/>
                </a:moveTo>
                <a:cubicBezTo>
                  <a:pt x="5557679" y="143688"/>
                  <a:pt x="5634929" y="106161"/>
                  <a:pt x="5714318" y="77234"/>
                </a:cubicBezTo>
                <a:cubicBezTo>
                  <a:pt x="5732227" y="123100"/>
                  <a:pt x="5732227" y="123100"/>
                  <a:pt x="5732227" y="123100"/>
                </a:cubicBezTo>
                <a:cubicBezTo>
                  <a:pt x="5655779" y="150985"/>
                  <a:pt x="5581736" y="186948"/>
                  <a:pt x="5511971" y="229947"/>
                </a:cubicBezTo>
                <a:cubicBezTo>
                  <a:pt x="5484973" y="188512"/>
                  <a:pt x="5484973" y="188512"/>
                  <a:pt x="5484973" y="188512"/>
                </a:cubicBezTo>
                <a:close/>
                <a:moveTo>
                  <a:pt x="5282626" y="341486"/>
                </a:moveTo>
                <a:cubicBezTo>
                  <a:pt x="5317108" y="377188"/>
                  <a:pt x="5317108" y="377188"/>
                  <a:pt x="5317108" y="377188"/>
                </a:cubicBezTo>
                <a:cubicBezTo>
                  <a:pt x="5257767" y="431915"/>
                  <a:pt x="5202970" y="492635"/>
                  <a:pt x="5154321" y="557786"/>
                </a:cubicBezTo>
                <a:cubicBezTo>
                  <a:pt x="5113692" y="528859"/>
                  <a:pt x="5113692" y="528859"/>
                  <a:pt x="5113692" y="528859"/>
                </a:cubicBezTo>
                <a:cubicBezTo>
                  <a:pt x="5164212" y="461363"/>
                  <a:pt x="5220880" y="398297"/>
                  <a:pt x="5282626" y="341486"/>
                </a:cubicBezTo>
                <a:close/>
                <a:moveTo>
                  <a:pt x="2413144" y="2566515"/>
                </a:moveTo>
                <a:cubicBezTo>
                  <a:pt x="2462060" y="2555569"/>
                  <a:pt x="2462060" y="2555569"/>
                  <a:pt x="2462060" y="2555569"/>
                </a:cubicBezTo>
                <a:cubicBezTo>
                  <a:pt x="2480504" y="2634011"/>
                  <a:pt x="2506165" y="2711149"/>
                  <a:pt x="2537974" y="2784640"/>
                </a:cubicBezTo>
                <a:lnTo>
                  <a:pt x="2491731" y="2803664"/>
                </a:lnTo>
                <a:cubicBezTo>
                  <a:pt x="2458585" y="2727567"/>
                  <a:pt x="2432122" y="2647563"/>
                  <a:pt x="2413144" y="2566515"/>
                </a:cubicBezTo>
                <a:close/>
                <a:moveTo>
                  <a:pt x="2375187" y="2073193"/>
                </a:moveTo>
                <a:cubicBezTo>
                  <a:pt x="2425440" y="2073193"/>
                  <a:pt x="2425440" y="2073193"/>
                  <a:pt x="2425440" y="2073193"/>
                </a:cubicBezTo>
                <a:cubicBezTo>
                  <a:pt x="2425440" y="2238416"/>
                  <a:pt x="2425440" y="2238416"/>
                  <a:pt x="2425440" y="2238416"/>
                </a:cubicBezTo>
                <a:cubicBezTo>
                  <a:pt x="2425440" y="2264476"/>
                  <a:pt x="2426242" y="2291057"/>
                  <a:pt x="2427579" y="2317118"/>
                </a:cubicBezTo>
                <a:lnTo>
                  <a:pt x="2377326" y="2319984"/>
                </a:lnTo>
                <a:cubicBezTo>
                  <a:pt x="2375990" y="2292882"/>
                  <a:pt x="2375188" y="2265258"/>
                  <a:pt x="2375188" y="2238416"/>
                </a:cubicBezTo>
                <a:cubicBezTo>
                  <a:pt x="2375187" y="2073193"/>
                  <a:pt x="2375187" y="2073193"/>
                  <a:pt x="2375187" y="2073193"/>
                </a:cubicBezTo>
                <a:close/>
                <a:moveTo>
                  <a:pt x="2375188" y="1582738"/>
                </a:moveTo>
                <a:cubicBezTo>
                  <a:pt x="2425440" y="1582738"/>
                  <a:pt x="2425440" y="1582738"/>
                  <a:pt x="2425440" y="1582738"/>
                </a:cubicBezTo>
                <a:lnTo>
                  <a:pt x="2425440" y="1827966"/>
                </a:lnTo>
                <a:cubicBezTo>
                  <a:pt x="2375188" y="1827966"/>
                  <a:pt x="2375188" y="1827966"/>
                  <a:pt x="2375188" y="1827966"/>
                </a:cubicBezTo>
                <a:cubicBezTo>
                  <a:pt x="2375188" y="1582738"/>
                  <a:pt x="2375188" y="1582738"/>
                  <a:pt x="2375188" y="1582738"/>
                </a:cubicBezTo>
                <a:close/>
                <a:moveTo>
                  <a:pt x="2347656" y="1098538"/>
                </a:moveTo>
                <a:cubicBezTo>
                  <a:pt x="2397106" y="1089156"/>
                  <a:pt x="2397106" y="1089156"/>
                  <a:pt x="2397106" y="1089156"/>
                </a:cubicBezTo>
                <a:cubicBezTo>
                  <a:pt x="2413412" y="1170204"/>
                  <a:pt x="2422767" y="1253336"/>
                  <a:pt x="2424905" y="1336729"/>
                </a:cubicBezTo>
                <a:lnTo>
                  <a:pt x="2374653" y="1338032"/>
                </a:lnTo>
                <a:cubicBezTo>
                  <a:pt x="2372515" y="1257506"/>
                  <a:pt x="2363426" y="1176979"/>
                  <a:pt x="2347656" y="1098538"/>
                </a:cubicBezTo>
                <a:close/>
                <a:moveTo>
                  <a:pt x="2170969" y="651082"/>
                </a:moveTo>
                <a:cubicBezTo>
                  <a:pt x="2214005" y="625804"/>
                  <a:pt x="2214005" y="625804"/>
                  <a:pt x="2214005" y="625804"/>
                </a:cubicBezTo>
                <a:cubicBezTo>
                  <a:pt x="2257842" y="696166"/>
                  <a:pt x="2295799" y="771741"/>
                  <a:pt x="2326538" y="849662"/>
                </a:cubicBezTo>
                <a:lnTo>
                  <a:pt x="2279494" y="867122"/>
                </a:lnTo>
                <a:cubicBezTo>
                  <a:pt x="2249823" y="792068"/>
                  <a:pt x="2213202" y="719360"/>
                  <a:pt x="2170969" y="651082"/>
                </a:cubicBezTo>
                <a:close/>
                <a:moveTo>
                  <a:pt x="1873195" y="256268"/>
                </a:moveTo>
                <a:cubicBezTo>
                  <a:pt x="1940555" y="305522"/>
                  <a:pt x="2004173" y="362334"/>
                  <a:pt x="2061643" y="425139"/>
                </a:cubicBezTo>
                <a:lnTo>
                  <a:pt x="2024220" y="457715"/>
                </a:lnTo>
                <a:cubicBezTo>
                  <a:pt x="1968889" y="397515"/>
                  <a:pt x="1907945" y="342789"/>
                  <a:pt x="1842990" y="295359"/>
                </a:cubicBezTo>
                <a:cubicBezTo>
                  <a:pt x="1873195" y="256268"/>
                  <a:pt x="1873195" y="256268"/>
                  <a:pt x="1873195" y="256268"/>
                </a:cubicBezTo>
                <a:close/>
                <a:moveTo>
                  <a:pt x="1409427" y="49089"/>
                </a:moveTo>
                <a:cubicBezTo>
                  <a:pt x="1492825" y="66289"/>
                  <a:pt x="1574620" y="92610"/>
                  <a:pt x="1652939" y="128052"/>
                </a:cubicBezTo>
                <a:lnTo>
                  <a:pt x="1632089" y="172615"/>
                </a:lnTo>
                <a:cubicBezTo>
                  <a:pt x="1556978" y="138736"/>
                  <a:pt x="1478658" y="113458"/>
                  <a:pt x="1399002" y="97040"/>
                </a:cubicBezTo>
                <a:cubicBezTo>
                  <a:pt x="1409427" y="49089"/>
                  <a:pt x="1409427" y="49089"/>
                  <a:pt x="1409427" y="49089"/>
                </a:cubicBezTo>
                <a:close/>
                <a:moveTo>
                  <a:pt x="11708" y="891358"/>
                </a:moveTo>
                <a:cubicBezTo>
                  <a:pt x="59287" y="907516"/>
                  <a:pt x="59287" y="907516"/>
                  <a:pt x="59287" y="907516"/>
                </a:cubicBezTo>
                <a:lnTo>
                  <a:pt x="38053" y="976308"/>
                </a:lnTo>
                <a:lnTo>
                  <a:pt x="0" y="929367"/>
                </a:lnTo>
                <a:close/>
                <a:moveTo>
                  <a:pt x="899683" y="59253"/>
                </a:moveTo>
                <a:cubicBezTo>
                  <a:pt x="982814" y="38665"/>
                  <a:pt x="1068350" y="27198"/>
                  <a:pt x="1153887" y="25635"/>
                </a:cubicBezTo>
                <a:cubicBezTo>
                  <a:pt x="1154956" y="74628"/>
                  <a:pt x="1154956" y="74628"/>
                  <a:pt x="1154956" y="74628"/>
                </a:cubicBezTo>
                <a:cubicBezTo>
                  <a:pt x="1073162" y="76192"/>
                  <a:pt x="991368" y="87137"/>
                  <a:pt x="911979" y="106683"/>
                </a:cubicBezTo>
                <a:cubicBezTo>
                  <a:pt x="899683" y="59253"/>
                  <a:pt x="899683" y="59253"/>
                  <a:pt x="899683" y="59253"/>
                </a:cubicBezTo>
                <a:close/>
                <a:moveTo>
                  <a:pt x="262169" y="458757"/>
                </a:moveTo>
                <a:cubicBezTo>
                  <a:pt x="300661" y="490290"/>
                  <a:pt x="300661" y="490290"/>
                  <a:pt x="300661" y="490290"/>
                </a:cubicBezTo>
                <a:cubicBezTo>
                  <a:pt x="248537" y="551271"/>
                  <a:pt x="201224" y="617986"/>
                  <a:pt x="160595" y="688348"/>
                </a:cubicBezTo>
                <a:cubicBezTo>
                  <a:pt x="116757" y="664112"/>
                  <a:pt x="116757" y="664112"/>
                  <a:pt x="116757" y="664112"/>
                </a:cubicBezTo>
                <a:cubicBezTo>
                  <a:pt x="158991" y="591143"/>
                  <a:pt x="207907" y="522084"/>
                  <a:pt x="262169" y="458757"/>
                </a:cubicBezTo>
                <a:close/>
                <a:moveTo>
                  <a:pt x="444469" y="283632"/>
                </a:moveTo>
                <a:cubicBezTo>
                  <a:pt x="511829" y="230730"/>
                  <a:pt x="584267" y="184863"/>
                  <a:pt x="659646" y="147337"/>
                </a:cubicBezTo>
                <a:cubicBezTo>
                  <a:pt x="682367" y="191118"/>
                  <a:pt x="682367" y="191118"/>
                  <a:pt x="682367" y="191118"/>
                </a:cubicBezTo>
                <a:cubicBezTo>
                  <a:pt x="610196" y="227081"/>
                  <a:pt x="540697" y="270862"/>
                  <a:pt x="476278" y="321680"/>
                </a:cubicBezTo>
                <a:cubicBezTo>
                  <a:pt x="444469" y="283632"/>
                  <a:pt x="444469" y="283632"/>
                  <a:pt x="444469" y="2836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3452F49-DFB5-38CB-99FF-CAB1B2C3B718}"/>
              </a:ext>
            </a:extLst>
          </p:cNvPr>
          <p:cNvGrpSpPr/>
          <p:nvPr/>
        </p:nvGrpSpPr>
        <p:grpSpPr>
          <a:xfrm flipH="1">
            <a:off x="5118545" y="5911905"/>
            <a:ext cx="323988" cy="449871"/>
            <a:chOff x="4677639" y="4381030"/>
            <a:chExt cx="400298" cy="555832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5F2F588-32ED-C063-22DE-B2C54725A1A4}"/>
                </a:ext>
              </a:extLst>
            </p:cNvPr>
            <p:cNvSpPr/>
            <p:nvPr/>
          </p:nvSpPr>
          <p:spPr>
            <a:xfrm>
              <a:off x="4677639" y="4381030"/>
              <a:ext cx="400298" cy="555832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7D37CF7-70AE-1C68-EE63-32FB1212009D}"/>
                </a:ext>
              </a:extLst>
            </p:cNvPr>
            <p:cNvSpPr/>
            <p:nvPr/>
          </p:nvSpPr>
          <p:spPr>
            <a:xfrm>
              <a:off x="4795830" y="4501218"/>
              <a:ext cx="169417" cy="169418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57CD655-2429-C184-4E1B-D23CD523E8DB}"/>
              </a:ext>
            </a:extLst>
          </p:cNvPr>
          <p:cNvGrpSpPr/>
          <p:nvPr/>
        </p:nvGrpSpPr>
        <p:grpSpPr>
          <a:xfrm flipH="1">
            <a:off x="5660034" y="4463007"/>
            <a:ext cx="269107" cy="373666"/>
            <a:chOff x="4677639" y="4381030"/>
            <a:chExt cx="400298" cy="555832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60EB7C1-1E98-0EEF-51A4-84485FF8BA61}"/>
                </a:ext>
              </a:extLst>
            </p:cNvPr>
            <p:cNvSpPr/>
            <p:nvPr/>
          </p:nvSpPr>
          <p:spPr>
            <a:xfrm>
              <a:off x="4677639" y="4381030"/>
              <a:ext cx="400298" cy="555832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50633B4-1EC8-C1DA-BBA0-9B9A16C40F60}"/>
                </a:ext>
              </a:extLst>
            </p:cNvPr>
            <p:cNvSpPr/>
            <p:nvPr/>
          </p:nvSpPr>
          <p:spPr>
            <a:xfrm>
              <a:off x="4795830" y="4501218"/>
              <a:ext cx="169417" cy="169418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77" name="TextBox 18">
            <a:extLst>
              <a:ext uri="{FF2B5EF4-FFF2-40B4-BE49-F238E27FC236}">
                <a16:creationId xmlns:a16="http://schemas.microsoft.com/office/drawing/2014/main" id="{2A77C962-440B-87B5-18C8-11647D9C31FC}"/>
              </a:ext>
            </a:extLst>
          </p:cNvPr>
          <p:cNvSpPr txBox="1"/>
          <p:nvPr/>
        </p:nvSpPr>
        <p:spPr>
          <a:xfrm>
            <a:off x="3659573" y="683624"/>
            <a:ext cx="2671856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</a:p>
        </p:txBody>
      </p:sp>
      <p:sp>
        <p:nvSpPr>
          <p:cNvPr id="78" name="TextBox 18">
            <a:extLst>
              <a:ext uri="{FF2B5EF4-FFF2-40B4-BE49-F238E27FC236}">
                <a16:creationId xmlns:a16="http://schemas.microsoft.com/office/drawing/2014/main" id="{EE3688F4-5D54-E439-4B4A-50CA664A22B8}"/>
              </a:ext>
            </a:extLst>
          </p:cNvPr>
          <p:cNvSpPr txBox="1"/>
          <p:nvPr/>
        </p:nvSpPr>
        <p:spPr>
          <a:xfrm>
            <a:off x="6013396" y="2330033"/>
            <a:ext cx="2671856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</a:p>
        </p:txBody>
      </p:sp>
      <p:sp>
        <p:nvSpPr>
          <p:cNvPr id="79" name="TextBox 18">
            <a:extLst>
              <a:ext uri="{FF2B5EF4-FFF2-40B4-BE49-F238E27FC236}">
                <a16:creationId xmlns:a16="http://schemas.microsoft.com/office/drawing/2014/main" id="{55F194FB-46FF-8992-8D2B-18A2C2127B2B}"/>
              </a:ext>
            </a:extLst>
          </p:cNvPr>
          <p:cNvSpPr txBox="1"/>
          <p:nvPr/>
        </p:nvSpPr>
        <p:spPr>
          <a:xfrm>
            <a:off x="7289062" y="3725392"/>
            <a:ext cx="2671856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</a:p>
        </p:txBody>
      </p:sp>
      <p:sp>
        <p:nvSpPr>
          <p:cNvPr id="80" name="TextBox 18">
            <a:extLst>
              <a:ext uri="{FF2B5EF4-FFF2-40B4-BE49-F238E27FC236}">
                <a16:creationId xmlns:a16="http://schemas.microsoft.com/office/drawing/2014/main" id="{B5893E53-9035-D79E-5CA6-608819D23E6D}"/>
              </a:ext>
            </a:extLst>
          </p:cNvPr>
          <p:cNvSpPr txBox="1"/>
          <p:nvPr/>
        </p:nvSpPr>
        <p:spPr>
          <a:xfrm>
            <a:off x="6810500" y="5270171"/>
            <a:ext cx="2671856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</a:p>
        </p:txBody>
      </p:sp>
      <p:sp>
        <p:nvSpPr>
          <p:cNvPr id="83" name="TextBox 18">
            <a:extLst>
              <a:ext uri="{FF2B5EF4-FFF2-40B4-BE49-F238E27FC236}">
                <a16:creationId xmlns:a16="http://schemas.microsoft.com/office/drawing/2014/main" id="{24A89D32-59EE-2AA2-0213-E0DEE8DC47A6}"/>
              </a:ext>
            </a:extLst>
          </p:cNvPr>
          <p:cNvSpPr txBox="1"/>
          <p:nvPr/>
        </p:nvSpPr>
        <p:spPr>
          <a:xfrm>
            <a:off x="2481337" y="2151124"/>
            <a:ext cx="2671856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92D974-03D0-6466-1EC3-C4FFE870BF30}"/>
              </a:ext>
            </a:extLst>
          </p:cNvPr>
          <p:cNvSpPr txBox="1"/>
          <p:nvPr/>
        </p:nvSpPr>
        <p:spPr>
          <a:xfrm>
            <a:off x="8088199" y="620713"/>
            <a:ext cx="3139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Roadmap Infographic</a:t>
            </a:r>
            <a:endParaRPr lang="en-ID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FEDB62-ADA7-0352-69D0-513A90798FC0}"/>
              </a:ext>
            </a:extLst>
          </p:cNvPr>
          <p:cNvGrpSpPr/>
          <p:nvPr/>
        </p:nvGrpSpPr>
        <p:grpSpPr>
          <a:xfrm flipH="1">
            <a:off x="4238988" y="3313981"/>
            <a:ext cx="269107" cy="373666"/>
            <a:chOff x="4677639" y="4381030"/>
            <a:chExt cx="400298" cy="55583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563D07E-2A5A-A8EB-079C-2B6A8ECBB2D2}"/>
                </a:ext>
              </a:extLst>
            </p:cNvPr>
            <p:cNvSpPr/>
            <p:nvPr/>
          </p:nvSpPr>
          <p:spPr>
            <a:xfrm>
              <a:off x="4677639" y="4381030"/>
              <a:ext cx="400298" cy="555832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BDC124C-4AFE-4DEC-1360-88982403433F}"/>
                </a:ext>
              </a:extLst>
            </p:cNvPr>
            <p:cNvSpPr/>
            <p:nvPr/>
          </p:nvSpPr>
          <p:spPr>
            <a:xfrm>
              <a:off x="4795830" y="4501218"/>
              <a:ext cx="169417" cy="169418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D769D07-941A-3D0A-5086-AAD0C235C278}"/>
              </a:ext>
            </a:extLst>
          </p:cNvPr>
          <p:cNvGrpSpPr/>
          <p:nvPr/>
        </p:nvGrpSpPr>
        <p:grpSpPr>
          <a:xfrm flipH="1">
            <a:off x="958526" y="2940315"/>
            <a:ext cx="269107" cy="373666"/>
            <a:chOff x="4677639" y="4381030"/>
            <a:chExt cx="400298" cy="55583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E995D56-8872-D732-3C26-33326A762AB0}"/>
                </a:ext>
              </a:extLst>
            </p:cNvPr>
            <p:cNvSpPr/>
            <p:nvPr/>
          </p:nvSpPr>
          <p:spPr>
            <a:xfrm>
              <a:off x="4677639" y="4381030"/>
              <a:ext cx="400298" cy="555832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DBAB93C-65C3-098B-D9AA-609B0CB9ED06}"/>
                </a:ext>
              </a:extLst>
            </p:cNvPr>
            <p:cNvSpPr/>
            <p:nvPr/>
          </p:nvSpPr>
          <p:spPr>
            <a:xfrm>
              <a:off x="4795830" y="4501218"/>
              <a:ext cx="169417" cy="169418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96B114E-5AE9-9248-B9B7-4EF718AF9460}"/>
              </a:ext>
            </a:extLst>
          </p:cNvPr>
          <p:cNvGrpSpPr/>
          <p:nvPr/>
        </p:nvGrpSpPr>
        <p:grpSpPr>
          <a:xfrm flipH="1">
            <a:off x="1787643" y="1290083"/>
            <a:ext cx="269107" cy="373666"/>
            <a:chOff x="4677639" y="4381030"/>
            <a:chExt cx="400298" cy="55583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2D08E20-8AB5-F22F-564A-3659190B4E2C}"/>
                </a:ext>
              </a:extLst>
            </p:cNvPr>
            <p:cNvSpPr/>
            <p:nvPr/>
          </p:nvSpPr>
          <p:spPr>
            <a:xfrm>
              <a:off x="4677639" y="4381030"/>
              <a:ext cx="400298" cy="555832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DE4910D-3D6D-D51C-EED7-EDB0DEC014A6}"/>
                </a:ext>
              </a:extLst>
            </p:cNvPr>
            <p:cNvSpPr/>
            <p:nvPr/>
          </p:nvSpPr>
          <p:spPr>
            <a:xfrm>
              <a:off x="4795830" y="4501218"/>
              <a:ext cx="169417" cy="169418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0438A-CA97-8769-F174-9EB2177F4902}"/>
              </a:ext>
            </a:extLst>
          </p:cNvPr>
          <p:cNvCxnSpPr>
            <a:cxnSpLocks/>
          </p:cNvCxnSpPr>
          <p:nvPr/>
        </p:nvCxnSpPr>
        <p:spPr>
          <a:xfrm>
            <a:off x="5431476" y="6133363"/>
            <a:ext cx="1209827" cy="0"/>
          </a:xfrm>
          <a:prstGeom prst="line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89612D-9BCB-1E38-38BD-1FC74B55520B}"/>
              </a:ext>
            </a:extLst>
          </p:cNvPr>
          <p:cNvCxnSpPr>
            <a:cxnSpLocks/>
          </p:cNvCxnSpPr>
          <p:nvPr/>
        </p:nvCxnSpPr>
        <p:spPr>
          <a:xfrm>
            <a:off x="5930212" y="4619023"/>
            <a:ext cx="1197924" cy="0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6B0226-E11E-4919-F0F5-4566BA0954FE}"/>
              </a:ext>
            </a:extLst>
          </p:cNvPr>
          <p:cNvGrpSpPr/>
          <p:nvPr/>
        </p:nvGrpSpPr>
        <p:grpSpPr>
          <a:xfrm>
            <a:off x="4482995" y="2450738"/>
            <a:ext cx="1366690" cy="953529"/>
            <a:chOff x="4482995" y="2450738"/>
            <a:chExt cx="1366690" cy="953529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0C8855F-64A7-3734-EF9E-F9867D88FA2A}"/>
                </a:ext>
              </a:extLst>
            </p:cNvPr>
            <p:cNvCxnSpPr>
              <a:cxnSpLocks/>
            </p:cNvCxnSpPr>
            <p:nvPr/>
          </p:nvCxnSpPr>
          <p:spPr>
            <a:xfrm>
              <a:off x="4482995" y="3404267"/>
              <a:ext cx="1366690" cy="0"/>
            </a:xfrm>
            <a:prstGeom prst="line">
              <a:avLst/>
            </a:prstGeom>
            <a:ln w="12700">
              <a:solidFill>
                <a:schemeClr val="accent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2348395-1442-46C2-BA0B-842A74813E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9685" y="2450738"/>
              <a:ext cx="0" cy="953529"/>
            </a:xfrm>
            <a:prstGeom prst="line">
              <a:avLst/>
            </a:prstGeom>
            <a:ln w="12700">
              <a:solidFill>
                <a:schemeClr val="accent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118C2DD-B5F4-CB1C-2689-340FE5836E2A}"/>
              </a:ext>
            </a:extLst>
          </p:cNvPr>
          <p:cNvGrpSpPr/>
          <p:nvPr/>
        </p:nvGrpSpPr>
        <p:grpSpPr>
          <a:xfrm>
            <a:off x="1256599" y="2178990"/>
            <a:ext cx="1091184" cy="953529"/>
            <a:chOff x="4482995" y="2450738"/>
            <a:chExt cx="1016652" cy="953529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EF5A00-8B9D-1053-3991-07C882EDC7FF}"/>
                </a:ext>
              </a:extLst>
            </p:cNvPr>
            <p:cNvCxnSpPr>
              <a:cxnSpLocks/>
            </p:cNvCxnSpPr>
            <p:nvPr/>
          </p:nvCxnSpPr>
          <p:spPr>
            <a:xfrm>
              <a:off x="4482995" y="3404267"/>
              <a:ext cx="1016652" cy="0"/>
            </a:xfrm>
            <a:prstGeom prst="line">
              <a:avLst/>
            </a:prstGeom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D021C1B-2A72-4488-FD65-A445DCD089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9647" y="2450738"/>
              <a:ext cx="0" cy="953529"/>
            </a:xfrm>
            <a:prstGeom prst="line">
              <a:avLst/>
            </a:prstGeom>
            <a:ln w="1270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EBB465F-2157-6416-8FD1-9EFDBC89C1CA}"/>
              </a:ext>
            </a:extLst>
          </p:cNvPr>
          <p:cNvGrpSpPr/>
          <p:nvPr/>
        </p:nvGrpSpPr>
        <p:grpSpPr>
          <a:xfrm>
            <a:off x="2053051" y="834280"/>
            <a:ext cx="1441985" cy="612603"/>
            <a:chOff x="4482995" y="2791664"/>
            <a:chExt cx="1016652" cy="61260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96BEA4B-CC30-DB65-3376-357EC2D18B62}"/>
                </a:ext>
              </a:extLst>
            </p:cNvPr>
            <p:cNvCxnSpPr>
              <a:cxnSpLocks/>
            </p:cNvCxnSpPr>
            <p:nvPr/>
          </p:nvCxnSpPr>
          <p:spPr>
            <a:xfrm>
              <a:off x="4482995" y="3404267"/>
              <a:ext cx="1016652" cy="0"/>
            </a:xfrm>
            <a:prstGeom prst="line">
              <a:avLst/>
            </a:prstGeom>
            <a:ln w="127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B6F64C3-5ABD-4B1C-E55A-6D5C321F4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9647" y="2791664"/>
              <a:ext cx="0" cy="612603"/>
            </a:xfrm>
            <a:prstGeom prst="line">
              <a:avLst/>
            </a:prstGeom>
            <a:ln w="12700">
              <a:solidFill>
                <a:schemeClr val="accent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890FCE-A6A9-0BEC-061A-77186A89E1E5}"/>
              </a:ext>
            </a:extLst>
          </p:cNvPr>
          <p:cNvCxnSpPr>
            <a:cxnSpLocks/>
          </p:cNvCxnSpPr>
          <p:nvPr/>
        </p:nvCxnSpPr>
        <p:spPr>
          <a:xfrm flipV="1">
            <a:off x="7128136" y="3879850"/>
            <a:ext cx="0" cy="739173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1B6487-BA08-016B-384F-EBB9A5708C16}"/>
              </a:ext>
            </a:extLst>
          </p:cNvPr>
          <p:cNvCxnSpPr>
            <a:cxnSpLocks/>
          </p:cNvCxnSpPr>
          <p:nvPr/>
        </p:nvCxnSpPr>
        <p:spPr>
          <a:xfrm flipV="1">
            <a:off x="6641303" y="5407129"/>
            <a:ext cx="0" cy="726234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1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6922E4-339E-B9AE-8056-9621066EE611}"/>
              </a:ext>
            </a:extLst>
          </p:cNvPr>
          <p:cNvSpPr/>
          <p:nvPr/>
        </p:nvSpPr>
        <p:spPr>
          <a:xfrm>
            <a:off x="695325" y="3828643"/>
            <a:ext cx="1831975" cy="23057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218F9-55A0-4AC7-18BD-85BCA70DFF0F}"/>
              </a:ext>
            </a:extLst>
          </p:cNvPr>
          <p:cNvSpPr/>
          <p:nvPr/>
        </p:nvSpPr>
        <p:spPr>
          <a:xfrm>
            <a:off x="2867025" y="3633261"/>
            <a:ext cx="1831975" cy="23057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1232FA-B660-1772-C196-5D64CD3EAAA9}"/>
              </a:ext>
            </a:extLst>
          </p:cNvPr>
          <p:cNvSpPr/>
          <p:nvPr/>
        </p:nvSpPr>
        <p:spPr>
          <a:xfrm>
            <a:off x="5180012" y="3349341"/>
            <a:ext cx="1831975" cy="23057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0AB146-67D0-3E30-CE29-9A9FC323B136}"/>
              </a:ext>
            </a:extLst>
          </p:cNvPr>
          <p:cNvSpPr/>
          <p:nvPr/>
        </p:nvSpPr>
        <p:spPr>
          <a:xfrm>
            <a:off x="7493000" y="3078822"/>
            <a:ext cx="1831975" cy="23057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D7964-BC4A-FF9D-49F8-FD2AF7CC41BA}"/>
              </a:ext>
            </a:extLst>
          </p:cNvPr>
          <p:cNvSpPr/>
          <p:nvPr/>
        </p:nvSpPr>
        <p:spPr>
          <a:xfrm>
            <a:off x="9664700" y="2853196"/>
            <a:ext cx="1831975" cy="23057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1540476-2916-5414-64A9-04AC24692FD0}"/>
              </a:ext>
            </a:extLst>
          </p:cNvPr>
          <p:cNvCxnSpPr>
            <a:endCxn id="10" idx="0"/>
          </p:cNvCxnSpPr>
          <p:nvPr/>
        </p:nvCxnSpPr>
        <p:spPr>
          <a:xfrm>
            <a:off x="1611312" y="2869826"/>
            <a:ext cx="1" cy="958817"/>
          </a:xfrm>
          <a:prstGeom prst="line">
            <a:avLst/>
          </a:prstGeom>
          <a:ln w="9525"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AD0318A-E9A9-E102-8261-82FB785313EA}"/>
              </a:ext>
            </a:extLst>
          </p:cNvPr>
          <p:cNvCxnSpPr/>
          <p:nvPr/>
        </p:nvCxnSpPr>
        <p:spPr>
          <a:xfrm>
            <a:off x="3783012" y="2674444"/>
            <a:ext cx="1" cy="958817"/>
          </a:xfrm>
          <a:prstGeom prst="line">
            <a:avLst/>
          </a:prstGeom>
          <a:ln w="9525">
            <a:solidFill>
              <a:schemeClr val="accent2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C2714CB-5E57-7BC3-C98A-F9948DDF3F4D}"/>
              </a:ext>
            </a:extLst>
          </p:cNvPr>
          <p:cNvCxnSpPr>
            <a:cxnSpLocks/>
          </p:cNvCxnSpPr>
          <p:nvPr/>
        </p:nvCxnSpPr>
        <p:spPr>
          <a:xfrm>
            <a:off x="6095998" y="2415912"/>
            <a:ext cx="0" cy="909371"/>
          </a:xfrm>
          <a:prstGeom prst="line">
            <a:avLst/>
          </a:prstGeom>
          <a:ln w="9525">
            <a:solidFill>
              <a:schemeClr val="accent3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92C5BD-406F-8B91-D903-90535CC1BA0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408984" y="2213051"/>
            <a:ext cx="4" cy="865771"/>
          </a:xfrm>
          <a:prstGeom prst="line">
            <a:avLst/>
          </a:prstGeom>
          <a:ln w="9525">
            <a:solidFill>
              <a:schemeClr val="accent4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0C4D1C-483A-59D7-ABF8-D52CBE14A4D4}"/>
              </a:ext>
            </a:extLst>
          </p:cNvPr>
          <p:cNvCxnSpPr>
            <a:cxnSpLocks/>
          </p:cNvCxnSpPr>
          <p:nvPr/>
        </p:nvCxnSpPr>
        <p:spPr>
          <a:xfrm>
            <a:off x="10622225" y="1983026"/>
            <a:ext cx="4" cy="865771"/>
          </a:xfrm>
          <a:prstGeom prst="line">
            <a:avLst/>
          </a:prstGeom>
          <a:ln w="9525">
            <a:solidFill>
              <a:schemeClr val="accent5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7F298CB-6054-C48D-02D9-F1538B05DF1A}"/>
              </a:ext>
            </a:extLst>
          </p:cNvPr>
          <p:cNvSpPr txBox="1"/>
          <p:nvPr/>
        </p:nvSpPr>
        <p:spPr>
          <a:xfrm>
            <a:off x="772585" y="4574121"/>
            <a:ext cx="1677454" cy="1170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sit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eiusmod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tempor</a:t>
            </a:r>
            <a:endParaRPr lang="en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AA20DD-0475-7AF3-3249-50A52F3CFEA8}"/>
              </a:ext>
            </a:extLst>
          </p:cNvPr>
          <p:cNvSpPr txBox="1"/>
          <p:nvPr/>
        </p:nvSpPr>
        <p:spPr>
          <a:xfrm>
            <a:off x="2944285" y="4421180"/>
            <a:ext cx="1677454" cy="1170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sit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eiusmod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tempor</a:t>
            </a:r>
            <a:endParaRPr lang="en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55DDC7-7462-6F68-C864-CD025EB3D63F}"/>
              </a:ext>
            </a:extLst>
          </p:cNvPr>
          <p:cNvSpPr txBox="1"/>
          <p:nvPr/>
        </p:nvSpPr>
        <p:spPr>
          <a:xfrm>
            <a:off x="5257273" y="4184487"/>
            <a:ext cx="1677454" cy="1170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sit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eiusmod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tempor</a:t>
            </a:r>
            <a:endParaRPr lang="en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DDD90EA-3B19-702E-4378-D206F9D6FA7F}"/>
              </a:ext>
            </a:extLst>
          </p:cNvPr>
          <p:cNvSpPr txBox="1"/>
          <p:nvPr/>
        </p:nvSpPr>
        <p:spPr>
          <a:xfrm>
            <a:off x="7570261" y="3824300"/>
            <a:ext cx="1677454" cy="1170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sit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eiusmod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tempor</a:t>
            </a:r>
            <a:endParaRPr lang="en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B51263-E194-C00D-F308-0106E12BF1B7}"/>
              </a:ext>
            </a:extLst>
          </p:cNvPr>
          <p:cNvSpPr txBox="1"/>
          <p:nvPr/>
        </p:nvSpPr>
        <p:spPr>
          <a:xfrm>
            <a:off x="9745003" y="3609767"/>
            <a:ext cx="1677454" cy="1170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sit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eiusmod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tempor</a:t>
            </a:r>
            <a:endParaRPr lang="en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AD468E6-C9FD-1642-81C6-D34A9A16AE84}"/>
              </a:ext>
            </a:extLst>
          </p:cNvPr>
          <p:cNvGrpSpPr/>
          <p:nvPr/>
        </p:nvGrpSpPr>
        <p:grpSpPr>
          <a:xfrm>
            <a:off x="695325" y="2213051"/>
            <a:ext cx="2255392" cy="668600"/>
            <a:chOff x="695325" y="1889472"/>
            <a:chExt cx="2255392" cy="668600"/>
          </a:xfrm>
          <a:solidFill>
            <a:schemeClr val="accent1"/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6A904D-D532-3A59-3D5E-EECD5FEA93C5}"/>
                </a:ext>
              </a:extLst>
            </p:cNvPr>
            <p:cNvSpPr/>
            <p:nvPr/>
          </p:nvSpPr>
          <p:spPr>
            <a:xfrm>
              <a:off x="695325" y="2110135"/>
              <a:ext cx="1793872" cy="4453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4" name="Parallelogram 73">
              <a:extLst>
                <a:ext uri="{FF2B5EF4-FFF2-40B4-BE49-F238E27FC236}">
                  <a16:creationId xmlns:a16="http://schemas.microsoft.com/office/drawing/2014/main" id="{85176A58-91F9-64B2-25E8-934CC8C89D66}"/>
                </a:ext>
              </a:extLst>
            </p:cNvPr>
            <p:cNvSpPr/>
            <p:nvPr/>
          </p:nvSpPr>
          <p:spPr>
            <a:xfrm>
              <a:off x="2483272" y="1889472"/>
              <a:ext cx="467445" cy="668600"/>
            </a:xfrm>
            <a:custGeom>
              <a:avLst/>
              <a:gdLst>
                <a:gd name="connsiteX0" fmla="*/ 0 w 481005"/>
                <a:gd name="connsiteY0" fmla="*/ 339988 h 339988"/>
                <a:gd name="connsiteX1" fmla="*/ 84997 w 481005"/>
                <a:gd name="connsiteY1" fmla="*/ 0 h 339988"/>
                <a:gd name="connsiteX2" fmla="*/ 481005 w 481005"/>
                <a:gd name="connsiteY2" fmla="*/ 0 h 339988"/>
                <a:gd name="connsiteX3" fmla="*/ 396008 w 481005"/>
                <a:gd name="connsiteY3" fmla="*/ 339988 h 339988"/>
                <a:gd name="connsiteX4" fmla="*/ 0 w 481005"/>
                <a:gd name="connsiteY4" fmla="*/ 339988 h 339988"/>
                <a:gd name="connsiteX0" fmla="*/ 0 w 541330"/>
                <a:gd name="connsiteY0" fmla="*/ 559063 h 559063"/>
                <a:gd name="connsiteX1" fmla="*/ 84997 w 541330"/>
                <a:gd name="connsiteY1" fmla="*/ 219075 h 559063"/>
                <a:gd name="connsiteX2" fmla="*/ 541330 w 541330"/>
                <a:gd name="connsiteY2" fmla="*/ 0 h 559063"/>
                <a:gd name="connsiteX3" fmla="*/ 396008 w 541330"/>
                <a:gd name="connsiteY3" fmla="*/ 559063 h 559063"/>
                <a:gd name="connsiteX4" fmla="*/ 0 w 541330"/>
                <a:gd name="connsiteY4" fmla="*/ 559063 h 559063"/>
                <a:gd name="connsiteX0" fmla="*/ 0 w 541330"/>
                <a:gd name="connsiteY0" fmla="*/ 559063 h 559063"/>
                <a:gd name="connsiteX1" fmla="*/ 84997 w 541330"/>
                <a:gd name="connsiteY1" fmla="*/ 219075 h 559063"/>
                <a:gd name="connsiteX2" fmla="*/ 541330 w 541330"/>
                <a:gd name="connsiteY2" fmla="*/ 0 h 559063"/>
                <a:gd name="connsiteX3" fmla="*/ 535708 w 541330"/>
                <a:gd name="connsiteY3" fmla="*/ 441588 h 559063"/>
                <a:gd name="connsiteX4" fmla="*/ 0 w 541330"/>
                <a:gd name="connsiteY4" fmla="*/ 559063 h 559063"/>
                <a:gd name="connsiteX0" fmla="*/ 0 w 463543"/>
                <a:gd name="connsiteY0" fmla="*/ 668600 h 668600"/>
                <a:gd name="connsiteX1" fmla="*/ 7210 w 463543"/>
                <a:gd name="connsiteY1" fmla="*/ 219075 h 668600"/>
                <a:gd name="connsiteX2" fmla="*/ 463543 w 463543"/>
                <a:gd name="connsiteY2" fmla="*/ 0 h 668600"/>
                <a:gd name="connsiteX3" fmla="*/ 457921 w 463543"/>
                <a:gd name="connsiteY3" fmla="*/ 441588 h 668600"/>
                <a:gd name="connsiteX4" fmla="*/ 0 w 463543"/>
                <a:gd name="connsiteY4" fmla="*/ 668600 h 668600"/>
                <a:gd name="connsiteX0" fmla="*/ 3902 w 467445"/>
                <a:gd name="connsiteY0" fmla="*/ 668600 h 668600"/>
                <a:gd name="connsiteX1" fmla="*/ 0 w 467445"/>
                <a:gd name="connsiteY1" fmla="*/ 220662 h 668600"/>
                <a:gd name="connsiteX2" fmla="*/ 467445 w 467445"/>
                <a:gd name="connsiteY2" fmla="*/ 0 h 668600"/>
                <a:gd name="connsiteX3" fmla="*/ 461823 w 467445"/>
                <a:gd name="connsiteY3" fmla="*/ 441588 h 668600"/>
                <a:gd name="connsiteX4" fmla="*/ 3902 w 467445"/>
                <a:gd name="connsiteY4" fmla="*/ 668600 h 66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445" h="668600">
                  <a:moveTo>
                    <a:pt x="3902" y="668600"/>
                  </a:moveTo>
                  <a:cubicBezTo>
                    <a:pt x="2601" y="519287"/>
                    <a:pt x="1301" y="369975"/>
                    <a:pt x="0" y="220662"/>
                  </a:cubicBezTo>
                  <a:lnTo>
                    <a:pt x="467445" y="0"/>
                  </a:lnTo>
                  <a:lnTo>
                    <a:pt x="461823" y="441588"/>
                  </a:lnTo>
                  <a:lnTo>
                    <a:pt x="3902" y="6686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E6C24BD-AEF5-6FB5-2EDC-AD0E67FF4A3A}"/>
              </a:ext>
            </a:extLst>
          </p:cNvPr>
          <p:cNvGrpSpPr/>
          <p:nvPr/>
        </p:nvGrpSpPr>
        <p:grpSpPr>
          <a:xfrm>
            <a:off x="2944285" y="1995709"/>
            <a:ext cx="2253721" cy="659972"/>
            <a:chOff x="695325" y="1891428"/>
            <a:chExt cx="2253721" cy="668600"/>
          </a:xfrm>
          <a:solidFill>
            <a:schemeClr val="accent1"/>
          </a:solidFill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EB09AF0-FE5D-87A0-FDEE-9D8A9FB6F881}"/>
                </a:ext>
              </a:extLst>
            </p:cNvPr>
            <p:cNvSpPr/>
            <p:nvPr/>
          </p:nvSpPr>
          <p:spPr>
            <a:xfrm>
              <a:off x="695325" y="2113352"/>
              <a:ext cx="1793872" cy="4453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0" name="Parallelogram 73">
              <a:extLst>
                <a:ext uri="{FF2B5EF4-FFF2-40B4-BE49-F238E27FC236}">
                  <a16:creationId xmlns:a16="http://schemas.microsoft.com/office/drawing/2014/main" id="{A3841F6A-7B11-9658-EACA-B23FC779B0D0}"/>
                </a:ext>
              </a:extLst>
            </p:cNvPr>
            <p:cNvSpPr/>
            <p:nvPr/>
          </p:nvSpPr>
          <p:spPr>
            <a:xfrm>
              <a:off x="2481601" y="1891428"/>
              <a:ext cx="467445" cy="668600"/>
            </a:xfrm>
            <a:custGeom>
              <a:avLst/>
              <a:gdLst>
                <a:gd name="connsiteX0" fmla="*/ 0 w 481005"/>
                <a:gd name="connsiteY0" fmla="*/ 339988 h 339988"/>
                <a:gd name="connsiteX1" fmla="*/ 84997 w 481005"/>
                <a:gd name="connsiteY1" fmla="*/ 0 h 339988"/>
                <a:gd name="connsiteX2" fmla="*/ 481005 w 481005"/>
                <a:gd name="connsiteY2" fmla="*/ 0 h 339988"/>
                <a:gd name="connsiteX3" fmla="*/ 396008 w 481005"/>
                <a:gd name="connsiteY3" fmla="*/ 339988 h 339988"/>
                <a:gd name="connsiteX4" fmla="*/ 0 w 481005"/>
                <a:gd name="connsiteY4" fmla="*/ 339988 h 339988"/>
                <a:gd name="connsiteX0" fmla="*/ 0 w 541330"/>
                <a:gd name="connsiteY0" fmla="*/ 559063 h 559063"/>
                <a:gd name="connsiteX1" fmla="*/ 84997 w 541330"/>
                <a:gd name="connsiteY1" fmla="*/ 219075 h 559063"/>
                <a:gd name="connsiteX2" fmla="*/ 541330 w 541330"/>
                <a:gd name="connsiteY2" fmla="*/ 0 h 559063"/>
                <a:gd name="connsiteX3" fmla="*/ 396008 w 541330"/>
                <a:gd name="connsiteY3" fmla="*/ 559063 h 559063"/>
                <a:gd name="connsiteX4" fmla="*/ 0 w 541330"/>
                <a:gd name="connsiteY4" fmla="*/ 559063 h 559063"/>
                <a:gd name="connsiteX0" fmla="*/ 0 w 541330"/>
                <a:gd name="connsiteY0" fmla="*/ 559063 h 559063"/>
                <a:gd name="connsiteX1" fmla="*/ 84997 w 541330"/>
                <a:gd name="connsiteY1" fmla="*/ 219075 h 559063"/>
                <a:gd name="connsiteX2" fmla="*/ 541330 w 541330"/>
                <a:gd name="connsiteY2" fmla="*/ 0 h 559063"/>
                <a:gd name="connsiteX3" fmla="*/ 535708 w 541330"/>
                <a:gd name="connsiteY3" fmla="*/ 441588 h 559063"/>
                <a:gd name="connsiteX4" fmla="*/ 0 w 541330"/>
                <a:gd name="connsiteY4" fmla="*/ 559063 h 559063"/>
                <a:gd name="connsiteX0" fmla="*/ 0 w 463543"/>
                <a:gd name="connsiteY0" fmla="*/ 668600 h 668600"/>
                <a:gd name="connsiteX1" fmla="*/ 7210 w 463543"/>
                <a:gd name="connsiteY1" fmla="*/ 219075 h 668600"/>
                <a:gd name="connsiteX2" fmla="*/ 463543 w 463543"/>
                <a:gd name="connsiteY2" fmla="*/ 0 h 668600"/>
                <a:gd name="connsiteX3" fmla="*/ 457921 w 463543"/>
                <a:gd name="connsiteY3" fmla="*/ 441588 h 668600"/>
                <a:gd name="connsiteX4" fmla="*/ 0 w 463543"/>
                <a:gd name="connsiteY4" fmla="*/ 668600 h 668600"/>
                <a:gd name="connsiteX0" fmla="*/ 3902 w 467445"/>
                <a:gd name="connsiteY0" fmla="*/ 668600 h 668600"/>
                <a:gd name="connsiteX1" fmla="*/ 0 w 467445"/>
                <a:gd name="connsiteY1" fmla="*/ 220662 h 668600"/>
                <a:gd name="connsiteX2" fmla="*/ 467445 w 467445"/>
                <a:gd name="connsiteY2" fmla="*/ 0 h 668600"/>
                <a:gd name="connsiteX3" fmla="*/ 461823 w 467445"/>
                <a:gd name="connsiteY3" fmla="*/ 441588 h 668600"/>
                <a:gd name="connsiteX4" fmla="*/ 3902 w 467445"/>
                <a:gd name="connsiteY4" fmla="*/ 668600 h 66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445" h="668600">
                  <a:moveTo>
                    <a:pt x="3902" y="668600"/>
                  </a:moveTo>
                  <a:cubicBezTo>
                    <a:pt x="2601" y="519287"/>
                    <a:pt x="1301" y="369975"/>
                    <a:pt x="0" y="220662"/>
                  </a:cubicBezTo>
                  <a:lnTo>
                    <a:pt x="467445" y="0"/>
                  </a:lnTo>
                  <a:lnTo>
                    <a:pt x="461823" y="441588"/>
                  </a:lnTo>
                  <a:lnTo>
                    <a:pt x="3902" y="66860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B279B0-79A2-BA7E-5CA3-386C7594ED56}"/>
              </a:ext>
            </a:extLst>
          </p:cNvPr>
          <p:cNvGrpSpPr/>
          <p:nvPr/>
        </p:nvGrpSpPr>
        <p:grpSpPr>
          <a:xfrm>
            <a:off x="5191657" y="1782580"/>
            <a:ext cx="2255309" cy="650478"/>
            <a:chOff x="693737" y="1900992"/>
            <a:chExt cx="2255309" cy="655145"/>
          </a:xfrm>
          <a:solidFill>
            <a:schemeClr val="accent1"/>
          </a:solidFill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4C1B32B-42C4-E1FD-DDB7-0845D154C899}"/>
                </a:ext>
              </a:extLst>
            </p:cNvPr>
            <p:cNvSpPr/>
            <p:nvPr/>
          </p:nvSpPr>
          <p:spPr>
            <a:xfrm>
              <a:off x="693737" y="2116545"/>
              <a:ext cx="1793872" cy="4386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3" name="Parallelogram 73">
              <a:extLst>
                <a:ext uri="{FF2B5EF4-FFF2-40B4-BE49-F238E27FC236}">
                  <a16:creationId xmlns:a16="http://schemas.microsoft.com/office/drawing/2014/main" id="{7E31E0A5-F95A-F968-9DBD-847E6AAA80B2}"/>
                </a:ext>
              </a:extLst>
            </p:cNvPr>
            <p:cNvSpPr/>
            <p:nvPr/>
          </p:nvSpPr>
          <p:spPr>
            <a:xfrm>
              <a:off x="2481601" y="1900992"/>
              <a:ext cx="467445" cy="655145"/>
            </a:xfrm>
            <a:custGeom>
              <a:avLst/>
              <a:gdLst>
                <a:gd name="connsiteX0" fmla="*/ 0 w 481005"/>
                <a:gd name="connsiteY0" fmla="*/ 339988 h 339988"/>
                <a:gd name="connsiteX1" fmla="*/ 84997 w 481005"/>
                <a:gd name="connsiteY1" fmla="*/ 0 h 339988"/>
                <a:gd name="connsiteX2" fmla="*/ 481005 w 481005"/>
                <a:gd name="connsiteY2" fmla="*/ 0 h 339988"/>
                <a:gd name="connsiteX3" fmla="*/ 396008 w 481005"/>
                <a:gd name="connsiteY3" fmla="*/ 339988 h 339988"/>
                <a:gd name="connsiteX4" fmla="*/ 0 w 481005"/>
                <a:gd name="connsiteY4" fmla="*/ 339988 h 339988"/>
                <a:gd name="connsiteX0" fmla="*/ 0 w 541330"/>
                <a:gd name="connsiteY0" fmla="*/ 559063 h 559063"/>
                <a:gd name="connsiteX1" fmla="*/ 84997 w 541330"/>
                <a:gd name="connsiteY1" fmla="*/ 219075 h 559063"/>
                <a:gd name="connsiteX2" fmla="*/ 541330 w 541330"/>
                <a:gd name="connsiteY2" fmla="*/ 0 h 559063"/>
                <a:gd name="connsiteX3" fmla="*/ 396008 w 541330"/>
                <a:gd name="connsiteY3" fmla="*/ 559063 h 559063"/>
                <a:gd name="connsiteX4" fmla="*/ 0 w 541330"/>
                <a:gd name="connsiteY4" fmla="*/ 559063 h 559063"/>
                <a:gd name="connsiteX0" fmla="*/ 0 w 541330"/>
                <a:gd name="connsiteY0" fmla="*/ 559063 h 559063"/>
                <a:gd name="connsiteX1" fmla="*/ 84997 w 541330"/>
                <a:gd name="connsiteY1" fmla="*/ 219075 h 559063"/>
                <a:gd name="connsiteX2" fmla="*/ 541330 w 541330"/>
                <a:gd name="connsiteY2" fmla="*/ 0 h 559063"/>
                <a:gd name="connsiteX3" fmla="*/ 535708 w 541330"/>
                <a:gd name="connsiteY3" fmla="*/ 441588 h 559063"/>
                <a:gd name="connsiteX4" fmla="*/ 0 w 541330"/>
                <a:gd name="connsiteY4" fmla="*/ 559063 h 559063"/>
                <a:gd name="connsiteX0" fmla="*/ 0 w 463543"/>
                <a:gd name="connsiteY0" fmla="*/ 668600 h 668600"/>
                <a:gd name="connsiteX1" fmla="*/ 7210 w 463543"/>
                <a:gd name="connsiteY1" fmla="*/ 219075 h 668600"/>
                <a:gd name="connsiteX2" fmla="*/ 463543 w 463543"/>
                <a:gd name="connsiteY2" fmla="*/ 0 h 668600"/>
                <a:gd name="connsiteX3" fmla="*/ 457921 w 463543"/>
                <a:gd name="connsiteY3" fmla="*/ 441588 h 668600"/>
                <a:gd name="connsiteX4" fmla="*/ 0 w 463543"/>
                <a:gd name="connsiteY4" fmla="*/ 668600 h 668600"/>
                <a:gd name="connsiteX0" fmla="*/ 3902 w 467445"/>
                <a:gd name="connsiteY0" fmla="*/ 668600 h 668600"/>
                <a:gd name="connsiteX1" fmla="*/ 0 w 467445"/>
                <a:gd name="connsiteY1" fmla="*/ 220662 h 668600"/>
                <a:gd name="connsiteX2" fmla="*/ 467445 w 467445"/>
                <a:gd name="connsiteY2" fmla="*/ 0 h 668600"/>
                <a:gd name="connsiteX3" fmla="*/ 461823 w 467445"/>
                <a:gd name="connsiteY3" fmla="*/ 441588 h 668600"/>
                <a:gd name="connsiteX4" fmla="*/ 3902 w 467445"/>
                <a:gd name="connsiteY4" fmla="*/ 668600 h 66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445" h="668600">
                  <a:moveTo>
                    <a:pt x="3902" y="668600"/>
                  </a:moveTo>
                  <a:cubicBezTo>
                    <a:pt x="2601" y="519287"/>
                    <a:pt x="1301" y="369975"/>
                    <a:pt x="0" y="220662"/>
                  </a:cubicBezTo>
                  <a:lnTo>
                    <a:pt x="467445" y="0"/>
                  </a:lnTo>
                  <a:lnTo>
                    <a:pt x="461823" y="441588"/>
                  </a:lnTo>
                  <a:lnTo>
                    <a:pt x="3902" y="66860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F35DD3-9D8B-6161-6B44-3C8B8C54083B}"/>
              </a:ext>
            </a:extLst>
          </p:cNvPr>
          <p:cNvGrpSpPr/>
          <p:nvPr/>
        </p:nvGrpSpPr>
        <p:grpSpPr>
          <a:xfrm>
            <a:off x="7440617" y="1570826"/>
            <a:ext cx="2255309" cy="644785"/>
            <a:chOff x="693737" y="1910584"/>
            <a:chExt cx="2255309" cy="649412"/>
          </a:xfrm>
          <a:solidFill>
            <a:schemeClr val="accent4">
              <a:lumMod val="75000"/>
            </a:schemeClr>
          </a:solidFill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2935F50-A110-3471-9A07-CF12F98210D1}"/>
                </a:ext>
              </a:extLst>
            </p:cNvPr>
            <p:cNvSpPr/>
            <p:nvPr/>
          </p:nvSpPr>
          <p:spPr>
            <a:xfrm>
              <a:off x="693737" y="2123856"/>
              <a:ext cx="1793872" cy="4313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6" name="Parallelogram 73">
              <a:extLst>
                <a:ext uri="{FF2B5EF4-FFF2-40B4-BE49-F238E27FC236}">
                  <a16:creationId xmlns:a16="http://schemas.microsoft.com/office/drawing/2014/main" id="{DBB0D62B-03B9-1E38-6F36-C5AD77EEB5B5}"/>
                </a:ext>
              </a:extLst>
            </p:cNvPr>
            <p:cNvSpPr/>
            <p:nvPr/>
          </p:nvSpPr>
          <p:spPr>
            <a:xfrm>
              <a:off x="2481601" y="1910584"/>
              <a:ext cx="467445" cy="649412"/>
            </a:xfrm>
            <a:custGeom>
              <a:avLst/>
              <a:gdLst>
                <a:gd name="connsiteX0" fmla="*/ 0 w 481005"/>
                <a:gd name="connsiteY0" fmla="*/ 339988 h 339988"/>
                <a:gd name="connsiteX1" fmla="*/ 84997 w 481005"/>
                <a:gd name="connsiteY1" fmla="*/ 0 h 339988"/>
                <a:gd name="connsiteX2" fmla="*/ 481005 w 481005"/>
                <a:gd name="connsiteY2" fmla="*/ 0 h 339988"/>
                <a:gd name="connsiteX3" fmla="*/ 396008 w 481005"/>
                <a:gd name="connsiteY3" fmla="*/ 339988 h 339988"/>
                <a:gd name="connsiteX4" fmla="*/ 0 w 481005"/>
                <a:gd name="connsiteY4" fmla="*/ 339988 h 339988"/>
                <a:gd name="connsiteX0" fmla="*/ 0 w 541330"/>
                <a:gd name="connsiteY0" fmla="*/ 559063 h 559063"/>
                <a:gd name="connsiteX1" fmla="*/ 84997 w 541330"/>
                <a:gd name="connsiteY1" fmla="*/ 219075 h 559063"/>
                <a:gd name="connsiteX2" fmla="*/ 541330 w 541330"/>
                <a:gd name="connsiteY2" fmla="*/ 0 h 559063"/>
                <a:gd name="connsiteX3" fmla="*/ 396008 w 541330"/>
                <a:gd name="connsiteY3" fmla="*/ 559063 h 559063"/>
                <a:gd name="connsiteX4" fmla="*/ 0 w 541330"/>
                <a:gd name="connsiteY4" fmla="*/ 559063 h 559063"/>
                <a:gd name="connsiteX0" fmla="*/ 0 w 541330"/>
                <a:gd name="connsiteY0" fmla="*/ 559063 h 559063"/>
                <a:gd name="connsiteX1" fmla="*/ 84997 w 541330"/>
                <a:gd name="connsiteY1" fmla="*/ 219075 h 559063"/>
                <a:gd name="connsiteX2" fmla="*/ 541330 w 541330"/>
                <a:gd name="connsiteY2" fmla="*/ 0 h 559063"/>
                <a:gd name="connsiteX3" fmla="*/ 535708 w 541330"/>
                <a:gd name="connsiteY3" fmla="*/ 441588 h 559063"/>
                <a:gd name="connsiteX4" fmla="*/ 0 w 541330"/>
                <a:gd name="connsiteY4" fmla="*/ 559063 h 559063"/>
                <a:gd name="connsiteX0" fmla="*/ 0 w 463543"/>
                <a:gd name="connsiteY0" fmla="*/ 668600 h 668600"/>
                <a:gd name="connsiteX1" fmla="*/ 7210 w 463543"/>
                <a:gd name="connsiteY1" fmla="*/ 219075 h 668600"/>
                <a:gd name="connsiteX2" fmla="*/ 463543 w 463543"/>
                <a:gd name="connsiteY2" fmla="*/ 0 h 668600"/>
                <a:gd name="connsiteX3" fmla="*/ 457921 w 463543"/>
                <a:gd name="connsiteY3" fmla="*/ 441588 h 668600"/>
                <a:gd name="connsiteX4" fmla="*/ 0 w 463543"/>
                <a:gd name="connsiteY4" fmla="*/ 668600 h 668600"/>
                <a:gd name="connsiteX0" fmla="*/ 3902 w 467445"/>
                <a:gd name="connsiteY0" fmla="*/ 668600 h 668600"/>
                <a:gd name="connsiteX1" fmla="*/ 0 w 467445"/>
                <a:gd name="connsiteY1" fmla="*/ 220662 h 668600"/>
                <a:gd name="connsiteX2" fmla="*/ 467445 w 467445"/>
                <a:gd name="connsiteY2" fmla="*/ 0 h 668600"/>
                <a:gd name="connsiteX3" fmla="*/ 461823 w 467445"/>
                <a:gd name="connsiteY3" fmla="*/ 441588 h 668600"/>
                <a:gd name="connsiteX4" fmla="*/ 3902 w 467445"/>
                <a:gd name="connsiteY4" fmla="*/ 668600 h 66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445" h="668600">
                  <a:moveTo>
                    <a:pt x="3902" y="668600"/>
                  </a:moveTo>
                  <a:cubicBezTo>
                    <a:pt x="2601" y="519287"/>
                    <a:pt x="1301" y="369975"/>
                    <a:pt x="0" y="220662"/>
                  </a:cubicBezTo>
                  <a:lnTo>
                    <a:pt x="467445" y="0"/>
                  </a:lnTo>
                  <a:lnTo>
                    <a:pt x="461823" y="441588"/>
                  </a:lnTo>
                  <a:lnTo>
                    <a:pt x="3902" y="6686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AF403C38-EE12-7EEB-F4F1-43B5C604C262}"/>
              </a:ext>
            </a:extLst>
          </p:cNvPr>
          <p:cNvSpPr/>
          <p:nvPr/>
        </p:nvSpPr>
        <p:spPr>
          <a:xfrm>
            <a:off x="9691165" y="1571998"/>
            <a:ext cx="1793872" cy="423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8">
            <a:extLst>
              <a:ext uri="{FF2B5EF4-FFF2-40B4-BE49-F238E27FC236}">
                <a16:creationId xmlns:a16="http://schemas.microsoft.com/office/drawing/2014/main" id="{760A2B72-697C-2FD4-330D-D1E5A9F72BBA}"/>
              </a:ext>
            </a:extLst>
          </p:cNvPr>
          <p:cNvSpPr txBox="1"/>
          <p:nvPr/>
        </p:nvSpPr>
        <p:spPr>
          <a:xfrm>
            <a:off x="701758" y="2415946"/>
            <a:ext cx="1787440" cy="4267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600" b="1" i="0" u="none" strike="noStrike" kern="1200" cap="none" spc="0" baseline="0" dirty="0">
                <a:solidFill>
                  <a:schemeClr val="bg2"/>
                </a:solidFill>
                <a:uFillTx/>
                <a:latin typeface="+mj-lt"/>
              </a:rPr>
              <a:t>2019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EDDB04FC-C9E4-470D-8252-19E8FC291BA4}"/>
              </a:ext>
            </a:extLst>
          </p:cNvPr>
          <p:cNvSpPr txBox="1"/>
          <p:nvPr/>
        </p:nvSpPr>
        <p:spPr>
          <a:xfrm>
            <a:off x="2949553" y="2202519"/>
            <a:ext cx="1787440" cy="4267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600" b="1" i="0" u="none" strike="noStrike" kern="1200" cap="none" spc="0" baseline="0" dirty="0">
                <a:solidFill>
                  <a:schemeClr val="bg2"/>
                </a:solidFill>
                <a:uFillTx/>
                <a:latin typeface="+mj-lt"/>
              </a:rPr>
              <a:t>2020</a:t>
            </a:r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EF573E7E-A5A3-99E6-79A9-4029EBD46AFF}"/>
              </a:ext>
            </a:extLst>
          </p:cNvPr>
          <p:cNvSpPr txBox="1"/>
          <p:nvPr/>
        </p:nvSpPr>
        <p:spPr>
          <a:xfrm>
            <a:off x="5187808" y="1997457"/>
            <a:ext cx="1787440" cy="4267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600" b="1" i="0" u="none" strike="noStrike" kern="1200" cap="none" spc="0" baseline="0" dirty="0">
                <a:solidFill>
                  <a:schemeClr val="bg2"/>
                </a:solidFill>
                <a:uFillTx/>
                <a:latin typeface="+mj-lt"/>
              </a:rPr>
              <a:t>2021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B6D17D1C-F607-83F7-955F-C03851323863}"/>
              </a:ext>
            </a:extLst>
          </p:cNvPr>
          <p:cNvSpPr txBox="1"/>
          <p:nvPr/>
        </p:nvSpPr>
        <p:spPr>
          <a:xfrm>
            <a:off x="7449755" y="1769634"/>
            <a:ext cx="1787440" cy="4267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600" b="1" i="0" u="none" strike="noStrike" kern="1200" cap="none" spc="0" baseline="0" dirty="0">
                <a:solidFill>
                  <a:schemeClr val="bg2"/>
                </a:solidFill>
                <a:uFillTx/>
                <a:latin typeface="+mj-lt"/>
              </a:rPr>
              <a:t>2022</a:t>
            </a: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C881A25D-774E-C05C-E3EF-24FA4D24AD32}"/>
              </a:ext>
            </a:extLst>
          </p:cNvPr>
          <p:cNvSpPr txBox="1"/>
          <p:nvPr/>
        </p:nvSpPr>
        <p:spPr>
          <a:xfrm>
            <a:off x="9688459" y="1560788"/>
            <a:ext cx="1787440" cy="4267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600" b="1" i="0" u="none" strike="noStrike" kern="1200" cap="none" spc="0" baseline="0" dirty="0">
                <a:solidFill>
                  <a:schemeClr val="bg2"/>
                </a:solidFill>
                <a:uFillTx/>
                <a:latin typeface="+mj-lt"/>
              </a:rPr>
              <a:t>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95159-7E74-059B-A6B5-F1E3B6523304}"/>
              </a:ext>
            </a:extLst>
          </p:cNvPr>
          <p:cNvSpPr txBox="1"/>
          <p:nvPr/>
        </p:nvSpPr>
        <p:spPr>
          <a:xfrm>
            <a:off x="701758" y="558725"/>
            <a:ext cx="564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Roadmap Infographic</a:t>
            </a:r>
            <a:endParaRPr lang="en-ID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8" name="Graphic 7" descr="Inbox Cross with solid fill">
            <a:extLst>
              <a:ext uri="{FF2B5EF4-FFF2-40B4-BE49-F238E27FC236}">
                <a16:creationId xmlns:a16="http://schemas.microsoft.com/office/drawing/2014/main" id="{FF7FC09A-EB27-34C3-491B-6B6038072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1736" y="3950564"/>
            <a:ext cx="459152" cy="459152"/>
          </a:xfrm>
          <a:prstGeom prst="rect">
            <a:avLst/>
          </a:prstGeom>
        </p:spPr>
      </p:pic>
      <p:pic>
        <p:nvPicPr>
          <p:cNvPr id="15" name="Graphic 14" descr="Office Chair with solid fill">
            <a:extLst>
              <a:ext uri="{FF2B5EF4-FFF2-40B4-BE49-F238E27FC236}">
                <a16:creationId xmlns:a16="http://schemas.microsoft.com/office/drawing/2014/main" id="{EE0AE026-FE3B-68D1-683C-C318911B9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4376" y="3459621"/>
            <a:ext cx="603246" cy="603246"/>
          </a:xfrm>
          <a:prstGeom prst="rect">
            <a:avLst/>
          </a:prstGeom>
        </p:spPr>
      </p:pic>
      <p:pic>
        <p:nvPicPr>
          <p:cNvPr id="21" name="Graphic 20" descr="Target Audience with solid fill">
            <a:extLst>
              <a:ext uri="{FF2B5EF4-FFF2-40B4-BE49-F238E27FC236}">
                <a16:creationId xmlns:a16="http://schemas.microsoft.com/office/drawing/2014/main" id="{117FDC59-0C45-E0CC-E884-118F330640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16734" y="3136750"/>
            <a:ext cx="584500" cy="584500"/>
          </a:xfrm>
          <a:prstGeom prst="rect">
            <a:avLst/>
          </a:prstGeom>
        </p:spPr>
      </p:pic>
      <p:pic>
        <p:nvPicPr>
          <p:cNvPr id="23" name="Graphic 22" descr="Network with solid fill">
            <a:extLst>
              <a:ext uri="{FF2B5EF4-FFF2-40B4-BE49-F238E27FC236}">
                <a16:creationId xmlns:a16="http://schemas.microsoft.com/office/drawing/2014/main" id="{54895A13-1E2D-744F-298C-1D88DE1AA2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76654" y="2935453"/>
            <a:ext cx="491142" cy="491142"/>
          </a:xfrm>
          <a:prstGeom prst="rect">
            <a:avLst/>
          </a:prstGeom>
        </p:spPr>
      </p:pic>
      <p:pic>
        <p:nvPicPr>
          <p:cNvPr id="25" name="Graphic 24" descr="Bar graph with upward trend with solid fill">
            <a:extLst>
              <a:ext uri="{FF2B5EF4-FFF2-40B4-BE49-F238E27FC236}">
                <a16:creationId xmlns:a16="http://schemas.microsoft.com/office/drawing/2014/main" id="{8AEB91A7-122A-D080-B24C-3C3AFB6E8F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71384" y="3771927"/>
            <a:ext cx="423256" cy="42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6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BE6C6529-3030-D103-1102-189748400EF6}"/>
              </a:ext>
            </a:extLst>
          </p:cNvPr>
          <p:cNvSpPr/>
          <p:nvPr/>
        </p:nvSpPr>
        <p:spPr>
          <a:xfrm rot="16200000">
            <a:off x="5483672" y="612329"/>
            <a:ext cx="6858000" cy="5633339"/>
          </a:xfrm>
          <a:custGeom>
            <a:avLst/>
            <a:gdLst>
              <a:gd name="connsiteX0" fmla="*/ 1143000 w 1143952"/>
              <a:gd name="connsiteY0" fmla="*/ 138113 h 862964"/>
              <a:gd name="connsiteX1" fmla="*/ 400050 w 1143952"/>
              <a:gd name="connsiteY1" fmla="*/ 138113 h 862964"/>
              <a:gd name="connsiteX2" fmla="*/ 400050 w 1143952"/>
              <a:gd name="connsiteY2" fmla="*/ 138113 h 862964"/>
              <a:gd name="connsiteX3" fmla="*/ 293370 w 1143952"/>
              <a:gd name="connsiteY3" fmla="*/ 206692 h 862964"/>
              <a:gd name="connsiteX4" fmla="*/ 284798 w 1143952"/>
              <a:gd name="connsiteY4" fmla="*/ 251460 h 862964"/>
              <a:gd name="connsiteX5" fmla="*/ 294323 w 1143952"/>
              <a:gd name="connsiteY5" fmla="*/ 293370 h 862964"/>
              <a:gd name="connsiteX6" fmla="*/ 399098 w 1143952"/>
              <a:gd name="connsiteY6" fmla="*/ 345758 h 862964"/>
              <a:gd name="connsiteX7" fmla="*/ 400050 w 1143952"/>
              <a:gd name="connsiteY7" fmla="*/ 345758 h 862964"/>
              <a:gd name="connsiteX8" fmla="*/ 806768 w 1143952"/>
              <a:gd name="connsiteY8" fmla="*/ 345758 h 862964"/>
              <a:gd name="connsiteX9" fmla="*/ 807720 w 1143952"/>
              <a:gd name="connsiteY9" fmla="*/ 345758 h 862964"/>
              <a:gd name="connsiteX10" fmla="*/ 1042988 w 1143952"/>
              <a:gd name="connsiteY10" fmla="*/ 498158 h 862964"/>
              <a:gd name="connsiteX11" fmla="*/ 1064895 w 1143952"/>
              <a:gd name="connsiteY11" fmla="*/ 604838 h 862964"/>
              <a:gd name="connsiteX12" fmla="*/ 1042988 w 1143952"/>
              <a:gd name="connsiteY12" fmla="*/ 711518 h 862964"/>
              <a:gd name="connsiteX13" fmla="*/ 807720 w 1143952"/>
              <a:gd name="connsiteY13" fmla="*/ 862965 h 862964"/>
              <a:gd name="connsiteX14" fmla="*/ 806768 w 1143952"/>
              <a:gd name="connsiteY14" fmla="*/ 862965 h 862964"/>
              <a:gd name="connsiteX15" fmla="*/ 0 w 1143952"/>
              <a:gd name="connsiteY15" fmla="*/ 862965 h 862964"/>
              <a:gd name="connsiteX16" fmla="*/ 0 w 1143952"/>
              <a:gd name="connsiteY16" fmla="*/ 726758 h 862964"/>
              <a:gd name="connsiteX17" fmla="*/ 806768 w 1143952"/>
              <a:gd name="connsiteY17" fmla="*/ 726758 h 862964"/>
              <a:gd name="connsiteX18" fmla="*/ 806768 w 1143952"/>
              <a:gd name="connsiteY18" fmla="*/ 726758 h 862964"/>
              <a:gd name="connsiteX19" fmla="*/ 916305 w 1143952"/>
              <a:gd name="connsiteY19" fmla="*/ 659130 h 862964"/>
              <a:gd name="connsiteX20" fmla="*/ 926783 w 1143952"/>
              <a:gd name="connsiteY20" fmla="*/ 606743 h 862964"/>
              <a:gd name="connsiteX21" fmla="*/ 916305 w 1143952"/>
              <a:gd name="connsiteY21" fmla="*/ 553402 h 862964"/>
              <a:gd name="connsiteX22" fmla="*/ 806768 w 1143952"/>
              <a:gd name="connsiteY22" fmla="*/ 484823 h 862964"/>
              <a:gd name="connsiteX23" fmla="*/ 806768 w 1143952"/>
              <a:gd name="connsiteY23" fmla="*/ 484823 h 862964"/>
              <a:gd name="connsiteX24" fmla="*/ 400050 w 1143952"/>
              <a:gd name="connsiteY24" fmla="*/ 484823 h 862964"/>
              <a:gd name="connsiteX25" fmla="*/ 400050 w 1143952"/>
              <a:gd name="connsiteY25" fmla="*/ 484823 h 862964"/>
              <a:gd name="connsiteX26" fmla="*/ 170498 w 1143952"/>
              <a:gd name="connsiteY26" fmla="*/ 354330 h 862964"/>
              <a:gd name="connsiteX27" fmla="*/ 147638 w 1143952"/>
              <a:gd name="connsiteY27" fmla="*/ 254317 h 862964"/>
              <a:gd name="connsiteX28" fmla="*/ 166688 w 1143952"/>
              <a:gd name="connsiteY28" fmla="*/ 154305 h 862964"/>
              <a:gd name="connsiteX29" fmla="*/ 398145 w 1143952"/>
              <a:gd name="connsiteY29" fmla="*/ 0 h 862964"/>
              <a:gd name="connsiteX30" fmla="*/ 401003 w 1143952"/>
              <a:gd name="connsiteY30" fmla="*/ 0 h 862964"/>
              <a:gd name="connsiteX31" fmla="*/ 1143953 w 1143952"/>
              <a:gd name="connsiteY31" fmla="*/ 0 h 862964"/>
              <a:gd name="connsiteX32" fmla="*/ 1143953 w 1143952"/>
              <a:gd name="connsiteY32" fmla="*/ 138113 h 862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43952" h="862964">
                <a:moveTo>
                  <a:pt x="1143000" y="138113"/>
                </a:moveTo>
                <a:lnTo>
                  <a:pt x="400050" y="138113"/>
                </a:lnTo>
                <a:lnTo>
                  <a:pt x="400050" y="138113"/>
                </a:lnTo>
                <a:cubicBezTo>
                  <a:pt x="344805" y="140970"/>
                  <a:pt x="308610" y="170498"/>
                  <a:pt x="293370" y="206692"/>
                </a:cubicBezTo>
                <a:cubicBezTo>
                  <a:pt x="287655" y="220980"/>
                  <a:pt x="284798" y="237173"/>
                  <a:pt x="284798" y="251460"/>
                </a:cubicBezTo>
                <a:cubicBezTo>
                  <a:pt x="284798" y="265748"/>
                  <a:pt x="288608" y="280035"/>
                  <a:pt x="294323" y="293370"/>
                </a:cubicBezTo>
                <a:cubicBezTo>
                  <a:pt x="308610" y="323850"/>
                  <a:pt x="342900" y="346710"/>
                  <a:pt x="399098" y="345758"/>
                </a:cubicBezTo>
                <a:lnTo>
                  <a:pt x="400050" y="345758"/>
                </a:lnTo>
                <a:lnTo>
                  <a:pt x="806768" y="345758"/>
                </a:lnTo>
                <a:lnTo>
                  <a:pt x="807720" y="345758"/>
                </a:lnTo>
                <a:cubicBezTo>
                  <a:pt x="927735" y="348615"/>
                  <a:pt x="1006793" y="414337"/>
                  <a:pt x="1042988" y="498158"/>
                </a:cubicBezTo>
                <a:cubicBezTo>
                  <a:pt x="1057275" y="531495"/>
                  <a:pt x="1064895" y="568643"/>
                  <a:pt x="1064895" y="604838"/>
                </a:cubicBezTo>
                <a:cubicBezTo>
                  <a:pt x="1064895" y="641985"/>
                  <a:pt x="1058228" y="678180"/>
                  <a:pt x="1042988" y="711518"/>
                </a:cubicBezTo>
                <a:cubicBezTo>
                  <a:pt x="1006793" y="795338"/>
                  <a:pt x="928688" y="861060"/>
                  <a:pt x="807720" y="862965"/>
                </a:cubicBezTo>
                <a:lnTo>
                  <a:pt x="806768" y="862965"/>
                </a:lnTo>
                <a:lnTo>
                  <a:pt x="0" y="862965"/>
                </a:lnTo>
                <a:lnTo>
                  <a:pt x="0" y="726758"/>
                </a:lnTo>
                <a:lnTo>
                  <a:pt x="806768" y="726758"/>
                </a:lnTo>
                <a:lnTo>
                  <a:pt x="806768" y="726758"/>
                </a:lnTo>
                <a:cubicBezTo>
                  <a:pt x="863918" y="724852"/>
                  <a:pt x="900113" y="696277"/>
                  <a:pt x="916305" y="659130"/>
                </a:cubicBezTo>
                <a:cubicBezTo>
                  <a:pt x="923925" y="641985"/>
                  <a:pt x="926783" y="623888"/>
                  <a:pt x="926783" y="606743"/>
                </a:cubicBezTo>
                <a:cubicBezTo>
                  <a:pt x="926783" y="588645"/>
                  <a:pt x="922973" y="570548"/>
                  <a:pt x="916305" y="553402"/>
                </a:cubicBezTo>
                <a:cubicBezTo>
                  <a:pt x="900113" y="516255"/>
                  <a:pt x="863918" y="486727"/>
                  <a:pt x="806768" y="484823"/>
                </a:cubicBezTo>
                <a:lnTo>
                  <a:pt x="806768" y="484823"/>
                </a:lnTo>
                <a:lnTo>
                  <a:pt x="400050" y="484823"/>
                </a:lnTo>
                <a:lnTo>
                  <a:pt x="400050" y="484823"/>
                </a:lnTo>
                <a:cubicBezTo>
                  <a:pt x="282893" y="486727"/>
                  <a:pt x="206693" y="429578"/>
                  <a:pt x="170498" y="354330"/>
                </a:cubicBezTo>
                <a:cubicBezTo>
                  <a:pt x="155258" y="322898"/>
                  <a:pt x="147638" y="288608"/>
                  <a:pt x="147638" y="254317"/>
                </a:cubicBezTo>
                <a:cubicBezTo>
                  <a:pt x="146685" y="220028"/>
                  <a:pt x="153353" y="185737"/>
                  <a:pt x="166688" y="154305"/>
                </a:cubicBezTo>
                <a:cubicBezTo>
                  <a:pt x="200978" y="72390"/>
                  <a:pt x="279083" y="4763"/>
                  <a:pt x="398145" y="0"/>
                </a:cubicBezTo>
                <a:lnTo>
                  <a:pt x="401003" y="0"/>
                </a:lnTo>
                <a:lnTo>
                  <a:pt x="1143953" y="0"/>
                </a:lnTo>
                <a:lnTo>
                  <a:pt x="1143953" y="138113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B0267CC-1A1F-2046-8FB3-6DFDA145B82B}"/>
              </a:ext>
            </a:extLst>
          </p:cNvPr>
          <p:cNvGrpSpPr/>
          <p:nvPr/>
        </p:nvGrpSpPr>
        <p:grpSpPr>
          <a:xfrm>
            <a:off x="9578985" y="1578700"/>
            <a:ext cx="962300" cy="962300"/>
            <a:chOff x="7205655" y="3962305"/>
            <a:chExt cx="962300" cy="962300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DCE2702-4333-2A2A-7D8F-7F1BFAE06A0B}"/>
                </a:ext>
              </a:extLst>
            </p:cNvPr>
            <p:cNvSpPr/>
            <p:nvPr/>
          </p:nvSpPr>
          <p:spPr>
            <a:xfrm>
              <a:off x="7205655" y="3962305"/>
              <a:ext cx="962300" cy="96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B1F744DE-ADC5-F2C6-6B80-74018240DFEB}"/>
                </a:ext>
              </a:extLst>
            </p:cNvPr>
            <p:cNvSpPr/>
            <p:nvPr/>
          </p:nvSpPr>
          <p:spPr>
            <a:xfrm>
              <a:off x="7377690" y="4134340"/>
              <a:ext cx="618230" cy="61823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90500" sx="98000" sy="98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1E54F4A-2802-4F89-9BAF-186C4BD81E17}"/>
              </a:ext>
            </a:extLst>
          </p:cNvPr>
          <p:cNvGrpSpPr/>
          <p:nvPr/>
        </p:nvGrpSpPr>
        <p:grpSpPr>
          <a:xfrm>
            <a:off x="736639" y="2466700"/>
            <a:ext cx="4587850" cy="2788251"/>
            <a:chOff x="736639" y="2120892"/>
            <a:chExt cx="4587850" cy="2788251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97C46E2-F1F6-53BB-6C6E-27319F66973D}"/>
                </a:ext>
              </a:extLst>
            </p:cNvPr>
            <p:cNvGrpSpPr/>
            <p:nvPr/>
          </p:nvGrpSpPr>
          <p:grpSpPr>
            <a:xfrm>
              <a:off x="736639" y="2120892"/>
              <a:ext cx="962300" cy="962300"/>
              <a:chOff x="7205655" y="3962305"/>
              <a:chExt cx="962300" cy="9623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4CBC0100-9E04-6BD9-E04D-D4DD4DCB28C0}"/>
                  </a:ext>
                </a:extLst>
              </p:cNvPr>
              <p:cNvSpPr/>
              <p:nvPr/>
            </p:nvSpPr>
            <p:spPr>
              <a:xfrm>
                <a:off x="7205655" y="3962305"/>
                <a:ext cx="962300" cy="9623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1A11415-82D2-A03C-B5B9-AE44C7CF1350}"/>
                  </a:ext>
                </a:extLst>
              </p:cNvPr>
              <p:cNvSpPr/>
              <p:nvPr/>
            </p:nvSpPr>
            <p:spPr>
              <a:xfrm>
                <a:off x="7377690" y="4134340"/>
                <a:ext cx="618230" cy="6182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90500" sx="98000" sy="98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164" name="TextBox 18">
              <a:extLst>
                <a:ext uri="{FF2B5EF4-FFF2-40B4-BE49-F238E27FC236}">
                  <a16:creationId xmlns:a16="http://schemas.microsoft.com/office/drawing/2014/main" id="{845D95C3-DC28-3408-E84B-47DECAFE7673}"/>
                </a:ext>
              </a:extLst>
            </p:cNvPr>
            <p:cNvSpPr txBox="1"/>
            <p:nvPr/>
          </p:nvSpPr>
          <p:spPr>
            <a:xfrm>
              <a:off x="1943495" y="2135889"/>
              <a:ext cx="3380994" cy="9323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adipiscing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elit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sed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do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eiusmod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tempor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. </a:t>
              </a: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B485F6C3-4143-060C-694F-E3A076AE3649}"/>
                </a:ext>
              </a:extLst>
            </p:cNvPr>
            <p:cNvGrpSpPr/>
            <p:nvPr/>
          </p:nvGrpSpPr>
          <p:grpSpPr>
            <a:xfrm>
              <a:off x="736639" y="3946843"/>
              <a:ext cx="4587850" cy="962300"/>
              <a:chOff x="736639" y="3774808"/>
              <a:chExt cx="4587850" cy="9623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F5D6DB33-FFE2-6EF5-55B8-0C1924F560EE}"/>
                  </a:ext>
                </a:extLst>
              </p:cNvPr>
              <p:cNvGrpSpPr/>
              <p:nvPr/>
            </p:nvGrpSpPr>
            <p:grpSpPr>
              <a:xfrm>
                <a:off x="736639" y="3774808"/>
                <a:ext cx="962300" cy="962300"/>
                <a:chOff x="7205655" y="3962305"/>
                <a:chExt cx="962300" cy="962300"/>
              </a:xfrm>
            </p:grpSpPr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3CFB5E-3842-CDBF-09C0-EBD9E18AD561}"/>
                    </a:ext>
                  </a:extLst>
                </p:cNvPr>
                <p:cNvSpPr/>
                <p:nvPr/>
              </p:nvSpPr>
              <p:spPr>
                <a:xfrm>
                  <a:off x="7205655" y="3962305"/>
                  <a:ext cx="962300" cy="9623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4A3EFA48-0718-4EEF-1E7B-F351C8680696}"/>
                    </a:ext>
                  </a:extLst>
                </p:cNvPr>
                <p:cNvSpPr/>
                <p:nvPr/>
              </p:nvSpPr>
              <p:spPr>
                <a:xfrm>
                  <a:off x="7377690" y="4134340"/>
                  <a:ext cx="618230" cy="61823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190500" sx="98000" sy="980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168" name="TextBox 18">
                <a:extLst>
                  <a:ext uri="{FF2B5EF4-FFF2-40B4-BE49-F238E27FC236}">
                    <a16:creationId xmlns:a16="http://schemas.microsoft.com/office/drawing/2014/main" id="{D6C4F0E5-DB13-3A34-F400-358BED315488}"/>
                  </a:ext>
                </a:extLst>
              </p:cNvPr>
              <p:cNvSpPr txBox="1"/>
              <p:nvPr/>
            </p:nvSpPr>
            <p:spPr>
              <a:xfrm>
                <a:off x="1943495" y="3789805"/>
                <a:ext cx="3380994" cy="93230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defTabSz="914400" rtl="0" fontAlgn="auto" hangingPunct="1">
                  <a:lnSpc>
                    <a:spcPct val="15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ID" sz="1200" b="1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  <a:latin typeface="+mj-lt"/>
                  </a:rPr>
                  <a:t>Insert Your Title Here</a:t>
                </a:r>
              </a:p>
              <a:p>
                <a:pPr marL="0" marR="0" lvl="0" indent="0" defTabSz="914400" rtl="0" fontAlgn="auto" hangingPunct="1">
                  <a:lnSpc>
                    <a:spcPct val="15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Lorem ipsum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dolor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sit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amet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,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consectetur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adipiscing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elit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,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sed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do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eiusmod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 </a:t>
                </a:r>
                <a:r>
                  <a:rPr lang="en-ID" sz="1200" b="0" i="0" u="none" strike="noStrike" kern="1200" cap="none" spc="0" baseline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tempor</a:t>
                </a:r>
                <a:r>
                  <a:rPr lang="en-ID" sz="1200" b="0" i="0" u="none" strike="noStrike" kern="1200" cap="none" spc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. </a:t>
                </a:r>
              </a:p>
            </p:txBody>
          </p:sp>
        </p:grp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6F5CBFB-F7A3-2082-2E74-1B911661C2B9}"/>
              </a:ext>
            </a:extLst>
          </p:cNvPr>
          <p:cNvGrpSpPr/>
          <p:nvPr/>
        </p:nvGrpSpPr>
        <p:grpSpPr>
          <a:xfrm>
            <a:off x="7229485" y="3946843"/>
            <a:ext cx="962300" cy="962300"/>
            <a:chOff x="7205655" y="3962305"/>
            <a:chExt cx="962300" cy="962300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CCECD131-6796-9365-CB84-318AEA2EDEB5}"/>
                </a:ext>
              </a:extLst>
            </p:cNvPr>
            <p:cNvSpPr/>
            <p:nvPr/>
          </p:nvSpPr>
          <p:spPr>
            <a:xfrm>
              <a:off x="7205655" y="3962305"/>
              <a:ext cx="962300" cy="962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4893936-F35C-5F02-5FCA-83634E7578DD}"/>
                </a:ext>
              </a:extLst>
            </p:cNvPr>
            <p:cNvSpPr/>
            <p:nvPr/>
          </p:nvSpPr>
          <p:spPr>
            <a:xfrm>
              <a:off x="7377690" y="4134340"/>
              <a:ext cx="618230" cy="61823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90500" sx="98000" sy="98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75" name="TextBox 18">
            <a:extLst>
              <a:ext uri="{FF2B5EF4-FFF2-40B4-BE49-F238E27FC236}">
                <a16:creationId xmlns:a16="http://schemas.microsoft.com/office/drawing/2014/main" id="{826B7DDC-2CC4-8C99-73C7-0B3253E5CACC}"/>
              </a:ext>
            </a:extLst>
          </p:cNvPr>
          <p:cNvSpPr txBox="1"/>
          <p:nvPr/>
        </p:nvSpPr>
        <p:spPr>
          <a:xfrm rot="16200000">
            <a:off x="8542432" y="4003165"/>
            <a:ext cx="3094798" cy="6776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28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2021</a:t>
            </a:r>
          </a:p>
        </p:txBody>
      </p:sp>
      <p:sp>
        <p:nvSpPr>
          <p:cNvPr id="176" name="TextBox 18">
            <a:extLst>
              <a:ext uri="{FF2B5EF4-FFF2-40B4-BE49-F238E27FC236}">
                <a16:creationId xmlns:a16="http://schemas.microsoft.com/office/drawing/2014/main" id="{98F3AF22-C503-D8EC-FC90-4B63C6A94E8F}"/>
              </a:ext>
            </a:extLst>
          </p:cNvPr>
          <p:cNvSpPr txBox="1"/>
          <p:nvPr/>
        </p:nvSpPr>
        <p:spPr>
          <a:xfrm rot="16200000">
            <a:off x="6073563" y="1974616"/>
            <a:ext cx="3094798" cy="6776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28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2022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059DCD-EE0B-C266-A60A-B95F59B679C7}"/>
              </a:ext>
            </a:extLst>
          </p:cNvPr>
          <p:cNvSpPr txBox="1"/>
          <p:nvPr/>
        </p:nvSpPr>
        <p:spPr>
          <a:xfrm>
            <a:off x="701758" y="558725"/>
            <a:ext cx="4522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Roadmap Infographic</a:t>
            </a:r>
            <a:endParaRPr lang="en-ID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03D9B1-9A99-567F-FE38-2A2145B99C61}"/>
              </a:ext>
            </a:extLst>
          </p:cNvPr>
          <p:cNvCxnSpPr>
            <a:cxnSpLocks/>
          </p:cNvCxnSpPr>
          <p:nvPr/>
        </p:nvCxnSpPr>
        <p:spPr>
          <a:xfrm>
            <a:off x="6554130" y="0"/>
            <a:ext cx="0" cy="4572000"/>
          </a:xfrm>
          <a:prstGeom prst="line">
            <a:avLst/>
          </a:prstGeom>
          <a:ln w="381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B0A30102-8B47-95F5-27C7-6BAC712595AC}"/>
              </a:ext>
            </a:extLst>
          </p:cNvPr>
          <p:cNvSpPr/>
          <p:nvPr/>
        </p:nvSpPr>
        <p:spPr>
          <a:xfrm>
            <a:off x="6554129" y="3330078"/>
            <a:ext cx="2264272" cy="2264272"/>
          </a:xfrm>
          <a:prstGeom prst="arc">
            <a:avLst>
              <a:gd name="adj1" fmla="val 189678"/>
              <a:gd name="adj2" fmla="val 9998281"/>
            </a:avLst>
          </a:prstGeom>
          <a:ln w="381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92721C-0F83-26F4-86AB-00BAF0EBD7F5}"/>
              </a:ext>
            </a:extLst>
          </p:cNvPr>
          <p:cNvCxnSpPr>
            <a:cxnSpLocks/>
          </p:cNvCxnSpPr>
          <p:nvPr/>
        </p:nvCxnSpPr>
        <p:spPr>
          <a:xfrm>
            <a:off x="8818401" y="1750735"/>
            <a:ext cx="0" cy="2602825"/>
          </a:xfrm>
          <a:prstGeom prst="line">
            <a:avLst/>
          </a:prstGeom>
          <a:ln w="381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8E1A27E3-82BE-E438-D19F-519284123B78}"/>
              </a:ext>
            </a:extLst>
          </p:cNvPr>
          <p:cNvSpPr/>
          <p:nvPr/>
        </p:nvSpPr>
        <p:spPr>
          <a:xfrm flipV="1">
            <a:off x="8818401" y="825639"/>
            <a:ext cx="2417282" cy="2417282"/>
          </a:xfrm>
          <a:prstGeom prst="arc">
            <a:avLst>
              <a:gd name="adj1" fmla="val 636708"/>
              <a:gd name="adj2" fmla="val 9523860"/>
            </a:avLst>
          </a:prstGeom>
          <a:ln w="381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60FFB1-5EA0-5491-9461-94BCBDE074D5}"/>
              </a:ext>
            </a:extLst>
          </p:cNvPr>
          <p:cNvCxnSpPr>
            <a:cxnSpLocks/>
          </p:cNvCxnSpPr>
          <p:nvPr/>
        </p:nvCxnSpPr>
        <p:spPr>
          <a:xfrm>
            <a:off x="11280287" y="2059850"/>
            <a:ext cx="0" cy="4705017"/>
          </a:xfrm>
          <a:prstGeom prst="line">
            <a:avLst/>
          </a:prstGeom>
          <a:ln w="381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Questions with solid fill">
            <a:extLst>
              <a:ext uri="{FF2B5EF4-FFF2-40B4-BE49-F238E27FC236}">
                <a16:creationId xmlns:a16="http://schemas.microsoft.com/office/drawing/2014/main" id="{F8D5C25D-6BEC-B0AD-54BF-6A52A61B7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4976" y="4248642"/>
            <a:ext cx="360807" cy="360807"/>
          </a:xfrm>
          <a:prstGeom prst="rect">
            <a:avLst/>
          </a:prstGeom>
        </p:spPr>
      </p:pic>
      <p:pic>
        <p:nvPicPr>
          <p:cNvPr id="18" name="Graphic 17" descr="Filing Box Archive with solid fill">
            <a:extLst>
              <a:ext uri="{FF2B5EF4-FFF2-40B4-BE49-F238E27FC236}">
                <a16:creationId xmlns:a16="http://schemas.microsoft.com/office/drawing/2014/main" id="{B6ECDC26-2255-5359-D562-90F8EE3DC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90635" y="1885769"/>
            <a:ext cx="348162" cy="348162"/>
          </a:xfrm>
          <a:prstGeom prst="rect">
            <a:avLst/>
          </a:prstGeom>
        </p:spPr>
      </p:pic>
      <p:pic>
        <p:nvPicPr>
          <p:cNvPr id="19" name="Graphic 18" descr="Questions with solid fill">
            <a:extLst>
              <a:ext uri="{FF2B5EF4-FFF2-40B4-BE49-F238E27FC236}">
                <a16:creationId xmlns:a16="http://schemas.microsoft.com/office/drawing/2014/main" id="{7714C955-BC1C-343E-E83B-D14683BE7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071" y="2743354"/>
            <a:ext cx="360807" cy="360807"/>
          </a:xfrm>
          <a:prstGeom prst="rect">
            <a:avLst/>
          </a:prstGeom>
        </p:spPr>
      </p:pic>
      <p:pic>
        <p:nvPicPr>
          <p:cNvPr id="20" name="Graphic 19" descr="Filing Box Archive with solid fill">
            <a:extLst>
              <a:ext uri="{FF2B5EF4-FFF2-40B4-BE49-F238E27FC236}">
                <a16:creationId xmlns:a16="http://schemas.microsoft.com/office/drawing/2014/main" id="{BFE19CBE-870C-5789-B42B-573D4FFFF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5071" y="4599720"/>
            <a:ext cx="348162" cy="3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66A284E-4749-E10F-7248-C59063BBD04B}"/>
              </a:ext>
            </a:extLst>
          </p:cNvPr>
          <p:cNvGrpSpPr/>
          <p:nvPr/>
        </p:nvGrpSpPr>
        <p:grpSpPr>
          <a:xfrm>
            <a:off x="695325" y="697887"/>
            <a:ext cx="5540375" cy="5462227"/>
            <a:chOff x="317764" y="344629"/>
            <a:chExt cx="6102214" cy="6016142"/>
          </a:xfrm>
        </p:grpSpPr>
        <p:grpSp>
          <p:nvGrpSpPr>
            <p:cNvPr id="57" name="Graphic 54">
              <a:extLst>
                <a:ext uri="{FF2B5EF4-FFF2-40B4-BE49-F238E27FC236}">
                  <a16:creationId xmlns:a16="http://schemas.microsoft.com/office/drawing/2014/main" id="{EFC8904B-3A2A-A98A-FD26-932367B30C7D}"/>
                </a:ext>
              </a:extLst>
            </p:cNvPr>
            <p:cNvGrpSpPr/>
            <p:nvPr/>
          </p:nvGrpSpPr>
          <p:grpSpPr>
            <a:xfrm>
              <a:off x="3035144" y="657225"/>
              <a:ext cx="784535" cy="5462922"/>
              <a:chOff x="3035144" y="657225"/>
              <a:chExt cx="784535" cy="5462922"/>
            </a:xfrm>
          </p:grpSpPr>
          <p:grpSp>
            <p:nvGrpSpPr>
              <p:cNvPr id="58" name="Graphic 54">
                <a:extLst>
                  <a:ext uri="{FF2B5EF4-FFF2-40B4-BE49-F238E27FC236}">
                    <a16:creationId xmlns:a16="http://schemas.microsoft.com/office/drawing/2014/main" id="{E10C0C3D-8110-31FC-F251-07BE0FA9DE87}"/>
                  </a:ext>
                </a:extLst>
              </p:cNvPr>
              <p:cNvGrpSpPr/>
              <p:nvPr/>
            </p:nvGrpSpPr>
            <p:grpSpPr>
              <a:xfrm>
                <a:off x="3035144" y="657225"/>
                <a:ext cx="784535" cy="1646772"/>
                <a:chOff x="3035144" y="657225"/>
                <a:chExt cx="784535" cy="1646772"/>
              </a:xfrm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A7EC161C-1E49-E8A0-9016-CA480639B166}"/>
                    </a:ext>
                  </a:extLst>
                </p:cNvPr>
                <p:cNvSpPr/>
                <p:nvPr/>
              </p:nvSpPr>
              <p:spPr>
                <a:xfrm>
                  <a:off x="3035144" y="657225"/>
                  <a:ext cx="784535" cy="1646772"/>
                </a:xfrm>
                <a:custGeom>
                  <a:avLst/>
                  <a:gdLst>
                    <a:gd name="connsiteX0" fmla="*/ 0 w 784535"/>
                    <a:gd name="connsiteY0" fmla="*/ 0 h 1646772"/>
                    <a:gd name="connsiteX1" fmla="*/ 784535 w 784535"/>
                    <a:gd name="connsiteY1" fmla="*/ 0 h 1646772"/>
                    <a:gd name="connsiteX2" fmla="*/ 784535 w 784535"/>
                    <a:gd name="connsiteY2" fmla="*/ 1646772 h 1646772"/>
                    <a:gd name="connsiteX3" fmla="*/ 0 w 784535"/>
                    <a:gd name="connsiteY3" fmla="*/ 1646772 h 1646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4535" h="1646772">
                      <a:moveTo>
                        <a:pt x="0" y="0"/>
                      </a:moveTo>
                      <a:lnTo>
                        <a:pt x="784535" y="0"/>
                      </a:lnTo>
                      <a:lnTo>
                        <a:pt x="784535" y="1646772"/>
                      </a:lnTo>
                      <a:lnTo>
                        <a:pt x="0" y="1646772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  <a:lumOff val="25000"/>
                  </a:schemeClr>
                </a:solidFill>
                <a:ln w="125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grpSp>
              <p:nvGrpSpPr>
                <p:cNvPr id="63" name="Graphic 54">
                  <a:extLst>
                    <a:ext uri="{FF2B5EF4-FFF2-40B4-BE49-F238E27FC236}">
                      <a16:creationId xmlns:a16="http://schemas.microsoft.com/office/drawing/2014/main" id="{A390865F-5424-AF47-D094-D3CB159B8CD1}"/>
                    </a:ext>
                  </a:extLst>
                </p:cNvPr>
                <p:cNvGrpSpPr/>
                <p:nvPr/>
              </p:nvGrpSpPr>
              <p:grpSpPr>
                <a:xfrm>
                  <a:off x="3403600" y="830173"/>
                  <a:ext cx="45117" cy="1367297"/>
                  <a:chOff x="3403600" y="830173"/>
                  <a:chExt cx="45117" cy="1367297"/>
                </a:xfrm>
                <a:solidFill>
                  <a:srgbClr val="9B9B9B"/>
                </a:solidFill>
              </p:grpSpPr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id="{5A9A4A8C-F334-AF7D-3105-0F6172F0DFFC}"/>
                      </a:ext>
                    </a:extLst>
                  </p:cNvPr>
                  <p:cNvSpPr/>
                  <p:nvPr/>
                </p:nvSpPr>
                <p:spPr>
                  <a:xfrm>
                    <a:off x="3403600" y="1885411"/>
                    <a:ext cx="45117" cy="312059"/>
                  </a:xfrm>
                  <a:custGeom>
                    <a:avLst/>
                    <a:gdLst>
                      <a:gd name="connsiteX0" fmla="*/ 0 w 45117"/>
                      <a:gd name="connsiteY0" fmla="*/ 0 h 312059"/>
                      <a:gd name="connsiteX1" fmla="*/ 45117 w 45117"/>
                      <a:gd name="connsiteY1" fmla="*/ 0 h 312059"/>
                      <a:gd name="connsiteX2" fmla="*/ 45117 w 45117"/>
                      <a:gd name="connsiteY2" fmla="*/ 312060 h 312059"/>
                      <a:gd name="connsiteX3" fmla="*/ 0 w 45117"/>
                      <a:gd name="connsiteY3" fmla="*/ 312060 h 312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117" h="312059">
                        <a:moveTo>
                          <a:pt x="0" y="0"/>
                        </a:moveTo>
                        <a:lnTo>
                          <a:pt x="45117" y="0"/>
                        </a:lnTo>
                        <a:lnTo>
                          <a:pt x="45117" y="312060"/>
                        </a:lnTo>
                        <a:lnTo>
                          <a:pt x="0" y="312060"/>
                        </a:lnTo>
                        <a:close/>
                      </a:path>
                    </a:pathLst>
                  </a:custGeom>
                  <a:solidFill>
                    <a:srgbClr val="9B9B9B"/>
                  </a:solidFill>
                  <a:ln w="125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D"/>
                  </a:p>
                </p:txBody>
              </p: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B35642AA-2378-CAF1-6E7E-7C762C7B7514}"/>
                      </a:ext>
                    </a:extLst>
                  </p:cNvPr>
                  <p:cNvSpPr/>
                  <p:nvPr/>
                </p:nvSpPr>
                <p:spPr>
                  <a:xfrm>
                    <a:off x="3403600" y="1357792"/>
                    <a:ext cx="45117" cy="312059"/>
                  </a:xfrm>
                  <a:custGeom>
                    <a:avLst/>
                    <a:gdLst>
                      <a:gd name="connsiteX0" fmla="*/ 0 w 45117"/>
                      <a:gd name="connsiteY0" fmla="*/ 0 h 312059"/>
                      <a:gd name="connsiteX1" fmla="*/ 45117 w 45117"/>
                      <a:gd name="connsiteY1" fmla="*/ 0 h 312059"/>
                      <a:gd name="connsiteX2" fmla="*/ 45117 w 45117"/>
                      <a:gd name="connsiteY2" fmla="*/ 312060 h 312059"/>
                      <a:gd name="connsiteX3" fmla="*/ 0 w 45117"/>
                      <a:gd name="connsiteY3" fmla="*/ 312060 h 312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117" h="312059">
                        <a:moveTo>
                          <a:pt x="0" y="0"/>
                        </a:moveTo>
                        <a:lnTo>
                          <a:pt x="45117" y="0"/>
                        </a:lnTo>
                        <a:lnTo>
                          <a:pt x="45117" y="312060"/>
                        </a:lnTo>
                        <a:lnTo>
                          <a:pt x="0" y="31206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12518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D"/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31F8FD4A-9F58-EC76-C7DD-8CDCEDB9BE57}"/>
                      </a:ext>
                    </a:extLst>
                  </p:cNvPr>
                  <p:cNvSpPr/>
                  <p:nvPr/>
                </p:nvSpPr>
                <p:spPr>
                  <a:xfrm>
                    <a:off x="3403600" y="830173"/>
                    <a:ext cx="45117" cy="312059"/>
                  </a:xfrm>
                  <a:custGeom>
                    <a:avLst/>
                    <a:gdLst>
                      <a:gd name="connsiteX0" fmla="*/ 0 w 45117"/>
                      <a:gd name="connsiteY0" fmla="*/ 0 h 312059"/>
                      <a:gd name="connsiteX1" fmla="*/ 45117 w 45117"/>
                      <a:gd name="connsiteY1" fmla="*/ 0 h 312059"/>
                      <a:gd name="connsiteX2" fmla="*/ 45117 w 45117"/>
                      <a:gd name="connsiteY2" fmla="*/ 312060 h 312059"/>
                      <a:gd name="connsiteX3" fmla="*/ 0 w 45117"/>
                      <a:gd name="connsiteY3" fmla="*/ 312060 h 312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117" h="312059">
                        <a:moveTo>
                          <a:pt x="0" y="0"/>
                        </a:moveTo>
                        <a:lnTo>
                          <a:pt x="45117" y="0"/>
                        </a:lnTo>
                        <a:lnTo>
                          <a:pt x="45117" y="312060"/>
                        </a:lnTo>
                        <a:lnTo>
                          <a:pt x="0" y="31206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12518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D"/>
                  </a:p>
                </p:txBody>
              </p:sp>
            </p:grpSp>
          </p:grpSp>
          <p:grpSp>
            <p:nvGrpSpPr>
              <p:cNvPr id="67" name="Graphic 54">
                <a:extLst>
                  <a:ext uri="{FF2B5EF4-FFF2-40B4-BE49-F238E27FC236}">
                    <a16:creationId xmlns:a16="http://schemas.microsoft.com/office/drawing/2014/main" id="{B0950109-A10C-E1AF-4CBE-3143B1D27DEC}"/>
                  </a:ext>
                </a:extLst>
              </p:cNvPr>
              <p:cNvGrpSpPr/>
              <p:nvPr/>
            </p:nvGrpSpPr>
            <p:grpSpPr>
              <a:xfrm>
                <a:off x="3035144" y="4473375"/>
                <a:ext cx="784535" cy="1646772"/>
                <a:chOff x="3035144" y="4473375"/>
                <a:chExt cx="784535" cy="1646772"/>
              </a:xfrm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46AB97B8-1C90-D9A9-84F2-8A2F5FB93487}"/>
                    </a:ext>
                  </a:extLst>
                </p:cNvPr>
                <p:cNvSpPr/>
                <p:nvPr/>
              </p:nvSpPr>
              <p:spPr>
                <a:xfrm>
                  <a:off x="3035144" y="4473375"/>
                  <a:ext cx="784535" cy="1646772"/>
                </a:xfrm>
                <a:custGeom>
                  <a:avLst/>
                  <a:gdLst>
                    <a:gd name="connsiteX0" fmla="*/ 0 w 784535"/>
                    <a:gd name="connsiteY0" fmla="*/ 0 h 1646772"/>
                    <a:gd name="connsiteX1" fmla="*/ 784535 w 784535"/>
                    <a:gd name="connsiteY1" fmla="*/ 0 h 1646772"/>
                    <a:gd name="connsiteX2" fmla="*/ 784535 w 784535"/>
                    <a:gd name="connsiteY2" fmla="*/ 1646772 h 1646772"/>
                    <a:gd name="connsiteX3" fmla="*/ 0 w 784535"/>
                    <a:gd name="connsiteY3" fmla="*/ 1646772 h 1646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4535" h="1646772">
                      <a:moveTo>
                        <a:pt x="0" y="0"/>
                      </a:moveTo>
                      <a:lnTo>
                        <a:pt x="784535" y="0"/>
                      </a:lnTo>
                      <a:lnTo>
                        <a:pt x="784535" y="1646772"/>
                      </a:lnTo>
                      <a:lnTo>
                        <a:pt x="0" y="1646772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  <a:lumOff val="25000"/>
                  </a:schemeClr>
                </a:solidFill>
                <a:ln w="125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grpSp>
              <p:nvGrpSpPr>
                <p:cNvPr id="72" name="Graphic 54">
                  <a:extLst>
                    <a:ext uri="{FF2B5EF4-FFF2-40B4-BE49-F238E27FC236}">
                      <a16:creationId xmlns:a16="http://schemas.microsoft.com/office/drawing/2014/main" id="{F2B6DC73-9759-32F7-74F5-1EAB102B02B6}"/>
                    </a:ext>
                  </a:extLst>
                </p:cNvPr>
                <p:cNvGrpSpPr/>
                <p:nvPr/>
              </p:nvGrpSpPr>
              <p:grpSpPr>
                <a:xfrm>
                  <a:off x="3403600" y="4581155"/>
                  <a:ext cx="45117" cy="1366043"/>
                  <a:chOff x="3403600" y="4581155"/>
                  <a:chExt cx="45117" cy="1366043"/>
                </a:xfrm>
                <a:solidFill>
                  <a:srgbClr val="9B9B9B"/>
                </a:solidFill>
              </p:grpSpPr>
              <p:sp>
                <p:nvSpPr>
                  <p:cNvPr id="73" name="Freeform: Shape 72">
                    <a:extLst>
                      <a:ext uri="{FF2B5EF4-FFF2-40B4-BE49-F238E27FC236}">
                        <a16:creationId xmlns:a16="http://schemas.microsoft.com/office/drawing/2014/main" id="{320FA437-C9A7-C669-9928-313BF9AEE3AA}"/>
                      </a:ext>
                    </a:extLst>
                  </p:cNvPr>
                  <p:cNvSpPr/>
                  <p:nvPr/>
                </p:nvSpPr>
                <p:spPr>
                  <a:xfrm>
                    <a:off x="3403600" y="4581155"/>
                    <a:ext cx="45117" cy="312059"/>
                  </a:xfrm>
                  <a:custGeom>
                    <a:avLst/>
                    <a:gdLst>
                      <a:gd name="connsiteX0" fmla="*/ 0 w 45117"/>
                      <a:gd name="connsiteY0" fmla="*/ 0 h 312059"/>
                      <a:gd name="connsiteX1" fmla="*/ 45117 w 45117"/>
                      <a:gd name="connsiteY1" fmla="*/ 0 h 312059"/>
                      <a:gd name="connsiteX2" fmla="*/ 45117 w 45117"/>
                      <a:gd name="connsiteY2" fmla="*/ 312060 h 312059"/>
                      <a:gd name="connsiteX3" fmla="*/ 0 w 45117"/>
                      <a:gd name="connsiteY3" fmla="*/ 312060 h 312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117" h="312059">
                        <a:moveTo>
                          <a:pt x="0" y="0"/>
                        </a:moveTo>
                        <a:lnTo>
                          <a:pt x="45117" y="0"/>
                        </a:lnTo>
                        <a:lnTo>
                          <a:pt x="45117" y="312060"/>
                        </a:lnTo>
                        <a:lnTo>
                          <a:pt x="0" y="312060"/>
                        </a:lnTo>
                        <a:close/>
                      </a:path>
                    </a:pathLst>
                  </a:custGeom>
                  <a:solidFill>
                    <a:srgbClr val="9B9B9B"/>
                  </a:solidFill>
                  <a:ln w="125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D"/>
                  </a:p>
                </p:txBody>
              </p:sp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B72B5A11-4FBD-C138-29AF-B5BAB225DAA2}"/>
                      </a:ext>
                    </a:extLst>
                  </p:cNvPr>
                  <p:cNvSpPr/>
                  <p:nvPr/>
                </p:nvSpPr>
                <p:spPr>
                  <a:xfrm>
                    <a:off x="3403600" y="5107520"/>
                    <a:ext cx="45117" cy="312059"/>
                  </a:xfrm>
                  <a:custGeom>
                    <a:avLst/>
                    <a:gdLst>
                      <a:gd name="connsiteX0" fmla="*/ 0 w 45117"/>
                      <a:gd name="connsiteY0" fmla="*/ 0 h 312059"/>
                      <a:gd name="connsiteX1" fmla="*/ 45117 w 45117"/>
                      <a:gd name="connsiteY1" fmla="*/ 0 h 312059"/>
                      <a:gd name="connsiteX2" fmla="*/ 45117 w 45117"/>
                      <a:gd name="connsiteY2" fmla="*/ 312060 h 312059"/>
                      <a:gd name="connsiteX3" fmla="*/ 0 w 45117"/>
                      <a:gd name="connsiteY3" fmla="*/ 312060 h 312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117" h="312059">
                        <a:moveTo>
                          <a:pt x="0" y="0"/>
                        </a:moveTo>
                        <a:lnTo>
                          <a:pt x="45117" y="0"/>
                        </a:lnTo>
                        <a:lnTo>
                          <a:pt x="45117" y="312060"/>
                        </a:lnTo>
                        <a:lnTo>
                          <a:pt x="0" y="31206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125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D"/>
                  </a:p>
                </p:txBody>
              </p:sp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2219E72B-4196-5794-D9B7-E2B6460F76BB}"/>
                      </a:ext>
                    </a:extLst>
                  </p:cNvPr>
                  <p:cNvSpPr/>
                  <p:nvPr/>
                </p:nvSpPr>
                <p:spPr>
                  <a:xfrm>
                    <a:off x="3403600" y="5635139"/>
                    <a:ext cx="45117" cy="312059"/>
                  </a:xfrm>
                  <a:custGeom>
                    <a:avLst/>
                    <a:gdLst>
                      <a:gd name="connsiteX0" fmla="*/ 0 w 45117"/>
                      <a:gd name="connsiteY0" fmla="*/ 0 h 312059"/>
                      <a:gd name="connsiteX1" fmla="*/ 45117 w 45117"/>
                      <a:gd name="connsiteY1" fmla="*/ 0 h 312059"/>
                      <a:gd name="connsiteX2" fmla="*/ 45117 w 45117"/>
                      <a:gd name="connsiteY2" fmla="*/ 312060 h 312059"/>
                      <a:gd name="connsiteX3" fmla="*/ 0 w 45117"/>
                      <a:gd name="connsiteY3" fmla="*/ 312060 h 312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117" h="312059">
                        <a:moveTo>
                          <a:pt x="0" y="0"/>
                        </a:moveTo>
                        <a:lnTo>
                          <a:pt x="45117" y="0"/>
                        </a:lnTo>
                        <a:lnTo>
                          <a:pt x="45117" y="312060"/>
                        </a:lnTo>
                        <a:lnTo>
                          <a:pt x="0" y="31206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125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D"/>
                  </a:p>
                </p:txBody>
              </p:sp>
            </p:grpSp>
          </p:grpSp>
        </p:grpSp>
        <p:grpSp>
          <p:nvGrpSpPr>
            <p:cNvPr id="76" name="Graphic 54">
              <a:extLst>
                <a:ext uri="{FF2B5EF4-FFF2-40B4-BE49-F238E27FC236}">
                  <a16:creationId xmlns:a16="http://schemas.microsoft.com/office/drawing/2014/main" id="{4064B36C-72EA-5E86-33F2-D33319EA7C8F}"/>
                </a:ext>
              </a:extLst>
            </p:cNvPr>
            <p:cNvGrpSpPr/>
            <p:nvPr/>
          </p:nvGrpSpPr>
          <p:grpSpPr>
            <a:xfrm>
              <a:off x="695324" y="2997045"/>
              <a:ext cx="5462922" cy="784535"/>
              <a:chOff x="695324" y="2997045"/>
              <a:chExt cx="5462922" cy="784535"/>
            </a:xfrm>
          </p:grpSpPr>
          <p:grpSp>
            <p:nvGrpSpPr>
              <p:cNvPr id="77" name="Graphic 54">
                <a:extLst>
                  <a:ext uri="{FF2B5EF4-FFF2-40B4-BE49-F238E27FC236}">
                    <a16:creationId xmlns:a16="http://schemas.microsoft.com/office/drawing/2014/main" id="{2CA89986-0EAD-16E7-3EB3-E51AD302D435}"/>
                  </a:ext>
                </a:extLst>
              </p:cNvPr>
              <p:cNvGrpSpPr/>
              <p:nvPr/>
            </p:nvGrpSpPr>
            <p:grpSpPr>
              <a:xfrm>
                <a:off x="695324" y="2997045"/>
                <a:ext cx="1646772" cy="784535"/>
                <a:chOff x="695324" y="2997045"/>
                <a:chExt cx="1646772" cy="784535"/>
              </a:xfrm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E8291150-B09F-F59A-E2EA-46328E0AE514}"/>
                    </a:ext>
                  </a:extLst>
                </p:cNvPr>
                <p:cNvSpPr/>
                <p:nvPr/>
              </p:nvSpPr>
              <p:spPr>
                <a:xfrm>
                  <a:off x="695324" y="2997045"/>
                  <a:ext cx="1646772" cy="784535"/>
                </a:xfrm>
                <a:custGeom>
                  <a:avLst/>
                  <a:gdLst>
                    <a:gd name="connsiteX0" fmla="*/ 0 w 1646772"/>
                    <a:gd name="connsiteY0" fmla="*/ 0 h 784535"/>
                    <a:gd name="connsiteX1" fmla="*/ 1646772 w 1646772"/>
                    <a:gd name="connsiteY1" fmla="*/ 0 h 784535"/>
                    <a:gd name="connsiteX2" fmla="*/ 1646772 w 1646772"/>
                    <a:gd name="connsiteY2" fmla="*/ 784535 h 784535"/>
                    <a:gd name="connsiteX3" fmla="*/ 0 w 1646772"/>
                    <a:gd name="connsiteY3" fmla="*/ 784535 h 784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6772" h="784535">
                      <a:moveTo>
                        <a:pt x="0" y="0"/>
                      </a:moveTo>
                      <a:lnTo>
                        <a:pt x="1646772" y="0"/>
                      </a:lnTo>
                      <a:lnTo>
                        <a:pt x="1646772" y="784535"/>
                      </a:lnTo>
                      <a:lnTo>
                        <a:pt x="0" y="784535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  <a:lumOff val="25000"/>
                  </a:schemeClr>
                </a:solidFill>
                <a:ln w="125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grpSp>
              <p:nvGrpSpPr>
                <p:cNvPr id="82" name="Graphic 54">
                  <a:extLst>
                    <a:ext uri="{FF2B5EF4-FFF2-40B4-BE49-F238E27FC236}">
                      <a16:creationId xmlns:a16="http://schemas.microsoft.com/office/drawing/2014/main" id="{455761C4-0510-E6A7-BD0B-D7434144AAA7}"/>
                    </a:ext>
                  </a:extLst>
                </p:cNvPr>
                <p:cNvGrpSpPr/>
                <p:nvPr/>
              </p:nvGrpSpPr>
              <p:grpSpPr>
                <a:xfrm>
                  <a:off x="868272" y="3365501"/>
                  <a:ext cx="1367297" cy="45117"/>
                  <a:chOff x="868272" y="3365501"/>
                  <a:chExt cx="1367297" cy="45117"/>
                </a:xfrm>
                <a:solidFill>
                  <a:srgbClr val="9B9B9B"/>
                </a:solidFill>
              </p:grpSpPr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BBA8FC1B-7C29-D017-4BB0-3FE1746AF89F}"/>
                      </a:ext>
                    </a:extLst>
                  </p:cNvPr>
                  <p:cNvSpPr/>
                  <p:nvPr/>
                </p:nvSpPr>
                <p:spPr>
                  <a:xfrm>
                    <a:off x="1923510" y="3365501"/>
                    <a:ext cx="312059" cy="45117"/>
                  </a:xfrm>
                  <a:custGeom>
                    <a:avLst/>
                    <a:gdLst>
                      <a:gd name="connsiteX0" fmla="*/ 0 w 312059"/>
                      <a:gd name="connsiteY0" fmla="*/ 0 h 45117"/>
                      <a:gd name="connsiteX1" fmla="*/ 312060 w 312059"/>
                      <a:gd name="connsiteY1" fmla="*/ 0 h 45117"/>
                      <a:gd name="connsiteX2" fmla="*/ 312060 w 312059"/>
                      <a:gd name="connsiteY2" fmla="*/ 45117 h 45117"/>
                      <a:gd name="connsiteX3" fmla="*/ 0 w 312059"/>
                      <a:gd name="connsiteY3" fmla="*/ 45117 h 45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2059" h="45117">
                        <a:moveTo>
                          <a:pt x="0" y="0"/>
                        </a:moveTo>
                        <a:lnTo>
                          <a:pt x="312060" y="0"/>
                        </a:lnTo>
                        <a:lnTo>
                          <a:pt x="312060" y="45117"/>
                        </a:lnTo>
                        <a:lnTo>
                          <a:pt x="0" y="45117"/>
                        </a:lnTo>
                        <a:close/>
                      </a:path>
                    </a:pathLst>
                  </a:custGeom>
                  <a:solidFill>
                    <a:srgbClr val="9B9B9B"/>
                  </a:solidFill>
                  <a:ln w="125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D"/>
                  </a:p>
                </p:txBody>
              </p:sp>
              <p:sp>
                <p:nvSpPr>
                  <p:cNvPr id="84" name="Freeform: Shape 83">
                    <a:extLst>
                      <a:ext uri="{FF2B5EF4-FFF2-40B4-BE49-F238E27FC236}">
                        <a16:creationId xmlns:a16="http://schemas.microsoft.com/office/drawing/2014/main" id="{B636BCBF-4A5D-3F59-5F7B-9DB8FCB1240E}"/>
                      </a:ext>
                    </a:extLst>
                  </p:cNvPr>
                  <p:cNvSpPr/>
                  <p:nvPr/>
                </p:nvSpPr>
                <p:spPr>
                  <a:xfrm>
                    <a:off x="1395891" y="3365501"/>
                    <a:ext cx="312059" cy="45117"/>
                  </a:xfrm>
                  <a:custGeom>
                    <a:avLst/>
                    <a:gdLst>
                      <a:gd name="connsiteX0" fmla="*/ 0 w 312059"/>
                      <a:gd name="connsiteY0" fmla="*/ 0 h 45117"/>
                      <a:gd name="connsiteX1" fmla="*/ 312060 w 312059"/>
                      <a:gd name="connsiteY1" fmla="*/ 0 h 45117"/>
                      <a:gd name="connsiteX2" fmla="*/ 312060 w 312059"/>
                      <a:gd name="connsiteY2" fmla="*/ 45117 h 45117"/>
                      <a:gd name="connsiteX3" fmla="*/ 0 w 312059"/>
                      <a:gd name="connsiteY3" fmla="*/ 45117 h 45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2059" h="45117">
                        <a:moveTo>
                          <a:pt x="0" y="0"/>
                        </a:moveTo>
                        <a:lnTo>
                          <a:pt x="312060" y="0"/>
                        </a:lnTo>
                        <a:lnTo>
                          <a:pt x="312060" y="45117"/>
                        </a:lnTo>
                        <a:lnTo>
                          <a:pt x="0" y="4511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12518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D"/>
                  </a:p>
                </p:txBody>
              </p:sp>
              <p:sp>
                <p:nvSpPr>
                  <p:cNvPr id="85" name="Freeform: Shape 84">
                    <a:extLst>
                      <a:ext uri="{FF2B5EF4-FFF2-40B4-BE49-F238E27FC236}">
                        <a16:creationId xmlns:a16="http://schemas.microsoft.com/office/drawing/2014/main" id="{67BE92F3-969C-B131-FF26-82E5B09131EE}"/>
                      </a:ext>
                    </a:extLst>
                  </p:cNvPr>
                  <p:cNvSpPr/>
                  <p:nvPr/>
                </p:nvSpPr>
                <p:spPr>
                  <a:xfrm>
                    <a:off x="868272" y="3365501"/>
                    <a:ext cx="312059" cy="45117"/>
                  </a:xfrm>
                  <a:custGeom>
                    <a:avLst/>
                    <a:gdLst>
                      <a:gd name="connsiteX0" fmla="*/ 0 w 312059"/>
                      <a:gd name="connsiteY0" fmla="*/ 0 h 45117"/>
                      <a:gd name="connsiteX1" fmla="*/ 312060 w 312059"/>
                      <a:gd name="connsiteY1" fmla="*/ 0 h 45117"/>
                      <a:gd name="connsiteX2" fmla="*/ 312060 w 312059"/>
                      <a:gd name="connsiteY2" fmla="*/ 45117 h 45117"/>
                      <a:gd name="connsiteX3" fmla="*/ 0 w 312059"/>
                      <a:gd name="connsiteY3" fmla="*/ 45117 h 45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2059" h="45117">
                        <a:moveTo>
                          <a:pt x="0" y="0"/>
                        </a:moveTo>
                        <a:lnTo>
                          <a:pt x="312060" y="0"/>
                        </a:lnTo>
                        <a:lnTo>
                          <a:pt x="312060" y="45117"/>
                        </a:lnTo>
                        <a:lnTo>
                          <a:pt x="0" y="4511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12518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D"/>
                  </a:p>
                </p:txBody>
              </p:sp>
            </p:grpSp>
          </p:grpSp>
          <p:grpSp>
            <p:nvGrpSpPr>
              <p:cNvPr id="86" name="Graphic 54">
                <a:extLst>
                  <a:ext uri="{FF2B5EF4-FFF2-40B4-BE49-F238E27FC236}">
                    <a16:creationId xmlns:a16="http://schemas.microsoft.com/office/drawing/2014/main" id="{97C37797-A9E4-760F-2B24-0D6DC97F60D6}"/>
                  </a:ext>
                </a:extLst>
              </p:cNvPr>
              <p:cNvGrpSpPr/>
              <p:nvPr/>
            </p:nvGrpSpPr>
            <p:grpSpPr>
              <a:xfrm>
                <a:off x="4511474" y="2997045"/>
                <a:ext cx="1646772" cy="784535"/>
                <a:chOff x="4511474" y="2997045"/>
                <a:chExt cx="1646772" cy="784535"/>
              </a:xfrm>
            </p:grpSpPr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C7D62276-E640-EFBE-A694-A5E7E0B2C1DD}"/>
                    </a:ext>
                  </a:extLst>
                </p:cNvPr>
                <p:cNvSpPr/>
                <p:nvPr/>
              </p:nvSpPr>
              <p:spPr>
                <a:xfrm>
                  <a:off x="4511474" y="2997045"/>
                  <a:ext cx="1646772" cy="784535"/>
                </a:xfrm>
                <a:custGeom>
                  <a:avLst/>
                  <a:gdLst>
                    <a:gd name="connsiteX0" fmla="*/ 0 w 1646772"/>
                    <a:gd name="connsiteY0" fmla="*/ 0 h 784535"/>
                    <a:gd name="connsiteX1" fmla="*/ 1646772 w 1646772"/>
                    <a:gd name="connsiteY1" fmla="*/ 0 h 784535"/>
                    <a:gd name="connsiteX2" fmla="*/ 1646772 w 1646772"/>
                    <a:gd name="connsiteY2" fmla="*/ 784535 h 784535"/>
                    <a:gd name="connsiteX3" fmla="*/ 0 w 1646772"/>
                    <a:gd name="connsiteY3" fmla="*/ 784535 h 784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6772" h="784535">
                      <a:moveTo>
                        <a:pt x="0" y="0"/>
                      </a:moveTo>
                      <a:lnTo>
                        <a:pt x="1646772" y="0"/>
                      </a:lnTo>
                      <a:lnTo>
                        <a:pt x="1646772" y="784535"/>
                      </a:lnTo>
                      <a:lnTo>
                        <a:pt x="0" y="784535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  <a:lumOff val="25000"/>
                  </a:schemeClr>
                </a:solidFill>
                <a:ln w="125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grpSp>
              <p:nvGrpSpPr>
                <p:cNvPr id="91" name="Graphic 54">
                  <a:extLst>
                    <a:ext uri="{FF2B5EF4-FFF2-40B4-BE49-F238E27FC236}">
                      <a16:creationId xmlns:a16="http://schemas.microsoft.com/office/drawing/2014/main" id="{38A30EB3-5A3E-395C-C1A5-9FA0FDF08725}"/>
                    </a:ext>
                  </a:extLst>
                </p:cNvPr>
                <p:cNvGrpSpPr/>
                <p:nvPr/>
              </p:nvGrpSpPr>
              <p:grpSpPr>
                <a:xfrm>
                  <a:off x="4619254" y="3365501"/>
                  <a:ext cx="1366043" cy="45117"/>
                  <a:chOff x="4619254" y="3365501"/>
                  <a:chExt cx="1366043" cy="45117"/>
                </a:xfrm>
                <a:solidFill>
                  <a:srgbClr val="9B9B9B"/>
                </a:solidFill>
              </p:grpSpPr>
              <p:sp>
                <p:nvSpPr>
                  <p:cNvPr id="92" name="Freeform: Shape 91">
                    <a:extLst>
                      <a:ext uri="{FF2B5EF4-FFF2-40B4-BE49-F238E27FC236}">
                        <a16:creationId xmlns:a16="http://schemas.microsoft.com/office/drawing/2014/main" id="{3CB39C9D-CA13-675F-2906-389B2553F34A}"/>
                      </a:ext>
                    </a:extLst>
                  </p:cNvPr>
                  <p:cNvSpPr/>
                  <p:nvPr/>
                </p:nvSpPr>
                <p:spPr>
                  <a:xfrm>
                    <a:off x="4619254" y="3365501"/>
                    <a:ext cx="312059" cy="45117"/>
                  </a:xfrm>
                  <a:custGeom>
                    <a:avLst/>
                    <a:gdLst>
                      <a:gd name="connsiteX0" fmla="*/ 0 w 312059"/>
                      <a:gd name="connsiteY0" fmla="*/ 0 h 45117"/>
                      <a:gd name="connsiteX1" fmla="*/ 312060 w 312059"/>
                      <a:gd name="connsiteY1" fmla="*/ 0 h 45117"/>
                      <a:gd name="connsiteX2" fmla="*/ 312060 w 312059"/>
                      <a:gd name="connsiteY2" fmla="*/ 45117 h 45117"/>
                      <a:gd name="connsiteX3" fmla="*/ 0 w 312059"/>
                      <a:gd name="connsiteY3" fmla="*/ 45117 h 45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2059" h="45117">
                        <a:moveTo>
                          <a:pt x="0" y="0"/>
                        </a:moveTo>
                        <a:lnTo>
                          <a:pt x="312060" y="0"/>
                        </a:lnTo>
                        <a:lnTo>
                          <a:pt x="312060" y="45117"/>
                        </a:lnTo>
                        <a:lnTo>
                          <a:pt x="0" y="45117"/>
                        </a:lnTo>
                        <a:close/>
                      </a:path>
                    </a:pathLst>
                  </a:custGeom>
                  <a:solidFill>
                    <a:srgbClr val="9B9B9B"/>
                  </a:solidFill>
                  <a:ln w="125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D"/>
                  </a:p>
                </p:txBody>
              </p:sp>
              <p:sp>
                <p:nvSpPr>
                  <p:cNvPr id="93" name="Freeform: Shape 92">
                    <a:extLst>
                      <a:ext uri="{FF2B5EF4-FFF2-40B4-BE49-F238E27FC236}">
                        <a16:creationId xmlns:a16="http://schemas.microsoft.com/office/drawing/2014/main" id="{9B8B7A7E-F2D4-91F2-289E-684BDB90B02D}"/>
                      </a:ext>
                    </a:extLst>
                  </p:cNvPr>
                  <p:cNvSpPr/>
                  <p:nvPr/>
                </p:nvSpPr>
                <p:spPr>
                  <a:xfrm>
                    <a:off x="5145619" y="3365501"/>
                    <a:ext cx="312059" cy="45117"/>
                  </a:xfrm>
                  <a:custGeom>
                    <a:avLst/>
                    <a:gdLst>
                      <a:gd name="connsiteX0" fmla="*/ 0 w 312059"/>
                      <a:gd name="connsiteY0" fmla="*/ 0 h 45117"/>
                      <a:gd name="connsiteX1" fmla="*/ 312060 w 312059"/>
                      <a:gd name="connsiteY1" fmla="*/ 0 h 45117"/>
                      <a:gd name="connsiteX2" fmla="*/ 312060 w 312059"/>
                      <a:gd name="connsiteY2" fmla="*/ 45117 h 45117"/>
                      <a:gd name="connsiteX3" fmla="*/ 0 w 312059"/>
                      <a:gd name="connsiteY3" fmla="*/ 45117 h 45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2059" h="45117">
                        <a:moveTo>
                          <a:pt x="0" y="0"/>
                        </a:moveTo>
                        <a:lnTo>
                          <a:pt x="312060" y="0"/>
                        </a:lnTo>
                        <a:lnTo>
                          <a:pt x="312060" y="45117"/>
                        </a:lnTo>
                        <a:lnTo>
                          <a:pt x="0" y="4511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12518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D"/>
                  </a:p>
                </p:txBody>
              </p:sp>
              <p:sp>
                <p:nvSpPr>
                  <p:cNvPr id="94" name="Freeform: Shape 93">
                    <a:extLst>
                      <a:ext uri="{FF2B5EF4-FFF2-40B4-BE49-F238E27FC236}">
                        <a16:creationId xmlns:a16="http://schemas.microsoft.com/office/drawing/2014/main" id="{53E99B44-B284-DC6C-5BE1-6C8E2ED303B3}"/>
                      </a:ext>
                    </a:extLst>
                  </p:cNvPr>
                  <p:cNvSpPr/>
                  <p:nvPr/>
                </p:nvSpPr>
                <p:spPr>
                  <a:xfrm>
                    <a:off x="5673238" y="3365501"/>
                    <a:ext cx="312059" cy="45117"/>
                  </a:xfrm>
                  <a:custGeom>
                    <a:avLst/>
                    <a:gdLst>
                      <a:gd name="connsiteX0" fmla="*/ 0 w 312059"/>
                      <a:gd name="connsiteY0" fmla="*/ 0 h 45117"/>
                      <a:gd name="connsiteX1" fmla="*/ 312060 w 312059"/>
                      <a:gd name="connsiteY1" fmla="*/ 0 h 45117"/>
                      <a:gd name="connsiteX2" fmla="*/ 312060 w 312059"/>
                      <a:gd name="connsiteY2" fmla="*/ 45117 h 45117"/>
                      <a:gd name="connsiteX3" fmla="*/ 0 w 312059"/>
                      <a:gd name="connsiteY3" fmla="*/ 45117 h 45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2059" h="45117">
                        <a:moveTo>
                          <a:pt x="0" y="0"/>
                        </a:moveTo>
                        <a:lnTo>
                          <a:pt x="312060" y="0"/>
                        </a:lnTo>
                        <a:lnTo>
                          <a:pt x="312060" y="45117"/>
                        </a:lnTo>
                        <a:lnTo>
                          <a:pt x="0" y="4511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12518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D"/>
                  </a:p>
                </p:txBody>
              </p:sp>
            </p:grpSp>
          </p:grpSp>
        </p:grpSp>
        <p:grpSp>
          <p:nvGrpSpPr>
            <p:cNvPr id="95" name="Graphic 54">
              <a:extLst>
                <a:ext uri="{FF2B5EF4-FFF2-40B4-BE49-F238E27FC236}">
                  <a16:creationId xmlns:a16="http://schemas.microsoft.com/office/drawing/2014/main" id="{C2AEF5A3-A472-EA07-F7F1-AF050A3EAC00}"/>
                </a:ext>
              </a:extLst>
            </p:cNvPr>
            <p:cNvGrpSpPr/>
            <p:nvPr/>
          </p:nvGrpSpPr>
          <p:grpSpPr>
            <a:xfrm>
              <a:off x="1766853" y="1727501"/>
              <a:ext cx="3321116" cy="3321116"/>
              <a:chOff x="1766853" y="1727501"/>
              <a:chExt cx="3321116" cy="3321116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949F406-B924-F85D-9278-14B602E21CC0}"/>
                  </a:ext>
                </a:extLst>
              </p:cNvPr>
              <p:cNvSpPr/>
              <p:nvPr/>
            </p:nvSpPr>
            <p:spPr>
              <a:xfrm>
                <a:off x="1766853" y="1727501"/>
                <a:ext cx="3321116" cy="3321116"/>
              </a:xfrm>
              <a:custGeom>
                <a:avLst/>
                <a:gdLst>
                  <a:gd name="connsiteX0" fmla="*/ 2536581 w 3321116"/>
                  <a:gd name="connsiteY0" fmla="*/ 1660558 h 3321116"/>
                  <a:gd name="connsiteX1" fmla="*/ 2470159 w 3321116"/>
                  <a:gd name="connsiteY1" fmla="*/ 1324687 h 3321116"/>
                  <a:gd name="connsiteX2" fmla="*/ 2279664 w 3321116"/>
                  <a:gd name="connsiteY2" fmla="*/ 1040199 h 3321116"/>
                  <a:gd name="connsiteX3" fmla="*/ 1995176 w 3321116"/>
                  <a:gd name="connsiteY3" fmla="*/ 849704 h 3321116"/>
                  <a:gd name="connsiteX4" fmla="*/ 1659305 w 3321116"/>
                  <a:gd name="connsiteY4" fmla="*/ 783282 h 3321116"/>
                  <a:gd name="connsiteX5" fmla="*/ 1323434 w 3321116"/>
                  <a:gd name="connsiteY5" fmla="*/ 849704 h 3321116"/>
                  <a:gd name="connsiteX6" fmla="*/ 1038945 w 3321116"/>
                  <a:gd name="connsiteY6" fmla="*/ 1040199 h 3321116"/>
                  <a:gd name="connsiteX7" fmla="*/ 848451 w 3321116"/>
                  <a:gd name="connsiteY7" fmla="*/ 1324687 h 3321116"/>
                  <a:gd name="connsiteX8" fmla="*/ 782029 w 3321116"/>
                  <a:gd name="connsiteY8" fmla="*/ 1660558 h 3321116"/>
                  <a:gd name="connsiteX9" fmla="*/ 848451 w 3321116"/>
                  <a:gd name="connsiteY9" fmla="*/ 1996429 h 3321116"/>
                  <a:gd name="connsiteX10" fmla="*/ 1038945 w 3321116"/>
                  <a:gd name="connsiteY10" fmla="*/ 2280918 h 3321116"/>
                  <a:gd name="connsiteX11" fmla="*/ 1323434 w 3321116"/>
                  <a:gd name="connsiteY11" fmla="*/ 2471412 h 3321116"/>
                  <a:gd name="connsiteX12" fmla="*/ 1659305 w 3321116"/>
                  <a:gd name="connsiteY12" fmla="*/ 2537834 h 3321116"/>
                  <a:gd name="connsiteX13" fmla="*/ 1995176 w 3321116"/>
                  <a:gd name="connsiteY13" fmla="*/ 2471412 h 3321116"/>
                  <a:gd name="connsiteX14" fmla="*/ 2279664 w 3321116"/>
                  <a:gd name="connsiteY14" fmla="*/ 2280918 h 3321116"/>
                  <a:gd name="connsiteX15" fmla="*/ 2470159 w 3321116"/>
                  <a:gd name="connsiteY15" fmla="*/ 1996429 h 3321116"/>
                  <a:gd name="connsiteX16" fmla="*/ 2536581 w 3321116"/>
                  <a:gd name="connsiteY16" fmla="*/ 1660558 h 3321116"/>
                  <a:gd name="connsiteX17" fmla="*/ 3321116 w 3321116"/>
                  <a:gd name="connsiteY17" fmla="*/ 1660558 h 3321116"/>
                  <a:gd name="connsiteX18" fmla="*/ 3194538 w 3321116"/>
                  <a:gd name="connsiteY18" fmla="*/ 2295957 h 3321116"/>
                  <a:gd name="connsiteX19" fmla="*/ 2834855 w 3321116"/>
                  <a:gd name="connsiteY19" fmla="*/ 2834855 h 3321116"/>
                  <a:gd name="connsiteX20" fmla="*/ 2295957 w 3321116"/>
                  <a:gd name="connsiteY20" fmla="*/ 3194538 h 3321116"/>
                  <a:gd name="connsiteX21" fmla="*/ 1660558 w 3321116"/>
                  <a:gd name="connsiteY21" fmla="*/ 3321116 h 3321116"/>
                  <a:gd name="connsiteX22" fmla="*/ 1025160 w 3321116"/>
                  <a:gd name="connsiteY22" fmla="*/ 3194538 h 3321116"/>
                  <a:gd name="connsiteX23" fmla="*/ 486262 w 3321116"/>
                  <a:gd name="connsiteY23" fmla="*/ 2834855 h 3321116"/>
                  <a:gd name="connsiteX24" fmla="*/ 126578 w 3321116"/>
                  <a:gd name="connsiteY24" fmla="*/ 2295957 h 3321116"/>
                  <a:gd name="connsiteX25" fmla="*/ 0 w 3321116"/>
                  <a:gd name="connsiteY25" fmla="*/ 1660558 h 3321116"/>
                  <a:gd name="connsiteX26" fmla="*/ 126578 w 3321116"/>
                  <a:gd name="connsiteY26" fmla="*/ 1025160 h 3321116"/>
                  <a:gd name="connsiteX27" fmla="*/ 486262 w 3321116"/>
                  <a:gd name="connsiteY27" fmla="*/ 486261 h 3321116"/>
                  <a:gd name="connsiteX28" fmla="*/ 1025160 w 3321116"/>
                  <a:gd name="connsiteY28" fmla="*/ 126578 h 3321116"/>
                  <a:gd name="connsiteX29" fmla="*/ 1660558 w 3321116"/>
                  <a:gd name="connsiteY29" fmla="*/ 0 h 3321116"/>
                  <a:gd name="connsiteX30" fmla="*/ 2295957 w 3321116"/>
                  <a:gd name="connsiteY30" fmla="*/ 126578 h 3321116"/>
                  <a:gd name="connsiteX31" fmla="*/ 2834855 w 3321116"/>
                  <a:gd name="connsiteY31" fmla="*/ 486261 h 3321116"/>
                  <a:gd name="connsiteX32" fmla="*/ 3194538 w 3321116"/>
                  <a:gd name="connsiteY32" fmla="*/ 1025160 h 3321116"/>
                  <a:gd name="connsiteX33" fmla="*/ 3321116 w 3321116"/>
                  <a:gd name="connsiteY33" fmla="*/ 1660558 h 3321116"/>
                  <a:gd name="connsiteX34" fmla="*/ 2536581 w 3321116"/>
                  <a:gd name="connsiteY34" fmla="*/ 1660558 h 332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21116" h="3321116">
                    <a:moveTo>
                      <a:pt x="2536581" y="1660558"/>
                    </a:moveTo>
                    <a:cubicBezTo>
                      <a:pt x="2536581" y="1545259"/>
                      <a:pt x="2514022" y="1431213"/>
                      <a:pt x="2470159" y="1324687"/>
                    </a:cubicBezTo>
                    <a:cubicBezTo>
                      <a:pt x="2426295" y="1219414"/>
                      <a:pt x="2361126" y="1121660"/>
                      <a:pt x="2279664" y="1040199"/>
                    </a:cubicBezTo>
                    <a:cubicBezTo>
                      <a:pt x="2198203" y="958737"/>
                      <a:pt x="2100450" y="893568"/>
                      <a:pt x="1995176" y="849704"/>
                    </a:cubicBezTo>
                    <a:cubicBezTo>
                      <a:pt x="1889903" y="805841"/>
                      <a:pt x="1775857" y="783282"/>
                      <a:pt x="1659305" y="783282"/>
                    </a:cubicBezTo>
                    <a:cubicBezTo>
                      <a:pt x="1544006" y="783282"/>
                      <a:pt x="1429960" y="805841"/>
                      <a:pt x="1323434" y="849704"/>
                    </a:cubicBezTo>
                    <a:cubicBezTo>
                      <a:pt x="1218160" y="893568"/>
                      <a:pt x="1120407" y="958737"/>
                      <a:pt x="1038945" y="1040199"/>
                    </a:cubicBezTo>
                    <a:cubicBezTo>
                      <a:pt x="957484" y="1121660"/>
                      <a:pt x="892315" y="1219414"/>
                      <a:pt x="848451" y="1324687"/>
                    </a:cubicBezTo>
                    <a:cubicBezTo>
                      <a:pt x="804587" y="1429960"/>
                      <a:pt x="782029" y="1544006"/>
                      <a:pt x="782029" y="1660558"/>
                    </a:cubicBezTo>
                    <a:cubicBezTo>
                      <a:pt x="782029" y="1775857"/>
                      <a:pt x="804587" y="1889903"/>
                      <a:pt x="848451" y="1996429"/>
                    </a:cubicBezTo>
                    <a:cubicBezTo>
                      <a:pt x="892315" y="2101703"/>
                      <a:pt x="957484" y="2199456"/>
                      <a:pt x="1038945" y="2280918"/>
                    </a:cubicBezTo>
                    <a:cubicBezTo>
                      <a:pt x="1120407" y="2362379"/>
                      <a:pt x="1218160" y="2427548"/>
                      <a:pt x="1323434" y="2471412"/>
                    </a:cubicBezTo>
                    <a:cubicBezTo>
                      <a:pt x="1428707" y="2515276"/>
                      <a:pt x="1542753" y="2537834"/>
                      <a:pt x="1659305" y="2537834"/>
                    </a:cubicBezTo>
                    <a:cubicBezTo>
                      <a:pt x="1774604" y="2537834"/>
                      <a:pt x="1888650" y="2515276"/>
                      <a:pt x="1995176" y="2471412"/>
                    </a:cubicBezTo>
                    <a:cubicBezTo>
                      <a:pt x="2100450" y="2427548"/>
                      <a:pt x="2198203" y="2362379"/>
                      <a:pt x="2279664" y="2280918"/>
                    </a:cubicBezTo>
                    <a:cubicBezTo>
                      <a:pt x="2361126" y="2199456"/>
                      <a:pt x="2426295" y="2101703"/>
                      <a:pt x="2470159" y="1996429"/>
                    </a:cubicBezTo>
                    <a:cubicBezTo>
                      <a:pt x="2514022" y="1891156"/>
                      <a:pt x="2536581" y="1777110"/>
                      <a:pt x="2536581" y="1660558"/>
                    </a:cubicBezTo>
                    <a:lnTo>
                      <a:pt x="3321116" y="1660558"/>
                    </a:lnTo>
                    <a:cubicBezTo>
                      <a:pt x="3321116" y="1877371"/>
                      <a:pt x="3278506" y="2095436"/>
                      <a:pt x="3194538" y="2295957"/>
                    </a:cubicBezTo>
                    <a:cubicBezTo>
                      <a:pt x="3111823" y="2497730"/>
                      <a:pt x="2987751" y="2680705"/>
                      <a:pt x="2834855" y="2834855"/>
                    </a:cubicBezTo>
                    <a:cubicBezTo>
                      <a:pt x="2681958" y="2987751"/>
                      <a:pt x="2497730" y="3111823"/>
                      <a:pt x="2295957" y="3194538"/>
                    </a:cubicBezTo>
                    <a:cubicBezTo>
                      <a:pt x="2095436" y="3278506"/>
                      <a:pt x="1876117" y="3321116"/>
                      <a:pt x="1660558" y="3321116"/>
                    </a:cubicBezTo>
                    <a:cubicBezTo>
                      <a:pt x="1443746" y="3321116"/>
                      <a:pt x="1225680" y="3278506"/>
                      <a:pt x="1025160" y="3194538"/>
                    </a:cubicBezTo>
                    <a:cubicBezTo>
                      <a:pt x="823386" y="3111823"/>
                      <a:pt x="640412" y="2987751"/>
                      <a:pt x="486262" y="2834855"/>
                    </a:cubicBezTo>
                    <a:cubicBezTo>
                      <a:pt x="333365" y="2681958"/>
                      <a:pt x="209293" y="2497730"/>
                      <a:pt x="126578" y="2295957"/>
                    </a:cubicBezTo>
                    <a:cubicBezTo>
                      <a:pt x="42611" y="2095436"/>
                      <a:pt x="0" y="1876117"/>
                      <a:pt x="0" y="1660558"/>
                    </a:cubicBezTo>
                    <a:cubicBezTo>
                      <a:pt x="0" y="1443746"/>
                      <a:pt x="42611" y="1225680"/>
                      <a:pt x="126578" y="1025160"/>
                    </a:cubicBezTo>
                    <a:cubicBezTo>
                      <a:pt x="209293" y="823386"/>
                      <a:pt x="333365" y="640411"/>
                      <a:pt x="486262" y="486261"/>
                    </a:cubicBezTo>
                    <a:cubicBezTo>
                      <a:pt x="639158" y="333365"/>
                      <a:pt x="823386" y="209293"/>
                      <a:pt x="1025160" y="126578"/>
                    </a:cubicBezTo>
                    <a:cubicBezTo>
                      <a:pt x="1225680" y="42611"/>
                      <a:pt x="1444999" y="0"/>
                      <a:pt x="1660558" y="0"/>
                    </a:cubicBezTo>
                    <a:cubicBezTo>
                      <a:pt x="1877371" y="0"/>
                      <a:pt x="2095436" y="42611"/>
                      <a:pt x="2295957" y="126578"/>
                    </a:cubicBezTo>
                    <a:cubicBezTo>
                      <a:pt x="2497730" y="209293"/>
                      <a:pt x="2680705" y="333365"/>
                      <a:pt x="2834855" y="486261"/>
                    </a:cubicBezTo>
                    <a:cubicBezTo>
                      <a:pt x="2987751" y="639158"/>
                      <a:pt x="3111823" y="823386"/>
                      <a:pt x="3194538" y="1025160"/>
                    </a:cubicBezTo>
                    <a:cubicBezTo>
                      <a:pt x="3278506" y="1225680"/>
                      <a:pt x="3321116" y="1444999"/>
                      <a:pt x="3321116" y="1660558"/>
                    </a:cubicBezTo>
                    <a:lnTo>
                      <a:pt x="2536581" y="1660558"/>
                    </a:lnTo>
                    <a:close/>
                  </a:path>
                </a:pathLst>
              </a:custGeom>
              <a:solidFill>
                <a:schemeClr val="tx2">
                  <a:lumMod val="75000"/>
                  <a:lumOff val="25000"/>
                </a:schemeClr>
              </a:solidFill>
              <a:ln w="125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grpSp>
            <p:nvGrpSpPr>
              <p:cNvPr id="97" name="Graphic 54">
                <a:extLst>
                  <a:ext uri="{FF2B5EF4-FFF2-40B4-BE49-F238E27FC236}">
                    <a16:creationId xmlns:a16="http://schemas.microsoft.com/office/drawing/2014/main" id="{E04A95FA-579E-11FD-E5FD-4D1284AF149E}"/>
                  </a:ext>
                </a:extLst>
              </p:cNvPr>
              <p:cNvGrpSpPr/>
              <p:nvPr/>
            </p:nvGrpSpPr>
            <p:grpSpPr>
              <a:xfrm>
                <a:off x="2140322" y="2097210"/>
                <a:ext cx="2572925" cy="2582951"/>
                <a:chOff x="2140322" y="2097210"/>
                <a:chExt cx="2572925" cy="2582951"/>
              </a:xfrm>
              <a:solidFill>
                <a:srgbClr val="9B9B9B"/>
              </a:solidFill>
            </p:grpSpPr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4613B440-98DE-5261-D6C2-5BE2E93B1924}"/>
                    </a:ext>
                  </a:extLst>
                </p:cNvPr>
                <p:cNvSpPr/>
                <p:nvPr/>
              </p:nvSpPr>
              <p:spPr>
                <a:xfrm>
                  <a:off x="4594189" y="3502105"/>
                  <a:ext cx="119058" cy="337124"/>
                </a:xfrm>
                <a:custGeom>
                  <a:avLst/>
                  <a:gdLst>
                    <a:gd name="connsiteX0" fmla="*/ 0 w 119058"/>
                    <a:gd name="connsiteY0" fmla="*/ 322086 h 337124"/>
                    <a:gd name="connsiteX1" fmla="*/ 47623 w 119058"/>
                    <a:gd name="connsiteY1" fmla="*/ 164176 h 337124"/>
                    <a:gd name="connsiteX2" fmla="*/ 63916 w 119058"/>
                    <a:gd name="connsiteY2" fmla="*/ 82715 h 337124"/>
                    <a:gd name="connsiteX3" fmla="*/ 68929 w 119058"/>
                    <a:gd name="connsiteY3" fmla="*/ 41357 h 337124"/>
                    <a:gd name="connsiteX4" fmla="*/ 73942 w 119058"/>
                    <a:gd name="connsiteY4" fmla="*/ 0 h 337124"/>
                    <a:gd name="connsiteX5" fmla="*/ 119059 w 119058"/>
                    <a:gd name="connsiteY5" fmla="*/ 3760 h 337124"/>
                    <a:gd name="connsiteX6" fmla="*/ 114046 w 119058"/>
                    <a:gd name="connsiteY6" fmla="*/ 46370 h 337124"/>
                    <a:gd name="connsiteX7" fmla="*/ 107780 w 119058"/>
                    <a:gd name="connsiteY7" fmla="*/ 88981 h 337124"/>
                    <a:gd name="connsiteX8" fmla="*/ 91487 w 119058"/>
                    <a:gd name="connsiteY8" fmla="*/ 172949 h 337124"/>
                    <a:gd name="connsiteX9" fmla="*/ 42610 w 119058"/>
                    <a:gd name="connsiteY9" fmla="*/ 337125 h 337124"/>
                    <a:gd name="connsiteX10" fmla="*/ 0 w 119058"/>
                    <a:gd name="connsiteY10" fmla="*/ 322086 h 337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9058" h="337124">
                      <a:moveTo>
                        <a:pt x="0" y="322086"/>
                      </a:moveTo>
                      <a:cubicBezTo>
                        <a:pt x="18799" y="270702"/>
                        <a:pt x="35091" y="218066"/>
                        <a:pt x="47623" y="164176"/>
                      </a:cubicBezTo>
                      <a:cubicBezTo>
                        <a:pt x="53890" y="137858"/>
                        <a:pt x="58903" y="110286"/>
                        <a:pt x="63916" y="82715"/>
                      </a:cubicBezTo>
                      <a:cubicBezTo>
                        <a:pt x="66422" y="68929"/>
                        <a:pt x="67676" y="55143"/>
                        <a:pt x="68929" y="41357"/>
                      </a:cubicBezTo>
                      <a:cubicBezTo>
                        <a:pt x="70182" y="27571"/>
                        <a:pt x="72688" y="13786"/>
                        <a:pt x="73942" y="0"/>
                      </a:cubicBezTo>
                      <a:lnTo>
                        <a:pt x="119059" y="3760"/>
                      </a:lnTo>
                      <a:cubicBezTo>
                        <a:pt x="117806" y="17545"/>
                        <a:pt x="116552" y="32585"/>
                        <a:pt x="114046" y="46370"/>
                      </a:cubicBezTo>
                      <a:cubicBezTo>
                        <a:pt x="111539" y="60156"/>
                        <a:pt x="110286" y="75195"/>
                        <a:pt x="107780" y="88981"/>
                      </a:cubicBezTo>
                      <a:cubicBezTo>
                        <a:pt x="102766" y="116552"/>
                        <a:pt x="99007" y="145377"/>
                        <a:pt x="91487" y="172949"/>
                      </a:cubicBezTo>
                      <a:cubicBezTo>
                        <a:pt x="78955" y="229345"/>
                        <a:pt x="61409" y="283235"/>
                        <a:pt x="42610" y="337125"/>
                      </a:cubicBezTo>
                      <a:lnTo>
                        <a:pt x="0" y="322086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2518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 dirty="0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2D957B8C-55E0-D9C8-6D32-09C322C9208D}"/>
                    </a:ext>
                  </a:extLst>
                </p:cNvPr>
                <p:cNvSpPr/>
                <p:nvPr/>
              </p:nvSpPr>
              <p:spPr>
                <a:xfrm>
                  <a:off x="4289648" y="4029724"/>
                  <a:ext cx="244384" cy="290754"/>
                </a:xfrm>
                <a:custGeom>
                  <a:avLst/>
                  <a:gdLst>
                    <a:gd name="connsiteX0" fmla="*/ 0 w 244384"/>
                    <a:gd name="connsiteY0" fmla="*/ 258170 h 290754"/>
                    <a:gd name="connsiteX1" fmla="*/ 57650 w 244384"/>
                    <a:gd name="connsiteY1" fmla="*/ 199267 h 290754"/>
                    <a:gd name="connsiteX2" fmla="*/ 85221 w 244384"/>
                    <a:gd name="connsiteY2" fmla="*/ 167936 h 290754"/>
                    <a:gd name="connsiteX3" fmla="*/ 99007 w 244384"/>
                    <a:gd name="connsiteY3" fmla="*/ 152896 h 290754"/>
                    <a:gd name="connsiteX4" fmla="*/ 111540 w 244384"/>
                    <a:gd name="connsiteY4" fmla="*/ 136604 h 290754"/>
                    <a:gd name="connsiteX5" fmla="*/ 136605 w 244384"/>
                    <a:gd name="connsiteY5" fmla="*/ 104020 h 290754"/>
                    <a:gd name="connsiteX6" fmla="*/ 160416 w 244384"/>
                    <a:gd name="connsiteY6" fmla="*/ 70182 h 290754"/>
                    <a:gd name="connsiteX7" fmla="*/ 171696 w 244384"/>
                    <a:gd name="connsiteY7" fmla="*/ 52636 h 290754"/>
                    <a:gd name="connsiteX8" fmla="*/ 182975 w 244384"/>
                    <a:gd name="connsiteY8" fmla="*/ 35091 h 290754"/>
                    <a:gd name="connsiteX9" fmla="*/ 205534 w 244384"/>
                    <a:gd name="connsiteY9" fmla="*/ 0 h 290754"/>
                    <a:gd name="connsiteX10" fmla="*/ 244384 w 244384"/>
                    <a:gd name="connsiteY10" fmla="*/ 23812 h 290754"/>
                    <a:gd name="connsiteX11" fmla="*/ 221826 w 244384"/>
                    <a:gd name="connsiteY11" fmla="*/ 60156 h 290754"/>
                    <a:gd name="connsiteX12" fmla="*/ 210546 w 244384"/>
                    <a:gd name="connsiteY12" fmla="*/ 77701 h 290754"/>
                    <a:gd name="connsiteX13" fmla="*/ 198014 w 244384"/>
                    <a:gd name="connsiteY13" fmla="*/ 95247 h 290754"/>
                    <a:gd name="connsiteX14" fmla="*/ 172949 w 244384"/>
                    <a:gd name="connsiteY14" fmla="*/ 130338 h 290754"/>
                    <a:gd name="connsiteX15" fmla="*/ 146631 w 244384"/>
                    <a:gd name="connsiteY15" fmla="*/ 164176 h 290754"/>
                    <a:gd name="connsiteX16" fmla="*/ 132845 w 244384"/>
                    <a:gd name="connsiteY16" fmla="*/ 180468 h 290754"/>
                    <a:gd name="connsiteX17" fmla="*/ 119059 w 244384"/>
                    <a:gd name="connsiteY17" fmla="*/ 196760 h 290754"/>
                    <a:gd name="connsiteX18" fmla="*/ 91488 w 244384"/>
                    <a:gd name="connsiteY18" fmla="*/ 229345 h 290754"/>
                    <a:gd name="connsiteX19" fmla="*/ 31331 w 244384"/>
                    <a:gd name="connsiteY19" fmla="*/ 290754 h 290754"/>
                    <a:gd name="connsiteX20" fmla="*/ 0 w 244384"/>
                    <a:gd name="connsiteY20" fmla="*/ 258170 h 290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44384" h="290754">
                      <a:moveTo>
                        <a:pt x="0" y="258170"/>
                      </a:moveTo>
                      <a:cubicBezTo>
                        <a:pt x="20052" y="239371"/>
                        <a:pt x="38851" y="219319"/>
                        <a:pt x="57650" y="199267"/>
                      </a:cubicBezTo>
                      <a:cubicBezTo>
                        <a:pt x="66423" y="189241"/>
                        <a:pt x="75195" y="177961"/>
                        <a:pt x="85221" y="167936"/>
                      </a:cubicBezTo>
                      <a:lnTo>
                        <a:pt x="99007" y="152896"/>
                      </a:lnTo>
                      <a:lnTo>
                        <a:pt x="111540" y="136604"/>
                      </a:lnTo>
                      <a:lnTo>
                        <a:pt x="136605" y="104020"/>
                      </a:lnTo>
                      <a:lnTo>
                        <a:pt x="160416" y="70182"/>
                      </a:lnTo>
                      <a:cubicBezTo>
                        <a:pt x="164176" y="63916"/>
                        <a:pt x="167936" y="58903"/>
                        <a:pt x="171696" y="52636"/>
                      </a:cubicBezTo>
                      <a:lnTo>
                        <a:pt x="182975" y="35091"/>
                      </a:lnTo>
                      <a:cubicBezTo>
                        <a:pt x="190494" y="23812"/>
                        <a:pt x="198014" y="12533"/>
                        <a:pt x="205534" y="0"/>
                      </a:cubicBezTo>
                      <a:lnTo>
                        <a:pt x="244384" y="23812"/>
                      </a:lnTo>
                      <a:cubicBezTo>
                        <a:pt x="236865" y="36344"/>
                        <a:pt x="229345" y="47623"/>
                        <a:pt x="221826" y="60156"/>
                      </a:cubicBezTo>
                      <a:lnTo>
                        <a:pt x="210546" y="77701"/>
                      </a:lnTo>
                      <a:cubicBezTo>
                        <a:pt x="206786" y="83968"/>
                        <a:pt x="201774" y="88981"/>
                        <a:pt x="198014" y="95247"/>
                      </a:cubicBezTo>
                      <a:lnTo>
                        <a:pt x="172949" y="130338"/>
                      </a:lnTo>
                      <a:lnTo>
                        <a:pt x="146631" y="164176"/>
                      </a:lnTo>
                      <a:lnTo>
                        <a:pt x="132845" y="180468"/>
                      </a:lnTo>
                      <a:lnTo>
                        <a:pt x="119059" y="196760"/>
                      </a:lnTo>
                      <a:cubicBezTo>
                        <a:pt x="110286" y="208040"/>
                        <a:pt x="100260" y="218066"/>
                        <a:pt x="91488" y="229345"/>
                      </a:cubicBezTo>
                      <a:cubicBezTo>
                        <a:pt x="71435" y="249397"/>
                        <a:pt x="52637" y="270702"/>
                        <a:pt x="31331" y="290754"/>
                      </a:cubicBezTo>
                      <a:lnTo>
                        <a:pt x="0" y="25817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2518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6F886CF8-698B-3E9F-DD52-9C4E49A97719}"/>
                    </a:ext>
                  </a:extLst>
                </p:cNvPr>
                <p:cNvSpPr/>
                <p:nvPr/>
              </p:nvSpPr>
              <p:spPr>
                <a:xfrm>
                  <a:off x="3814666" y="4427004"/>
                  <a:ext cx="320832" cy="185481"/>
                </a:xfrm>
                <a:custGeom>
                  <a:avLst/>
                  <a:gdLst>
                    <a:gd name="connsiteX0" fmla="*/ 0 w 320832"/>
                    <a:gd name="connsiteY0" fmla="*/ 145377 h 185481"/>
                    <a:gd name="connsiteX1" fmla="*/ 38851 w 320832"/>
                    <a:gd name="connsiteY1" fmla="*/ 131591 h 185481"/>
                    <a:gd name="connsiteX2" fmla="*/ 77702 w 320832"/>
                    <a:gd name="connsiteY2" fmla="*/ 116553 h 185481"/>
                    <a:gd name="connsiteX3" fmla="*/ 96501 w 320832"/>
                    <a:gd name="connsiteY3" fmla="*/ 109033 h 185481"/>
                    <a:gd name="connsiteX4" fmla="*/ 115299 w 320832"/>
                    <a:gd name="connsiteY4" fmla="*/ 100260 h 185481"/>
                    <a:gd name="connsiteX5" fmla="*/ 152897 w 320832"/>
                    <a:gd name="connsiteY5" fmla="*/ 82715 h 185481"/>
                    <a:gd name="connsiteX6" fmla="*/ 189241 w 320832"/>
                    <a:gd name="connsiteY6" fmla="*/ 63916 h 185481"/>
                    <a:gd name="connsiteX7" fmla="*/ 208040 w 320832"/>
                    <a:gd name="connsiteY7" fmla="*/ 53890 h 185481"/>
                    <a:gd name="connsiteX8" fmla="*/ 225585 w 320832"/>
                    <a:gd name="connsiteY8" fmla="*/ 43864 h 185481"/>
                    <a:gd name="connsiteX9" fmla="*/ 260677 w 320832"/>
                    <a:gd name="connsiteY9" fmla="*/ 22559 h 185481"/>
                    <a:gd name="connsiteX10" fmla="*/ 295767 w 320832"/>
                    <a:gd name="connsiteY10" fmla="*/ 0 h 185481"/>
                    <a:gd name="connsiteX11" fmla="*/ 320832 w 320832"/>
                    <a:gd name="connsiteY11" fmla="*/ 37598 h 185481"/>
                    <a:gd name="connsiteX12" fmla="*/ 284488 w 320832"/>
                    <a:gd name="connsiteY12" fmla="*/ 60156 h 185481"/>
                    <a:gd name="connsiteX13" fmla="*/ 246891 w 320832"/>
                    <a:gd name="connsiteY13" fmla="*/ 81461 h 185481"/>
                    <a:gd name="connsiteX14" fmla="*/ 228092 w 320832"/>
                    <a:gd name="connsiteY14" fmla="*/ 92741 h 185481"/>
                    <a:gd name="connsiteX15" fmla="*/ 209293 w 320832"/>
                    <a:gd name="connsiteY15" fmla="*/ 102767 h 185481"/>
                    <a:gd name="connsiteX16" fmla="*/ 171696 w 320832"/>
                    <a:gd name="connsiteY16" fmla="*/ 122819 h 185481"/>
                    <a:gd name="connsiteX17" fmla="*/ 132845 w 320832"/>
                    <a:gd name="connsiteY17" fmla="*/ 140364 h 185481"/>
                    <a:gd name="connsiteX18" fmla="*/ 112793 w 320832"/>
                    <a:gd name="connsiteY18" fmla="*/ 149137 h 185481"/>
                    <a:gd name="connsiteX19" fmla="*/ 92741 w 320832"/>
                    <a:gd name="connsiteY19" fmla="*/ 156656 h 185481"/>
                    <a:gd name="connsiteX20" fmla="*/ 52637 w 320832"/>
                    <a:gd name="connsiteY20" fmla="*/ 171696 h 185481"/>
                    <a:gd name="connsiteX21" fmla="*/ 12533 w 320832"/>
                    <a:gd name="connsiteY21" fmla="*/ 185481 h 185481"/>
                    <a:gd name="connsiteX22" fmla="*/ 0 w 320832"/>
                    <a:gd name="connsiteY22" fmla="*/ 145377 h 185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20832" h="185481">
                      <a:moveTo>
                        <a:pt x="0" y="145377"/>
                      </a:moveTo>
                      <a:lnTo>
                        <a:pt x="38851" y="131591"/>
                      </a:lnTo>
                      <a:cubicBezTo>
                        <a:pt x="51383" y="126578"/>
                        <a:pt x="63916" y="121566"/>
                        <a:pt x="77702" y="116553"/>
                      </a:cubicBezTo>
                      <a:lnTo>
                        <a:pt x="96501" y="109033"/>
                      </a:lnTo>
                      <a:lnTo>
                        <a:pt x="115299" y="100260"/>
                      </a:lnTo>
                      <a:lnTo>
                        <a:pt x="152897" y="82715"/>
                      </a:lnTo>
                      <a:lnTo>
                        <a:pt x="189241" y="63916"/>
                      </a:lnTo>
                      <a:cubicBezTo>
                        <a:pt x="195507" y="60156"/>
                        <a:pt x="201774" y="57650"/>
                        <a:pt x="208040" y="53890"/>
                      </a:cubicBezTo>
                      <a:lnTo>
                        <a:pt x="225585" y="43864"/>
                      </a:lnTo>
                      <a:cubicBezTo>
                        <a:pt x="236864" y="36345"/>
                        <a:pt x="249397" y="30078"/>
                        <a:pt x="260677" y="22559"/>
                      </a:cubicBezTo>
                      <a:lnTo>
                        <a:pt x="295767" y="0"/>
                      </a:lnTo>
                      <a:lnTo>
                        <a:pt x="320832" y="37598"/>
                      </a:lnTo>
                      <a:lnTo>
                        <a:pt x="284488" y="60156"/>
                      </a:lnTo>
                      <a:cubicBezTo>
                        <a:pt x="271956" y="67676"/>
                        <a:pt x="259423" y="73942"/>
                        <a:pt x="246891" y="81461"/>
                      </a:cubicBezTo>
                      <a:lnTo>
                        <a:pt x="228092" y="92741"/>
                      </a:lnTo>
                      <a:cubicBezTo>
                        <a:pt x="221826" y="96501"/>
                        <a:pt x="215559" y="99007"/>
                        <a:pt x="209293" y="102767"/>
                      </a:cubicBezTo>
                      <a:lnTo>
                        <a:pt x="171696" y="122819"/>
                      </a:lnTo>
                      <a:lnTo>
                        <a:pt x="132845" y="140364"/>
                      </a:lnTo>
                      <a:lnTo>
                        <a:pt x="112793" y="149137"/>
                      </a:lnTo>
                      <a:lnTo>
                        <a:pt x="92741" y="156656"/>
                      </a:lnTo>
                      <a:cubicBezTo>
                        <a:pt x="78955" y="161670"/>
                        <a:pt x="66422" y="166683"/>
                        <a:pt x="52637" y="171696"/>
                      </a:cubicBezTo>
                      <a:lnTo>
                        <a:pt x="12533" y="185481"/>
                      </a:lnTo>
                      <a:lnTo>
                        <a:pt x="0" y="14537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2518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5B1DCCBB-B384-DCC0-28F1-4AA7E5CC4E21}"/>
                    </a:ext>
                  </a:extLst>
                </p:cNvPr>
                <p:cNvSpPr/>
                <p:nvPr/>
              </p:nvSpPr>
              <p:spPr>
                <a:xfrm>
                  <a:off x="3255716" y="4623765"/>
                  <a:ext cx="340884" cy="56396"/>
                </a:xfrm>
                <a:custGeom>
                  <a:avLst/>
                  <a:gdLst>
                    <a:gd name="connsiteX0" fmla="*/ 6266 w 340884"/>
                    <a:gd name="connsiteY0" fmla="*/ 0 h 56396"/>
                    <a:gd name="connsiteX1" fmla="*/ 47624 w 340884"/>
                    <a:gd name="connsiteY1" fmla="*/ 5013 h 56396"/>
                    <a:gd name="connsiteX2" fmla="*/ 88981 w 340884"/>
                    <a:gd name="connsiteY2" fmla="*/ 7520 h 56396"/>
                    <a:gd name="connsiteX3" fmla="*/ 109033 w 340884"/>
                    <a:gd name="connsiteY3" fmla="*/ 8773 h 56396"/>
                    <a:gd name="connsiteX4" fmla="*/ 129085 w 340884"/>
                    <a:gd name="connsiteY4" fmla="*/ 8773 h 56396"/>
                    <a:gd name="connsiteX5" fmla="*/ 170442 w 340884"/>
                    <a:gd name="connsiteY5" fmla="*/ 10026 h 56396"/>
                    <a:gd name="connsiteX6" fmla="*/ 211799 w 340884"/>
                    <a:gd name="connsiteY6" fmla="*/ 8773 h 56396"/>
                    <a:gd name="connsiteX7" fmla="*/ 231852 w 340884"/>
                    <a:gd name="connsiteY7" fmla="*/ 8773 h 56396"/>
                    <a:gd name="connsiteX8" fmla="*/ 251903 w 340884"/>
                    <a:gd name="connsiteY8" fmla="*/ 7520 h 56396"/>
                    <a:gd name="connsiteX9" fmla="*/ 293261 w 340884"/>
                    <a:gd name="connsiteY9" fmla="*/ 5013 h 56396"/>
                    <a:gd name="connsiteX10" fmla="*/ 334618 w 340884"/>
                    <a:gd name="connsiteY10" fmla="*/ 0 h 56396"/>
                    <a:gd name="connsiteX11" fmla="*/ 340884 w 340884"/>
                    <a:gd name="connsiteY11" fmla="*/ 45117 h 56396"/>
                    <a:gd name="connsiteX12" fmla="*/ 298274 w 340884"/>
                    <a:gd name="connsiteY12" fmla="*/ 50130 h 56396"/>
                    <a:gd name="connsiteX13" fmla="*/ 255663 w 340884"/>
                    <a:gd name="connsiteY13" fmla="*/ 53890 h 56396"/>
                    <a:gd name="connsiteX14" fmla="*/ 234358 w 340884"/>
                    <a:gd name="connsiteY14" fmla="*/ 55143 h 56396"/>
                    <a:gd name="connsiteX15" fmla="*/ 213053 w 340884"/>
                    <a:gd name="connsiteY15" fmla="*/ 55143 h 56396"/>
                    <a:gd name="connsiteX16" fmla="*/ 170442 w 340884"/>
                    <a:gd name="connsiteY16" fmla="*/ 56396 h 56396"/>
                    <a:gd name="connsiteX17" fmla="*/ 127832 w 340884"/>
                    <a:gd name="connsiteY17" fmla="*/ 55143 h 56396"/>
                    <a:gd name="connsiteX18" fmla="*/ 106526 w 340884"/>
                    <a:gd name="connsiteY18" fmla="*/ 55143 h 56396"/>
                    <a:gd name="connsiteX19" fmla="*/ 85221 w 340884"/>
                    <a:gd name="connsiteY19" fmla="*/ 53890 h 56396"/>
                    <a:gd name="connsiteX20" fmla="*/ 42610 w 340884"/>
                    <a:gd name="connsiteY20" fmla="*/ 50130 h 56396"/>
                    <a:gd name="connsiteX21" fmla="*/ 0 w 340884"/>
                    <a:gd name="connsiteY21" fmla="*/ 45117 h 56396"/>
                    <a:gd name="connsiteX22" fmla="*/ 6266 w 340884"/>
                    <a:gd name="connsiteY22" fmla="*/ 0 h 56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40884" h="56396">
                      <a:moveTo>
                        <a:pt x="6266" y="0"/>
                      </a:moveTo>
                      <a:cubicBezTo>
                        <a:pt x="20052" y="1253"/>
                        <a:pt x="33838" y="3760"/>
                        <a:pt x="47624" y="5013"/>
                      </a:cubicBezTo>
                      <a:lnTo>
                        <a:pt x="88981" y="7520"/>
                      </a:lnTo>
                      <a:cubicBezTo>
                        <a:pt x="95247" y="7520"/>
                        <a:pt x="102767" y="8773"/>
                        <a:pt x="109033" y="8773"/>
                      </a:cubicBezTo>
                      <a:lnTo>
                        <a:pt x="129085" y="8773"/>
                      </a:lnTo>
                      <a:lnTo>
                        <a:pt x="170442" y="10026"/>
                      </a:lnTo>
                      <a:lnTo>
                        <a:pt x="211799" y="8773"/>
                      </a:lnTo>
                      <a:lnTo>
                        <a:pt x="231852" y="8773"/>
                      </a:lnTo>
                      <a:cubicBezTo>
                        <a:pt x="238118" y="8773"/>
                        <a:pt x="245637" y="7520"/>
                        <a:pt x="251903" y="7520"/>
                      </a:cubicBezTo>
                      <a:lnTo>
                        <a:pt x="293261" y="5013"/>
                      </a:lnTo>
                      <a:cubicBezTo>
                        <a:pt x="307047" y="3760"/>
                        <a:pt x="320832" y="1253"/>
                        <a:pt x="334618" y="0"/>
                      </a:cubicBezTo>
                      <a:lnTo>
                        <a:pt x="340884" y="45117"/>
                      </a:lnTo>
                      <a:cubicBezTo>
                        <a:pt x="327099" y="46370"/>
                        <a:pt x="312060" y="48877"/>
                        <a:pt x="298274" y="50130"/>
                      </a:cubicBezTo>
                      <a:lnTo>
                        <a:pt x="255663" y="53890"/>
                      </a:lnTo>
                      <a:cubicBezTo>
                        <a:pt x="248144" y="53890"/>
                        <a:pt x="241878" y="55143"/>
                        <a:pt x="234358" y="55143"/>
                      </a:cubicBezTo>
                      <a:lnTo>
                        <a:pt x="213053" y="55143"/>
                      </a:lnTo>
                      <a:lnTo>
                        <a:pt x="170442" y="56396"/>
                      </a:lnTo>
                      <a:lnTo>
                        <a:pt x="127832" y="55143"/>
                      </a:lnTo>
                      <a:lnTo>
                        <a:pt x="106526" y="55143"/>
                      </a:lnTo>
                      <a:cubicBezTo>
                        <a:pt x="99007" y="55143"/>
                        <a:pt x="92741" y="53890"/>
                        <a:pt x="85221" y="53890"/>
                      </a:cubicBezTo>
                      <a:lnTo>
                        <a:pt x="42610" y="50130"/>
                      </a:lnTo>
                      <a:cubicBezTo>
                        <a:pt x="28825" y="48877"/>
                        <a:pt x="13786" y="46370"/>
                        <a:pt x="0" y="45117"/>
                      </a:cubicBezTo>
                      <a:lnTo>
                        <a:pt x="6266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2518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E3B23D6B-2745-9021-2058-C33252E3D5B2}"/>
                    </a:ext>
                  </a:extLst>
                </p:cNvPr>
                <p:cNvSpPr/>
                <p:nvPr/>
              </p:nvSpPr>
              <p:spPr>
                <a:xfrm>
                  <a:off x="2718071" y="4429511"/>
                  <a:ext cx="322085" cy="187987"/>
                </a:xfrm>
                <a:custGeom>
                  <a:avLst/>
                  <a:gdLst>
                    <a:gd name="connsiteX0" fmla="*/ 25065 w 322085"/>
                    <a:gd name="connsiteY0" fmla="*/ 0 h 187987"/>
                    <a:gd name="connsiteX1" fmla="*/ 60156 w 322085"/>
                    <a:gd name="connsiteY1" fmla="*/ 22558 h 187987"/>
                    <a:gd name="connsiteX2" fmla="*/ 96501 w 322085"/>
                    <a:gd name="connsiteY2" fmla="*/ 43864 h 187987"/>
                    <a:gd name="connsiteX3" fmla="*/ 114046 w 322085"/>
                    <a:gd name="connsiteY3" fmla="*/ 53890 h 187987"/>
                    <a:gd name="connsiteX4" fmla="*/ 132845 w 322085"/>
                    <a:gd name="connsiteY4" fmla="*/ 63916 h 187987"/>
                    <a:gd name="connsiteX5" fmla="*/ 169189 w 322085"/>
                    <a:gd name="connsiteY5" fmla="*/ 82715 h 187987"/>
                    <a:gd name="connsiteX6" fmla="*/ 206786 w 322085"/>
                    <a:gd name="connsiteY6" fmla="*/ 100260 h 187987"/>
                    <a:gd name="connsiteX7" fmla="*/ 225585 w 322085"/>
                    <a:gd name="connsiteY7" fmla="*/ 109033 h 187987"/>
                    <a:gd name="connsiteX8" fmla="*/ 244384 w 322085"/>
                    <a:gd name="connsiteY8" fmla="*/ 116552 h 187987"/>
                    <a:gd name="connsiteX9" fmla="*/ 283235 w 322085"/>
                    <a:gd name="connsiteY9" fmla="*/ 131591 h 187987"/>
                    <a:gd name="connsiteX10" fmla="*/ 322086 w 322085"/>
                    <a:gd name="connsiteY10" fmla="*/ 145377 h 187987"/>
                    <a:gd name="connsiteX11" fmla="*/ 308300 w 322085"/>
                    <a:gd name="connsiteY11" fmla="*/ 187988 h 187987"/>
                    <a:gd name="connsiteX12" fmla="*/ 268196 w 322085"/>
                    <a:gd name="connsiteY12" fmla="*/ 174202 h 187987"/>
                    <a:gd name="connsiteX13" fmla="*/ 228092 w 322085"/>
                    <a:gd name="connsiteY13" fmla="*/ 159163 h 187987"/>
                    <a:gd name="connsiteX14" fmla="*/ 208040 w 322085"/>
                    <a:gd name="connsiteY14" fmla="*/ 151644 h 187987"/>
                    <a:gd name="connsiteX15" fmla="*/ 187988 w 322085"/>
                    <a:gd name="connsiteY15" fmla="*/ 142871 h 187987"/>
                    <a:gd name="connsiteX16" fmla="*/ 149137 w 322085"/>
                    <a:gd name="connsiteY16" fmla="*/ 125325 h 187987"/>
                    <a:gd name="connsiteX17" fmla="*/ 111539 w 322085"/>
                    <a:gd name="connsiteY17" fmla="*/ 105273 h 187987"/>
                    <a:gd name="connsiteX18" fmla="*/ 92741 w 322085"/>
                    <a:gd name="connsiteY18" fmla="*/ 95247 h 187987"/>
                    <a:gd name="connsiteX19" fmla="*/ 73942 w 322085"/>
                    <a:gd name="connsiteY19" fmla="*/ 83968 h 187987"/>
                    <a:gd name="connsiteX20" fmla="*/ 36344 w 322085"/>
                    <a:gd name="connsiteY20" fmla="*/ 62663 h 187987"/>
                    <a:gd name="connsiteX21" fmla="*/ 0 w 322085"/>
                    <a:gd name="connsiteY21" fmla="*/ 40104 h 187987"/>
                    <a:gd name="connsiteX22" fmla="*/ 25065 w 322085"/>
                    <a:gd name="connsiteY22" fmla="*/ 0 h 187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22085" h="187987">
                      <a:moveTo>
                        <a:pt x="25065" y="0"/>
                      </a:moveTo>
                      <a:lnTo>
                        <a:pt x="60156" y="22558"/>
                      </a:lnTo>
                      <a:cubicBezTo>
                        <a:pt x="71435" y="30078"/>
                        <a:pt x="83968" y="36344"/>
                        <a:pt x="96501" y="43864"/>
                      </a:cubicBezTo>
                      <a:lnTo>
                        <a:pt x="114046" y="53890"/>
                      </a:lnTo>
                      <a:cubicBezTo>
                        <a:pt x="120312" y="57650"/>
                        <a:pt x="126578" y="60156"/>
                        <a:pt x="132845" y="63916"/>
                      </a:cubicBezTo>
                      <a:lnTo>
                        <a:pt x="169189" y="82715"/>
                      </a:lnTo>
                      <a:lnTo>
                        <a:pt x="206786" y="100260"/>
                      </a:lnTo>
                      <a:lnTo>
                        <a:pt x="225585" y="109033"/>
                      </a:lnTo>
                      <a:lnTo>
                        <a:pt x="244384" y="116552"/>
                      </a:lnTo>
                      <a:cubicBezTo>
                        <a:pt x="256917" y="121566"/>
                        <a:pt x="269449" y="126578"/>
                        <a:pt x="283235" y="131591"/>
                      </a:cubicBezTo>
                      <a:lnTo>
                        <a:pt x="322086" y="145377"/>
                      </a:lnTo>
                      <a:lnTo>
                        <a:pt x="308300" y="187988"/>
                      </a:lnTo>
                      <a:lnTo>
                        <a:pt x="268196" y="174202"/>
                      </a:lnTo>
                      <a:cubicBezTo>
                        <a:pt x="254410" y="169189"/>
                        <a:pt x="241878" y="164176"/>
                        <a:pt x="228092" y="159163"/>
                      </a:cubicBezTo>
                      <a:lnTo>
                        <a:pt x="208040" y="151644"/>
                      </a:lnTo>
                      <a:lnTo>
                        <a:pt x="187988" y="142871"/>
                      </a:lnTo>
                      <a:lnTo>
                        <a:pt x="149137" y="125325"/>
                      </a:lnTo>
                      <a:lnTo>
                        <a:pt x="111539" y="105273"/>
                      </a:lnTo>
                      <a:cubicBezTo>
                        <a:pt x="105273" y="101513"/>
                        <a:pt x="99007" y="99007"/>
                        <a:pt x="92741" y="95247"/>
                      </a:cubicBezTo>
                      <a:lnTo>
                        <a:pt x="73942" y="83968"/>
                      </a:lnTo>
                      <a:cubicBezTo>
                        <a:pt x="61409" y="76448"/>
                        <a:pt x="48877" y="70182"/>
                        <a:pt x="36344" y="62663"/>
                      </a:cubicBezTo>
                      <a:lnTo>
                        <a:pt x="0" y="40104"/>
                      </a:lnTo>
                      <a:lnTo>
                        <a:pt x="25065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2518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02F6539D-E740-2189-5DBD-24B8EE9D19E7}"/>
                    </a:ext>
                  </a:extLst>
                </p:cNvPr>
                <p:cNvSpPr/>
                <p:nvPr/>
              </p:nvSpPr>
              <p:spPr>
                <a:xfrm>
                  <a:off x="2141576" y="3503358"/>
                  <a:ext cx="119058" cy="338377"/>
                </a:xfrm>
                <a:custGeom>
                  <a:avLst/>
                  <a:gdLst>
                    <a:gd name="connsiteX0" fmla="*/ 45117 w 119058"/>
                    <a:gd name="connsiteY0" fmla="*/ 0 h 338377"/>
                    <a:gd name="connsiteX1" fmla="*/ 50130 w 119058"/>
                    <a:gd name="connsiteY1" fmla="*/ 41357 h 338377"/>
                    <a:gd name="connsiteX2" fmla="*/ 55143 w 119058"/>
                    <a:gd name="connsiteY2" fmla="*/ 82714 h 338377"/>
                    <a:gd name="connsiteX3" fmla="*/ 71435 w 119058"/>
                    <a:gd name="connsiteY3" fmla="*/ 164176 h 338377"/>
                    <a:gd name="connsiteX4" fmla="*/ 119059 w 119058"/>
                    <a:gd name="connsiteY4" fmla="*/ 322086 h 338377"/>
                    <a:gd name="connsiteX5" fmla="*/ 76448 w 119058"/>
                    <a:gd name="connsiteY5" fmla="*/ 338378 h 338377"/>
                    <a:gd name="connsiteX6" fmla="*/ 27571 w 119058"/>
                    <a:gd name="connsiteY6" fmla="*/ 174202 h 338377"/>
                    <a:gd name="connsiteX7" fmla="*/ 11279 w 119058"/>
                    <a:gd name="connsiteY7" fmla="*/ 90234 h 338377"/>
                    <a:gd name="connsiteX8" fmla="*/ 5013 w 119058"/>
                    <a:gd name="connsiteY8" fmla="*/ 47623 h 338377"/>
                    <a:gd name="connsiteX9" fmla="*/ 0 w 119058"/>
                    <a:gd name="connsiteY9" fmla="*/ 5013 h 338377"/>
                    <a:gd name="connsiteX10" fmla="*/ 45117 w 119058"/>
                    <a:gd name="connsiteY10" fmla="*/ 0 h 3383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9058" h="338377">
                      <a:moveTo>
                        <a:pt x="45117" y="0"/>
                      </a:moveTo>
                      <a:cubicBezTo>
                        <a:pt x="46370" y="13786"/>
                        <a:pt x="47623" y="27571"/>
                        <a:pt x="50130" y="41357"/>
                      </a:cubicBezTo>
                      <a:cubicBezTo>
                        <a:pt x="52637" y="55143"/>
                        <a:pt x="53890" y="68929"/>
                        <a:pt x="55143" y="82714"/>
                      </a:cubicBezTo>
                      <a:cubicBezTo>
                        <a:pt x="60156" y="110286"/>
                        <a:pt x="63916" y="136604"/>
                        <a:pt x="71435" y="164176"/>
                      </a:cubicBezTo>
                      <a:cubicBezTo>
                        <a:pt x="82715" y="218066"/>
                        <a:pt x="100260" y="270702"/>
                        <a:pt x="119059" y="322086"/>
                      </a:cubicBezTo>
                      <a:lnTo>
                        <a:pt x="76448" y="338378"/>
                      </a:lnTo>
                      <a:cubicBezTo>
                        <a:pt x="57650" y="284488"/>
                        <a:pt x="40104" y="230598"/>
                        <a:pt x="27571" y="174202"/>
                      </a:cubicBezTo>
                      <a:cubicBezTo>
                        <a:pt x="20052" y="146630"/>
                        <a:pt x="16292" y="117806"/>
                        <a:pt x="11279" y="90234"/>
                      </a:cubicBezTo>
                      <a:cubicBezTo>
                        <a:pt x="8773" y="76448"/>
                        <a:pt x="7519" y="61409"/>
                        <a:pt x="5013" y="47623"/>
                      </a:cubicBezTo>
                      <a:cubicBezTo>
                        <a:pt x="3760" y="33838"/>
                        <a:pt x="1253" y="18799"/>
                        <a:pt x="0" y="5013"/>
                      </a:cubicBezTo>
                      <a:lnTo>
                        <a:pt x="45117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2518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E4F59B9A-A13E-6B37-20D0-D2403407D9B5}"/>
                    </a:ext>
                  </a:extLst>
                </p:cNvPr>
                <p:cNvSpPr/>
                <p:nvPr/>
              </p:nvSpPr>
              <p:spPr>
                <a:xfrm>
                  <a:off x="2140322" y="2938142"/>
                  <a:ext cx="119058" cy="337124"/>
                </a:xfrm>
                <a:custGeom>
                  <a:avLst/>
                  <a:gdLst>
                    <a:gd name="connsiteX0" fmla="*/ 119059 w 119058"/>
                    <a:gd name="connsiteY0" fmla="*/ 15039 h 337124"/>
                    <a:gd name="connsiteX1" fmla="*/ 71435 w 119058"/>
                    <a:gd name="connsiteY1" fmla="*/ 172949 h 337124"/>
                    <a:gd name="connsiteX2" fmla="*/ 55143 w 119058"/>
                    <a:gd name="connsiteY2" fmla="*/ 254410 h 337124"/>
                    <a:gd name="connsiteX3" fmla="*/ 50130 w 119058"/>
                    <a:gd name="connsiteY3" fmla="*/ 295767 h 337124"/>
                    <a:gd name="connsiteX4" fmla="*/ 45117 w 119058"/>
                    <a:gd name="connsiteY4" fmla="*/ 337125 h 337124"/>
                    <a:gd name="connsiteX5" fmla="*/ 0 w 119058"/>
                    <a:gd name="connsiteY5" fmla="*/ 333365 h 337124"/>
                    <a:gd name="connsiteX6" fmla="*/ 5013 w 119058"/>
                    <a:gd name="connsiteY6" fmla="*/ 290754 h 337124"/>
                    <a:gd name="connsiteX7" fmla="*/ 11279 w 119058"/>
                    <a:gd name="connsiteY7" fmla="*/ 248144 h 337124"/>
                    <a:gd name="connsiteX8" fmla="*/ 27571 w 119058"/>
                    <a:gd name="connsiteY8" fmla="*/ 164176 h 337124"/>
                    <a:gd name="connsiteX9" fmla="*/ 76448 w 119058"/>
                    <a:gd name="connsiteY9" fmla="*/ 0 h 337124"/>
                    <a:gd name="connsiteX10" fmla="*/ 119059 w 119058"/>
                    <a:gd name="connsiteY10" fmla="*/ 15039 h 337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9058" h="337124">
                      <a:moveTo>
                        <a:pt x="119059" y="15039"/>
                      </a:moveTo>
                      <a:cubicBezTo>
                        <a:pt x="100260" y="66422"/>
                        <a:pt x="83968" y="119059"/>
                        <a:pt x="71435" y="172949"/>
                      </a:cubicBezTo>
                      <a:cubicBezTo>
                        <a:pt x="65169" y="199267"/>
                        <a:pt x="60156" y="226839"/>
                        <a:pt x="55143" y="254410"/>
                      </a:cubicBezTo>
                      <a:cubicBezTo>
                        <a:pt x="52637" y="268196"/>
                        <a:pt x="51383" y="281982"/>
                        <a:pt x="50130" y="295767"/>
                      </a:cubicBezTo>
                      <a:cubicBezTo>
                        <a:pt x="48877" y="309553"/>
                        <a:pt x="46370" y="323339"/>
                        <a:pt x="45117" y="337125"/>
                      </a:cubicBezTo>
                      <a:lnTo>
                        <a:pt x="0" y="333365"/>
                      </a:lnTo>
                      <a:cubicBezTo>
                        <a:pt x="1253" y="319579"/>
                        <a:pt x="2506" y="304540"/>
                        <a:pt x="5013" y="290754"/>
                      </a:cubicBezTo>
                      <a:cubicBezTo>
                        <a:pt x="7519" y="276969"/>
                        <a:pt x="8773" y="261929"/>
                        <a:pt x="11279" y="248144"/>
                      </a:cubicBezTo>
                      <a:cubicBezTo>
                        <a:pt x="16292" y="220572"/>
                        <a:pt x="20052" y="191748"/>
                        <a:pt x="27571" y="164176"/>
                      </a:cubicBezTo>
                      <a:cubicBezTo>
                        <a:pt x="40104" y="107780"/>
                        <a:pt x="57650" y="53890"/>
                        <a:pt x="76448" y="0"/>
                      </a:cubicBezTo>
                      <a:lnTo>
                        <a:pt x="119059" y="15039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2518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1F8DA664-7DD5-4425-1DD0-577619391441}"/>
                    </a:ext>
                  </a:extLst>
                </p:cNvPr>
                <p:cNvSpPr/>
                <p:nvPr/>
              </p:nvSpPr>
              <p:spPr>
                <a:xfrm>
                  <a:off x="2319537" y="2456894"/>
                  <a:ext cx="244384" cy="290754"/>
                </a:xfrm>
                <a:custGeom>
                  <a:avLst/>
                  <a:gdLst>
                    <a:gd name="connsiteX0" fmla="*/ 244384 w 244384"/>
                    <a:gd name="connsiteY0" fmla="*/ 32584 h 290754"/>
                    <a:gd name="connsiteX1" fmla="*/ 186734 w 244384"/>
                    <a:gd name="connsiteY1" fmla="*/ 91487 h 290754"/>
                    <a:gd name="connsiteX2" fmla="*/ 159163 w 244384"/>
                    <a:gd name="connsiteY2" fmla="*/ 122818 h 290754"/>
                    <a:gd name="connsiteX3" fmla="*/ 145377 w 244384"/>
                    <a:gd name="connsiteY3" fmla="*/ 137858 h 290754"/>
                    <a:gd name="connsiteX4" fmla="*/ 132845 w 244384"/>
                    <a:gd name="connsiteY4" fmla="*/ 154150 h 290754"/>
                    <a:gd name="connsiteX5" fmla="*/ 107780 w 244384"/>
                    <a:gd name="connsiteY5" fmla="*/ 186734 h 290754"/>
                    <a:gd name="connsiteX6" fmla="*/ 83968 w 244384"/>
                    <a:gd name="connsiteY6" fmla="*/ 220572 h 290754"/>
                    <a:gd name="connsiteX7" fmla="*/ 72688 w 244384"/>
                    <a:gd name="connsiteY7" fmla="*/ 238118 h 290754"/>
                    <a:gd name="connsiteX8" fmla="*/ 61409 w 244384"/>
                    <a:gd name="connsiteY8" fmla="*/ 255663 h 290754"/>
                    <a:gd name="connsiteX9" fmla="*/ 38851 w 244384"/>
                    <a:gd name="connsiteY9" fmla="*/ 290754 h 290754"/>
                    <a:gd name="connsiteX10" fmla="*/ 0 w 244384"/>
                    <a:gd name="connsiteY10" fmla="*/ 266942 h 290754"/>
                    <a:gd name="connsiteX11" fmla="*/ 22558 w 244384"/>
                    <a:gd name="connsiteY11" fmla="*/ 230598 h 290754"/>
                    <a:gd name="connsiteX12" fmla="*/ 33838 w 244384"/>
                    <a:gd name="connsiteY12" fmla="*/ 213053 h 290754"/>
                    <a:gd name="connsiteX13" fmla="*/ 46370 w 244384"/>
                    <a:gd name="connsiteY13" fmla="*/ 195507 h 290754"/>
                    <a:gd name="connsiteX14" fmla="*/ 71435 w 244384"/>
                    <a:gd name="connsiteY14" fmla="*/ 160416 h 290754"/>
                    <a:gd name="connsiteX15" fmla="*/ 97753 w 244384"/>
                    <a:gd name="connsiteY15" fmla="*/ 126578 h 290754"/>
                    <a:gd name="connsiteX16" fmla="*/ 111539 w 244384"/>
                    <a:gd name="connsiteY16" fmla="*/ 110286 h 290754"/>
                    <a:gd name="connsiteX17" fmla="*/ 125325 w 244384"/>
                    <a:gd name="connsiteY17" fmla="*/ 93994 h 290754"/>
                    <a:gd name="connsiteX18" fmla="*/ 152897 w 244384"/>
                    <a:gd name="connsiteY18" fmla="*/ 61409 h 290754"/>
                    <a:gd name="connsiteX19" fmla="*/ 213053 w 244384"/>
                    <a:gd name="connsiteY19" fmla="*/ 0 h 290754"/>
                    <a:gd name="connsiteX20" fmla="*/ 244384 w 244384"/>
                    <a:gd name="connsiteY20" fmla="*/ 32584 h 290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44384" h="290754">
                      <a:moveTo>
                        <a:pt x="244384" y="32584"/>
                      </a:moveTo>
                      <a:cubicBezTo>
                        <a:pt x="224332" y="51383"/>
                        <a:pt x="205533" y="71435"/>
                        <a:pt x="186734" y="91487"/>
                      </a:cubicBezTo>
                      <a:cubicBezTo>
                        <a:pt x="177962" y="101513"/>
                        <a:pt x="169189" y="112793"/>
                        <a:pt x="159163" y="122818"/>
                      </a:cubicBezTo>
                      <a:lnTo>
                        <a:pt x="145377" y="137858"/>
                      </a:lnTo>
                      <a:lnTo>
                        <a:pt x="132845" y="154150"/>
                      </a:lnTo>
                      <a:lnTo>
                        <a:pt x="107780" y="186734"/>
                      </a:lnTo>
                      <a:lnTo>
                        <a:pt x="83968" y="220572"/>
                      </a:lnTo>
                      <a:cubicBezTo>
                        <a:pt x="80208" y="226838"/>
                        <a:pt x="76448" y="231852"/>
                        <a:pt x="72688" y="238118"/>
                      </a:cubicBezTo>
                      <a:lnTo>
                        <a:pt x="61409" y="255663"/>
                      </a:lnTo>
                      <a:cubicBezTo>
                        <a:pt x="53890" y="266942"/>
                        <a:pt x="46370" y="278222"/>
                        <a:pt x="38851" y="290754"/>
                      </a:cubicBezTo>
                      <a:lnTo>
                        <a:pt x="0" y="266942"/>
                      </a:lnTo>
                      <a:cubicBezTo>
                        <a:pt x="7519" y="254410"/>
                        <a:pt x="15039" y="243131"/>
                        <a:pt x="22558" y="230598"/>
                      </a:cubicBezTo>
                      <a:lnTo>
                        <a:pt x="33838" y="213053"/>
                      </a:lnTo>
                      <a:cubicBezTo>
                        <a:pt x="37598" y="206786"/>
                        <a:pt x="42610" y="201773"/>
                        <a:pt x="46370" y="195507"/>
                      </a:cubicBezTo>
                      <a:lnTo>
                        <a:pt x="71435" y="160416"/>
                      </a:lnTo>
                      <a:lnTo>
                        <a:pt x="97753" y="126578"/>
                      </a:lnTo>
                      <a:lnTo>
                        <a:pt x="111539" y="110286"/>
                      </a:lnTo>
                      <a:lnTo>
                        <a:pt x="125325" y="93994"/>
                      </a:lnTo>
                      <a:cubicBezTo>
                        <a:pt x="134098" y="82714"/>
                        <a:pt x="144124" y="72688"/>
                        <a:pt x="152897" y="61409"/>
                      </a:cubicBezTo>
                      <a:cubicBezTo>
                        <a:pt x="172949" y="41357"/>
                        <a:pt x="191747" y="20052"/>
                        <a:pt x="213053" y="0"/>
                      </a:cubicBezTo>
                      <a:lnTo>
                        <a:pt x="244384" y="32584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2518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E5A4D89F-DDC4-4447-90E3-D33EB8377476}"/>
                    </a:ext>
                  </a:extLst>
                </p:cNvPr>
                <p:cNvSpPr/>
                <p:nvPr/>
              </p:nvSpPr>
              <p:spPr>
                <a:xfrm>
                  <a:off x="2716818" y="2164886"/>
                  <a:ext cx="322085" cy="185481"/>
                </a:xfrm>
                <a:custGeom>
                  <a:avLst/>
                  <a:gdLst>
                    <a:gd name="connsiteX0" fmla="*/ 322086 w 322085"/>
                    <a:gd name="connsiteY0" fmla="*/ 40104 h 185481"/>
                    <a:gd name="connsiteX1" fmla="*/ 283235 w 322085"/>
                    <a:gd name="connsiteY1" fmla="*/ 53890 h 185481"/>
                    <a:gd name="connsiteX2" fmla="*/ 244384 w 322085"/>
                    <a:gd name="connsiteY2" fmla="*/ 68929 h 185481"/>
                    <a:gd name="connsiteX3" fmla="*/ 225585 w 322085"/>
                    <a:gd name="connsiteY3" fmla="*/ 76448 h 185481"/>
                    <a:gd name="connsiteX4" fmla="*/ 206786 w 322085"/>
                    <a:gd name="connsiteY4" fmla="*/ 85221 h 185481"/>
                    <a:gd name="connsiteX5" fmla="*/ 169189 w 322085"/>
                    <a:gd name="connsiteY5" fmla="*/ 102767 h 185481"/>
                    <a:gd name="connsiteX6" fmla="*/ 132845 w 322085"/>
                    <a:gd name="connsiteY6" fmla="*/ 121565 h 185481"/>
                    <a:gd name="connsiteX7" fmla="*/ 114046 w 322085"/>
                    <a:gd name="connsiteY7" fmla="*/ 131591 h 185481"/>
                    <a:gd name="connsiteX8" fmla="*/ 96500 w 322085"/>
                    <a:gd name="connsiteY8" fmla="*/ 141617 h 185481"/>
                    <a:gd name="connsiteX9" fmla="*/ 60156 w 322085"/>
                    <a:gd name="connsiteY9" fmla="*/ 162923 h 185481"/>
                    <a:gd name="connsiteX10" fmla="*/ 25065 w 322085"/>
                    <a:gd name="connsiteY10" fmla="*/ 185481 h 185481"/>
                    <a:gd name="connsiteX11" fmla="*/ 0 w 322085"/>
                    <a:gd name="connsiteY11" fmla="*/ 147884 h 185481"/>
                    <a:gd name="connsiteX12" fmla="*/ 36344 w 322085"/>
                    <a:gd name="connsiteY12" fmla="*/ 125325 h 185481"/>
                    <a:gd name="connsiteX13" fmla="*/ 73942 w 322085"/>
                    <a:gd name="connsiteY13" fmla="*/ 104020 h 185481"/>
                    <a:gd name="connsiteX14" fmla="*/ 92741 w 322085"/>
                    <a:gd name="connsiteY14" fmla="*/ 92741 h 185481"/>
                    <a:gd name="connsiteX15" fmla="*/ 111539 w 322085"/>
                    <a:gd name="connsiteY15" fmla="*/ 82715 h 185481"/>
                    <a:gd name="connsiteX16" fmla="*/ 149137 w 322085"/>
                    <a:gd name="connsiteY16" fmla="*/ 62663 h 185481"/>
                    <a:gd name="connsiteX17" fmla="*/ 187988 w 322085"/>
                    <a:gd name="connsiteY17" fmla="*/ 45117 h 185481"/>
                    <a:gd name="connsiteX18" fmla="*/ 208040 w 322085"/>
                    <a:gd name="connsiteY18" fmla="*/ 36344 h 185481"/>
                    <a:gd name="connsiteX19" fmla="*/ 228092 w 322085"/>
                    <a:gd name="connsiteY19" fmla="*/ 28825 h 185481"/>
                    <a:gd name="connsiteX20" fmla="*/ 268196 w 322085"/>
                    <a:gd name="connsiteY20" fmla="*/ 13786 h 185481"/>
                    <a:gd name="connsiteX21" fmla="*/ 308300 w 322085"/>
                    <a:gd name="connsiteY21" fmla="*/ 0 h 185481"/>
                    <a:gd name="connsiteX22" fmla="*/ 322086 w 322085"/>
                    <a:gd name="connsiteY22" fmla="*/ 40104 h 185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22085" h="185481">
                      <a:moveTo>
                        <a:pt x="322086" y="40104"/>
                      </a:moveTo>
                      <a:lnTo>
                        <a:pt x="283235" y="53890"/>
                      </a:lnTo>
                      <a:cubicBezTo>
                        <a:pt x="270702" y="58903"/>
                        <a:pt x="258170" y="63916"/>
                        <a:pt x="244384" y="68929"/>
                      </a:cubicBezTo>
                      <a:lnTo>
                        <a:pt x="225585" y="76448"/>
                      </a:lnTo>
                      <a:lnTo>
                        <a:pt x="206786" y="85221"/>
                      </a:lnTo>
                      <a:lnTo>
                        <a:pt x="169189" y="102767"/>
                      </a:lnTo>
                      <a:lnTo>
                        <a:pt x="132845" y="121565"/>
                      </a:lnTo>
                      <a:cubicBezTo>
                        <a:pt x="126578" y="125325"/>
                        <a:pt x="120312" y="127832"/>
                        <a:pt x="114046" y="131591"/>
                      </a:cubicBezTo>
                      <a:lnTo>
                        <a:pt x="96500" y="141617"/>
                      </a:lnTo>
                      <a:cubicBezTo>
                        <a:pt x="85221" y="149137"/>
                        <a:pt x="72689" y="155403"/>
                        <a:pt x="60156" y="162923"/>
                      </a:cubicBezTo>
                      <a:lnTo>
                        <a:pt x="25065" y="185481"/>
                      </a:lnTo>
                      <a:lnTo>
                        <a:pt x="0" y="147884"/>
                      </a:lnTo>
                      <a:lnTo>
                        <a:pt x="36344" y="125325"/>
                      </a:lnTo>
                      <a:cubicBezTo>
                        <a:pt x="48877" y="117806"/>
                        <a:pt x="61409" y="111539"/>
                        <a:pt x="73942" y="104020"/>
                      </a:cubicBezTo>
                      <a:lnTo>
                        <a:pt x="92741" y="92741"/>
                      </a:lnTo>
                      <a:cubicBezTo>
                        <a:pt x="99007" y="88981"/>
                        <a:pt x="105273" y="86474"/>
                        <a:pt x="111539" y="82715"/>
                      </a:cubicBezTo>
                      <a:lnTo>
                        <a:pt x="149137" y="62663"/>
                      </a:lnTo>
                      <a:lnTo>
                        <a:pt x="187988" y="45117"/>
                      </a:lnTo>
                      <a:lnTo>
                        <a:pt x="208040" y="36344"/>
                      </a:lnTo>
                      <a:lnTo>
                        <a:pt x="228092" y="28825"/>
                      </a:lnTo>
                      <a:cubicBezTo>
                        <a:pt x="241878" y="23812"/>
                        <a:pt x="254410" y="18799"/>
                        <a:pt x="268196" y="13786"/>
                      </a:cubicBezTo>
                      <a:lnTo>
                        <a:pt x="308300" y="0"/>
                      </a:lnTo>
                      <a:lnTo>
                        <a:pt x="322086" y="40104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2518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1D539383-5CAD-19D8-F250-56A24975FE2E}"/>
                    </a:ext>
                  </a:extLst>
                </p:cNvPr>
                <p:cNvSpPr/>
                <p:nvPr/>
              </p:nvSpPr>
              <p:spPr>
                <a:xfrm>
                  <a:off x="3256969" y="2097210"/>
                  <a:ext cx="340884" cy="56396"/>
                </a:xfrm>
                <a:custGeom>
                  <a:avLst/>
                  <a:gdLst>
                    <a:gd name="connsiteX0" fmla="*/ 334618 w 340884"/>
                    <a:gd name="connsiteY0" fmla="*/ 56396 h 56396"/>
                    <a:gd name="connsiteX1" fmla="*/ 293261 w 340884"/>
                    <a:gd name="connsiteY1" fmla="*/ 51383 h 56396"/>
                    <a:gd name="connsiteX2" fmla="*/ 251904 w 340884"/>
                    <a:gd name="connsiteY2" fmla="*/ 48877 h 56396"/>
                    <a:gd name="connsiteX3" fmla="*/ 231852 w 340884"/>
                    <a:gd name="connsiteY3" fmla="*/ 47623 h 56396"/>
                    <a:gd name="connsiteX4" fmla="*/ 211800 w 340884"/>
                    <a:gd name="connsiteY4" fmla="*/ 47623 h 56396"/>
                    <a:gd name="connsiteX5" fmla="*/ 170442 w 340884"/>
                    <a:gd name="connsiteY5" fmla="*/ 46370 h 56396"/>
                    <a:gd name="connsiteX6" fmla="*/ 129085 w 340884"/>
                    <a:gd name="connsiteY6" fmla="*/ 47623 h 56396"/>
                    <a:gd name="connsiteX7" fmla="*/ 109033 w 340884"/>
                    <a:gd name="connsiteY7" fmla="*/ 47623 h 56396"/>
                    <a:gd name="connsiteX8" fmla="*/ 88981 w 340884"/>
                    <a:gd name="connsiteY8" fmla="*/ 48877 h 56396"/>
                    <a:gd name="connsiteX9" fmla="*/ 47624 w 340884"/>
                    <a:gd name="connsiteY9" fmla="*/ 51383 h 56396"/>
                    <a:gd name="connsiteX10" fmla="*/ 6266 w 340884"/>
                    <a:gd name="connsiteY10" fmla="*/ 56396 h 56396"/>
                    <a:gd name="connsiteX11" fmla="*/ 0 w 340884"/>
                    <a:gd name="connsiteY11" fmla="*/ 11279 h 56396"/>
                    <a:gd name="connsiteX12" fmla="*/ 42611 w 340884"/>
                    <a:gd name="connsiteY12" fmla="*/ 6266 h 56396"/>
                    <a:gd name="connsiteX13" fmla="*/ 85221 w 340884"/>
                    <a:gd name="connsiteY13" fmla="*/ 2506 h 56396"/>
                    <a:gd name="connsiteX14" fmla="*/ 106526 w 340884"/>
                    <a:gd name="connsiteY14" fmla="*/ 1253 h 56396"/>
                    <a:gd name="connsiteX15" fmla="*/ 127832 w 340884"/>
                    <a:gd name="connsiteY15" fmla="*/ 1253 h 56396"/>
                    <a:gd name="connsiteX16" fmla="*/ 170442 w 340884"/>
                    <a:gd name="connsiteY16" fmla="*/ 0 h 56396"/>
                    <a:gd name="connsiteX17" fmla="*/ 213053 w 340884"/>
                    <a:gd name="connsiteY17" fmla="*/ 1253 h 56396"/>
                    <a:gd name="connsiteX18" fmla="*/ 234358 w 340884"/>
                    <a:gd name="connsiteY18" fmla="*/ 1253 h 56396"/>
                    <a:gd name="connsiteX19" fmla="*/ 255663 w 340884"/>
                    <a:gd name="connsiteY19" fmla="*/ 2506 h 56396"/>
                    <a:gd name="connsiteX20" fmla="*/ 298274 w 340884"/>
                    <a:gd name="connsiteY20" fmla="*/ 6266 h 56396"/>
                    <a:gd name="connsiteX21" fmla="*/ 340885 w 340884"/>
                    <a:gd name="connsiteY21" fmla="*/ 11279 h 56396"/>
                    <a:gd name="connsiteX22" fmla="*/ 334618 w 340884"/>
                    <a:gd name="connsiteY22" fmla="*/ 56396 h 56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40884" h="56396">
                      <a:moveTo>
                        <a:pt x="334618" y="56396"/>
                      </a:moveTo>
                      <a:cubicBezTo>
                        <a:pt x="320832" y="55143"/>
                        <a:pt x="307047" y="52637"/>
                        <a:pt x="293261" y="51383"/>
                      </a:cubicBezTo>
                      <a:lnTo>
                        <a:pt x="251904" y="48877"/>
                      </a:lnTo>
                      <a:cubicBezTo>
                        <a:pt x="245637" y="48877"/>
                        <a:pt x="238118" y="47623"/>
                        <a:pt x="231852" y="47623"/>
                      </a:cubicBezTo>
                      <a:lnTo>
                        <a:pt x="211800" y="47623"/>
                      </a:lnTo>
                      <a:lnTo>
                        <a:pt x="170442" y="46370"/>
                      </a:lnTo>
                      <a:lnTo>
                        <a:pt x="129085" y="47623"/>
                      </a:lnTo>
                      <a:lnTo>
                        <a:pt x="109033" y="47623"/>
                      </a:lnTo>
                      <a:cubicBezTo>
                        <a:pt x="102767" y="47623"/>
                        <a:pt x="95247" y="48877"/>
                        <a:pt x="88981" y="48877"/>
                      </a:cubicBezTo>
                      <a:lnTo>
                        <a:pt x="47624" y="51383"/>
                      </a:lnTo>
                      <a:cubicBezTo>
                        <a:pt x="33838" y="52637"/>
                        <a:pt x="20052" y="55143"/>
                        <a:pt x="6266" y="56396"/>
                      </a:cubicBezTo>
                      <a:lnTo>
                        <a:pt x="0" y="11279"/>
                      </a:lnTo>
                      <a:cubicBezTo>
                        <a:pt x="13786" y="10026"/>
                        <a:pt x="28825" y="7519"/>
                        <a:pt x="42611" y="6266"/>
                      </a:cubicBezTo>
                      <a:lnTo>
                        <a:pt x="85221" y="2506"/>
                      </a:lnTo>
                      <a:cubicBezTo>
                        <a:pt x="92741" y="2506"/>
                        <a:pt x="99007" y="1253"/>
                        <a:pt x="106526" y="1253"/>
                      </a:cubicBezTo>
                      <a:lnTo>
                        <a:pt x="127832" y="1253"/>
                      </a:lnTo>
                      <a:lnTo>
                        <a:pt x="170442" y="0"/>
                      </a:lnTo>
                      <a:lnTo>
                        <a:pt x="213053" y="1253"/>
                      </a:lnTo>
                      <a:lnTo>
                        <a:pt x="234358" y="1253"/>
                      </a:lnTo>
                      <a:cubicBezTo>
                        <a:pt x="241878" y="1253"/>
                        <a:pt x="248144" y="2506"/>
                        <a:pt x="255663" y="2506"/>
                      </a:cubicBezTo>
                      <a:lnTo>
                        <a:pt x="298274" y="6266"/>
                      </a:lnTo>
                      <a:cubicBezTo>
                        <a:pt x="312060" y="7519"/>
                        <a:pt x="327099" y="10026"/>
                        <a:pt x="340885" y="11279"/>
                      </a:cubicBezTo>
                      <a:lnTo>
                        <a:pt x="334618" y="56396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2518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2FD714EB-6B42-B4F9-9EC7-9CDEA89E6117}"/>
                    </a:ext>
                  </a:extLst>
                </p:cNvPr>
                <p:cNvSpPr/>
                <p:nvPr/>
              </p:nvSpPr>
              <p:spPr>
                <a:xfrm>
                  <a:off x="3814666" y="2159873"/>
                  <a:ext cx="322085" cy="187987"/>
                </a:xfrm>
                <a:custGeom>
                  <a:avLst/>
                  <a:gdLst>
                    <a:gd name="connsiteX0" fmla="*/ 295767 w 322085"/>
                    <a:gd name="connsiteY0" fmla="*/ 187988 h 187987"/>
                    <a:gd name="connsiteX1" fmla="*/ 260677 w 322085"/>
                    <a:gd name="connsiteY1" fmla="*/ 165429 h 187987"/>
                    <a:gd name="connsiteX2" fmla="*/ 225585 w 322085"/>
                    <a:gd name="connsiteY2" fmla="*/ 144124 h 187987"/>
                    <a:gd name="connsiteX3" fmla="*/ 208040 w 322085"/>
                    <a:gd name="connsiteY3" fmla="*/ 134098 h 187987"/>
                    <a:gd name="connsiteX4" fmla="*/ 189241 w 322085"/>
                    <a:gd name="connsiteY4" fmla="*/ 124072 h 187987"/>
                    <a:gd name="connsiteX5" fmla="*/ 152897 w 322085"/>
                    <a:gd name="connsiteY5" fmla="*/ 105273 h 187987"/>
                    <a:gd name="connsiteX6" fmla="*/ 115299 w 322085"/>
                    <a:gd name="connsiteY6" fmla="*/ 87728 h 187987"/>
                    <a:gd name="connsiteX7" fmla="*/ 96501 w 322085"/>
                    <a:gd name="connsiteY7" fmla="*/ 78955 h 187987"/>
                    <a:gd name="connsiteX8" fmla="*/ 77702 w 322085"/>
                    <a:gd name="connsiteY8" fmla="*/ 71435 h 187987"/>
                    <a:gd name="connsiteX9" fmla="*/ 38851 w 322085"/>
                    <a:gd name="connsiteY9" fmla="*/ 56396 h 187987"/>
                    <a:gd name="connsiteX10" fmla="*/ 0 w 322085"/>
                    <a:gd name="connsiteY10" fmla="*/ 42611 h 187987"/>
                    <a:gd name="connsiteX11" fmla="*/ 13786 w 322085"/>
                    <a:gd name="connsiteY11" fmla="*/ 0 h 187987"/>
                    <a:gd name="connsiteX12" fmla="*/ 53890 w 322085"/>
                    <a:gd name="connsiteY12" fmla="*/ 13786 h 187987"/>
                    <a:gd name="connsiteX13" fmla="*/ 93994 w 322085"/>
                    <a:gd name="connsiteY13" fmla="*/ 28825 h 187987"/>
                    <a:gd name="connsiteX14" fmla="*/ 114046 w 322085"/>
                    <a:gd name="connsiteY14" fmla="*/ 36344 h 187987"/>
                    <a:gd name="connsiteX15" fmla="*/ 134098 w 322085"/>
                    <a:gd name="connsiteY15" fmla="*/ 45117 h 187987"/>
                    <a:gd name="connsiteX16" fmla="*/ 172949 w 322085"/>
                    <a:gd name="connsiteY16" fmla="*/ 62663 h 187987"/>
                    <a:gd name="connsiteX17" fmla="*/ 210546 w 322085"/>
                    <a:gd name="connsiteY17" fmla="*/ 82715 h 187987"/>
                    <a:gd name="connsiteX18" fmla="*/ 229345 w 322085"/>
                    <a:gd name="connsiteY18" fmla="*/ 92741 h 187987"/>
                    <a:gd name="connsiteX19" fmla="*/ 248144 w 322085"/>
                    <a:gd name="connsiteY19" fmla="*/ 104020 h 187987"/>
                    <a:gd name="connsiteX20" fmla="*/ 285742 w 322085"/>
                    <a:gd name="connsiteY20" fmla="*/ 125325 h 187987"/>
                    <a:gd name="connsiteX21" fmla="*/ 322086 w 322085"/>
                    <a:gd name="connsiteY21" fmla="*/ 147884 h 187987"/>
                    <a:gd name="connsiteX22" fmla="*/ 295767 w 322085"/>
                    <a:gd name="connsiteY22" fmla="*/ 187988 h 187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22085" h="187987">
                      <a:moveTo>
                        <a:pt x="295767" y="187988"/>
                      </a:moveTo>
                      <a:lnTo>
                        <a:pt x="260677" y="165429"/>
                      </a:lnTo>
                      <a:cubicBezTo>
                        <a:pt x="249397" y="157910"/>
                        <a:pt x="236864" y="151643"/>
                        <a:pt x="225585" y="144124"/>
                      </a:cubicBezTo>
                      <a:lnTo>
                        <a:pt x="208040" y="134098"/>
                      </a:lnTo>
                      <a:cubicBezTo>
                        <a:pt x="201774" y="130338"/>
                        <a:pt x="195507" y="127832"/>
                        <a:pt x="189241" y="124072"/>
                      </a:cubicBezTo>
                      <a:lnTo>
                        <a:pt x="152897" y="105273"/>
                      </a:lnTo>
                      <a:lnTo>
                        <a:pt x="115299" y="87728"/>
                      </a:lnTo>
                      <a:lnTo>
                        <a:pt x="96501" y="78955"/>
                      </a:lnTo>
                      <a:lnTo>
                        <a:pt x="77702" y="71435"/>
                      </a:lnTo>
                      <a:cubicBezTo>
                        <a:pt x="65169" y="66422"/>
                        <a:pt x="52637" y="61409"/>
                        <a:pt x="38851" y="56396"/>
                      </a:cubicBezTo>
                      <a:lnTo>
                        <a:pt x="0" y="42611"/>
                      </a:lnTo>
                      <a:lnTo>
                        <a:pt x="13786" y="0"/>
                      </a:lnTo>
                      <a:lnTo>
                        <a:pt x="53890" y="13786"/>
                      </a:lnTo>
                      <a:cubicBezTo>
                        <a:pt x="67676" y="18799"/>
                        <a:pt x="80208" y="23812"/>
                        <a:pt x="93994" y="28825"/>
                      </a:cubicBezTo>
                      <a:lnTo>
                        <a:pt x="114046" y="36344"/>
                      </a:lnTo>
                      <a:lnTo>
                        <a:pt x="134098" y="45117"/>
                      </a:lnTo>
                      <a:lnTo>
                        <a:pt x="172949" y="62663"/>
                      </a:lnTo>
                      <a:lnTo>
                        <a:pt x="210546" y="82715"/>
                      </a:lnTo>
                      <a:cubicBezTo>
                        <a:pt x="216813" y="86474"/>
                        <a:pt x="223079" y="88981"/>
                        <a:pt x="229345" y="92741"/>
                      </a:cubicBezTo>
                      <a:lnTo>
                        <a:pt x="248144" y="104020"/>
                      </a:lnTo>
                      <a:cubicBezTo>
                        <a:pt x="260677" y="111539"/>
                        <a:pt x="273209" y="117806"/>
                        <a:pt x="285742" y="125325"/>
                      </a:cubicBezTo>
                      <a:lnTo>
                        <a:pt x="322086" y="147884"/>
                      </a:lnTo>
                      <a:lnTo>
                        <a:pt x="295767" y="18798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2518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E6912109-5686-8A49-EA9C-219EA50FFCA5}"/>
                    </a:ext>
                  </a:extLst>
                </p:cNvPr>
                <p:cNvSpPr/>
                <p:nvPr/>
              </p:nvSpPr>
              <p:spPr>
                <a:xfrm>
                  <a:off x="4289648" y="2456894"/>
                  <a:ext cx="244384" cy="290754"/>
                </a:xfrm>
                <a:custGeom>
                  <a:avLst/>
                  <a:gdLst>
                    <a:gd name="connsiteX0" fmla="*/ 205534 w 244384"/>
                    <a:gd name="connsiteY0" fmla="*/ 290754 h 290754"/>
                    <a:gd name="connsiteX1" fmla="*/ 182975 w 244384"/>
                    <a:gd name="connsiteY1" fmla="*/ 255663 h 290754"/>
                    <a:gd name="connsiteX2" fmla="*/ 171696 w 244384"/>
                    <a:gd name="connsiteY2" fmla="*/ 238118 h 290754"/>
                    <a:gd name="connsiteX3" fmla="*/ 160416 w 244384"/>
                    <a:gd name="connsiteY3" fmla="*/ 220572 h 290754"/>
                    <a:gd name="connsiteX4" fmla="*/ 136605 w 244384"/>
                    <a:gd name="connsiteY4" fmla="*/ 186734 h 290754"/>
                    <a:gd name="connsiteX5" fmla="*/ 111540 w 244384"/>
                    <a:gd name="connsiteY5" fmla="*/ 154150 h 290754"/>
                    <a:gd name="connsiteX6" fmla="*/ 99007 w 244384"/>
                    <a:gd name="connsiteY6" fmla="*/ 137858 h 290754"/>
                    <a:gd name="connsiteX7" fmla="*/ 85221 w 244384"/>
                    <a:gd name="connsiteY7" fmla="*/ 122818 h 290754"/>
                    <a:gd name="connsiteX8" fmla="*/ 57650 w 244384"/>
                    <a:gd name="connsiteY8" fmla="*/ 91487 h 290754"/>
                    <a:gd name="connsiteX9" fmla="*/ 0 w 244384"/>
                    <a:gd name="connsiteY9" fmla="*/ 32584 h 290754"/>
                    <a:gd name="connsiteX10" fmla="*/ 31331 w 244384"/>
                    <a:gd name="connsiteY10" fmla="*/ 0 h 290754"/>
                    <a:gd name="connsiteX11" fmla="*/ 91488 w 244384"/>
                    <a:gd name="connsiteY11" fmla="*/ 61409 h 290754"/>
                    <a:gd name="connsiteX12" fmla="*/ 119059 w 244384"/>
                    <a:gd name="connsiteY12" fmla="*/ 93994 h 290754"/>
                    <a:gd name="connsiteX13" fmla="*/ 132845 w 244384"/>
                    <a:gd name="connsiteY13" fmla="*/ 110286 h 290754"/>
                    <a:gd name="connsiteX14" fmla="*/ 146631 w 244384"/>
                    <a:gd name="connsiteY14" fmla="*/ 126578 h 290754"/>
                    <a:gd name="connsiteX15" fmla="*/ 172949 w 244384"/>
                    <a:gd name="connsiteY15" fmla="*/ 160416 h 290754"/>
                    <a:gd name="connsiteX16" fmla="*/ 198014 w 244384"/>
                    <a:gd name="connsiteY16" fmla="*/ 195507 h 290754"/>
                    <a:gd name="connsiteX17" fmla="*/ 210546 w 244384"/>
                    <a:gd name="connsiteY17" fmla="*/ 213053 h 290754"/>
                    <a:gd name="connsiteX18" fmla="*/ 221826 w 244384"/>
                    <a:gd name="connsiteY18" fmla="*/ 230598 h 290754"/>
                    <a:gd name="connsiteX19" fmla="*/ 244384 w 244384"/>
                    <a:gd name="connsiteY19" fmla="*/ 266942 h 290754"/>
                    <a:gd name="connsiteX20" fmla="*/ 205534 w 244384"/>
                    <a:gd name="connsiteY20" fmla="*/ 290754 h 290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44384" h="290754">
                      <a:moveTo>
                        <a:pt x="205534" y="290754"/>
                      </a:moveTo>
                      <a:cubicBezTo>
                        <a:pt x="198014" y="279475"/>
                        <a:pt x="190494" y="266942"/>
                        <a:pt x="182975" y="255663"/>
                      </a:cubicBezTo>
                      <a:lnTo>
                        <a:pt x="171696" y="238118"/>
                      </a:lnTo>
                      <a:cubicBezTo>
                        <a:pt x="167936" y="231852"/>
                        <a:pt x="164176" y="226838"/>
                        <a:pt x="160416" y="220572"/>
                      </a:cubicBezTo>
                      <a:lnTo>
                        <a:pt x="136605" y="186734"/>
                      </a:lnTo>
                      <a:lnTo>
                        <a:pt x="111540" y="154150"/>
                      </a:lnTo>
                      <a:lnTo>
                        <a:pt x="99007" y="137858"/>
                      </a:lnTo>
                      <a:lnTo>
                        <a:pt x="85221" y="122818"/>
                      </a:lnTo>
                      <a:cubicBezTo>
                        <a:pt x="76448" y="112793"/>
                        <a:pt x="67676" y="101513"/>
                        <a:pt x="57650" y="91487"/>
                      </a:cubicBezTo>
                      <a:cubicBezTo>
                        <a:pt x="38851" y="71435"/>
                        <a:pt x="20052" y="51383"/>
                        <a:pt x="0" y="32584"/>
                      </a:cubicBezTo>
                      <a:lnTo>
                        <a:pt x="31331" y="0"/>
                      </a:lnTo>
                      <a:cubicBezTo>
                        <a:pt x="52637" y="18799"/>
                        <a:pt x="71435" y="40104"/>
                        <a:pt x="91488" y="61409"/>
                      </a:cubicBezTo>
                      <a:cubicBezTo>
                        <a:pt x="101513" y="71435"/>
                        <a:pt x="110286" y="82714"/>
                        <a:pt x="119059" y="93994"/>
                      </a:cubicBezTo>
                      <a:lnTo>
                        <a:pt x="132845" y="110286"/>
                      </a:lnTo>
                      <a:lnTo>
                        <a:pt x="146631" y="126578"/>
                      </a:lnTo>
                      <a:lnTo>
                        <a:pt x="172949" y="160416"/>
                      </a:lnTo>
                      <a:lnTo>
                        <a:pt x="198014" y="195507"/>
                      </a:lnTo>
                      <a:cubicBezTo>
                        <a:pt x="201774" y="201773"/>
                        <a:pt x="206786" y="206786"/>
                        <a:pt x="210546" y="213053"/>
                      </a:cubicBezTo>
                      <a:lnTo>
                        <a:pt x="221826" y="230598"/>
                      </a:lnTo>
                      <a:cubicBezTo>
                        <a:pt x="229345" y="243131"/>
                        <a:pt x="236865" y="254410"/>
                        <a:pt x="244384" y="266942"/>
                      </a:cubicBezTo>
                      <a:lnTo>
                        <a:pt x="205534" y="290754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2518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BA303FD1-6B86-A90B-0C26-014BC7481A6F}"/>
                    </a:ext>
                  </a:extLst>
                </p:cNvPr>
                <p:cNvSpPr/>
                <p:nvPr/>
              </p:nvSpPr>
              <p:spPr>
                <a:xfrm>
                  <a:off x="4592935" y="2935636"/>
                  <a:ext cx="119058" cy="338377"/>
                </a:xfrm>
                <a:custGeom>
                  <a:avLst/>
                  <a:gdLst>
                    <a:gd name="connsiteX0" fmla="*/ 73942 w 119058"/>
                    <a:gd name="connsiteY0" fmla="*/ 338378 h 338377"/>
                    <a:gd name="connsiteX1" fmla="*/ 68929 w 119058"/>
                    <a:gd name="connsiteY1" fmla="*/ 297021 h 338377"/>
                    <a:gd name="connsiteX2" fmla="*/ 63916 w 119058"/>
                    <a:gd name="connsiteY2" fmla="*/ 255663 h 338377"/>
                    <a:gd name="connsiteX3" fmla="*/ 47623 w 119058"/>
                    <a:gd name="connsiteY3" fmla="*/ 174202 h 338377"/>
                    <a:gd name="connsiteX4" fmla="*/ 0 w 119058"/>
                    <a:gd name="connsiteY4" fmla="*/ 16292 h 338377"/>
                    <a:gd name="connsiteX5" fmla="*/ 42610 w 119058"/>
                    <a:gd name="connsiteY5" fmla="*/ 0 h 338377"/>
                    <a:gd name="connsiteX6" fmla="*/ 91487 w 119058"/>
                    <a:gd name="connsiteY6" fmla="*/ 164176 h 338377"/>
                    <a:gd name="connsiteX7" fmla="*/ 107780 w 119058"/>
                    <a:gd name="connsiteY7" fmla="*/ 248144 h 338377"/>
                    <a:gd name="connsiteX8" fmla="*/ 114046 w 119058"/>
                    <a:gd name="connsiteY8" fmla="*/ 290754 h 338377"/>
                    <a:gd name="connsiteX9" fmla="*/ 119059 w 119058"/>
                    <a:gd name="connsiteY9" fmla="*/ 333365 h 338377"/>
                    <a:gd name="connsiteX10" fmla="*/ 73942 w 119058"/>
                    <a:gd name="connsiteY10" fmla="*/ 338378 h 3383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9058" h="338377">
                      <a:moveTo>
                        <a:pt x="73942" y="338378"/>
                      </a:moveTo>
                      <a:cubicBezTo>
                        <a:pt x="72688" y="324592"/>
                        <a:pt x="71435" y="310806"/>
                        <a:pt x="68929" y="297021"/>
                      </a:cubicBezTo>
                      <a:cubicBezTo>
                        <a:pt x="66422" y="283235"/>
                        <a:pt x="65169" y="269449"/>
                        <a:pt x="63916" y="255663"/>
                      </a:cubicBezTo>
                      <a:cubicBezTo>
                        <a:pt x="58903" y="228092"/>
                        <a:pt x="55143" y="201773"/>
                        <a:pt x="47623" y="174202"/>
                      </a:cubicBezTo>
                      <a:cubicBezTo>
                        <a:pt x="36344" y="120312"/>
                        <a:pt x="18799" y="67676"/>
                        <a:pt x="0" y="16292"/>
                      </a:cubicBezTo>
                      <a:lnTo>
                        <a:pt x="42610" y="0"/>
                      </a:lnTo>
                      <a:cubicBezTo>
                        <a:pt x="61409" y="53890"/>
                        <a:pt x="78955" y="107780"/>
                        <a:pt x="91487" y="164176"/>
                      </a:cubicBezTo>
                      <a:cubicBezTo>
                        <a:pt x="99007" y="191748"/>
                        <a:pt x="102767" y="220572"/>
                        <a:pt x="107780" y="248144"/>
                      </a:cubicBezTo>
                      <a:cubicBezTo>
                        <a:pt x="110286" y="261929"/>
                        <a:pt x="111539" y="276968"/>
                        <a:pt x="114046" y="290754"/>
                      </a:cubicBezTo>
                      <a:cubicBezTo>
                        <a:pt x="115299" y="304540"/>
                        <a:pt x="117806" y="319579"/>
                        <a:pt x="119059" y="333365"/>
                      </a:cubicBezTo>
                      <a:lnTo>
                        <a:pt x="73942" y="33837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2518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6A5760E2-E367-04B4-526E-6A63323FAFC6}"/>
                    </a:ext>
                  </a:extLst>
                </p:cNvPr>
                <p:cNvSpPr/>
                <p:nvPr/>
              </p:nvSpPr>
              <p:spPr>
                <a:xfrm>
                  <a:off x="2319537" y="4029724"/>
                  <a:ext cx="244384" cy="290754"/>
                </a:xfrm>
                <a:custGeom>
                  <a:avLst/>
                  <a:gdLst>
                    <a:gd name="connsiteX0" fmla="*/ 38851 w 244384"/>
                    <a:gd name="connsiteY0" fmla="*/ 0 h 290754"/>
                    <a:gd name="connsiteX1" fmla="*/ 61409 w 244384"/>
                    <a:gd name="connsiteY1" fmla="*/ 35091 h 290754"/>
                    <a:gd name="connsiteX2" fmla="*/ 72688 w 244384"/>
                    <a:gd name="connsiteY2" fmla="*/ 52636 h 290754"/>
                    <a:gd name="connsiteX3" fmla="*/ 83968 w 244384"/>
                    <a:gd name="connsiteY3" fmla="*/ 70182 h 290754"/>
                    <a:gd name="connsiteX4" fmla="*/ 107780 w 244384"/>
                    <a:gd name="connsiteY4" fmla="*/ 104020 h 290754"/>
                    <a:gd name="connsiteX5" fmla="*/ 132845 w 244384"/>
                    <a:gd name="connsiteY5" fmla="*/ 136604 h 290754"/>
                    <a:gd name="connsiteX6" fmla="*/ 145377 w 244384"/>
                    <a:gd name="connsiteY6" fmla="*/ 152896 h 290754"/>
                    <a:gd name="connsiteX7" fmla="*/ 159163 w 244384"/>
                    <a:gd name="connsiteY7" fmla="*/ 167936 h 290754"/>
                    <a:gd name="connsiteX8" fmla="*/ 186734 w 244384"/>
                    <a:gd name="connsiteY8" fmla="*/ 199267 h 290754"/>
                    <a:gd name="connsiteX9" fmla="*/ 244384 w 244384"/>
                    <a:gd name="connsiteY9" fmla="*/ 258170 h 290754"/>
                    <a:gd name="connsiteX10" fmla="*/ 213053 w 244384"/>
                    <a:gd name="connsiteY10" fmla="*/ 290754 h 290754"/>
                    <a:gd name="connsiteX11" fmla="*/ 152897 w 244384"/>
                    <a:gd name="connsiteY11" fmla="*/ 229345 h 290754"/>
                    <a:gd name="connsiteX12" fmla="*/ 125325 w 244384"/>
                    <a:gd name="connsiteY12" fmla="*/ 196760 h 290754"/>
                    <a:gd name="connsiteX13" fmla="*/ 111539 w 244384"/>
                    <a:gd name="connsiteY13" fmla="*/ 180468 h 290754"/>
                    <a:gd name="connsiteX14" fmla="*/ 97753 w 244384"/>
                    <a:gd name="connsiteY14" fmla="*/ 164176 h 290754"/>
                    <a:gd name="connsiteX15" fmla="*/ 71435 w 244384"/>
                    <a:gd name="connsiteY15" fmla="*/ 130338 h 290754"/>
                    <a:gd name="connsiteX16" fmla="*/ 46370 w 244384"/>
                    <a:gd name="connsiteY16" fmla="*/ 95247 h 290754"/>
                    <a:gd name="connsiteX17" fmla="*/ 33838 w 244384"/>
                    <a:gd name="connsiteY17" fmla="*/ 77701 h 290754"/>
                    <a:gd name="connsiteX18" fmla="*/ 22558 w 244384"/>
                    <a:gd name="connsiteY18" fmla="*/ 60156 h 290754"/>
                    <a:gd name="connsiteX19" fmla="*/ 0 w 244384"/>
                    <a:gd name="connsiteY19" fmla="*/ 23812 h 290754"/>
                    <a:gd name="connsiteX20" fmla="*/ 38851 w 244384"/>
                    <a:gd name="connsiteY20" fmla="*/ 0 h 290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44384" h="290754">
                      <a:moveTo>
                        <a:pt x="38851" y="0"/>
                      </a:moveTo>
                      <a:cubicBezTo>
                        <a:pt x="46370" y="11279"/>
                        <a:pt x="53890" y="23812"/>
                        <a:pt x="61409" y="35091"/>
                      </a:cubicBezTo>
                      <a:lnTo>
                        <a:pt x="72688" y="52636"/>
                      </a:lnTo>
                      <a:cubicBezTo>
                        <a:pt x="76448" y="58903"/>
                        <a:pt x="80208" y="63916"/>
                        <a:pt x="83968" y="70182"/>
                      </a:cubicBezTo>
                      <a:lnTo>
                        <a:pt x="107780" y="104020"/>
                      </a:lnTo>
                      <a:lnTo>
                        <a:pt x="132845" y="136604"/>
                      </a:lnTo>
                      <a:lnTo>
                        <a:pt x="145377" y="152896"/>
                      </a:lnTo>
                      <a:lnTo>
                        <a:pt x="159163" y="167936"/>
                      </a:lnTo>
                      <a:cubicBezTo>
                        <a:pt x="167936" y="177961"/>
                        <a:pt x="176708" y="189241"/>
                        <a:pt x="186734" y="199267"/>
                      </a:cubicBezTo>
                      <a:cubicBezTo>
                        <a:pt x="205533" y="219319"/>
                        <a:pt x="224332" y="239371"/>
                        <a:pt x="244384" y="258170"/>
                      </a:cubicBezTo>
                      <a:lnTo>
                        <a:pt x="213053" y="290754"/>
                      </a:lnTo>
                      <a:cubicBezTo>
                        <a:pt x="191747" y="271955"/>
                        <a:pt x="172949" y="250650"/>
                        <a:pt x="152897" y="229345"/>
                      </a:cubicBezTo>
                      <a:cubicBezTo>
                        <a:pt x="142871" y="219319"/>
                        <a:pt x="134098" y="208040"/>
                        <a:pt x="125325" y="196760"/>
                      </a:cubicBezTo>
                      <a:lnTo>
                        <a:pt x="111539" y="180468"/>
                      </a:lnTo>
                      <a:lnTo>
                        <a:pt x="97753" y="164176"/>
                      </a:lnTo>
                      <a:lnTo>
                        <a:pt x="71435" y="130338"/>
                      </a:lnTo>
                      <a:lnTo>
                        <a:pt x="46370" y="95247"/>
                      </a:lnTo>
                      <a:cubicBezTo>
                        <a:pt x="42610" y="88981"/>
                        <a:pt x="37598" y="83968"/>
                        <a:pt x="33838" y="77701"/>
                      </a:cubicBezTo>
                      <a:lnTo>
                        <a:pt x="22558" y="60156"/>
                      </a:lnTo>
                      <a:cubicBezTo>
                        <a:pt x="15039" y="47623"/>
                        <a:pt x="7519" y="36344"/>
                        <a:pt x="0" y="23812"/>
                      </a:cubicBezTo>
                      <a:lnTo>
                        <a:pt x="38851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2518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</p:grp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FA81EAD-74A6-501C-C049-F1904FB5D1D1}"/>
                </a:ext>
              </a:extLst>
            </p:cNvPr>
            <p:cNvGrpSpPr/>
            <p:nvPr/>
          </p:nvGrpSpPr>
          <p:grpSpPr>
            <a:xfrm>
              <a:off x="5457678" y="2906909"/>
              <a:ext cx="962300" cy="962300"/>
              <a:chOff x="7205655" y="3962305"/>
              <a:chExt cx="962300" cy="962300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231E7EE9-7348-785E-71B1-F26EB2E7979D}"/>
                  </a:ext>
                </a:extLst>
              </p:cNvPr>
              <p:cNvSpPr/>
              <p:nvPr/>
            </p:nvSpPr>
            <p:spPr>
              <a:xfrm>
                <a:off x="7205655" y="3962305"/>
                <a:ext cx="962300" cy="962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52A77B3-9C71-FC2B-2D7A-D60F1EF1A853}"/>
                  </a:ext>
                </a:extLst>
              </p:cNvPr>
              <p:cNvSpPr/>
              <p:nvPr/>
            </p:nvSpPr>
            <p:spPr>
              <a:xfrm>
                <a:off x="7377690" y="4134340"/>
                <a:ext cx="618230" cy="6182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90500" sx="98000" sy="98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642E52C9-B510-CCCE-6376-B4CFBADA8004}"/>
                </a:ext>
              </a:extLst>
            </p:cNvPr>
            <p:cNvGrpSpPr/>
            <p:nvPr/>
          </p:nvGrpSpPr>
          <p:grpSpPr>
            <a:xfrm>
              <a:off x="2945008" y="5398471"/>
              <a:ext cx="962300" cy="962300"/>
              <a:chOff x="7205655" y="3962305"/>
              <a:chExt cx="962300" cy="9623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7CE2FDF0-F69F-77CB-625F-FEAEFF1BD36F}"/>
                  </a:ext>
                </a:extLst>
              </p:cNvPr>
              <p:cNvSpPr/>
              <p:nvPr/>
            </p:nvSpPr>
            <p:spPr>
              <a:xfrm>
                <a:off x="7205655" y="3962305"/>
                <a:ext cx="962300" cy="96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7044013-74F9-F195-9487-3DC88A5589EB}"/>
                  </a:ext>
                </a:extLst>
              </p:cNvPr>
              <p:cNvSpPr/>
              <p:nvPr/>
            </p:nvSpPr>
            <p:spPr>
              <a:xfrm>
                <a:off x="7377690" y="4134340"/>
                <a:ext cx="618230" cy="6182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90500" sx="98000" sy="98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949D99E2-5CAD-6ACD-F662-5F7BB1DC190C}"/>
                </a:ext>
              </a:extLst>
            </p:cNvPr>
            <p:cNvGrpSpPr/>
            <p:nvPr/>
          </p:nvGrpSpPr>
          <p:grpSpPr>
            <a:xfrm>
              <a:off x="2945008" y="344629"/>
              <a:ext cx="962300" cy="962300"/>
              <a:chOff x="7205655" y="3962305"/>
              <a:chExt cx="962300" cy="962300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D9DC6D2-8237-0DFE-8A7E-59304D431535}"/>
                  </a:ext>
                </a:extLst>
              </p:cNvPr>
              <p:cNvSpPr/>
              <p:nvPr/>
            </p:nvSpPr>
            <p:spPr>
              <a:xfrm>
                <a:off x="7205655" y="3962305"/>
                <a:ext cx="962300" cy="962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50A949C6-CF0A-0838-61F5-10013E9BD8B4}"/>
                  </a:ext>
                </a:extLst>
              </p:cNvPr>
              <p:cNvSpPr/>
              <p:nvPr/>
            </p:nvSpPr>
            <p:spPr>
              <a:xfrm>
                <a:off x="7377690" y="4134340"/>
                <a:ext cx="618230" cy="6182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90500" sx="98000" sy="98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20ACFC4A-773E-9FF1-402F-735384F4810D}"/>
                </a:ext>
              </a:extLst>
            </p:cNvPr>
            <p:cNvGrpSpPr/>
            <p:nvPr/>
          </p:nvGrpSpPr>
          <p:grpSpPr>
            <a:xfrm>
              <a:off x="317764" y="2906909"/>
              <a:ext cx="962300" cy="962300"/>
              <a:chOff x="7205655" y="3962305"/>
              <a:chExt cx="962300" cy="96230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4446C576-4743-2074-43B1-1F84DC7C6B4B}"/>
                  </a:ext>
                </a:extLst>
              </p:cNvPr>
              <p:cNvSpPr/>
              <p:nvPr/>
            </p:nvSpPr>
            <p:spPr>
              <a:xfrm>
                <a:off x="7205655" y="3962305"/>
                <a:ext cx="962300" cy="962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CCF21011-7B33-DB5F-5214-AE91B603965F}"/>
                  </a:ext>
                </a:extLst>
              </p:cNvPr>
              <p:cNvSpPr/>
              <p:nvPr/>
            </p:nvSpPr>
            <p:spPr>
              <a:xfrm>
                <a:off x="7377690" y="4134340"/>
                <a:ext cx="618230" cy="6182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90500" sx="98000" sy="98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6A51474-474D-D87E-3068-DC306D5F14B0}"/>
              </a:ext>
            </a:extLst>
          </p:cNvPr>
          <p:cNvGrpSpPr/>
          <p:nvPr/>
        </p:nvGrpSpPr>
        <p:grpSpPr>
          <a:xfrm>
            <a:off x="6886736" y="2118029"/>
            <a:ext cx="4060664" cy="932307"/>
            <a:chOff x="6886737" y="674675"/>
            <a:chExt cx="5356964" cy="1229931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445A0B5B-324E-404F-ECC3-D2704D1E7D36}"/>
                </a:ext>
              </a:extLst>
            </p:cNvPr>
            <p:cNvGrpSpPr/>
            <p:nvPr/>
          </p:nvGrpSpPr>
          <p:grpSpPr>
            <a:xfrm>
              <a:off x="6886737" y="712942"/>
              <a:ext cx="855773" cy="855773"/>
              <a:chOff x="7205655" y="3962305"/>
              <a:chExt cx="962300" cy="962300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FDFDFEEC-3D3F-C2D1-063F-529332BAA014}"/>
                  </a:ext>
                </a:extLst>
              </p:cNvPr>
              <p:cNvSpPr/>
              <p:nvPr/>
            </p:nvSpPr>
            <p:spPr>
              <a:xfrm>
                <a:off x="7205655" y="3962305"/>
                <a:ext cx="962300" cy="96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032D1A22-F360-3F63-3D0D-E5051D088F14}"/>
                  </a:ext>
                </a:extLst>
              </p:cNvPr>
              <p:cNvSpPr/>
              <p:nvPr/>
            </p:nvSpPr>
            <p:spPr>
              <a:xfrm>
                <a:off x="7377690" y="4134340"/>
                <a:ext cx="618230" cy="6182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90500" sx="98000" sy="98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132" name="TextBox 18">
              <a:extLst>
                <a:ext uri="{FF2B5EF4-FFF2-40B4-BE49-F238E27FC236}">
                  <a16:creationId xmlns:a16="http://schemas.microsoft.com/office/drawing/2014/main" id="{3791354E-6BBF-E134-CE74-1731C9F637A6}"/>
                </a:ext>
              </a:extLst>
            </p:cNvPr>
            <p:cNvSpPr txBox="1"/>
            <p:nvPr/>
          </p:nvSpPr>
          <p:spPr>
            <a:xfrm>
              <a:off x="7895501" y="674675"/>
              <a:ext cx="4348200" cy="122993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adipiscing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elit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sed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do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eiusmod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tempor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. 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17C136C-9C83-6D3F-1F23-DBD9F7D3BBFA}"/>
              </a:ext>
            </a:extLst>
          </p:cNvPr>
          <p:cNvGrpSpPr/>
          <p:nvPr/>
        </p:nvGrpSpPr>
        <p:grpSpPr>
          <a:xfrm>
            <a:off x="6886736" y="3154622"/>
            <a:ext cx="4453744" cy="932307"/>
            <a:chOff x="7311524" y="2455498"/>
            <a:chExt cx="5875528" cy="1229931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ADB1BD38-AA34-C6A4-E5EE-C953FAD56218}"/>
                </a:ext>
              </a:extLst>
            </p:cNvPr>
            <p:cNvGrpSpPr/>
            <p:nvPr/>
          </p:nvGrpSpPr>
          <p:grpSpPr>
            <a:xfrm>
              <a:off x="7311524" y="2493765"/>
              <a:ext cx="855773" cy="855773"/>
              <a:chOff x="7205655" y="3962305"/>
              <a:chExt cx="962300" cy="962300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BFC4FE2F-FAEE-1E0F-28F4-CDD0ABF40DE9}"/>
                  </a:ext>
                </a:extLst>
              </p:cNvPr>
              <p:cNvSpPr/>
              <p:nvPr/>
            </p:nvSpPr>
            <p:spPr>
              <a:xfrm>
                <a:off x="7205655" y="3962305"/>
                <a:ext cx="962300" cy="962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B857D20-F161-7390-F9A3-431BAE0636B6}"/>
                  </a:ext>
                </a:extLst>
              </p:cNvPr>
              <p:cNvSpPr/>
              <p:nvPr/>
            </p:nvSpPr>
            <p:spPr>
              <a:xfrm>
                <a:off x="7377690" y="4134340"/>
                <a:ext cx="618230" cy="6182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90500" sx="98000" sy="98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136" name="TextBox 18">
              <a:extLst>
                <a:ext uri="{FF2B5EF4-FFF2-40B4-BE49-F238E27FC236}">
                  <a16:creationId xmlns:a16="http://schemas.microsoft.com/office/drawing/2014/main" id="{8F010FD9-2A9E-1243-3DE9-8919B7EAD259}"/>
                </a:ext>
              </a:extLst>
            </p:cNvPr>
            <p:cNvSpPr txBox="1"/>
            <p:nvPr/>
          </p:nvSpPr>
          <p:spPr>
            <a:xfrm>
              <a:off x="8320289" y="2455498"/>
              <a:ext cx="4866763" cy="122993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adipiscing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elit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sed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do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eiusmod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tempor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. 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27A8681-BD40-215E-7E03-4BF436657273}"/>
              </a:ext>
            </a:extLst>
          </p:cNvPr>
          <p:cNvGrpSpPr/>
          <p:nvPr/>
        </p:nvGrpSpPr>
        <p:grpSpPr>
          <a:xfrm>
            <a:off x="6886736" y="4191215"/>
            <a:ext cx="4573426" cy="932307"/>
            <a:chOff x="7311524" y="3839229"/>
            <a:chExt cx="6033417" cy="1229931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889A8CD-2C47-EF9A-3FE8-1111EC797EC9}"/>
                </a:ext>
              </a:extLst>
            </p:cNvPr>
            <p:cNvGrpSpPr/>
            <p:nvPr/>
          </p:nvGrpSpPr>
          <p:grpSpPr>
            <a:xfrm>
              <a:off x="7311524" y="3877496"/>
              <a:ext cx="855773" cy="855773"/>
              <a:chOff x="7205655" y="3962305"/>
              <a:chExt cx="962300" cy="962300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97154ADE-5FD0-8335-1303-D53EFADC72A2}"/>
                  </a:ext>
                </a:extLst>
              </p:cNvPr>
              <p:cNvSpPr/>
              <p:nvPr/>
            </p:nvSpPr>
            <p:spPr>
              <a:xfrm>
                <a:off x="7205655" y="3962305"/>
                <a:ext cx="962300" cy="962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0F555DA3-C84C-6F27-4604-DC5EA5DEEC2B}"/>
                  </a:ext>
                </a:extLst>
              </p:cNvPr>
              <p:cNvSpPr/>
              <p:nvPr/>
            </p:nvSpPr>
            <p:spPr>
              <a:xfrm>
                <a:off x="7377690" y="4134340"/>
                <a:ext cx="618230" cy="6182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90500" sx="98000" sy="98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140" name="TextBox 18">
              <a:extLst>
                <a:ext uri="{FF2B5EF4-FFF2-40B4-BE49-F238E27FC236}">
                  <a16:creationId xmlns:a16="http://schemas.microsoft.com/office/drawing/2014/main" id="{792C18C5-8438-9312-F918-272AE19408C3}"/>
                </a:ext>
              </a:extLst>
            </p:cNvPr>
            <p:cNvSpPr txBox="1"/>
            <p:nvPr/>
          </p:nvSpPr>
          <p:spPr>
            <a:xfrm>
              <a:off x="8320286" y="3839229"/>
              <a:ext cx="5024655" cy="122993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adipiscing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elit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sed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do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eiusmod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tempor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. 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1DB2856-E79D-7D54-403D-8994996DC53A}"/>
              </a:ext>
            </a:extLst>
          </p:cNvPr>
          <p:cNvGrpSpPr/>
          <p:nvPr/>
        </p:nvGrpSpPr>
        <p:grpSpPr>
          <a:xfrm>
            <a:off x="6886736" y="5227807"/>
            <a:ext cx="4573424" cy="932307"/>
            <a:chOff x="7311524" y="5222960"/>
            <a:chExt cx="6033414" cy="1229931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CCAC7B5-EBBF-C2D6-66AF-F207C4A33EAA}"/>
                </a:ext>
              </a:extLst>
            </p:cNvPr>
            <p:cNvGrpSpPr/>
            <p:nvPr/>
          </p:nvGrpSpPr>
          <p:grpSpPr>
            <a:xfrm>
              <a:off x="7311524" y="5261227"/>
              <a:ext cx="855773" cy="855773"/>
              <a:chOff x="7205655" y="3962305"/>
              <a:chExt cx="962300" cy="962300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5DFF1F5-00FF-BA5A-1298-5E720D5F2135}"/>
                  </a:ext>
                </a:extLst>
              </p:cNvPr>
              <p:cNvSpPr/>
              <p:nvPr/>
            </p:nvSpPr>
            <p:spPr>
              <a:xfrm>
                <a:off x="7205655" y="3962305"/>
                <a:ext cx="962300" cy="962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480578F4-C09A-6341-A29E-1433F16E4278}"/>
                  </a:ext>
                </a:extLst>
              </p:cNvPr>
              <p:cNvSpPr/>
              <p:nvPr/>
            </p:nvSpPr>
            <p:spPr>
              <a:xfrm>
                <a:off x="7377690" y="4134340"/>
                <a:ext cx="618230" cy="6182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90500" sx="98000" sy="98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144" name="TextBox 18">
              <a:extLst>
                <a:ext uri="{FF2B5EF4-FFF2-40B4-BE49-F238E27FC236}">
                  <a16:creationId xmlns:a16="http://schemas.microsoft.com/office/drawing/2014/main" id="{B6CE37A7-F653-F616-B741-6D83D34CFE4D}"/>
                </a:ext>
              </a:extLst>
            </p:cNvPr>
            <p:cNvSpPr txBox="1"/>
            <p:nvPr/>
          </p:nvSpPr>
          <p:spPr>
            <a:xfrm>
              <a:off x="8320286" y="5222960"/>
              <a:ext cx="5024652" cy="122993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adipiscing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elit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sed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do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eiusmod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tempor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. 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E50E831-9436-17F5-90AE-DA473FFC85B8}"/>
              </a:ext>
            </a:extLst>
          </p:cNvPr>
          <p:cNvSpPr txBox="1"/>
          <p:nvPr/>
        </p:nvSpPr>
        <p:spPr>
          <a:xfrm>
            <a:off x="6754768" y="558725"/>
            <a:ext cx="4522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Roadmap Infographic</a:t>
            </a:r>
            <a:endParaRPr lang="en-ID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7" name="Graphic 6" descr="Briefcase with solid fill">
            <a:extLst>
              <a:ext uri="{FF2B5EF4-FFF2-40B4-BE49-F238E27FC236}">
                <a16:creationId xmlns:a16="http://schemas.microsoft.com/office/drawing/2014/main" id="{E4C284CA-69EE-EB44-D565-7F3F7107C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1496" y="3302754"/>
            <a:ext cx="295514" cy="295514"/>
          </a:xfrm>
          <a:prstGeom prst="rect">
            <a:avLst/>
          </a:prstGeom>
        </p:spPr>
      </p:pic>
      <p:pic>
        <p:nvPicPr>
          <p:cNvPr id="11" name="Graphic 10" descr="Daily calendar with solid fill">
            <a:extLst>
              <a:ext uri="{FF2B5EF4-FFF2-40B4-BE49-F238E27FC236}">
                <a16:creationId xmlns:a16="http://schemas.microsoft.com/office/drawing/2014/main" id="{24244998-29EE-BFA1-5A17-7E2695C99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4725" y="972401"/>
            <a:ext cx="297548" cy="297548"/>
          </a:xfrm>
          <a:prstGeom prst="rect">
            <a:avLst/>
          </a:prstGeom>
        </p:spPr>
      </p:pic>
      <p:pic>
        <p:nvPicPr>
          <p:cNvPr id="13" name="Graphic 12" descr="Meeting with solid fill">
            <a:extLst>
              <a:ext uri="{FF2B5EF4-FFF2-40B4-BE49-F238E27FC236}">
                <a16:creationId xmlns:a16="http://schemas.microsoft.com/office/drawing/2014/main" id="{ABE8E35E-EA02-C8C0-0D52-7922308652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833" y="3264122"/>
            <a:ext cx="358780" cy="358780"/>
          </a:xfrm>
          <a:prstGeom prst="rect">
            <a:avLst/>
          </a:prstGeom>
        </p:spPr>
      </p:pic>
      <p:pic>
        <p:nvPicPr>
          <p:cNvPr id="15" name="Graphic 14" descr="Group brainstorm with solid fill">
            <a:extLst>
              <a:ext uri="{FF2B5EF4-FFF2-40B4-BE49-F238E27FC236}">
                <a16:creationId xmlns:a16="http://schemas.microsoft.com/office/drawing/2014/main" id="{2D024BDF-7361-6623-F378-1F4990ADA9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59288" y="5531638"/>
            <a:ext cx="344660" cy="344660"/>
          </a:xfrm>
          <a:prstGeom prst="rect">
            <a:avLst/>
          </a:prstGeom>
        </p:spPr>
      </p:pic>
      <p:pic>
        <p:nvPicPr>
          <p:cNvPr id="16" name="Graphic 15" descr="Group brainstorm with solid fill">
            <a:extLst>
              <a:ext uri="{FF2B5EF4-FFF2-40B4-BE49-F238E27FC236}">
                <a16:creationId xmlns:a16="http://schemas.microsoft.com/office/drawing/2014/main" id="{CDADBAA1-C28B-29AD-E1C8-EC3CA04D1B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38750" y="2271012"/>
            <a:ext cx="344660" cy="344660"/>
          </a:xfrm>
          <a:prstGeom prst="rect">
            <a:avLst/>
          </a:prstGeom>
        </p:spPr>
      </p:pic>
      <p:pic>
        <p:nvPicPr>
          <p:cNvPr id="17" name="Graphic 16" descr="Briefcase with solid fill">
            <a:extLst>
              <a:ext uri="{FF2B5EF4-FFF2-40B4-BE49-F238E27FC236}">
                <a16:creationId xmlns:a16="http://schemas.microsoft.com/office/drawing/2014/main" id="{C6C8198D-25B2-C49B-1E33-AF12271AD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3534" y="3365694"/>
            <a:ext cx="295514" cy="295514"/>
          </a:xfrm>
          <a:prstGeom prst="rect">
            <a:avLst/>
          </a:prstGeom>
        </p:spPr>
      </p:pic>
      <p:pic>
        <p:nvPicPr>
          <p:cNvPr id="18" name="Graphic 17" descr="Daily calendar with solid fill">
            <a:extLst>
              <a:ext uri="{FF2B5EF4-FFF2-40B4-BE49-F238E27FC236}">
                <a16:creationId xmlns:a16="http://schemas.microsoft.com/office/drawing/2014/main" id="{C68937AE-9C2E-288B-5937-AAA296221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2306" y="4390784"/>
            <a:ext cx="297548" cy="297548"/>
          </a:xfrm>
          <a:prstGeom prst="rect">
            <a:avLst/>
          </a:prstGeom>
        </p:spPr>
      </p:pic>
      <p:pic>
        <p:nvPicPr>
          <p:cNvPr id="19" name="Graphic 18" descr="Meeting with solid fill">
            <a:extLst>
              <a:ext uri="{FF2B5EF4-FFF2-40B4-BE49-F238E27FC236}">
                <a16:creationId xmlns:a16="http://schemas.microsoft.com/office/drawing/2014/main" id="{AFF6500D-B550-EB2B-43C7-29D2EDE487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1690" y="5387071"/>
            <a:ext cx="358780" cy="35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8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2">
            <a:extLst>
              <a:ext uri="{FF2B5EF4-FFF2-40B4-BE49-F238E27FC236}">
                <a16:creationId xmlns:a16="http://schemas.microsoft.com/office/drawing/2014/main" id="{35EDC576-E656-DDE1-F539-AB02BDED9A60}"/>
              </a:ext>
            </a:extLst>
          </p:cNvPr>
          <p:cNvGrpSpPr/>
          <p:nvPr/>
        </p:nvGrpSpPr>
        <p:grpSpPr>
          <a:xfrm>
            <a:off x="3625460" y="1999247"/>
            <a:ext cx="4939967" cy="2857280"/>
            <a:chOff x="3625460" y="1999247"/>
            <a:chExt cx="4939967" cy="285728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CDE2D35-80DF-503D-C2EC-DC61EAAF7C1C}"/>
                </a:ext>
              </a:extLst>
            </p:cNvPr>
            <p:cNvSpPr/>
            <p:nvPr/>
          </p:nvSpPr>
          <p:spPr>
            <a:xfrm>
              <a:off x="3625460" y="1999247"/>
              <a:ext cx="4939967" cy="2857280"/>
            </a:xfrm>
            <a:custGeom>
              <a:avLst/>
              <a:gdLst>
                <a:gd name="connsiteX0" fmla="*/ 1429101 w 4939967"/>
                <a:gd name="connsiteY0" fmla="*/ 2857281 h 2857280"/>
                <a:gd name="connsiteX1" fmla="*/ 1219923 w 4939967"/>
                <a:gd name="connsiteY1" fmla="*/ 2841704 h 2857280"/>
                <a:gd name="connsiteX2" fmla="*/ 1167629 w 4939967"/>
                <a:gd name="connsiteY2" fmla="*/ 2832803 h 2857280"/>
                <a:gd name="connsiteX3" fmla="*/ 1142038 w 4939967"/>
                <a:gd name="connsiteY3" fmla="*/ 2828352 h 2857280"/>
                <a:gd name="connsiteX4" fmla="*/ 1116447 w 4939967"/>
                <a:gd name="connsiteY4" fmla="*/ 2822789 h 2857280"/>
                <a:gd name="connsiteX5" fmla="*/ 1065265 w 4939967"/>
                <a:gd name="connsiteY5" fmla="*/ 2810550 h 2857280"/>
                <a:gd name="connsiteX6" fmla="*/ 1014083 w 4939967"/>
                <a:gd name="connsiteY6" fmla="*/ 2796085 h 2857280"/>
                <a:gd name="connsiteX7" fmla="*/ 817145 w 4939967"/>
                <a:gd name="connsiteY7" fmla="*/ 2720425 h 2857280"/>
                <a:gd name="connsiteX8" fmla="*/ 634670 w 4939967"/>
                <a:gd name="connsiteY8" fmla="*/ 2616949 h 2857280"/>
                <a:gd name="connsiteX9" fmla="*/ 468886 w 4939967"/>
                <a:gd name="connsiteY9" fmla="*/ 2487882 h 2857280"/>
                <a:gd name="connsiteX10" fmla="*/ 324242 w 4939967"/>
                <a:gd name="connsiteY10" fmla="*/ 2335449 h 2857280"/>
                <a:gd name="connsiteX11" fmla="*/ 202963 w 4939967"/>
                <a:gd name="connsiteY11" fmla="*/ 2164101 h 2857280"/>
                <a:gd name="connsiteX12" fmla="*/ 108388 w 4939967"/>
                <a:gd name="connsiteY12" fmla="*/ 1976063 h 2857280"/>
                <a:gd name="connsiteX13" fmla="*/ 42742 w 4939967"/>
                <a:gd name="connsiteY13" fmla="*/ 1775787 h 2857280"/>
                <a:gd name="connsiteX14" fmla="*/ 7137 w 4939967"/>
                <a:gd name="connsiteY14" fmla="*/ 1568834 h 2857280"/>
                <a:gd name="connsiteX15" fmla="*/ 2686 w 4939967"/>
                <a:gd name="connsiteY15" fmla="*/ 1516540 h 2857280"/>
                <a:gd name="connsiteX16" fmla="*/ 1574 w 4939967"/>
                <a:gd name="connsiteY16" fmla="*/ 1503188 h 2857280"/>
                <a:gd name="connsiteX17" fmla="*/ 1574 w 4939967"/>
                <a:gd name="connsiteY17" fmla="*/ 1489836 h 2857280"/>
                <a:gd name="connsiteX18" fmla="*/ 461 w 4939967"/>
                <a:gd name="connsiteY18" fmla="*/ 1463133 h 2857280"/>
                <a:gd name="connsiteX19" fmla="*/ 1574 w 4939967"/>
                <a:gd name="connsiteY19" fmla="*/ 1358544 h 2857280"/>
                <a:gd name="connsiteX20" fmla="*/ 27164 w 4939967"/>
                <a:gd name="connsiteY20" fmla="*/ 1150478 h 2857280"/>
                <a:gd name="connsiteX21" fmla="*/ 82797 w 4939967"/>
                <a:gd name="connsiteY21" fmla="*/ 947976 h 2857280"/>
                <a:gd name="connsiteX22" fmla="*/ 168471 w 4939967"/>
                <a:gd name="connsiteY22" fmla="*/ 755488 h 2857280"/>
                <a:gd name="connsiteX23" fmla="*/ 280848 w 4939967"/>
                <a:gd name="connsiteY23" fmla="*/ 577464 h 2857280"/>
                <a:gd name="connsiteX24" fmla="*/ 417704 w 4939967"/>
                <a:gd name="connsiteY24" fmla="*/ 418356 h 2857280"/>
                <a:gd name="connsiteX25" fmla="*/ 576813 w 4939967"/>
                <a:gd name="connsiteY25" fmla="*/ 281500 h 2857280"/>
                <a:gd name="connsiteX26" fmla="*/ 754836 w 4939967"/>
                <a:gd name="connsiteY26" fmla="*/ 169123 h 2857280"/>
                <a:gd name="connsiteX27" fmla="*/ 947325 w 4939967"/>
                <a:gd name="connsiteY27" fmla="*/ 83449 h 2857280"/>
                <a:gd name="connsiteX28" fmla="*/ 1149827 w 4939967"/>
                <a:gd name="connsiteY28" fmla="*/ 27816 h 2857280"/>
                <a:gd name="connsiteX29" fmla="*/ 1357892 w 4939967"/>
                <a:gd name="connsiteY29" fmla="*/ 2225 h 2857280"/>
                <a:gd name="connsiteX30" fmla="*/ 1462481 w 4939967"/>
                <a:gd name="connsiteY30" fmla="*/ 1113 h 2857280"/>
                <a:gd name="connsiteX31" fmla="*/ 1489184 w 4939967"/>
                <a:gd name="connsiteY31" fmla="*/ 2225 h 2857280"/>
                <a:gd name="connsiteX32" fmla="*/ 1502536 w 4939967"/>
                <a:gd name="connsiteY32" fmla="*/ 2225 h 2857280"/>
                <a:gd name="connsiteX33" fmla="*/ 1515888 w 4939967"/>
                <a:gd name="connsiteY33" fmla="*/ 3338 h 2857280"/>
                <a:gd name="connsiteX34" fmla="*/ 1568182 w 4939967"/>
                <a:gd name="connsiteY34" fmla="*/ 7789 h 2857280"/>
                <a:gd name="connsiteX35" fmla="*/ 1775135 w 4939967"/>
                <a:gd name="connsiteY35" fmla="*/ 43393 h 2857280"/>
                <a:gd name="connsiteX36" fmla="*/ 1975411 w 4939967"/>
                <a:gd name="connsiteY36" fmla="*/ 109040 h 2857280"/>
                <a:gd name="connsiteX37" fmla="*/ 2163449 w 4939967"/>
                <a:gd name="connsiteY37" fmla="*/ 203615 h 2857280"/>
                <a:gd name="connsiteX38" fmla="*/ 2334797 w 4939967"/>
                <a:gd name="connsiteY38" fmla="*/ 324893 h 2857280"/>
                <a:gd name="connsiteX39" fmla="*/ 2487230 w 4939967"/>
                <a:gd name="connsiteY39" fmla="*/ 469538 h 2857280"/>
                <a:gd name="connsiteX40" fmla="*/ 2616297 w 4939967"/>
                <a:gd name="connsiteY40" fmla="*/ 635322 h 2857280"/>
                <a:gd name="connsiteX41" fmla="*/ 2719773 w 4939967"/>
                <a:gd name="connsiteY41" fmla="*/ 817796 h 2857280"/>
                <a:gd name="connsiteX42" fmla="*/ 2795433 w 4939967"/>
                <a:gd name="connsiteY42" fmla="*/ 1014735 h 2857280"/>
                <a:gd name="connsiteX43" fmla="*/ 2809898 w 4939967"/>
                <a:gd name="connsiteY43" fmla="*/ 1065917 h 2857280"/>
                <a:gd name="connsiteX44" fmla="*/ 2822137 w 4939967"/>
                <a:gd name="connsiteY44" fmla="*/ 1117099 h 2857280"/>
                <a:gd name="connsiteX45" fmla="*/ 2827700 w 4939967"/>
                <a:gd name="connsiteY45" fmla="*/ 1142690 h 2857280"/>
                <a:gd name="connsiteX46" fmla="*/ 2832151 w 4939967"/>
                <a:gd name="connsiteY46" fmla="*/ 1168281 h 2857280"/>
                <a:gd name="connsiteX47" fmla="*/ 2841052 w 4939967"/>
                <a:gd name="connsiteY47" fmla="*/ 1220575 h 2857280"/>
                <a:gd name="connsiteX48" fmla="*/ 2856629 w 4939967"/>
                <a:gd name="connsiteY48" fmla="*/ 1429753 h 2857280"/>
                <a:gd name="connsiteX49" fmla="*/ 2863305 w 4939967"/>
                <a:gd name="connsiteY49" fmla="*/ 1526553 h 2857280"/>
                <a:gd name="connsiteX50" fmla="*/ 2867756 w 4939967"/>
                <a:gd name="connsiteY50" fmla="*/ 1549919 h 2857280"/>
                <a:gd name="connsiteX51" fmla="*/ 2869981 w 4939967"/>
                <a:gd name="connsiteY51" fmla="*/ 1562158 h 2857280"/>
                <a:gd name="connsiteX52" fmla="*/ 2873319 w 4939967"/>
                <a:gd name="connsiteY52" fmla="*/ 1574397 h 2857280"/>
                <a:gd name="connsiteX53" fmla="*/ 2878882 w 4939967"/>
                <a:gd name="connsiteY53" fmla="*/ 1597763 h 2857280"/>
                <a:gd name="connsiteX54" fmla="*/ 2885558 w 4939967"/>
                <a:gd name="connsiteY54" fmla="*/ 1621129 h 2857280"/>
                <a:gd name="connsiteX55" fmla="*/ 2920050 w 4939967"/>
                <a:gd name="connsiteY55" fmla="*/ 1711253 h 2857280"/>
                <a:gd name="connsiteX56" fmla="*/ 2967894 w 4939967"/>
                <a:gd name="connsiteY56" fmla="*/ 1794702 h 2857280"/>
                <a:gd name="connsiteX57" fmla="*/ 3027977 w 4939967"/>
                <a:gd name="connsiteY57" fmla="*/ 1871474 h 2857280"/>
                <a:gd name="connsiteX58" fmla="*/ 3098074 w 4939967"/>
                <a:gd name="connsiteY58" fmla="*/ 1938233 h 2857280"/>
                <a:gd name="connsiteX59" fmla="*/ 3177072 w 4939967"/>
                <a:gd name="connsiteY59" fmla="*/ 1993866 h 2857280"/>
                <a:gd name="connsiteX60" fmla="*/ 3262746 w 4939967"/>
                <a:gd name="connsiteY60" fmla="*/ 2037259 h 2857280"/>
                <a:gd name="connsiteX61" fmla="*/ 3353983 w 4939967"/>
                <a:gd name="connsiteY61" fmla="*/ 2067301 h 2857280"/>
                <a:gd name="connsiteX62" fmla="*/ 3448558 w 4939967"/>
                <a:gd name="connsiteY62" fmla="*/ 2083990 h 2857280"/>
                <a:gd name="connsiteX63" fmla="*/ 3545358 w 4939967"/>
                <a:gd name="connsiteY63" fmla="*/ 2086216 h 2857280"/>
                <a:gd name="connsiteX64" fmla="*/ 3641046 w 4939967"/>
                <a:gd name="connsiteY64" fmla="*/ 2073976 h 2857280"/>
                <a:gd name="connsiteX65" fmla="*/ 3733396 w 4939967"/>
                <a:gd name="connsiteY65" fmla="*/ 2048386 h 2857280"/>
                <a:gd name="connsiteX66" fmla="*/ 3821295 w 4939967"/>
                <a:gd name="connsiteY66" fmla="*/ 2009443 h 2857280"/>
                <a:gd name="connsiteX67" fmla="*/ 3902518 w 4939967"/>
                <a:gd name="connsiteY67" fmla="*/ 1958261 h 2857280"/>
                <a:gd name="connsiteX68" fmla="*/ 3975953 w 4939967"/>
                <a:gd name="connsiteY68" fmla="*/ 1894840 h 2857280"/>
                <a:gd name="connsiteX69" fmla="*/ 4039374 w 4939967"/>
                <a:gd name="connsiteY69" fmla="*/ 1821405 h 2857280"/>
                <a:gd name="connsiteX70" fmla="*/ 4090556 w 4939967"/>
                <a:gd name="connsiteY70" fmla="*/ 1740182 h 2857280"/>
                <a:gd name="connsiteX71" fmla="*/ 4129499 w 4939967"/>
                <a:gd name="connsiteY71" fmla="*/ 1652283 h 2857280"/>
                <a:gd name="connsiteX72" fmla="*/ 4155089 w 4939967"/>
                <a:gd name="connsiteY72" fmla="*/ 1559933 h 2857280"/>
                <a:gd name="connsiteX73" fmla="*/ 4167329 w 4939967"/>
                <a:gd name="connsiteY73" fmla="*/ 1464245 h 2857280"/>
                <a:gd name="connsiteX74" fmla="*/ 4165103 w 4939967"/>
                <a:gd name="connsiteY74" fmla="*/ 1367445 h 2857280"/>
                <a:gd name="connsiteX75" fmla="*/ 4148413 w 4939967"/>
                <a:gd name="connsiteY75" fmla="*/ 1272870 h 2857280"/>
                <a:gd name="connsiteX76" fmla="*/ 4118372 w 4939967"/>
                <a:gd name="connsiteY76" fmla="*/ 1181632 h 2857280"/>
                <a:gd name="connsiteX77" fmla="*/ 4074979 w 4939967"/>
                <a:gd name="connsiteY77" fmla="*/ 1095959 h 2857280"/>
                <a:gd name="connsiteX78" fmla="*/ 4019346 w 4939967"/>
                <a:gd name="connsiteY78" fmla="*/ 1016961 h 2857280"/>
                <a:gd name="connsiteX79" fmla="*/ 3952588 w 4939967"/>
                <a:gd name="connsiteY79" fmla="*/ 946864 h 2857280"/>
                <a:gd name="connsiteX80" fmla="*/ 3875815 w 4939967"/>
                <a:gd name="connsiteY80" fmla="*/ 886781 h 2857280"/>
                <a:gd name="connsiteX81" fmla="*/ 3792366 w 4939967"/>
                <a:gd name="connsiteY81" fmla="*/ 838937 h 2857280"/>
                <a:gd name="connsiteX82" fmla="*/ 3702242 w 4939967"/>
                <a:gd name="connsiteY82" fmla="*/ 804445 h 2857280"/>
                <a:gd name="connsiteX83" fmla="*/ 3678876 w 4939967"/>
                <a:gd name="connsiteY83" fmla="*/ 797769 h 2857280"/>
                <a:gd name="connsiteX84" fmla="*/ 3655510 w 4939967"/>
                <a:gd name="connsiteY84" fmla="*/ 792206 h 2857280"/>
                <a:gd name="connsiteX85" fmla="*/ 3643271 w 4939967"/>
                <a:gd name="connsiteY85" fmla="*/ 788868 h 2857280"/>
                <a:gd name="connsiteX86" fmla="*/ 3631032 w 4939967"/>
                <a:gd name="connsiteY86" fmla="*/ 786642 h 2857280"/>
                <a:gd name="connsiteX87" fmla="*/ 3607667 w 4939967"/>
                <a:gd name="connsiteY87" fmla="*/ 782192 h 2857280"/>
                <a:gd name="connsiteX88" fmla="*/ 3510866 w 4939967"/>
                <a:gd name="connsiteY88" fmla="*/ 775516 h 2857280"/>
                <a:gd name="connsiteX89" fmla="*/ 3510866 w 4939967"/>
                <a:gd name="connsiteY89" fmla="*/ 0 h 2857280"/>
                <a:gd name="connsiteX90" fmla="*/ 3720044 w 4939967"/>
                <a:gd name="connsiteY90" fmla="*/ 15577 h 2857280"/>
                <a:gd name="connsiteX91" fmla="*/ 3772338 w 4939967"/>
                <a:gd name="connsiteY91" fmla="*/ 24478 h 2857280"/>
                <a:gd name="connsiteX92" fmla="*/ 3797929 w 4939967"/>
                <a:gd name="connsiteY92" fmla="*/ 28929 h 2857280"/>
                <a:gd name="connsiteX93" fmla="*/ 3823520 w 4939967"/>
                <a:gd name="connsiteY93" fmla="*/ 34492 h 2857280"/>
                <a:gd name="connsiteX94" fmla="*/ 3874702 w 4939967"/>
                <a:gd name="connsiteY94" fmla="*/ 46731 h 2857280"/>
                <a:gd name="connsiteX95" fmla="*/ 3925884 w 4939967"/>
                <a:gd name="connsiteY95" fmla="*/ 61196 h 2857280"/>
                <a:gd name="connsiteX96" fmla="*/ 4122823 w 4939967"/>
                <a:gd name="connsiteY96" fmla="*/ 136856 h 2857280"/>
                <a:gd name="connsiteX97" fmla="*/ 4305297 w 4939967"/>
                <a:gd name="connsiteY97" fmla="*/ 240332 h 2857280"/>
                <a:gd name="connsiteX98" fmla="*/ 4471081 w 4939967"/>
                <a:gd name="connsiteY98" fmla="*/ 369399 h 2857280"/>
                <a:gd name="connsiteX99" fmla="*/ 4615726 w 4939967"/>
                <a:gd name="connsiteY99" fmla="*/ 521832 h 2857280"/>
                <a:gd name="connsiteX100" fmla="*/ 4737005 w 4939967"/>
                <a:gd name="connsiteY100" fmla="*/ 693180 h 2857280"/>
                <a:gd name="connsiteX101" fmla="*/ 4831580 w 4939967"/>
                <a:gd name="connsiteY101" fmla="*/ 881217 h 2857280"/>
                <a:gd name="connsiteX102" fmla="*/ 4897226 w 4939967"/>
                <a:gd name="connsiteY102" fmla="*/ 1081494 h 2857280"/>
                <a:gd name="connsiteX103" fmla="*/ 4932830 w 4939967"/>
                <a:gd name="connsiteY103" fmla="*/ 1288447 h 2857280"/>
                <a:gd name="connsiteX104" fmla="*/ 4937281 w 4939967"/>
                <a:gd name="connsiteY104" fmla="*/ 1340741 h 2857280"/>
                <a:gd name="connsiteX105" fmla="*/ 4938394 w 4939967"/>
                <a:gd name="connsiteY105" fmla="*/ 1354093 h 2857280"/>
                <a:gd name="connsiteX106" fmla="*/ 4938394 w 4939967"/>
                <a:gd name="connsiteY106" fmla="*/ 1367445 h 2857280"/>
                <a:gd name="connsiteX107" fmla="*/ 4939506 w 4939967"/>
                <a:gd name="connsiteY107" fmla="*/ 1394148 h 2857280"/>
                <a:gd name="connsiteX108" fmla="*/ 4938394 w 4939967"/>
                <a:gd name="connsiteY108" fmla="*/ 1498737 h 2857280"/>
                <a:gd name="connsiteX109" fmla="*/ 4912803 w 4939967"/>
                <a:gd name="connsiteY109" fmla="*/ 1706802 h 2857280"/>
                <a:gd name="connsiteX110" fmla="*/ 4857171 w 4939967"/>
                <a:gd name="connsiteY110" fmla="*/ 1909305 h 2857280"/>
                <a:gd name="connsiteX111" fmla="*/ 4771496 w 4939967"/>
                <a:gd name="connsiteY111" fmla="*/ 2101793 h 2857280"/>
                <a:gd name="connsiteX112" fmla="*/ 4659119 w 4939967"/>
                <a:gd name="connsiteY112" fmla="*/ 2279816 h 2857280"/>
                <a:gd name="connsiteX113" fmla="*/ 4522263 w 4939967"/>
                <a:gd name="connsiteY113" fmla="*/ 2438925 h 2857280"/>
                <a:gd name="connsiteX114" fmla="*/ 4363155 w 4939967"/>
                <a:gd name="connsiteY114" fmla="*/ 2575781 h 2857280"/>
                <a:gd name="connsiteX115" fmla="*/ 4185131 w 4939967"/>
                <a:gd name="connsiteY115" fmla="*/ 2688158 h 2857280"/>
                <a:gd name="connsiteX116" fmla="*/ 3992643 w 4939967"/>
                <a:gd name="connsiteY116" fmla="*/ 2773832 h 2857280"/>
                <a:gd name="connsiteX117" fmla="*/ 3790141 w 4939967"/>
                <a:gd name="connsiteY117" fmla="*/ 2829465 h 2857280"/>
                <a:gd name="connsiteX118" fmla="*/ 3582075 w 4939967"/>
                <a:gd name="connsiteY118" fmla="*/ 2855056 h 2857280"/>
                <a:gd name="connsiteX119" fmla="*/ 3477487 w 4939967"/>
                <a:gd name="connsiteY119" fmla="*/ 2856168 h 2857280"/>
                <a:gd name="connsiteX120" fmla="*/ 3450783 w 4939967"/>
                <a:gd name="connsiteY120" fmla="*/ 2855056 h 2857280"/>
                <a:gd name="connsiteX121" fmla="*/ 3437431 w 4939967"/>
                <a:gd name="connsiteY121" fmla="*/ 2855056 h 2857280"/>
                <a:gd name="connsiteX122" fmla="*/ 3424080 w 4939967"/>
                <a:gd name="connsiteY122" fmla="*/ 2853943 h 2857280"/>
                <a:gd name="connsiteX123" fmla="*/ 3371785 w 4939967"/>
                <a:gd name="connsiteY123" fmla="*/ 2849492 h 2857280"/>
                <a:gd name="connsiteX124" fmla="*/ 3164832 w 4939967"/>
                <a:gd name="connsiteY124" fmla="*/ 2813887 h 2857280"/>
                <a:gd name="connsiteX125" fmla="*/ 2964556 w 4939967"/>
                <a:gd name="connsiteY125" fmla="*/ 2748241 h 2857280"/>
                <a:gd name="connsiteX126" fmla="*/ 2776518 w 4939967"/>
                <a:gd name="connsiteY126" fmla="*/ 2653666 h 2857280"/>
                <a:gd name="connsiteX127" fmla="*/ 2605170 w 4939967"/>
                <a:gd name="connsiteY127" fmla="*/ 2532388 h 2857280"/>
                <a:gd name="connsiteX128" fmla="*/ 2452738 w 4939967"/>
                <a:gd name="connsiteY128" fmla="*/ 2387743 h 2857280"/>
                <a:gd name="connsiteX129" fmla="*/ 2323670 w 4939967"/>
                <a:gd name="connsiteY129" fmla="*/ 2221959 h 2857280"/>
                <a:gd name="connsiteX130" fmla="*/ 2220194 w 4939967"/>
                <a:gd name="connsiteY130" fmla="*/ 2039484 h 2857280"/>
                <a:gd name="connsiteX131" fmla="*/ 2144534 w 4939967"/>
                <a:gd name="connsiteY131" fmla="*/ 1842546 h 2857280"/>
                <a:gd name="connsiteX132" fmla="*/ 2130070 w 4939967"/>
                <a:gd name="connsiteY132" fmla="*/ 1791364 h 2857280"/>
                <a:gd name="connsiteX133" fmla="*/ 2117831 w 4939967"/>
                <a:gd name="connsiteY133" fmla="*/ 1740182 h 2857280"/>
                <a:gd name="connsiteX134" fmla="*/ 2112267 w 4939967"/>
                <a:gd name="connsiteY134" fmla="*/ 1714591 h 2857280"/>
                <a:gd name="connsiteX135" fmla="*/ 2107817 w 4939967"/>
                <a:gd name="connsiteY135" fmla="*/ 1689000 h 2857280"/>
                <a:gd name="connsiteX136" fmla="*/ 2098916 w 4939967"/>
                <a:gd name="connsiteY136" fmla="*/ 1636706 h 2857280"/>
                <a:gd name="connsiteX137" fmla="*/ 2083338 w 4939967"/>
                <a:gd name="connsiteY137" fmla="*/ 1427528 h 2857280"/>
                <a:gd name="connsiteX138" fmla="*/ 2076663 w 4939967"/>
                <a:gd name="connsiteY138" fmla="*/ 1330727 h 2857280"/>
                <a:gd name="connsiteX139" fmla="*/ 2072212 w 4939967"/>
                <a:gd name="connsiteY139" fmla="*/ 1307362 h 2857280"/>
                <a:gd name="connsiteX140" fmla="*/ 2069987 w 4939967"/>
                <a:gd name="connsiteY140" fmla="*/ 1295123 h 2857280"/>
                <a:gd name="connsiteX141" fmla="*/ 2066649 w 4939967"/>
                <a:gd name="connsiteY141" fmla="*/ 1282884 h 2857280"/>
                <a:gd name="connsiteX142" fmla="*/ 2061085 w 4939967"/>
                <a:gd name="connsiteY142" fmla="*/ 1259518 h 2857280"/>
                <a:gd name="connsiteX143" fmla="*/ 2054410 w 4939967"/>
                <a:gd name="connsiteY143" fmla="*/ 1236152 h 2857280"/>
                <a:gd name="connsiteX144" fmla="*/ 2019917 w 4939967"/>
                <a:gd name="connsiteY144" fmla="*/ 1146028 h 2857280"/>
                <a:gd name="connsiteX145" fmla="*/ 1972074 w 4939967"/>
                <a:gd name="connsiteY145" fmla="*/ 1062579 h 2857280"/>
                <a:gd name="connsiteX146" fmla="*/ 1911991 w 4939967"/>
                <a:gd name="connsiteY146" fmla="*/ 985806 h 2857280"/>
                <a:gd name="connsiteX147" fmla="*/ 1841894 w 4939967"/>
                <a:gd name="connsiteY147" fmla="*/ 919047 h 2857280"/>
                <a:gd name="connsiteX148" fmla="*/ 1762896 w 4939967"/>
                <a:gd name="connsiteY148" fmla="*/ 863415 h 2857280"/>
                <a:gd name="connsiteX149" fmla="*/ 1677222 w 4939967"/>
                <a:gd name="connsiteY149" fmla="*/ 820022 h 2857280"/>
                <a:gd name="connsiteX150" fmla="*/ 1585985 w 4939967"/>
                <a:gd name="connsiteY150" fmla="*/ 789980 h 2857280"/>
                <a:gd name="connsiteX151" fmla="*/ 1491410 w 4939967"/>
                <a:gd name="connsiteY151" fmla="*/ 773291 h 2857280"/>
                <a:gd name="connsiteX152" fmla="*/ 1394609 w 4939967"/>
                <a:gd name="connsiteY152" fmla="*/ 771065 h 2857280"/>
                <a:gd name="connsiteX153" fmla="*/ 1298921 w 4939967"/>
                <a:gd name="connsiteY153" fmla="*/ 783304 h 2857280"/>
                <a:gd name="connsiteX154" fmla="*/ 1206572 w 4939967"/>
                <a:gd name="connsiteY154" fmla="*/ 808895 h 2857280"/>
                <a:gd name="connsiteX155" fmla="*/ 1118672 w 4939967"/>
                <a:gd name="connsiteY155" fmla="*/ 847838 h 2857280"/>
                <a:gd name="connsiteX156" fmla="*/ 1037449 w 4939967"/>
                <a:gd name="connsiteY156" fmla="*/ 899020 h 2857280"/>
                <a:gd name="connsiteX157" fmla="*/ 964014 w 4939967"/>
                <a:gd name="connsiteY157" fmla="*/ 962441 h 2857280"/>
                <a:gd name="connsiteX158" fmla="*/ 900593 w 4939967"/>
                <a:gd name="connsiteY158" fmla="*/ 1035876 h 2857280"/>
                <a:gd name="connsiteX159" fmla="*/ 849412 w 4939967"/>
                <a:gd name="connsiteY159" fmla="*/ 1117099 h 2857280"/>
                <a:gd name="connsiteX160" fmla="*/ 810469 w 4939967"/>
                <a:gd name="connsiteY160" fmla="*/ 1204998 h 2857280"/>
                <a:gd name="connsiteX161" fmla="*/ 784878 w 4939967"/>
                <a:gd name="connsiteY161" fmla="*/ 1297348 h 2857280"/>
                <a:gd name="connsiteX162" fmla="*/ 772639 w 4939967"/>
                <a:gd name="connsiteY162" fmla="*/ 1393036 h 2857280"/>
                <a:gd name="connsiteX163" fmla="*/ 774864 w 4939967"/>
                <a:gd name="connsiteY163" fmla="*/ 1489836 h 2857280"/>
                <a:gd name="connsiteX164" fmla="*/ 791554 w 4939967"/>
                <a:gd name="connsiteY164" fmla="*/ 1584411 h 2857280"/>
                <a:gd name="connsiteX165" fmla="*/ 821595 w 4939967"/>
                <a:gd name="connsiteY165" fmla="*/ 1675648 h 2857280"/>
                <a:gd name="connsiteX166" fmla="*/ 864989 w 4939967"/>
                <a:gd name="connsiteY166" fmla="*/ 1761322 h 2857280"/>
                <a:gd name="connsiteX167" fmla="*/ 920621 w 4939967"/>
                <a:gd name="connsiteY167" fmla="*/ 1840320 h 2857280"/>
                <a:gd name="connsiteX168" fmla="*/ 987380 w 4939967"/>
                <a:gd name="connsiteY168" fmla="*/ 1910417 h 2857280"/>
                <a:gd name="connsiteX169" fmla="*/ 1064153 w 4939967"/>
                <a:gd name="connsiteY169" fmla="*/ 1970500 h 2857280"/>
                <a:gd name="connsiteX170" fmla="*/ 1147601 w 4939967"/>
                <a:gd name="connsiteY170" fmla="*/ 2018344 h 2857280"/>
                <a:gd name="connsiteX171" fmla="*/ 1237726 w 4939967"/>
                <a:gd name="connsiteY171" fmla="*/ 2052836 h 2857280"/>
                <a:gd name="connsiteX172" fmla="*/ 1261091 w 4939967"/>
                <a:gd name="connsiteY172" fmla="*/ 2059512 h 2857280"/>
                <a:gd name="connsiteX173" fmla="*/ 1284457 w 4939967"/>
                <a:gd name="connsiteY173" fmla="*/ 2065075 h 2857280"/>
                <a:gd name="connsiteX174" fmla="*/ 1296696 w 4939967"/>
                <a:gd name="connsiteY174" fmla="*/ 2068413 h 2857280"/>
                <a:gd name="connsiteX175" fmla="*/ 1308935 w 4939967"/>
                <a:gd name="connsiteY175" fmla="*/ 2070639 h 2857280"/>
                <a:gd name="connsiteX176" fmla="*/ 1332301 w 4939967"/>
                <a:gd name="connsiteY176" fmla="*/ 2075089 h 2857280"/>
                <a:gd name="connsiteX177" fmla="*/ 1429101 w 4939967"/>
                <a:gd name="connsiteY177" fmla="*/ 2081765 h 2857280"/>
                <a:gd name="connsiteX178" fmla="*/ 1429101 w 4939967"/>
                <a:gd name="connsiteY178" fmla="*/ 2857281 h 285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4939967" h="2857280">
                  <a:moveTo>
                    <a:pt x="1429101" y="2857281"/>
                  </a:moveTo>
                  <a:cubicBezTo>
                    <a:pt x="1359004" y="2856168"/>
                    <a:pt x="1288908" y="2851717"/>
                    <a:pt x="1219923" y="2841704"/>
                  </a:cubicBezTo>
                  <a:cubicBezTo>
                    <a:pt x="1202121" y="2839478"/>
                    <a:pt x="1185431" y="2836140"/>
                    <a:pt x="1167629" y="2832803"/>
                  </a:cubicBezTo>
                  <a:lnTo>
                    <a:pt x="1142038" y="2828352"/>
                  </a:lnTo>
                  <a:lnTo>
                    <a:pt x="1116447" y="2822789"/>
                  </a:lnTo>
                  <a:cubicBezTo>
                    <a:pt x="1099757" y="2818338"/>
                    <a:pt x="1081955" y="2815000"/>
                    <a:pt x="1065265" y="2810550"/>
                  </a:cubicBezTo>
                  <a:lnTo>
                    <a:pt x="1014083" y="2796085"/>
                  </a:lnTo>
                  <a:cubicBezTo>
                    <a:pt x="947325" y="2774945"/>
                    <a:pt x="880566" y="2750467"/>
                    <a:pt x="817145" y="2720425"/>
                  </a:cubicBezTo>
                  <a:cubicBezTo>
                    <a:pt x="753724" y="2690384"/>
                    <a:pt x="692528" y="2655891"/>
                    <a:pt x="634670" y="2616949"/>
                  </a:cubicBezTo>
                  <a:cubicBezTo>
                    <a:pt x="576813" y="2578006"/>
                    <a:pt x="521180" y="2534613"/>
                    <a:pt x="468886" y="2487882"/>
                  </a:cubicBezTo>
                  <a:cubicBezTo>
                    <a:pt x="417704" y="2440038"/>
                    <a:pt x="368747" y="2389969"/>
                    <a:pt x="324242" y="2335449"/>
                  </a:cubicBezTo>
                  <a:cubicBezTo>
                    <a:pt x="279736" y="2280929"/>
                    <a:pt x="239680" y="2224184"/>
                    <a:pt x="202963" y="2164101"/>
                  </a:cubicBezTo>
                  <a:cubicBezTo>
                    <a:pt x="166245" y="2104018"/>
                    <a:pt x="135091" y="2040597"/>
                    <a:pt x="108388" y="1976063"/>
                  </a:cubicBezTo>
                  <a:cubicBezTo>
                    <a:pt x="81684" y="1911530"/>
                    <a:pt x="59431" y="1843658"/>
                    <a:pt x="42742" y="1775787"/>
                  </a:cubicBezTo>
                  <a:cubicBezTo>
                    <a:pt x="26052" y="1707915"/>
                    <a:pt x="13813" y="1637818"/>
                    <a:pt x="7137" y="1568834"/>
                  </a:cubicBezTo>
                  <a:lnTo>
                    <a:pt x="2686" y="1516540"/>
                  </a:lnTo>
                  <a:lnTo>
                    <a:pt x="1574" y="1503188"/>
                  </a:lnTo>
                  <a:lnTo>
                    <a:pt x="1574" y="1489836"/>
                  </a:lnTo>
                  <a:lnTo>
                    <a:pt x="461" y="1463133"/>
                  </a:lnTo>
                  <a:cubicBezTo>
                    <a:pt x="-652" y="1428640"/>
                    <a:pt x="461" y="1393036"/>
                    <a:pt x="1574" y="1358544"/>
                  </a:cubicBezTo>
                  <a:cubicBezTo>
                    <a:pt x="6024" y="1288447"/>
                    <a:pt x="13813" y="1218350"/>
                    <a:pt x="27164" y="1150478"/>
                  </a:cubicBezTo>
                  <a:cubicBezTo>
                    <a:pt x="41629" y="1081494"/>
                    <a:pt x="59431" y="1013623"/>
                    <a:pt x="82797" y="947976"/>
                  </a:cubicBezTo>
                  <a:cubicBezTo>
                    <a:pt x="107275" y="882330"/>
                    <a:pt x="135091" y="817796"/>
                    <a:pt x="168471" y="755488"/>
                  </a:cubicBezTo>
                  <a:cubicBezTo>
                    <a:pt x="201850" y="694293"/>
                    <a:pt x="239680" y="634210"/>
                    <a:pt x="280848" y="577464"/>
                  </a:cubicBezTo>
                  <a:cubicBezTo>
                    <a:pt x="323129" y="521832"/>
                    <a:pt x="368747" y="468425"/>
                    <a:pt x="417704" y="418356"/>
                  </a:cubicBezTo>
                  <a:cubicBezTo>
                    <a:pt x="467773" y="369399"/>
                    <a:pt x="520068" y="323781"/>
                    <a:pt x="576813" y="281500"/>
                  </a:cubicBezTo>
                  <a:cubicBezTo>
                    <a:pt x="633558" y="240332"/>
                    <a:pt x="692528" y="202502"/>
                    <a:pt x="754836" y="169123"/>
                  </a:cubicBezTo>
                  <a:cubicBezTo>
                    <a:pt x="817145" y="135743"/>
                    <a:pt x="881678" y="107927"/>
                    <a:pt x="947325" y="83449"/>
                  </a:cubicBezTo>
                  <a:cubicBezTo>
                    <a:pt x="1012971" y="60083"/>
                    <a:pt x="1081955" y="41168"/>
                    <a:pt x="1149827" y="27816"/>
                  </a:cubicBezTo>
                  <a:cubicBezTo>
                    <a:pt x="1218811" y="14464"/>
                    <a:pt x="1288908" y="6676"/>
                    <a:pt x="1357892" y="2225"/>
                  </a:cubicBezTo>
                  <a:cubicBezTo>
                    <a:pt x="1392384" y="1113"/>
                    <a:pt x="1427989" y="0"/>
                    <a:pt x="1462481" y="1113"/>
                  </a:cubicBezTo>
                  <a:lnTo>
                    <a:pt x="1489184" y="2225"/>
                  </a:lnTo>
                  <a:lnTo>
                    <a:pt x="1502536" y="2225"/>
                  </a:lnTo>
                  <a:lnTo>
                    <a:pt x="1515888" y="3338"/>
                  </a:lnTo>
                  <a:lnTo>
                    <a:pt x="1568182" y="7789"/>
                  </a:lnTo>
                  <a:cubicBezTo>
                    <a:pt x="1638279" y="15577"/>
                    <a:pt x="1707263" y="26704"/>
                    <a:pt x="1775135" y="43393"/>
                  </a:cubicBezTo>
                  <a:cubicBezTo>
                    <a:pt x="1843006" y="61196"/>
                    <a:pt x="1909765" y="82336"/>
                    <a:pt x="1975411" y="109040"/>
                  </a:cubicBezTo>
                  <a:cubicBezTo>
                    <a:pt x="2039945" y="136856"/>
                    <a:pt x="2103366" y="168010"/>
                    <a:pt x="2163449" y="203615"/>
                  </a:cubicBezTo>
                  <a:cubicBezTo>
                    <a:pt x="2223532" y="240332"/>
                    <a:pt x="2281390" y="280387"/>
                    <a:pt x="2334797" y="324893"/>
                  </a:cubicBezTo>
                  <a:cubicBezTo>
                    <a:pt x="2388204" y="369399"/>
                    <a:pt x="2439386" y="418356"/>
                    <a:pt x="2487230" y="469538"/>
                  </a:cubicBezTo>
                  <a:cubicBezTo>
                    <a:pt x="2533961" y="521832"/>
                    <a:pt x="2577354" y="577464"/>
                    <a:pt x="2616297" y="635322"/>
                  </a:cubicBezTo>
                  <a:cubicBezTo>
                    <a:pt x="2655240" y="693180"/>
                    <a:pt x="2689732" y="755488"/>
                    <a:pt x="2719773" y="817796"/>
                  </a:cubicBezTo>
                  <a:cubicBezTo>
                    <a:pt x="2749815" y="881217"/>
                    <a:pt x="2774293" y="946864"/>
                    <a:pt x="2795433" y="1014735"/>
                  </a:cubicBezTo>
                  <a:lnTo>
                    <a:pt x="2809898" y="1065917"/>
                  </a:lnTo>
                  <a:cubicBezTo>
                    <a:pt x="2814348" y="1082607"/>
                    <a:pt x="2817686" y="1100409"/>
                    <a:pt x="2822137" y="1117099"/>
                  </a:cubicBezTo>
                  <a:lnTo>
                    <a:pt x="2827700" y="1142690"/>
                  </a:lnTo>
                  <a:lnTo>
                    <a:pt x="2832151" y="1168281"/>
                  </a:lnTo>
                  <a:cubicBezTo>
                    <a:pt x="2835489" y="1186083"/>
                    <a:pt x="2838827" y="1202773"/>
                    <a:pt x="2841052" y="1220575"/>
                  </a:cubicBezTo>
                  <a:cubicBezTo>
                    <a:pt x="2851066" y="1289559"/>
                    <a:pt x="2855516" y="1359656"/>
                    <a:pt x="2856629" y="1429753"/>
                  </a:cubicBezTo>
                  <a:cubicBezTo>
                    <a:pt x="2857741" y="1462020"/>
                    <a:pt x="2858854" y="1494287"/>
                    <a:pt x="2863305" y="1526553"/>
                  </a:cubicBezTo>
                  <a:cubicBezTo>
                    <a:pt x="2864417" y="1534342"/>
                    <a:pt x="2866643" y="1542131"/>
                    <a:pt x="2867756" y="1549919"/>
                  </a:cubicBezTo>
                  <a:lnTo>
                    <a:pt x="2869981" y="1562158"/>
                  </a:lnTo>
                  <a:lnTo>
                    <a:pt x="2873319" y="1574397"/>
                  </a:lnTo>
                  <a:cubicBezTo>
                    <a:pt x="2875544" y="1582186"/>
                    <a:pt x="2876657" y="1589974"/>
                    <a:pt x="2878882" y="1597763"/>
                  </a:cubicBezTo>
                  <a:cubicBezTo>
                    <a:pt x="2881107" y="1605552"/>
                    <a:pt x="2883333" y="1613340"/>
                    <a:pt x="2885558" y="1621129"/>
                  </a:cubicBezTo>
                  <a:cubicBezTo>
                    <a:pt x="2895572" y="1651170"/>
                    <a:pt x="2906698" y="1682324"/>
                    <a:pt x="2920050" y="1711253"/>
                  </a:cubicBezTo>
                  <a:cubicBezTo>
                    <a:pt x="2934514" y="1740182"/>
                    <a:pt x="2950091" y="1767998"/>
                    <a:pt x="2967894" y="1794702"/>
                  </a:cubicBezTo>
                  <a:cubicBezTo>
                    <a:pt x="2985696" y="1821405"/>
                    <a:pt x="3005724" y="1846996"/>
                    <a:pt x="3027977" y="1871474"/>
                  </a:cubicBezTo>
                  <a:cubicBezTo>
                    <a:pt x="3050230" y="1894840"/>
                    <a:pt x="3073595" y="1917093"/>
                    <a:pt x="3098074" y="1938233"/>
                  </a:cubicBezTo>
                  <a:cubicBezTo>
                    <a:pt x="3123665" y="1958261"/>
                    <a:pt x="3149255" y="1977176"/>
                    <a:pt x="3177072" y="1993866"/>
                  </a:cubicBezTo>
                  <a:cubicBezTo>
                    <a:pt x="3204888" y="2010555"/>
                    <a:pt x="3233817" y="2025020"/>
                    <a:pt x="3262746" y="2037259"/>
                  </a:cubicBezTo>
                  <a:cubicBezTo>
                    <a:pt x="3292787" y="2049498"/>
                    <a:pt x="3322829" y="2059512"/>
                    <a:pt x="3353983" y="2067301"/>
                  </a:cubicBezTo>
                  <a:cubicBezTo>
                    <a:pt x="3385137" y="2075089"/>
                    <a:pt x="3417404" y="2079540"/>
                    <a:pt x="3448558" y="2083990"/>
                  </a:cubicBezTo>
                  <a:cubicBezTo>
                    <a:pt x="3480824" y="2087328"/>
                    <a:pt x="3513091" y="2087328"/>
                    <a:pt x="3545358" y="2086216"/>
                  </a:cubicBezTo>
                  <a:cubicBezTo>
                    <a:pt x="3577625" y="2083990"/>
                    <a:pt x="3609892" y="2080652"/>
                    <a:pt x="3641046" y="2073976"/>
                  </a:cubicBezTo>
                  <a:cubicBezTo>
                    <a:pt x="3672200" y="2067301"/>
                    <a:pt x="3703354" y="2059512"/>
                    <a:pt x="3733396" y="2048386"/>
                  </a:cubicBezTo>
                  <a:cubicBezTo>
                    <a:pt x="3763437" y="2037259"/>
                    <a:pt x="3793479" y="2025020"/>
                    <a:pt x="3821295" y="2009443"/>
                  </a:cubicBezTo>
                  <a:cubicBezTo>
                    <a:pt x="3849111" y="1993866"/>
                    <a:pt x="3876927" y="1977176"/>
                    <a:pt x="3902518" y="1958261"/>
                  </a:cubicBezTo>
                  <a:cubicBezTo>
                    <a:pt x="3928109" y="1938233"/>
                    <a:pt x="3952588" y="1917093"/>
                    <a:pt x="3975953" y="1894840"/>
                  </a:cubicBezTo>
                  <a:cubicBezTo>
                    <a:pt x="3998206" y="1871474"/>
                    <a:pt x="4019346" y="1846996"/>
                    <a:pt x="4039374" y="1821405"/>
                  </a:cubicBezTo>
                  <a:cubicBezTo>
                    <a:pt x="4058289" y="1795814"/>
                    <a:pt x="4076091" y="1767998"/>
                    <a:pt x="4090556" y="1740182"/>
                  </a:cubicBezTo>
                  <a:cubicBezTo>
                    <a:pt x="4106133" y="1712366"/>
                    <a:pt x="4118372" y="1682324"/>
                    <a:pt x="4129499" y="1652283"/>
                  </a:cubicBezTo>
                  <a:cubicBezTo>
                    <a:pt x="4140625" y="1622241"/>
                    <a:pt x="4148413" y="1591087"/>
                    <a:pt x="4155089" y="1559933"/>
                  </a:cubicBezTo>
                  <a:cubicBezTo>
                    <a:pt x="4161765" y="1528779"/>
                    <a:pt x="4165103" y="1496512"/>
                    <a:pt x="4167329" y="1464245"/>
                  </a:cubicBezTo>
                  <a:cubicBezTo>
                    <a:pt x="4168441" y="1431978"/>
                    <a:pt x="4167329" y="1398599"/>
                    <a:pt x="4165103" y="1367445"/>
                  </a:cubicBezTo>
                  <a:cubicBezTo>
                    <a:pt x="4161765" y="1335178"/>
                    <a:pt x="4156202" y="1304024"/>
                    <a:pt x="4148413" y="1272870"/>
                  </a:cubicBezTo>
                  <a:cubicBezTo>
                    <a:pt x="4140625" y="1241715"/>
                    <a:pt x="4130611" y="1211674"/>
                    <a:pt x="4118372" y="1181632"/>
                  </a:cubicBezTo>
                  <a:cubicBezTo>
                    <a:pt x="4106133" y="1151591"/>
                    <a:pt x="4091669" y="1122662"/>
                    <a:pt x="4074979" y="1095959"/>
                  </a:cubicBezTo>
                  <a:cubicBezTo>
                    <a:pt x="4058289" y="1068142"/>
                    <a:pt x="4039374" y="1041439"/>
                    <a:pt x="4019346" y="1016961"/>
                  </a:cubicBezTo>
                  <a:cubicBezTo>
                    <a:pt x="3998206" y="992482"/>
                    <a:pt x="3975953" y="969117"/>
                    <a:pt x="3952588" y="946864"/>
                  </a:cubicBezTo>
                  <a:cubicBezTo>
                    <a:pt x="3928109" y="925723"/>
                    <a:pt x="3902518" y="905696"/>
                    <a:pt x="3875815" y="886781"/>
                  </a:cubicBezTo>
                  <a:cubicBezTo>
                    <a:pt x="3849111" y="868978"/>
                    <a:pt x="3820182" y="853401"/>
                    <a:pt x="3792366" y="838937"/>
                  </a:cubicBezTo>
                  <a:cubicBezTo>
                    <a:pt x="3763437" y="824472"/>
                    <a:pt x="3733396" y="814459"/>
                    <a:pt x="3702242" y="804445"/>
                  </a:cubicBezTo>
                  <a:cubicBezTo>
                    <a:pt x="3694453" y="802219"/>
                    <a:pt x="3686664" y="799994"/>
                    <a:pt x="3678876" y="797769"/>
                  </a:cubicBezTo>
                  <a:cubicBezTo>
                    <a:pt x="3671087" y="795544"/>
                    <a:pt x="3663299" y="794431"/>
                    <a:pt x="3655510" y="792206"/>
                  </a:cubicBezTo>
                  <a:lnTo>
                    <a:pt x="3643271" y="788868"/>
                  </a:lnTo>
                  <a:lnTo>
                    <a:pt x="3631032" y="786642"/>
                  </a:lnTo>
                  <a:cubicBezTo>
                    <a:pt x="3623244" y="785530"/>
                    <a:pt x="3615455" y="783304"/>
                    <a:pt x="3607667" y="782192"/>
                  </a:cubicBezTo>
                  <a:cubicBezTo>
                    <a:pt x="3575400" y="777741"/>
                    <a:pt x="3543133" y="775516"/>
                    <a:pt x="3510866" y="775516"/>
                  </a:cubicBezTo>
                  <a:lnTo>
                    <a:pt x="3510866" y="0"/>
                  </a:lnTo>
                  <a:cubicBezTo>
                    <a:pt x="3580963" y="1113"/>
                    <a:pt x="3651060" y="5563"/>
                    <a:pt x="3720044" y="15577"/>
                  </a:cubicBezTo>
                  <a:cubicBezTo>
                    <a:pt x="3737846" y="17802"/>
                    <a:pt x="3754536" y="21140"/>
                    <a:pt x="3772338" y="24478"/>
                  </a:cubicBezTo>
                  <a:lnTo>
                    <a:pt x="3797929" y="28929"/>
                  </a:lnTo>
                  <a:lnTo>
                    <a:pt x="3823520" y="34492"/>
                  </a:lnTo>
                  <a:cubicBezTo>
                    <a:pt x="3840210" y="38943"/>
                    <a:pt x="3858012" y="42281"/>
                    <a:pt x="3874702" y="46731"/>
                  </a:cubicBezTo>
                  <a:lnTo>
                    <a:pt x="3925884" y="61196"/>
                  </a:lnTo>
                  <a:cubicBezTo>
                    <a:pt x="3992643" y="82336"/>
                    <a:pt x="4059401" y="106814"/>
                    <a:pt x="4122823" y="136856"/>
                  </a:cubicBezTo>
                  <a:cubicBezTo>
                    <a:pt x="4186244" y="166897"/>
                    <a:pt x="4247439" y="201389"/>
                    <a:pt x="4305297" y="240332"/>
                  </a:cubicBezTo>
                  <a:cubicBezTo>
                    <a:pt x="4363155" y="279275"/>
                    <a:pt x="4418787" y="322668"/>
                    <a:pt x="4471081" y="369399"/>
                  </a:cubicBezTo>
                  <a:cubicBezTo>
                    <a:pt x="4522263" y="417243"/>
                    <a:pt x="4571220" y="467312"/>
                    <a:pt x="4615726" y="521832"/>
                  </a:cubicBezTo>
                  <a:cubicBezTo>
                    <a:pt x="4660232" y="576352"/>
                    <a:pt x="4700287" y="633097"/>
                    <a:pt x="4737005" y="693180"/>
                  </a:cubicBezTo>
                  <a:cubicBezTo>
                    <a:pt x="4773722" y="753263"/>
                    <a:pt x="4804876" y="816684"/>
                    <a:pt x="4831580" y="881217"/>
                  </a:cubicBezTo>
                  <a:cubicBezTo>
                    <a:pt x="4858283" y="945751"/>
                    <a:pt x="4880536" y="1013623"/>
                    <a:pt x="4897226" y="1081494"/>
                  </a:cubicBezTo>
                  <a:cubicBezTo>
                    <a:pt x="4913916" y="1149366"/>
                    <a:pt x="4926155" y="1219463"/>
                    <a:pt x="4932830" y="1288447"/>
                  </a:cubicBezTo>
                  <a:lnTo>
                    <a:pt x="4937281" y="1340741"/>
                  </a:lnTo>
                  <a:lnTo>
                    <a:pt x="4938394" y="1354093"/>
                  </a:lnTo>
                  <a:lnTo>
                    <a:pt x="4938394" y="1367445"/>
                  </a:lnTo>
                  <a:lnTo>
                    <a:pt x="4939506" y="1394148"/>
                  </a:lnTo>
                  <a:cubicBezTo>
                    <a:pt x="4940619" y="1428640"/>
                    <a:pt x="4939506" y="1464245"/>
                    <a:pt x="4938394" y="1498737"/>
                  </a:cubicBezTo>
                  <a:cubicBezTo>
                    <a:pt x="4933943" y="1568834"/>
                    <a:pt x="4926155" y="1638931"/>
                    <a:pt x="4912803" y="1706802"/>
                  </a:cubicBezTo>
                  <a:cubicBezTo>
                    <a:pt x="4898339" y="1775787"/>
                    <a:pt x="4880536" y="1843658"/>
                    <a:pt x="4857171" y="1909305"/>
                  </a:cubicBezTo>
                  <a:cubicBezTo>
                    <a:pt x="4832692" y="1974951"/>
                    <a:pt x="4804876" y="2039484"/>
                    <a:pt x="4771496" y="2101793"/>
                  </a:cubicBezTo>
                  <a:cubicBezTo>
                    <a:pt x="4738117" y="2162988"/>
                    <a:pt x="4700287" y="2223071"/>
                    <a:pt x="4659119" y="2279816"/>
                  </a:cubicBezTo>
                  <a:cubicBezTo>
                    <a:pt x="4616838" y="2335449"/>
                    <a:pt x="4571220" y="2388856"/>
                    <a:pt x="4522263" y="2438925"/>
                  </a:cubicBezTo>
                  <a:cubicBezTo>
                    <a:pt x="4472194" y="2487882"/>
                    <a:pt x="4419900" y="2533500"/>
                    <a:pt x="4363155" y="2575781"/>
                  </a:cubicBezTo>
                  <a:cubicBezTo>
                    <a:pt x="4306410" y="2616949"/>
                    <a:pt x="4247439" y="2654779"/>
                    <a:pt x="4185131" y="2688158"/>
                  </a:cubicBezTo>
                  <a:cubicBezTo>
                    <a:pt x="4122823" y="2721538"/>
                    <a:pt x="4058289" y="2749354"/>
                    <a:pt x="3992643" y="2773832"/>
                  </a:cubicBezTo>
                  <a:cubicBezTo>
                    <a:pt x="3926996" y="2797198"/>
                    <a:pt x="3858012" y="2816113"/>
                    <a:pt x="3790141" y="2829465"/>
                  </a:cubicBezTo>
                  <a:cubicBezTo>
                    <a:pt x="3721157" y="2842816"/>
                    <a:pt x="3651060" y="2850605"/>
                    <a:pt x="3582075" y="2855056"/>
                  </a:cubicBezTo>
                  <a:cubicBezTo>
                    <a:pt x="3547583" y="2856168"/>
                    <a:pt x="3511979" y="2857281"/>
                    <a:pt x="3477487" y="2856168"/>
                  </a:cubicBezTo>
                  <a:lnTo>
                    <a:pt x="3450783" y="2855056"/>
                  </a:lnTo>
                  <a:lnTo>
                    <a:pt x="3437431" y="2855056"/>
                  </a:lnTo>
                  <a:lnTo>
                    <a:pt x="3424080" y="2853943"/>
                  </a:lnTo>
                  <a:lnTo>
                    <a:pt x="3371785" y="2849492"/>
                  </a:lnTo>
                  <a:cubicBezTo>
                    <a:pt x="3301688" y="2841704"/>
                    <a:pt x="3232704" y="2830577"/>
                    <a:pt x="3164832" y="2813887"/>
                  </a:cubicBezTo>
                  <a:cubicBezTo>
                    <a:pt x="3096961" y="2796085"/>
                    <a:pt x="3030202" y="2774945"/>
                    <a:pt x="2964556" y="2748241"/>
                  </a:cubicBezTo>
                  <a:cubicBezTo>
                    <a:pt x="2900022" y="2720425"/>
                    <a:pt x="2836601" y="2689271"/>
                    <a:pt x="2776518" y="2653666"/>
                  </a:cubicBezTo>
                  <a:cubicBezTo>
                    <a:pt x="2716435" y="2616949"/>
                    <a:pt x="2658577" y="2576894"/>
                    <a:pt x="2605170" y="2532388"/>
                  </a:cubicBezTo>
                  <a:cubicBezTo>
                    <a:pt x="2551763" y="2487882"/>
                    <a:pt x="2500581" y="2438925"/>
                    <a:pt x="2452738" y="2387743"/>
                  </a:cubicBezTo>
                  <a:cubicBezTo>
                    <a:pt x="2406006" y="2335449"/>
                    <a:pt x="2362613" y="2279816"/>
                    <a:pt x="2323670" y="2221959"/>
                  </a:cubicBezTo>
                  <a:cubicBezTo>
                    <a:pt x="2284728" y="2164101"/>
                    <a:pt x="2250236" y="2101793"/>
                    <a:pt x="2220194" y="2039484"/>
                  </a:cubicBezTo>
                  <a:cubicBezTo>
                    <a:pt x="2190153" y="1976063"/>
                    <a:pt x="2165674" y="1910417"/>
                    <a:pt x="2144534" y="1842546"/>
                  </a:cubicBezTo>
                  <a:lnTo>
                    <a:pt x="2130070" y="1791364"/>
                  </a:lnTo>
                  <a:cubicBezTo>
                    <a:pt x="2125619" y="1774674"/>
                    <a:pt x="2122281" y="1756872"/>
                    <a:pt x="2117831" y="1740182"/>
                  </a:cubicBezTo>
                  <a:lnTo>
                    <a:pt x="2112267" y="1714591"/>
                  </a:lnTo>
                  <a:lnTo>
                    <a:pt x="2107817" y="1689000"/>
                  </a:lnTo>
                  <a:cubicBezTo>
                    <a:pt x="2104479" y="1671198"/>
                    <a:pt x="2101141" y="1654508"/>
                    <a:pt x="2098916" y="1636706"/>
                  </a:cubicBezTo>
                  <a:cubicBezTo>
                    <a:pt x="2088902" y="1567721"/>
                    <a:pt x="2084451" y="1497625"/>
                    <a:pt x="2083338" y="1427528"/>
                  </a:cubicBezTo>
                  <a:cubicBezTo>
                    <a:pt x="2082226" y="1395261"/>
                    <a:pt x="2081113" y="1362994"/>
                    <a:pt x="2076663" y="1330727"/>
                  </a:cubicBezTo>
                  <a:cubicBezTo>
                    <a:pt x="2075550" y="1322939"/>
                    <a:pt x="2073325" y="1315150"/>
                    <a:pt x="2072212" y="1307362"/>
                  </a:cubicBezTo>
                  <a:lnTo>
                    <a:pt x="2069987" y="1295123"/>
                  </a:lnTo>
                  <a:lnTo>
                    <a:pt x="2066649" y="1282884"/>
                  </a:lnTo>
                  <a:cubicBezTo>
                    <a:pt x="2064423" y="1275095"/>
                    <a:pt x="2063311" y="1267306"/>
                    <a:pt x="2061085" y="1259518"/>
                  </a:cubicBezTo>
                  <a:cubicBezTo>
                    <a:pt x="2058860" y="1251729"/>
                    <a:pt x="2056635" y="1243941"/>
                    <a:pt x="2054410" y="1236152"/>
                  </a:cubicBezTo>
                  <a:cubicBezTo>
                    <a:pt x="2044396" y="1206111"/>
                    <a:pt x="2033269" y="1174957"/>
                    <a:pt x="2019917" y="1146028"/>
                  </a:cubicBezTo>
                  <a:cubicBezTo>
                    <a:pt x="2005453" y="1117099"/>
                    <a:pt x="1989876" y="1089283"/>
                    <a:pt x="1972074" y="1062579"/>
                  </a:cubicBezTo>
                  <a:cubicBezTo>
                    <a:pt x="1954271" y="1035876"/>
                    <a:pt x="1934244" y="1010285"/>
                    <a:pt x="1911991" y="985806"/>
                  </a:cubicBezTo>
                  <a:cubicBezTo>
                    <a:pt x="1889738" y="962441"/>
                    <a:pt x="1866372" y="940188"/>
                    <a:pt x="1841894" y="919047"/>
                  </a:cubicBezTo>
                  <a:cubicBezTo>
                    <a:pt x="1816303" y="899020"/>
                    <a:pt x="1790712" y="880105"/>
                    <a:pt x="1762896" y="863415"/>
                  </a:cubicBezTo>
                  <a:cubicBezTo>
                    <a:pt x="1735079" y="846725"/>
                    <a:pt x="1706151" y="832261"/>
                    <a:pt x="1677222" y="820022"/>
                  </a:cubicBezTo>
                  <a:cubicBezTo>
                    <a:pt x="1647180" y="807783"/>
                    <a:pt x="1617139" y="797769"/>
                    <a:pt x="1585985" y="789980"/>
                  </a:cubicBezTo>
                  <a:cubicBezTo>
                    <a:pt x="1554830" y="782192"/>
                    <a:pt x="1522564" y="777741"/>
                    <a:pt x="1491410" y="773291"/>
                  </a:cubicBezTo>
                  <a:cubicBezTo>
                    <a:pt x="1459143" y="769953"/>
                    <a:pt x="1426876" y="769953"/>
                    <a:pt x="1394609" y="771065"/>
                  </a:cubicBezTo>
                  <a:cubicBezTo>
                    <a:pt x="1362342" y="773291"/>
                    <a:pt x="1330076" y="776629"/>
                    <a:pt x="1298921" y="783304"/>
                  </a:cubicBezTo>
                  <a:cubicBezTo>
                    <a:pt x="1267767" y="789980"/>
                    <a:pt x="1236613" y="797769"/>
                    <a:pt x="1206572" y="808895"/>
                  </a:cubicBezTo>
                  <a:cubicBezTo>
                    <a:pt x="1176530" y="820022"/>
                    <a:pt x="1146489" y="832261"/>
                    <a:pt x="1118672" y="847838"/>
                  </a:cubicBezTo>
                  <a:cubicBezTo>
                    <a:pt x="1090856" y="863415"/>
                    <a:pt x="1063040" y="880105"/>
                    <a:pt x="1037449" y="899020"/>
                  </a:cubicBezTo>
                  <a:cubicBezTo>
                    <a:pt x="1011858" y="919047"/>
                    <a:pt x="987380" y="940188"/>
                    <a:pt x="964014" y="962441"/>
                  </a:cubicBezTo>
                  <a:cubicBezTo>
                    <a:pt x="941761" y="985806"/>
                    <a:pt x="920621" y="1010285"/>
                    <a:pt x="900593" y="1035876"/>
                  </a:cubicBezTo>
                  <a:cubicBezTo>
                    <a:pt x="881678" y="1061467"/>
                    <a:pt x="863876" y="1089283"/>
                    <a:pt x="849412" y="1117099"/>
                  </a:cubicBezTo>
                  <a:cubicBezTo>
                    <a:pt x="833834" y="1144915"/>
                    <a:pt x="821595" y="1174957"/>
                    <a:pt x="810469" y="1204998"/>
                  </a:cubicBezTo>
                  <a:cubicBezTo>
                    <a:pt x="799342" y="1235040"/>
                    <a:pt x="791554" y="1266194"/>
                    <a:pt x="784878" y="1297348"/>
                  </a:cubicBezTo>
                  <a:cubicBezTo>
                    <a:pt x="778202" y="1328502"/>
                    <a:pt x="774864" y="1360769"/>
                    <a:pt x="772639" y="1393036"/>
                  </a:cubicBezTo>
                  <a:cubicBezTo>
                    <a:pt x="771526" y="1425303"/>
                    <a:pt x="772639" y="1458682"/>
                    <a:pt x="774864" y="1489836"/>
                  </a:cubicBezTo>
                  <a:cubicBezTo>
                    <a:pt x="778202" y="1522103"/>
                    <a:pt x="783765" y="1553257"/>
                    <a:pt x="791554" y="1584411"/>
                  </a:cubicBezTo>
                  <a:cubicBezTo>
                    <a:pt x="799342" y="1615565"/>
                    <a:pt x="809356" y="1645607"/>
                    <a:pt x="821595" y="1675648"/>
                  </a:cubicBezTo>
                  <a:cubicBezTo>
                    <a:pt x="833834" y="1705690"/>
                    <a:pt x="848299" y="1734619"/>
                    <a:pt x="864989" y="1761322"/>
                  </a:cubicBezTo>
                  <a:cubicBezTo>
                    <a:pt x="881678" y="1789138"/>
                    <a:pt x="900593" y="1815842"/>
                    <a:pt x="920621" y="1840320"/>
                  </a:cubicBezTo>
                  <a:cubicBezTo>
                    <a:pt x="941761" y="1864799"/>
                    <a:pt x="964014" y="1888164"/>
                    <a:pt x="987380" y="1910417"/>
                  </a:cubicBezTo>
                  <a:cubicBezTo>
                    <a:pt x="1011858" y="1931557"/>
                    <a:pt x="1037449" y="1951585"/>
                    <a:pt x="1064153" y="1970500"/>
                  </a:cubicBezTo>
                  <a:cubicBezTo>
                    <a:pt x="1090856" y="1988302"/>
                    <a:pt x="1119785" y="2003880"/>
                    <a:pt x="1147601" y="2018344"/>
                  </a:cubicBezTo>
                  <a:cubicBezTo>
                    <a:pt x="1176530" y="2032808"/>
                    <a:pt x="1206572" y="2042822"/>
                    <a:pt x="1237726" y="2052836"/>
                  </a:cubicBezTo>
                  <a:cubicBezTo>
                    <a:pt x="1245514" y="2055061"/>
                    <a:pt x="1253303" y="2057287"/>
                    <a:pt x="1261091" y="2059512"/>
                  </a:cubicBezTo>
                  <a:cubicBezTo>
                    <a:pt x="1268880" y="2061737"/>
                    <a:pt x="1276668" y="2062850"/>
                    <a:pt x="1284457" y="2065075"/>
                  </a:cubicBezTo>
                  <a:lnTo>
                    <a:pt x="1296696" y="2068413"/>
                  </a:lnTo>
                  <a:lnTo>
                    <a:pt x="1308935" y="2070639"/>
                  </a:lnTo>
                  <a:cubicBezTo>
                    <a:pt x="1316724" y="2071751"/>
                    <a:pt x="1324512" y="2073976"/>
                    <a:pt x="1332301" y="2075089"/>
                  </a:cubicBezTo>
                  <a:cubicBezTo>
                    <a:pt x="1364568" y="2079540"/>
                    <a:pt x="1396834" y="2081765"/>
                    <a:pt x="1429101" y="2081765"/>
                  </a:cubicBezTo>
                  <a:lnTo>
                    <a:pt x="1429101" y="2857281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11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grpSp>
          <p:nvGrpSpPr>
            <p:cNvPr id="9" name="Graphic 2">
              <a:extLst>
                <a:ext uri="{FF2B5EF4-FFF2-40B4-BE49-F238E27FC236}">
                  <a16:creationId xmlns:a16="http://schemas.microsoft.com/office/drawing/2014/main" id="{38E2C35C-995E-20B4-63D8-F7005AC20D90}"/>
                </a:ext>
              </a:extLst>
            </p:cNvPr>
            <p:cNvGrpSpPr/>
            <p:nvPr/>
          </p:nvGrpSpPr>
          <p:grpSpPr>
            <a:xfrm>
              <a:off x="3990168" y="2363494"/>
              <a:ext cx="4215000" cy="2129898"/>
              <a:chOff x="3990168" y="2363494"/>
              <a:chExt cx="4215000" cy="2129898"/>
            </a:xfrm>
            <a:solidFill>
              <a:srgbClr val="9B9B9B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FD6D6B8-CD4D-71C0-7A36-B3EACB3520CA}"/>
                  </a:ext>
                </a:extLst>
              </p:cNvPr>
              <p:cNvSpPr/>
              <p:nvPr/>
            </p:nvSpPr>
            <p:spPr>
              <a:xfrm>
                <a:off x="7279857" y="2373096"/>
                <a:ext cx="402778" cy="178023"/>
              </a:xfrm>
              <a:custGeom>
                <a:avLst/>
                <a:gdLst>
                  <a:gd name="connsiteX0" fmla="*/ 380526 w 402778"/>
                  <a:gd name="connsiteY0" fmla="*/ 178024 h 178023"/>
                  <a:gd name="connsiteX1" fmla="*/ 0 w 402778"/>
                  <a:gd name="connsiteY1" fmla="*/ 44506 h 178023"/>
                  <a:gd name="connsiteX2" fmla="*/ 5563 w 402778"/>
                  <a:gd name="connsiteY2" fmla="*/ 0 h 178023"/>
                  <a:gd name="connsiteX3" fmla="*/ 402779 w 402778"/>
                  <a:gd name="connsiteY3" fmla="*/ 139081 h 178023"/>
                  <a:gd name="connsiteX4" fmla="*/ 380526 w 402778"/>
                  <a:gd name="connsiteY4" fmla="*/ 178024 h 178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2778" h="178023">
                    <a:moveTo>
                      <a:pt x="380526" y="178024"/>
                    </a:moveTo>
                    <a:cubicBezTo>
                      <a:pt x="263698" y="109040"/>
                      <a:pt x="133518" y="63421"/>
                      <a:pt x="0" y="44506"/>
                    </a:cubicBezTo>
                    <a:lnTo>
                      <a:pt x="5563" y="0"/>
                    </a:lnTo>
                    <a:cubicBezTo>
                      <a:pt x="145757" y="18915"/>
                      <a:pt x="281500" y="66759"/>
                      <a:pt x="402779" y="139081"/>
                    </a:cubicBezTo>
                    <a:lnTo>
                      <a:pt x="380526" y="178024"/>
                    </a:lnTo>
                    <a:close/>
                  </a:path>
                </a:pathLst>
              </a:custGeom>
              <a:solidFill>
                <a:schemeClr val="bg2"/>
              </a:solidFill>
              <a:ln w="111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4E5D005-63D5-A18D-8976-70ACC8D238BE}"/>
                  </a:ext>
                </a:extLst>
              </p:cNvPr>
              <p:cNvSpPr/>
              <p:nvPr/>
            </p:nvSpPr>
            <p:spPr>
              <a:xfrm>
                <a:off x="7879574" y="2693539"/>
                <a:ext cx="257021" cy="372737"/>
              </a:xfrm>
              <a:custGeom>
                <a:avLst/>
                <a:gdLst>
                  <a:gd name="connsiteX0" fmla="*/ 214741 w 257021"/>
                  <a:gd name="connsiteY0" fmla="*/ 372737 h 372737"/>
                  <a:gd name="connsiteX1" fmla="*/ 0 w 257021"/>
                  <a:gd name="connsiteY1" fmla="*/ 31154 h 372737"/>
                  <a:gd name="connsiteX2" fmla="*/ 32267 w 257021"/>
                  <a:gd name="connsiteY2" fmla="*/ 0 h 372737"/>
                  <a:gd name="connsiteX3" fmla="*/ 257022 w 257021"/>
                  <a:gd name="connsiteY3" fmla="*/ 356047 h 372737"/>
                  <a:gd name="connsiteX4" fmla="*/ 214741 w 257021"/>
                  <a:gd name="connsiteY4" fmla="*/ 372737 h 37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021" h="372737">
                    <a:moveTo>
                      <a:pt x="214741" y="372737"/>
                    </a:moveTo>
                    <a:cubicBezTo>
                      <a:pt x="166897" y="245895"/>
                      <a:pt x="93463" y="129067"/>
                      <a:pt x="0" y="31154"/>
                    </a:cubicBezTo>
                    <a:lnTo>
                      <a:pt x="32267" y="0"/>
                    </a:lnTo>
                    <a:cubicBezTo>
                      <a:pt x="129067" y="102364"/>
                      <a:pt x="206953" y="223642"/>
                      <a:pt x="257022" y="356047"/>
                    </a:cubicBezTo>
                    <a:lnTo>
                      <a:pt x="214741" y="372737"/>
                    </a:lnTo>
                    <a:close/>
                  </a:path>
                </a:pathLst>
              </a:custGeom>
              <a:solidFill>
                <a:schemeClr val="bg2"/>
              </a:solidFill>
              <a:ln w="111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9656B1F-3F87-8C13-EECF-8184AEE694A7}"/>
                  </a:ext>
                </a:extLst>
              </p:cNvPr>
              <p:cNvSpPr/>
              <p:nvPr/>
            </p:nvSpPr>
            <p:spPr>
              <a:xfrm>
                <a:off x="8112118" y="3336650"/>
                <a:ext cx="93050" cy="418355"/>
              </a:xfrm>
              <a:custGeom>
                <a:avLst/>
                <a:gdLst>
                  <a:gd name="connsiteX0" fmla="*/ 0 w 93050"/>
                  <a:gd name="connsiteY0" fmla="*/ 403891 h 418355"/>
                  <a:gd name="connsiteX1" fmla="*/ 44506 w 93050"/>
                  <a:gd name="connsiteY1" fmla="*/ 3338 h 418355"/>
                  <a:gd name="connsiteX2" fmla="*/ 89012 w 93050"/>
                  <a:gd name="connsiteY2" fmla="*/ 0 h 418355"/>
                  <a:gd name="connsiteX3" fmla="*/ 42280 w 93050"/>
                  <a:gd name="connsiteY3" fmla="*/ 418356 h 418355"/>
                  <a:gd name="connsiteX4" fmla="*/ 0 w 93050"/>
                  <a:gd name="connsiteY4" fmla="*/ 403891 h 418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50" h="418355">
                    <a:moveTo>
                      <a:pt x="0" y="403891"/>
                    </a:moveTo>
                    <a:cubicBezTo>
                      <a:pt x="41168" y="274824"/>
                      <a:pt x="56745" y="137968"/>
                      <a:pt x="44506" y="3338"/>
                    </a:cubicBezTo>
                    <a:lnTo>
                      <a:pt x="89012" y="0"/>
                    </a:lnTo>
                    <a:cubicBezTo>
                      <a:pt x="101251" y="140194"/>
                      <a:pt x="85674" y="283725"/>
                      <a:pt x="42280" y="418356"/>
                    </a:cubicBezTo>
                    <a:lnTo>
                      <a:pt x="0" y="403891"/>
                    </a:lnTo>
                    <a:close/>
                  </a:path>
                </a:pathLst>
              </a:custGeom>
              <a:solidFill>
                <a:schemeClr val="bg2"/>
              </a:solidFill>
              <a:ln w="111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0EB2D8E-191D-1A76-711D-87B7D96CC5A4}"/>
                  </a:ext>
                </a:extLst>
              </p:cNvPr>
              <p:cNvSpPr/>
              <p:nvPr/>
            </p:nvSpPr>
            <p:spPr>
              <a:xfrm>
                <a:off x="7704889" y="3993112"/>
                <a:ext cx="321555" cy="321555"/>
              </a:xfrm>
              <a:custGeom>
                <a:avLst/>
                <a:gdLst>
                  <a:gd name="connsiteX0" fmla="*/ 0 w 321555"/>
                  <a:gd name="connsiteY0" fmla="*/ 284838 h 321555"/>
                  <a:gd name="connsiteX1" fmla="*/ 156883 w 321555"/>
                  <a:gd name="connsiteY1" fmla="*/ 156883 h 321555"/>
                  <a:gd name="connsiteX2" fmla="*/ 284838 w 321555"/>
                  <a:gd name="connsiteY2" fmla="*/ 0 h 321555"/>
                  <a:gd name="connsiteX3" fmla="*/ 321555 w 321555"/>
                  <a:gd name="connsiteY3" fmla="*/ 24478 h 321555"/>
                  <a:gd name="connsiteX4" fmla="*/ 188037 w 321555"/>
                  <a:gd name="connsiteY4" fmla="*/ 188038 h 321555"/>
                  <a:gd name="connsiteX5" fmla="*/ 24478 w 321555"/>
                  <a:gd name="connsiteY5" fmla="*/ 321555 h 321555"/>
                  <a:gd name="connsiteX6" fmla="*/ 0 w 321555"/>
                  <a:gd name="connsiteY6" fmla="*/ 284838 h 321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1555" h="321555">
                    <a:moveTo>
                      <a:pt x="0" y="284838"/>
                    </a:moveTo>
                    <a:cubicBezTo>
                      <a:pt x="56745" y="247008"/>
                      <a:pt x="109039" y="204727"/>
                      <a:pt x="156883" y="156883"/>
                    </a:cubicBezTo>
                    <a:cubicBezTo>
                      <a:pt x="204727" y="109040"/>
                      <a:pt x="248120" y="56745"/>
                      <a:pt x="284838" y="0"/>
                    </a:cubicBezTo>
                    <a:lnTo>
                      <a:pt x="321555" y="24478"/>
                    </a:lnTo>
                    <a:cubicBezTo>
                      <a:pt x="282613" y="83449"/>
                      <a:pt x="236994" y="137968"/>
                      <a:pt x="188037" y="188038"/>
                    </a:cubicBezTo>
                    <a:cubicBezTo>
                      <a:pt x="137968" y="238107"/>
                      <a:pt x="83449" y="282613"/>
                      <a:pt x="24478" y="321555"/>
                    </a:cubicBezTo>
                    <a:lnTo>
                      <a:pt x="0" y="284838"/>
                    </a:lnTo>
                    <a:close/>
                  </a:path>
                </a:pathLst>
              </a:custGeom>
              <a:solidFill>
                <a:schemeClr val="bg2"/>
              </a:solidFill>
              <a:ln w="111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63148E1-4921-6099-77F6-407B94DFAE6C}"/>
                  </a:ext>
                </a:extLst>
              </p:cNvPr>
              <p:cNvSpPr/>
              <p:nvPr/>
            </p:nvSpPr>
            <p:spPr>
              <a:xfrm>
                <a:off x="7047314" y="4400341"/>
                <a:ext cx="418355" cy="93050"/>
              </a:xfrm>
              <a:custGeom>
                <a:avLst/>
                <a:gdLst>
                  <a:gd name="connsiteX0" fmla="*/ 4451 w 418355"/>
                  <a:gd name="connsiteY0" fmla="*/ 44506 h 93050"/>
                  <a:gd name="connsiteX1" fmla="*/ 405004 w 418355"/>
                  <a:gd name="connsiteY1" fmla="*/ 0 h 93050"/>
                  <a:gd name="connsiteX2" fmla="*/ 418356 w 418355"/>
                  <a:gd name="connsiteY2" fmla="*/ 42281 h 93050"/>
                  <a:gd name="connsiteX3" fmla="*/ 0 w 418355"/>
                  <a:gd name="connsiteY3" fmla="*/ 89012 h 93050"/>
                  <a:gd name="connsiteX4" fmla="*/ 4451 w 418355"/>
                  <a:gd name="connsiteY4" fmla="*/ 44506 h 9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355" h="93050">
                    <a:moveTo>
                      <a:pt x="4451" y="44506"/>
                    </a:moveTo>
                    <a:cubicBezTo>
                      <a:pt x="139081" y="55632"/>
                      <a:pt x="275937" y="41168"/>
                      <a:pt x="405004" y="0"/>
                    </a:cubicBezTo>
                    <a:lnTo>
                      <a:pt x="418356" y="42281"/>
                    </a:lnTo>
                    <a:cubicBezTo>
                      <a:pt x="283725" y="85674"/>
                      <a:pt x="140194" y="101251"/>
                      <a:pt x="0" y="89012"/>
                    </a:cubicBezTo>
                    <a:lnTo>
                      <a:pt x="4451" y="44506"/>
                    </a:lnTo>
                    <a:close/>
                  </a:path>
                </a:pathLst>
              </a:custGeom>
              <a:solidFill>
                <a:schemeClr val="bg2"/>
              </a:solidFill>
              <a:ln w="111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26054C5-495B-5C5A-FA75-3DBBCD92B261}"/>
                  </a:ext>
                </a:extLst>
              </p:cNvPr>
              <p:cNvSpPr/>
              <p:nvPr/>
            </p:nvSpPr>
            <p:spPr>
              <a:xfrm>
                <a:off x="6084873" y="3568081"/>
                <a:ext cx="178023" cy="403891"/>
              </a:xfrm>
              <a:custGeom>
                <a:avLst/>
                <a:gdLst>
                  <a:gd name="connsiteX0" fmla="*/ 44506 w 178023"/>
                  <a:gd name="connsiteY0" fmla="*/ 0 h 403891"/>
                  <a:gd name="connsiteX1" fmla="*/ 178024 w 178023"/>
                  <a:gd name="connsiteY1" fmla="*/ 380526 h 403891"/>
                  <a:gd name="connsiteX2" fmla="*/ 139081 w 178023"/>
                  <a:gd name="connsiteY2" fmla="*/ 403891 h 403891"/>
                  <a:gd name="connsiteX3" fmla="*/ 0 w 178023"/>
                  <a:gd name="connsiteY3" fmla="*/ 6676 h 403891"/>
                  <a:gd name="connsiteX4" fmla="*/ 44506 w 178023"/>
                  <a:gd name="connsiteY4" fmla="*/ 0 h 403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023" h="403891">
                    <a:moveTo>
                      <a:pt x="44506" y="0"/>
                    </a:moveTo>
                    <a:cubicBezTo>
                      <a:pt x="62308" y="134631"/>
                      <a:pt x="107927" y="264810"/>
                      <a:pt x="178024" y="380526"/>
                    </a:cubicBezTo>
                    <a:lnTo>
                      <a:pt x="139081" y="403891"/>
                    </a:lnTo>
                    <a:cubicBezTo>
                      <a:pt x="66759" y="282613"/>
                      <a:pt x="18915" y="146870"/>
                      <a:pt x="0" y="6676"/>
                    </a:cubicBezTo>
                    <a:lnTo>
                      <a:pt x="44506" y="0"/>
                    </a:lnTo>
                    <a:close/>
                  </a:path>
                </a:pathLst>
              </a:custGeom>
              <a:solidFill>
                <a:schemeClr val="bg2"/>
              </a:solidFill>
              <a:ln w="111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056E106-0BAF-B27F-E903-24B9FA3A0CF0}"/>
                  </a:ext>
                </a:extLst>
              </p:cNvPr>
              <p:cNvSpPr/>
              <p:nvPr/>
            </p:nvSpPr>
            <p:spPr>
              <a:xfrm>
                <a:off x="5931328" y="2884914"/>
                <a:ext cx="178023" cy="402778"/>
              </a:xfrm>
              <a:custGeom>
                <a:avLst/>
                <a:gdLst>
                  <a:gd name="connsiteX0" fmla="*/ 38943 w 178023"/>
                  <a:gd name="connsiteY0" fmla="*/ 0 h 402778"/>
                  <a:gd name="connsiteX1" fmla="*/ 178024 w 178023"/>
                  <a:gd name="connsiteY1" fmla="*/ 397215 h 402778"/>
                  <a:gd name="connsiteX2" fmla="*/ 133518 w 178023"/>
                  <a:gd name="connsiteY2" fmla="*/ 402779 h 402778"/>
                  <a:gd name="connsiteX3" fmla="*/ 0 w 178023"/>
                  <a:gd name="connsiteY3" fmla="*/ 22253 h 402778"/>
                  <a:gd name="connsiteX4" fmla="*/ 38943 w 178023"/>
                  <a:gd name="connsiteY4" fmla="*/ 0 h 40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023" h="402778">
                    <a:moveTo>
                      <a:pt x="38943" y="0"/>
                    </a:moveTo>
                    <a:cubicBezTo>
                      <a:pt x="111265" y="121279"/>
                      <a:pt x="159109" y="257022"/>
                      <a:pt x="178024" y="397215"/>
                    </a:cubicBezTo>
                    <a:lnTo>
                      <a:pt x="133518" y="402779"/>
                    </a:lnTo>
                    <a:cubicBezTo>
                      <a:pt x="115716" y="268148"/>
                      <a:pt x="70097" y="137968"/>
                      <a:pt x="0" y="22253"/>
                    </a:cubicBezTo>
                    <a:lnTo>
                      <a:pt x="38943" y="0"/>
                    </a:lnTo>
                    <a:close/>
                  </a:path>
                </a:pathLst>
              </a:custGeom>
              <a:solidFill>
                <a:schemeClr val="bg2"/>
              </a:solidFill>
              <a:ln w="111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36713CB-77DD-8252-CF22-65FC5B3C3416}"/>
                  </a:ext>
                </a:extLst>
              </p:cNvPr>
              <p:cNvSpPr/>
              <p:nvPr/>
            </p:nvSpPr>
            <p:spPr>
              <a:xfrm>
                <a:off x="5415059" y="2432067"/>
                <a:ext cx="372737" cy="257021"/>
              </a:xfrm>
              <a:custGeom>
                <a:avLst/>
                <a:gdLst>
                  <a:gd name="connsiteX0" fmla="*/ 16690 w 372737"/>
                  <a:gd name="connsiteY0" fmla="*/ 0 h 257021"/>
                  <a:gd name="connsiteX1" fmla="*/ 372737 w 372737"/>
                  <a:gd name="connsiteY1" fmla="*/ 224755 h 257021"/>
                  <a:gd name="connsiteX2" fmla="*/ 341583 w 372737"/>
                  <a:gd name="connsiteY2" fmla="*/ 257022 h 257021"/>
                  <a:gd name="connsiteX3" fmla="*/ 0 w 372737"/>
                  <a:gd name="connsiteY3" fmla="*/ 42281 h 257021"/>
                  <a:gd name="connsiteX4" fmla="*/ 16690 w 372737"/>
                  <a:gd name="connsiteY4" fmla="*/ 0 h 257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2737" h="257021">
                    <a:moveTo>
                      <a:pt x="16690" y="0"/>
                    </a:moveTo>
                    <a:cubicBezTo>
                      <a:pt x="149095" y="50069"/>
                      <a:pt x="270374" y="126842"/>
                      <a:pt x="372737" y="224755"/>
                    </a:cubicBezTo>
                    <a:lnTo>
                      <a:pt x="341583" y="257022"/>
                    </a:lnTo>
                    <a:cubicBezTo>
                      <a:pt x="243670" y="163559"/>
                      <a:pt x="126842" y="90124"/>
                      <a:pt x="0" y="42281"/>
                    </a:cubicBezTo>
                    <a:lnTo>
                      <a:pt x="16690" y="0"/>
                    </a:lnTo>
                    <a:close/>
                  </a:path>
                </a:pathLst>
              </a:custGeom>
              <a:solidFill>
                <a:schemeClr val="bg2"/>
              </a:solidFill>
              <a:ln w="111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872214E-1AD8-B765-6E95-622151662FC3}"/>
                  </a:ext>
                </a:extLst>
              </p:cNvPr>
              <p:cNvSpPr/>
              <p:nvPr/>
            </p:nvSpPr>
            <p:spPr>
              <a:xfrm>
                <a:off x="4728555" y="2363494"/>
                <a:ext cx="418355" cy="93050"/>
              </a:xfrm>
              <a:custGeom>
                <a:avLst/>
                <a:gdLst>
                  <a:gd name="connsiteX0" fmla="*/ 0 w 418355"/>
                  <a:gd name="connsiteY0" fmla="*/ 50770 h 93050"/>
                  <a:gd name="connsiteX1" fmla="*/ 418356 w 418355"/>
                  <a:gd name="connsiteY1" fmla="*/ 4039 h 93050"/>
                  <a:gd name="connsiteX2" fmla="*/ 415018 w 418355"/>
                  <a:gd name="connsiteY2" fmla="*/ 48545 h 93050"/>
                  <a:gd name="connsiteX3" fmla="*/ 14464 w 418355"/>
                  <a:gd name="connsiteY3" fmla="*/ 93051 h 93050"/>
                  <a:gd name="connsiteX4" fmla="*/ 0 w 418355"/>
                  <a:gd name="connsiteY4" fmla="*/ 50770 h 9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355" h="93050">
                    <a:moveTo>
                      <a:pt x="0" y="50770"/>
                    </a:moveTo>
                    <a:cubicBezTo>
                      <a:pt x="134630" y="7377"/>
                      <a:pt x="278162" y="-8200"/>
                      <a:pt x="418356" y="4039"/>
                    </a:cubicBezTo>
                    <a:lnTo>
                      <a:pt x="415018" y="48545"/>
                    </a:lnTo>
                    <a:cubicBezTo>
                      <a:pt x="280387" y="37418"/>
                      <a:pt x="143532" y="51883"/>
                      <a:pt x="14464" y="93051"/>
                    </a:cubicBezTo>
                    <a:lnTo>
                      <a:pt x="0" y="50770"/>
                    </a:lnTo>
                    <a:close/>
                  </a:path>
                </a:pathLst>
              </a:custGeom>
              <a:solidFill>
                <a:schemeClr val="bg2"/>
              </a:solidFill>
              <a:ln w="111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DF75FF0-19A0-92E2-F03F-86975A522AA4}"/>
                  </a:ext>
                </a:extLst>
              </p:cNvPr>
              <p:cNvSpPr/>
              <p:nvPr/>
            </p:nvSpPr>
            <p:spPr>
              <a:xfrm>
                <a:off x="4167780" y="2541106"/>
                <a:ext cx="321555" cy="321555"/>
              </a:xfrm>
              <a:custGeom>
                <a:avLst/>
                <a:gdLst>
                  <a:gd name="connsiteX0" fmla="*/ 0 w 321555"/>
                  <a:gd name="connsiteY0" fmla="*/ 297077 h 321555"/>
                  <a:gd name="connsiteX1" fmla="*/ 133518 w 321555"/>
                  <a:gd name="connsiteY1" fmla="*/ 133518 h 321555"/>
                  <a:gd name="connsiteX2" fmla="*/ 297077 w 321555"/>
                  <a:gd name="connsiteY2" fmla="*/ 0 h 321555"/>
                  <a:gd name="connsiteX3" fmla="*/ 321555 w 321555"/>
                  <a:gd name="connsiteY3" fmla="*/ 36717 h 321555"/>
                  <a:gd name="connsiteX4" fmla="*/ 164672 w 321555"/>
                  <a:gd name="connsiteY4" fmla="*/ 164672 h 321555"/>
                  <a:gd name="connsiteX5" fmla="*/ 36717 w 321555"/>
                  <a:gd name="connsiteY5" fmla="*/ 321555 h 321555"/>
                  <a:gd name="connsiteX6" fmla="*/ 0 w 321555"/>
                  <a:gd name="connsiteY6" fmla="*/ 297077 h 321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1555" h="321555">
                    <a:moveTo>
                      <a:pt x="0" y="297077"/>
                    </a:moveTo>
                    <a:cubicBezTo>
                      <a:pt x="38943" y="238107"/>
                      <a:pt x="84561" y="183587"/>
                      <a:pt x="133518" y="133518"/>
                    </a:cubicBezTo>
                    <a:cubicBezTo>
                      <a:pt x="183587" y="83449"/>
                      <a:pt x="238107" y="38943"/>
                      <a:pt x="297077" y="0"/>
                    </a:cubicBezTo>
                    <a:lnTo>
                      <a:pt x="321555" y="36717"/>
                    </a:lnTo>
                    <a:cubicBezTo>
                      <a:pt x="264810" y="74547"/>
                      <a:pt x="212516" y="116828"/>
                      <a:pt x="164672" y="164672"/>
                    </a:cubicBezTo>
                    <a:cubicBezTo>
                      <a:pt x="116828" y="212516"/>
                      <a:pt x="73435" y="264810"/>
                      <a:pt x="36717" y="321555"/>
                    </a:cubicBezTo>
                    <a:lnTo>
                      <a:pt x="0" y="297077"/>
                    </a:lnTo>
                    <a:close/>
                  </a:path>
                </a:pathLst>
              </a:custGeom>
              <a:solidFill>
                <a:schemeClr val="bg2"/>
              </a:solidFill>
              <a:ln w="111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EA79861-D57F-43FC-A903-8A84593BD8D5}"/>
                  </a:ext>
                </a:extLst>
              </p:cNvPr>
              <p:cNvSpPr/>
              <p:nvPr/>
            </p:nvSpPr>
            <p:spPr>
              <a:xfrm>
                <a:off x="3990168" y="3101881"/>
                <a:ext cx="93050" cy="418355"/>
              </a:xfrm>
              <a:custGeom>
                <a:avLst/>
                <a:gdLst>
                  <a:gd name="connsiteX0" fmla="*/ 4039 w 93050"/>
                  <a:gd name="connsiteY0" fmla="*/ 418356 h 418355"/>
                  <a:gd name="connsiteX1" fmla="*/ 50770 w 93050"/>
                  <a:gd name="connsiteY1" fmla="*/ 0 h 418355"/>
                  <a:gd name="connsiteX2" fmla="*/ 93051 w 93050"/>
                  <a:gd name="connsiteY2" fmla="*/ 13352 h 418355"/>
                  <a:gd name="connsiteX3" fmla="*/ 48545 w 93050"/>
                  <a:gd name="connsiteY3" fmla="*/ 413905 h 418355"/>
                  <a:gd name="connsiteX4" fmla="*/ 4039 w 93050"/>
                  <a:gd name="connsiteY4" fmla="*/ 418356 h 418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50" h="418355">
                    <a:moveTo>
                      <a:pt x="4039" y="418356"/>
                    </a:moveTo>
                    <a:cubicBezTo>
                      <a:pt x="-8200" y="278162"/>
                      <a:pt x="7377" y="134630"/>
                      <a:pt x="50770" y="0"/>
                    </a:cubicBezTo>
                    <a:lnTo>
                      <a:pt x="93051" y="13352"/>
                    </a:lnTo>
                    <a:cubicBezTo>
                      <a:pt x="51883" y="142419"/>
                      <a:pt x="36306" y="279275"/>
                      <a:pt x="48545" y="413905"/>
                    </a:cubicBezTo>
                    <a:lnTo>
                      <a:pt x="4039" y="418356"/>
                    </a:lnTo>
                    <a:close/>
                  </a:path>
                </a:pathLst>
              </a:custGeom>
              <a:solidFill>
                <a:schemeClr val="bg2"/>
              </a:solidFill>
              <a:ln w="111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E39F9B1-2351-C176-67B2-EB574BEE9516}"/>
                  </a:ext>
                </a:extLst>
              </p:cNvPr>
              <p:cNvSpPr/>
              <p:nvPr/>
            </p:nvSpPr>
            <p:spPr>
              <a:xfrm>
                <a:off x="4057628" y="3789497"/>
                <a:ext cx="257021" cy="371624"/>
              </a:xfrm>
              <a:custGeom>
                <a:avLst/>
                <a:gdLst>
                  <a:gd name="connsiteX0" fmla="*/ 224755 w 257021"/>
                  <a:gd name="connsiteY0" fmla="*/ 371625 h 371624"/>
                  <a:gd name="connsiteX1" fmla="*/ 0 w 257021"/>
                  <a:gd name="connsiteY1" fmla="*/ 15577 h 371624"/>
                  <a:gd name="connsiteX2" fmla="*/ 42281 w 257021"/>
                  <a:gd name="connsiteY2" fmla="*/ 0 h 371624"/>
                  <a:gd name="connsiteX3" fmla="*/ 257022 w 257021"/>
                  <a:gd name="connsiteY3" fmla="*/ 341583 h 371624"/>
                  <a:gd name="connsiteX4" fmla="*/ 224755 w 257021"/>
                  <a:gd name="connsiteY4" fmla="*/ 371625 h 371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021" h="371624">
                    <a:moveTo>
                      <a:pt x="224755" y="371625"/>
                    </a:moveTo>
                    <a:cubicBezTo>
                      <a:pt x="127955" y="269261"/>
                      <a:pt x="50069" y="147982"/>
                      <a:pt x="0" y="15577"/>
                    </a:cubicBezTo>
                    <a:lnTo>
                      <a:pt x="42281" y="0"/>
                    </a:lnTo>
                    <a:cubicBezTo>
                      <a:pt x="90125" y="126842"/>
                      <a:pt x="163559" y="243670"/>
                      <a:pt x="257022" y="341583"/>
                    </a:cubicBezTo>
                    <a:lnTo>
                      <a:pt x="224755" y="371625"/>
                    </a:lnTo>
                    <a:close/>
                  </a:path>
                </a:pathLst>
              </a:custGeom>
              <a:solidFill>
                <a:schemeClr val="bg2"/>
              </a:solidFill>
              <a:ln w="111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611C5B9-F181-3DF4-917D-F5D533D44E75}"/>
                  </a:ext>
                </a:extLst>
              </p:cNvPr>
              <p:cNvSpPr/>
              <p:nvPr/>
            </p:nvSpPr>
            <p:spPr>
              <a:xfrm>
                <a:off x="4511588" y="4304654"/>
                <a:ext cx="403891" cy="178023"/>
              </a:xfrm>
              <a:custGeom>
                <a:avLst/>
                <a:gdLst>
                  <a:gd name="connsiteX0" fmla="*/ 397215 w 403891"/>
                  <a:gd name="connsiteY0" fmla="*/ 178024 h 178023"/>
                  <a:gd name="connsiteX1" fmla="*/ 0 w 403891"/>
                  <a:gd name="connsiteY1" fmla="*/ 38943 h 178023"/>
                  <a:gd name="connsiteX2" fmla="*/ 23366 w 403891"/>
                  <a:gd name="connsiteY2" fmla="*/ 0 h 178023"/>
                  <a:gd name="connsiteX3" fmla="*/ 403891 w 403891"/>
                  <a:gd name="connsiteY3" fmla="*/ 133518 h 178023"/>
                  <a:gd name="connsiteX4" fmla="*/ 397215 w 403891"/>
                  <a:gd name="connsiteY4" fmla="*/ 178024 h 178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91" h="178023">
                    <a:moveTo>
                      <a:pt x="397215" y="178024"/>
                    </a:moveTo>
                    <a:cubicBezTo>
                      <a:pt x="257022" y="159109"/>
                      <a:pt x="121279" y="111265"/>
                      <a:pt x="0" y="38943"/>
                    </a:cubicBezTo>
                    <a:lnTo>
                      <a:pt x="23366" y="0"/>
                    </a:lnTo>
                    <a:cubicBezTo>
                      <a:pt x="140194" y="68984"/>
                      <a:pt x="270374" y="114603"/>
                      <a:pt x="403891" y="133518"/>
                    </a:cubicBezTo>
                    <a:lnTo>
                      <a:pt x="397215" y="178024"/>
                    </a:lnTo>
                    <a:close/>
                  </a:path>
                </a:pathLst>
              </a:custGeom>
              <a:solidFill>
                <a:schemeClr val="bg2"/>
              </a:solidFill>
              <a:ln w="111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676D86B-856B-36D4-2702-066B3AE5F736}"/>
                  </a:ext>
                </a:extLst>
              </p:cNvPr>
              <p:cNvSpPr/>
              <p:nvPr/>
            </p:nvSpPr>
            <p:spPr>
              <a:xfrm>
                <a:off x="6407541" y="4167798"/>
                <a:ext cx="371624" cy="257021"/>
              </a:xfrm>
              <a:custGeom>
                <a:avLst/>
                <a:gdLst>
                  <a:gd name="connsiteX0" fmla="*/ 30041 w 371624"/>
                  <a:gd name="connsiteY0" fmla="*/ 0 h 257021"/>
                  <a:gd name="connsiteX1" fmla="*/ 371624 w 371624"/>
                  <a:gd name="connsiteY1" fmla="*/ 214741 h 257021"/>
                  <a:gd name="connsiteX2" fmla="*/ 356047 w 371624"/>
                  <a:gd name="connsiteY2" fmla="*/ 257022 h 257021"/>
                  <a:gd name="connsiteX3" fmla="*/ 0 w 371624"/>
                  <a:gd name="connsiteY3" fmla="*/ 32267 h 257021"/>
                  <a:gd name="connsiteX4" fmla="*/ 30041 w 371624"/>
                  <a:gd name="connsiteY4" fmla="*/ 0 h 257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624" h="257021">
                    <a:moveTo>
                      <a:pt x="30041" y="0"/>
                    </a:moveTo>
                    <a:cubicBezTo>
                      <a:pt x="127955" y="93463"/>
                      <a:pt x="244783" y="166897"/>
                      <a:pt x="371624" y="214741"/>
                    </a:cubicBezTo>
                    <a:lnTo>
                      <a:pt x="356047" y="257022"/>
                    </a:lnTo>
                    <a:cubicBezTo>
                      <a:pt x="223642" y="206953"/>
                      <a:pt x="102364" y="130180"/>
                      <a:pt x="0" y="32267"/>
                    </a:cubicBezTo>
                    <a:lnTo>
                      <a:pt x="30041" y="0"/>
                    </a:lnTo>
                    <a:close/>
                  </a:path>
                </a:pathLst>
              </a:custGeom>
              <a:solidFill>
                <a:schemeClr val="bg2"/>
              </a:solidFill>
              <a:ln w="111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019DD5-5F3F-C3E8-3BB4-0EE9679E072A}"/>
              </a:ext>
            </a:extLst>
          </p:cNvPr>
          <p:cNvGrpSpPr/>
          <p:nvPr/>
        </p:nvGrpSpPr>
        <p:grpSpPr>
          <a:xfrm>
            <a:off x="4560436" y="2940256"/>
            <a:ext cx="977488" cy="977488"/>
            <a:chOff x="7205655" y="3962305"/>
            <a:chExt cx="962300" cy="9623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9AB90D6-A3A9-0696-A4A9-14A8E9E9E1CE}"/>
                </a:ext>
              </a:extLst>
            </p:cNvPr>
            <p:cNvSpPr/>
            <p:nvPr/>
          </p:nvSpPr>
          <p:spPr>
            <a:xfrm>
              <a:off x="7205655" y="3962305"/>
              <a:ext cx="962300" cy="96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BDD6684-6869-032E-02CF-7571AF24480E}"/>
                </a:ext>
              </a:extLst>
            </p:cNvPr>
            <p:cNvSpPr/>
            <p:nvPr/>
          </p:nvSpPr>
          <p:spPr>
            <a:xfrm>
              <a:off x="7377690" y="4134340"/>
              <a:ext cx="618230" cy="61823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90500" sx="98000" sy="98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7A45D71-8336-5CC6-DBC4-74D4D1584F91}"/>
              </a:ext>
            </a:extLst>
          </p:cNvPr>
          <p:cNvGrpSpPr/>
          <p:nvPr/>
        </p:nvGrpSpPr>
        <p:grpSpPr>
          <a:xfrm>
            <a:off x="6633232" y="2940256"/>
            <a:ext cx="977488" cy="977488"/>
            <a:chOff x="7205655" y="3962305"/>
            <a:chExt cx="962300" cy="9623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627D968-F330-DA92-801A-95433483CDC5}"/>
                </a:ext>
              </a:extLst>
            </p:cNvPr>
            <p:cNvSpPr/>
            <p:nvPr/>
          </p:nvSpPr>
          <p:spPr>
            <a:xfrm>
              <a:off x="7205655" y="3962305"/>
              <a:ext cx="962300" cy="962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EA825F0-47AF-557C-5857-278409716CED}"/>
                </a:ext>
              </a:extLst>
            </p:cNvPr>
            <p:cNvSpPr/>
            <p:nvPr/>
          </p:nvSpPr>
          <p:spPr>
            <a:xfrm>
              <a:off x="7377690" y="4134340"/>
              <a:ext cx="618230" cy="61823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90500" sx="98000" sy="98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CEF1022-A63E-12C9-7A19-0D266FE29778}"/>
              </a:ext>
            </a:extLst>
          </p:cNvPr>
          <p:cNvCxnSpPr>
            <a:stCxn id="25" idx="4"/>
          </p:cNvCxnSpPr>
          <p:nvPr/>
        </p:nvCxnSpPr>
        <p:spPr>
          <a:xfrm>
            <a:off x="5049180" y="3917744"/>
            <a:ext cx="0" cy="1149556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48FBE6-E68E-07F4-81EC-AEBC3AD5B180}"/>
              </a:ext>
            </a:extLst>
          </p:cNvPr>
          <p:cNvCxnSpPr/>
          <p:nvPr/>
        </p:nvCxnSpPr>
        <p:spPr>
          <a:xfrm>
            <a:off x="7121976" y="1835241"/>
            <a:ext cx="0" cy="1149556"/>
          </a:xfrm>
          <a:prstGeom prst="line">
            <a:avLst/>
          </a:prstGeom>
          <a:ln w="127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8">
            <a:extLst>
              <a:ext uri="{FF2B5EF4-FFF2-40B4-BE49-F238E27FC236}">
                <a16:creationId xmlns:a16="http://schemas.microsoft.com/office/drawing/2014/main" id="{61EF3383-75E5-E72E-D3BC-CA4836363EEA}"/>
              </a:ext>
            </a:extLst>
          </p:cNvPr>
          <p:cNvSpPr txBox="1"/>
          <p:nvPr/>
        </p:nvSpPr>
        <p:spPr>
          <a:xfrm>
            <a:off x="2107692" y="5270329"/>
            <a:ext cx="5882975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eiusmod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tempor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incididunt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ut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labore et dolore magna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aliqua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. Ut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enim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ad minim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veniam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quis</a:t>
            </a:r>
            <a:endParaRPr lang="en-ID" sz="1200" b="0" i="0" u="none" strike="noStrike" kern="1200" cap="none" spc="0" baseline="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sp>
        <p:nvSpPr>
          <p:cNvPr id="35" name="TextBox 18">
            <a:extLst>
              <a:ext uri="{FF2B5EF4-FFF2-40B4-BE49-F238E27FC236}">
                <a16:creationId xmlns:a16="http://schemas.microsoft.com/office/drawing/2014/main" id="{A9F1F947-726B-BA84-18FD-3152C56574E5}"/>
              </a:ext>
            </a:extLst>
          </p:cNvPr>
          <p:cNvSpPr txBox="1"/>
          <p:nvPr/>
        </p:nvSpPr>
        <p:spPr>
          <a:xfrm>
            <a:off x="4186138" y="556261"/>
            <a:ext cx="5882975" cy="932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eiusmod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tempor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incididunt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ut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labore et dolore magna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aliqua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. Ut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enim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ad minim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veniam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quis</a:t>
            </a:r>
            <a:endParaRPr lang="en-ID" sz="1200" b="0" i="0" u="none" strike="noStrike" kern="1200" cap="none" spc="0" baseline="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DD260E-DB15-F8A5-7363-650C70454248}"/>
              </a:ext>
            </a:extLst>
          </p:cNvPr>
          <p:cNvSpPr txBox="1"/>
          <p:nvPr/>
        </p:nvSpPr>
        <p:spPr>
          <a:xfrm>
            <a:off x="701758" y="558725"/>
            <a:ext cx="3098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Roadmap Infographic</a:t>
            </a:r>
            <a:endParaRPr lang="en-ID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" name="Graphic 2" descr="Credit card with solid fill">
            <a:extLst>
              <a:ext uri="{FF2B5EF4-FFF2-40B4-BE49-F238E27FC236}">
                <a16:creationId xmlns:a16="http://schemas.microsoft.com/office/drawing/2014/main" id="{8B8315AE-EF59-E0F2-8174-CC3748266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0161" y="3212937"/>
            <a:ext cx="423629" cy="423629"/>
          </a:xfrm>
          <a:prstGeom prst="rect">
            <a:avLst/>
          </a:prstGeom>
        </p:spPr>
      </p:pic>
      <p:pic>
        <p:nvPicPr>
          <p:cNvPr id="6" name="Graphic 5" descr="Share with solid fill">
            <a:extLst>
              <a:ext uri="{FF2B5EF4-FFF2-40B4-BE49-F238E27FC236}">
                <a16:creationId xmlns:a16="http://schemas.microsoft.com/office/drawing/2014/main" id="{C1384350-3A6B-6817-B61C-38269FFCA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5138" y="3244958"/>
            <a:ext cx="368083" cy="3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5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6">
            <a:extLst>
              <a:ext uri="{FF2B5EF4-FFF2-40B4-BE49-F238E27FC236}">
                <a16:creationId xmlns:a16="http://schemas.microsoft.com/office/drawing/2014/main" id="{948DDE64-055D-AB1F-49FF-FAB8B1F628CA}"/>
              </a:ext>
            </a:extLst>
          </p:cNvPr>
          <p:cNvGrpSpPr/>
          <p:nvPr/>
        </p:nvGrpSpPr>
        <p:grpSpPr>
          <a:xfrm>
            <a:off x="4682247" y="0"/>
            <a:ext cx="2831923" cy="6860149"/>
            <a:chOff x="4682247" y="0"/>
            <a:chExt cx="2831923" cy="686014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4F97C13-C3A2-7C6F-3DAE-26B820402EFD}"/>
                </a:ext>
              </a:extLst>
            </p:cNvPr>
            <p:cNvSpPr/>
            <p:nvPr/>
          </p:nvSpPr>
          <p:spPr>
            <a:xfrm>
              <a:off x="4682247" y="0"/>
              <a:ext cx="2831923" cy="6860149"/>
            </a:xfrm>
            <a:custGeom>
              <a:avLst/>
              <a:gdLst>
                <a:gd name="connsiteX0" fmla="*/ 1597099 w 2831923"/>
                <a:gd name="connsiteY0" fmla="*/ 0 h 6860149"/>
                <a:gd name="connsiteX1" fmla="*/ 2831924 w 2831923"/>
                <a:gd name="connsiteY1" fmla="*/ 6860150 h 6860149"/>
                <a:gd name="connsiteX2" fmla="*/ 0 w 2831923"/>
                <a:gd name="connsiteY2" fmla="*/ 6860150 h 6860149"/>
                <a:gd name="connsiteX3" fmla="*/ 1234825 w 2831923"/>
                <a:gd name="connsiteY3" fmla="*/ 0 h 686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1923" h="6860149">
                  <a:moveTo>
                    <a:pt x="1597099" y="0"/>
                  </a:moveTo>
                  <a:lnTo>
                    <a:pt x="2831924" y="6860150"/>
                  </a:lnTo>
                  <a:lnTo>
                    <a:pt x="0" y="6860150"/>
                  </a:lnTo>
                  <a:lnTo>
                    <a:pt x="1234825" y="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110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10" name="Graphic 6">
              <a:extLst>
                <a:ext uri="{FF2B5EF4-FFF2-40B4-BE49-F238E27FC236}">
                  <a16:creationId xmlns:a16="http://schemas.microsoft.com/office/drawing/2014/main" id="{D5B58D2A-847B-7D17-56FD-59332FA834A5}"/>
                </a:ext>
              </a:extLst>
            </p:cNvPr>
            <p:cNvGrpSpPr/>
            <p:nvPr/>
          </p:nvGrpSpPr>
          <p:grpSpPr>
            <a:xfrm>
              <a:off x="4937385" y="0"/>
              <a:ext cx="2321647" cy="6860149"/>
              <a:chOff x="4937385" y="0"/>
              <a:chExt cx="2321647" cy="6860149"/>
            </a:xfrm>
            <a:solidFill>
              <a:srgbClr val="9B9B9B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6632955-1AD5-AA56-7CAA-376A02872058}"/>
                  </a:ext>
                </a:extLst>
              </p:cNvPr>
              <p:cNvSpPr/>
              <p:nvPr/>
            </p:nvSpPr>
            <p:spPr>
              <a:xfrm>
                <a:off x="4937385" y="0"/>
                <a:ext cx="1032702" cy="6860149"/>
              </a:xfrm>
              <a:custGeom>
                <a:avLst/>
                <a:gdLst>
                  <a:gd name="connsiteX0" fmla="*/ 1032702 w 1032702"/>
                  <a:gd name="connsiteY0" fmla="*/ 0 h 6860149"/>
                  <a:gd name="connsiteX1" fmla="*/ 163465 w 1032702"/>
                  <a:gd name="connsiteY1" fmla="*/ 6860150 h 6860149"/>
                  <a:gd name="connsiteX2" fmla="*/ 0 w 1032702"/>
                  <a:gd name="connsiteY2" fmla="*/ 6860150 h 6860149"/>
                  <a:gd name="connsiteX3" fmla="*/ 1011717 w 1032702"/>
                  <a:gd name="connsiteY3" fmla="*/ 0 h 6860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2702" h="6860149">
                    <a:moveTo>
                      <a:pt x="1032702" y="0"/>
                    </a:moveTo>
                    <a:lnTo>
                      <a:pt x="163465" y="6860150"/>
                    </a:lnTo>
                    <a:lnTo>
                      <a:pt x="0" y="6860150"/>
                    </a:lnTo>
                    <a:lnTo>
                      <a:pt x="1011717" y="0"/>
                    </a:lnTo>
                    <a:close/>
                  </a:path>
                </a:pathLst>
              </a:custGeom>
              <a:solidFill>
                <a:schemeClr val="bg2"/>
              </a:solidFill>
              <a:ln w="110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5EBB5AB-7BA0-52E3-7ACC-B0292022DAD7}"/>
                  </a:ext>
                </a:extLst>
              </p:cNvPr>
              <p:cNvSpPr/>
              <p:nvPr/>
            </p:nvSpPr>
            <p:spPr>
              <a:xfrm>
                <a:off x="6226330" y="0"/>
                <a:ext cx="1032702" cy="6860149"/>
              </a:xfrm>
              <a:custGeom>
                <a:avLst/>
                <a:gdLst>
                  <a:gd name="connsiteX0" fmla="*/ 20985 w 1032702"/>
                  <a:gd name="connsiteY0" fmla="*/ 0 h 6860149"/>
                  <a:gd name="connsiteX1" fmla="*/ 1032702 w 1032702"/>
                  <a:gd name="connsiteY1" fmla="*/ 6860150 h 6860149"/>
                  <a:gd name="connsiteX2" fmla="*/ 869237 w 1032702"/>
                  <a:gd name="connsiteY2" fmla="*/ 6860150 h 6860149"/>
                  <a:gd name="connsiteX3" fmla="*/ 0 w 1032702"/>
                  <a:gd name="connsiteY3" fmla="*/ 0 h 6860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2702" h="6860149">
                    <a:moveTo>
                      <a:pt x="20985" y="0"/>
                    </a:moveTo>
                    <a:lnTo>
                      <a:pt x="1032702" y="6860150"/>
                    </a:lnTo>
                    <a:lnTo>
                      <a:pt x="869237" y="68601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110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13" name="Graphic 6">
              <a:extLst>
                <a:ext uri="{FF2B5EF4-FFF2-40B4-BE49-F238E27FC236}">
                  <a16:creationId xmlns:a16="http://schemas.microsoft.com/office/drawing/2014/main" id="{E805421F-F3C6-3D58-2616-757A8689086A}"/>
                </a:ext>
              </a:extLst>
            </p:cNvPr>
            <p:cNvGrpSpPr/>
            <p:nvPr/>
          </p:nvGrpSpPr>
          <p:grpSpPr>
            <a:xfrm>
              <a:off x="6029730" y="27947"/>
              <a:ext cx="135852" cy="5475650"/>
              <a:chOff x="6029730" y="27947"/>
              <a:chExt cx="135852" cy="5475650"/>
            </a:xfrm>
            <a:solidFill>
              <a:srgbClr val="9B9B9B"/>
            </a:solidFill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1718CEA-1D60-9732-B2B7-450B8129E53A}"/>
                  </a:ext>
                </a:extLst>
              </p:cNvPr>
              <p:cNvSpPr/>
              <p:nvPr/>
            </p:nvSpPr>
            <p:spPr>
              <a:xfrm>
                <a:off x="6029730" y="3409651"/>
                <a:ext cx="135852" cy="2093947"/>
              </a:xfrm>
              <a:custGeom>
                <a:avLst/>
                <a:gdLst>
                  <a:gd name="connsiteX0" fmla="*/ 114867 w 135852"/>
                  <a:gd name="connsiteY0" fmla="*/ 0 h 2093947"/>
                  <a:gd name="connsiteX1" fmla="*/ 135853 w 135852"/>
                  <a:gd name="connsiteY1" fmla="*/ 2093947 h 2093947"/>
                  <a:gd name="connsiteX2" fmla="*/ 0 w 135852"/>
                  <a:gd name="connsiteY2" fmla="*/ 2093947 h 2093947"/>
                  <a:gd name="connsiteX3" fmla="*/ 22090 w 135852"/>
                  <a:gd name="connsiteY3" fmla="*/ 0 h 2093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852" h="2093947">
                    <a:moveTo>
                      <a:pt x="114867" y="0"/>
                    </a:moveTo>
                    <a:lnTo>
                      <a:pt x="135853" y="2093947"/>
                    </a:lnTo>
                    <a:lnTo>
                      <a:pt x="0" y="2093947"/>
                    </a:lnTo>
                    <a:lnTo>
                      <a:pt x="22090" y="0"/>
                    </a:lnTo>
                    <a:close/>
                  </a:path>
                </a:pathLst>
              </a:custGeom>
              <a:solidFill>
                <a:schemeClr val="bg2"/>
              </a:solidFill>
              <a:ln w="110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F853ECD-E40C-D984-E643-EB63DF3D68C1}"/>
                  </a:ext>
                </a:extLst>
              </p:cNvPr>
              <p:cNvSpPr/>
              <p:nvPr/>
            </p:nvSpPr>
            <p:spPr>
              <a:xfrm>
                <a:off x="6060656" y="1853164"/>
                <a:ext cx="75105" cy="752445"/>
              </a:xfrm>
              <a:custGeom>
                <a:avLst/>
                <a:gdLst>
                  <a:gd name="connsiteX0" fmla="*/ 67374 w 75105"/>
                  <a:gd name="connsiteY0" fmla="*/ 0 h 752445"/>
                  <a:gd name="connsiteX1" fmla="*/ 75106 w 75105"/>
                  <a:gd name="connsiteY1" fmla="*/ 752445 h 752445"/>
                  <a:gd name="connsiteX2" fmla="*/ 0 w 75105"/>
                  <a:gd name="connsiteY2" fmla="*/ 752445 h 752445"/>
                  <a:gd name="connsiteX3" fmla="*/ 7731 w 75105"/>
                  <a:gd name="connsiteY3" fmla="*/ 0 h 75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105" h="752445">
                    <a:moveTo>
                      <a:pt x="67374" y="0"/>
                    </a:moveTo>
                    <a:lnTo>
                      <a:pt x="75106" y="752445"/>
                    </a:lnTo>
                    <a:lnTo>
                      <a:pt x="0" y="752445"/>
                    </a:lnTo>
                    <a:lnTo>
                      <a:pt x="7731" y="0"/>
                    </a:lnTo>
                    <a:close/>
                  </a:path>
                </a:pathLst>
              </a:custGeom>
              <a:solidFill>
                <a:schemeClr val="bg2"/>
              </a:solidFill>
              <a:ln w="110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5F8F270-4FB6-4C01-03ED-0CD41939F5D3}"/>
                  </a:ext>
                </a:extLst>
              </p:cNvPr>
              <p:cNvSpPr/>
              <p:nvPr/>
            </p:nvSpPr>
            <p:spPr>
              <a:xfrm>
                <a:off x="6071701" y="1107169"/>
                <a:ext cx="53015" cy="384821"/>
              </a:xfrm>
              <a:custGeom>
                <a:avLst/>
                <a:gdLst>
                  <a:gd name="connsiteX0" fmla="*/ 48598 w 53015"/>
                  <a:gd name="connsiteY0" fmla="*/ 0 h 384821"/>
                  <a:gd name="connsiteX1" fmla="*/ 53016 w 53015"/>
                  <a:gd name="connsiteY1" fmla="*/ 384822 h 384821"/>
                  <a:gd name="connsiteX2" fmla="*/ 0 w 53015"/>
                  <a:gd name="connsiteY2" fmla="*/ 384822 h 384821"/>
                  <a:gd name="connsiteX3" fmla="*/ 4418 w 53015"/>
                  <a:gd name="connsiteY3" fmla="*/ 0 h 384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015" h="384821">
                    <a:moveTo>
                      <a:pt x="48598" y="0"/>
                    </a:moveTo>
                    <a:lnTo>
                      <a:pt x="53016" y="384822"/>
                    </a:lnTo>
                    <a:lnTo>
                      <a:pt x="0" y="384822"/>
                    </a:lnTo>
                    <a:lnTo>
                      <a:pt x="4418" y="0"/>
                    </a:lnTo>
                    <a:close/>
                  </a:path>
                </a:pathLst>
              </a:custGeom>
              <a:solidFill>
                <a:schemeClr val="bg2"/>
              </a:solidFill>
              <a:ln w="110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8A9B37B-6D26-2125-6D86-A12AE934E2F9}"/>
                  </a:ext>
                </a:extLst>
              </p:cNvPr>
              <p:cNvSpPr/>
              <p:nvPr/>
            </p:nvSpPr>
            <p:spPr>
              <a:xfrm>
                <a:off x="6078328" y="670751"/>
                <a:ext cx="39761" cy="232183"/>
              </a:xfrm>
              <a:custGeom>
                <a:avLst/>
                <a:gdLst>
                  <a:gd name="connsiteX0" fmla="*/ 37553 w 39761"/>
                  <a:gd name="connsiteY0" fmla="*/ 0 h 232183"/>
                  <a:gd name="connsiteX1" fmla="*/ 39762 w 39761"/>
                  <a:gd name="connsiteY1" fmla="*/ 232183 h 232183"/>
                  <a:gd name="connsiteX2" fmla="*/ 0 w 39761"/>
                  <a:gd name="connsiteY2" fmla="*/ 232183 h 232183"/>
                  <a:gd name="connsiteX3" fmla="*/ 2209 w 39761"/>
                  <a:gd name="connsiteY3" fmla="*/ 0 h 232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1" h="232183">
                    <a:moveTo>
                      <a:pt x="37553" y="0"/>
                    </a:moveTo>
                    <a:lnTo>
                      <a:pt x="39762" y="232183"/>
                    </a:lnTo>
                    <a:lnTo>
                      <a:pt x="0" y="232183"/>
                    </a:lnTo>
                    <a:lnTo>
                      <a:pt x="2209" y="0"/>
                    </a:lnTo>
                    <a:close/>
                  </a:path>
                </a:pathLst>
              </a:custGeom>
              <a:solidFill>
                <a:schemeClr val="bg2"/>
              </a:solidFill>
              <a:ln w="110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7B45AA9-2585-50BC-9DC5-E7749F4DBBB3}"/>
                  </a:ext>
                </a:extLst>
              </p:cNvPr>
              <p:cNvSpPr/>
              <p:nvPr/>
            </p:nvSpPr>
            <p:spPr>
              <a:xfrm>
                <a:off x="6081641" y="382672"/>
                <a:ext cx="33134" cy="156938"/>
              </a:xfrm>
              <a:custGeom>
                <a:avLst/>
                <a:gdLst>
                  <a:gd name="connsiteX0" fmla="*/ 30926 w 33134"/>
                  <a:gd name="connsiteY0" fmla="*/ 0 h 156938"/>
                  <a:gd name="connsiteX1" fmla="*/ 33135 w 33134"/>
                  <a:gd name="connsiteY1" fmla="*/ 156939 h 156938"/>
                  <a:gd name="connsiteX2" fmla="*/ 0 w 33134"/>
                  <a:gd name="connsiteY2" fmla="*/ 156939 h 156938"/>
                  <a:gd name="connsiteX3" fmla="*/ 2209 w 33134"/>
                  <a:gd name="connsiteY3" fmla="*/ 0 h 156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134" h="156938">
                    <a:moveTo>
                      <a:pt x="30926" y="0"/>
                    </a:moveTo>
                    <a:lnTo>
                      <a:pt x="33135" y="156939"/>
                    </a:lnTo>
                    <a:lnTo>
                      <a:pt x="0" y="156939"/>
                    </a:lnTo>
                    <a:lnTo>
                      <a:pt x="2209" y="0"/>
                    </a:lnTo>
                    <a:close/>
                  </a:path>
                </a:pathLst>
              </a:custGeom>
              <a:solidFill>
                <a:schemeClr val="bg2"/>
              </a:solidFill>
              <a:ln w="110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DBF4373-203E-6AD8-A108-A9683820D9BB}"/>
                  </a:ext>
                </a:extLst>
              </p:cNvPr>
              <p:cNvSpPr/>
              <p:nvPr/>
            </p:nvSpPr>
            <p:spPr>
              <a:xfrm>
                <a:off x="6084955" y="178436"/>
                <a:ext cx="26507" cy="113941"/>
              </a:xfrm>
              <a:custGeom>
                <a:avLst/>
                <a:gdLst>
                  <a:gd name="connsiteX0" fmla="*/ 25403 w 26507"/>
                  <a:gd name="connsiteY0" fmla="*/ 0 h 113941"/>
                  <a:gd name="connsiteX1" fmla="*/ 26508 w 26507"/>
                  <a:gd name="connsiteY1" fmla="*/ 113942 h 113941"/>
                  <a:gd name="connsiteX2" fmla="*/ 0 w 26507"/>
                  <a:gd name="connsiteY2" fmla="*/ 113942 h 113941"/>
                  <a:gd name="connsiteX3" fmla="*/ 1104 w 26507"/>
                  <a:gd name="connsiteY3" fmla="*/ 0 h 113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507" h="113941">
                    <a:moveTo>
                      <a:pt x="25403" y="0"/>
                    </a:moveTo>
                    <a:lnTo>
                      <a:pt x="26508" y="113942"/>
                    </a:lnTo>
                    <a:lnTo>
                      <a:pt x="0" y="113942"/>
                    </a:lnTo>
                    <a:lnTo>
                      <a:pt x="1104" y="0"/>
                    </a:lnTo>
                    <a:close/>
                  </a:path>
                </a:pathLst>
              </a:custGeom>
              <a:solidFill>
                <a:schemeClr val="bg2"/>
              </a:solidFill>
              <a:ln w="110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A861037-BBD8-5D57-F068-EB1133691267}"/>
                  </a:ext>
                </a:extLst>
              </p:cNvPr>
              <p:cNvSpPr/>
              <p:nvPr/>
            </p:nvSpPr>
            <p:spPr>
              <a:xfrm>
                <a:off x="6086059" y="27947"/>
                <a:ext cx="24298" cy="83843"/>
              </a:xfrm>
              <a:custGeom>
                <a:avLst/>
                <a:gdLst>
                  <a:gd name="connsiteX0" fmla="*/ 23194 w 24298"/>
                  <a:gd name="connsiteY0" fmla="*/ 0 h 83843"/>
                  <a:gd name="connsiteX1" fmla="*/ 24299 w 24298"/>
                  <a:gd name="connsiteY1" fmla="*/ 83844 h 83843"/>
                  <a:gd name="connsiteX2" fmla="*/ 0 w 24298"/>
                  <a:gd name="connsiteY2" fmla="*/ 83844 h 83843"/>
                  <a:gd name="connsiteX3" fmla="*/ 1104 w 24298"/>
                  <a:gd name="connsiteY3" fmla="*/ 0 h 83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98" h="83843">
                    <a:moveTo>
                      <a:pt x="23194" y="0"/>
                    </a:moveTo>
                    <a:lnTo>
                      <a:pt x="24299" y="83844"/>
                    </a:lnTo>
                    <a:lnTo>
                      <a:pt x="0" y="83844"/>
                    </a:lnTo>
                    <a:lnTo>
                      <a:pt x="1104" y="0"/>
                    </a:lnTo>
                    <a:close/>
                  </a:path>
                </a:pathLst>
              </a:custGeom>
              <a:solidFill>
                <a:schemeClr val="bg2"/>
              </a:solidFill>
              <a:ln w="110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92B8110-266E-6317-BD99-578FD3F2A7E7}"/>
              </a:ext>
            </a:extLst>
          </p:cNvPr>
          <p:cNvGrpSpPr/>
          <p:nvPr/>
        </p:nvGrpSpPr>
        <p:grpSpPr>
          <a:xfrm>
            <a:off x="5759975" y="4827255"/>
            <a:ext cx="5123616" cy="933173"/>
            <a:chOff x="5759975" y="4827255"/>
            <a:chExt cx="5123616" cy="93317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868BDA3-D9C0-280F-CFBA-21EB26DFF875}"/>
                </a:ext>
              </a:extLst>
            </p:cNvPr>
            <p:cNvGrpSpPr/>
            <p:nvPr/>
          </p:nvGrpSpPr>
          <p:grpSpPr>
            <a:xfrm>
              <a:off x="5759975" y="4827255"/>
              <a:ext cx="672050" cy="933173"/>
              <a:chOff x="4677639" y="4381030"/>
              <a:chExt cx="400298" cy="555832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AAB9BB3-465F-CA24-0F22-B71FE826950D}"/>
                  </a:ext>
                </a:extLst>
              </p:cNvPr>
              <p:cNvSpPr/>
              <p:nvPr/>
            </p:nvSpPr>
            <p:spPr>
              <a:xfrm>
                <a:off x="4677639" y="4381030"/>
                <a:ext cx="400298" cy="555832"/>
              </a:xfrm>
              <a:custGeom>
                <a:avLst/>
                <a:gdLst>
                  <a:gd name="connsiteX0" fmla="*/ 172817 w 346586"/>
                  <a:gd name="connsiteY0" fmla="*/ 481251 h 481250"/>
                  <a:gd name="connsiteX1" fmla="*/ 29942 w 346586"/>
                  <a:gd name="connsiteY1" fmla="*/ 270748 h 481250"/>
                  <a:gd name="connsiteX2" fmla="*/ 50897 w 346586"/>
                  <a:gd name="connsiteY2" fmla="*/ 50721 h 481250"/>
                  <a:gd name="connsiteX3" fmla="*/ 50897 w 346586"/>
                  <a:gd name="connsiteY3" fmla="*/ 50721 h 481250"/>
                  <a:gd name="connsiteX4" fmla="*/ 295689 w 346586"/>
                  <a:gd name="connsiteY4" fmla="*/ 50721 h 481250"/>
                  <a:gd name="connsiteX5" fmla="*/ 295689 w 346586"/>
                  <a:gd name="connsiteY5" fmla="*/ 50721 h 481250"/>
                  <a:gd name="connsiteX6" fmla="*/ 316644 w 346586"/>
                  <a:gd name="connsiteY6" fmla="*/ 270748 h 481250"/>
                  <a:gd name="connsiteX7" fmla="*/ 172817 w 346586"/>
                  <a:gd name="connsiteY7" fmla="*/ 481251 h 48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6586" h="481250">
                    <a:moveTo>
                      <a:pt x="172817" y="481251"/>
                    </a:moveTo>
                    <a:lnTo>
                      <a:pt x="29942" y="270748"/>
                    </a:lnTo>
                    <a:cubicBezTo>
                      <a:pt x="-16731" y="202168"/>
                      <a:pt x="-8158" y="109776"/>
                      <a:pt x="50897" y="50721"/>
                    </a:cubicBezTo>
                    <a:lnTo>
                      <a:pt x="50897" y="50721"/>
                    </a:lnTo>
                    <a:cubicBezTo>
                      <a:pt x="118524" y="-16907"/>
                      <a:pt x="228062" y="-16907"/>
                      <a:pt x="295689" y="50721"/>
                    </a:cubicBezTo>
                    <a:lnTo>
                      <a:pt x="295689" y="50721"/>
                    </a:lnTo>
                    <a:cubicBezTo>
                      <a:pt x="354744" y="109776"/>
                      <a:pt x="363317" y="202168"/>
                      <a:pt x="316644" y="270748"/>
                    </a:cubicBezTo>
                    <a:lnTo>
                      <a:pt x="172817" y="48125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25B53FB-DBAC-4364-64A2-1F4588436A66}"/>
                  </a:ext>
                </a:extLst>
              </p:cNvPr>
              <p:cNvSpPr/>
              <p:nvPr/>
            </p:nvSpPr>
            <p:spPr>
              <a:xfrm>
                <a:off x="4764025" y="4469413"/>
                <a:ext cx="233028" cy="233029"/>
              </a:xfrm>
              <a:custGeom>
                <a:avLst/>
                <a:gdLst>
                  <a:gd name="connsiteX0" fmla="*/ 146685 w 146685"/>
                  <a:gd name="connsiteY0" fmla="*/ 73343 h 146685"/>
                  <a:gd name="connsiteX1" fmla="*/ 73343 w 146685"/>
                  <a:gd name="connsiteY1" fmla="*/ 146685 h 146685"/>
                  <a:gd name="connsiteX2" fmla="*/ 0 w 146685"/>
                  <a:gd name="connsiteY2" fmla="*/ 73343 h 146685"/>
                  <a:gd name="connsiteX3" fmla="*/ 73343 w 146685"/>
                  <a:gd name="connsiteY3" fmla="*/ 0 h 146685"/>
                  <a:gd name="connsiteX4" fmla="*/ 146685 w 146685"/>
                  <a:gd name="connsiteY4" fmla="*/ 73343 h 146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85" h="146685">
                    <a:moveTo>
                      <a:pt x="146685" y="73343"/>
                    </a:moveTo>
                    <a:cubicBezTo>
                      <a:pt x="146685" y="113848"/>
                      <a:pt x="113848" y="146685"/>
                      <a:pt x="73343" y="146685"/>
                    </a:cubicBezTo>
                    <a:cubicBezTo>
                      <a:pt x="32837" y="146685"/>
                      <a:pt x="0" y="113848"/>
                      <a:pt x="0" y="73343"/>
                    </a:cubicBezTo>
                    <a:cubicBezTo>
                      <a:pt x="0" y="32837"/>
                      <a:pt x="32837" y="0"/>
                      <a:pt x="73343" y="0"/>
                    </a:cubicBezTo>
                    <a:cubicBezTo>
                      <a:pt x="113848" y="0"/>
                      <a:pt x="146685" y="32837"/>
                      <a:pt x="146685" y="7334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30" name="TextBox 18">
              <a:extLst>
                <a:ext uri="{FF2B5EF4-FFF2-40B4-BE49-F238E27FC236}">
                  <a16:creationId xmlns:a16="http://schemas.microsoft.com/office/drawing/2014/main" id="{5C0092AC-8B86-0835-C508-BEB66CE142D3}"/>
                </a:ext>
              </a:extLst>
            </p:cNvPr>
            <p:cNvSpPr txBox="1"/>
            <p:nvPr/>
          </p:nvSpPr>
          <p:spPr>
            <a:xfrm>
              <a:off x="7629039" y="4827688"/>
              <a:ext cx="3254552" cy="9323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adipiscing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elit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sed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do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eiusmod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tempor</a:t>
              </a:r>
              <a:endPara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35BB4DA-103D-88F6-5CD9-808234A8409E}"/>
              </a:ext>
            </a:extLst>
          </p:cNvPr>
          <p:cNvGrpSpPr/>
          <p:nvPr/>
        </p:nvGrpSpPr>
        <p:grpSpPr>
          <a:xfrm>
            <a:off x="1464387" y="2795975"/>
            <a:ext cx="4898723" cy="932307"/>
            <a:chOff x="1464387" y="2605609"/>
            <a:chExt cx="4898723" cy="93230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C515644-5B28-637E-AA34-16F0E97EFFBD}"/>
                </a:ext>
              </a:extLst>
            </p:cNvPr>
            <p:cNvGrpSpPr/>
            <p:nvPr/>
          </p:nvGrpSpPr>
          <p:grpSpPr>
            <a:xfrm>
              <a:off x="5828890" y="2700867"/>
              <a:ext cx="534220" cy="741792"/>
              <a:chOff x="4677639" y="4381030"/>
              <a:chExt cx="400298" cy="555832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A500EC4-9433-3E35-3B9C-934EC27F98C3}"/>
                  </a:ext>
                </a:extLst>
              </p:cNvPr>
              <p:cNvSpPr/>
              <p:nvPr/>
            </p:nvSpPr>
            <p:spPr>
              <a:xfrm>
                <a:off x="4677639" y="4381030"/>
                <a:ext cx="400298" cy="555832"/>
              </a:xfrm>
              <a:custGeom>
                <a:avLst/>
                <a:gdLst>
                  <a:gd name="connsiteX0" fmla="*/ 172817 w 346586"/>
                  <a:gd name="connsiteY0" fmla="*/ 481251 h 481250"/>
                  <a:gd name="connsiteX1" fmla="*/ 29942 w 346586"/>
                  <a:gd name="connsiteY1" fmla="*/ 270748 h 481250"/>
                  <a:gd name="connsiteX2" fmla="*/ 50897 w 346586"/>
                  <a:gd name="connsiteY2" fmla="*/ 50721 h 481250"/>
                  <a:gd name="connsiteX3" fmla="*/ 50897 w 346586"/>
                  <a:gd name="connsiteY3" fmla="*/ 50721 h 481250"/>
                  <a:gd name="connsiteX4" fmla="*/ 295689 w 346586"/>
                  <a:gd name="connsiteY4" fmla="*/ 50721 h 481250"/>
                  <a:gd name="connsiteX5" fmla="*/ 295689 w 346586"/>
                  <a:gd name="connsiteY5" fmla="*/ 50721 h 481250"/>
                  <a:gd name="connsiteX6" fmla="*/ 316644 w 346586"/>
                  <a:gd name="connsiteY6" fmla="*/ 270748 h 481250"/>
                  <a:gd name="connsiteX7" fmla="*/ 172817 w 346586"/>
                  <a:gd name="connsiteY7" fmla="*/ 481251 h 48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6586" h="481250">
                    <a:moveTo>
                      <a:pt x="172817" y="481251"/>
                    </a:moveTo>
                    <a:lnTo>
                      <a:pt x="29942" y="270748"/>
                    </a:lnTo>
                    <a:cubicBezTo>
                      <a:pt x="-16731" y="202168"/>
                      <a:pt x="-8158" y="109776"/>
                      <a:pt x="50897" y="50721"/>
                    </a:cubicBezTo>
                    <a:lnTo>
                      <a:pt x="50897" y="50721"/>
                    </a:lnTo>
                    <a:cubicBezTo>
                      <a:pt x="118524" y="-16907"/>
                      <a:pt x="228062" y="-16907"/>
                      <a:pt x="295689" y="50721"/>
                    </a:cubicBezTo>
                    <a:lnTo>
                      <a:pt x="295689" y="50721"/>
                    </a:lnTo>
                    <a:cubicBezTo>
                      <a:pt x="354744" y="109776"/>
                      <a:pt x="363317" y="202168"/>
                      <a:pt x="316644" y="270748"/>
                    </a:cubicBezTo>
                    <a:lnTo>
                      <a:pt x="172817" y="48125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30C771A-7373-6F54-D271-1D042B4FF4A5}"/>
                  </a:ext>
                </a:extLst>
              </p:cNvPr>
              <p:cNvSpPr/>
              <p:nvPr/>
            </p:nvSpPr>
            <p:spPr>
              <a:xfrm>
                <a:off x="4758612" y="4464000"/>
                <a:ext cx="243852" cy="243855"/>
              </a:xfrm>
              <a:custGeom>
                <a:avLst/>
                <a:gdLst>
                  <a:gd name="connsiteX0" fmla="*/ 146685 w 146685"/>
                  <a:gd name="connsiteY0" fmla="*/ 73343 h 146685"/>
                  <a:gd name="connsiteX1" fmla="*/ 73343 w 146685"/>
                  <a:gd name="connsiteY1" fmla="*/ 146685 h 146685"/>
                  <a:gd name="connsiteX2" fmla="*/ 0 w 146685"/>
                  <a:gd name="connsiteY2" fmla="*/ 73343 h 146685"/>
                  <a:gd name="connsiteX3" fmla="*/ 73343 w 146685"/>
                  <a:gd name="connsiteY3" fmla="*/ 0 h 146685"/>
                  <a:gd name="connsiteX4" fmla="*/ 146685 w 146685"/>
                  <a:gd name="connsiteY4" fmla="*/ 73343 h 146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85" h="146685">
                    <a:moveTo>
                      <a:pt x="146685" y="73343"/>
                    </a:moveTo>
                    <a:cubicBezTo>
                      <a:pt x="146685" y="113848"/>
                      <a:pt x="113848" y="146685"/>
                      <a:pt x="73343" y="146685"/>
                    </a:cubicBezTo>
                    <a:cubicBezTo>
                      <a:pt x="32837" y="146685"/>
                      <a:pt x="0" y="113848"/>
                      <a:pt x="0" y="73343"/>
                    </a:cubicBezTo>
                    <a:cubicBezTo>
                      <a:pt x="0" y="32837"/>
                      <a:pt x="32837" y="0"/>
                      <a:pt x="73343" y="0"/>
                    </a:cubicBezTo>
                    <a:cubicBezTo>
                      <a:pt x="113848" y="0"/>
                      <a:pt x="146685" y="32837"/>
                      <a:pt x="146685" y="7334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34" name="TextBox 18">
              <a:extLst>
                <a:ext uri="{FF2B5EF4-FFF2-40B4-BE49-F238E27FC236}">
                  <a16:creationId xmlns:a16="http://schemas.microsoft.com/office/drawing/2014/main" id="{B112ADB3-EFC6-E267-E171-606CC493EA44}"/>
                </a:ext>
              </a:extLst>
            </p:cNvPr>
            <p:cNvSpPr txBox="1"/>
            <p:nvPr/>
          </p:nvSpPr>
          <p:spPr>
            <a:xfrm>
              <a:off x="1464387" y="2605609"/>
              <a:ext cx="3382429" cy="9323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algn="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adipiscing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elit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sed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do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eiusmod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tempor</a:t>
              </a:r>
              <a:endPara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2718BB0-A1FA-EA81-7302-C50CA6B19921}"/>
              </a:ext>
            </a:extLst>
          </p:cNvPr>
          <p:cNvGrpSpPr/>
          <p:nvPr/>
        </p:nvGrpSpPr>
        <p:grpSpPr>
          <a:xfrm>
            <a:off x="5938339" y="764695"/>
            <a:ext cx="4476901" cy="932307"/>
            <a:chOff x="5938339" y="764695"/>
            <a:chExt cx="4476901" cy="93230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E85B8BF-25AE-D798-CD06-C6E339C787C1}"/>
                </a:ext>
              </a:extLst>
            </p:cNvPr>
            <p:cNvGrpSpPr/>
            <p:nvPr/>
          </p:nvGrpSpPr>
          <p:grpSpPr>
            <a:xfrm>
              <a:off x="5938339" y="1011929"/>
              <a:ext cx="315322" cy="437840"/>
              <a:chOff x="4677639" y="4381030"/>
              <a:chExt cx="400298" cy="555832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40A413B-42A8-0D82-EB60-2633360C4777}"/>
                  </a:ext>
                </a:extLst>
              </p:cNvPr>
              <p:cNvSpPr/>
              <p:nvPr/>
            </p:nvSpPr>
            <p:spPr>
              <a:xfrm>
                <a:off x="4677639" y="4381030"/>
                <a:ext cx="400298" cy="555832"/>
              </a:xfrm>
              <a:custGeom>
                <a:avLst/>
                <a:gdLst>
                  <a:gd name="connsiteX0" fmla="*/ 172817 w 346586"/>
                  <a:gd name="connsiteY0" fmla="*/ 481251 h 481250"/>
                  <a:gd name="connsiteX1" fmla="*/ 29942 w 346586"/>
                  <a:gd name="connsiteY1" fmla="*/ 270748 h 481250"/>
                  <a:gd name="connsiteX2" fmla="*/ 50897 w 346586"/>
                  <a:gd name="connsiteY2" fmla="*/ 50721 h 481250"/>
                  <a:gd name="connsiteX3" fmla="*/ 50897 w 346586"/>
                  <a:gd name="connsiteY3" fmla="*/ 50721 h 481250"/>
                  <a:gd name="connsiteX4" fmla="*/ 295689 w 346586"/>
                  <a:gd name="connsiteY4" fmla="*/ 50721 h 481250"/>
                  <a:gd name="connsiteX5" fmla="*/ 295689 w 346586"/>
                  <a:gd name="connsiteY5" fmla="*/ 50721 h 481250"/>
                  <a:gd name="connsiteX6" fmla="*/ 316644 w 346586"/>
                  <a:gd name="connsiteY6" fmla="*/ 270748 h 481250"/>
                  <a:gd name="connsiteX7" fmla="*/ 172817 w 346586"/>
                  <a:gd name="connsiteY7" fmla="*/ 481251 h 48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6586" h="481250">
                    <a:moveTo>
                      <a:pt x="172817" y="481251"/>
                    </a:moveTo>
                    <a:lnTo>
                      <a:pt x="29942" y="270748"/>
                    </a:lnTo>
                    <a:cubicBezTo>
                      <a:pt x="-16731" y="202168"/>
                      <a:pt x="-8158" y="109776"/>
                      <a:pt x="50897" y="50721"/>
                    </a:cubicBezTo>
                    <a:lnTo>
                      <a:pt x="50897" y="50721"/>
                    </a:lnTo>
                    <a:cubicBezTo>
                      <a:pt x="118524" y="-16907"/>
                      <a:pt x="228062" y="-16907"/>
                      <a:pt x="295689" y="50721"/>
                    </a:cubicBezTo>
                    <a:lnTo>
                      <a:pt x="295689" y="50721"/>
                    </a:lnTo>
                    <a:cubicBezTo>
                      <a:pt x="354744" y="109776"/>
                      <a:pt x="363317" y="202168"/>
                      <a:pt x="316644" y="270748"/>
                    </a:cubicBezTo>
                    <a:lnTo>
                      <a:pt x="172817" y="48125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3FFD5246-208F-EBC6-74E3-F3D7EAB892A5}"/>
                  </a:ext>
                </a:extLst>
              </p:cNvPr>
              <p:cNvSpPr/>
              <p:nvPr/>
            </p:nvSpPr>
            <p:spPr>
              <a:xfrm>
                <a:off x="4771576" y="4476964"/>
                <a:ext cx="217926" cy="217925"/>
              </a:xfrm>
              <a:custGeom>
                <a:avLst/>
                <a:gdLst>
                  <a:gd name="connsiteX0" fmla="*/ 146685 w 146685"/>
                  <a:gd name="connsiteY0" fmla="*/ 73343 h 146685"/>
                  <a:gd name="connsiteX1" fmla="*/ 73343 w 146685"/>
                  <a:gd name="connsiteY1" fmla="*/ 146685 h 146685"/>
                  <a:gd name="connsiteX2" fmla="*/ 0 w 146685"/>
                  <a:gd name="connsiteY2" fmla="*/ 73343 h 146685"/>
                  <a:gd name="connsiteX3" fmla="*/ 73343 w 146685"/>
                  <a:gd name="connsiteY3" fmla="*/ 0 h 146685"/>
                  <a:gd name="connsiteX4" fmla="*/ 146685 w 146685"/>
                  <a:gd name="connsiteY4" fmla="*/ 73343 h 146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85" h="146685">
                    <a:moveTo>
                      <a:pt x="146685" y="73343"/>
                    </a:moveTo>
                    <a:cubicBezTo>
                      <a:pt x="146685" y="113848"/>
                      <a:pt x="113848" y="146685"/>
                      <a:pt x="73343" y="146685"/>
                    </a:cubicBezTo>
                    <a:cubicBezTo>
                      <a:pt x="32837" y="146685"/>
                      <a:pt x="0" y="113848"/>
                      <a:pt x="0" y="73343"/>
                    </a:cubicBezTo>
                    <a:cubicBezTo>
                      <a:pt x="0" y="32837"/>
                      <a:pt x="32837" y="0"/>
                      <a:pt x="73343" y="0"/>
                    </a:cubicBezTo>
                    <a:cubicBezTo>
                      <a:pt x="113848" y="0"/>
                      <a:pt x="146685" y="32837"/>
                      <a:pt x="146685" y="7334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38" name="TextBox 18">
              <a:extLst>
                <a:ext uri="{FF2B5EF4-FFF2-40B4-BE49-F238E27FC236}">
                  <a16:creationId xmlns:a16="http://schemas.microsoft.com/office/drawing/2014/main" id="{F047FDEF-348C-F7EB-3E5C-3780DDA56BBA}"/>
                </a:ext>
              </a:extLst>
            </p:cNvPr>
            <p:cNvSpPr txBox="1"/>
            <p:nvPr/>
          </p:nvSpPr>
          <p:spPr>
            <a:xfrm>
              <a:off x="6900906" y="764695"/>
              <a:ext cx="3514334" cy="9323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adipiscing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elit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sed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do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eiusmod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tempor</a:t>
              </a:r>
              <a:endPara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EB8A61D-A3E3-4AF7-D390-FBB4B877E136}"/>
              </a:ext>
            </a:extLst>
          </p:cNvPr>
          <p:cNvSpPr txBox="1"/>
          <p:nvPr/>
        </p:nvSpPr>
        <p:spPr>
          <a:xfrm>
            <a:off x="701758" y="558725"/>
            <a:ext cx="3098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Roadmap Infographic</a:t>
            </a:r>
            <a:endParaRPr lang="en-ID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" name="Graphic 2" descr="Presentation with media with solid fill">
            <a:extLst>
              <a:ext uri="{FF2B5EF4-FFF2-40B4-BE49-F238E27FC236}">
                <a16:creationId xmlns:a16="http://schemas.microsoft.com/office/drawing/2014/main" id="{060FB59E-9E60-CD37-82B8-F80E6D1EE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4857" y="1112187"/>
            <a:ext cx="122286" cy="122286"/>
          </a:xfrm>
          <a:prstGeom prst="rect">
            <a:avLst/>
          </a:prstGeom>
        </p:spPr>
      </p:pic>
      <p:pic>
        <p:nvPicPr>
          <p:cNvPr id="4" name="Graphic 3" descr="Bank with solid fill">
            <a:extLst>
              <a:ext uri="{FF2B5EF4-FFF2-40B4-BE49-F238E27FC236}">
                <a16:creationId xmlns:a16="http://schemas.microsoft.com/office/drawing/2014/main" id="{677B862F-D059-CAB0-D63E-CADB38D73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5915" y="3052650"/>
            <a:ext cx="207509" cy="207509"/>
          </a:xfrm>
          <a:prstGeom prst="rect">
            <a:avLst/>
          </a:prstGeom>
        </p:spPr>
      </p:pic>
      <p:pic>
        <p:nvPicPr>
          <p:cNvPr id="5" name="Graphic 4" descr="Clipboard Mixed with solid fill">
            <a:extLst>
              <a:ext uri="{FF2B5EF4-FFF2-40B4-BE49-F238E27FC236}">
                <a16:creationId xmlns:a16="http://schemas.microsoft.com/office/drawing/2014/main" id="{DEA60DE7-7880-136E-78B2-697CF76D31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7572" y="5029470"/>
            <a:ext cx="264371" cy="26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9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86A911D-9FA3-0810-614A-DD9C436AA338}"/>
              </a:ext>
            </a:extLst>
          </p:cNvPr>
          <p:cNvGrpSpPr/>
          <p:nvPr/>
        </p:nvGrpSpPr>
        <p:grpSpPr>
          <a:xfrm>
            <a:off x="0" y="3536684"/>
            <a:ext cx="12193976" cy="1154430"/>
            <a:chOff x="0" y="2852738"/>
            <a:chExt cx="12193976" cy="115443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FA8B176-6842-5EE3-0A64-E3D1313CA24D}"/>
                </a:ext>
              </a:extLst>
            </p:cNvPr>
            <p:cNvSpPr/>
            <p:nvPr/>
          </p:nvSpPr>
          <p:spPr>
            <a:xfrm>
              <a:off x="0" y="2852738"/>
              <a:ext cx="12193976" cy="1154430"/>
            </a:xfrm>
            <a:custGeom>
              <a:avLst/>
              <a:gdLst>
                <a:gd name="connsiteX0" fmla="*/ 0 w 12193976"/>
                <a:gd name="connsiteY0" fmla="*/ 0 h 1154430"/>
                <a:gd name="connsiteX1" fmla="*/ 12193976 w 12193976"/>
                <a:gd name="connsiteY1" fmla="*/ 0 h 1154430"/>
                <a:gd name="connsiteX2" fmla="*/ 12193976 w 12193976"/>
                <a:gd name="connsiteY2" fmla="*/ 1154430 h 1154430"/>
                <a:gd name="connsiteX3" fmla="*/ 0 w 12193976"/>
                <a:gd name="connsiteY3" fmla="*/ 1154430 h 115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3976" h="1154430">
                  <a:moveTo>
                    <a:pt x="0" y="0"/>
                  </a:moveTo>
                  <a:lnTo>
                    <a:pt x="12193976" y="0"/>
                  </a:lnTo>
                  <a:lnTo>
                    <a:pt x="12193976" y="1154430"/>
                  </a:lnTo>
                  <a:lnTo>
                    <a:pt x="0" y="115443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197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grpSp>
          <p:nvGrpSpPr>
            <p:cNvPr id="19" name="Graphic 2">
              <a:extLst>
                <a:ext uri="{FF2B5EF4-FFF2-40B4-BE49-F238E27FC236}">
                  <a16:creationId xmlns:a16="http://schemas.microsoft.com/office/drawing/2014/main" id="{B3A27407-5A77-2CC3-7E76-1FC45FAD59CD}"/>
                </a:ext>
              </a:extLst>
            </p:cNvPr>
            <p:cNvGrpSpPr/>
            <p:nvPr/>
          </p:nvGrpSpPr>
          <p:grpSpPr>
            <a:xfrm>
              <a:off x="0" y="2956560"/>
              <a:ext cx="12193976" cy="946784"/>
              <a:chOff x="0" y="2956560"/>
              <a:chExt cx="12193976" cy="946784"/>
            </a:xfrm>
            <a:solidFill>
              <a:schemeClr val="bg2"/>
            </a:solidFill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23D5709-4F04-CDFC-3BF5-53D120F580D8}"/>
                  </a:ext>
                </a:extLst>
              </p:cNvPr>
              <p:cNvSpPr/>
              <p:nvPr/>
            </p:nvSpPr>
            <p:spPr>
              <a:xfrm>
                <a:off x="0" y="2956560"/>
                <a:ext cx="12193976" cy="66674"/>
              </a:xfrm>
              <a:custGeom>
                <a:avLst/>
                <a:gdLst>
                  <a:gd name="connsiteX0" fmla="*/ 0 w 12193976"/>
                  <a:gd name="connsiteY0" fmla="*/ 0 h 66674"/>
                  <a:gd name="connsiteX1" fmla="*/ 12193976 w 12193976"/>
                  <a:gd name="connsiteY1" fmla="*/ 0 h 66674"/>
                  <a:gd name="connsiteX2" fmla="*/ 12193976 w 12193976"/>
                  <a:gd name="connsiteY2" fmla="*/ 66675 h 66674"/>
                  <a:gd name="connsiteX3" fmla="*/ 0 w 12193976"/>
                  <a:gd name="connsiteY3" fmla="*/ 66675 h 66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3976" h="66674">
                    <a:moveTo>
                      <a:pt x="0" y="0"/>
                    </a:moveTo>
                    <a:lnTo>
                      <a:pt x="12193976" y="0"/>
                    </a:lnTo>
                    <a:lnTo>
                      <a:pt x="12193976" y="66675"/>
                    </a:lnTo>
                    <a:lnTo>
                      <a:pt x="0" y="66675"/>
                    </a:lnTo>
                    <a:close/>
                  </a:path>
                </a:pathLst>
              </a:custGeom>
              <a:grpFill/>
              <a:ln w="197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14DBD8F-9E24-728C-1BF4-30A80E0E0C39}"/>
                  </a:ext>
                </a:extLst>
              </p:cNvPr>
              <p:cNvSpPr/>
              <p:nvPr/>
            </p:nvSpPr>
            <p:spPr>
              <a:xfrm>
                <a:off x="0" y="3836670"/>
                <a:ext cx="12193976" cy="66675"/>
              </a:xfrm>
              <a:custGeom>
                <a:avLst/>
                <a:gdLst>
                  <a:gd name="connsiteX0" fmla="*/ 0 w 12193976"/>
                  <a:gd name="connsiteY0" fmla="*/ 0 h 66675"/>
                  <a:gd name="connsiteX1" fmla="*/ 12193976 w 12193976"/>
                  <a:gd name="connsiteY1" fmla="*/ 0 h 66675"/>
                  <a:gd name="connsiteX2" fmla="*/ 12193976 w 12193976"/>
                  <a:gd name="connsiteY2" fmla="*/ 66675 h 66675"/>
                  <a:gd name="connsiteX3" fmla="*/ 0 w 12193976"/>
                  <a:gd name="connsiteY3" fmla="*/ 6667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3976" h="66675">
                    <a:moveTo>
                      <a:pt x="0" y="0"/>
                    </a:moveTo>
                    <a:lnTo>
                      <a:pt x="12193976" y="0"/>
                    </a:lnTo>
                    <a:lnTo>
                      <a:pt x="12193976" y="66675"/>
                    </a:lnTo>
                    <a:lnTo>
                      <a:pt x="0" y="66675"/>
                    </a:lnTo>
                    <a:close/>
                  </a:path>
                </a:pathLst>
              </a:custGeom>
              <a:grpFill/>
              <a:ln w="197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22" name="Graphic 2">
              <a:extLst>
                <a:ext uri="{FF2B5EF4-FFF2-40B4-BE49-F238E27FC236}">
                  <a16:creationId xmlns:a16="http://schemas.microsoft.com/office/drawing/2014/main" id="{7F659FCC-0537-1BFB-7591-286E7B9CC28F}"/>
                </a:ext>
              </a:extLst>
            </p:cNvPr>
            <p:cNvGrpSpPr/>
            <p:nvPr/>
          </p:nvGrpSpPr>
          <p:grpSpPr>
            <a:xfrm>
              <a:off x="373466" y="3396615"/>
              <a:ext cx="11445067" cy="66674"/>
              <a:chOff x="373466" y="3396615"/>
              <a:chExt cx="11445067" cy="66674"/>
            </a:xfrm>
            <a:solidFill>
              <a:schemeClr val="bg2"/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DDD062F-2B83-43DB-CAB5-E8629ECD2CBC}"/>
                  </a:ext>
                </a:extLst>
              </p:cNvPr>
              <p:cNvSpPr/>
              <p:nvPr/>
            </p:nvSpPr>
            <p:spPr>
              <a:xfrm>
                <a:off x="373466" y="3396615"/>
                <a:ext cx="1025550" cy="66674"/>
              </a:xfrm>
              <a:custGeom>
                <a:avLst/>
                <a:gdLst>
                  <a:gd name="connsiteX0" fmla="*/ 0 w 1025550"/>
                  <a:gd name="connsiteY0" fmla="*/ 0 h 66674"/>
                  <a:gd name="connsiteX1" fmla="*/ 1025551 w 1025550"/>
                  <a:gd name="connsiteY1" fmla="*/ 0 h 66674"/>
                  <a:gd name="connsiteX2" fmla="*/ 1025551 w 1025550"/>
                  <a:gd name="connsiteY2" fmla="*/ 66675 h 66674"/>
                  <a:gd name="connsiteX3" fmla="*/ 0 w 1025550"/>
                  <a:gd name="connsiteY3" fmla="*/ 66675 h 66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5550" h="66674">
                    <a:moveTo>
                      <a:pt x="0" y="0"/>
                    </a:moveTo>
                    <a:lnTo>
                      <a:pt x="1025551" y="0"/>
                    </a:lnTo>
                    <a:lnTo>
                      <a:pt x="1025551" y="66675"/>
                    </a:lnTo>
                    <a:lnTo>
                      <a:pt x="0" y="66675"/>
                    </a:lnTo>
                    <a:close/>
                  </a:path>
                </a:pathLst>
              </a:custGeom>
              <a:grpFill/>
              <a:ln w="197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222B0BA-0FA7-0494-9E30-0DC35F119756}"/>
                  </a:ext>
                </a:extLst>
              </p:cNvPr>
              <p:cNvSpPr/>
              <p:nvPr/>
            </p:nvSpPr>
            <p:spPr>
              <a:xfrm>
                <a:off x="2110381" y="3396615"/>
                <a:ext cx="1025550" cy="66674"/>
              </a:xfrm>
              <a:custGeom>
                <a:avLst/>
                <a:gdLst>
                  <a:gd name="connsiteX0" fmla="*/ 0 w 1025550"/>
                  <a:gd name="connsiteY0" fmla="*/ 0 h 66674"/>
                  <a:gd name="connsiteX1" fmla="*/ 1025551 w 1025550"/>
                  <a:gd name="connsiteY1" fmla="*/ 0 h 66674"/>
                  <a:gd name="connsiteX2" fmla="*/ 1025551 w 1025550"/>
                  <a:gd name="connsiteY2" fmla="*/ 66675 h 66674"/>
                  <a:gd name="connsiteX3" fmla="*/ 0 w 1025550"/>
                  <a:gd name="connsiteY3" fmla="*/ 66675 h 66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5550" h="66674">
                    <a:moveTo>
                      <a:pt x="0" y="0"/>
                    </a:moveTo>
                    <a:lnTo>
                      <a:pt x="1025551" y="0"/>
                    </a:lnTo>
                    <a:lnTo>
                      <a:pt x="1025551" y="66675"/>
                    </a:lnTo>
                    <a:lnTo>
                      <a:pt x="0" y="66675"/>
                    </a:lnTo>
                    <a:close/>
                  </a:path>
                </a:pathLst>
              </a:custGeom>
              <a:grpFill/>
              <a:ln w="197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05E1476-6F77-CAB9-24AC-E2836CCAADF6}"/>
                  </a:ext>
                </a:extLst>
              </p:cNvPr>
              <p:cNvSpPr/>
              <p:nvPr/>
            </p:nvSpPr>
            <p:spPr>
              <a:xfrm>
                <a:off x="3847297" y="3396615"/>
                <a:ext cx="1025550" cy="66674"/>
              </a:xfrm>
              <a:custGeom>
                <a:avLst/>
                <a:gdLst>
                  <a:gd name="connsiteX0" fmla="*/ 0 w 1025550"/>
                  <a:gd name="connsiteY0" fmla="*/ 0 h 66674"/>
                  <a:gd name="connsiteX1" fmla="*/ 1025551 w 1025550"/>
                  <a:gd name="connsiteY1" fmla="*/ 0 h 66674"/>
                  <a:gd name="connsiteX2" fmla="*/ 1025551 w 1025550"/>
                  <a:gd name="connsiteY2" fmla="*/ 66675 h 66674"/>
                  <a:gd name="connsiteX3" fmla="*/ 0 w 1025550"/>
                  <a:gd name="connsiteY3" fmla="*/ 66675 h 66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5550" h="66674">
                    <a:moveTo>
                      <a:pt x="0" y="0"/>
                    </a:moveTo>
                    <a:lnTo>
                      <a:pt x="1025551" y="0"/>
                    </a:lnTo>
                    <a:lnTo>
                      <a:pt x="1025551" y="66675"/>
                    </a:lnTo>
                    <a:lnTo>
                      <a:pt x="0" y="66675"/>
                    </a:lnTo>
                    <a:close/>
                  </a:path>
                </a:pathLst>
              </a:custGeom>
              <a:grpFill/>
              <a:ln w="197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E3CA511-B61D-A44C-CDCA-897AF6410911}"/>
                  </a:ext>
                </a:extLst>
              </p:cNvPr>
              <p:cNvSpPr/>
              <p:nvPr/>
            </p:nvSpPr>
            <p:spPr>
              <a:xfrm>
                <a:off x="5584212" y="3396615"/>
                <a:ext cx="1025550" cy="66674"/>
              </a:xfrm>
              <a:custGeom>
                <a:avLst/>
                <a:gdLst>
                  <a:gd name="connsiteX0" fmla="*/ 0 w 1025550"/>
                  <a:gd name="connsiteY0" fmla="*/ 0 h 66674"/>
                  <a:gd name="connsiteX1" fmla="*/ 1025551 w 1025550"/>
                  <a:gd name="connsiteY1" fmla="*/ 0 h 66674"/>
                  <a:gd name="connsiteX2" fmla="*/ 1025551 w 1025550"/>
                  <a:gd name="connsiteY2" fmla="*/ 66675 h 66674"/>
                  <a:gd name="connsiteX3" fmla="*/ 0 w 1025550"/>
                  <a:gd name="connsiteY3" fmla="*/ 66675 h 66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5550" h="66674">
                    <a:moveTo>
                      <a:pt x="0" y="0"/>
                    </a:moveTo>
                    <a:lnTo>
                      <a:pt x="1025551" y="0"/>
                    </a:lnTo>
                    <a:lnTo>
                      <a:pt x="1025551" y="66675"/>
                    </a:lnTo>
                    <a:lnTo>
                      <a:pt x="0" y="66675"/>
                    </a:lnTo>
                    <a:close/>
                  </a:path>
                </a:pathLst>
              </a:custGeom>
              <a:grpFill/>
              <a:ln w="197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E01ED8-3CD3-7E8D-21A9-3DDC2CD1AEFF}"/>
                  </a:ext>
                </a:extLst>
              </p:cNvPr>
              <p:cNvSpPr/>
              <p:nvPr/>
            </p:nvSpPr>
            <p:spPr>
              <a:xfrm>
                <a:off x="7321128" y="3396615"/>
                <a:ext cx="1025550" cy="66674"/>
              </a:xfrm>
              <a:custGeom>
                <a:avLst/>
                <a:gdLst>
                  <a:gd name="connsiteX0" fmla="*/ 0 w 1025550"/>
                  <a:gd name="connsiteY0" fmla="*/ 0 h 66674"/>
                  <a:gd name="connsiteX1" fmla="*/ 1025551 w 1025550"/>
                  <a:gd name="connsiteY1" fmla="*/ 0 h 66674"/>
                  <a:gd name="connsiteX2" fmla="*/ 1025551 w 1025550"/>
                  <a:gd name="connsiteY2" fmla="*/ 66675 h 66674"/>
                  <a:gd name="connsiteX3" fmla="*/ 0 w 1025550"/>
                  <a:gd name="connsiteY3" fmla="*/ 66675 h 66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5550" h="66674">
                    <a:moveTo>
                      <a:pt x="0" y="0"/>
                    </a:moveTo>
                    <a:lnTo>
                      <a:pt x="1025551" y="0"/>
                    </a:lnTo>
                    <a:lnTo>
                      <a:pt x="1025551" y="66675"/>
                    </a:lnTo>
                    <a:lnTo>
                      <a:pt x="0" y="66675"/>
                    </a:lnTo>
                    <a:close/>
                  </a:path>
                </a:pathLst>
              </a:custGeom>
              <a:grpFill/>
              <a:ln w="197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D704B-78E0-3C8E-67DB-D41D64D3C95C}"/>
                  </a:ext>
                </a:extLst>
              </p:cNvPr>
              <p:cNvSpPr/>
              <p:nvPr/>
            </p:nvSpPr>
            <p:spPr>
              <a:xfrm>
                <a:off x="9056067" y="3396615"/>
                <a:ext cx="1025550" cy="66674"/>
              </a:xfrm>
              <a:custGeom>
                <a:avLst/>
                <a:gdLst>
                  <a:gd name="connsiteX0" fmla="*/ 0 w 1025550"/>
                  <a:gd name="connsiteY0" fmla="*/ 0 h 66674"/>
                  <a:gd name="connsiteX1" fmla="*/ 1025550 w 1025550"/>
                  <a:gd name="connsiteY1" fmla="*/ 0 h 66674"/>
                  <a:gd name="connsiteX2" fmla="*/ 1025550 w 1025550"/>
                  <a:gd name="connsiteY2" fmla="*/ 66675 h 66674"/>
                  <a:gd name="connsiteX3" fmla="*/ 0 w 1025550"/>
                  <a:gd name="connsiteY3" fmla="*/ 66675 h 66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5550" h="66674">
                    <a:moveTo>
                      <a:pt x="0" y="0"/>
                    </a:moveTo>
                    <a:lnTo>
                      <a:pt x="1025550" y="0"/>
                    </a:lnTo>
                    <a:lnTo>
                      <a:pt x="1025550" y="66675"/>
                    </a:lnTo>
                    <a:lnTo>
                      <a:pt x="0" y="66675"/>
                    </a:lnTo>
                    <a:close/>
                  </a:path>
                </a:pathLst>
              </a:custGeom>
              <a:grpFill/>
              <a:ln w="197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7340710-2383-1B96-676F-D413DAC3B4C5}"/>
                  </a:ext>
                </a:extLst>
              </p:cNvPr>
              <p:cNvSpPr/>
              <p:nvPr/>
            </p:nvSpPr>
            <p:spPr>
              <a:xfrm>
                <a:off x="10792982" y="3396615"/>
                <a:ext cx="1025550" cy="66674"/>
              </a:xfrm>
              <a:custGeom>
                <a:avLst/>
                <a:gdLst>
                  <a:gd name="connsiteX0" fmla="*/ 0 w 1025550"/>
                  <a:gd name="connsiteY0" fmla="*/ 0 h 66674"/>
                  <a:gd name="connsiteX1" fmla="*/ 1025551 w 1025550"/>
                  <a:gd name="connsiteY1" fmla="*/ 0 h 66674"/>
                  <a:gd name="connsiteX2" fmla="*/ 1025551 w 1025550"/>
                  <a:gd name="connsiteY2" fmla="*/ 66675 h 66674"/>
                  <a:gd name="connsiteX3" fmla="*/ 0 w 1025550"/>
                  <a:gd name="connsiteY3" fmla="*/ 66675 h 66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5550" h="66674">
                    <a:moveTo>
                      <a:pt x="0" y="0"/>
                    </a:moveTo>
                    <a:lnTo>
                      <a:pt x="1025551" y="0"/>
                    </a:lnTo>
                    <a:lnTo>
                      <a:pt x="1025551" y="66675"/>
                    </a:lnTo>
                    <a:lnTo>
                      <a:pt x="0" y="66675"/>
                    </a:lnTo>
                    <a:close/>
                  </a:path>
                </a:pathLst>
              </a:custGeom>
              <a:grpFill/>
              <a:ln w="197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5A0B61D-BDE4-11A8-93F0-9D7F3FA3366A}"/>
              </a:ext>
            </a:extLst>
          </p:cNvPr>
          <p:cNvGrpSpPr/>
          <p:nvPr/>
        </p:nvGrpSpPr>
        <p:grpSpPr>
          <a:xfrm>
            <a:off x="636505" y="1759221"/>
            <a:ext cx="2771775" cy="2494357"/>
            <a:chOff x="294743" y="1296572"/>
            <a:chExt cx="2771775" cy="249435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AB1B4A7-D34C-7CC9-ADDE-E46BD1107BFE}"/>
                </a:ext>
              </a:extLst>
            </p:cNvPr>
            <p:cNvGrpSpPr/>
            <p:nvPr/>
          </p:nvGrpSpPr>
          <p:grpSpPr>
            <a:xfrm>
              <a:off x="1398912" y="3008569"/>
              <a:ext cx="563438" cy="782360"/>
              <a:chOff x="5759975" y="4827255"/>
              <a:chExt cx="672050" cy="933173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58DF3FC-EB77-27DF-5F7D-4039F7553D81}"/>
                  </a:ext>
                </a:extLst>
              </p:cNvPr>
              <p:cNvSpPr/>
              <p:nvPr/>
            </p:nvSpPr>
            <p:spPr>
              <a:xfrm>
                <a:off x="5759975" y="4827255"/>
                <a:ext cx="672050" cy="933173"/>
              </a:xfrm>
              <a:custGeom>
                <a:avLst/>
                <a:gdLst>
                  <a:gd name="connsiteX0" fmla="*/ 172817 w 346586"/>
                  <a:gd name="connsiteY0" fmla="*/ 481251 h 481250"/>
                  <a:gd name="connsiteX1" fmla="*/ 29942 w 346586"/>
                  <a:gd name="connsiteY1" fmla="*/ 270748 h 481250"/>
                  <a:gd name="connsiteX2" fmla="*/ 50897 w 346586"/>
                  <a:gd name="connsiteY2" fmla="*/ 50721 h 481250"/>
                  <a:gd name="connsiteX3" fmla="*/ 50897 w 346586"/>
                  <a:gd name="connsiteY3" fmla="*/ 50721 h 481250"/>
                  <a:gd name="connsiteX4" fmla="*/ 295689 w 346586"/>
                  <a:gd name="connsiteY4" fmla="*/ 50721 h 481250"/>
                  <a:gd name="connsiteX5" fmla="*/ 295689 w 346586"/>
                  <a:gd name="connsiteY5" fmla="*/ 50721 h 481250"/>
                  <a:gd name="connsiteX6" fmla="*/ 316644 w 346586"/>
                  <a:gd name="connsiteY6" fmla="*/ 270748 h 481250"/>
                  <a:gd name="connsiteX7" fmla="*/ 172817 w 346586"/>
                  <a:gd name="connsiteY7" fmla="*/ 481251 h 48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6586" h="481250">
                    <a:moveTo>
                      <a:pt x="172817" y="481251"/>
                    </a:moveTo>
                    <a:lnTo>
                      <a:pt x="29942" y="270748"/>
                    </a:lnTo>
                    <a:cubicBezTo>
                      <a:pt x="-16731" y="202168"/>
                      <a:pt x="-8158" y="109776"/>
                      <a:pt x="50897" y="50721"/>
                    </a:cubicBezTo>
                    <a:lnTo>
                      <a:pt x="50897" y="50721"/>
                    </a:lnTo>
                    <a:cubicBezTo>
                      <a:pt x="118524" y="-16907"/>
                      <a:pt x="228062" y="-16907"/>
                      <a:pt x="295689" y="50721"/>
                    </a:cubicBezTo>
                    <a:lnTo>
                      <a:pt x="295689" y="50721"/>
                    </a:lnTo>
                    <a:cubicBezTo>
                      <a:pt x="354744" y="109776"/>
                      <a:pt x="363317" y="202168"/>
                      <a:pt x="316644" y="270748"/>
                    </a:cubicBezTo>
                    <a:lnTo>
                      <a:pt x="172817" y="48125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E694B8E4-472D-03A6-CE70-E277F311063C}"/>
                  </a:ext>
                </a:extLst>
              </p:cNvPr>
              <p:cNvSpPr/>
              <p:nvPr/>
            </p:nvSpPr>
            <p:spPr>
              <a:xfrm>
                <a:off x="5905006" y="4975639"/>
                <a:ext cx="391225" cy="391227"/>
              </a:xfrm>
              <a:custGeom>
                <a:avLst/>
                <a:gdLst>
                  <a:gd name="connsiteX0" fmla="*/ 146685 w 146685"/>
                  <a:gd name="connsiteY0" fmla="*/ 73343 h 146685"/>
                  <a:gd name="connsiteX1" fmla="*/ 73343 w 146685"/>
                  <a:gd name="connsiteY1" fmla="*/ 146685 h 146685"/>
                  <a:gd name="connsiteX2" fmla="*/ 0 w 146685"/>
                  <a:gd name="connsiteY2" fmla="*/ 73343 h 146685"/>
                  <a:gd name="connsiteX3" fmla="*/ 73343 w 146685"/>
                  <a:gd name="connsiteY3" fmla="*/ 0 h 146685"/>
                  <a:gd name="connsiteX4" fmla="*/ 146685 w 146685"/>
                  <a:gd name="connsiteY4" fmla="*/ 73343 h 146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85" h="146685">
                    <a:moveTo>
                      <a:pt x="146685" y="73343"/>
                    </a:moveTo>
                    <a:cubicBezTo>
                      <a:pt x="146685" y="113848"/>
                      <a:pt x="113848" y="146685"/>
                      <a:pt x="73343" y="146685"/>
                    </a:cubicBezTo>
                    <a:cubicBezTo>
                      <a:pt x="32837" y="146685"/>
                      <a:pt x="0" y="113848"/>
                      <a:pt x="0" y="73343"/>
                    </a:cubicBezTo>
                    <a:cubicBezTo>
                      <a:pt x="0" y="32837"/>
                      <a:pt x="32837" y="0"/>
                      <a:pt x="73343" y="0"/>
                    </a:cubicBezTo>
                    <a:cubicBezTo>
                      <a:pt x="113848" y="0"/>
                      <a:pt x="146685" y="32837"/>
                      <a:pt x="146685" y="7334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57" name="TextBox 18">
              <a:extLst>
                <a:ext uri="{FF2B5EF4-FFF2-40B4-BE49-F238E27FC236}">
                  <a16:creationId xmlns:a16="http://schemas.microsoft.com/office/drawing/2014/main" id="{6EEAE175-743F-2906-4449-BCADAD23A211}"/>
                </a:ext>
              </a:extLst>
            </p:cNvPr>
            <p:cNvSpPr txBox="1"/>
            <p:nvPr/>
          </p:nvSpPr>
          <p:spPr>
            <a:xfrm>
              <a:off x="294743" y="1296572"/>
              <a:ext cx="2771775" cy="120930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adipiscing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elit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sed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do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eiusmod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tempor</a:t>
              </a:r>
              <a:endPara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65EF279-7F46-7FCD-D873-4F14FD019DA1}"/>
              </a:ext>
            </a:extLst>
          </p:cNvPr>
          <p:cNvGrpSpPr/>
          <p:nvPr/>
        </p:nvGrpSpPr>
        <p:grpSpPr>
          <a:xfrm>
            <a:off x="4437447" y="3471218"/>
            <a:ext cx="563438" cy="782360"/>
            <a:chOff x="5759975" y="4827255"/>
            <a:chExt cx="672050" cy="93317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D989C1B-5073-0A6E-D980-496E08A71505}"/>
                </a:ext>
              </a:extLst>
            </p:cNvPr>
            <p:cNvSpPr/>
            <p:nvPr/>
          </p:nvSpPr>
          <p:spPr>
            <a:xfrm>
              <a:off x="5759975" y="4827255"/>
              <a:ext cx="672050" cy="933173"/>
            </a:xfrm>
            <a:custGeom>
              <a:avLst/>
              <a:gdLst>
                <a:gd name="connsiteX0" fmla="*/ 172817 w 346586"/>
                <a:gd name="connsiteY0" fmla="*/ 481251 h 481250"/>
                <a:gd name="connsiteX1" fmla="*/ 29942 w 346586"/>
                <a:gd name="connsiteY1" fmla="*/ 270748 h 481250"/>
                <a:gd name="connsiteX2" fmla="*/ 50897 w 346586"/>
                <a:gd name="connsiteY2" fmla="*/ 50721 h 481250"/>
                <a:gd name="connsiteX3" fmla="*/ 50897 w 346586"/>
                <a:gd name="connsiteY3" fmla="*/ 50721 h 481250"/>
                <a:gd name="connsiteX4" fmla="*/ 295689 w 346586"/>
                <a:gd name="connsiteY4" fmla="*/ 50721 h 481250"/>
                <a:gd name="connsiteX5" fmla="*/ 295689 w 346586"/>
                <a:gd name="connsiteY5" fmla="*/ 50721 h 481250"/>
                <a:gd name="connsiteX6" fmla="*/ 316644 w 346586"/>
                <a:gd name="connsiteY6" fmla="*/ 270748 h 481250"/>
                <a:gd name="connsiteX7" fmla="*/ 172817 w 346586"/>
                <a:gd name="connsiteY7" fmla="*/ 481251 h 4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586" h="481250">
                  <a:moveTo>
                    <a:pt x="172817" y="481251"/>
                  </a:moveTo>
                  <a:lnTo>
                    <a:pt x="29942" y="270748"/>
                  </a:lnTo>
                  <a:cubicBezTo>
                    <a:pt x="-16731" y="202168"/>
                    <a:pt x="-8158" y="109776"/>
                    <a:pt x="50897" y="50721"/>
                  </a:cubicBezTo>
                  <a:lnTo>
                    <a:pt x="50897" y="50721"/>
                  </a:lnTo>
                  <a:cubicBezTo>
                    <a:pt x="118524" y="-16907"/>
                    <a:pt x="228062" y="-16907"/>
                    <a:pt x="295689" y="50721"/>
                  </a:cubicBezTo>
                  <a:lnTo>
                    <a:pt x="295689" y="50721"/>
                  </a:lnTo>
                  <a:cubicBezTo>
                    <a:pt x="354744" y="109776"/>
                    <a:pt x="363317" y="202168"/>
                    <a:pt x="316644" y="270748"/>
                  </a:cubicBezTo>
                  <a:lnTo>
                    <a:pt x="172817" y="48125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C573284-0F29-F8DB-E103-EF8044DD4FBC}"/>
                </a:ext>
              </a:extLst>
            </p:cNvPr>
            <p:cNvSpPr/>
            <p:nvPr/>
          </p:nvSpPr>
          <p:spPr>
            <a:xfrm>
              <a:off x="5905006" y="4975639"/>
              <a:ext cx="391225" cy="391227"/>
            </a:xfrm>
            <a:custGeom>
              <a:avLst/>
              <a:gdLst>
                <a:gd name="connsiteX0" fmla="*/ 146685 w 146685"/>
                <a:gd name="connsiteY0" fmla="*/ 73343 h 146685"/>
                <a:gd name="connsiteX1" fmla="*/ 73343 w 146685"/>
                <a:gd name="connsiteY1" fmla="*/ 146685 h 146685"/>
                <a:gd name="connsiteX2" fmla="*/ 0 w 146685"/>
                <a:gd name="connsiteY2" fmla="*/ 73343 h 146685"/>
                <a:gd name="connsiteX3" fmla="*/ 73343 w 146685"/>
                <a:gd name="connsiteY3" fmla="*/ 0 h 146685"/>
                <a:gd name="connsiteX4" fmla="*/ 146685 w 146685"/>
                <a:gd name="connsiteY4" fmla="*/ 73343 h 14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85" h="146685">
                  <a:moveTo>
                    <a:pt x="146685" y="73343"/>
                  </a:moveTo>
                  <a:cubicBezTo>
                    <a:pt x="146685" y="113848"/>
                    <a:pt x="113848" y="146685"/>
                    <a:pt x="73343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3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58" name="TextBox 18">
            <a:extLst>
              <a:ext uri="{FF2B5EF4-FFF2-40B4-BE49-F238E27FC236}">
                <a16:creationId xmlns:a16="http://schemas.microsoft.com/office/drawing/2014/main" id="{FFB1B670-BC51-9EA6-0F03-9F51660AB9E3}"/>
              </a:ext>
            </a:extLst>
          </p:cNvPr>
          <p:cNvSpPr txBox="1"/>
          <p:nvPr/>
        </p:nvSpPr>
        <p:spPr>
          <a:xfrm>
            <a:off x="3333278" y="5064495"/>
            <a:ext cx="2771775" cy="120930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Insert Your Title Here</a:t>
            </a:r>
          </a:p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Lorem ipsum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dolor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sit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amet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consectetur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adipiscing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elit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,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sed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do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eiusmod</a:t>
            </a:r>
            <a:r>
              <a: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en-ID" sz="1200" b="0" i="0" u="none" strike="noStrike" kern="1200" cap="none" spc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tempor</a:t>
            </a:r>
            <a:endParaRPr lang="en-ID" sz="1200" b="0" i="0" u="none" strike="noStrike" kern="1200" cap="none" spc="0" baseline="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DD6C4FD-398A-A67B-E2BD-7C89FDBEFBE6}"/>
              </a:ext>
            </a:extLst>
          </p:cNvPr>
          <p:cNvGrpSpPr/>
          <p:nvPr/>
        </p:nvGrpSpPr>
        <p:grpSpPr>
          <a:xfrm>
            <a:off x="8726824" y="3471218"/>
            <a:ext cx="2771775" cy="2802582"/>
            <a:chOff x="9276236" y="3008569"/>
            <a:chExt cx="2771775" cy="28025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9D177CF-736B-B1E7-CC43-1AF5BCBB6D5E}"/>
                </a:ext>
              </a:extLst>
            </p:cNvPr>
            <p:cNvGrpSpPr/>
            <p:nvPr/>
          </p:nvGrpSpPr>
          <p:grpSpPr>
            <a:xfrm>
              <a:off x="10380405" y="3008569"/>
              <a:ext cx="563438" cy="782360"/>
              <a:chOff x="5759975" y="4827255"/>
              <a:chExt cx="672050" cy="933173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EE1A2183-3453-78B2-66C1-B9815FE756E1}"/>
                  </a:ext>
                </a:extLst>
              </p:cNvPr>
              <p:cNvSpPr/>
              <p:nvPr/>
            </p:nvSpPr>
            <p:spPr>
              <a:xfrm>
                <a:off x="5759975" y="4827255"/>
                <a:ext cx="672050" cy="933173"/>
              </a:xfrm>
              <a:custGeom>
                <a:avLst/>
                <a:gdLst>
                  <a:gd name="connsiteX0" fmla="*/ 172817 w 346586"/>
                  <a:gd name="connsiteY0" fmla="*/ 481251 h 481250"/>
                  <a:gd name="connsiteX1" fmla="*/ 29942 w 346586"/>
                  <a:gd name="connsiteY1" fmla="*/ 270748 h 481250"/>
                  <a:gd name="connsiteX2" fmla="*/ 50897 w 346586"/>
                  <a:gd name="connsiteY2" fmla="*/ 50721 h 481250"/>
                  <a:gd name="connsiteX3" fmla="*/ 50897 w 346586"/>
                  <a:gd name="connsiteY3" fmla="*/ 50721 h 481250"/>
                  <a:gd name="connsiteX4" fmla="*/ 295689 w 346586"/>
                  <a:gd name="connsiteY4" fmla="*/ 50721 h 481250"/>
                  <a:gd name="connsiteX5" fmla="*/ 295689 w 346586"/>
                  <a:gd name="connsiteY5" fmla="*/ 50721 h 481250"/>
                  <a:gd name="connsiteX6" fmla="*/ 316644 w 346586"/>
                  <a:gd name="connsiteY6" fmla="*/ 270748 h 481250"/>
                  <a:gd name="connsiteX7" fmla="*/ 172817 w 346586"/>
                  <a:gd name="connsiteY7" fmla="*/ 481251 h 48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6586" h="481250">
                    <a:moveTo>
                      <a:pt x="172817" y="481251"/>
                    </a:moveTo>
                    <a:lnTo>
                      <a:pt x="29942" y="270748"/>
                    </a:lnTo>
                    <a:cubicBezTo>
                      <a:pt x="-16731" y="202168"/>
                      <a:pt x="-8158" y="109776"/>
                      <a:pt x="50897" y="50721"/>
                    </a:cubicBezTo>
                    <a:lnTo>
                      <a:pt x="50897" y="50721"/>
                    </a:lnTo>
                    <a:cubicBezTo>
                      <a:pt x="118524" y="-16907"/>
                      <a:pt x="228062" y="-16907"/>
                      <a:pt x="295689" y="50721"/>
                    </a:cubicBezTo>
                    <a:lnTo>
                      <a:pt x="295689" y="50721"/>
                    </a:lnTo>
                    <a:cubicBezTo>
                      <a:pt x="354744" y="109776"/>
                      <a:pt x="363317" y="202168"/>
                      <a:pt x="316644" y="270748"/>
                    </a:cubicBezTo>
                    <a:lnTo>
                      <a:pt x="172817" y="48125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9263AA8-BE3B-8A5F-10CF-AA29EA62E6E8}"/>
                  </a:ext>
                </a:extLst>
              </p:cNvPr>
              <p:cNvSpPr/>
              <p:nvPr/>
            </p:nvSpPr>
            <p:spPr>
              <a:xfrm>
                <a:off x="5905006" y="4975639"/>
                <a:ext cx="391225" cy="391227"/>
              </a:xfrm>
              <a:custGeom>
                <a:avLst/>
                <a:gdLst>
                  <a:gd name="connsiteX0" fmla="*/ 146685 w 146685"/>
                  <a:gd name="connsiteY0" fmla="*/ 73343 h 146685"/>
                  <a:gd name="connsiteX1" fmla="*/ 73343 w 146685"/>
                  <a:gd name="connsiteY1" fmla="*/ 146685 h 146685"/>
                  <a:gd name="connsiteX2" fmla="*/ 0 w 146685"/>
                  <a:gd name="connsiteY2" fmla="*/ 73343 h 146685"/>
                  <a:gd name="connsiteX3" fmla="*/ 73343 w 146685"/>
                  <a:gd name="connsiteY3" fmla="*/ 0 h 146685"/>
                  <a:gd name="connsiteX4" fmla="*/ 146685 w 146685"/>
                  <a:gd name="connsiteY4" fmla="*/ 73343 h 146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85" h="146685">
                    <a:moveTo>
                      <a:pt x="146685" y="73343"/>
                    </a:moveTo>
                    <a:cubicBezTo>
                      <a:pt x="146685" y="113848"/>
                      <a:pt x="113848" y="146685"/>
                      <a:pt x="73343" y="146685"/>
                    </a:cubicBezTo>
                    <a:cubicBezTo>
                      <a:pt x="32837" y="146685"/>
                      <a:pt x="0" y="113848"/>
                      <a:pt x="0" y="73343"/>
                    </a:cubicBezTo>
                    <a:cubicBezTo>
                      <a:pt x="0" y="32837"/>
                      <a:pt x="32837" y="0"/>
                      <a:pt x="73343" y="0"/>
                    </a:cubicBezTo>
                    <a:cubicBezTo>
                      <a:pt x="113848" y="0"/>
                      <a:pt x="146685" y="32837"/>
                      <a:pt x="146685" y="7334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</p:grp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46DCD433-F9C6-360B-6308-F91D67F8783A}"/>
                </a:ext>
              </a:extLst>
            </p:cNvPr>
            <p:cNvSpPr txBox="1"/>
            <p:nvPr/>
          </p:nvSpPr>
          <p:spPr>
            <a:xfrm>
              <a:off x="9276236" y="4601846"/>
              <a:ext cx="2771775" cy="120930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adipiscing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elit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sed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do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eiusmod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tempor</a:t>
              </a:r>
              <a:endPara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219DB79-9B84-5038-2240-87A2AAD3DA11}"/>
              </a:ext>
            </a:extLst>
          </p:cNvPr>
          <p:cNvGrpSpPr/>
          <p:nvPr/>
        </p:nvGrpSpPr>
        <p:grpSpPr>
          <a:xfrm>
            <a:off x="6030051" y="1748079"/>
            <a:ext cx="2771775" cy="2505499"/>
            <a:chOff x="6282405" y="1285430"/>
            <a:chExt cx="2771775" cy="250549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10B65DE-BDDA-08E0-0C49-468C43B05F77}"/>
                </a:ext>
              </a:extLst>
            </p:cNvPr>
            <p:cNvGrpSpPr/>
            <p:nvPr/>
          </p:nvGrpSpPr>
          <p:grpSpPr>
            <a:xfrm>
              <a:off x="7386574" y="3008569"/>
              <a:ext cx="563438" cy="782360"/>
              <a:chOff x="5759975" y="4827255"/>
              <a:chExt cx="672050" cy="933173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CA64A56D-3C39-28EC-6198-4C2CF930C7A7}"/>
                  </a:ext>
                </a:extLst>
              </p:cNvPr>
              <p:cNvSpPr/>
              <p:nvPr/>
            </p:nvSpPr>
            <p:spPr>
              <a:xfrm>
                <a:off x="5759975" y="4827255"/>
                <a:ext cx="672050" cy="933173"/>
              </a:xfrm>
              <a:custGeom>
                <a:avLst/>
                <a:gdLst>
                  <a:gd name="connsiteX0" fmla="*/ 172817 w 346586"/>
                  <a:gd name="connsiteY0" fmla="*/ 481251 h 481250"/>
                  <a:gd name="connsiteX1" fmla="*/ 29942 w 346586"/>
                  <a:gd name="connsiteY1" fmla="*/ 270748 h 481250"/>
                  <a:gd name="connsiteX2" fmla="*/ 50897 w 346586"/>
                  <a:gd name="connsiteY2" fmla="*/ 50721 h 481250"/>
                  <a:gd name="connsiteX3" fmla="*/ 50897 w 346586"/>
                  <a:gd name="connsiteY3" fmla="*/ 50721 h 481250"/>
                  <a:gd name="connsiteX4" fmla="*/ 295689 w 346586"/>
                  <a:gd name="connsiteY4" fmla="*/ 50721 h 481250"/>
                  <a:gd name="connsiteX5" fmla="*/ 295689 w 346586"/>
                  <a:gd name="connsiteY5" fmla="*/ 50721 h 481250"/>
                  <a:gd name="connsiteX6" fmla="*/ 316644 w 346586"/>
                  <a:gd name="connsiteY6" fmla="*/ 270748 h 481250"/>
                  <a:gd name="connsiteX7" fmla="*/ 172817 w 346586"/>
                  <a:gd name="connsiteY7" fmla="*/ 481251 h 48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6586" h="481250">
                    <a:moveTo>
                      <a:pt x="172817" y="481251"/>
                    </a:moveTo>
                    <a:lnTo>
                      <a:pt x="29942" y="270748"/>
                    </a:lnTo>
                    <a:cubicBezTo>
                      <a:pt x="-16731" y="202168"/>
                      <a:pt x="-8158" y="109776"/>
                      <a:pt x="50897" y="50721"/>
                    </a:cubicBezTo>
                    <a:lnTo>
                      <a:pt x="50897" y="50721"/>
                    </a:lnTo>
                    <a:cubicBezTo>
                      <a:pt x="118524" y="-16907"/>
                      <a:pt x="228062" y="-16907"/>
                      <a:pt x="295689" y="50721"/>
                    </a:cubicBezTo>
                    <a:lnTo>
                      <a:pt x="295689" y="50721"/>
                    </a:lnTo>
                    <a:cubicBezTo>
                      <a:pt x="354744" y="109776"/>
                      <a:pt x="363317" y="202168"/>
                      <a:pt x="316644" y="270748"/>
                    </a:cubicBezTo>
                    <a:lnTo>
                      <a:pt x="172817" y="48125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6D85413-B2E9-61B0-237F-D379D73B405C}"/>
                  </a:ext>
                </a:extLst>
              </p:cNvPr>
              <p:cNvSpPr/>
              <p:nvPr/>
            </p:nvSpPr>
            <p:spPr>
              <a:xfrm>
                <a:off x="5905006" y="4975639"/>
                <a:ext cx="391225" cy="391227"/>
              </a:xfrm>
              <a:custGeom>
                <a:avLst/>
                <a:gdLst>
                  <a:gd name="connsiteX0" fmla="*/ 146685 w 146685"/>
                  <a:gd name="connsiteY0" fmla="*/ 73343 h 146685"/>
                  <a:gd name="connsiteX1" fmla="*/ 73343 w 146685"/>
                  <a:gd name="connsiteY1" fmla="*/ 146685 h 146685"/>
                  <a:gd name="connsiteX2" fmla="*/ 0 w 146685"/>
                  <a:gd name="connsiteY2" fmla="*/ 73343 h 146685"/>
                  <a:gd name="connsiteX3" fmla="*/ 73343 w 146685"/>
                  <a:gd name="connsiteY3" fmla="*/ 0 h 146685"/>
                  <a:gd name="connsiteX4" fmla="*/ 146685 w 146685"/>
                  <a:gd name="connsiteY4" fmla="*/ 73343 h 146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85" h="146685">
                    <a:moveTo>
                      <a:pt x="146685" y="73343"/>
                    </a:moveTo>
                    <a:cubicBezTo>
                      <a:pt x="146685" y="113848"/>
                      <a:pt x="113848" y="146685"/>
                      <a:pt x="73343" y="146685"/>
                    </a:cubicBezTo>
                    <a:cubicBezTo>
                      <a:pt x="32837" y="146685"/>
                      <a:pt x="0" y="113848"/>
                      <a:pt x="0" y="73343"/>
                    </a:cubicBezTo>
                    <a:cubicBezTo>
                      <a:pt x="0" y="32837"/>
                      <a:pt x="32837" y="0"/>
                      <a:pt x="73343" y="0"/>
                    </a:cubicBezTo>
                    <a:cubicBezTo>
                      <a:pt x="113848" y="0"/>
                      <a:pt x="146685" y="32837"/>
                      <a:pt x="146685" y="7334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83C191DD-FB3A-93E1-8FB2-BD622137B1C2}"/>
                </a:ext>
              </a:extLst>
            </p:cNvPr>
            <p:cNvSpPr txBox="1"/>
            <p:nvPr/>
          </p:nvSpPr>
          <p:spPr>
            <a:xfrm>
              <a:off x="6282405" y="1285430"/>
              <a:ext cx="2771775" cy="120930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1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+mj-lt"/>
                </a:rPr>
                <a:t>Insert Your Title Here</a:t>
              </a:r>
            </a:p>
            <a:p>
              <a:pPr marL="0" marR="0" lvl="0" indent="0" algn="ctr" defTabSz="914400" rtl="0" fontAlgn="auto" hangingPunct="1">
                <a:lnSpc>
                  <a:spcPct val="150000"/>
                </a:lnSpc>
                <a:spcBef>
                  <a:spcPts val="3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Lorem ipsum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dolor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sit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amet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consectetur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adipiscing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elit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,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sed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do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eiusmod</a:t>
              </a:r>
              <a:r>
                <a:rPr lang="en-ID" sz="1200" b="0" i="0" u="none" strike="noStrike" kern="1200" cap="none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 </a:t>
              </a:r>
              <a:r>
                <a:rPr lang="en-ID" sz="1200" b="0" i="0" u="none" strike="noStrike" kern="1200" cap="none" spc="0" baseline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</a:rPr>
                <a:t>tempor</a:t>
              </a:r>
              <a:endParaRPr lang="en-ID" sz="1200" b="0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endParaRPr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B61D51B-AAED-F3A4-EF0D-24909CE5A26C}"/>
              </a:ext>
            </a:extLst>
          </p:cNvPr>
          <p:cNvCxnSpPr>
            <a:cxnSpLocks/>
          </p:cNvCxnSpPr>
          <p:nvPr/>
        </p:nvCxnSpPr>
        <p:spPr>
          <a:xfrm flipV="1">
            <a:off x="2029098" y="3104022"/>
            <a:ext cx="0" cy="367196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ABFC034-7CC1-03D5-F75B-8B2D8874D533}"/>
              </a:ext>
            </a:extLst>
          </p:cNvPr>
          <p:cNvCxnSpPr>
            <a:cxnSpLocks/>
          </p:cNvCxnSpPr>
          <p:nvPr/>
        </p:nvCxnSpPr>
        <p:spPr>
          <a:xfrm flipV="1">
            <a:off x="7428871" y="3104022"/>
            <a:ext cx="0" cy="367196"/>
          </a:xfrm>
          <a:prstGeom prst="line">
            <a:avLst/>
          </a:prstGeom>
          <a:ln w="127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E28D2D5-6364-BB1C-DACB-9E51FFBB0412}"/>
              </a:ext>
            </a:extLst>
          </p:cNvPr>
          <p:cNvCxnSpPr>
            <a:cxnSpLocks/>
          </p:cNvCxnSpPr>
          <p:nvPr/>
        </p:nvCxnSpPr>
        <p:spPr>
          <a:xfrm>
            <a:off x="4720697" y="4224703"/>
            <a:ext cx="0" cy="810917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78508A5-49A4-2F05-89D3-242D55D0BD6C}"/>
              </a:ext>
            </a:extLst>
          </p:cNvPr>
          <p:cNvCxnSpPr>
            <a:cxnSpLocks/>
          </p:cNvCxnSpPr>
          <p:nvPr/>
        </p:nvCxnSpPr>
        <p:spPr>
          <a:xfrm>
            <a:off x="10111335" y="4224703"/>
            <a:ext cx="0" cy="810917"/>
          </a:xfrm>
          <a:prstGeom prst="line">
            <a:avLst/>
          </a:prstGeom>
          <a:ln w="127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A108A14-E09F-291C-8025-481596F06EF5}"/>
              </a:ext>
            </a:extLst>
          </p:cNvPr>
          <p:cNvSpPr txBox="1"/>
          <p:nvPr/>
        </p:nvSpPr>
        <p:spPr>
          <a:xfrm>
            <a:off x="2960729" y="558725"/>
            <a:ext cx="6270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Roadmap Infographic</a:t>
            </a:r>
            <a:endParaRPr lang="en-ID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6" name="Graphic 5" descr="Business Growth with solid fill">
            <a:extLst>
              <a:ext uri="{FF2B5EF4-FFF2-40B4-BE49-F238E27FC236}">
                <a16:creationId xmlns:a16="http://schemas.microsoft.com/office/drawing/2014/main" id="{314BDA71-BF97-93F7-4E15-6C5FC2D74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6055" y="3660762"/>
            <a:ext cx="190560" cy="190560"/>
          </a:xfrm>
          <a:prstGeom prst="rect">
            <a:avLst/>
          </a:prstGeom>
        </p:spPr>
      </p:pic>
      <p:pic>
        <p:nvPicPr>
          <p:cNvPr id="8" name="Graphic 7" descr="Presentation with media with solid fill">
            <a:extLst>
              <a:ext uri="{FF2B5EF4-FFF2-40B4-BE49-F238E27FC236}">
                <a16:creationId xmlns:a16="http://schemas.microsoft.com/office/drawing/2014/main" id="{DCE01F01-6C10-354D-C2FB-9AA9C3C11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7060" y="3649370"/>
            <a:ext cx="237756" cy="237756"/>
          </a:xfrm>
          <a:prstGeom prst="rect">
            <a:avLst/>
          </a:prstGeom>
        </p:spPr>
      </p:pic>
      <p:pic>
        <p:nvPicPr>
          <p:cNvPr id="10" name="Graphic 9" descr="Bank with solid fill">
            <a:extLst>
              <a:ext uri="{FF2B5EF4-FFF2-40B4-BE49-F238E27FC236}">
                <a16:creationId xmlns:a16="http://schemas.microsoft.com/office/drawing/2014/main" id="{7A3D20FB-DBA4-EFCC-3828-921AA89BDA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6942" y="3644483"/>
            <a:ext cx="207509" cy="207509"/>
          </a:xfrm>
          <a:prstGeom prst="rect">
            <a:avLst/>
          </a:prstGeom>
        </p:spPr>
      </p:pic>
      <p:pic>
        <p:nvPicPr>
          <p:cNvPr id="12" name="Graphic 11" descr="Clipboard Mixed with solid fill">
            <a:extLst>
              <a:ext uri="{FF2B5EF4-FFF2-40B4-BE49-F238E27FC236}">
                <a16:creationId xmlns:a16="http://schemas.microsoft.com/office/drawing/2014/main" id="{EE7140DE-9D1C-0E8F-424F-D5E2021E09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27483" y="3650450"/>
            <a:ext cx="203229" cy="20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6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oadmap light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32A3"/>
      </a:accent1>
      <a:accent2>
        <a:srgbClr val="48A299"/>
      </a:accent2>
      <a:accent3>
        <a:srgbClr val="14BAFC"/>
      </a:accent3>
      <a:accent4>
        <a:srgbClr val="1A7396"/>
      </a:accent4>
      <a:accent5>
        <a:srgbClr val="EFAF05"/>
      </a:accent5>
      <a:accent6>
        <a:srgbClr val="911B1B"/>
      </a:accent6>
      <a:hlink>
        <a:srgbClr val="0563C1"/>
      </a:hlink>
      <a:folHlink>
        <a:srgbClr val="954F72"/>
      </a:folHlink>
    </a:clrScheme>
    <a:fontScheme name="1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2031</Words>
  <Application>Microsoft Office PowerPoint</Application>
  <PresentationFormat>Widescreen</PresentationFormat>
  <Paragraphs>281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Open Sans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Slidesignus Twelve</dc:creator>
  <cp:lastModifiedBy>Sayful AndWard</cp:lastModifiedBy>
  <cp:revision>16</cp:revision>
  <dcterms:created xsi:type="dcterms:W3CDTF">2022-11-17T15:21:29Z</dcterms:created>
  <dcterms:modified xsi:type="dcterms:W3CDTF">2022-12-05T03:31:10Z</dcterms:modified>
</cp:coreProperties>
</file>