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24245-7337-4F6A-B509-1F1C80379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D92941-6812-4083-A90D-7CA0A6BDC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63BB91-C7BF-4274-B7A3-5D3EDA29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780B-BFF5-461A-8B92-0C4020B1DA62}" type="datetimeFigureOut">
              <a:rPr lang="de-DE" smtClean="0"/>
              <a:t>03.12.2021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6B5E24-3BF8-402A-B3D4-E4E2C414A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3846B0-33CF-4F2D-98F2-1519614A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4166-476D-4E71-852F-64704E9152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67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DCBA1F-56A4-4C43-AE8A-836909CE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E753BA-86D2-4512-AF9C-D89B093DC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AF19B3-D2E7-434B-A373-3D8B981EB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780B-BFF5-461A-8B92-0C4020B1DA62}" type="datetimeFigureOut">
              <a:rPr lang="de-DE" smtClean="0"/>
              <a:t>03.12.2021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C38BA1-79F5-4F4F-AEED-540F9368F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220F5F-DDE9-486F-B7CC-DFD2CDD3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4166-476D-4E71-852F-64704E9152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4936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C3AA951-FF05-4152-9810-7579182B3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79A181-1616-476E-974A-ECAF10A2A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C8791A-79BA-4140-B3CE-6D7F02D5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780B-BFF5-461A-8B92-0C4020B1DA62}" type="datetimeFigureOut">
              <a:rPr lang="de-DE" smtClean="0"/>
              <a:t>03.12.2021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2ABC7C-D6B3-4A9F-B4CD-314ACD4C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A06318-CF8D-4655-BD74-0AEEE3C9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4166-476D-4E71-852F-64704E9152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25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65AC7A-7D8F-4867-B617-E2E0C1234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E414AA-32FD-4EE2-9D52-192C8A69F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5E219E-7217-4E21-B36E-DC65AD194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780B-BFF5-461A-8B92-0C4020B1DA62}" type="datetimeFigureOut">
              <a:rPr lang="de-DE" smtClean="0"/>
              <a:t>03.12.2021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3828D6-4F0B-43E9-A233-5FBDAA89B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D4D933-FFE7-4A39-86D7-AC14C6A2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4166-476D-4E71-852F-64704E9152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59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4D6BE2-4C08-47BC-B14B-12039797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FB65A5-C3FD-4A73-BBC6-0F314CFB5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E67741-191C-41DA-9BBA-74A77288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780B-BFF5-461A-8B92-0C4020B1DA62}" type="datetimeFigureOut">
              <a:rPr lang="de-DE" smtClean="0"/>
              <a:t>03.12.2021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ACAE64-511D-4D42-8AAE-0771FB0F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375E7-5440-49D4-8D7C-80414D7F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4166-476D-4E71-852F-64704E9152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48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D2DFF-360C-4EC0-A7CB-C6732CB18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F59D82-465C-4066-BC97-81271CEA6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CAD92A-E51B-4C91-A462-604682701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CD022F-8A0F-4F9C-8931-9243ED425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780B-BFF5-461A-8B92-0C4020B1DA62}" type="datetimeFigureOut">
              <a:rPr lang="de-DE" smtClean="0"/>
              <a:t>03.12.2021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60012B-3C51-45F7-9532-D9D664713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2DF5DE-A63B-454A-A7C4-8980556D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4166-476D-4E71-852F-64704E9152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62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742F3-49F4-42BA-8D6A-C8A543FFE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517088-BD56-42C4-8373-45B52E136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8887E7-A28B-4974-8554-772960BF6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8EF444A-0C19-41D1-A137-5EB89082B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28FFA14-0008-4301-B3CC-76EF6BC99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0D5480E-CC8B-4151-9A71-93FC83FF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780B-BFF5-461A-8B92-0C4020B1DA62}" type="datetimeFigureOut">
              <a:rPr lang="de-DE" smtClean="0"/>
              <a:t>03.12.2021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6154AC-BFF1-4DF5-BB76-1C8CC6824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1AD1700-912F-409B-B00D-277C639A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4166-476D-4E71-852F-64704E9152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58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4516D4-39D3-4120-ACA1-C34BCE1B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B98A673-E2EC-44F1-97DB-7E75C6C2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780B-BFF5-461A-8B92-0C4020B1DA62}" type="datetimeFigureOut">
              <a:rPr lang="de-DE" smtClean="0"/>
              <a:t>03.12.2021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805126-AA42-42F4-9126-698657AF8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8A6332-2C66-4DF8-B48A-8BBF0A38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4166-476D-4E71-852F-64704E9152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85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8A53F8-8460-4EFD-B637-AC0547A2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780B-BFF5-461A-8B92-0C4020B1DA62}" type="datetimeFigureOut">
              <a:rPr lang="de-DE" smtClean="0"/>
              <a:t>03.12.2021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63F85B4-81DD-4EDD-979F-8F54A4AB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83BDEC-D957-4725-A887-2FF61A4F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4166-476D-4E71-852F-64704E9152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61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B2BD8-4AA0-4F9F-8E8C-43337AC1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B8B341-B483-42F4-B4B3-777779A34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70329A-2FF3-4F09-BD32-30DB1DFFD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AB8D74-61AB-4035-93ED-DC3680B1B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780B-BFF5-461A-8B92-0C4020B1DA62}" type="datetimeFigureOut">
              <a:rPr lang="de-DE" smtClean="0"/>
              <a:t>03.12.2021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80864B-F5ED-4D06-8EDF-4973FB62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61E93A-C3C7-4403-8017-F76C9BB3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4166-476D-4E71-852F-64704E9152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29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AB498-5EE4-48BC-89FE-DBA0B9B6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DA33E9-6A16-4960-BC27-2756A3927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7727C2-4F31-4FA5-853F-23C8AD3F3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A34D8C-9470-41BB-951B-3C4CDE87E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780B-BFF5-461A-8B92-0C4020B1DA62}" type="datetimeFigureOut">
              <a:rPr lang="de-DE" smtClean="0"/>
              <a:t>03.12.2021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3EBD55-7F72-4765-B33A-D5A18438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C4B7DC-3E48-4922-8979-F49B9F49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4166-476D-4E71-852F-64704E9152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67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227F992-7118-400C-9C87-08D97EBA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1E7EA8-3DC7-4115-BFEC-15968736D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1A87F4-549B-46AC-B377-8564D1822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F780B-BFF5-461A-8B92-0C4020B1DA62}" type="datetimeFigureOut">
              <a:rPr lang="de-DE" smtClean="0"/>
              <a:t>03.12.2021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4B050D-9F4F-467A-8580-07170C599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A4232D-5F36-4ECB-9A91-F55AEC389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94166-476D-4E71-852F-64704E9152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41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ADDEF90-7F78-42FD-9AE8-A9AFC007AB47}"/>
              </a:ext>
            </a:extLst>
          </p:cNvPr>
          <p:cNvCxnSpPr>
            <a:cxnSpLocks/>
          </p:cNvCxnSpPr>
          <p:nvPr/>
        </p:nvCxnSpPr>
        <p:spPr>
          <a:xfrm>
            <a:off x="775252" y="4787133"/>
            <a:ext cx="3481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754E086-0376-42F1-A52C-5E612EB0C177}"/>
              </a:ext>
            </a:extLst>
          </p:cNvPr>
          <p:cNvCxnSpPr>
            <a:cxnSpLocks/>
          </p:cNvCxnSpPr>
          <p:nvPr/>
        </p:nvCxnSpPr>
        <p:spPr>
          <a:xfrm flipV="1">
            <a:off x="964734" y="2509830"/>
            <a:ext cx="0" cy="255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D836CF7-5449-40F8-A8D8-27CED2E9121C}"/>
              </a:ext>
            </a:extLst>
          </p:cNvPr>
          <p:cNvCxnSpPr>
            <a:cxnSpLocks/>
          </p:cNvCxnSpPr>
          <p:nvPr/>
        </p:nvCxnSpPr>
        <p:spPr>
          <a:xfrm>
            <a:off x="1217973" y="4700579"/>
            <a:ext cx="0" cy="180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A9DE4B8-4A39-4194-A8CF-617EBF4F9166}"/>
              </a:ext>
            </a:extLst>
          </p:cNvPr>
          <p:cNvCxnSpPr>
            <a:cxnSpLocks/>
          </p:cNvCxnSpPr>
          <p:nvPr/>
        </p:nvCxnSpPr>
        <p:spPr>
          <a:xfrm>
            <a:off x="1471212" y="4700579"/>
            <a:ext cx="0" cy="180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5F0DBAC-0C73-4829-9522-D87D871B6299}"/>
              </a:ext>
            </a:extLst>
          </p:cNvPr>
          <p:cNvCxnSpPr>
            <a:cxnSpLocks/>
          </p:cNvCxnSpPr>
          <p:nvPr/>
        </p:nvCxnSpPr>
        <p:spPr>
          <a:xfrm>
            <a:off x="1724451" y="4700579"/>
            <a:ext cx="0" cy="180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5C5A8A8-2074-4EAC-8BDA-119A468A4079}"/>
              </a:ext>
            </a:extLst>
          </p:cNvPr>
          <p:cNvCxnSpPr>
            <a:cxnSpLocks/>
          </p:cNvCxnSpPr>
          <p:nvPr/>
        </p:nvCxnSpPr>
        <p:spPr>
          <a:xfrm>
            <a:off x="1977690" y="4700579"/>
            <a:ext cx="0" cy="180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A240614-531B-4116-B679-5FFC0A95DC79}"/>
              </a:ext>
            </a:extLst>
          </p:cNvPr>
          <p:cNvCxnSpPr>
            <a:cxnSpLocks/>
          </p:cNvCxnSpPr>
          <p:nvPr/>
        </p:nvCxnSpPr>
        <p:spPr>
          <a:xfrm>
            <a:off x="2230929" y="4700579"/>
            <a:ext cx="0" cy="180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F6D7C6D9-0D34-49DC-AA2B-6A473DFD1C3F}"/>
              </a:ext>
            </a:extLst>
          </p:cNvPr>
          <p:cNvCxnSpPr>
            <a:cxnSpLocks/>
          </p:cNvCxnSpPr>
          <p:nvPr/>
        </p:nvCxnSpPr>
        <p:spPr>
          <a:xfrm>
            <a:off x="2484169" y="4700579"/>
            <a:ext cx="0" cy="180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FFBC380-6B49-4D3F-A952-10FC43CA48D2}"/>
              </a:ext>
            </a:extLst>
          </p:cNvPr>
          <p:cNvCxnSpPr>
            <a:cxnSpLocks/>
          </p:cNvCxnSpPr>
          <p:nvPr/>
        </p:nvCxnSpPr>
        <p:spPr>
          <a:xfrm>
            <a:off x="2737409" y="4700579"/>
            <a:ext cx="0" cy="180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CF3DD02-90D5-4D12-8849-7671F3E5F201}"/>
              </a:ext>
            </a:extLst>
          </p:cNvPr>
          <p:cNvCxnSpPr>
            <a:cxnSpLocks/>
          </p:cNvCxnSpPr>
          <p:nvPr/>
        </p:nvCxnSpPr>
        <p:spPr>
          <a:xfrm>
            <a:off x="2990649" y="4700579"/>
            <a:ext cx="0" cy="180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43EAAD16-6E06-47C6-9643-20A94269E53D}"/>
              </a:ext>
            </a:extLst>
          </p:cNvPr>
          <p:cNvCxnSpPr>
            <a:cxnSpLocks/>
          </p:cNvCxnSpPr>
          <p:nvPr/>
        </p:nvCxnSpPr>
        <p:spPr>
          <a:xfrm>
            <a:off x="3243889" y="4700579"/>
            <a:ext cx="0" cy="180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05828B-B227-4D4E-A2F1-7D98DC2DF5F2}"/>
              </a:ext>
            </a:extLst>
          </p:cNvPr>
          <p:cNvCxnSpPr>
            <a:cxnSpLocks/>
          </p:cNvCxnSpPr>
          <p:nvPr/>
        </p:nvCxnSpPr>
        <p:spPr>
          <a:xfrm>
            <a:off x="3497129" y="4700579"/>
            <a:ext cx="0" cy="180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090EAAB4-D15F-4E8A-939C-5C17931DF728}"/>
              </a:ext>
            </a:extLst>
          </p:cNvPr>
          <p:cNvCxnSpPr>
            <a:cxnSpLocks/>
          </p:cNvCxnSpPr>
          <p:nvPr/>
        </p:nvCxnSpPr>
        <p:spPr>
          <a:xfrm>
            <a:off x="3750369" y="4700579"/>
            <a:ext cx="0" cy="180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9E1CBFF0-74F6-4F9E-83EE-50D3B97590E7}"/>
              </a:ext>
            </a:extLst>
          </p:cNvPr>
          <p:cNvCxnSpPr>
            <a:cxnSpLocks/>
          </p:cNvCxnSpPr>
          <p:nvPr/>
        </p:nvCxnSpPr>
        <p:spPr>
          <a:xfrm>
            <a:off x="4003609" y="4700579"/>
            <a:ext cx="0" cy="180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71C4D3B7-91FB-41FB-9E5A-5824B4EB490D}"/>
              </a:ext>
            </a:extLst>
          </p:cNvPr>
          <p:cNvSpPr txBox="1"/>
          <p:nvPr/>
        </p:nvSpPr>
        <p:spPr>
          <a:xfrm>
            <a:off x="1270626" y="4949648"/>
            <a:ext cx="4011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20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8619B3D-0348-408E-BBD5-494CB27DC8E5}"/>
              </a:ext>
            </a:extLst>
          </p:cNvPr>
          <p:cNvSpPr txBox="1"/>
          <p:nvPr/>
        </p:nvSpPr>
        <p:spPr>
          <a:xfrm>
            <a:off x="2790063" y="4949648"/>
            <a:ext cx="4011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80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E26964D-DBCD-46DB-AB69-1841624E7DB6}"/>
              </a:ext>
            </a:extLst>
          </p:cNvPr>
          <p:cNvSpPr txBox="1"/>
          <p:nvPr/>
        </p:nvSpPr>
        <p:spPr>
          <a:xfrm>
            <a:off x="3028123" y="4949341"/>
            <a:ext cx="122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dirty="0" err="1"/>
              <a:t>kts</a:t>
            </a:r>
            <a:br>
              <a:rPr lang="de-DE" sz="900" dirty="0"/>
            </a:br>
            <a:r>
              <a:rPr lang="de-DE" sz="900" dirty="0"/>
              <a:t>Aircraft Ground Speed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93E9B54F-5BBB-495B-9FD1-2998885957D5}"/>
              </a:ext>
            </a:extLst>
          </p:cNvPr>
          <p:cNvCxnSpPr>
            <a:cxnSpLocks/>
          </p:cNvCxnSpPr>
          <p:nvPr/>
        </p:nvCxnSpPr>
        <p:spPr>
          <a:xfrm flipH="1">
            <a:off x="895064" y="3086093"/>
            <a:ext cx="1336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AA1496BC-444E-43BD-BA07-ADDE39339CE7}"/>
              </a:ext>
            </a:extLst>
          </p:cNvPr>
          <p:cNvSpPr txBox="1"/>
          <p:nvPr/>
        </p:nvSpPr>
        <p:spPr>
          <a:xfrm>
            <a:off x="434910" y="2970677"/>
            <a:ext cx="502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+/- 75°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D1FA597-8DA7-4B45-9232-2F75DB88E3E4}"/>
              </a:ext>
            </a:extLst>
          </p:cNvPr>
          <p:cNvCxnSpPr>
            <a:cxnSpLocks/>
          </p:cNvCxnSpPr>
          <p:nvPr/>
        </p:nvCxnSpPr>
        <p:spPr>
          <a:xfrm flipH="1" flipV="1">
            <a:off x="1439366" y="2671755"/>
            <a:ext cx="31846" cy="2115379"/>
          </a:xfrm>
          <a:prstGeom prst="line">
            <a:avLst/>
          </a:prstGeom>
          <a:ln w="635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8AADC1F2-1114-4213-B804-F2DE7B9D0568}"/>
              </a:ext>
            </a:extLst>
          </p:cNvPr>
          <p:cNvCxnSpPr/>
          <p:nvPr/>
        </p:nvCxnSpPr>
        <p:spPr>
          <a:xfrm>
            <a:off x="1049932" y="3086093"/>
            <a:ext cx="400048" cy="0"/>
          </a:xfrm>
          <a:prstGeom prst="line">
            <a:avLst/>
          </a:prstGeom>
          <a:ln w="19050" cap="rnd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480AA6CD-D978-4E6D-AF4B-0269ACCCFCD4}"/>
              </a:ext>
            </a:extLst>
          </p:cNvPr>
          <p:cNvCxnSpPr>
            <a:cxnSpLocks/>
          </p:cNvCxnSpPr>
          <p:nvPr/>
        </p:nvCxnSpPr>
        <p:spPr>
          <a:xfrm>
            <a:off x="1449980" y="3086093"/>
            <a:ext cx="1540668" cy="1701039"/>
          </a:xfrm>
          <a:prstGeom prst="line">
            <a:avLst/>
          </a:prstGeom>
          <a:ln w="19050" cap="rnd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BF61081-43A1-434C-88EA-A1808B5A8321}"/>
              </a:ext>
            </a:extLst>
          </p:cNvPr>
          <p:cNvCxnSpPr>
            <a:cxnSpLocks/>
          </p:cNvCxnSpPr>
          <p:nvPr/>
        </p:nvCxnSpPr>
        <p:spPr>
          <a:xfrm>
            <a:off x="5358632" y="4782777"/>
            <a:ext cx="3861568" cy="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8FB686E4-2593-4235-9048-E62733E9B5C5}"/>
              </a:ext>
            </a:extLst>
          </p:cNvPr>
          <p:cNvCxnSpPr>
            <a:cxnSpLocks/>
          </p:cNvCxnSpPr>
          <p:nvPr/>
        </p:nvCxnSpPr>
        <p:spPr>
          <a:xfrm flipV="1">
            <a:off x="5548114" y="2505474"/>
            <a:ext cx="0" cy="255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67FAC1FF-0CE3-44B1-9513-CEDD257E6F65}"/>
              </a:ext>
            </a:extLst>
          </p:cNvPr>
          <p:cNvCxnSpPr>
            <a:cxnSpLocks/>
          </p:cNvCxnSpPr>
          <p:nvPr/>
        </p:nvCxnSpPr>
        <p:spPr>
          <a:xfrm>
            <a:off x="5801353" y="4696223"/>
            <a:ext cx="0" cy="180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616F411B-839A-44C9-B457-A4A451932054}"/>
              </a:ext>
            </a:extLst>
          </p:cNvPr>
          <p:cNvCxnSpPr>
            <a:cxnSpLocks/>
          </p:cNvCxnSpPr>
          <p:nvPr/>
        </p:nvCxnSpPr>
        <p:spPr>
          <a:xfrm>
            <a:off x="6054592" y="4696223"/>
            <a:ext cx="0" cy="180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8759B90F-F028-45A3-92AC-C1A613003BF7}"/>
              </a:ext>
            </a:extLst>
          </p:cNvPr>
          <p:cNvCxnSpPr>
            <a:cxnSpLocks/>
          </p:cNvCxnSpPr>
          <p:nvPr/>
        </p:nvCxnSpPr>
        <p:spPr>
          <a:xfrm>
            <a:off x="6307831" y="4696223"/>
            <a:ext cx="0" cy="180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E69A5488-0E52-41FB-82A8-B5E6160B7596}"/>
              </a:ext>
            </a:extLst>
          </p:cNvPr>
          <p:cNvCxnSpPr>
            <a:cxnSpLocks/>
          </p:cNvCxnSpPr>
          <p:nvPr/>
        </p:nvCxnSpPr>
        <p:spPr>
          <a:xfrm>
            <a:off x="6561070" y="4696223"/>
            <a:ext cx="0" cy="180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2C914516-1894-4BCF-B20C-E4C93066ABC4}"/>
              </a:ext>
            </a:extLst>
          </p:cNvPr>
          <p:cNvCxnSpPr>
            <a:cxnSpLocks/>
          </p:cNvCxnSpPr>
          <p:nvPr/>
        </p:nvCxnSpPr>
        <p:spPr>
          <a:xfrm>
            <a:off x="6814309" y="4696223"/>
            <a:ext cx="0" cy="180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73F2D441-77E1-48E2-8768-390DA80612D2}"/>
              </a:ext>
            </a:extLst>
          </p:cNvPr>
          <p:cNvCxnSpPr>
            <a:cxnSpLocks/>
          </p:cNvCxnSpPr>
          <p:nvPr/>
        </p:nvCxnSpPr>
        <p:spPr>
          <a:xfrm>
            <a:off x="7067549" y="4696223"/>
            <a:ext cx="0" cy="180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57BB07D-9537-412B-A0F7-751C43BEF970}"/>
              </a:ext>
            </a:extLst>
          </p:cNvPr>
          <p:cNvCxnSpPr>
            <a:cxnSpLocks/>
          </p:cNvCxnSpPr>
          <p:nvPr/>
        </p:nvCxnSpPr>
        <p:spPr>
          <a:xfrm>
            <a:off x="7320789" y="4696223"/>
            <a:ext cx="0" cy="180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547CCF96-EE7D-40A3-9A73-07EA7BD7FADA}"/>
              </a:ext>
            </a:extLst>
          </p:cNvPr>
          <p:cNvCxnSpPr>
            <a:cxnSpLocks/>
          </p:cNvCxnSpPr>
          <p:nvPr/>
        </p:nvCxnSpPr>
        <p:spPr>
          <a:xfrm>
            <a:off x="7574029" y="4696223"/>
            <a:ext cx="0" cy="180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EB411A4-9F13-472F-AA17-0B4058246AAD}"/>
              </a:ext>
            </a:extLst>
          </p:cNvPr>
          <p:cNvCxnSpPr>
            <a:cxnSpLocks/>
          </p:cNvCxnSpPr>
          <p:nvPr/>
        </p:nvCxnSpPr>
        <p:spPr>
          <a:xfrm>
            <a:off x="7827269" y="4696223"/>
            <a:ext cx="0" cy="180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9A23EA9F-0A47-439A-A603-95F938194AD8}"/>
              </a:ext>
            </a:extLst>
          </p:cNvPr>
          <p:cNvCxnSpPr>
            <a:cxnSpLocks/>
          </p:cNvCxnSpPr>
          <p:nvPr/>
        </p:nvCxnSpPr>
        <p:spPr>
          <a:xfrm>
            <a:off x="8080509" y="4696223"/>
            <a:ext cx="0" cy="180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A3E1C4E2-4733-43B8-8896-88F1E009406C}"/>
              </a:ext>
            </a:extLst>
          </p:cNvPr>
          <p:cNvCxnSpPr>
            <a:cxnSpLocks/>
          </p:cNvCxnSpPr>
          <p:nvPr/>
        </p:nvCxnSpPr>
        <p:spPr>
          <a:xfrm>
            <a:off x="8333749" y="4696223"/>
            <a:ext cx="0" cy="180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BCA48FA0-D3A2-433B-B4A9-DA21DC0208C4}"/>
              </a:ext>
            </a:extLst>
          </p:cNvPr>
          <p:cNvCxnSpPr>
            <a:cxnSpLocks/>
          </p:cNvCxnSpPr>
          <p:nvPr/>
        </p:nvCxnSpPr>
        <p:spPr>
          <a:xfrm>
            <a:off x="8586989" y="4696223"/>
            <a:ext cx="0" cy="180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0AA5346A-87A1-4339-BD8D-A2D338E7F52D}"/>
              </a:ext>
            </a:extLst>
          </p:cNvPr>
          <p:cNvSpPr txBox="1"/>
          <p:nvPr/>
        </p:nvSpPr>
        <p:spPr>
          <a:xfrm>
            <a:off x="6360486" y="4945292"/>
            <a:ext cx="4011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40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AF16991B-5C76-44E4-9BC4-4EE86FD30EBB}"/>
              </a:ext>
            </a:extLst>
          </p:cNvPr>
          <p:cNvSpPr txBox="1"/>
          <p:nvPr/>
        </p:nvSpPr>
        <p:spPr>
          <a:xfrm>
            <a:off x="7373443" y="4945292"/>
            <a:ext cx="4011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80</a:t>
            </a: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B25FD1E5-AD93-465C-AC9F-0285240D2DCE}"/>
              </a:ext>
            </a:extLst>
          </p:cNvPr>
          <p:cNvCxnSpPr>
            <a:cxnSpLocks/>
          </p:cNvCxnSpPr>
          <p:nvPr/>
        </p:nvCxnSpPr>
        <p:spPr>
          <a:xfrm flipH="1">
            <a:off x="5478444" y="3081737"/>
            <a:ext cx="1336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150AEF66-ECD8-43E4-9002-95C9C1619D7E}"/>
              </a:ext>
            </a:extLst>
          </p:cNvPr>
          <p:cNvSpPr txBox="1"/>
          <p:nvPr/>
        </p:nvSpPr>
        <p:spPr>
          <a:xfrm>
            <a:off x="5018290" y="2966321"/>
            <a:ext cx="502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+/- 6°</a:t>
            </a: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DA250A79-7805-4860-8CB3-D328AC9F162E}"/>
              </a:ext>
            </a:extLst>
          </p:cNvPr>
          <p:cNvCxnSpPr>
            <a:cxnSpLocks/>
          </p:cNvCxnSpPr>
          <p:nvPr/>
        </p:nvCxnSpPr>
        <p:spPr>
          <a:xfrm flipH="1" flipV="1">
            <a:off x="6529157" y="2624121"/>
            <a:ext cx="31846" cy="2115379"/>
          </a:xfrm>
          <a:prstGeom prst="line">
            <a:avLst/>
          </a:prstGeom>
          <a:ln w="635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FE675214-2BB6-403B-92F5-C4631794C1A3}"/>
              </a:ext>
            </a:extLst>
          </p:cNvPr>
          <p:cNvCxnSpPr>
            <a:cxnSpLocks/>
          </p:cNvCxnSpPr>
          <p:nvPr/>
        </p:nvCxnSpPr>
        <p:spPr>
          <a:xfrm>
            <a:off x="5633312" y="3081737"/>
            <a:ext cx="904414" cy="0"/>
          </a:xfrm>
          <a:prstGeom prst="line">
            <a:avLst/>
          </a:prstGeom>
          <a:ln w="19050" cap="rnd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0E1453AB-E664-4FCD-A1A0-B33B18C98768}"/>
              </a:ext>
            </a:extLst>
          </p:cNvPr>
          <p:cNvCxnSpPr>
            <a:cxnSpLocks/>
          </p:cNvCxnSpPr>
          <p:nvPr/>
        </p:nvCxnSpPr>
        <p:spPr>
          <a:xfrm>
            <a:off x="6537726" y="3079771"/>
            <a:ext cx="2286512" cy="1706939"/>
          </a:xfrm>
          <a:prstGeom prst="line">
            <a:avLst/>
          </a:prstGeom>
          <a:ln w="19050" cap="rnd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AC5E3B98-83D8-47DE-BE3B-41D4522563A7}"/>
              </a:ext>
            </a:extLst>
          </p:cNvPr>
          <p:cNvSpPr txBox="1"/>
          <p:nvPr/>
        </p:nvSpPr>
        <p:spPr>
          <a:xfrm>
            <a:off x="1249956" y="2202180"/>
            <a:ext cx="314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Orders </a:t>
            </a:r>
            <a:r>
              <a:rPr lang="de-DE" dirty="0" err="1"/>
              <a:t>From</a:t>
            </a:r>
            <a:r>
              <a:rPr lang="de-DE" dirty="0"/>
              <a:t> Hand Wheels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33DA560E-C790-4400-B5C6-E3774CC9F0A1}"/>
              </a:ext>
            </a:extLst>
          </p:cNvPr>
          <p:cNvSpPr txBox="1"/>
          <p:nvPr/>
        </p:nvSpPr>
        <p:spPr>
          <a:xfrm>
            <a:off x="5800065" y="2202180"/>
            <a:ext cx="314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Orders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Rudder</a:t>
            </a:r>
            <a:r>
              <a:rPr lang="de-DE" dirty="0"/>
              <a:t> Pedals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7E5ABDDB-82FF-40C4-BBDC-0419C114C981}"/>
              </a:ext>
            </a:extLst>
          </p:cNvPr>
          <p:cNvCxnSpPr>
            <a:cxnSpLocks/>
          </p:cNvCxnSpPr>
          <p:nvPr/>
        </p:nvCxnSpPr>
        <p:spPr>
          <a:xfrm>
            <a:off x="8824238" y="4700578"/>
            <a:ext cx="0" cy="180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E652DF34-4EBB-48FA-A115-2E9E071F05E2}"/>
              </a:ext>
            </a:extLst>
          </p:cNvPr>
          <p:cNvSpPr txBox="1"/>
          <p:nvPr/>
        </p:nvSpPr>
        <p:spPr>
          <a:xfrm>
            <a:off x="8623652" y="4945292"/>
            <a:ext cx="4011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130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8F0B5472-6483-4909-B817-A063188D9F1C}"/>
              </a:ext>
            </a:extLst>
          </p:cNvPr>
          <p:cNvSpPr txBox="1"/>
          <p:nvPr/>
        </p:nvSpPr>
        <p:spPr>
          <a:xfrm>
            <a:off x="7991474" y="4948090"/>
            <a:ext cx="122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dirty="0" err="1"/>
              <a:t>kts</a:t>
            </a:r>
            <a:br>
              <a:rPr lang="de-DE" sz="900" dirty="0"/>
            </a:br>
            <a:r>
              <a:rPr lang="de-DE" sz="900" dirty="0"/>
              <a:t>Aircraft Ground Speed</a:t>
            </a:r>
          </a:p>
        </p:txBody>
      </p:sp>
    </p:spTree>
    <p:extLst>
      <p:ext uri="{BB962C8B-B14F-4D97-AF65-F5344CB8AC3E}">
        <p14:creationId xmlns:p14="http://schemas.microsoft.com/office/powerpoint/2010/main" val="2832491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Frank Kopp</dc:creator>
  <cp:lastModifiedBy>Frank Kopp</cp:lastModifiedBy>
  <cp:revision>2</cp:revision>
  <dcterms:created xsi:type="dcterms:W3CDTF">2021-12-03T11:17:13Z</dcterms:created>
  <dcterms:modified xsi:type="dcterms:W3CDTF">2021-12-03T11:34:34Z</dcterms:modified>
</cp:coreProperties>
</file>