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152" y="-1488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E2C0A-F219-43B9-8508-DAF37450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7205F-54E9-4397-A51A-C8EAFFD8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362AF-0270-4F1D-B7A4-D5DB4556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FFE39-2086-4F92-8AD4-A7732866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EE9A0-A4C7-4568-B3B6-0340E410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BF621-B5C7-41F4-B4F7-CD3FCA87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32FD96-6A09-4CC8-9DBE-D4E1EC1B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2C83F-D9C0-4E9F-B712-D3944868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40CA1-0447-4831-BE51-7F5FB211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6C03C-D47F-4AB6-B411-8392569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C7733D-6462-4B2F-A963-C5CFF6B33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365948-2A34-4561-94FC-B97C1D02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863ED-EA5A-4856-BEEC-0B45131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D1645-BFF3-4A83-A9B6-46DFCEE1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CA9E7-06C8-47A3-95A1-A262B7D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9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18DA-4E73-404E-B7EC-5700F48C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2FBCB-B295-4C99-B1B9-8E58EF22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41308E-7C66-45E1-8A9D-32311AE1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CD18B-9C48-4CFD-B937-FC32418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E1353-64F4-4D0E-AFE7-EF9B6CF1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B518-20C9-4267-9E70-73AC38C8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F41C1-21BC-41F2-A9B4-7C80B34F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D38E9-6C82-4FD4-B9C9-DCF0F6A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83383-6B73-4334-AC45-204C9B6A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36515-9A45-4F90-8AAD-81822281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2BF15-A48D-43C9-AB1F-17E01373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B8AE4-7B46-4071-AE65-0DE377C22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A9B192-E803-48A4-AD84-1FBE8C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3F58E-233C-41A6-B190-0B937EE5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689A9-3EA1-4209-A3F4-4A5A8AB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DE2B80-257A-4303-A528-E260D703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7BBD0-78CD-4A7C-97D1-8391468E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A07E1-3B9D-4B7F-96B2-86C3D1CD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346A5-8E2D-4C65-8463-1F84C3F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41CCE6-AE77-441D-BEF0-5D304150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BE0301-846E-4BE5-8EAA-509A8083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0B07D8-F378-4AEA-89B1-4267E4A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7BC0EC-7DB3-44A1-BCBB-28767D0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FBD8D1-E80B-4F8F-81C2-210856C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2F412-68A0-4ADA-B9BF-70D35BF2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28A0A4-F90A-468C-B577-88006515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45EAF-9348-45A9-95B3-E9AD3075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E7C6A-7DF3-47FC-B503-65E2749F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6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AE408A-4132-4840-B86A-4AC7EA1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80E3AB-8961-4661-BB9F-ECBD2CA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E30E53-BC55-41A0-A33F-5F568B75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4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FD53-B978-4DC2-B56D-6D04EBA0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ECB7C7-DFB8-4048-A4E6-AB5ED212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85446A-EE43-471B-B45C-2F48C265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27D1B9-8333-4585-BC89-0AA97648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27BC5-76B1-40CA-A133-BBDEC395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0C0237-3DD0-400B-A04F-6D586607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8A7F1-ABAD-4A6D-9EBA-694B2577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52DD11-FECE-4CCF-A4E4-7A488ACCD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2F1AC-B8ED-451D-81ED-BF48E6021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711ED3-5F84-459A-8CFF-7C434236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45505-E24C-4EE1-A3EB-1C66F85B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E0CCF7-3441-467C-B588-B7888277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10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963A53-E360-4475-8607-6447B1B4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F36462-82EB-4D0F-BC7A-E8A09A66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D3719-C71C-4488-846B-22EA8B73D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8706-88E5-4E89-9FF3-98CEA6FFD84F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C11F5-35B6-42B5-BF0B-A50F6B71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525B2-F9AE-4D41-A4D6-89F377774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AFC9-4F64-494A-B7CA-3C4A0BD604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6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22C20995-7C78-452F-8BE0-C4BB5C47E47D}"/>
              </a:ext>
            </a:extLst>
          </p:cNvPr>
          <p:cNvSpPr/>
          <p:nvPr/>
        </p:nvSpPr>
        <p:spPr>
          <a:xfrm>
            <a:off x="1385888" y="1685925"/>
            <a:ext cx="4118096" cy="2798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AF06495-FF2D-4D22-961B-2E8C91096307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804305" y="4089917"/>
            <a:ext cx="3699680" cy="2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EE6B854-897E-49F8-9160-3389C84BC207}"/>
              </a:ext>
            </a:extLst>
          </p:cNvPr>
          <p:cNvCxnSpPr>
            <a:cxnSpLocks/>
          </p:cNvCxnSpPr>
          <p:nvPr/>
        </p:nvCxnSpPr>
        <p:spPr>
          <a:xfrm flipV="1">
            <a:off x="1831899" y="1813812"/>
            <a:ext cx="0" cy="237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8A095E5-A4A2-46BE-B4CD-64FB53F9F854}"/>
              </a:ext>
            </a:extLst>
          </p:cNvPr>
          <p:cNvCxnSpPr>
            <a:cxnSpLocks/>
          </p:cNvCxnSpPr>
          <p:nvPr/>
        </p:nvCxnSpPr>
        <p:spPr>
          <a:xfrm>
            <a:off x="2085138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7CBF21D-9E2C-498B-8512-798963E04B6A}"/>
              </a:ext>
            </a:extLst>
          </p:cNvPr>
          <p:cNvCxnSpPr>
            <a:cxnSpLocks/>
          </p:cNvCxnSpPr>
          <p:nvPr/>
        </p:nvCxnSpPr>
        <p:spPr>
          <a:xfrm>
            <a:off x="2338377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0BB73C5-24A1-4284-90AC-F02E794F9F58}"/>
              </a:ext>
            </a:extLst>
          </p:cNvPr>
          <p:cNvCxnSpPr>
            <a:cxnSpLocks/>
          </p:cNvCxnSpPr>
          <p:nvPr/>
        </p:nvCxnSpPr>
        <p:spPr>
          <a:xfrm>
            <a:off x="2591616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78D3C0A-C225-4895-BCEF-CA90ED5094C3}"/>
              </a:ext>
            </a:extLst>
          </p:cNvPr>
          <p:cNvCxnSpPr>
            <a:cxnSpLocks/>
          </p:cNvCxnSpPr>
          <p:nvPr/>
        </p:nvCxnSpPr>
        <p:spPr>
          <a:xfrm>
            <a:off x="2844855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BF6B71-E166-4609-A749-C9309B1A706B}"/>
              </a:ext>
            </a:extLst>
          </p:cNvPr>
          <p:cNvCxnSpPr>
            <a:cxnSpLocks/>
          </p:cNvCxnSpPr>
          <p:nvPr/>
        </p:nvCxnSpPr>
        <p:spPr>
          <a:xfrm>
            <a:off x="309809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356C88E-7318-4732-9637-D38C7C609215}"/>
              </a:ext>
            </a:extLst>
          </p:cNvPr>
          <p:cNvCxnSpPr>
            <a:cxnSpLocks/>
          </p:cNvCxnSpPr>
          <p:nvPr/>
        </p:nvCxnSpPr>
        <p:spPr>
          <a:xfrm>
            <a:off x="335133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EAD32ED-8506-4897-A839-ACAEA0345B0E}"/>
              </a:ext>
            </a:extLst>
          </p:cNvPr>
          <p:cNvCxnSpPr>
            <a:cxnSpLocks/>
          </p:cNvCxnSpPr>
          <p:nvPr/>
        </p:nvCxnSpPr>
        <p:spPr>
          <a:xfrm>
            <a:off x="360457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80F1B14-0E05-4BC5-8D41-C0205594E1D9}"/>
              </a:ext>
            </a:extLst>
          </p:cNvPr>
          <p:cNvCxnSpPr>
            <a:cxnSpLocks/>
          </p:cNvCxnSpPr>
          <p:nvPr/>
        </p:nvCxnSpPr>
        <p:spPr>
          <a:xfrm>
            <a:off x="385781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692AEF5-5EA5-4F9E-A7D1-247BBA26AFB0}"/>
              </a:ext>
            </a:extLst>
          </p:cNvPr>
          <p:cNvCxnSpPr>
            <a:cxnSpLocks/>
          </p:cNvCxnSpPr>
          <p:nvPr/>
        </p:nvCxnSpPr>
        <p:spPr>
          <a:xfrm>
            <a:off x="411105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0B5037A-6F3A-41E6-BCAE-E13FD6F88B24}"/>
              </a:ext>
            </a:extLst>
          </p:cNvPr>
          <p:cNvCxnSpPr>
            <a:cxnSpLocks/>
          </p:cNvCxnSpPr>
          <p:nvPr/>
        </p:nvCxnSpPr>
        <p:spPr>
          <a:xfrm>
            <a:off x="436429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428C795-A033-4F07-B059-3B9D4733F18F}"/>
              </a:ext>
            </a:extLst>
          </p:cNvPr>
          <p:cNvCxnSpPr>
            <a:cxnSpLocks/>
          </p:cNvCxnSpPr>
          <p:nvPr/>
        </p:nvCxnSpPr>
        <p:spPr>
          <a:xfrm>
            <a:off x="461753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B65263F-0BD1-41CB-8654-A5F40C9DF6AA}"/>
              </a:ext>
            </a:extLst>
          </p:cNvPr>
          <p:cNvCxnSpPr>
            <a:cxnSpLocks/>
          </p:cNvCxnSpPr>
          <p:nvPr/>
        </p:nvCxnSpPr>
        <p:spPr>
          <a:xfrm>
            <a:off x="4870774" y="4004561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D4E1897-2968-4F4D-B0A8-3BD856B8A67B}"/>
              </a:ext>
            </a:extLst>
          </p:cNvPr>
          <p:cNvSpPr txBox="1"/>
          <p:nvPr/>
        </p:nvSpPr>
        <p:spPr>
          <a:xfrm>
            <a:off x="1628462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240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DD6090D-11CD-4981-9207-EF89110ADEFF}"/>
              </a:ext>
            </a:extLst>
          </p:cNvPr>
          <p:cNvCxnSpPr>
            <a:cxnSpLocks/>
          </p:cNvCxnSpPr>
          <p:nvPr/>
        </p:nvCxnSpPr>
        <p:spPr>
          <a:xfrm flipH="1">
            <a:off x="1762228" y="2390075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FE51739-EF00-43E2-AA11-CD2DEC0D69D1}"/>
              </a:ext>
            </a:extLst>
          </p:cNvPr>
          <p:cNvSpPr txBox="1"/>
          <p:nvPr/>
        </p:nvSpPr>
        <p:spPr>
          <a:xfrm>
            <a:off x="1302075" y="2274659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450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1B18144-7D3A-48DA-AC14-1A0B3F6FB42E}"/>
              </a:ext>
            </a:extLst>
          </p:cNvPr>
          <p:cNvCxnSpPr>
            <a:cxnSpLocks/>
          </p:cNvCxnSpPr>
          <p:nvPr/>
        </p:nvCxnSpPr>
        <p:spPr>
          <a:xfrm>
            <a:off x="2029633" y="2579079"/>
            <a:ext cx="2571843" cy="411069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FAEAE4D-8246-4154-A9E1-3F1DF029CA4D}"/>
              </a:ext>
            </a:extLst>
          </p:cNvPr>
          <p:cNvCxnSpPr>
            <a:cxnSpLocks/>
          </p:cNvCxnSpPr>
          <p:nvPr/>
        </p:nvCxnSpPr>
        <p:spPr>
          <a:xfrm>
            <a:off x="4601476" y="2990148"/>
            <a:ext cx="12492" cy="1109255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7CA7856-62C5-43B3-8D11-90C7C4913E6B}"/>
              </a:ext>
            </a:extLst>
          </p:cNvPr>
          <p:cNvCxnSpPr>
            <a:cxnSpLocks/>
          </p:cNvCxnSpPr>
          <p:nvPr/>
        </p:nvCxnSpPr>
        <p:spPr>
          <a:xfrm>
            <a:off x="5108023" y="4008916"/>
            <a:ext cx="0" cy="180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06CCD91-04BF-44BD-AAD4-E3D7EA1A43A9}"/>
              </a:ext>
            </a:extLst>
          </p:cNvPr>
          <p:cNvSpPr txBox="1"/>
          <p:nvPr/>
        </p:nvSpPr>
        <p:spPr>
          <a:xfrm>
            <a:off x="4670188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360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0CAFD1-A0AC-49B4-96AE-FDE3C4AD3574}"/>
              </a:ext>
            </a:extLst>
          </p:cNvPr>
          <p:cNvSpPr txBox="1"/>
          <p:nvPr/>
        </p:nvSpPr>
        <p:spPr>
          <a:xfrm rot="16200000">
            <a:off x="936886" y="3124580"/>
            <a:ext cx="1228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Flight Level (FL)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5D5724-9448-4774-8083-06C15C7602AC}"/>
              </a:ext>
            </a:extLst>
          </p:cNvPr>
          <p:cNvSpPr txBox="1"/>
          <p:nvPr/>
        </p:nvSpPr>
        <p:spPr>
          <a:xfrm>
            <a:off x="2137791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260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F9B65D3-65F7-4AAA-9F60-906BCC463EDF}"/>
              </a:ext>
            </a:extLst>
          </p:cNvPr>
          <p:cNvSpPr txBox="1"/>
          <p:nvPr/>
        </p:nvSpPr>
        <p:spPr>
          <a:xfrm>
            <a:off x="2647120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280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37EBCC-691E-4A81-9522-9A4D02B7B9C2}"/>
              </a:ext>
            </a:extLst>
          </p:cNvPr>
          <p:cNvSpPr txBox="1"/>
          <p:nvPr/>
        </p:nvSpPr>
        <p:spPr>
          <a:xfrm>
            <a:off x="3156449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30EFDAD-84B6-4410-AB0A-BE9BBD23A50F}"/>
              </a:ext>
            </a:extLst>
          </p:cNvPr>
          <p:cNvSpPr txBox="1"/>
          <p:nvPr/>
        </p:nvSpPr>
        <p:spPr>
          <a:xfrm>
            <a:off x="3658654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320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B7F4687-0565-4DC5-BC7B-5C4062616F79}"/>
              </a:ext>
            </a:extLst>
          </p:cNvPr>
          <p:cNvSpPr txBox="1"/>
          <p:nvPr/>
        </p:nvSpPr>
        <p:spPr>
          <a:xfrm>
            <a:off x="4167983" y="4253630"/>
            <a:ext cx="401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340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92ED14A-27A0-420C-BCA4-7281BA5C8027}"/>
              </a:ext>
            </a:extLst>
          </p:cNvPr>
          <p:cNvCxnSpPr>
            <a:cxnSpLocks/>
          </p:cNvCxnSpPr>
          <p:nvPr/>
        </p:nvCxnSpPr>
        <p:spPr>
          <a:xfrm flipH="1">
            <a:off x="1762228" y="2579079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D6430CE-934A-4757-9FB6-D86D5694CB7F}"/>
              </a:ext>
            </a:extLst>
          </p:cNvPr>
          <p:cNvCxnSpPr>
            <a:cxnSpLocks/>
          </p:cNvCxnSpPr>
          <p:nvPr/>
        </p:nvCxnSpPr>
        <p:spPr>
          <a:xfrm flipH="1">
            <a:off x="1762228" y="2768083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CDDAC5-C19A-4A01-9354-73DECBAC9F5E}"/>
              </a:ext>
            </a:extLst>
          </p:cNvPr>
          <p:cNvCxnSpPr>
            <a:cxnSpLocks/>
          </p:cNvCxnSpPr>
          <p:nvPr/>
        </p:nvCxnSpPr>
        <p:spPr>
          <a:xfrm flipH="1">
            <a:off x="1762228" y="2957087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EE3D159-8532-4238-AAFA-B3BF113EDF0E}"/>
              </a:ext>
            </a:extLst>
          </p:cNvPr>
          <p:cNvCxnSpPr>
            <a:cxnSpLocks/>
          </p:cNvCxnSpPr>
          <p:nvPr/>
        </p:nvCxnSpPr>
        <p:spPr>
          <a:xfrm flipH="1">
            <a:off x="1762228" y="3146091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2E90045-9B88-488F-B68D-065AFA536304}"/>
              </a:ext>
            </a:extLst>
          </p:cNvPr>
          <p:cNvCxnSpPr>
            <a:cxnSpLocks/>
          </p:cNvCxnSpPr>
          <p:nvPr/>
        </p:nvCxnSpPr>
        <p:spPr>
          <a:xfrm flipH="1">
            <a:off x="1762228" y="3335095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446ECF8-782A-4D0D-A7DE-EB47DB9B131E}"/>
              </a:ext>
            </a:extLst>
          </p:cNvPr>
          <p:cNvCxnSpPr>
            <a:cxnSpLocks/>
          </p:cNvCxnSpPr>
          <p:nvPr/>
        </p:nvCxnSpPr>
        <p:spPr>
          <a:xfrm flipH="1">
            <a:off x="1762228" y="3524099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5588A90-814B-49D2-9A44-51E08BA1B9C7}"/>
              </a:ext>
            </a:extLst>
          </p:cNvPr>
          <p:cNvCxnSpPr>
            <a:cxnSpLocks/>
          </p:cNvCxnSpPr>
          <p:nvPr/>
        </p:nvCxnSpPr>
        <p:spPr>
          <a:xfrm flipH="1">
            <a:off x="1762228" y="3713103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FFFE065-B874-4497-9893-833967D29BC8}"/>
              </a:ext>
            </a:extLst>
          </p:cNvPr>
          <p:cNvCxnSpPr>
            <a:cxnSpLocks/>
          </p:cNvCxnSpPr>
          <p:nvPr/>
        </p:nvCxnSpPr>
        <p:spPr>
          <a:xfrm flipH="1">
            <a:off x="1762228" y="3902107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751B85A-9842-4CEC-8156-89F5F26A73BD}"/>
              </a:ext>
            </a:extLst>
          </p:cNvPr>
          <p:cNvCxnSpPr>
            <a:cxnSpLocks/>
          </p:cNvCxnSpPr>
          <p:nvPr/>
        </p:nvCxnSpPr>
        <p:spPr>
          <a:xfrm flipH="1">
            <a:off x="1762228" y="4091115"/>
            <a:ext cx="133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2D3B47E-855E-41BE-95CD-761DE10E78C0}"/>
              </a:ext>
            </a:extLst>
          </p:cNvPr>
          <p:cNvSpPr txBox="1"/>
          <p:nvPr/>
        </p:nvSpPr>
        <p:spPr>
          <a:xfrm>
            <a:off x="4907437" y="4253630"/>
            <a:ext cx="596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IAS (</a:t>
            </a:r>
            <a:r>
              <a:rPr lang="de-DE" sz="900" dirty="0" err="1"/>
              <a:t>kt</a:t>
            </a:r>
            <a:r>
              <a:rPr lang="de-DE" sz="900" dirty="0"/>
              <a:t>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2B91C28-61CB-4258-969C-0C8E117B0732}"/>
              </a:ext>
            </a:extLst>
          </p:cNvPr>
          <p:cNvSpPr txBox="1"/>
          <p:nvPr/>
        </p:nvSpPr>
        <p:spPr>
          <a:xfrm>
            <a:off x="1302075" y="3974501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8B7A0D11-4EDB-416B-9E38-4505E6CC4D42}"/>
              </a:ext>
            </a:extLst>
          </p:cNvPr>
          <p:cNvSpPr txBox="1"/>
          <p:nvPr/>
        </p:nvSpPr>
        <p:spPr>
          <a:xfrm>
            <a:off x="1299574" y="2469630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400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A8EF754-3D22-46E9-AF11-11B85AFF80B6}"/>
              </a:ext>
            </a:extLst>
          </p:cNvPr>
          <p:cNvSpPr txBox="1"/>
          <p:nvPr/>
        </p:nvSpPr>
        <p:spPr>
          <a:xfrm>
            <a:off x="1294834" y="3789603"/>
            <a:ext cx="502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50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5E42E64-A50C-4B44-BEE2-2DFBC30BA081}"/>
              </a:ext>
            </a:extLst>
          </p:cNvPr>
          <p:cNvSpPr txBox="1"/>
          <p:nvPr/>
        </p:nvSpPr>
        <p:spPr>
          <a:xfrm rot="533695">
            <a:off x="2736970" y="2579461"/>
            <a:ext cx="1228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MMO = 0.82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FECF759-9CAB-4BFF-8C53-2F1259F61CD1}"/>
              </a:ext>
            </a:extLst>
          </p:cNvPr>
          <p:cNvSpPr txBox="1"/>
          <p:nvPr/>
        </p:nvSpPr>
        <p:spPr>
          <a:xfrm rot="16200000">
            <a:off x="3913774" y="3429359"/>
            <a:ext cx="1228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VMO = 350 </a:t>
            </a:r>
            <a:r>
              <a:rPr lang="de-DE" sz="900" dirty="0" err="1"/>
              <a:t>kt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49254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Kopp</dc:creator>
  <cp:lastModifiedBy>Frank Kopp</cp:lastModifiedBy>
  <cp:revision>3</cp:revision>
  <dcterms:created xsi:type="dcterms:W3CDTF">2022-09-16T17:18:58Z</dcterms:created>
  <dcterms:modified xsi:type="dcterms:W3CDTF">2022-09-16T17:43:47Z</dcterms:modified>
</cp:coreProperties>
</file>