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7" autoAdjust="0"/>
    <p:restoredTop sz="94624" autoAdjust="0"/>
  </p:normalViewPr>
  <p:slideViewPr>
    <p:cSldViewPr snapToGrid="0">
      <p:cViewPr>
        <p:scale>
          <a:sx n="300" d="100"/>
          <a:sy n="300" d="100"/>
        </p:scale>
        <p:origin x="-3432" y="-17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FF699-A5E5-42AB-B1EA-D49E2073B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933C8D-C04D-47DF-B7EA-6AD3D017C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509944-6955-4B85-80AB-30CDA629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5DEF1-15FD-45D2-A1CE-4AD01826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FEF00-164C-4C4E-9FAC-960E1C36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56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0CC3B-7F61-4C78-BCF8-A3F45C39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7900A5-03E4-49C5-9012-56EABB2EA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29C5E-2300-4855-AE4D-7A93C483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7C223-6502-4958-BCC1-19FC7613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ED6BB6-19D7-4189-808B-D95103DD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4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73B506-E910-40AF-9596-9FDC96A1F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BBBF96-3E1E-46C4-AA3C-24553BDEE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12814E-A65E-4AF8-92FB-612B85EC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70FA6-530B-46FC-A7C6-DCD46563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3A37C-8A9C-4A6A-BD52-CFBD5894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99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04FBE-BDB3-4AAD-8C9D-C1A33ADE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EDE09-CA20-433B-8900-40B5C0D6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D6E2C-8099-4B2C-B200-D0D454D2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5DDD59-333B-48D4-A149-755D98EA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770E-F993-492B-B74A-368A35A9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80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2E62-2E25-4CCA-A942-8E08E0E6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6EA10B-268A-40E0-B784-C3E27FEA9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3D5C0A-019F-4DBB-8208-E29CACBD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CA6F8-66C3-4ED8-815E-C1934C3C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07FAC-42C8-4A1A-8B49-DE100EA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9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3215C-DB41-4C28-97C6-6F0FB83E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FB628-72FE-47D8-B5CD-A92564862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361D9A-1714-47FF-93A9-FEC4D8B77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9BA3B3-1255-4804-BB34-17C735DC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BC0CAE-4EB7-4718-BFB0-9E8F93B3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D96E5C-2081-4F0C-8CC9-4B77FC00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4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539BC-8528-4707-96AC-1F8DD07B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048170-5E37-451E-B8E8-571031D5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4989E9-8198-4079-9208-575173C6F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C3BC0D-52C1-489E-A710-2B52D4E2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69A904-5659-4F65-89FA-132A991A7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DFCADE-D137-4427-AE4F-B17ABA79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04A91-6067-464D-938B-4F0E57C4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6EC5DF-33BD-4673-90A1-D6BEC38C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81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5F478-6E30-42B2-AF5B-EE3CCB34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7D9F2-3DB8-42E0-828B-E541120F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809E0A-8C46-47E3-871D-D411D50D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C45F1F-8A2C-4011-9B2A-8BB2BDD6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05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16C85F-829A-4884-BD2B-D1FF9A01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2FAA5E-B0B1-4D87-8780-5514C471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F840CD-191F-47FB-A927-3D9C67EA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56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93A30-E3D8-4EDD-94EA-C95DE84C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28F402-67A9-49A6-BFE9-D94A91065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26B0DB-316A-4D99-8D6D-A863DE3C7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6973C-9729-4022-A546-69EC909E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4FC325-3B5C-4B5E-A519-9627F124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28D26A-12F1-4FD5-A852-BC183D2A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93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60270-44AA-4D2F-9169-1606BABF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E98708-9DA1-4E68-93A8-D52E53B16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9921D9-DA2B-4D92-89EB-AED24399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509C65-F8F3-4A43-B595-D6F5890F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025F1D-C42A-4DDD-AEE3-6313F4C8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109A3F-7A0D-4DE7-8C93-C420F696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89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4DA51D-8CD3-49B9-985F-E644B98B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5B6122-0ACE-443D-82D7-8514F294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13429-7850-4844-9111-FB274CD98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C84C-FB3A-404A-B551-FCA6D843E673}" type="datetimeFigureOut">
              <a:rPr lang="de-DE" smtClean="0"/>
              <a:t>19.09.2021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F3116-F565-49F0-A28C-BEB3304DA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131F1-5D25-4EA8-9E94-B8AF7D7A4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2FC0-32E1-4FC0-BB5A-479483AD0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47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5D69293-38FE-48C6-9351-A390D5C1B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0" y="71680"/>
            <a:ext cx="11190913" cy="18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384DFB1-6874-4B58-843C-091B4DB65050}"/>
              </a:ext>
            </a:extLst>
          </p:cNvPr>
          <p:cNvSpPr/>
          <p:nvPr/>
        </p:nvSpPr>
        <p:spPr>
          <a:xfrm>
            <a:off x="2488019" y="2275367"/>
            <a:ext cx="7373679" cy="944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B8E95F-F399-4CE9-8171-4CF4B62A56C4}"/>
              </a:ext>
            </a:extLst>
          </p:cNvPr>
          <p:cNvSpPr txBox="1"/>
          <p:nvPr/>
        </p:nvSpPr>
        <p:spPr>
          <a:xfrm rot="16200000">
            <a:off x="2231276" y="253932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Aileron Black" panose="00000A00000000000000" pitchFamily="50" charset="0"/>
              </a:rPr>
              <a:t>A320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3257F8-F050-442B-8892-C71DBB8961BC}"/>
              </a:ext>
            </a:extLst>
          </p:cNvPr>
          <p:cNvSpPr txBox="1"/>
          <p:nvPr/>
        </p:nvSpPr>
        <p:spPr>
          <a:xfrm>
            <a:off x="2695351" y="2441656"/>
            <a:ext cx="1679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ileron Bold" panose="00000800000000000000" pitchFamily="50" charset="0"/>
              </a:rPr>
              <a:t>TAKEOFF CG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6F9FD91-0CB7-4A9B-BA36-49661D5AB2B1}"/>
              </a:ext>
            </a:extLst>
          </p:cNvPr>
          <p:cNvSpPr txBox="1"/>
          <p:nvPr/>
        </p:nvSpPr>
        <p:spPr>
          <a:xfrm>
            <a:off x="2695351" y="2639718"/>
            <a:ext cx="1679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ileron Bold" panose="00000800000000000000" pitchFamily="50" charset="0"/>
              </a:rPr>
              <a:t>TRIM POS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993BFF4-E4D6-4C93-9D16-51018B6E4764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752725" y="2674144"/>
            <a:ext cx="6765392" cy="5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FCC0FAF-21EB-4C18-A5D5-F6F7C1B3652C}"/>
              </a:ext>
            </a:extLst>
          </p:cNvPr>
          <p:cNvCxnSpPr>
            <a:cxnSpLocks/>
          </p:cNvCxnSpPr>
          <p:nvPr/>
        </p:nvCxnSpPr>
        <p:spPr>
          <a:xfrm flipV="1">
            <a:off x="7136072" y="2677785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3DC6BEA-3432-4BE4-A8EB-C263C351091D}"/>
              </a:ext>
            </a:extLst>
          </p:cNvPr>
          <p:cNvCxnSpPr>
            <a:cxnSpLocks/>
          </p:cNvCxnSpPr>
          <p:nvPr/>
        </p:nvCxnSpPr>
        <p:spPr>
          <a:xfrm flipV="1">
            <a:off x="7999118" y="2678973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A8EED45-EE46-41D2-A880-26504F825BB6}"/>
              </a:ext>
            </a:extLst>
          </p:cNvPr>
          <p:cNvCxnSpPr>
            <a:cxnSpLocks/>
          </p:cNvCxnSpPr>
          <p:nvPr/>
        </p:nvCxnSpPr>
        <p:spPr>
          <a:xfrm flipV="1">
            <a:off x="8871688" y="2677785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A218356-6844-4B06-9834-6CB9F8B6FF2A}"/>
              </a:ext>
            </a:extLst>
          </p:cNvPr>
          <p:cNvCxnSpPr>
            <a:cxnSpLocks/>
          </p:cNvCxnSpPr>
          <p:nvPr/>
        </p:nvCxnSpPr>
        <p:spPr>
          <a:xfrm flipV="1">
            <a:off x="5407505" y="2677785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5D64BAE-2C04-4AE8-8CDE-6EE9AFEE7041}"/>
              </a:ext>
            </a:extLst>
          </p:cNvPr>
          <p:cNvCxnSpPr>
            <a:cxnSpLocks/>
          </p:cNvCxnSpPr>
          <p:nvPr/>
        </p:nvCxnSpPr>
        <p:spPr>
          <a:xfrm flipV="1">
            <a:off x="4555829" y="2674610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B238A75-0495-4751-9ACA-02DDF4F5C472}"/>
              </a:ext>
            </a:extLst>
          </p:cNvPr>
          <p:cNvCxnSpPr>
            <a:cxnSpLocks/>
          </p:cNvCxnSpPr>
          <p:nvPr/>
        </p:nvCxnSpPr>
        <p:spPr>
          <a:xfrm flipV="1">
            <a:off x="3861390" y="2677785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2DDF5EB-12DC-4A86-9281-3656A580D28D}"/>
              </a:ext>
            </a:extLst>
          </p:cNvPr>
          <p:cNvCxnSpPr>
            <a:cxnSpLocks/>
          </p:cNvCxnSpPr>
          <p:nvPr/>
        </p:nvCxnSpPr>
        <p:spPr>
          <a:xfrm flipV="1">
            <a:off x="9282223" y="2677785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5255802-75A5-4B63-85E3-621DCB80F7F9}"/>
              </a:ext>
            </a:extLst>
          </p:cNvPr>
          <p:cNvCxnSpPr>
            <a:cxnSpLocks/>
          </p:cNvCxnSpPr>
          <p:nvPr/>
        </p:nvCxnSpPr>
        <p:spPr>
          <a:xfrm flipV="1">
            <a:off x="9753599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575C9EE-FE4D-41CD-9A52-7027B3E38BB4}"/>
              </a:ext>
            </a:extLst>
          </p:cNvPr>
          <p:cNvCxnSpPr>
            <a:cxnSpLocks/>
          </p:cNvCxnSpPr>
          <p:nvPr/>
        </p:nvCxnSpPr>
        <p:spPr>
          <a:xfrm flipV="1">
            <a:off x="9282334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CB6E6F4-33D0-4664-BA11-1DC934647347}"/>
              </a:ext>
            </a:extLst>
          </p:cNvPr>
          <p:cNvCxnSpPr>
            <a:cxnSpLocks/>
          </p:cNvCxnSpPr>
          <p:nvPr/>
        </p:nvCxnSpPr>
        <p:spPr>
          <a:xfrm flipV="1">
            <a:off x="8812618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53E0335-2F1C-40C8-9BAE-4340F264B244}"/>
              </a:ext>
            </a:extLst>
          </p:cNvPr>
          <p:cNvCxnSpPr>
            <a:cxnSpLocks/>
          </p:cNvCxnSpPr>
          <p:nvPr/>
        </p:nvCxnSpPr>
        <p:spPr>
          <a:xfrm flipV="1">
            <a:off x="5979227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70131B2-B867-4E73-9ADA-3878B69E9A74}"/>
              </a:ext>
            </a:extLst>
          </p:cNvPr>
          <p:cNvCxnSpPr>
            <a:cxnSpLocks/>
          </p:cNvCxnSpPr>
          <p:nvPr/>
        </p:nvCxnSpPr>
        <p:spPr>
          <a:xfrm flipV="1">
            <a:off x="6455126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8451DE7-16C9-4DE3-BF30-2B593CBF91D3}"/>
              </a:ext>
            </a:extLst>
          </p:cNvPr>
          <p:cNvCxnSpPr>
            <a:cxnSpLocks/>
          </p:cNvCxnSpPr>
          <p:nvPr/>
        </p:nvCxnSpPr>
        <p:spPr>
          <a:xfrm flipV="1">
            <a:off x="6921741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7FCFB3E-B5EF-4767-858A-782BFBDF5C45}"/>
              </a:ext>
            </a:extLst>
          </p:cNvPr>
          <p:cNvCxnSpPr>
            <a:cxnSpLocks/>
          </p:cNvCxnSpPr>
          <p:nvPr/>
        </p:nvCxnSpPr>
        <p:spPr>
          <a:xfrm flipV="1">
            <a:off x="7394945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37719DD-4A94-4AD6-AA49-7AF6BAC41970}"/>
              </a:ext>
            </a:extLst>
          </p:cNvPr>
          <p:cNvCxnSpPr>
            <a:cxnSpLocks/>
          </p:cNvCxnSpPr>
          <p:nvPr/>
        </p:nvCxnSpPr>
        <p:spPr>
          <a:xfrm flipV="1">
            <a:off x="7868702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BC0351F-938D-480B-9B58-20530330B442}"/>
              </a:ext>
            </a:extLst>
          </p:cNvPr>
          <p:cNvCxnSpPr>
            <a:cxnSpLocks/>
          </p:cNvCxnSpPr>
          <p:nvPr/>
        </p:nvCxnSpPr>
        <p:spPr>
          <a:xfrm flipV="1">
            <a:off x="8338011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89D4A0D-B33D-41C0-97BB-5D4E03A57678}"/>
              </a:ext>
            </a:extLst>
          </p:cNvPr>
          <p:cNvCxnSpPr>
            <a:cxnSpLocks/>
          </p:cNvCxnSpPr>
          <p:nvPr/>
        </p:nvCxnSpPr>
        <p:spPr>
          <a:xfrm flipV="1">
            <a:off x="4100328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18CD75-915D-422D-B7BB-D1C9780D2404}"/>
              </a:ext>
            </a:extLst>
          </p:cNvPr>
          <p:cNvCxnSpPr>
            <a:cxnSpLocks/>
          </p:cNvCxnSpPr>
          <p:nvPr/>
        </p:nvCxnSpPr>
        <p:spPr>
          <a:xfrm flipV="1">
            <a:off x="4570228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EEF43BC-CC4E-43B9-B5C1-FF6FF5A8DE71}"/>
              </a:ext>
            </a:extLst>
          </p:cNvPr>
          <p:cNvCxnSpPr>
            <a:cxnSpLocks/>
          </p:cNvCxnSpPr>
          <p:nvPr/>
        </p:nvCxnSpPr>
        <p:spPr>
          <a:xfrm flipV="1">
            <a:off x="5035365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2898520-66DD-4195-B53E-ABFF2F649537}"/>
              </a:ext>
            </a:extLst>
          </p:cNvPr>
          <p:cNvCxnSpPr>
            <a:cxnSpLocks/>
          </p:cNvCxnSpPr>
          <p:nvPr/>
        </p:nvCxnSpPr>
        <p:spPr>
          <a:xfrm flipV="1">
            <a:off x="5505174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26C93A28-6AE4-4D26-9391-08605A6E8C6D}"/>
              </a:ext>
            </a:extLst>
          </p:cNvPr>
          <p:cNvCxnSpPr>
            <a:cxnSpLocks/>
          </p:cNvCxnSpPr>
          <p:nvPr/>
        </p:nvCxnSpPr>
        <p:spPr>
          <a:xfrm flipV="1">
            <a:off x="3864380" y="2537879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9399773-AC48-4750-852D-1D16DE8147AD}"/>
              </a:ext>
            </a:extLst>
          </p:cNvPr>
          <p:cNvSpPr txBox="1"/>
          <p:nvPr/>
        </p:nvSpPr>
        <p:spPr>
          <a:xfrm>
            <a:off x="3690510" y="2303624"/>
            <a:ext cx="6250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ileron" panose="00000500000000000000" pitchFamily="50" charset="0"/>
              </a:rPr>
              <a:t>17  18           20          22          24          26           28          30          32          34          36           38          40          42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712D040-BFCB-4C59-BCA9-FB06E6A90470}"/>
              </a:ext>
            </a:extLst>
          </p:cNvPr>
          <p:cNvSpPr/>
          <p:nvPr/>
        </p:nvSpPr>
        <p:spPr>
          <a:xfrm>
            <a:off x="3470312" y="2676302"/>
            <a:ext cx="391078" cy="9538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4D1EFB0-9F1D-445C-86BA-077CEE6A5437}"/>
              </a:ext>
            </a:extLst>
          </p:cNvPr>
          <p:cNvSpPr/>
          <p:nvPr/>
        </p:nvSpPr>
        <p:spPr>
          <a:xfrm>
            <a:off x="9284414" y="2679476"/>
            <a:ext cx="467405" cy="9538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181BBFC-9772-487D-9BAC-0AEBF7364AC0}"/>
              </a:ext>
            </a:extLst>
          </p:cNvPr>
          <p:cNvSpPr txBox="1"/>
          <p:nvPr/>
        </p:nvSpPr>
        <p:spPr>
          <a:xfrm>
            <a:off x="3646844" y="2769472"/>
            <a:ext cx="5936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ileron" panose="00000500000000000000" pitchFamily="50" charset="0"/>
              </a:rPr>
              <a:t>3.8                   3                          2                          1                          0                          1                          2          2.5 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28AB17F-BF6A-4AB4-8676-11C7BF0CEBBE}"/>
              </a:ext>
            </a:extLst>
          </p:cNvPr>
          <p:cNvSpPr txBox="1"/>
          <p:nvPr/>
        </p:nvSpPr>
        <p:spPr>
          <a:xfrm>
            <a:off x="5783109" y="2955911"/>
            <a:ext cx="875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ileron" panose="00000500000000000000" pitchFamily="50" charset="0"/>
              </a:rPr>
              <a:t>NOSE UP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15FF3C3-CB89-4C0E-8769-BEA2C275B948}"/>
              </a:ext>
            </a:extLst>
          </p:cNvPr>
          <p:cNvSpPr txBox="1"/>
          <p:nvPr/>
        </p:nvSpPr>
        <p:spPr>
          <a:xfrm>
            <a:off x="6579010" y="2953239"/>
            <a:ext cx="1048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ileron" panose="00000500000000000000" pitchFamily="50" charset="0"/>
              </a:rPr>
              <a:t>NOSE DOWN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35D096FE-2700-416E-BDDD-ED8C54B759DB}"/>
              </a:ext>
            </a:extLst>
          </p:cNvPr>
          <p:cNvCxnSpPr>
            <a:stCxn id="76" idx="3"/>
          </p:cNvCxnSpPr>
          <p:nvPr/>
        </p:nvCxnSpPr>
        <p:spPr>
          <a:xfrm flipV="1">
            <a:off x="7627643" y="3078126"/>
            <a:ext cx="1654580" cy="5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004E368-3136-466C-A910-299AEA69551C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3861390" y="3084044"/>
            <a:ext cx="1921719" cy="2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8CBFBD0F-1994-4B61-965C-E9CBFDA1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1721" y="4491697"/>
            <a:ext cx="1480410" cy="304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95BD5CA-B86C-4B04-B078-5318EA0F08CC}"/>
              </a:ext>
            </a:extLst>
          </p:cNvPr>
          <p:cNvCxnSpPr>
            <a:cxnSpLocks/>
          </p:cNvCxnSpPr>
          <p:nvPr/>
        </p:nvCxnSpPr>
        <p:spPr>
          <a:xfrm flipV="1">
            <a:off x="6274280" y="2677028"/>
            <a:ext cx="0" cy="1420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0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Aileron</vt:lpstr>
      <vt:lpstr>Aileron Black</vt:lpstr>
      <vt:lpstr>Aileron Bold</vt:lpstr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2021-09-19T09:22:41Z</dcterms:created>
  <dcterms:modified xsi:type="dcterms:W3CDTF">2021-09-19T12:46:13Z</dcterms:modified>
</cp:coreProperties>
</file>