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7" r:id="rId3"/>
    <p:sldId id="256" r:id="rId4"/>
    <p:sldId id="274" r:id="rId5"/>
    <p:sldId id="280" r:id="rId6"/>
    <p:sldId id="265" r:id="rId8"/>
    <p:sldId id="258" r:id="rId9"/>
    <p:sldId id="282" r:id="rId10"/>
    <p:sldId id="281" r:id="rId11"/>
    <p:sldId id="283" r:id="rId12"/>
    <p:sldId id="284" r:id="rId13"/>
    <p:sldId id="285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768EB"/>
    <a:srgbClr val="843AC2"/>
    <a:srgbClr val="FFB3FF"/>
    <a:srgbClr val="F58385"/>
    <a:srgbClr val="FFFF66"/>
    <a:srgbClr val="FFCCFE"/>
    <a:srgbClr val="B3E5EF"/>
    <a:srgbClr val="9FECFF"/>
    <a:srgbClr val="EF29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超链接页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长方形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平行四边形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三角形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菱形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microsoft.com/office/2007/relationships/media" Target="file:///E:\Zhengji\&#19975;&#31185;\01-&#20869;&#23481;&#30740;&#21457;\010-demo\&#35838;&#20214;\&#32032;&#26448;\&#38899;&#39057;\2.mp3" TargetMode="External"/><Relationship Id="rId8" Type="http://schemas.openxmlformats.org/officeDocument/2006/relationships/audio" Target="file:///E:\Zhengji\&#19975;&#31185;\01-&#20869;&#23481;&#30740;&#21457;\010-demo\&#35838;&#20214;\&#32032;&#26448;\&#38899;&#39057;\2.mp3" TargetMode="External"/><Relationship Id="rId7" Type="http://schemas.openxmlformats.org/officeDocument/2006/relationships/image" Target="../media/image5.png"/><Relationship Id="rId6" Type="http://schemas.microsoft.com/office/2007/relationships/media" Target="file:///E:\Zhengji\&#19975;&#31185;\01-&#20869;&#23481;&#30740;&#21457;\010-demo\&#35838;&#20214;\&#32032;&#26448;\&#38899;&#39057;\1.mp3" TargetMode="External"/><Relationship Id="rId5" Type="http://schemas.openxmlformats.org/officeDocument/2006/relationships/audio" Target="file:///E:\Zhengji\&#19975;&#31185;\01-&#20869;&#23481;&#30740;&#21457;\010-demo\&#35838;&#20214;\&#32032;&#26448;\&#38899;&#39057;\1.mp3" TargetMode="Externa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11" Type="http://schemas.microsoft.com/office/2007/relationships/media" Target="file:///E:\Zhengji\&#19975;&#31185;\01-&#20869;&#23481;&#30740;&#21457;\010-demo\&#35838;&#20214;\&#32032;&#26448;\&#38899;&#39057;\3.mp3" TargetMode="External"/><Relationship Id="rId10" Type="http://schemas.openxmlformats.org/officeDocument/2006/relationships/audio" Target="file:///E:\Zhengji\&#19975;&#31185;\01-&#20869;&#23481;&#30740;&#21457;\010-demo\&#35838;&#20214;\&#32032;&#26448;\&#38899;&#39057;\3.mp3" TargetMode="Externa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6" Type="http://schemas.microsoft.com/office/2007/relationships/media" Target="file:///E:\Zhengji\&#19975;&#31185;\01-&#20869;&#23481;&#30740;&#21457;\010-demo\&#35838;&#20214;\&#32032;&#26448;\&#38899;&#39057;\5.2.mp3" TargetMode="External"/><Relationship Id="rId5" Type="http://schemas.openxmlformats.org/officeDocument/2006/relationships/audio" Target="file:///E:\Zhengji\&#19975;&#31185;\01-&#20869;&#23481;&#30740;&#21457;\010-demo\&#35838;&#20214;\&#32032;&#26448;\&#38899;&#39057;\5.2.mp3" TargetMode="External"/><Relationship Id="rId4" Type="http://schemas.openxmlformats.org/officeDocument/2006/relationships/image" Target="../media/image8.jpeg"/><Relationship Id="rId3" Type="http://schemas.openxmlformats.org/officeDocument/2006/relationships/slide" Target="slide5.xml"/><Relationship Id="rId2" Type="http://schemas.openxmlformats.org/officeDocument/2006/relationships/slide" Target="slide6.xml"/><Relationship Id="rId1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5.png"/><Relationship Id="rId7" Type="http://schemas.microsoft.com/office/2007/relationships/media" Target="file:///E:\Zhengji\&#19975;&#31185;\01-&#20869;&#23481;&#30740;&#21457;\010-demo\&#35838;&#20214;\&#32032;&#26448;\&#38899;&#39057;\5.2.mp3" TargetMode="External"/><Relationship Id="rId6" Type="http://schemas.openxmlformats.org/officeDocument/2006/relationships/audio" Target="file:///E:\Zhengji\&#19975;&#31185;\01-&#20869;&#23481;&#30740;&#21457;\010-demo\&#35838;&#20214;\&#32032;&#26448;\&#38899;&#39057;\5.2.mp3" TargetMode="External"/><Relationship Id="rId5" Type="http://schemas.openxmlformats.org/officeDocument/2006/relationships/image" Target="../media/image8.jpeg"/><Relationship Id="rId4" Type="http://schemas.openxmlformats.org/officeDocument/2006/relationships/slide" Target="slide1.xml"/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" Target="slide1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microsoft.com/office/2007/relationships/media" Target="file:///E:\Zhengji\&#19975;&#31185;\01-&#20869;&#23481;&#30740;&#21457;\010-demo\&#35838;&#20214;\&#32032;&#26448;\&#38899;&#39057;\4.1.mp3" TargetMode="External"/><Relationship Id="rId3" Type="http://schemas.openxmlformats.org/officeDocument/2006/relationships/audio" Target="file:///E:\Zhengji\&#19975;&#31185;\01-&#20869;&#23481;&#30740;&#21457;\010-demo\&#35838;&#20214;\&#32032;&#26448;\&#38899;&#39057;\4.1.mp3" TargetMode="Externa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microsoft.com/office/2007/relationships/media" Target="file:///E:\Zhengji\&#19975;&#31185;\01-&#20869;&#23481;&#30740;&#21457;\010-demo\&#35838;&#20214;\&#32032;&#26448;\&#38899;&#39057;\6.mp3" TargetMode="External"/><Relationship Id="rId3" Type="http://schemas.openxmlformats.org/officeDocument/2006/relationships/audio" Target="file:///E:\Zhengji\&#19975;&#31185;\01-&#20869;&#23481;&#30740;&#21457;\010-demo\&#35838;&#20214;\&#32032;&#26448;\&#38899;&#39057;\6.mp3" TargetMode="External"/><Relationship Id="rId2" Type="http://schemas.openxmlformats.org/officeDocument/2006/relationships/image" Target="../media/image8.jpeg"/><Relationship Id="rId1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slide" Target="slide9.xml"/><Relationship Id="rId4" Type="http://schemas.openxmlformats.org/officeDocument/2006/relationships/slide" Target="slide11.xml"/><Relationship Id="rId3" Type="http://schemas.openxmlformats.org/officeDocument/2006/relationships/slide" Target="slide7.xml"/><Relationship Id="rId2" Type="http://schemas.openxmlformats.org/officeDocument/2006/relationships/slide" Target="slide10.xml"/><Relationship Id="rId1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microsoft.com/office/2007/relationships/media" Target="file:///E:\Zhengji\&#19975;&#31185;\01-&#20869;&#23481;&#30740;&#21457;\010-demo\&#35838;&#20214;\&#32032;&#26448;\&#38899;&#39057;\&#25970;&#38376;3&#27425;.mp3.mp3" TargetMode="External"/><Relationship Id="rId7" Type="http://schemas.openxmlformats.org/officeDocument/2006/relationships/audio" Target="file:///E:\Zhengji\&#19975;&#31185;\01-&#20869;&#23481;&#30740;&#21457;\010-demo\&#35838;&#20214;\&#32032;&#26448;\&#38899;&#39057;\&#25970;&#38376;3&#27425;.mp3.mp3" TargetMode="External"/><Relationship Id="rId6" Type="http://schemas.openxmlformats.org/officeDocument/2006/relationships/image" Target="../media/image5.png"/><Relationship Id="rId5" Type="http://schemas.microsoft.com/office/2007/relationships/media" Target="file:///E:\Zhengji\&#19975;&#31185;\01-&#20869;&#23481;&#30740;&#21457;\010-demo\&#35838;&#20214;\&#32032;&#26448;\&#38899;&#39057;\7.mp3" TargetMode="External"/><Relationship Id="rId4" Type="http://schemas.openxmlformats.org/officeDocument/2006/relationships/audio" Target="file:///E:\Zhengji\&#19975;&#31185;\01-&#20869;&#23481;&#30740;&#21457;\010-demo\&#35838;&#20214;\&#32032;&#26448;\&#38899;&#39057;\7.mp3" TargetMode="External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22.png"/><Relationship Id="rId12" Type="http://schemas.openxmlformats.org/officeDocument/2006/relationships/image" Target="../media/image21.png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6" Type="http://schemas.microsoft.com/office/2007/relationships/media" Target="file:///E:\Zhengji\&#19975;&#31185;\01-&#20869;&#23481;&#30740;&#21457;\010-demo\&#35838;&#20214;\&#32032;&#26448;\&#38899;&#39057;\5.2.mp3" TargetMode="External"/><Relationship Id="rId5" Type="http://schemas.openxmlformats.org/officeDocument/2006/relationships/audio" Target="file:///E:\Zhengji\&#19975;&#31185;\01-&#20869;&#23481;&#30740;&#21457;\010-demo\&#35838;&#20214;\&#32032;&#26448;\&#38899;&#39057;\5.2.mp3" TargetMode="External"/><Relationship Id="rId4" Type="http://schemas.openxmlformats.org/officeDocument/2006/relationships/image" Target="../media/image8.jpeg"/><Relationship Id="rId3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media" Target="file:///E:\Zhengji\&#19975;&#31185;\01-&#20869;&#23481;&#30740;&#21457;\010-demo\&#35838;&#20214;\&#32032;&#26448;\&#38899;&#39057;\5.2.mp3" TargetMode="External"/><Relationship Id="rId4" Type="http://schemas.openxmlformats.org/officeDocument/2006/relationships/audio" Target="file:///E:\Zhengji\&#19975;&#31185;\01-&#20869;&#23481;&#30740;&#21457;\010-demo\&#35838;&#20214;\&#32032;&#26448;\&#38899;&#39057;\5.2.mp3" TargetMode="External"/><Relationship Id="rId3" Type="http://schemas.openxmlformats.org/officeDocument/2006/relationships/image" Target="../media/image8.jpeg"/><Relationship Id="rId2" Type="http://schemas.openxmlformats.org/officeDocument/2006/relationships/slide" Target="slide1.xml"/><Relationship Id="rId1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6" Type="http://schemas.microsoft.com/office/2007/relationships/media" Target="file:///E:\Zhengji\&#19975;&#31185;\01-&#20869;&#23481;&#30740;&#21457;\010-demo\&#35838;&#20214;\&#32032;&#26448;\&#38899;&#39057;\5.1.mp3" TargetMode="External"/><Relationship Id="rId5" Type="http://schemas.openxmlformats.org/officeDocument/2006/relationships/audio" Target="file:///E:\Zhengji\&#19975;&#31185;\01-&#20869;&#23481;&#30740;&#21457;\010-demo\&#35838;&#20214;\&#32032;&#26448;\&#38899;&#39057;\5.1.mp3" TargetMode="External"/><Relationship Id="rId4" Type="http://schemas.openxmlformats.org/officeDocument/2006/relationships/image" Target="../media/image8.jpeg"/><Relationship Id="rId3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客厅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-15875"/>
            <a:ext cx="9199245" cy="6899275"/>
          </a:xfrm>
          <a:prstGeom prst="rect">
            <a:avLst/>
          </a:prstGeom>
        </p:spPr>
      </p:pic>
      <p:pic>
        <p:nvPicPr>
          <p:cNvPr id="6" name="图片 5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815" y="2646045"/>
            <a:ext cx="1242060" cy="1242060"/>
          </a:xfrm>
          <a:prstGeom prst="rect">
            <a:avLst/>
          </a:prstGeom>
        </p:spPr>
      </p:pic>
      <p:pic>
        <p:nvPicPr>
          <p:cNvPr id="7" name="图片 6" descr="艾尔法侧面走00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45" y="2646045"/>
            <a:ext cx="1241425" cy="2205355"/>
          </a:xfrm>
          <a:prstGeom prst="rect">
            <a:avLst/>
          </a:prstGeom>
        </p:spPr>
      </p:pic>
      <p:pic>
        <p:nvPicPr>
          <p:cNvPr id="8" name="图片 7" descr="艾玛端蛋糕说话00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380" y="3583305"/>
            <a:ext cx="2013585" cy="2117725"/>
          </a:xfrm>
          <a:prstGeom prst="rect">
            <a:avLst/>
          </a:prstGeom>
        </p:spPr>
      </p:pic>
      <p:pic>
        <p:nvPicPr>
          <p:cNvPr id="9" name="1">
            <a:hlinkClick r:id="" action="ppaction://media"/>
          </p:cNvPr>
          <p:cNvPicPr/>
          <p:nvPr>
            <a:audioFile r:link="rId5"/>
            <p:extLst>
              <p:ext uri="{DAA4B4D4-6D71-4841-9C94-3DE7FCFB9230}">
                <p14:media xmlns:p14="http://schemas.microsoft.com/office/powerpoint/2010/main" r:link="rId6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864225" y="6069330"/>
            <a:ext cx="619125" cy="619125"/>
          </a:xfrm>
          <a:prstGeom prst="rect">
            <a:avLst/>
          </a:prstGeom>
        </p:spPr>
      </p:pic>
      <p:pic>
        <p:nvPicPr>
          <p:cNvPr id="10" name="2">
            <a:hlinkClick r:id="" action="ppaction://media"/>
          </p:cNvPr>
          <p:cNvPicPr/>
          <p:nvPr>
            <a:audioFile r:link="rId8"/>
            <p:extLst>
              <p:ext uri="{DAA4B4D4-6D71-4841-9C94-3DE7FCFB9230}">
                <p14:media xmlns:p14="http://schemas.microsoft.com/office/powerpoint/2010/main" r:link="rId9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483350" y="6069330"/>
            <a:ext cx="619125" cy="619125"/>
          </a:xfrm>
          <a:prstGeom prst="rect">
            <a:avLst/>
          </a:prstGeom>
        </p:spPr>
      </p:pic>
      <p:pic>
        <p:nvPicPr>
          <p:cNvPr id="11" name="3">
            <a:hlinkClick r:id="" action="ppaction://media"/>
          </p:cNvPr>
          <p:cNvPicPr/>
          <p:nvPr>
            <a:audioFile r:link="rId10"/>
            <p:extLst>
              <p:ext uri="{DAA4B4D4-6D71-4841-9C94-3DE7FCFB9230}">
                <p14:media xmlns:p14="http://schemas.microsoft.com/office/powerpoint/2010/main" r:link="rId1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102475" y="6069330"/>
            <a:ext cx="619125" cy="619125"/>
          </a:xfrm>
          <a:prstGeom prst="rect">
            <a:avLst/>
          </a:prstGeom>
        </p:spPr>
      </p:pic>
      <p:pic>
        <p:nvPicPr>
          <p:cNvPr id="14" name="图片 13" descr="嘴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60670" y="3348355"/>
            <a:ext cx="260350" cy="160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45069 0.000000 " pathEditMode="relative" rAng="0" ptsTypes="">
                                      <p:cBhvr>
                                        <p:cTn id="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70625 -0.040278 " pathEditMode="relative" rAng="0" ptsTypes="">
                                      <p:cBhvr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" y="-1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10" dur="203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1" presetClass="mediacall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19" dur="642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33" dur="5172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34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showWhenStopped="0">
                <p:cTn id="35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showWhenStopped="0">
                <p:cTn id="36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平行四边形 17">
            <a:hlinkClick r:id="rId1" action="ppaction://hlinksldjump"/>
          </p:cNvPr>
          <p:cNvSpPr/>
          <p:nvPr/>
        </p:nvSpPr>
        <p:spPr>
          <a:xfrm>
            <a:off x="4062730" y="1951355"/>
            <a:ext cx="1464310" cy="1101090"/>
          </a:xfrm>
          <a:prstGeom prst="parallelogram">
            <a:avLst/>
          </a:prstGeom>
          <a:solidFill>
            <a:srgbClr val="EF2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菱形 19">
            <a:hlinkClick r:id="rId2" action="ppaction://hlinksldjump"/>
          </p:cNvPr>
          <p:cNvSpPr/>
          <p:nvPr/>
        </p:nvSpPr>
        <p:spPr>
          <a:xfrm rot="5400000">
            <a:off x="4037965" y="3407410"/>
            <a:ext cx="1101090" cy="1710690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矩形 20"/>
          <p:cNvSpPr/>
          <p:nvPr/>
        </p:nvSpPr>
        <p:spPr>
          <a:xfrm>
            <a:off x="1472565" y="1951355"/>
            <a:ext cx="1741805" cy="11010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梯形 22">
            <a:hlinkClick r:id="rId1" action="ppaction://hlinksldjump"/>
          </p:cNvPr>
          <p:cNvSpPr/>
          <p:nvPr/>
        </p:nvSpPr>
        <p:spPr>
          <a:xfrm>
            <a:off x="6246495" y="3712210"/>
            <a:ext cx="1544955" cy="1101090"/>
          </a:xfrm>
          <a:prstGeom prst="trapezoid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等腰三角形 23">
            <a:hlinkClick r:id="rId3" action="ppaction://hlinksldjump"/>
          </p:cNvPr>
          <p:cNvSpPr/>
          <p:nvPr/>
        </p:nvSpPr>
        <p:spPr>
          <a:xfrm>
            <a:off x="6360795" y="1951355"/>
            <a:ext cx="1278255" cy="110109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图片 8" descr="c77586f3bc79b86e2cf38684f42e161e42c7a9f029654-WTSVhr_fw65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34085" r="-455" b="39987"/>
          <a:stretch>
            <a:fillRect/>
          </a:stretch>
        </p:blipFill>
        <p:spPr>
          <a:xfrm>
            <a:off x="-500380" y="5484495"/>
            <a:ext cx="3792220" cy="138366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038350" y="2428240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521585" y="2428240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10800000">
            <a:off x="2226310" y="2542540"/>
            <a:ext cx="217805" cy="127635"/>
          </a:xfrm>
          <a:custGeom>
            <a:avLst/>
            <a:gdLst>
              <a:gd name="connsiteX0" fmla="*/ 0 w 6019"/>
              <a:gd name="connsiteY0" fmla="*/ 3350 h 3512"/>
              <a:gd name="connsiteX1" fmla="*/ 3010 w 6019"/>
              <a:gd name="connsiteY1" fmla="*/ 0 h 3512"/>
              <a:gd name="connsiteX2" fmla="*/ 6019 w 6019"/>
              <a:gd name="connsiteY2" fmla="*/ 3350 h 3512"/>
              <a:gd name="connsiteX3" fmla="*/ 5267 w 6019"/>
              <a:gd name="connsiteY3" fmla="*/ 3490 h 3512"/>
              <a:gd name="connsiteX4" fmla="*/ 4514 w 6019"/>
              <a:gd name="connsiteY4" fmla="*/ 3350 h 3512"/>
              <a:gd name="connsiteX5" fmla="*/ 3010 w 6019"/>
              <a:gd name="connsiteY5" fmla="*/ 1505 h 3512"/>
              <a:gd name="connsiteX6" fmla="*/ 1505 w 6019"/>
              <a:gd name="connsiteY6" fmla="*/ 3350 h 3512"/>
              <a:gd name="connsiteX7" fmla="*/ 754 w 6019"/>
              <a:gd name="connsiteY7" fmla="*/ 3512 h 3512"/>
              <a:gd name="connsiteX8" fmla="*/ 0 w 6019"/>
              <a:gd name="connsiteY8" fmla="*/ 3350 h 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9" h="3512">
                <a:moveTo>
                  <a:pt x="0" y="3350"/>
                </a:moveTo>
                <a:cubicBezTo>
                  <a:pt x="0" y="1500"/>
                  <a:pt x="1347" y="0"/>
                  <a:pt x="3010" y="0"/>
                </a:cubicBezTo>
                <a:cubicBezTo>
                  <a:pt x="4672" y="0"/>
                  <a:pt x="6019" y="1500"/>
                  <a:pt x="6019" y="3350"/>
                </a:cubicBezTo>
                <a:lnTo>
                  <a:pt x="5267" y="3490"/>
                </a:lnTo>
                <a:lnTo>
                  <a:pt x="4514" y="3350"/>
                </a:lnTo>
                <a:cubicBezTo>
                  <a:pt x="4514" y="2331"/>
                  <a:pt x="3841" y="1505"/>
                  <a:pt x="3010" y="1505"/>
                </a:cubicBezTo>
                <a:cubicBezTo>
                  <a:pt x="2178" y="1505"/>
                  <a:pt x="1505" y="2331"/>
                  <a:pt x="1505" y="3350"/>
                </a:cubicBezTo>
                <a:lnTo>
                  <a:pt x="754" y="3512"/>
                </a:lnTo>
                <a:lnTo>
                  <a:pt x="0" y="335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484370" y="2377440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967605" y="2377440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rot="10800000">
            <a:off x="4672330" y="2491740"/>
            <a:ext cx="217805" cy="127635"/>
          </a:xfrm>
          <a:custGeom>
            <a:avLst/>
            <a:gdLst>
              <a:gd name="connsiteX0" fmla="*/ 0 w 6019"/>
              <a:gd name="connsiteY0" fmla="*/ 3350 h 3512"/>
              <a:gd name="connsiteX1" fmla="*/ 3010 w 6019"/>
              <a:gd name="connsiteY1" fmla="*/ 0 h 3512"/>
              <a:gd name="connsiteX2" fmla="*/ 6019 w 6019"/>
              <a:gd name="connsiteY2" fmla="*/ 3350 h 3512"/>
              <a:gd name="connsiteX3" fmla="*/ 5267 w 6019"/>
              <a:gd name="connsiteY3" fmla="*/ 3490 h 3512"/>
              <a:gd name="connsiteX4" fmla="*/ 4514 w 6019"/>
              <a:gd name="connsiteY4" fmla="*/ 3350 h 3512"/>
              <a:gd name="connsiteX5" fmla="*/ 3010 w 6019"/>
              <a:gd name="connsiteY5" fmla="*/ 1505 h 3512"/>
              <a:gd name="connsiteX6" fmla="*/ 1505 w 6019"/>
              <a:gd name="connsiteY6" fmla="*/ 3350 h 3512"/>
              <a:gd name="connsiteX7" fmla="*/ 754 w 6019"/>
              <a:gd name="connsiteY7" fmla="*/ 3512 h 3512"/>
              <a:gd name="connsiteX8" fmla="*/ 0 w 6019"/>
              <a:gd name="connsiteY8" fmla="*/ 3350 h 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9" h="3512">
                <a:moveTo>
                  <a:pt x="0" y="3350"/>
                </a:moveTo>
                <a:cubicBezTo>
                  <a:pt x="0" y="1500"/>
                  <a:pt x="1347" y="0"/>
                  <a:pt x="3010" y="0"/>
                </a:cubicBezTo>
                <a:cubicBezTo>
                  <a:pt x="4672" y="0"/>
                  <a:pt x="6019" y="1500"/>
                  <a:pt x="6019" y="3350"/>
                </a:cubicBezTo>
                <a:lnTo>
                  <a:pt x="5267" y="3490"/>
                </a:lnTo>
                <a:lnTo>
                  <a:pt x="4514" y="3350"/>
                </a:lnTo>
                <a:cubicBezTo>
                  <a:pt x="4514" y="2331"/>
                  <a:pt x="3841" y="1505"/>
                  <a:pt x="3010" y="1505"/>
                </a:cubicBezTo>
                <a:cubicBezTo>
                  <a:pt x="2178" y="1505"/>
                  <a:pt x="1505" y="2331"/>
                  <a:pt x="1505" y="3350"/>
                </a:cubicBezTo>
                <a:lnTo>
                  <a:pt x="754" y="3512"/>
                </a:lnTo>
                <a:lnTo>
                  <a:pt x="0" y="335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710045" y="2505075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193280" y="2505075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10800000">
            <a:off x="6898005" y="2619375"/>
            <a:ext cx="217805" cy="127635"/>
          </a:xfrm>
          <a:custGeom>
            <a:avLst/>
            <a:gdLst>
              <a:gd name="connsiteX0" fmla="*/ 0 w 6019"/>
              <a:gd name="connsiteY0" fmla="*/ 3350 h 3512"/>
              <a:gd name="connsiteX1" fmla="*/ 3010 w 6019"/>
              <a:gd name="connsiteY1" fmla="*/ 0 h 3512"/>
              <a:gd name="connsiteX2" fmla="*/ 6019 w 6019"/>
              <a:gd name="connsiteY2" fmla="*/ 3350 h 3512"/>
              <a:gd name="connsiteX3" fmla="*/ 5267 w 6019"/>
              <a:gd name="connsiteY3" fmla="*/ 3490 h 3512"/>
              <a:gd name="connsiteX4" fmla="*/ 4514 w 6019"/>
              <a:gd name="connsiteY4" fmla="*/ 3350 h 3512"/>
              <a:gd name="connsiteX5" fmla="*/ 3010 w 6019"/>
              <a:gd name="connsiteY5" fmla="*/ 1505 h 3512"/>
              <a:gd name="connsiteX6" fmla="*/ 1505 w 6019"/>
              <a:gd name="connsiteY6" fmla="*/ 3350 h 3512"/>
              <a:gd name="connsiteX7" fmla="*/ 754 w 6019"/>
              <a:gd name="connsiteY7" fmla="*/ 3512 h 3512"/>
              <a:gd name="connsiteX8" fmla="*/ 0 w 6019"/>
              <a:gd name="connsiteY8" fmla="*/ 3350 h 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9" h="3512">
                <a:moveTo>
                  <a:pt x="0" y="3350"/>
                </a:moveTo>
                <a:cubicBezTo>
                  <a:pt x="0" y="1500"/>
                  <a:pt x="1347" y="0"/>
                  <a:pt x="3010" y="0"/>
                </a:cubicBezTo>
                <a:cubicBezTo>
                  <a:pt x="4672" y="0"/>
                  <a:pt x="6019" y="1500"/>
                  <a:pt x="6019" y="3350"/>
                </a:cubicBezTo>
                <a:lnTo>
                  <a:pt x="5267" y="3490"/>
                </a:lnTo>
                <a:lnTo>
                  <a:pt x="4514" y="3350"/>
                </a:lnTo>
                <a:cubicBezTo>
                  <a:pt x="4514" y="2331"/>
                  <a:pt x="3841" y="1505"/>
                  <a:pt x="3010" y="1505"/>
                </a:cubicBezTo>
                <a:cubicBezTo>
                  <a:pt x="2178" y="1505"/>
                  <a:pt x="1505" y="2331"/>
                  <a:pt x="1505" y="3350"/>
                </a:cubicBezTo>
                <a:lnTo>
                  <a:pt x="754" y="3512"/>
                </a:lnTo>
                <a:lnTo>
                  <a:pt x="0" y="335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291330" y="4164965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774565" y="4164965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 rot="10800000">
            <a:off x="4479290" y="4279265"/>
            <a:ext cx="217805" cy="127635"/>
          </a:xfrm>
          <a:custGeom>
            <a:avLst/>
            <a:gdLst>
              <a:gd name="connsiteX0" fmla="*/ 0 w 6019"/>
              <a:gd name="connsiteY0" fmla="*/ 3350 h 3512"/>
              <a:gd name="connsiteX1" fmla="*/ 3010 w 6019"/>
              <a:gd name="connsiteY1" fmla="*/ 0 h 3512"/>
              <a:gd name="connsiteX2" fmla="*/ 6019 w 6019"/>
              <a:gd name="connsiteY2" fmla="*/ 3350 h 3512"/>
              <a:gd name="connsiteX3" fmla="*/ 5267 w 6019"/>
              <a:gd name="connsiteY3" fmla="*/ 3490 h 3512"/>
              <a:gd name="connsiteX4" fmla="*/ 4514 w 6019"/>
              <a:gd name="connsiteY4" fmla="*/ 3350 h 3512"/>
              <a:gd name="connsiteX5" fmla="*/ 3010 w 6019"/>
              <a:gd name="connsiteY5" fmla="*/ 1505 h 3512"/>
              <a:gd name="connsiteX6" fmla="*/ 1505 w 6019"/>
              <a:gd name="connsiteY6" fmla="*/ 3350 h 3512"/>
              <a:gd name="connsiteX7" fmla="*/ 754 w 6019"/>
              <a:gd name="connsiteY7" fmla="*/ 3512 h 3512"/>
              <a:gd name="connsiteX8" fmla="*/ 0 w 6019"/>
              <a:gd name="connsiteY8" fmla="*/ 3350 h 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9" h="3512">
                <a:moveTo>
                  <a:pt x="0" y="3350"/>
                </a:moveTo>
                <a:cubicBezTo>
                  <a:pt x="0" y="1500"/>
                  <a:pt x="1347" y="0"/>
                  <a:pt x="3010" y="0"/>
                </a:cubicBezTo>
                <a:cubicBezTo>
                  <a:pt x="4672" y="0"/>
                  <a:pt x="6019" y="1500"/>
                  <a:pt x="6019" y="3350"/>
                </a:cubicBezTo>
                <a:lnTo>
                  <a:pt x="5267" y="3490"/>
                </a:lnTo>
                <a:lnTo>
                  <a:pt x="4514" y="3350"/>
                </a:lnTo>
                <a:cubicBezTo>
                  <a:pt x="4514" y="2331"/>
                  <a:pt x="3841" y="1505"/>
                  <a:pt x="3010" y="1505"/>
                </a:cubicBezTo>
                <a:cubicBezTo>
                  <a:pt x="2178" y="1505"/>
                  <a:pt x="1505" y="2331"/>
                  <a:pt x="1505" y="3350"/>
                </a:cubicBezTo>
                <a:lnTo>
                  <a:pt x="754" y="3512"/>
                </a:lnTo>
                <a:lnTo>
                  <a:pt x="0" y="335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722110" y="4164965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7205345" y="4164965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 rot="10800000">
            <a:off x="6910070" y="4279265"/>
            <a:ext cx="217805" cy="127635"/>
          </a:xfrm>
          <a:custGeom>
            <a:avLst/>
            <a:gdLst>
              <a:gd name="connsiteX0" fmla="*/ 0 w 6019"/>
              <a:gd name="connsiteY0" fmla="*/ 3350 h 3512"/>
              <a:gd name="connsiteX1" fmla="*/ 3010 w 6019"/>
              <a:gd name="connsiteY1" fmla="*/ 0 h 3512"/>
              <a:gd name="connsiteX2" fmla="*/ 6019 w 6019"/>
              <a:gd name="connsiteY2" fmla="*/ 3350 h 3512"/>
              <a:gd name="connsiteX3" fmla="*/ 5267 w 6019"/>
              <a:gd name="connsiteY3" fmla="*/ 3490 h 3512"/>
              <a:gd name="connsiteX4" fmla="*/ 4514 w 6019"/>
              <a:gd name="connsiteY4" fmla="*/ 3350 h 3512"/>
              <a:gd name="connsiteX5" fmla="*/ 3010 w 6019"/>
              <a:gd name="connsiteY5" fmla="*/ 1505 h 3512"/>
              <a:gd name="connsiteX6" fmla="*/ 1505 w 6019"/>
              <a:gd name="connsiteY6" fmla="*/ 3350 h 3512"/>
              <a:gd name="connsiteX7" fmla="*/ 754 w 6019"/>
              <a:gd name="connsiteY7" fmla="*/ 3512 h 3512"/>
              <a:gd name="connsiteX8" fmla="*/ 0 w 6019"/>
              <a:gd name="connsiteY8" fmla="*/ 3350 h 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9" h="3512">
                <a:moveTo>
                  <a:pt x="0" y="3350"/>
                </a:moveTo>
                <a:cubicBezTo>
                  <a:pt x="0" y="1500"/>
                  <a:pt x="1347" y="0"/>
                  <a:pt x="3010" y="0"/>
                </a:cubicBezTo>
                <a:cubicBezTo>
                  <a:pt x="4672" y="0"/>
                  <a:pt x="6019" y="1500"/>
                  <a:pt x="6019" y="3350"/>
                </a:cubicBezTo>
                <a:lnTo>
                  <a:pt x="5267" y="3490"/>
                </a:lnTo>
                <a:lnTo>
                  <a:pt x="4514" y="3350"/>
                </a:lnTo>
                <a:cubicBezTo>
                  <a:pt x="4514" y="2331"/>
                  <a:pt x="3841" y="1505"/>
                  <a:pt x="3010" y="1505"/>
                </a:cubicBezTo>
                <a:cubicBezTo>
                  <a:pt x="2178" y="1505"/>
                  <a:pt x="1505" y="2331"/>
                  <a:pt x="1505" y="3350"/>
                </a:cubicBezTo>
                <a:lnTo>
                  <a:pt x="754" y="3512"/>
                </a:lnTo>
                <a:lnTo>
                  <a:pt x="0" y="335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动作按钮: 后退或前一项 3">
            <a:hlinkClick r:id="" action="ppaction://hlinkshowjump?jump=lastslideviewed"/>
          </p:cNvPr>
          <p:cNvSpPr/>
          <p:nvPr/>
        </p:nvSpPr>
        <p:spPr>
          <a:xfrm>
            <a:off x="7943850" y="6221095"/>
            <a:ext cx="293370" cy="30734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5.2">
            <a:hlinkClick r:id="" action="ppaction://media"/>
          </p:cNvPr>
          <p:cNvPicPr/>
          <p:nvPr>
            <a:audioFile r:link="rId5"/>
            <p:extLst>
              <p:ext uri="{DAA4B4D4-6D71-4841-9C94-3DE7FCFB9230}">
                <p14:media xmlns:p14="http://schemas.microsoft.com/office/powerpoint/2010/main" r:link="rId6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262120" y="3119120"/>
            <a:ext cx="619125" cy="6191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12" dur="190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13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平行四边形 17">
            <a:hlinkClick r:id="rId1" action="ppaction://hlinksldjump"/>
          </p:cNvPr>
          <p:cNvSpPr/>
          <p:nvPr/>
        </p:nvSpPr>
        <p:spPr>
          <a:xfrm>
            <a:off x="4062730" y="1951355"/>
            <a:ext cx="1464310" cy="1101090"/>
          </a:xfrm>
          <a:prstGeom prst="parallelogram">
            <a:avLst/>
          </a:prstGeom>
          <a:solidFill>
            <a:srgbClr val="EF2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菱形 19">
            <a:hlinkClick r:id="rId2" action="ppaction://hlinksldjump"/>
          </p:cNvPr>
          <p:cNvSpPr/>
          <p:nvPr/>
        </p:nvSpPr>
        <p:spPr>
          <a:xfrm rot="5400000">
            <a:off x="4037965" y="3407410"/>
            <a:ext cx="1101090" cy="1710690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矩形 20"/>
          <p:cNvSpPr/>
          <p:nvPr/>
        </p:nvSpPr>
        <p:spPr>
          <a:xfrm>
            <a:off x="1472565" y="1951355"/>
            <a:ext cx="1741805" cy="11010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梯形 22">
            <a:hlinkClick r:id="rId3" action="ppaction://hlinksldjump"/>
          </p:cNvPr>
          <p:cNvSpPr/>
          <p:nvPr/>
        </p:nvSpPr>
        <p:spPr>
          <a:xfrm>
            <a:off x="6246495" y="3712210"/>
            <a:ext cx="1544955" cy="1101090"/>
          </a:xfrm>
          <a:prstGeom prst="trapezoid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等腰三角形 23">
            <a:hlinkClick r:id="rId4" action="ppaction://hlinksldjump"/>
          </p:cNvPr>
          <p:cNvSpPr/>
          <p:nvPr/>
        </p:nvSpPr>
        <p:spPr>
          <a:xfrm>
            <a:off x="6360795" y="1951355"/>
            <a:ext cx="1278255" cy="110109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图片 8" descr="c77586f3bc79b86e2cf38684f42e161e42c7a9f029654-WTSVhr_fw65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34085" r="-455" b="39987"/>
          <a:stretch>
            <a:fillRect/>
          </a:stretch>
        </p:blipFill>
        <p:spPr>
          <a:xfrm>
            <a:off x="-500380" y="5484495"/>
            <a:ext cx="3792220" cy="138366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038350" y="2428240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521585" y="2428240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10800000">
            <a:off x="2226310" y="2542540"/>
            <a:ext cx="217805" cy="127635"/>
          </a:xfrm>
          <a:custGeom>
            <a:avLst/>
            <a:gdLst>
              <a:gd name="connsiteX0" fmla="*/ 0 w 6019"/>
              <a:gd name="connsiteY0" fmla="*/ 3350 h 3512"/>
              <a:gd name="connsiteX1" fmla="*/ 3010 w 6019"/>
              <a:gd name="connsiteY1" fmla="*/ 0 h 3512"/>
              <a:gd name="connsiteX2" fmla="*/ 6019 w 6019"/>
              <a:gd name="connsiteY2" fmla="*/ 3350 h 3512"/>
              <a:gd name="connsiteX3" fmla="*/ 5267 w 6019"/>
              <a:gd name="connsiteY3" fmla="*/ 3490 h 3512"/>
              <a:gd name="connsiteX4" fmla="*/ 4514 w 6019"/>
              <a:gd name="connsiteY4" fmla="*/ 3350 h 3512"/>
              <a:gd name="connsiteX5" fmla="*/ 3010 w 6019"/>
              <a:gd name="connsiteY5" fmla="*/ 1505 h 3512"/>
              <a:gd name="connsiteX6" fmla="*/ 1505 w 6019"/>
              <a:gd name="connsiteY6" fmla="*/ 3350 h 3512"/>
              <a:gd name="connsiteX7" fmla="*/ 754 w 6019"/>
              <a:gd name="connsiteY7" fmla="*/ 3512 h 3512"/>
              <a:gd name="connsiteX8" fmla="*/ 0 w 6019"/>
              <a:gd name="connsiteY8" fmla="*/ 3350 h 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9" h="3512">
                <a:moveTo>
                  <a:pt x="0" y="3350"/>
                </a:moveTo>
                <a:cubicBezTo>
                  <a:pt x="0" y="1500"/>
                  <a:pt x="1347" y="0"/>
                  <a:pt x="3010" y="0"/>
                </a:cubicBezTo>
                <a:cubicBezTo>
                  <a:pt x="4672" y="0"/>
                  <a:pt x="6019" y="1500"/>
                  <a:pt x="6019" y="3350"/>
                </a:cubicBezTo>
                <a:lnTo>
                  <a:pt x="5267" y="3490"/>
                </a:lnTo>
                <a:lnTo>
                  <a:pt x="4514" y="3350"/>
                </a:lnTo>
                <a:cubicBezTo>
                  <a:pt x="4514" y="2331"/>
                  <a:pt x="3841" y="1505"/>
                  <a:pt x="3010" y="1505"/>
                </a:cubicBezTo>
                <a:cubicBezTo>
                  <a:pt x="2178" y="1505"/>
                  <a:pt x="1505" y="2331"/>
                  <a:pt x="1505" y="3350"/>
                </a:cubicBezTo>
                <a:lnTo>
                  <a:pt x="754" y="3512"/>
                </a:lnTo>
                <a:lnTo>
                  <a:pt x="0" y="335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484370" y="2377440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967605" y="2377440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rot="10800000">
            <a:off x="4672330" y="2491740"/>
            <a:ext cx="217805" cy="127635"/>
          </a:xfrm>
          <a:custGeom>
            <a:avLst/>
            <a:gdLst>
              <a:gd name="connsiteX0" fmla="*/ 0 w 6019"/>
              <a:gd name="connsiteY0" fmla="*/ 3350 h 3512"/>
              <a:gd name="connsiteX1" fmla="*/ 3010 w 6019"/>
              <a:gd name="connsiteY1" fmla="*/ 0 h 3512"/>
              <a:gd name="connsiteX2" fmla="*/ 6019 w 6019"/>
              <a:gd name="connsiteY2" fmla="*/ 3350 h 3512"/>
              <a:gd name="connsiteX3" fmla="*/ 5267 w 6019"/>
              <a:gd name="connsiteY3" fmla="*/ 3490 h 3512"/>
              <a:gd name="connsiteX4" fmla="*/ 4514 w 6019"/>
              <a:gd name="connsiteY4" fmla="*/ 3350 h 3512"/>
              <a:gd name="connsiteX5" fmla="*/ 3010 w 6019"/>
              <a:gd name="connsiteY5" fmla="*/ 1505 h 3512"/>
              <a:gd name="connsiteX6" fmla="*/ 1505 w 6019"/>
              <a:gd name="connsiteY6" fmla="*/ 3350 h 3512"/>
              <a:gd name="connsiteX7" fmla="*/ 754 w 6019"/>
              <a:gd name="connsiteY7" fmla="*/ 3512 h 3512"/>
              <a:gd name="connsiteX8" fmla="*/ 0 w 6019"/>
              <a:gd name="connsiteY8" fmla="*/ 3350 h 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9" h="3512">
                <a:moveTo>
                  <a:pt x="0" y="3350"/>
                </a:moveTo>
                <a:cubicBezTo>
                  <a:pt x="0" y="1500"/>
                  <a:pt x="1347" y="0"/>
                  <a:pt x="3010" y="0"/>
                </a:cubicBezTo>
                <a:cubicBezTo>
                  <a:pt x="4672" y="0"/>
                  <a:pt x="6019" y="1500"/>
                  <a:pt x="6019" y="3350"/>
                </a:cubicBezTo>
                <a:lnTo>
                  <a:pt x="5267" y="3490"/>
                </a:lnTo>
                <a:lnTo>
                  <a:pt x="4514" y="3350"/>
                </a:lnTo>
                <a:cubicBezTo>
                  <a:pt x="4514" y="2331"/>
                  <a:pt x="3841" y="1505"/>
                  <a:pt x="3010" y="1505"/>
                </a:cubicBezTo>
                <a:cubicBezTo>
                  <a:pt x="2178" y="1505"/>
                  <a:pt x="1505" y="2331"/>
                  <a:pt x="1505" y="3350"/>
                </a:cubicBezTo>
                <a:lnTo>
                  <a:pt x="754" y="3512"/>
                </a:lnTo>
                <a:lnTo>
                  <a:pt x="0" y="335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710045" y="2505075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193280" y="2505075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10800000">
            <a:off x="6898005" y="2619375"/>
            <a:ext cx="217805" cy="127635"/>
          </a:xfrm>
          <a:custGeom>
            <a:avLst/>
            <a:gdLst>
              <a:gd name="connsiteX0" fmla="*/ 0 w 6019"/>
              <a:gd name="connsiteY0" fmla="*/ 3350 h 3512"/>
              <a:gd name="connsiteX1" fmla="*/ 3010 w 6019"/>
              <a:gd name="connsiteY1" fmla="*/ 0 h 3512"/>
              <a:gd name="connsiteX2" fmla="*/ 6019 w 6019"/>
              <a:gd name="connsiteY2" fmla="*/ 3350 h 3512"/>
              <a:gd name="connsiteX3" fmla="*/ 5267 w 6019"/>
              <a:gd name="connsiteY3" fmla="*/ 3490 h 3512"/>
              <a:gd name="connsiteX4" fmla="*/ 4514 w 6019"/>
              <a:gd name="connsiteY4" fmla="*/ 3350 h 3512"/>
              <a:gd name="connsiteX5" fmla="*/ 3010 w 6019"/>
              <a:gd name="connsiteY5" fmla="*/ 1505 h 3512"/>
              <a:gd name="connsiteX6" fmla="*/ 1505 w 6019"/>
              <a:gd name="connsiteY6" fmla="*/ 3350 h 3512"/>
              <a:gd name="connsiteX7" fmla="*/ 754 w 6019"/>
              <a:gd name="connsiteY7" fmla="*/ 3512 h 3512"/>
              <a:gd name="connsiteX8" fmla="*/ 0 w 6019"/>
              <a:gd name="connsiteY8" fmla="*/ 3350 h 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9" h="3512">
                <a:moveTo>
                  <a:pt x="0" y="3350"/>
                </a:moveTo>
                <a:cubicBezTo>
                  <a:pt x="0" y="1500"/>
                  <a:pt x="1347" y="0"/>
                  <a:pt x="3010" y="0"/>
                </a:cubicBezTo>
                <a:cubicBezTo>
                  <a:pt x="4672" y="0"/>
                  <a:pt x="6019" y="1500"/>
                  <a:pt x="6019" y="3350"/>
                </a:cubicBezTo>
                <a:lnTo>
                  <a:pt x="5267" y="3490"/>
                </a:lnTo>
                <a:lnTo>
                  <a:pt x="4514" y="3350"/>
                </a:lnTo>
                <a:cubicBezTo>
                  <a:pt x="4514" y="2331"/>
                  <a:pt x="3841" y="1505"/>
                  <a:pt x="3010" y="1505"/>
                </a:cubicBezTo>
                <a:cubicBezTo>
                  <a:pt x="2178" y="1505"/>
                  <a:pt x="1505" y="2331"/>
                  <a:pt x="1505" y="3350"/>
                </a:cubicBezTo>
                <a:lnTo>
                  <a:pt x="754" y="3512"/>
                </a:lnTo>
                <a:lnTo>
                  <a:pt x="0" y="335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291330" y="4164965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774565" y="4164965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 rot="10800000">
            <a:off x="4479290" y="4279265"/>
            <a:ext cx="217805" cy="127635"/>
          </a:xfrm>
          <a:custGeom>
            <a:avLst/>
            <a:gdLst>
              <a:gd name="connsiteX0" fmla="*/ 0 w 6019"/>
              <a:gd name="connsiteY0" fmla="*/ 3350 h 3512"/>
              <a:gd name="connsiteX1" fmla="*/ 3010 w 6019"/>
              <a:gd name="connsiteY1" fmla="*/ 0 h 3512"/>
              <a:gd name="connsiteX2" fmla="*/ 6019 w 6019"/>
              <a:gd name="connsiteY2" fmla="*/ 3350 h 3512"/>
              <a:gd name="connsiteX3" fmla="*/ 5267 w 6019"/>
              <a:gd name="connsiteY3" fmla="*/ 3490 h 3512"/>
              <a:gd name="connsiteX4" fmla="*/ 4514 w 6019"/>
              <a:gd name="connsiteY4" fmla="*/ 3350 h 3512"/>
              <a:gd name="connsiteX5" fmla="*/ 3010 w 6019"/>
              <a:gd name="connsiteY5" fmla="*/ 1505 h 3512"/>
              <a:gd name="connsiteX6" fmla="*/ 1505 w 6019"/>
              <a:gd name="connsiteY6" fmla="*/ 3350 h 3512"/>
              <a:gd name="connsiteX7" fmla="*/ 754 w 6019"/>
              <a:gd name="connsiteY7" fmla="*/ 3512 h 3512"/>
              <a:gd name="connsiteX8" fmla="*/ 0 w 6019"/>
              <a:gd name="connsiteY8" fmla="*/ 3350 h 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9" h="3512">
                <a:moveTo>
                  <a:pt x="0" y="3350"/>
                </a:moveTo>
                <a:cubicBezTo>
                  <a:pt x="0" y="1500"/>
                  <a:pt x="1347" y="0"/>
                  <a:pt x="3010" y="0"/>
                </a:cubicBezTo>
                <a:cubicBezTo>
                  <a:pt x="4672" y="0"/>
                  <a:pt x="6019" y="1500"/>
                  <a:pt x="6019" y="3350"/>
                </a:cubicBezTo>
                <a:lnTo>
                  <a:pt x="5267" y="3490"/>
                </a:lnTo>
                <a:lnTo>
                  <a:pt x="4514" y="3350"/>
                </a:lnTo>
                <a:cubicBezTo>
                  <a:pt x="4514" y="2331"/>
                  <a:pt x="3841" y="1505"/>
                  <a:pt x="3010" y="1505"/>
                </a:cubicBezTo>
                <a:cubicBezTo>
                  <a:pt x="2178" y="1505"/>
                  <a:pt x="1505" y="2331"/>
                  <a:pt x="1505" y="3350"/>
                </a:cubicBezTo>
                <a:lnTo>
                  <a:pt x="754" y="3512"/>
                </a:lnTo>
                <a:lnTo>
                  <a:pt x="0" y="335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722110" y="4164965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7205345" y="4164965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 rot="10800000">
            <a:off x="6910070" y="4279265"/>
            <a:ext cx="217805" cy="127635"/>
          </a:xfrm>
          <a:custGeom>
            <a:avLst/>
            <a:gdLst>
              <a:gd name="connsiteX0" fmla="*/ 0 w 6019"/>
              <a:gd name="connsiteY0" fmla="*/ 3350 h 3512"/>
              <a:gd name="connsiteX1" fmla="*/ 3010 w 6019"/>
              <a:gd name="connsiteY1" fmla="*/ 0 h 3512"/>
              <a:gd name="connsiteX2" fmla="*/ 6019 w 6019"/>
              <a:gd name="connsiteY2" fmla="*/ 3350 h 3512"/>
              <a:gd name="connsiteX3" fmla="*/ 5267 w 6019"/>
              <a:gd name="connsiteY3" fmla="*/ 3490 h 3512"/>
              <a:gd name="connsiteX4" fmla="*/ 4514 w 6019"/>
              <a:gd name="connsiteY4" fmla="*/ 3350 h 3512"/>
              <a:gd name="connsiteX5" fmla="*/ 3010 w 6019"/>
              <a:gd name="connsiteY5" fmla="*/ 1505 h 3512"/>
              <a:gd name="connsiteX6" fmla="*/ 1505 w 6019"/>
              <a:gd name="connsiteY6" fmla="*/ 3350 h 3512"/>
              <a:gd name="connsiteX7" fmla="*/ 754 w 6019"/>
              <a:gd name="connsiteY7" fmla="*/ 3512 h 3512"/>
              <a:gd name="connsiteX8" fmla="*/ 0 w 6019"/>
              <a:gd name="connsiteY8" fmla="*/ 3350 h 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9" h="3512">
                <a:moveTo>
                  <a:pt x="0" y="3350"/>
                </a:moveTo>
                <a:cubicBezTo>
                  <a:pt x="0" y="1500"/>
                  <a:pt x="1347" y="0"/>
                  <a:pt x="3010" y="0"/>
                </a:cubicBezTo>
                <a:cubicBezTo>
                  <a:pt x="4672" y="0"/>
                  <a:pt x="6019" y="1500"/>
                  <a:pt x="6019" y="3350"/>
                </a:cubicBezTo>
                <a:lnTo>
                  <a:pt x="5267" y="3490"/>
                </a:lnTo>
                <a:lnTo>
                  <a:pt x="4514" y="3350"/>
                </a:lnTo>
                <a:cubicBezTo>
                  <a:pt x="4514" y="2331"/>
                  <a:pt x="3841" y="1505"/>
                  <a:pt x="3010" y="1505"/>
                </a:cubicBezTo>
                <a:cubicBezTo>
                  <a:pt x="2178" y="1505"/>
                  <a:pt x="1505" y="2331"/>
                  <a:pt x="1505" y="3350"/>
                </a:cubicBezTo>
                <a:lnTo>
                  <a:pt x="754" y="3512"/>
                </a:lnTo>
                <a:lnTo>
                  <a:pt x="0" y="335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动作按钮: 后退或前一项 3">
            <a:hlinkClick r:id="" action="ppaction://hlinkshowjump?jump=lastslideviewed"/>
          </p:cNvPr>
          <p:cNvSpPr/>
          <p:nvPr/>
        </p:nvSpPr>
        <p:spPr>
          <a:xfrm>
            <a:off x="7943850" y="6221095"/>
            <a:ext cx="293370" cy="30734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5.2">
            <a:hlinkClick r:id="" action="ppaction://media"/>
          </p:cNvPr>
          <p:cNvPicPr/>
          <p:nvPr>
            <a:audioFile r:link="rId6"/>
            <p:extLst>
              <p:ext uri="{DAA4B4D4-6D71-4841-9C94-3DE7FCFB9230}">
                <p14:media xmlns:p14="http://schemas.microsoft.com/office/powerpoint/2010/main" r:link="rId7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62120" y="3119120"/>
            <a:ext cx="619125" cy="6191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12" dur="190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13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" name="平行四边形 17"/>
          <p:cNvSpPr/>
          <p:nvPr/>
        </p:nvSpPr>
        <p:spPr>
          <a:xfrm>
            <a:off x="4062730" y="1951355"/>
            <a:ext cx="1464310" cy="1101090"/>
          </a:xfrm>
          <a:prstGeom prst="parallelogram">
            <a:avLst/>
          </a:prstGeom>
          <a:solidFill>
            <a:srgbClr val="EF2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菱形 19"/>
          <p:cNvSpPr/>
          <p:nvPr/>
        </p:nvSpPr>
        <p:spPr>
          <a:xfrm rot="5400000">
            <a:off x="4037965" y="3407410"/>
            <a:ext cx="1101090" cy="1710690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矩形 20"/>
          <p:cNvSpPr/>
          <p:nvPr/>
        </p:nvSpPr>
        <p:spPr>
          <a:xfrm>
            <a:off x="1472565" y="1951355"/>
            <a:ext cx="1741805" cy="11010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梯形 22"/>
          <p:cNvSpPr/>
          <p:nvPr/>
        </p:nvSpPr>
        <p:spPr>
          <a:xfrm>
            <a:off x="6246495" y="3712210"/>
            <a:ext cx="1544955" cy="1101090"/>
          </a:xfrm>
          <a:prstGeom prst="trapezoid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等腰三角形 23"/>
          <p:cNvSpPr/>
          <p:nvPr/>
        </p:nvSpPr>
        <p:spPr>
          <a:xfrm>
            <a:off x="6360795" y="1951355"/>
            <a:ext cx="1278255" cy="110109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图片 1" descr="u=1608457792,3303167240&amp;fm=23&amp;gp=0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35615" t="11758" r="30059" b="13247"/>
          <a:stretch>
            <a:fillRect/>
          </a:stretch>
        </p:blipFill>
        <p:spPr>
          <a:xfrm>
            <a:off x="3144520" y="4521200"/>
            <a:ext cx="611505" cy="668020"/>
          </a:xfrm>
          <a:prstGeom prst="rect">
            <a:avLst/>
          </a:prstGeom>
        </p:spPr>
      </p:pic>
      <p:pic>
        <p:nvPicPr>
          <p:cNvPr id="9" name="图片 8" descr="c77586f3bc79b86e2cf38684f42e161e42c7a9f029654-WTSVhr_fw65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34085" r="-455" b="39987"/>
          <a:stretch>
            <a:fillRect/>
          </a:stretch>
        </p:blipFill>
        <p:spPr>
          <a:xfrm>
            <a:off x="-500380" y="5484495"/>
            <a:ext cx="3792220" cy="138366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038350" y="2428240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521585" y="2428240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10800000">
            <a:off x="2226310" y="2542540"/>
            <a:ext cx="217805" cy="127635"/>
          </a:xfrm>
          <a:custGeom>
            <a:avLst/>
            <a:gdLst>
              <a:gd name="connsiteX0" fmla="*/ 0 w 6019"/>
              <a:gd name="connsiteY0" fmla="*/ 3350 h 3512"/>
              <a:gd name="connsiteX1" fmla="*/ 3010 w 6019"/>
              <a:gd name="connsiteY1" fmla="*/ 0 h 3512"/>
              <a:gd name="connsiteX2" fmla="*/ 6019 w 6019"/>
              <a:gd name="connsiteY2" fmla="*/ 3350 h 3512"/>
              <a:gd name="connsiteX3" fmla="*/ 5267 w 6019"/>
              <a:gd name="connsiteY3" fmla="*/ 3490 h 3512"/>
              <a:gd name="connsiteX4" fmla="*/ 4514 w 6019"/>
              <a:gd name="connsiteY4" fmla="*/ 3350 h 3512"/>
              <a:gd name="connsiteX5" fmla="*/ 3010 w 6019"/>
              <a:gd name="connsiteY5" fmla="*/ 1505 h 3512"/>
              <a:gd name="connsiteX6" fmla="*/ 1505 w 6019"/>
              <a:gd name="connsiteY6" fmla="*/ 3350 h 3512"/>
              <a:gd name="connsiteX7" fmla="*/ 754 w 6019"/>
              <a:gd name="connsiteY7" fmla="*/ 3512 h 3512"/>
              <a:gd name="connsiteX8" fmla="*/ 0 w 6019"/>
              <a:gd name="connsiteY8" fmla="*/ 3350 h 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9" h="3512">
                <a:moveTo>
                  <a:pt x="0" y="3350"/>
                </a:moveTo>
                <a:cubicBezTo>
                  <a:pt x="0" y="1500"/>
                  <a:pt x="1347" y="0"/>
                  <a:pt x="3010" y="0"/>
                </a:cubicBezTo>
                <a:cubicBezTo>
                  <a:pt x="4672" y="0"/>
                  <a:pt x="6019" y="1500"/>
                  <a:pt x="6019" y="3350"/>
                </a:cubicBezTo>
                <a:lnTo>
                  <a:pt x="5267" y="3490"/>
                </a:lnTo>
                <a:lnTo>
                  <a:pt x="4514" y="3350"/>
                </a:lnTo>
                <a:cubicBezTo>
                  <a:pt x="4514" y="2331"/>
                  <a:pt x="3841" y="1505"/>
                  <a:pt x="3010" y="1505"/>
                </a:cubicBezTo>
                <a:cubicBezTo>
                  <a:pt x="2178" y="1505"/>
                  <a:pt x="1505" y="2331"/>
                  <a:pt x="1505" y="3350"/>
                </a:cubicBezTo>
                <a:lnTo>
                  <a:pt x="754" y="3512"/>
                </a:lnTo>
                <a:lnTo>
                  <a:pt x="0" y="335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484370" y="2377440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967605" y="2377440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rot="10800000">
            <a:off x="4672330" y="2491740"/>
            <a:ext cx="217805" cy="127635"/>
          </a:xfrm>
          <a:custGeom>
            <a:avLst/>
            <a:gdLst>
              <a:gd name="connsiteX0" fmla="*/ 0 w 6019"/>
              <a:gd name="connsiteY0" fmla="*/ 3350 h 3512"/>
              <a:gd name="connsiteX1" fmla="*/ 3010 w 6019"/>
              <a:gd name="connsiteY1" fmla="*/ 0 h 3512"/>
              <a:gd name="connsiteX2" fmla="*/ 6019 w 6019"/>
              <a:gd name="connsiteY2" fmla="*/ 3350 h 3512"/>
              <a:gd name="connsiteX3" fmla="*/ 5267 w 6019"/>
              <a:gd name="connsiteY3" fmla="*/ 3490 h 3512"/>
              <a:gd name="connsiteX4" fmla="*/ 4514 w 6019"/>
              <a:gd name="connsiteY4" fmla="*/ 3350 h 3512"/>
              <a:gd name="connsiteX5" fmla="*/ 3010 w 6019"/>
              <a:gd name="connsiteY5" fmla="*/ 1505 h 3512"/>
              <a:gd name="connsiteX6" fmla="*/ 1505 w 6019"/>
              <a:gd name="connsiteY6" fmla="*/ 3350 h 3512"/>
              <a:gd name="connsiteX7" fmla="*/ 754 w 6019"/>
              <a:gd name="connsiteY7" fmla="*/ 3512 h 3512"/>
              <a:gd name="connsiteX8" fmla="*/ 0 w 6019"/>
              <a:gd name="connsiteY8" fmla="*/ 3350 h 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9" h="3512">
                <a:moveTo>
                  <a:pt x="0" y="3350"/>
                </a:moveTo>
                <a:cubicBezTo>
                  <a:pt x="0" y="1500"/>
                  <a:pt x="1347" y="0"/>
                  <a:pt x="3010" y="0"/>
                </a:cubicBezTo>
                <a:cubicBezTo>
                  <a:pt x="4672" y="0"/>
                  <a:pt x="6019" y="1500"/>
                  <a:pt x="6019" y="3350"/>
                </a:cubicBezTo>
                <a:lnTo>
                  <a:pt x="5267" y="3490"/>
                </a:lnTo>
                <a:lnTo>
                  <a:pt x="4514" y="3350"/>
                </a:lnTo>
                <a:cubicBezTo>
                  <a:pt x="4514" y="2331"/>
                  <a:pt x="3841" y="1505"/>
                  <a:pt x="3010" y="1505"/>
                </a:cubicBezTo>
                <a:cubicBezTo>
                  <a:pt x="2178" y="1505"/>
                  <a:pt x="1505" y="2331"/>
                  <a:pt x="1505" y="3350"/>
                </a:cubicBezTo>
                <a:lnTo>
                  <a:pt x="754" y="3512"/>
                </a:lnTo>
                <a:lnTo>
                  <a:pt x="0" y="335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710045" y="2505075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193280" y="2505075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10800000">
            <a:off x="6898005" y="2619375"/>
            <a:ext cx="217805" cy="127635"/>
          </a:xfrm>
          <a:custGeom>
            <a:avLst/>
            <a:gdLst>
              <a:gd name="connsiteX0" fmla="*/ 0 w 6019"/>
              <a:gd name="connsiteY0" fmla="*/ 3350 h 3512"/>
              <a:gd name="connsiteX1" fmla="*/ 3010 w 6019"/>
              <a:gd name="connsiteY1" fmla="*/ 0 h 3512"/>
              <a:gd name="connsiteX2" fmla="*/ 6019 w 6019"/>
              <a:gd name="connsiteY2" fmla="*/ 3350 h 3512"/>
              <a:gd name="connsiteX3" fmla="*/ 5267 w 6019"/>
              <a:gd name="connsiteY3" fmla="*/ 3490 h 3512"/>
              <a:gd name="connsiteX4" fmla="*/ 4514 w 6019"/>
              <a:gd name="connsiteY4" fmla="*/ 3350 h 3512"/>
              <a:gd name="connsiteX5" fmla="*/ 3010 w 6019"/>
              <a:gd name="connsiteY5" fmla="*/ 1505 h 3512"/>
              <a:gd name="connsiteX6" fmla="*/ 1505 w 6019"/>
              <a:gd name="connsiteY6" fmla="*/ 3350 h 3512"/>
              <a:gd name="connsiteX7" fmla="*/ 754 w 6019"/>
              <a:gd name="connsiteY7" fmla="*/ 3512 h 3512"/>
              <a:gd name="connsiteX8" fmla="*/ 0 w 6019"/>
              <a:gd name="connsiteY8" fmla="*/ 3350 h 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9" h="3512">
                <a:moveTo>
                  <a:pt x="0" y="3350"/>
                </a:moveTo>
                <a:cubicBezTo>
                  <a:pt x="0" y="1500"/>
                  <a:pt x="1347" y="0"/>
                  <a:pt x="3010" y="0"/>
                </a:cubicBezTo>
                <a:cubicBezTo>
                  <a:pt x="4672" y="0"/>
                  <a:pt x="6019" y="1500"/>
                  <a:pt x="6019" y="3350"/>
                </a:cubicBezTo>
                <a:lnTo>
                  <a:pt x="5267" y="3490"/>
                </a:lnTo>
                <a:lnTo>
                  <a:pt x="4514" y="3350"/>
                </a:lnTo>
                <a:cubicBezTo>
                  <a:pt x="4514" y="2331"/>
                  <a:pt x="3841" y="1505"/>
                  <a:pt x="3010" y="1505"/>
                </a:cubicBezTo>
                <a:cubicBezTo>
                  <a:pt x="2178" y="1505"/>
                  <a:pt x="1505" y="2331"/>
                  <a:pt x="1505" y="3350"/>
                </a:cubicBezTo>
                <a:lnTo>
                  <a:pt x="754" y="3512"/>
                </a:lnTo>
                <a:lnTo>
                  <a:pt x="0" y="335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733550" y="3677285"/>
            <a:ext cx="1101090" cy="1101090"/>
            <a:chOff x="3143" y="5846"/>
            <a:chExt cx="1734" cy="1734"/>
          </a:xfrm>
        </p:grpSpPr>
        <p:sp>
          <p:nvSpPr>
            <p:cNvPr id="16" name="椭圆 15"/>
            <p:cNvSpPr/>
            <p:nvPr/>
          </p:nvSpPr>
          <p:spPr>
            <a:xfrm>
              <a:off x="3143" y="5846"/>
              <a:ext cx="1734" cy="1734"/>
            </a:xfrm>
            <a:prstGeom prst="ellipse">
              <a:avLst/>
            </a:prstGeom>
            <a:solidFill>
              <a:srgbClr val="843A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椭圆 25"/>
            <p:cNvSpPr/>
            <p:nvPr/>
          </p:nvSpPr>
          <p:spPr>
            <a:xfrm>
              <a:off x="3543" y="6739"/>
              <a:ext cx="198" cy="1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4304" y="6739"/>
              <a:ext cx="198" cy="1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10800000">
              <a:off x="3839" y="6919"/>
              <a:ext cx="343" cy="201"/>
            </a:xfrm>
            <a:custGeom>
              <a:avLst/>
              <a:gdLst>
                <a:gd name="connsiteX0" fmla="*/ 0 w 6019"/>
                <a:gd name="connsiteY0" fmla="*/ 3350 h 3512"/>
                <a:gd name="connsiteX1" fmla="*/ 3010 w 6019"/>
                <a:gd name="connsiteY1" fmla="*/ 0 h 3512"/>
                <a:gd name="connsiteX2" fmla="*/ 6019 w 6019"/>
                <a:gd name="connsiteY2" fmla="*/ 3350 h 3512"/>
                <a:gd name="connsiteX3" fmla="*/ 5267 w 6019"/>
                <a:gd name="connsiteY3" fmla="*/ 3490 h 3512"/>
                <a:gd name="connsiteX4" fmla="*/ 4514 w 6019"/>
                <a:gd name="connsiteY4" fmla="*/ 3350 h 3512"/>
                <a:gd name="connsiteX5" fmla="*/ 3010 w 6019"/>
                <a:gd name="connsiteY5" fmla="*/ 1505 h 3512"/>
                <a:gd name="connsiteX6" fmla="*/ 1505 w 6019"/>
                <a:gd name="connsiteY6" fmla="*/ 3350 h 3512"/>
                <a:gd name="connsiteX7" fmla="*/ 754 w 6019"/>
                <a:gd name="connsiteY7" fmla="*/ 3512 h 3512"/>
                <a:gd name="connsiteX8" fmla="*/ 0 w 6019"/>
                <a:gd name="connsiteY8" fmla="*/ 3350 h 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19" h="3512">
                  <a:moveTo>
                    <a:pt x="0" y="3350"/>
                  </a:moveTo>
                  <a:cubicBezTo>
                    <a:pt x="0" y="1500"/>
                    <a:pt x="1347" y="0"/>
                    <a:pt x="3010" y="0"/>
                  </a:cubicBezTo>
                  <a:cubicBezTo>
                    <a:pt x="4672" y="0"/>
                    <a:pt x="6019" y="1500"/>
                    <a:pt x="6019" y="3350"/>
                  </a:cubicBezTo>
                  <a:lnTo>
                    <a:pt x="5267" y="3490"/>
                  </a:lnTo>
                  <a:lnTo>
                    <a:pt x="4514" y="3350"/>
                  </a:lnTo>
                  <a:cubicBezTo>
                    <a:pt x="4514" y="2331"/>
                    <a:pt x="3841" y="1505"/>
                    <a:pt x="3010" y="1505"/>
                  </a:cubicBezTo>
                  <a:cubicBezTo>
                    <a:pt x="2178" y="1505"/>
                    <a:pt x="1505" y="2331"/>
                    <a:pt x="1505" y="3350"/>
                  </a:cubicBezTo>
                  <a:lnTo>
                    <a:pt x="754" y="3512"/>
                  </a:lnTo>
                  <a:lnTo>
                    <a:pt x="0" y="335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椭圆 29"/>
          <p:cNvSpPr/>
          <p:nvPr/>
        </p:nvSpPr>
        <p:spPr>
          <a:xfrm>
            <a:off x="4291330" y="4164965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774565" y="4164965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 rot="10800000">
            <a:off x="4479290" y="4279265"/>
            <a:ext cx="217805" cy="127635"/>
          </a:xfrm>
          <a:custGeom>
            <a:avLst/>
            <a:gdLst>
              <a:gd name="connsiteX0" fmla="*/ 0 w 6019"/>
              <a:gd name="connsiteY0" fmla="*/ 3350 h 3512"/>
              <a:gd name="connsiteX1" fmla="*/ 3010 w 6019"/>
              <a:gd name="connsiteY1" fmla="*/ 0 h 3512"/>
              <a:gd name="connsiteX2" fmla="*/ 6019 w 6019"/>
              <a:gd name="connsiteY2" fmla="*/ 3350 h 3512"/>
              <a:gd name="connsiteX3" fmla="*/ 5267 w 6019"/>
              <a:gd name="connsiteY3" fmla="*/ 3490 h 3512"/>
              <a:gd name="connsiteX4" fmla="*/ 4514 w 6019"/>
              <a:gd name="connsiteY4" fmla="*/ 3350 h 3512"/>
              <a:gd name="connsiteX5" fmla="*/ 3010 w 6019"/>
              <a:gd name="connsiteY5" fmla="*/ 1505 h 3512"/>
              <a:gd name="connsiteX6" fmla="*/ 1505 w 6019"/>
              <a:gd name="connsiteY6" fmla="*/ 3350 h 3512"/>
              <a:gd name="connsiteX7" fmla="*/ 754 w 6019"/>
              <a:gd name="connsiteY7" fmla="*/ 3512 h 3512"/>
              <a:gd name="connsiteX8" fmla="*/ 0 w 6019"/>
              <a:gd name="connsiteY8" fmla="*/ 3350 h 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9" h="3512">
                <a:moveTo>
                  <a:pt x="0" y="3350"/>
                </a:moveTo>
                <a:cubicBezTo>
                  <a:pt x="0" y="1500"/>
                  <a:pt x="1347" y="0"/>
                  <a:pt x="3010" y="0"/>
                </a:cubicBezTo>
                <a:cubicBezTo>
                  <a:pt x="4672" y="0"/>
                  <a:pt x="6019" y="1500"/>
                  <a:pt x="6019" y="3350"/>
                </a:cubicBezTo>
                <a:lnTo>
                  <a:pt x="5267" y="3490"/>
                </a:lnTo>
                <a:lnTo>
                  <a:pt x="4514" y="3350"/>
                </a:lnTo>
                <a:cubicBezTo>
                  <a:pt x="4514" y="2331"/>
                  <a:pt x="3841" y="1505"/>
                  <a:pt x="3010" y="1505"/>
                </a:cubicBezTo>
                <a:cubicBezTo>
                  <a:pt x="2178" y="1505"/>
                  <a:pt x="1505" y="2331"/>
                  <a:pt x="1505" y="3350"/>
                </a:cubicBezTo>
                <a:lnTo>
                  <a:pt x="754" y="3512"/>
                </a:lnTo>
                <a:lnTo>
                  <a:pt x="0" y="335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722110" y="4164965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7205345" y="4164965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 rot="10800000">
            <a:off x="6910070" y="4279265"/>
            <a:ext cx="217805" cy="127635"/>
          </a:xfrm>
          <a:custGeom>
            <a:avLst/>
            <a:gdLst>
              <a:gd name="connsiteX0" fmla="*/ 0 w 6019"/>
              <a:gd name="connsiteY0" fmla="*/ 3350 h 3512"/>
              <a:gd name="connsiteX1" fmla="*/ 3010 w 6019"/>
              <a:gd name="connsiteY1" fmla="*/ 0 h 3512"/>
              <a:gd name="connsiteX2" fmla="*/ 6019 w 6019"/>
              <a:gd name="connsiteY2" fmla="*/ 3350 h 3512"/>
              <a:gd name="connsiteX3" fmla="*/ 5267 w 6019"/>
              <a:gd name="connsiteY3" fmla="*/ 3490 h 3512"/>
              <a:gd name="connsiteX4" fmla="*/ 4514 w 6019"/>
              <a:gd name="connsiteY4" fmla="*/ 3350 h 3512"/>
              <a:gd name="connsiteX5" fmla="*/ 3010 w 6019"/>
              <a:gd name="connsiteY5" fmla="*/ 1505 h 3512"/>
              <a:gd name="connsiteX6" fmla="*/ 1505 w 6019"/>
              <a:gd name="connsiteY6" fmla="*/ 3350 h 3512"/>
              <a:gd name="connsiteX7" fmla="*/ 754 w 6019"/>
              <a:gd name="connsiteY7" fmla="*/ 3512 h 3512"/>
              <a:gd name="connsiteX8" fmla="*/ 0 w 6019"/>
              <a:gd name="connsiteY8" fmla="*/ 3350 h 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9" h="3512">
                <a:moveTo>
                  <a:pt x="0" y="3350"/>
                </a:moveTo>
                <a:cubicBezTo>
                  <a:pt x="0" y="1500"/>
                  <a:pt x="1347" y="0"/>
                  <a:pt x="3010" y="0"/>
                </a:cubicBezTo>
                <a:cubicBezTo>
                  <a:pt x="4672" y="0"/>
                  <a:pt x="6019" y="1500"/>
                  <a:pt x="6019" y="3350"/>
                </a:cubicBezTo>
                <a:lnTo>
                  <a:pt x="5267" y="3490"/>
                </a:lnTo>
                <a:lnTo>
                  <a:pt x="4514" y="3350"/>
                </a:lnTo>
                <a:cubicBezTo>
                  <a:pt x="4514" y="2331"/>
                  <a:pt x="3841" y="1505"/>
                  <a:pt x="3010" y="1505"/>
                </a:cubicBezTo>
                <a:cubicBezTo>
                  <a:pt x="2178" y="1505"/>
                  <a:pt x="1505" y="2331"/>
                  <a:pt x="1505" y="3350"/>
                </a:cubicBezTo>
                <a:lnTo>
                  <a:pt x="754" y="3512"/>
                </a:lnTo>
                <a:lnTo>
                  <a:pt x="0" y="335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4.1">
            <a:hlinkClick r:id="" action="ppaction://media"/>
          </p:cNvPr>
          <p:cNvPicPr/>
          <p:nvPr>
            <a:audioFile r:link="rId3"/>
            <p:extLst>
              <p:ext uri="{DAA4B4D4-6D71-4841-9C94-3DE7FCFB9230}">
                <p14:media xmlns:p14="http://schemas.microsoft.com/office/powerpoint/2010/main" r:link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3440" y="245110"/>
            <a:ext cx="619125" cy="619125"/>
          </a:xfrm>
          <a:prstGeom prst="rect">
            <a:avLst/>
          </a:prstGeom>
        </p:spPr>
      </p:pic>
      <p:pic>
        <p:nvPicPr>
          <p:cNvPr id="3" name="图片 2" descr="艾尔法正面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260000">
            <a:off x="9790430" y="574040"/>
            <a:ext cx="1228090" cy="1924050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58542 -0.001019 " pathEditMode="relative" rAng="0" ptsTypes="">
                                      <p:cBhvr>
                                        <p:cTn id="6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" y="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8" dur="668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45833 -0.016111 " pathEditMode="relative" rAng="0" ptsTypes="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8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389375 0.000185 " pathEditMode="relative" rAng="0" ptsTypes="">
                                      <p:cBhvr>
                                        <p:cTn id="2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399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23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平行四边形 17">
            <a:hlinkClick r:id="rId1" action="ppaction://hlinksldjump"/>
          </p:cNvPr>
          <p:cNvSpPr/>
          <p:nvPr/>
        </p:nvSpPr>
        <p:spPr>
          <a:xfrm>
            <a:off x="4062730" y="1951355"/>
            <a:ext cx="1464310" cy="1101090"/>
          </a:xfrm>
          <a:prstGeom prst="parallelogram">
            <a:avLst/>
          </a:prstGeom>
          <a:solidFill>
            <a:srgbClr val="EF2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菱形 19">
            <a:hlinkClick r:id="rId1" action="ppaction://hlinksldjump"/>
          </p:cNvPr>
          <p:cNvSpPr/>
          <p:nvPr/>
        </p:nvSpPr>
        <p:spPr>
          <a:xfrm rot="5400000">
            <a:off x="4037965" y="3407410"/>
            <a:ext cx="1101090" cy="1710690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矩形 20"/>
          <p:cNvSpPr/>
          <p:nvPr/>
        </p:nvSpPr>
        <p:spPr>
          <a:xfrm>
            <a:off x="1472565" y="1951355"/>
            <a:ext cx="1741805" cy="11010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梯形 22">
            <a:hlinkClick r:id="rId1" action="ppaction://hlinksldjump"/>
          </p:cNvPr>
          <p:cNvSpPr/>
          <p:nvPr/>
        </p:nvSpPr>
        <p:spPr>
          <a:xfrm>
            <a:off x="6246495" y="3712210"/>
            <a:ext cx="1544955" cy="1101090"/>
          </a:xfrm>
          <a:prstGeom prst="trapezoid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等腰三角形 23">
            <a:hlinkClick r:id="rId1" action="ppaction://hlinksldjump"/>
          </p:cNvPr>
          <p:cNvSpPr/>
          <p:nvPr/>
        </p:nvSpPr>
        <p:spPr>
          <a:xfrm>
            <a:off x="6360795" y="1951355"/>
            <a:ext cx="1278255" cy="110109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图片 8" descr="c77586f3bc79b86e2cf38684f42e161e42c7a9f029654-WTSVhr_fw65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34085" r="-455" b="39987"/>
          <a:stretch>
            <a:fillRect/>
          </a:stretch>
        </p:blipFill>
        <p:spPr>
          <a:xfrm>
            <a:off x="-500380" y="5484495"/>
            <a:ext cx="3792220" cy="138366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038350" y="2428240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521585" y="2428240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10800000">
            <a:off x="2226310" y="2542540"/>
            <a:ext cx="217805" cy="127635"/>
          </a:xfrm>
          <a:custGeom>
            <a:avLst/>
            <a:gdLst>
              <a:gd name="connsiteX0" fmla="*/ 0 w 6019"/>
              <a:gd name="connsiteY0" fmla="*/ 3350 h 3512"/>
              <a:gd name="connsiteX1" fmla="*/ 3010 w 6019"/>
              <a:gd name="connsiteY1" fmla="*/ 0 h 3512"/>
              <a:gd name="connsiteX2" fmla="*/ 6019 w 6019"/>
              <a:gd name="connsiteY2" fmla="*/ 3350 h 3512"/>
              <a:gd name="connsiteX3" fmla="*/ 5267 w 6019"/>
              <a:gd name="connsiteY3" fmla="*/ 3490 h 3512"/>
              <a:gd name="connsiteX4" fmla="*/ 4514 w 6019"/>
              <a:gd name="connsiteY4" fmla="*/ 3350 h 3512"/>
              <a:gd name="connsiteX5" fmla="*/ 3010 w 6019"/>
              <a:gd name="connsiteY5" fmla="*/ 1505 h 3512"/>
              <a:gd name="connsiteX6" fmla="*/ 1505 w 6019"/>
              <a:gd name="connsiteY6" fmla="*/ 3350 h 3512"/>
              <a:gd name="connsiteX7" fmla="*/ 754 w 6019"/>
              <a:gd name="connsiteY7" fmla="*/ 3512 h 3512"/>
              <a:gd name="connsiteX8" fmla="*/ 0 w 6019"/>
              <a:gd name="connsiteY8" fmla="*/ 3350 h 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9" h="3512">
                <a:moveTo>
                  <a:pt x="0" y="3350"/>
                </a:moveTo>
                <a:cubicBezTo>
                  <a:pt x="0" y="1500"/>
                  <a:pt x="1347" y="0"/>
                  <a:pt x="3010" y="0"/>
                </a:cubicBezTo>
                <a:cubicBezTo>
                  <a:pt x="4672" y="0"/>
                  <a:pt x="6019" y="1500"/>
                  <a:pt x="6019" y="3350"/>
                </a:cubicBezTo>
                <a:lnTo>
                  <a:pt x="5267" y="3490"/>
                </a:lnTo>
                <a:lnTo>
                  <a:pt x="4514" y="3350"/>
                </a:lnTo>
                <a:cubicBezTo>
                  <a:pt x="4514" y="2331"/>
                  <a:pt x="3841" y="1505"/>
                  <a:pt x="3010" y="1505"/>
                </a:cubicBezTo>
                <a:cubicBezTo>
                  <a:pt x="2178" y="1505"/>
                  <a:pt x="1505" y="2331"/>
                  <a:pt x="1505" y="3350"/>
                </a:cubicBezTo>
                <a:lnTo>
                  <a:pt x="754" y="3512"/>
                </a:lnTo>
                <a:lnTo>
                  <a:pt x="0" y="335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484370" y="2377440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967605" y="2377440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rot="10800000">
            <a:off x="4672330" y="2491740"/>
            <a:ext cx="217805" cy="127635"/>
          </a:xfrm>
          <a:custGeom>
            <a:avLst/>
            <a:gdLst>
              <a:gd name="connsiteX0" fmla="*/ 0 w 6019"/>
              <a:gd name="connsiteY0" fmla="*/ 3350 h 3512"/>
              <a:gd name="connsiteX1" fmla="*/ 3010 w 6019"/>
              <a:gd name="connsiteY1" fmla="*/ 0 h 3512"/>
              <a:gd name="connsiteX2" fmla="*/ 6019 w 6019"/>
              <a:gd name="connsiteY2" fmla="*/ 3350 h 3512"/>
              <a:gd name="connsiteX3" fmla="*/ 5267 w 6019"/>
              <a:gd name="connsiteY3" fmla="*/ 3490 h 3512"/>
              <a:gd name="connsiteX4" fmla="*/ 4514 w 6019"/>
              <a:gd name="connsiteY4" fmla="*/ 3350 h 3512"/>
              <a:gd name="connsiteX5" fmla="*/ 3010 w 6019"/>
              <a:gd name="connsiteY5" fmla="*/ 1505 h 3512"/>
              <a:gd name="connsiteX6" fmla="*/ 1505 w 6019"/>
              <a:gd name="connsiteY6" fmla="*/ 3350 h 3512"/>
              <a:gd name="connsiteX7" fmla="*/ 754 w 6019"/>
              <a:gd name="connsiteY7" fmla="*/ 3512 h 3512"/>
              <a:gd name="connsiteX8" fmla="*/ 0 w 6019"/>
              <a:gd name="connsiteY8" fmla="*/ 3350 h 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9" h="3512">
                <a:moveTo>
                  <a:pt x="0" y="3350"/>
                </a:moveTo>
                <a:cubicBezTo>
                  <a:pt x="0" y="1500"/>
                  <a:pt x="1347" y="0"/>
                  <a:pt x="3010" y="0"/>
                </a:cubicBezTo>
                <a:cubicBezTo>
                  <a:pt x="4672" y="0"/>
                  <a:pt x="6019" y="1500"/>
                  <a:pt x="6019" y="3350"/>
                </a:cubicBezTo>
                <a:lnTo>
                  <a:pt x="5267" y="3490"/>
                </a:lnTo>
                <a:lnTo>
                  <a:pt x="4514" y="3350"/>
                </a:lnTo>
                <a:cubicBezTo>
                  <a:pt x="4514" y="2331"/>
                  <a:pt x="3841" y="1505"/>
                  <a:pt x="3010" y="1505"/>
                </a:cubicBezTo>
                <a:cubicBezTo>
                  <a:pt x="2178" y="1505"/>
                  <a:pt x="1505" y="2331"/>
                  <a:pt x="1505" y="3350"/>
                </a:cubicBezTo>
                <a:lnTo>
                  <a:pt x="754" y="3512"/>
                </a:lnTo>
                <a:lnTo>
                  <a:pt x="0" y="335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710045" y="2505075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193280" y="2505075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10800000">
            <a:off x="6898005" y="2619375"/>
            <a:ext cx="217805" cy="127635"/>
          </a:xfrm>
          <a:custGeom>
            <a:avLst/>
            <a:gdLst>
              <a:gd name="connsiteX0" fmla="*/ 0 w 6019"/>
              <a:gd name="connsiteY0" fmla="*/ 3350 h 3512"/>
              <a:gd name="connsiteX1" fmla="*/ 3010 w 6019"/>
              <a:gd name="connsiteY1" fmla="*/ 0 h 3512"/>
              <a:gd name="connsiteX2" fmla="*/ 6019 w 6019"/>
              <a:gd name="connsiteY2" fmla="*/ 3350 h 3512"/>
              <a:gd name="connsiteX3" fmla="*/ 5267 w 6019"/>
              <a:gd name="connsiteY3" fmla="*/ 3490 h 3512"/>
              <a:gd name="connsiteX4" fmla="*/ 4514 w 6019"/>
              <a:gd name="connsiteY4" fmla="*/ 3350 h 3512"/>
              <a:gd name="connsiteX5" fmla="*/ 3010 w 6019"/>
              <a:gd name="connsiteY5" fmla="*/ 1505 h 3512"/>
              <a:gd name="connsiteX6" fmla="*/ 1505 w 6019"/>
              <a:gd name="connsiteY6" fmla="*/ 3350 h 3512"/>
              <a:gd name="connsiteX7" fmla="*/ 754 w 6019"/>
              <a:gd name="connsiteY7" fmla="*/ 3512 h 3512"/>
              <a:gd name="connsiteX8" fmla="*/ 0 w 6019"/>
              <a:gd name="connsiteY8" fmla="*/ 3350 h 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9" h="3512">
                <a:moveTo>
                  <a:pt x="0" y="3350"/>
                </a:moveTo>
                <a:cubicBezTo>
                  <a:pt x="0" y="1500"/>
                  <a:pt x="1347" y="0"/>
                  <a:pt x="3010" y="0"/>
                </a:cubicBezTo>
                <a:cubicBezTo>
                  <a:pt x="4672" y="0"/>
                  <a:pt x="6019" y="1500"/>
                  <a:pt x="6019" y="3350"/>
                </a:cubicBezTo>
                <a:lnTo>
                  <a:pt x="5267" y="3490"/>
                </a:lnTo>
                <a:lnTo>
                  <a:pt x="4514" y="3350"/>
                </a:lnTo>
                <a:cubicBezTo>
                  <a:pt x="4514" y="2331"/>
                  <a:pt x="3841" y="1505"/>
                  <a:pt x="3010" y="1505"/>
                </a:cubicBezTo>
                <a:cubicBezTo>
                  <a:pt x="2178" y="1505"/>
                  <a:pt x="1505" y="2331"/>
                  <a:pt x="1505" y="3350"/>
                </a:cubicBezTo>
                <a:lnTo>
                  <a:pt x="754" y="3512"/>
                </a:lnTo>
                <a:lnTo>
                  <a:pt x="0" y="335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291330" y="4164965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774565" y="4164965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 rot="10800000">
            <a:off x="4479290" y="4279265"/>
            <a:ext cx="217805" cy="127635"/>
          </a:xfrm>
          <a:custGeom>
            <a:avLst/>
            <a:gdLst>
              <a:gd name="connsiteX0" fmla="*/ 0 w 6019"/>
              <a:gd name="connsiteY0" fmla="*/ 3350 h 3512"/>
              <a:gd name="connsiteX1" fmla="*/ 3010 w 6019"/>
              <a:gd name="connsiteY1" fmla="*/ 0 h 3512"/>
              <a:gd name="connsiteX2" fmla="*/ 6019 w 6019"/>
              <a:gd name="connsiteY2" fmla="*/ 3350 h 3512"/>
              <a:gd name="connsiteX3" fmla="*/ 5267 w 6019"/>
              <a:gd name="connsiteY3" fmla="*/ 3490 h 3512"/>
              <a:gd name="connsiteX4" fmla="*/ 4514 w 6019"/>
              <a:gd name="connsiteY4" fmla="*/ 3350 h 3512"/>
              <a:gd name="connsiteX5" fmla="*/ 3010 w 6019"/>
              <a:gd name="connsiteY5" fmla="*/ 1505 h 3512"/>
              <a:gd name="connsiteX6" fmla="*/ 1505 w 6019"/>
              <a:gd name="connsiteY6" fmla="*/ 3350 h 3512"/>
              <a:gd name="connsiteX7" fmla="*/ 754 w 6019"/>
              <a:gd name="connsiteY7" fmla="*/ 3512 h 3512"/>
              <a:gd name="connsiteX8" fmla="*/ 0 w 6019"/>
              <a:gd name="connsiteY8" fmla="*/ 3350 h 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9" h="3512">
                <a:moveTo>
                  <a:pt x="0" y="3350"/>
                </a:moveTo>
                <a:cubicBezTo>
                  <a:pt x="0" y="1500"/>
                  <a:pt x="1347" y="0"/>
                  <a:pt x="3010" y="0"/>
                </a:cubicBezTo>
                <a:cubicBezTo>
                  <a:pt x="4672" y="0"/>
                  <a:pt x="6019" y="1500"/>
                  <a:pt x="6019" y="3350"/>
                </a:cubicBezTo>
                <a:lnTo>
                  <a:pt x="5267" y="3490"/>
                </a:lnTo>
                <a:lnTo>
                  <a:pt x="4514" y="3350"/>
                </a:lnTo>
                <a:cubicBezTo>
                  <a:pt x="4514" y="2331"/>
                  <a:pt x="3841" y="1505"/>
                  <a:pt x="3010" y="1505"/>
                </a:cubicBezTo>
                <a:cubicBezTo>
                  <a:pt x="2178" y="1505"/>
                  <a:pt x="1505" y="2331"/>
                  <a:pt x="1505" y="3350"/>
                </a:cubicBezTo>
                <a:lnTo>
                  <a:pt x="754" y="3512"/>
                </a:lnTo>
                <a:lnTo>
                  <a:pt x="0" y="335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722110" y="4164965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7205345" y="4164965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 rot="10800000">
            <a:off x="6910070" y="4279265"/>
            <a:ext cx="217805" cy="127635"/>
          </a:xfrm>
          <a:custGeom>
            <a:avLst/>
            <a:gdLst>
              <a:gd name="connsiteX0" fmla="*/ 0 w 6019"/>
              <a:gd name="connsiteY0" fmla="*/ 3350 h 3512"/>
              <a:gd name="connsiteX1" fmla="*/ 3010 w 6019"/>
              <a:gd name="connsiteY1" fmla="*/ 0 h 3512"/>
              <a:gd name="connsiteX2" fmla="*/ 6019 w 6019"/>
              <a:gd name="connsiteY2" fmla="*/ 3350 h 3512"/>
              <a:gd name="connsiteX3" fmla="*/ 5267 w 6019"/>
              <a:gd name="connsiteY3" fmla="*/ 3490 h 3512"/>
              <a:gd name="connsiteX4" fmla="*/ 4514 w 6019"/>
              <a:gd name="connsiteY4" fmla="*/ 3350 h 3512"/>
              <a:gd name="connsiteX5" fmla="*/ 3010 w 6019"/>
              <a:gd name="connsiteY5" fmla="*/ 1505 h 3512"/>
              <a:gd name="connsiteX6" fmla="*/ 1505 w 6019"/>
              <a:gd name="connsiteY6" fmla="*/ 3350 h 3512"/>
              <a:gd name="connsiteX7" fmla="*/ 754 w 6019"/>
              <a:gd name="connsiteY7" fmla="*/ 3512 h 3512"/>
              <a:gd name="connsiteX8" fmla="*/ 0 w 6019"/>
              <a:gd name="connsiteY8" fmla="*/ 3350 h 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9" h="3512">
                <a:moveTo>
                  <a:pt x="0" y="3350"/>
                </a:moveTo>
                <a:cubicBezTo>
                  <a:pt x="0" y="1500"/>
                  <a:pt x="1347" y="0"/>
                  <a:pt x="3010" y="0"/>
                </a:cubicBezTo>
                <a:cubicBezTo>
                  <a:pt x="4672" y="0"/>
                  <a:pt x="6019" y="1500"/>
                  <a:pt x="6019" y="3350"/>
                </a:cubicBezTo>
                <a:lnTo>
                  <a:pt x="5267" y="3490"/>
                </a:lnTo>
                <a:lnTo>
                  <a:pt x="4514" y="3350"/>
                </a:lnTo>
                <a:cubicBezTo>
                  <a:pt x="4514" y="2331"/>
                  <a:pt x="3841" y="1505"/>
                  <a:pt x="3010" y="1505"/>
                </a:cubicBezTo>
                <a:cubicBezTo>
                  <a:pt x="2178" y="1505"/>
                  <a:pt x="1505" y="2331"/>
                  <a:pt x="1505" y="3350"/>
                </a:cubicBezTo>
                <a:lnTo>
                  <a:pt x="754" y="3512"/>
                </a:lnTo>
                <a:lnTo>
                  <a:pt x="0" y="335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8" name="6">
            <a:hlinkClick r:id="" action="ppaction://media"/>
          </p:cNvPr>
          <p:cNvPicPr/>
          <p:nvPr>
            <a:audioFile r:link="rId3"/>
            <p:extLst>
              <p:ext uri="{DAA4B4D4-6D71-4841-9C94-3DE7FCFB9230}">
                <p14:media xmlns:p14="http://schemas.microsoft.com/office/powerpoint/2010/main" r:link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791450" y="5680075"/>
            <a:ext cx="619125" cy="619125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9862820" y="245110"/>
            <a:ext cx="1380490" cy="1380490"/>
            <a:chOff x="15532" y="386"/>
            <a:chExt cx="2174" cy="2174"/>
          </a:xfrm>
        </p:grpSpPr>
        <p:pic>
          <p:nvPicPr>
            <p:cNvPr id="6" name="图片 5" descr="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9980000">
              <a:off x="15532" y="386"/>
              <a:ext cx="2175" cy="2175"/>
            </a:xfrm>
            <a:prstGeom prst="rect">
              <a:avLst/>
            </a:prstGeom>
          </p:spPr>
        </p:pic>
        <p:pic>
          <p:nvPicPr>
            <p:cNvPr id="17" name="图片 16" descr="嘴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9620000">
              <a:off x="16518" y="1560"/>
              <a:ext cx="550" cy="340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8" dur="817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1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平行四边形 17">
            <a:hlinkClick r:id="rId1" action="ppaction://hlinksldjump"/>
          </p:cNvPr>
          <p:cNvSpPr/>
          <p:nvPr/>
        </p:nvSpPr>
        <p:spPr>
          <a:xfrm>
            <a:off x="4062730" y="1951355"/>
            <a:ext cx="1464310" cy="1101090"/>
          </a:xfrm>
          <a:prstGeom prst="parallelogram">
            <a:avLst/>
          </a:prstGeom>
          <a:solidFill>
            <a:srgbClr val="EF2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菱形 19">
            <a:hlinkClick r:id="rId2" action="ppaction://hlinksldjump"/>
          </p:cNvPr>
          <p:cNvSpPr/>
          <p:nvPr/>
        </p:nvSpPr>
        <p:spPr>
          <a:xfrm rot="5400000">
            <a:off x="4037965" y="3407410"/>
            <a:ext cx="1101090" cy="1710690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矩形 20">
            <a:hlinkClick r:id="rId3" action="ppaction://hlinksldjump"/>
          </p:cNvPr>
          <p:cNvSpPr/>
          <p:nvPr/>
        </p:nvSpPr>
        <p:spPr>
          <a:xfrm>
            <a:off x="1472565" y="1951355"/>
            <a:ext cx="1741805" cy="11010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梯形 22">
            <a:hlinkClick r:id="rId4" action="ppaction://hlinksldjump"/>
          </p:cNvPr>
          <p:cNvSpPr/>
          <p:nvPr/>
        </p:nvSpPr>
        <p:spPr>
          <a:xfrm>
            <a:off x="6246495" y="3712210"/>
            <a:ext cx="1544955" cy="1101090"/>
          </a:xfrm>
          <a:prstGeom prst="trapezoid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等腰三角形 23">
            <a:hlinkClick r:id="rId5" action="ppaction://hlinksldjump"/>
          </p:cNvPr>
          <p:cNvSpPr/>
          <p:nvPr/>
        </p:nvSpPr>
        <p:spPr>
          <a:xfrm>
            <a:off x="6360795" y="1951355"/>
            <a:ext cx="1278255" cy="110109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图片 8" descr="c77586f3bc79b86e2cf38684f42e161e42c7a9f029654-WTSVhr_fw658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34085" r="-455" b="39987"/>
          <a:stretch>
            <a:fillRect/>
          </a:stretch>
        </p:blipFill>
        <p:spPr>
          <a:xfrm>
            <a:off x="-500380" y="5484495"/>
            <a:ext cx="3792220" cy="138366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038350" y="2428240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521585" y="2428240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10800000">
            <a:off x="2226310" y="2542540"/>
            <a:ext cx="217805" cy="127635"/>
          </a:xfrm>
          <a:custGeom>
            <a:avLst/>
            <a:gdLst>
              <a:gd name="connsiteX0" fmla="*/ 0 w 6019"/>
              <a:gd name="connsiteY0" fmla="*/ 3350 h 3512"/>
              <a:gd name="connsiteX1" fmla="*/ 3010 w 6019"/>
              <a:gd name="connsiteY1" fmla="*/ 0 h 3512"/>
              <a:gd name="connsiteX2" fmla="*/ 6019 w 6019"/>
              <a:gd name="connsiteY2" fmla="*/ 3350 h 3512"/>
              <a:gd name="connsiteX3" fmla="*/ 5267 w 6019"/>
              <a:gd name="connsiteY3" fmla="*/ 3490 h 3512"/>
              <a:gd name="connsiteX4" fmla="*/ 4514 w 6019"/>
              <a:gd name="connsiteY4" fmla="*/ 3350 h 3512"/>
              <a:gd name="connsiteX5" fmla="*/ 3010 w 6019"/>
              <a:gd name="connsiteY5" fmla="*/ 1505 h 3512"/>
              <a:gd name="connsiteX6" fmla="*/ 1505 w 6019"/>
              <a:gd name="connsiteY6" fmla="*/ 3350 h 3512"/>
              <a:gd name="connsiteX7" fmla="*/ 754 w 6019"/>
              <a:gd name="connsiteY7" fmla="*/ 3512 h 3512"/>
              <a:gd name="connsiteX8" fmla="*/ 0 w 6019"/>
              <a:gd name="connsiteY8" fmla="*/ 3350 h 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9" h="3512">
                <a:moveTo>
                  <a:pt x="0" y="3350"/>
                </a:moveTo>
                <a:cubicBezTo>
                  <a:pt x="0" y="1500"/>
                  <a:pt x="1347" y="0"/>
                  <a:pt x="3010" y="0"/>
                </a:cubicBezTo>
                <a:cubicBezTo>
                  <a:pt x="4672" y="0"/>
                  <a:pt x="6019" y="1500"/>
                  <a:pt x="6019" y="3350"/>
                </a:cubicBezTo>
                <a:lnTo>
                  <a:pt x="5267" y="3490"/>
                </a:lnTo>
                <a:lnTo>
                  <a:pt x="4514" y="3350"/>
                </a:lnTo>
                <a:cubicBezTo>
                  <a:pt x="4514" y="2331"/>
                  <a:pt x="3841" y="1505"/>
                  <a:pt x="3010" y="1505"/>
                </a:cubicBezTo>
                <a:cubicBezTo>
                  <a:pt x="2178" y="1505"/>
                  <a:pt x="1505" y="2331"/>
                  <a:pt x="1505" y="3350"/>
                </a:cubicBezTo>
                <a:lnTo>
                  <a:pt x="754" y="3512"/>
                </a:lnTo>
                <a:lnTo>
                  <a:pt x="0" y="335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484370" y="2377440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967605" y="2377440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rot="10800000">
            <a:off x="4672330" y="2491740"/>
            <a:ext cx="217805" cy="127635"/>
          </a:xfrm>
          <a:custGeom>
            <a:avLst/>
            <a:gdLst>
              <a:gd name="connsiteX0" fmla="*/ 0 w 6019"/>
              <a:gd name="connsiteY0" fmla="*/ 3350 h 3512"/>
              <a:gd name="connsiteX1" fmla="*/ 3010 w 6019"/>
              <a:gd name="connsiteY1" fmla="*/ 0 h 3512"/>
              <a:gd name="connsiteX2" fmla="*/ 6019 w 6019"/>
              <a:gd name="connsiteY2" fmla="*/ 3350 h 3512"/>
              <a:gd name="connsiteX3" fmla="*/ 5267 w 6019"/>
              <a:gd name="connsiteY3" fmla="*/ 3490 h 3512"/>
              <a:gd name="connsiteX4" fmla="*/ 4514 w 6019"/>
              <a:gd name="connsiteY4" fmla="*/ 3350 h 3512"/>
              <a:gd name="connsiteX5" fmla="*/ 3010 w 6019"/>
              <a:gd name="connsiteY5" fmla="*/ 1505 h 3512"/>
              <a:gd name="connsiteX6" fmla="*/ 1505 w 6019"/>
              <a:gd name="connsiteY6" fmla="*/ 3350 h 3512"/>
              <a:gd name="connsiteX7" fmla="*/ 754 w 6019"/>
              <a:gd name="connsiteY7" fmla="*/ 3512 h 3512"/>
              <a:gd name="connsiteX8" fmla="*/ 0 w 6019"/>
              <a:gd name="connsiteY8" fmla="*/ 3350 h 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9" h="3512">
                <a:moveTo>
                  <a:pt x="0" y="3350"/>
                </a:moveTo>
                <a:cubicBezTo>
                  <a:pt x="0" y="1500"/>
                  <a:pt x="1347" y="0"/>
                  <a:pt x="3010" y="0"/>
                </a:cubicBezTo>
                <a:cubicBezTo>
                  <a:pt x="4672" y="0"/>
                  <a:pt x="6019" y="1500"/>
                  <a:pt x="6019" y="3350"/>
                </a:cubicBezTo>
                <a:lnTo>
                  <a:pt x="5267" y="3490"/>
                </a:lnTo>
                <a:lnTo>
                  <a:pt x="4514" y="3350"/>
                </a:lnTo>
                <a:cubicBezTo>
                  <a:pt x="4514" y="2331"/>
                  <a:pt x="3841" y="1505"/>
                  <a:pt x="3010" y="1505"/>
                </a:cubicBezTo>
                <a:cubicBezTo>
                  <a:pt x="2178" y="1505"/>
                  <a:pt x="1505" y="2331"/>
                  <a:pt x="1505" y="3350"/>
                </a:cubicBezTo>
                <a:lnTo>
                  <a:pt x="754" y="3512"/>
                </a:lnTo>
                <a:lnTo>
                  <a:pt x="0" y="335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710045" y="2505075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193280" y="2505075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10800000">
            <a:off x="6898005" y="2619375"/>
            <a:ext cx="217805" cy="127635"/>
          </a:xfrm>
          <a:custGeom>
            <a:avLst/>
            <a:gdLst>
              <a:gd name="connsiteX0" fmla="*/ 0 w 6019"/>
              <a:gd name="connsiteY0" fmla="*/ 3350 h 3512"/>
              <a:gd name="connsiteX1" fmla="*/ 3010 w 6019"/>
              <a:gd name="connsiteY1" fmla="*/ 0 h 3512"/>
              <a:gd name="connsiteX2" fmla="*/ 6019 w 6019"/>
              <a:gd name="connsiteY2" fmla="*/ 3350 h 3512"/>
              <a:gd name="connsiteX3" fmla="*/ 5267 w 6019"/>
              <a:gd name="connsiteY3" fmla="*/ 3490 h 3512"/>
              <a:gd name="connsiteX4" fmla="*/ 4514 w 6019"/>
              <a:gd name="connsiteY4" fmla="*/ 3350 h 3512"/>
              <a:gd name="connsiteX5" fmla="*/ 3010 w 6019"/>
              <a:gd name="connsiteY5" fmla="*/ 1505 h 3512"/>
              <a:gd name="connsiteX6" fmla="*/ 1505 w 6019"/>
              <a:gd name="connsiteY6" fmla="*/ 3350 h 3512"/>
              <a:gd name="connsiteX7" fmla="*/ 754 w 6019"/>
              <a:gd name="connsiteY7" fmla="*/ 3512 h 3512"/>
              <a:gd name="connsiteX8" fmla="*/ 0 w 6019"/>
              <a:gd name="connsiteY8" fmla="*/ 3350 h 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9" h="3512">
                <a:moveTo>
                  <a:pt x="0" y="3350"/>
                </a:moveTo>
                <a:cubicBezTo>
                  <a:pt x="0" y="1500"/>
                  <a:pt x="1347" y="0"/>
                  <a:pt x="3010" y="0"/>
                </a:cubicBezTo>
                <a:cubicBezTo>
                  <a:pt x="4672" y="0"/>
                  <a:pt x="6019" y="1500"/>
                  <a:pt x="6019" y="3350"/>
                </a:cubicBezTo>
                <a:lnTo>
                  <a:pt x="5267" y="3490"/>
                </a:lnTo>
                <a:lnTo>
                  <a:pt x="4514" y="3350"/>
                </a:lnTo>
                <a:cubicBezTo>
                  <a:pt x="4514" y="2331"/>
                  <a:pt x="3841" y="1505"/>
                  <a:pt x="3010" y="1505"/>
                </a:cubicBezTo>
                <a:cubicBezTo>
                  <a:pt x="2178" y="1505"/>
                  <a:pt x="1505" y="2331"/>
                  <a:pt x="1505" y="3350"/>
                </a:cubicBezTo>
                <a:lnTo>
                  <a:pt x="754" y="3512"/>
                </a:lnTo>
                <a:lnTo>
                  <a:pt x="0" y="335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291330" y="4164965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774565" y="4164965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 rot="10800000">
            <a:off x="4479290" y="4279265"/>
            <a:ext cx="217805" cy="127635"/>
          </a:xfrm>
          <a:custGeom>
            <a:avLst/>
            <a:gdLst>
              <a:gd name="connsiteX0" fmla="*/ 0 w 6019"/>
              <a:gd name="connsiteY0" fmla="*/ 3350 h 3512"/>
              <a:gd name="connsiteX1" fmla="*/ 3010 w 6019"/>
              <a:gd name="connsiteY1" fmla="*/ 0 h 3512"/>
              <a:gd name="connsiteX2" fmla="*/ 6019 w 6019"/>
              <a:gd name="connsiteY2" fmla="*/ 3350 h 3512"/>
              <a:gd name="connsiteX3" fmla="*/ 5267 w 6019"/>
              <a:gd name="connsiteY3" fmla="*/ 3490 h 3512"/>
              <a:gd name="connsiteX4" fmla="*/ 4514 w 6019"/>
              <a:gd name="connsiteY4" fmla="*/ 3350 h 3512"/>
              <a:gd name="connsiteX5" fmla="*/ 3010 w 6019"/>
              <a:gd name="connsiteY5" fmla="*/ 1505 h 3512"/>
              <a:gd name="connsiteX6" fmla="*/ 1505 w 6019"/>
              <a:gd name="connsiteY6" fmla="*/ 3350 h 3512"/>
              <a:gd name="connsiteX7" fmla="*/ 754 w 6019"/>
              <a:gd name="connsiteY7" fmla="*/ 3512 h 3512"/>
              <a:gd name="connsiteX8" fmla="*/ 0 w 6019"/>
              <a:gd name="connsiteY8" fmla="*/ 3350 h 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9" h="3512">
                <a:moveTo>
                  <a:pt x="0" y="3350"/>
                </a:moveTo>
                <a:cubicBezTo>
                  <a:pt x="0" y="1500"/>
                  <a:pt x="1347" y="0"/>
                  <a:pt x="3010" y="0"/>
                </a:cubicBezTo>
                <a:cubicBezTo>
                  <a:pt x="4672" y="0"/>
                  <a:pt x="6019" y="1500"/>
                  <a:pt x="6019" y="3350"/>
                </a:cubicBezTo>
                <a:lnTo>
                  <a:pt x="5267" y="3490"/>
                </a:lnTo>
                <a:lnTo>
                  <a:pt x="4514" y="3350"/>
                </a:lnTo>
                <a:cubicBezTo>
                  <a:pt x="4514" y="2331"/>
                  <a:pt x="3841" y="1505"/>
                  <a:pt x="3010" y="1505"/>
                </a:cubicBezTo>
                <a:cubicBezTo>
                  <a:pt x="2178" y="1505"/>
                  <a:pt x="1505" y="2331"/>
                  <a:pt x="1505" y="3350"/>
                </a:cubicBezTo>
                <a:lnTo>
                  <a:pt x="754" y="3512"/>
                </a:lnTo>
                <a:lnTo>
                  <a:pt x="0" y="335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722110" y="4164965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7205345" y="4164965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 rot="10800000">
            <a:off x="6910070" y="4279265"/>
            <a:ext cx="217805" cy="127635"/>
          </a:xfrm>
          <a:custGeom>
            <a:avLst/>
            <a:gdLst>
              <a:gd name="connsiteX0" fmla="*/ 0 w 6019"/>
              <a:gd name="connsiteY0" fmla="*/ 3350 h 3512"/>
              <a:gd name="connsiteX1" fmla="*/ 3010 w 6019"/>
              <a:gd name="connsiteY1" fmla="*/ 0 h 3512"/>
              <a:gd name="connsiteX2" fmla="*/ 6019 w 6019"/>
              <a:gd name="connsiteY2" fmla="*/ 3350 h 3512"/>
              <a:gd name="connsiteX3" fmla="*/ 5267 w 6019"/>
              <a:gd name="connsiteY3" fmla="*/ 3490 h 3512"/>
              <a:gd name="connsiteX4" fmla="*/ 4514 w 6019"/>
              <a:gd name="connsiteY4" fmla="*/ 3350 h 3512"/>
              <a:gd name="connsiteX5" fmla="*/ 3010 w 6019"/>
              <a:gd name="connsiteY5" fmla="*/ 1505 h 3512"/>
              <a:gd name="connsiteX6" fmla="*/ 1505 w 6019"/>
              <a:gd name="connsiteY6" fmla="*/ 3350 h 3512"/>
              <a:gd name="connsiteX7" fmla="*/ 754 w 6019"/>
              <a:gd name="connsiteY7" fmla="*/ 3512 h 3512"/>
              <a:gd name="connsiteX8" fmla="*/ 0 w 6019"/>
              <a:gd name="connsiteY8" fmla="*/ 3350 h 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9" h="3512">
                <a:moveTo>
                  <a:pt x="0" y="3350"/>
                </a:moveTo>
                <a:cubicBezTo>
                  <a:pt x="0" y="1500"/>
                  <a:pt x="1347" y="0"/>
                  <a:pt x="3010" y="0"/>
                </a:cubicBezTo>
                <a:cubicBezTo>
                  <a:pt x="4672" y="0"/>
                  <a:pt x="6019" y="1500"/>
                  <a:pt x="6019" y="3350"/>
                </a:cubicBezTo>
                <a:lnTo>
                  <a:pt x="5267" y="3490"/>
                </a:lnTo>
                <a:lnTo>
                  <a:pt x="4514" y="3350"/>
                </a:lnTo>
                <a:cubicBezTo>
                  <a:pt x="4514" y="2331"/>
                  <a:pt x="3841" y="1505"/>
                  <a:pt x="3010" y="1505"/>
                </a:cubicBezTo>
                <a:cubicBezTo>
                  <a:pt x="2178" y="1505"/>
                  <a:pt x="1505" y="2331"/>
                  <a:pt x="1505" y="3350"/>
                </a:cubicBezTo>
                <a:lnTo>
                  <a:pt x="754" y="3512"/>
                </a:lnTo>
                <a:lnTo>
                  <a:pt x="0" y="335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客厅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305" y="-20320"/>
            <a:ext cx="9199245" cy="6899275"/>
          </a:xfrm>
          <a:prstGeom prst="rect">
            <a:avLst/>
          </a:prstGeom>
        </p:spPr>
      </p:pic>
      <p:pic>
        <p:nvPicPr>
          <p:cNvPr id="6" name="图片 5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815" y="2646045"/>
            <a:ext cx="1242060" cy="1242060"/>
          </a:xfrm>
          <a:prstGeom prst="rect">
            <a:avLst/>
          </a:prstGeom>
        </p:spPr>
      </p:pic>
      <p:pic>
        <p:nvPicPr>
          <p:cNvPr id="14" name="图片 13" descr="嘴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670" y="3348355"/>
            <a:ext cx="260350" cy="160655"/>
          </a:xfrm>
          <a:prstGeom prst="rect">
            <a:avLst/>
          </a:prstGeom>
        </p:spPr>
      </p:pic>
      <p:pic>
        <p:nvPicPr>
          <p:cNvPr id="3" name="7">
            <a:hlinkClick r:id="" action="ppaction://media"/>
          </p:cNvPr>
          <p:cNvPicPr/>
          <p:nvPr>
            <a:audioFile r:link="rId4"/>
            <p:extLst>
              <p:ext uri="{DAA4B4D4-6D71-4841-9C94-3DE7FCFB9230}">
                <p14:media xmlns:p14="http://schemas.microsoft.com/office/powerpoint/2010/main" r:link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262120" y="3119120"/>
            <a:ext cx="619125" cy="619125"/>
          </a:xfrm>
          <a:prstGeom prst="rect">
            <a:avLst/>
          </a:prstGeom>
        </p:spPr>
      </p:pic>
      <p:sp>
        <p:nvSpPr>
          <p:cNvPr id="7" name="任意多边形 6"/>
          <p:cNvSpPr/>
          <p:nvPr/>
        </p:nvSpPr>
        <p:spPr>
          <a:xfrm>
            <a:off x="1340485" y="1435100"/>
            <a:ext cx="1029970" cy="452120"/>
          </a:xfrm>
          <a:custGeom>
            <a:avLst/>
            <a:gdLst>
              <a:gd name="connsiteX0" fmla="*/ 0 w 3768"/>
              <a:gd name="connsiteY0" fmla="*/ 1653 h 1653"/>
              <a:gd name="connsiteX1" fmla="*/ 2673 w 3768"/>
              <a:gd name="connsiteY1" fmla="*/ 0 h 1653"/>
              <a:gd name="connsiteX2" fmla="*/ 3768 w 3768"/>
              <a:gd name="connsiteY2" fmla="*/ 766 h 1653"/>
              <a:gd name="connsiteX3" fmla="*/ 0 w 3768"/>
              <a:gd name="connsiteY3" fmla="*/ 1653 h 1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8" h="1653">
                <a:moveTo>
                  <a:pt x="0" y="1653"/>
                </a:moveTo>
                <a:lnTo>
                  <a:pt x="2673" y="0"/>
                </a:lnTo>
                <a:lnTo>
                  <a:pt x="3768" y="766"/>
                </a:lnTo>
                <a:lnTo>
                  <a:pt x="0" y="1653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2580000">
            <a:off x="1509395" y="2066290"/>
            <a:ext cx="1029970" cy="452120"/>
          </a:xfrm>
          <a:custGeom>
            <a:avLst/>
            <a:gdLst>
              <a:gd name="connsiteX0" fmla="*/ 0 w 3768"/>
              <a:gd name="connsiteY0" fmla="*/ 1653 h 1653"/>
              <a:gd name="connsiteX1" fmla="*/ 2673 w 3768"/>
              <a:gd name="connsiteY1" fmla="*/ 0 h 1653"/>
              <a:gd name="connsiteX2" fmla="*/ 3768 w 3768"/>
              <a:gd name="connsiteY2" fmla="*/ 766 h 1653"/>
              <a:gd name="connsiteX3" fmla="*/ 0 w 3768"/>
              <a:gd name="connsiteY3" fmla="*/ 1653 h 1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8" h="1653">
                <a:moveTo>
                  <a:pt x="0" y="1653"/>
                </a:moveTo>
                <a:lnTo>
                  <a:pt x="2673" y="0"/>
                </a:lnTo>
                <a:lnTo>
                  <a:pt x="3768" y="766"/>
                </a:lnTo>
                <a:lnTo>
                  <a:pt x="0" y="1653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敲门3次.mp3">
            <a:hlinkClick r:id="" action="ppaction://media"/>
          </p:cNvPr>
          <p:cNvPicPr/>
          <p:nvPr>
            <a:audioFile r:link="rId7"/>
            <p:extLst>
              <p:ext uri="{DAA4B4D4-6D71-4841-9C94-3DE7FCFB9230}">
                <p14:media xmlns:p14="http://schemas.microsoft.com/office/powerpoint/2010/main" r:link="rId8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15900" y="2957195"/>
            <a:ext cx="619125" cy="619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194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27" dur="540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31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showWhenStopped="0">
                <p:cTn id="3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7" grpId="0" animBg="1"/>
      <p:bldP spid="8" grpId="0" animBg="1"/>
      <p:bldP spid="7" grpId="1" animBg="1"/>
      <p:bldP spid="7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矩形 34"/>
          <p:cNvSpPr/>
          <p:nvPr/>
        </p:nvSpPr>
        <p:spPr>
          <a:xfrm>
            <a:off x="8550275" y="2715260"/>
            <a:ext cx="142240" cy="142240"/>
          </a:xfrm>
          <a:prstGeom prst="rect">
            <a:avLst/>
          </a:prstGeom>
          <a:solidFill>
            <a:srgbClr val="843A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770" y="4490720"/>
            <a:ext cx="2047875" cy="774065"/>
          </a:xfrm>
          <a:prstGeom prst="rect">
            <a:avLst/>
          </a:prstGeom>
        </p:spPr>
      </p:pic>
      <p:pic>
        <p:nvPicPr>
          <p:cNvPr id="3" name="图片 2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830" y="3169920"/>
            <a:ext cx="1809750" cy="1381125"/>
          </a:xfrm>
          <a:prstGeom prst="rect">
            <a:avLst/>
          </a:prstGeom>
        </p:spPr>
      </p:pic>
      <p:pic>
        <p:nvPicPr>
          <p:cNvPr id="9" name="图片 8" descr="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615" y="1976755"/>
            <a:ext cx="1619250" cy="1619250"/>
          </a:xfrm>
          <a:prstGeom prst="rect">
            <a:avLst/>
          </a:prstGeom>
        </p:spPr>
      </p:pic>
      <p:pic>
        <p:nvPicPr>
          <p:cNvPr id="15" name="图片 14" descr="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90" y="526415"/>
            <a:ext cx="2831465" cy="1333500"/>
          </a:xfrm>
          <a:prstGeom prst="rect">
            <a:avLst/>
          </a:prstGeom>
        </p:spPr>
      </p:pic>
      <p:pic>
        <p:nvPicPr>
          <p:cNvPr id="16" name="图片 15" descr="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265" y="526415"/>
            <a:ext cx="1857375" cy="1381125"/>
          </a:xfrm>
          <a:prstGeom prst="rect">
            <a:avLst/>
          </a:prstGeom>
        </p:spPr>
      </p:pic>
      <p:pic>
        <p:nvPicPr>
          <p:cNvPr id="17" name="图片 16" descr="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9985" y="345440"/>
            <a:ext cx="2571115" cy="1381125"/>
          </a:xfrm>
          <a:prstGeom prst="rect">
            <a:avLst/>
          </a:prstGeom>
        </p:spPr>
      </p:pic>
      <p:pic>
        <p:nvPicPr>
          <p:cNvPr id="19" name="图片 18" descr="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030" y="2096135"/>
            <a:ext cx="1047750" cy="2233930"/>
          </a:xfrm>
          <a:prstGeom prst="rect">
            <a:avLst/>
          </a:prstGeom>
        </p:spPr>
      </p:pic>
      <p:pic>
        <p:nvPicPr>
          <p:cNvPr id="20" name="图片 19" descr="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7640" y="2280920"/>
            <a:ext cx="2618740" cy="1333500"/>
          </a:xfrm>
          <a:prstGeom prst="rect">
            <a:avLst/>
          </a:prstGeom>
        </p:spPr>
      </p:pic>
      <p:pic>
        <p:nvPicPr>
          <p:cNvPr id="21" name="图片 20" descr="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1390" y="3022600"/>
            <a:ext cx="1381125" cy="2143125"/>
          </a:xfrm>
          <a:prstGeom prst="rect">
            <a:avLst/>
          </a:prstGeom>
        </p:spPr>
      </p:pic>
      <p:pic>
        <p:nvPicPr>
          <p:cNvPr id="22" name="图片 21" descr="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1580" y="3980815"/>
            <a:ext cx="1771650" cy="1533525"/>
          </a:xfrm>
          <a:prstGeom prst="rect">
            <a:avLst/>
          </a:prstGeom>
        </p:spPr>
      </p:pic>
      <p:pic>
        <p:nvPicPr>
          <p:cNvPr id="23" name="图片 22" descr="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5745" y="5514340"/>
            <a:ext cx="2181225" cy="1000125"/>
          </a:xfrm>
          <a:prstGeom prst="rect">
            <a:avLst/>
          </a:prstGeom>
        </p:spPr>
      </p:pic>
      <p:pic>
        <p:nvPicPr>
          <p:cNvPr id="24" name="图片 23" descr="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68955" y="5165725"/>
            <a:ext cx="1952625" cy="1524000"/>
          </a:xfrm>
          <a:prstGeom prst="rect">
            <a:avLst/>
          </a:prstGeom>
        </p:spPr>
      </p:pic>
      <p:pic>
        <p:nvPicPr>
          <p:cNvPr id="25" name="图片 24" descr="Symbol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28640" y="5537200"/>
            <a:ext cx="3437890" cy="1152525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33 -0.012130 L -0.410902 -0.012778 " pathEditMode="relative" rAng="0" ptsTypes="">
                                      <p:cBhvr>
                                        <p:cTn id="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5" grpId="1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平行四边形 17">
            <a:hlinkClick r:id="rId1" action="ppaction://hlinksldjump"/>
          </p:cNvPr>
          <p:cNvSpPr/>
          <p:nvPr/>
        </p:nvSpPr>
        <p:spPr>
          <a:xfrm>
            <a:off x="4062730" y="1951355"/>
            <a:ext cx="1464310" cy="1101090"/>
          </a:xfrm>
          <a:prstGeom prst="parallelogram">
            <a:avLst/>
          </a:prstGeom>
          <a:solidFill>
            <a:srgbClr val="EF2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菱形 19">
            <a:hlinkClick r:id="rId2" action="ppaction://hlinksldjump"/>
          </p:cNvPr>
          <p:cNvSpPr/>
          <p:nvPr/>
        </p:nvSpPr>
        <p:spPr>
          <a:xfrm rot="5400000">
            <a:off x="4037965" y="3407410"/>
            <a:ext cx="1101090" cy="1710690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矩形 20"/>
          <p:cNvSpPr/>
          <p:nvPr/>
        </p:nvSpPr>
        <p:spPr>
          <a:xfrm>
            <a:off x="1472565" y="1951355"/>
            <a:ext cx="1741805" cy="11010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梯形 22">
            <a:hlinkClick r:id="rId2" action="ppaction://hlinksldjump"/>
          </p:cNvPr>
          <p:cNvSpPr/>
          <p:nvPr/>
        </p:nvSpPr>
        <p:spPr>
          <a:xfrm>
            <a:off x="6246495" y="3712210"/>
            <a:ext cx="1544955" cy="1101090"/>
          </a:xfrm>
          <a:prstGeom prst="trapezoid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等腰三角形 23">
            <a:hlinkClick r:id="rId3" action="ppaction://hlinksldjump"/>
          </p:cNvPr>
          <p:cNvSpPr/>
          <p:nvPr/>
        </p:nvSpPr>
        <p:spPr>
          <a:xfrm>
            <a:off x="6360795" y="1951355"/>
            <a:ext cx="1278255" cy="110109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图片 8" descr="c77586f3bc79b86e2cf38684f42e161e42c7a9f029654-WTSVhr_fw65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34085" r="-455" b="39987"/>
          <a:stretch>
            <a:fillRect/>
          </a:stretch>
        </p:blipFill>
        <p:spPr>
          <a:xfrm>
            <a:off x="-500380" y="5484495"/>
            <a:ext cx="3792220" cy="138366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038350" y="2428240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521585" y="2428240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10800000">
            <a:off x="2226310" y="2542540"/>
            <a:ext cx="217805" cy="127635"/>
          </a:xfrm>
          <a:custGeom>
            <a:avLst/>
            <a:gdLst>
              <a:gd name="connsiteX0" fmla="*/ 0 w 6019"/>
              <a:gd name="connsiteY0" fmla="*/ 3350 h 3512"/>
              <a:gd name="connsiteX1" fmla="*/ 3010 w 6019"/>
              <a:gd name="connsiteY1" fmla="*/ 0 h 3512"/>
              <a:gd name="connsiteX2" fmla="*/ 6019 w 6019"/>
              <a:gd name="connsiteY2" fmla="*/ 3350 h 3512"/>
              <a:gd name="connsiteX3" fmla="*/ 5267 w 6019"/>
              <a:gd name="connsiteY3" fmla="*/ 3490 h 3512"/>
              <a:gd name="connsiteX4" fmla="*/ 4514 w 6019"/>
              <a:gd name="connsiteY4" fmla="*/ 3350 h 3512"/>
              <a:gd name="connsiteX5" fmla="*/ 3010 w 6019"/>
              <a:gd name="connsiteY5" fmla="*/ 1505 h 3512"/>
              <a:gd name="connsiteX6" fmla="*/ 1505 w 6019"/>
              <a:gd name="connsiteY6" fmla="*/ 3350 h 3512"/>
              <a:gd name="connsiteX7" fmla="*/ 754 w 6019"/>
              <a:gd name="connsiteY7" fmla="*/ 3512 h 3512"/>
              <a:gd name="connsiteX8" fmla="*/ 0 w 6019"/>
              <a:gd name="connsiteY8" fmla="*/ 3350 h 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9" h="3512">
                <a:moveTo>
                  <a:pt x="0" y="3350"/>
                </a:moveTo>
                <a:cubicBezTo>
                  <a:pt x="0" y="1500"/>
                  <a:pt x="1347" y="0"/>
                  <a:pt x="3010" y="0"/>
                </a:cubicBezTo>
                <a:cubicBezTo>
                  <a:pt x="4672" y="0"/>
                  <a:pt x="6019" y="1500"/>
                  <a:pt x="6019" y="3350"/>
                </a:cubicBezTo>
                <a:lnTo>
                  <a:pt x="5267" y="3490"/>
                </a:lnTo>
                <a:lnTo>
                  <a:pt x="4514" y="3350"/>
                </a:lnTo>
                <a:cubicBezTo>
                  <a:pt x="4514" y="2331"/>
                  <a:pt x="3841" y="1505"/>
                  <a:pt x="3010" y="1505"/>
                </a:cubicBezTo>
                <a:cubicBezTo>
                  <a:pt x="2178" y="1505"/>
                  <a:pt x="1505" y="2331"/>
                  <a:pt x="1505" y="3350"/>
                </a:cubicBezTo>
                <a:lnTo>
                  <a:pt x="754" y="3512"/>
                </a:lnTo>
                <a:lnTo>
                  <a:pt x="0" y="335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484370" y="2377440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967605" y="2377440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rot="10800000">
            <a:off x="4672330" y="2491740"/>
            <a:ext cx="217805" cy="127635"/>
          </a:xfrm>
          <a:custGeom>
            <a:avLst/>
            <a:gdLst>
              <a:gd name="connsiteX0" fmla="*/ 0 w 6019"/>
              <a:gd name="connsiteY0" fmla="*/ 3350 h 3512"/>
              <a:gd name="connsiteX1" fmla="*/ 3010 w 6019"/>
              <a:gd name="connsiteY1" fmla="*/ 0 h 3512"/>
              <a:gd name="connsiteX2" fmla="*/ 6019 w 6019"/>
              <a:gd name="connsiteY2" fmla="*/ 3350 h 3512"/>
              <a:gd name="connsiteX3" fmla="*/ 5267 w 6019"/>
              <a:gd name="connsiteY3" fmla="*/ 3490 h 3512"/>
              <a:gd name="connsiteX4" fmla="*/ 4514 w 6019"/>
              <a:gd name="connsiteY4" fmla="*/ 3350 h 3512"/>
              <a:gd name="connsiteX5" fmla="*/ 3010 w 6019"/>
              <a:gd name="connsiteY5" fmla="*/ 1505 h 3512"/>
              <a:gd name="connsiteX6" fmla="*/ 1505 w 6019"/>
              <a:gd name="connsiteY6" fmla="*/ 3350 h 3512"/>
              <a:gd name="connsiteX7" fmla="*/ 754 w 6019"/>
              <a:gd name="connsiteY7" fmla="*/ 3512 h 3512"/>
              <a:gd name="connsiteX8" fmla="*/ 0 w 6019"/>
              <a:gd name="connsiteY8" fmla="*/ 3350 h 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9" h="3512">
                <a:moveTo>
                  <a:pt x="0" y="3350"/>
                </a:moveTo>
                <a:cubicBezTo>
                  <a:pt x="0" y="1500"/>
                  <a:pt x="1347" y="0"/>
                  <a:pt x="3010" y="0"/>
                </a:cubicBezTo>
                <a:cubicBezTo>
                  <a:pt x="4672" y="0"/>
                  <a:pt x="6019" y="1500"/>
                  <a:pt x="6019" y="3350"/>
                </a:cubicBezTo>
                <a:lnTo>
                  <a:pt x="5267" y="3490"/>
                </a:lnTo>
                <a:lnTo>
                  <a:pt x="4514" y="3350"/>
                </a:lnTo>
                <a:cubicBezTo>
                  <a:pt x="4514" y="2331"/>
                  <a:pt x="3841" y="1505"/>
                  <a:pt x="3010" y="1505"/>
                </a:cubicBezTo>
                <a:cubicBezTo>
                  <a:pt x="2178" y="1505"/>
                  <a:pt x="1505" y="2331"/>
                  <a:pt x="1505" y="3350"/>
                </a:cubicBezTo>
                <a:lnTo>
                  <a:pt x="754" y="3512"/>
                </a:lnTo>
                <a:lnTo>
                  <a:pt x="0" y="335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710045" y="2505075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193280" y="2505075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10800000">
            <a:off x="6898005" y="2619375"/>
            <a:ext cx="217805" cy="127635"/>
          </a:xfrm>
          <a:custGeom>
            <a:avLst/>
            <a:gdLst>
              <a:gd name="connsiteX0" fmla="*/ 0 w 6019"/>
              <a:gd name="connsiteY0" fmla="*/ 3350 h 3512"/>
              <a:gd name="connsiteX1" fmla="*/ 3010 w 6019"/>
              <a:gd name="connsiteY1" fmla="*/ 0 h 3512"/>
              <a:gd name="connsiteX2" fmla="*/ 6019 w 6019"/>
              <a:gd name="connsiteY2" fmla="*/ 3350 h 3512"/>
              <a:gd name="connsiteX3" fmla="*/ 5267 w 6019"/>
              <a:gd name="connsiteY3" fmla="*/ 3490 h 3512"/>
              <a:gd name="connsiteX4" fmla="*/ 4514 w 6019"/>
              <a:gd name="connsiteY4" fmla="*/ 3350 h 3512"/>
              <a:gd name="connsiteX5" fmla="*/ 3010 w 6019"/>
              <a:gd name="connsiteY5" fmla="*/ 1505 h 3512"/>
              <a:gd name="connsiteX6" fmla="*/ 1505 w 6019"/>
              <a:gd name="connsiteY6" fmla="*/ 3350 h 3512"/>
              <a:gd name="connsiteX7" fmla="*/ 754 w 6019"/>
              <a:gd name="connsiteY7" fmla="*/ 3512 h 3512"/>
              <a:gd name="connsiteX8" fmla="*/ 0 w 6019"/>
              <a:gd name="connsiteY8" fmla="*/ 3350 h 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9" h="3512">
                <a:moveTo>
                  <a:pt x="0" y="3350"/>
                </a:moveTo>
                <a:cubicBezTo>
                  <a:pt x="0" y="1500"/>
                  <a:pt x="1347" y="0"/>
                  <a:pt x="3010" y="0"/>
                </a:cubicBezTo>
                <a:cubicBezTo>
                  <a:pt x="4672" y="0"/>
                  <a:pt x="6019" y="1500"/>
                  <a:pt x="6019" y="3350"/>
                </a:cubicBezTo>
                <a:lnTo>
                  <a:pt x="5267" y="3490"/>
                </a:lnTo>
                <a:lnTo>
                  <a:pt x="4514" y="3350"/>
                </a:lnTo>
                <a:cubicBezTo>
                  <a:pt x="4514" y="2331"/>
                  <a:pt x="3841" y="1505"/>
                  <a:pt x="3010" y="1505"/>
                </a:cubicBezTo>
                <a:cubicBezTo>
                  <a:pt x="2178" y="1505"/>
                  <a:pt x="1505" y="2331"/>
                  <a:pt x="1505" y="3350"/>
                </a:cubicBezTo>
                <a:lnTo>
                  <a:pt x="754" y="3512"/>
                </a:lnTo>
                <a:lnTo>
                  <a:pt x="0" y="335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291330" y="4164965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774565" y="4164965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 rot="10800000">
            <a:off x="4479290" y="4279265"/>
            <a:ext cx="217805" cy="127635"/>
          </a:xfrm>
          <a:custGeom>
            <a:avLst/>
            <a:gdLst>
              <a:gd name="connsiteX0" fmla="*/ 0 w 6019"/>
              <a:gd name="connsiteY0" fmla="*/ 3350 h 3512"/>
              <a:gd name="connsiteX1" fmla="*/ 3010 w 6019"/>
              <a:gd name="connsiteY1" fmla="*/ 0 h 3512"/>
              <a:gd name="connsiteX2" fmla="*/ 6019 w 6019"/>
              <a:gd name="connsiteY2" fmla="*/ 3350 h 3512"/>
              <a:gd name="connsiteX3" fmla="*/ 5267 w 6019"/>
              <a:gd name="connsiteY3" fmla="*/ 3490 h 3512"/>
              <a:gd name="connsiteX4" fmla="*/ 4514 w 6019"/>
              <a:gd name="connsiteY4" fmla="*/ 3350 h 3512"/>
              <a:gd name="connsiteX5" fmla="*/ 3010 w 6019"/>
              <a:gd name="connsiteY5" fmla="*/ 1505 h 3512"/>
              <a:gd name="connsiteX6" fmla="*/ 1505 w 6019"/>
              <a:gd name="connsiteY6" fmla="*/ 3350 h 3512"/>
              <a:gd name="connsiteX7" fmla="*/ 754 w 6019"/>
              <a:gd name="connsiteY7" fmla="*/ 3512 h 3512"/>
              <a:gd name="connsiteX8" fmla="*/ 0 w 6019"/>
              <a:gd name="connsiteY8" fmla="*/ 3350 h 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9" h="3512">
                <a:moveTo>
                  <a:pt x="0" y="3350"/>
                </a:moveTo>
                <a:cubicBezTo>
                  <a:pt x="0" y="1500"/>
                  <a:pt x="1347" y="0"/>
                  <a:pt x="3010" y="0"/>
                </a:cubicBezTo>
                <a:cubicBezTo>
                  <a:pt x="4672" y="0"/>
                  <a:pt x="6019" y="1500"/>
                  <a:pt x="6019" y="3350"/>
                </a:cubicBezTo>
                <a:lnTo>
                  <a:pt x="5267" y="3490"/>
                </a:lnTo>
                <a:lnTo>
                  <a:pt x="4514" y="3350"/>
                </a:lnTo>
                <a:cubicBezTo>
                  <a:pt x="4514" y="2331"/>
                  <a:pt x="3841" y="1505"/>
                  <a:pt x="3010" y="1505"/>
                </a:cubicBezTo>
                <a:cubicBezTo>
                  <a:pt x="2178" y="1505"/>
                  <a:pt x="1505" y="2331"/>
                  <a:pt x="1505" y="3350"/>
                </a:cubicBezTo>
                <a:lnTo>
                  <a:pt x="754" y="3512"/>
                </a:lnTo>
                <a:lnTo>
                  <a:pt x="0" y="335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722110" y="4164965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7205345" y="4164965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 rot="10800000">
            <a:off x="6910070" y="4279265"/>
            <a:ext cx="217805" cy="127635"/>
          </a:xfrm>
          <a:custGeom>
            <a:avLst/>
            <a:gdLst>
              <a:gd name="connsiteX0" fmla="*/ 0 w 6019"/>
              <a:gd name="connsiteY0" fmla="*/ 3350 h 3512"/>
              <a:gd name="connsiteX1" fmla="*/ 3010 w 6019"/>
              <a:gd name="connsiteY1" fmla="*/ 0 h 3512"/>
              <a:gd name="connsiteX2" fmla="*/ 6019 w 6019"/>
              <a:gd name="connsiteY2" fmla="*/ 3350 h 3512"/>
              <a:gd name="connsiteX3" fmla="*/ 5267 w 6019"/>
              <a:gd name="connsiteY3" fmla="*/ 3490 h 3512"/>
              <a:gd name="connsiteX4" fmla="*/ 4514 w 6019"/>
              <a:gd name="connsiteY4" fmla="*/ 3350 h 3512"/>
              <a:gd name="connsiteX5" fmla="*/ 3010 w 6019"/>
              <a:gd name="connsiteY5" fmla="*/ 1505 h 3512"/>
              <a:gd name="connsiteX6" fmla="*/ 1505 w 6019"/>
              <a:gd name="connsiteY6" fmla="*/ 3350 h 3512"/>
              <a:gd name="connsiteX7" fmla="*/ 754 w 6019"/>
              <a:gd name="connsiteY7" fmla="*/ 3512 h 3512"/>
              <a:gd name="connsiteX8" fmla="*/ 0 w 6019"/>
              <a:gd name="connsiteY8" fmla="*/ 3350 h 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9" h="3512">
                <a:moveTo>
                  <a:pt x="0" y="3350"/>
                </a:moveTo>
                <a:cubicBezTo>
                  <a:pt x="0" y="1500"/>
                  <a:pt x="1347" y="0"/>
                  <a:pt x="3010" y="0"/>
                </a:cubicBezTo>
                <a:cubicBezTo>
                  <a:pt x="4672" y="0"/>
                  <a:pt x="6019" y="1500"/>
                  <a:pt x="6019" y="3350"/>
                </a:cubicBezTo>
                <a:lnTo>
                  <a:pt x="5267" y="3490"/>
                </a:lnTo>
                <a:lnTo>
                  <a:pt x="4514" y="3350"/>
                </a:lnTo>
                <a:cubicBezTo>
                  <a:pt x="4514" y="2331"/>
                  <a:pt x="3841" y="1505"/>
                  <a:pt x="3010" y="1505"/>
                </a:cubicBezTo>
                <a:cubicBezTo>
                  <a:pt x="2178" y="1505"/>
                  <a:pt x="1505" y="2331"/>
                  <a:pt x="1505" y="3350"/>
                </a:cubicBezTo>
                <a:lnTo>
                  <a:pt x="754" y="3512"/>
                </a:lnTo>
                <a:lnTo>
                  <a:pt x="0" y="335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动作按钮: 后退或前一项 1">
            <a:hlinkClick r:id="" action="ppaction://hlinkshowjump?jump=lastslideviewed"/>
          </p:cNvPr>
          <p:cNvSpPr/>
          <p:nvPr/>
        </p:nvSpPr>
        <p:spPr>
          <a:xfrm>
            <a:off x="7943850" y="6221095"/>
            <a:ext cx="293370" cy="30734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5.2">
            <a:hlinkClick r:id="" action="ppaction://media"/>
          </p:cNvPr>
          <p:cNvPicPr/>
          <p:nvPr>
            <a:audioFile r:link="rId5"/>
            <p:extLst>
              <p:ext uri="{DAA4B4D4-6D71-4841-9C94-3DE7FCFB9230}">
                <p14:media xmlns:p14="http://schemas.microsoft.com/office/powerpoint/2010/main" r:link="rId6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907915" y="5866765"/>
            <a:ext cx="619125" cy="6191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12" dur="190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13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平行四边形 17">
            <a:hlinkClick r:id="rId1" action="ppaction://hlinksldjump"/>
          </p:cNvPr>
          <p:cNvSpPr/>
          <p:nvPr/>
        </p:nvSpPr>
        <p:spPr>
          <a:xfrm>
            <a:off x="4062730" y="1951355"/>
            <a:ext cx="1464310" cy="1101090"/>
          </a:xfrm>
          <a:prstGeom prst="parallelogram">
            <a:avLst/>
          </a:prstGeom>
          <a:solidFill>
            <a:srgbClr val="EF2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菱形 19">
            <a:hlinkClick r:id="rId2" action="ppaction://hlinksldjump"/>
          </p:cNvPr>
          <p:cNvSpPr/>
          <p:nvPr/>
        </p:nvSpPr>
        <p:spPr>
          <a:xfrm rot="5400000">
            <a:off x="4037965" y="3407410"/>
            <a:ext cx="1101090" cy="1710690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矩形 20"/>
          <p:cNvSpPr/>
          <p:nvPr/>
        </p:nvSpPr>
        <p:spPr>
          <a:xfrm>
            <a:off x="1472565" y="1951355"/>
            <a:ext cx="1741805" cy="11010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梯形 22">
            <a:hlinkClick r:id="rId2" action="ppaction://hlinksldjump"/>
          </p:cNvPr>
          <p:cNvSpPr/>
          <p:nvPr/>
        </p:nvSpPr>
        <p:spPr>
          <a:xfrm>
            <a:off x="6246495" y="3712210"/>
            <a:ext cx="1544955" cy="1101090"/>
          </a:xfrm>
          <a:prstGeom prst="trapezoid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等腰三角形 23">
            <a:hlinkClick r:id="rId2" action="ppaction://hlinksldjump"/>
          </p:cNvPr>
          <p:cNvSpPr/>
          <p:nvPr/>
        </p:nvSpPr>
        <p:spPr>
          <a:xfrm>
            <a:off x="6360795" y="1951355"/>
            <a:ext cx="1278255" cy="110109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图片 8" descr="c77586f3bc79b86e2cf38684f42e161e42c7a9f029654-WTSVhr_fw65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34085" r="-455" b="39987"/>
          <a:stretch>
            <a:fillRect/>
          </a:stretch>
        </p:blipFill>
        <p:spPr>
          <a:xfrm>
            <a:off x="-500380" y="5484495"/>
            <a:ext cx="3792220" cy="138366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038350" y="2428240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521585" y="2428240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10800000">
            <a:off x="2226310" y="2542540"/>
            <a:ext cx="217805" cy="127635"/>
          </a:xfrm>
          <a:custGeom>
            <a:avLst/>
            <a:gdLst>
              <a:gd name="connsiteX0" fmla="*/ 0 w 6019"/>
              <a:gd name="connsiteY0" fmla="*/ 3350 h 3512"/>
              <a:gd name="connsiteX1" fmla="*/ 3010 w 6019"/>
              <a:gd name="connsiteY1" fmla="*/ 0 h 3512"/>
              <a:gd name="connsiteX2" fmla="*/ 6019 w 6019"/>
              <a:gd name="connsiteY2" fmla="*/ 3350 h 3512"/>
              <a:gd name="connsiteX3" fmla="*/ 5267 w 6019"/>
              <a:gd name="connsiteY3" fmla="*/ 3490 h 3512"/>
              <a:gd name="connsiteX4" fmla="*/ 4514 w 6019"/>
              <a:gd name="connsiteY4" fmla="*/ 3350 h 3512"/>
              <a:gd name="connsiteX5" fmla="*/ 3010 w 6019"/>
              <a:gd name="connsiteY5" fmla="*/ 1505 h 3512"/>
              <a:gd name="connsiteX6" fmla="*/ 1505 w 6019"/>
              <a:gd name="connsiteY6" fmla="*/ 3350 h 3512"/>
              <a:gd name="connsiteX7" fmla="*/ 754 w 6019"/>
              <a:gd name="connsiteY7" fmla="*/ 3512 h 3512"/>
              <a:gd name="connsiteX8" fmla="*/ 0 w 6019"/>
              <a:gd name="connsiteY8" fmla="*/ 3350 h 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9" h="3512">
                <a:moveTo>
                  <a:pt x="0" y="3350"/>
                </a:moveTo>
                <a:cubicBezTo>
                  <a:pt x="0" y="1500"/>
                  <a:pt x="1347" y="0"/>
                  <a:pt x="3010" y="0"/>
                </a:cubicBezTo>
                <a:cubicBezTo>
                  <a:pt x="4672" y="0"/>
                  <a:pt x="6019" y="1500"/>
                  <a:pt x="6019" y="3350"/>
                </a:cubicBezTo>
                <a:lnTo>
                  <a:pt x="5267" y="3490"/>
                </a:lnTo>
                <a:lnTo>
                  <a:pt x="4514" y="3350"/>
                </a:lnTo>
                <a:cubicBezTo>
                  <a:pt x="4514" y="2331"/>
                  <a:pt x="3841" y="1505"/>
                  <a:pt x="3010" y="1505"/>
                </a:cubicBezTo>
                <a:cubicBezTo>
                  <a:pt x="2178" y="1505"/>
                  <a:pt x="1505" y="2331"/>
                  <a:pt x="1505" y="3350"/>
                </a:cubicBezTo>
                <a:lnTo>
                  <a:pt x="754" y="3512"/>
                </a:lnTo>
                <a:lnTo>
                  <a:pt x="0" y="335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484370" y="2377440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967605" y="2377440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rot="10800000">
            <a:off x="4672330" y="2491740"/>
            <a:ext cx="217805" cy="127635"/>
          </a:xfrm>
          <a:custGeom>
            <a:avLst/>
            <a:gdLst>
              <a:gd name="connsiteX0" fmla="*/ 0 w 6019"/>
              <a:gd name="connsiteY0" fmla="*/ 3350 h 3512"/>
              <a:gd name="connsiteX1" fmla="*/ 3010 w 6019"/>
              <a:gd name="connsiteY1" fmla="*/ 0 h 3512"/>
              <a:gd name="connsiteX2" fmla="*/ 6019 w 6019"/>
              <a:gd name="connsiteY2" fmla="*/ 3350 h 3512"/>
              <a:gd name="connsiteX3" fmla="*/ 5267 w 6019"/>
              <a:gd name="connsiteY3" fmla="*/ 3490 h 3512"/>
              <a:gd name="connsiteX4" fmla="*/ 4514 w 6019"/>
              <a:gd name="connsiteY4" fmla="*/ 3350 h 3512"/>
              <a:gd name="connsiteX5" fmla="*/ 3010 w 6019"/>
              <a:gd name="connsiteY5" fmla="*/ 1505 h 3512"/>
              <a:gd name="connsiteX6" fmla="*/ 1505 w 6019"/>
              <a:gd name="connsiteY6" fmla="*/ 3350 h 3512"/>
              <a:gd name="connsiteX7" fmla="*/ 754 w 6019"/>
              <a:gd name="connsiteY7" fmla="*/ 3512 h 3512"/>
              <a:gd name="connsiteX8" fmla="*/ 0 w 6019"/>
              <a:gd name="connsiteY8" fmla="*/ 3350 h 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9" h="3512">
                <a:moveTo>
                  <a:pt x="0" y="3350"/>
                </a:moveTo>
                <a:cubicBezTo>
                  <a:pt x="0" y="1500"/>
                  <a:pt x="1347" y="0"/>
                  <a:pt x="3010" y="0"/>
                </a:cubicBezTo>
                <a:cubicBezTo>
                  <a:pt x="4672" y="0"/>
                  <a:pt x="6019" y="1500"/>
                  <a:pt x="6019" y="3350"/>
                </a:cubicBezTo>
                <a:lnTo>
                  <a:pt x="5267" y="3490"/>
                </a:lnTo>
                <a:lnTo>
                  <a:pt x="4514" y="3350"/>
                </a:lnTo>
                <a:cubicBezTo>
                  <a:pt x="4514" y="2331"/>
                  <a:pt x="3841" y="1505"/>
                  <a:pt x="3010" y="1505"/>
                </a:cubicBezTo>
                <a:cubicBezTo>
                  <a:pt x="2178" y="1505"/>
                  <a:pt x="1505" y="2331"/>
                  <a:pt x="1505" y="3350"/>
                </a:cubicBezTo>
                <a:lnTo>
                  <a:pt x="754" y="3512"/>
                </a:lnTo>
                <a:lnTo>
                  <a:pt x="0" y="335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710045" y="2505075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193280" y="2505075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10800000">
            <a:off x="6898005" y="2619375"/>
            <a:ext cx="217805" cy="127635"/>
          </a:xfrm>
          <a:custGeom>
            <a:avLst/>
            <a:gdLst>
              <a:gd name="connsiteX0" fmla="*/ 0 w 6019"/>
              <a:gd name="connsiteY0" fmla="*/ 3350 h 3512"/>
              <a:gd name="connsiteX1" fmla="*/ 3010 w 6019"/>
              <a:gd name="connsiteY1" fmla="*/ 0 h 3512"/>
              <a:gd name="connsiteX2" fmla="*/ 6019 w 6019"/>
              <a:gd name="connsiteY2" fmla="*/ 3350 h 3512"/>
              <a:gd name="connsiteX3" fmla="*/ 5267 w 6019"/>
              <a:gd name="connsiteY3" fmla="*/ 3490 h 3512"/>
              <a:gd name="connsiteX4" fmla="*/ 4514 w 6019"/>
              <a:gd name="connsiteY4" fmla="*/ 3350 h 3512"/>
              <a:gd name="connsiteX5" fmla="*/ 3010 w 6019"/>
              <a:gd name="connsiteY5" fmla="*/ 1505 h 3512"/>
              <a:gd name="connsiteX6" fmla="*/ 1505 w 6019"/>
              <a:gd name="connsiteY6" fmla="*/ 3350 h 3512"/>
              <a:gd name="connsiteX7" fmla="*/ 754 w 6019"/>
              <a:gd name="connsiteY7" fmla="*/ 3512 h 3512"/>
              <a:gd name="connsiteX8" fmla="*/ 0 w 6019"/>
              <a:gd name="connsiteY8" fmla="*/ 3350 h 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9" h="3512">
                <a:moveTo>
                  <a:pt x="0" y="3350"/>
                </a:moveTo>
                <a:cubicBezTo>
                  <a:pt x="0" y="1500"/>
                  <a:pt x="1347" y="0"/>
                  <a:pt x="3010" y="0"/>
                </a:cubicBezTo>
                <a:cubicBezTo>
                  <a:pt x="4672" y="0"/>
                  <a:pt x="6019" y="1500"/>
                  <a:pt x="6019" y="3350"/>
                </a:cubicBezTo>
                <a:lnTo>
                  <a:pt x="5267" y="3490"/>
                </a:lnTo>
                <a:lnTo>
                  <a:pt x="4514" y="3350"/>
                </a:lnTo>
                <a:cubicBezTo>
                  <a:pt x="4514" y="2331"/>
                  <a:pt x="3841" y="1505"/>
                  <a:pt x="3010" y="1505"/>
                </a:cubicBezTo>
                <a:cubicBezTo>
                  <a:pt x="2178" y="1505"/>
                  <a:pt x="1505" y="2331"/>
                  <a:pt x="1505" y="3350"/>
                </a:cubicBezTo>
                <a:lnTo>
                  <a:pt x="754" y="3512"/>
                </a:lnTo>
                <a:lnTo>
                  <a:pt x="0" y="335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291330" y="4164965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774565" y="4164965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 rot="10800000">
            <a:off x="4479290" y="4279265"/>
            <a:ext cx="217805" cy="127635"/>
          </a:xfrm>
          <a:custGeom>
            <a:avLst/>
            <a:gdLst>
              <a:gd name="connsiteX0" fmla="*/ 0 w 6019"/>
              <a:gd name="connsiteY0" fmla="*/ 3350 h 3512"/>
              <a:gd name="connsiteX1" fmla="*/ 3010 w 6019"/>
              <a:gd name="connsiteY1" fmla="*/ 0 h 3512"/>
              <a:gd name="connsiteX2" fmla="*/ 6019 w 6019"/>
              <a:gd name="connsiteY2" fmla="*/ 3350 h 3512"/>
              <a:gd name="connsiteX3" fmla="*/ 5267 w 6019"/>
              <a:gd name="connsiteY3" fmla="*/ 3490 h 3512"/>
              <a:gd name="connsiteX4" fmla="*/ 4514 w 6019"/>
              <a:gd name="connsiteY4" fmla="*/ 3350 h 3512"/>
              <a:gd name="connsiteX5" fmla="*/ 3010 w 6019"/>
              <a:gd name="connsiteY5" fmla="*/ 1505 h 3512"/>
              <a:gd name="connsiteX6" fmla="*/ 1505 w 6019"/>
              <a:gd name="connsiteY6" fmla="*/ 3350 h 3512"/>
              <a:gd name="connsiteX7" fmla="*/ 754 w 6019"/>
              <a:gd name="connsiteY7" fmla="*/ 3512 h 3512"/>
              <a:gd name="connsiteX8" fmla="*/ 0 w 6019"/>
              <a:gd name="connsiteY8" fmla="*/ 3350 h 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9" h="3512">
                <a:moveTo>
                  <a:pt x="0" y="3350"/>
                </a:moveTo>
                <a:cubicBezTo>
                  <a:pt x="0" y="1500"/>
                  <a:pt x="1347" y="0"/>
                  <a:pt x="3010" y="0"/>
                </a:cubicBezTo>
                <a:cubicBezTo>
                  <a:pt x="4672" y="0"/>
                  <a:pt x="6019" y="1500"/>
                  <a:pt x="6019" y="3350"/>
                </a:cubicBezTo>
                <a:lnTo>
                  <a:pt x="5267" y="3490"/>
                </a:lnTo>
                <a:lnTo>
                  <a:pt x="4514" y="3350"/>
                </a:lnTo>
                <a:cubicBezTo>
                  <a:pt x="4514" y="2331"/>
                  <a:pt x="3841" y="1505"/>
                  <a:pt x="3010" y="1505"/>
                </a:cubicBezTo>
                <a:cubicBezTo>
                  <a:pt x="2178" y="1505"/>
                  <a:pt x="1505" y="2331"/>
                  <a:pt x="1505" y="3350"/>
                </a:cubicBezTo>
                <a:lnTo>
                  <a:pt x="754" y="3512"/>
                </a:lnTo>
                <a:lnTo>
                  <a:pt x="0" y="335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722110" y="4164965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7205345" y="4164965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 rot="10800000">
            <a:off x="6910070" y="4279265"/>
            <a:ext cx="217805" cy="127635"/>
          </a:xfrm>
          <a:custGeom>
            <a:avLst/>
            <a:gdLst>
              <a:gd name="connsiteX0" fmla="*/ 0 w 6019"/>
              <a:gd name="connsiteY0" fmla="*/ 3350 h 3512"/>
              <a:gd name="connsiteX1" fmla="*/ 3010 w 6019"/>
              <a:gd name="connsiteY1" fmla="*/ 0 h 3512"/>
              <a:gd name="connsiteX2" fmla="*/ 6019 w 6019"/>
              <a:gd name="connsiteY2" fmla="*/ 3350 h 3512"/>
              <a:gd name="connsiteX3" fmla="*/ 5267 w 6019"/>
              <a:gd name="connsiteY3" fmla="*/ 3490 h 3512"/>
              <a:gd name="connsiteX4" fmla="*/ 4514 w 6019"/>
              <a:gd name="connsiteY4" fmla="*/ 3350 h 3512"/>
              <a:gd name="connsiteX5" fmla="*/ 3010 w 6019"/>
              <a:gd name="connsiteY5" fmla="*/ 1505 h 3512"/>
              <a:gd name="connsiteX6" fmla="*/ 1505 w 6019"/>
              <a:gd name="connsiteY6" fmla="*/ 3350 h 3512"/>
              <a:gd name="connsiteX7" fmla="*/ 754 w 6019"/>
              <a:gd name="connsiteY7" fmla="*/ 3512 h 3512"/>
              <a:gd name="connsiteX8" fmla="*/ 0 w 6019"/>
              <a:gd name="connsiteY8" fmla="*/ 3350 h 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9" h="3512">
                <a:moveTo>
                  <a:pt x="0" y="3350"/>
                </a:moveTo>
                <a:cubicBezTo>
                  <a:pt x="0" y="1500"/>
                  <a:pt x="1347" y="0"/>
                  <a:pt x="3010" y="0"/>
                </a:cubicBezTo>
                <a:cubicBezTo>
                  <a:pt x="4672" y="0"/>
                  <a:pt x="6019" y="1500"/>
                  <a:pt x="6019" y="3350"/>
                </a:cubicBezTo>
                <a:lnTo>
                  <a:pt x="5267" y="3490"/>
                </a:lnTo>
                <a:lnTo>
                  <a:pt x="4514" y="3350"/>
                </a:lnTo>
                <a:cubicBezTo>
                  <a:pt x="4514" y="2331"/>
                  <a:pt x="3841" y="1505"/>
                  <a:pt x="3010" y="1505"/>
                </a:cubicBezTo>
                <a:cubicBezTo>
                  <a:pt x="2178" y="1505"/>
                  <a:pt x="1505" y="2331"/>
                  <a:pt x="1505" y="3350"/>
                </a:cubicBezTo>
                <a:lnTo>
                  <a:pt x="754" y="3512"/>
                </a:lnTo>
                <a:lnTo>
                  <a:pt x="0" y="335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5.2">
            <a:hlinkClick r:id="" action="ppaction://media"/>
          </p:cNvPr>
          <p:cNvPicPr/>
          <p:nvPr>
            <a:audioFile r:link="rId4"/>
            <p:extLst>
              <p:ext uri="{DAA4B4D4-6D71-4841-9C94-3DE7FCFB9230}">
                <p14:media xmlns:p14="http://schemas.microsoft.com/office/powerpoint/2010/main" r:link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262120" y="3119120"/>
            <a:ext cx="619125" cy="619125"/>
          </a:xfrm>
          <a:prstGeom prst="rect">
            <a:avLst/>
          </a:prstGeom>
        </p:spPr>
      </p:pic>
      <p:sp>
        <p:nvSpPr>
          <p:cNvPr id="4" name="动作按钮: 后退或前一项 3">
            <a:hlinkClick r:id="" action="ppaction://hlinkshowjump?jump=lastslideviewed"/>
          </p:cNvPr>
          <p:cNvSpPr/>
          <p:nvPr/>
        </p:nvSpPr>
        <p:spPr>
          <a:xfrm>
            <a:off x="7943850" y="6221095"/>
            <a:ext cx="293370" cy="30734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12" dur="190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13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平行四边形 17">
            <a:hlinkClick r:id="rId1" action="ppaction://hlinksldjump"/>
          </p:cNvPr>
          <p:cNvSpPr/>
          <p:nvPr/>
        </p:nvSpPr>
        <p:spPr>
          <a:xfrm>
            <a:off x="4062730" y="1951355"/>
            <a:ext cx="1464310" cy="1101090"/>
          </a:xfrm>
          <a:prstGeom prst="parallelogram">
            <a:avLst/>
          </a:prstGeom>
          <a:solidFill>
            <a:srgbClr val="EF2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菱形 19">
            <a:hlinkClick r:id="rId2" action="ppaction://hlinksldjump"/>
          </p:cNvPr>
          <p:cNvSpPr/>
          <p:nvPr/>
        </p:nvSpPr>
        <p:spPr>
          <a:xfrm rot="5400000">
            <a:off x="4037965" y="3407410"/>
            <a:ext cx="1101090" cy="1710690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矩形 20"/>
          <p:cNvSpPr/>
          <p:nvPr/>
        </p:nvSpPr>
        <p:spPr>
          <a:xfrm>
            <a:off x="1472565" y="1951355"/>
            <a:ext cx="1741805" cy="11010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梯形 22">
            <a:hlinkClick r:id="rId2" action="ppaction://hlinksldjump"/>
          </p:cNvPr>
          <p:cNvSpPr/>
          <p:nvPr/>
        </p:nvSpPr>
        <p:spPr>
          <a:xfrm>
            <a:off x="6246495" y="3712210"/>
            <a:ext cx="1544955" cy="1101090"/>
          </a:xfrm>
          <a:prstGeom prst="trapezoid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等腰三角形 23">
            <a:hlinkClick r:id="rId3" action="ppaction://hlinksldjump"/>
          </p:cNvPr>
          <p:cNvSpPr/>
          <p:nvPr/>
        </p:nvSpPr>
        <p:spPr>
          <a:xfrm>
            <a:off x="6360795" y="1951355"/>
            <a:ext cx="1278255" cy="110109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图片 8" descr="c77586f3bc79b86e2cf38684f42e161e42c7a9f029654-WTSVhr_fw65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34085" r="-455" b="39987"/>
          <a:stretch>
            <a:fillRect/>
          </a:stretch>
        </p:blipFill>
        <p:spPr>
          <a:xfrm>
            <a:off x="-500380" y="5484495"/>
            <a:ext cx="3792220" cy="138366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038350" y="2428240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521585" y="2428240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10800000">
            <a:off x="2226310" y="2542540"/>
            <a:ext cx="217805" cy="127635"/>
          </a:xfrm>
          <a:custGeom>
            <a:avLst/>
            <a:gdLst>
              <a:gd name="connsiteX0" fmla="*/ 0 w 6019"/>
              <a:gd name="connsiteY0" fmla="*/ 3350 h 3512"/>
              <a:gd name="connsiteX1" fmla="*/ 3010 w 6019"/>
              <a:gd name="connsiteY1" fmla="*/ 0 h 3512"/>
              <a:gd name="connsiteX2" fmla="*/ 6019 w 6019"/>
              <a:gd name="connsiteY2" fmla="*/ 3350 h 3512"/>
              <a:gd name="connsiteX3" fmla="*/ 5267 w 6019"/>
              <a:gd name="connsiteY3" fmla="*/ 3490 h 3512"/>
              <a:gd name="connsiteX4" fmla="*/ 4514 w 6019"/>
              <a:gd name="connsiteY4" fmla="*/ 3350 h 3512"/>
              <a:gd name="connsiteX5" fmla="*/ 3010 w 6019"/>
              <a:gd name="connsiteY5" fmla="*/ 1505 h 3512"/>
              <a:gd name="connsiteX6" fmla="*/ 1505 w 6019"/>
              <a:gd name="connsiteY6" fmla="*/ 3350 h 3512"/>
              <a:gd name="connsiteX7" fmla="*/ 754 w 6019"/>
              <a:gd name="connsiteY7" fmla="*/ 3512 h 3512"/>
              <a:gd name="connsiteX8" fmla="*/ 0 w 6019"/>
              <a:gd name="connsiteY8" fmla="*/ 3350 h 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9" h="3512">
                <a:moveTo>
                  <a:pt x="0" y="3350"/>
                </a:moveTo>
                <a:cubicBezTo>
                  <a:pt x="0" y="1500"/>
                  <a:pt x="1347" y="0"/>
                  <a:pt x="3010" y="0"/>
                </a:cubicBezTo>
                <a:cubicBezTo>
                  <a:pt x="4672" y="0"/>
                  <a:pt x="6019" y="1500"/>
                  <a:pt x="6019" y="3350"/>
                </a:cubicBezTo>
                <a:lnTo>
                  <a:pt x="5267" y="3490"/>
                </a:lnTo>
                <a:lnTo>
                  <a:pt x="4514" y="3350"/>
                </a:lnTo>
                <a:cubicBezTo>
                  <a:pt x="4514" y="2331"/>
                  <a:pt x="3841" y="1505"/>
                  <a:pt x="3010" y="1505"/>
                </a:cubicBezTo>
                <a:cubicBezTo>
                  <a:pt x="2178" y="1505"/>
                  <a:pt x="1505" y="2331"/>
                  <a:pt x="1505" y="3350"/>
                </a:cubicBezTo>
                <a:lnTo>
                  <a:pt x="754" y="3512"/>
                </a:lnTo>
                <a:lnTo>
                  <a:pt x="0" y="335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484370" y="2377440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967605" y="2377440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rot="10800000">
            <a:off x="4672330" y="2491740"/>
            <a:ext cx="217805" cy="127635"/>
          </a:xfrm>
          <a:custGeom>
            <a:avLst/>
            <a:gdLst>
              <a:gd name="connsiteX0" fmla="*/ 0 w 6019"/>
              <a:gd name="connsiteY0" fmla="*/ 3350 h 3512"/>
              <a:gd name="connsiteX1" fmla="*/ 3010 w 6019"/>
              <a:gd name="connsiteY1" fmla="*/ 0 h 3512"/>
              <a:gd name="connsiteX2" fmla="*/ 6019 w 6019"/>
              <a:gd name="connsiteY2" fmla="*/ 3350 h 3512"/>
              <a:gd name="connsiteX3" fmla="*/ 5267 w 6019"/>
              <a:gd name="connsiteY3" fmla="*/ 3490 h 3512"/>
              <a:gd name="connsiteX4" fmla="*/ 4514 w 6019"/>
              <a:gd name="connsiteY4" fmla="*/ 3350 h 3512"/>
              <a:gd name="connsiteX5" fmla="*/ 3010 w 6019"/>
              <a:gd name="connsiteY5" fmla="*/ 1505 h 3512"/>
              <a:gd name="connsiteX6" fmla="*/ 1505 w 6019"/>
              <a:gd name="connsiteY6" fmla="*/ 3350 h 3512"/>
              <a:gd name="connsiteX7" fmla="*/ 754 w 6019"/>
              <a:gd name="connsiteY7" fmla="*/ 3512 h 3512"/>
              <a:gd name="connsiteX8" fmla="*/ 0 w 6019"/>
              <a:gd name="connsiteY8" fmla="*/ 3350 h 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9" h="3512">
                <a:moveTo>
                  <a:pt x="0" y="3350"/>
                </a:moveTo>
                <a:cubicBezTo>
                  <a:pt x="0" y="1500"/>
                  <a:pt x="1347" y="0"/>
                  <a:pt x="3010" y="0"/>
                </a:cubicBezTo>
                <a:cubicBezTo>
                  <a:pt x="4672" y="0"/>
                  <a:pt x="6019" y="1500"/>
                  <a:pt x="6019" y="3350"/>
                </a:cubicBezTo>
                <a:lnTo>
                  <a:pt x="5267" y="3490"/>
                </a:lnTo>
                <a:lnTo>
                  <a:pt x="4514" y="3350"/>
                </a:lnTo>
                <a:cubicBezTo>
                  <a:pt x="4514" y="2331"/>
                  <a:pt x="3841" y="1505"/>
                  <a:pt x="3010" y="1505"/>
                </a:cubicBezTo>
                <a:cubicBezTo>
                  <a:pt x="2178" y="1505"/>
                  <a:pt x="1505" y="2331"/>
                  <a:pt x="1505" y="3350"/>
                </a:cubicBezTo>
                <a:lnTo>
                  <a:pt x="754" y="3512"/>
                </a:lnTo>
                <a:lnTo>
                  <a:pt x="0" y="335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710045" y="2505075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193280" y="2505075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10800000">
            <a:off x="6898005" y="2619375"/>
            <a:ext cx="217805" cy="127635"/>
          </a:xfrm>
          <a:custGeom>
            <a:avLst/>
            <a:gdLst>
              <a:gd name="connsiteX0" fmla="*/ 0 w 6019"/>
              <a:gd name="connsiteY0" fmla="*/ 3350 h 3512"/>
              <a:gd name="connsiteX1" fmla="*/ 3010 w 6019"/>
              <a:gd name="connsiteY1" fmla="*/ 0 h 3512"/>
              <a:gd name="connsiteX2" fmla="*/ 6019 w 6019"/>
              <a:gd name="connsiteY2" fmla="*/ 3350 h 3512"/>
              <a:gd name="connsiteX3" fmla="*/ 5267 w 6019"/>
              <a:gd name="connsiteY3" fmla="*/ 3490 h 3512"/>
              <a:gd name="connsiteX4" fmla="*/ 4514 w 6019"/>
              <a:gd name="connsiteY4" fmla="*/ 3350 h 3512"/>
              <a:gd name="connsiteX5" fmla="*/ 3010 w 6019"/>
              <a:gd name="connsiteY5" fmla="*/ 1505 h 3512"/>
              <a:gd name="connsiteX6" fmla="*/ 1505 w 6019"/>
              <a:gd name="connsiteY6" fmla="*/ 3350 h 3512"/>
              <a:gd name="connsiteX7" fmla="*/ 754 w 6019"/>
              <a:gd name="connsiteY7" fmla="*/ 3512 h 3512"/>
              <a:gd name="connsiteX8" fmla="*/ 0 w 6019"/>
              <a:gd name="connsiteY8" fmla="*/ 3350 h 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9" h="3512">
                <a:moveTo>
                  <a:pt x="0" y="3350"/>
                </a:moveTo>
                <a:cubicBezTo>
                  <a:pt x="0" y="1500"/>
                  <a:pt x="1347" y="0"/>
                  <a:pt x="3010" y="0"/>
                </a:cubicBezTo>
                <a:cubicBezTo>
                  <a:pt x="4672" y="0"/>
                  <a:pt x="6019" y="1500"/>
                  <a:pt x="6019" y="3350"/>
                </a:cubicBezTo>
                <a:lnTo>
                  <a:pt x="5267" y="3490"/>
                </a:lnTo>
                <a:lnTo>
                  <a:pt x="4514" y="3350"/>
                </a:lnTo>
                <a:cubicBezTo>
                  <a:pt x="4514" y="2331"/>
                  <a:pt x="3841" y="1505"/>
                  <a:pt x="3010" y="1505"/>
                </a:cubicBezTo>
                <a:cubicBezTo>
                  <a:pt x="2178" y="1505"/>
                  <a:pt x="1505" y="2331"/>
                  <a:pt x="1505" y="3350"/>
                </a:cubicBezTo>
                <a:lnTo>
                  <a:pt x="754" y="3512"/>
                </a:lnTo>
                <a:lnTo>
                  <a:pt x="0" y="335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291330" y="4164965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774565" y="4164965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 rot="10800000">
            <a:off x="4479290" y="4279265"/>
            <a:ext cx="217805" cy="127635"/>
          </a:xfrm>
          <a:custGeom>
            <a:avLst/>
            <a:gdLst>
              <a:gd name="connsiteX0" fmla="*/ 0 w 6019"/>
              <a:gd name="connsiteY0" fmla="*/ 3350 h 3512"/>
              <a:gd name="connsiteX1" fmla="*/ 3010 w 6019"/>
              <a:gd name="connsiteY1" fmla="*/ 0 h 3512"/>
              <a:gd name="connsiteX2" fmla="*/ 6019 w 6019"/>
              <a:gd name="connsiteY2" fmla="*/ 3350 h 3512"/>
              <a:gd name="connsiteX3" fmla="*/ 5267 w 6019"/>
              <a:gd name="connsiteY3" fmla="*/ 3490 h 3512"/>
              <a:gd name="connsiteX4" fmla="*/ 4514 w 6019"/>
              <a:gd name="connsiteY4" fmla="*/ 3350 h 3512"/>
              <a:gd name="connsiteX5" fmla="*/ 3010 w 6019"/>
              <a:gd name="connsiteY5" fmla="*/ 1505 h 3512"/>
              <a:gd name="connsiteX6" fmla="*/ 1505 w 6019"/>
              <a:gd name="connsiteY6" fmla="*/ 3350 h 3512"/>
              <a:gd name="connsiteX7" fmla="*/ 754 w 6019"/>
              <a:gd name="connsiteY7" fmla="*/ 3512 h 3512"/>
              <a:gd name="connsiteX8" fmla="*/ 0 w 6019"/>
              <a:gd name="connsiteY8" fmla="*/ 3350 h 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9" h="3512">
                <a:moveTo>
                  <a:pt x="0" y="3350"/>
                </a:moveTo>
                <a:cubicBezTo>
                  <a:pt x="0" y="1500"/>
                  <a:pt x="1347" y="0"/>
                  <a:pt x="3010" y="0"/>
                </a:cubicBezTo>
                <a:cubicBezTo>
                  <a:pt x="4672" y="0"/>
                  <a:pt x="6019" y="1500"/>
                  <a:pt x="6019" y="3350"/>
                </a:cubicBezTo>
                <a:lnTo>
                  <a:pt x="5267" y="3490"/>
                </a:lnTo>
                <a:lnTo>
                  <a:pt x="4514" y="3350"/>
                </a:lnTo>
                <a:cubicBezTo>
                  <a:pt x="4514" y="2331"/>
                  <a:pt x="3841" y="1505"/>
                  <a:pt x="3010" y="1505"/>
                </a:cubicBezTo>
                <a:cubicBezTo>
                  <a:pt x="2178" y="1505"/>
                  <a:pt x="1505" y="2331"/>
                  <a:pt x="1505" y="3350"/>
                </a:cubicBezTo>
                <a:lnTo>
                  <a:pt x="754" y="3512"/>
                </a:lnTo>
                <a:lnTo>
                  <a:pt x="0" y="335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722110" y="4164965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7205345" y="4164965"/>
            <a:ext cx="125730" cy="125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 rot="10800000">
            <a:off x="6910070" y="4279265"/>
            <a:ext cx="217805" cy="127635"/>
          </a:xfrm>
          <a:custGeom>
            <a:avLst/>
            <a:gdLst>
              <a:gd name="connsiteX0" fmla="*/ 0 w 6019"/>
              <a:gd name="connsiteY0" fmla="*/ 3350 h 3512"/>
              <a:gd name="connsiteX1" fmla="*/ 3010 w 6019"/>
              <a:gd name="connsiteY1" fmla="*/ 0 h 3512"/>
              <a:gd name="connsiteX2" fmla="*/ 6019 w 6019"/>
              <a:gd name="connsiteY2" fmla="*/ 3350 h 3512"/>
              <a:gd name="connsiteX3" fmla="*/ 5267 w 6019"/>
              <a:gd name="connsiteY3" fmla="*/ 3490 h 3512"/>
              <a:gd name="connsiteX4" fmla="*/ 4514 w 6019"/>
              <a:gd name="connsiteY4" fmla="*/ 3350 h 3512"/>
              <a:gd name="connsiteX5" fmla="*/ 3010 w 6019"/>
              <a:gd name="connsiteY5" fmla="*/ 1505 h 3512"/>
              <a:gd name="connsiteX6" fmla="*/ 1505 w 6019"/>
              <a:gd name="connsiteY6" fmla="*/ 3350 h 3512"/>
              <a:gd name="connsiteX7" fmla="*/ 754 w 6019"/>
              <a:gd name="connsiteY7" fmla="*/ 3512 h 3512"/>
              <a:gd name="connsiteX8" fmla="*/ 0 w 6019"/>
              <a:gd name="connsiteY8" fmla="*/ 3350 h 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9" h="3512">
                <a:moveTo>
                  <a:pt x="0" y="3350"/>
                </a:moveTo>
                <a:cubicBezTo>
                  <a:pt x="0" y="1500"/>
                  <a:pt x="1347" y="0"/>
                  <a:pt x="3010" y="0"/>
                </a:cubicBezTo>
                <a:cubicBezTo>
                  <a:pt x="4672" y="0"/>
                  <a:pt x="6019" y="1500"/>
                  <a:pt x="6019" y="3350"/>
                </a:cubicBezTo>
                <a:lnTo>
                  <a:pt x="5267" y="3490"/>
                </a:lnTo>
                <a:lnTo>
                  <a:pt x="4514" y="3350"/>
                </a:lnTo>
                <a:cubicBezTo>
                  <a:pt x="4514" y="2331"/>
                  <a:pt x="3841" y="1505"/>
                  <a:pt x="3010" y="1505"/>
                </a:cubicBezTo>
                <a:cubicBezTo>
                  <a:pt x="2178" y="1505"/>
                  <a:pt x="1505" y="2331"/>
                  <a:pt x="1505" y="3350"/>
                </a:cubicBezTo>
                <a:lnTo>
                  <a:pt x="754" y="3512"/>
                </a:lnTo>
                <a:lnTo>
                  <a:pt x="0" y="335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动作按钮: 后退或前一项 3">
            <a:hlinkClick r:id="" action="ppaction://hlinkshowjump?jump=lastslideviewed"/>
          </p:cNvPr>
          <p:cNvSpPr/>
          <p:nvPr/>
        </p:nvSpPr>
        <p:spPr>
          <a:xfrm>
            <a:off x="7943850" y="6221095"/>
            <a:ext cx="293370" cy="30734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5.1">
            <a:hlinkClick r:id="" action="ppaction://media"/>
          </p:cNvPr>
          <p:cNvPicPr/>
          <p:nvPr>
            <a:audioFile r:link="rId5"/>
            <p:extLst>
              <p:ext uri="{DAA4B4D4-6D71-4841-9C94-3DE7FCFB9230}">
                <p14:media xmlns:p14="http://schemas.microsoft.com/office/powerpoint/2010/main" r:link="rId6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262120" y="3119120"/>
            <a:ext cx="619125" cy="6191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12" dur="109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13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AndyZhang</cp:lastModifiedBy>
  <cp:revision>14</cp:revision>
  <dcterms:created xsi:type="dcterms:W3CDTF">2015-05-05T08:02:00Z</dcterms:created>
  <dcterms:modified xsi:type="dcterms:W3CDTF">2017-04-17T07:01:25Z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2052-10.1.0.6390</vt:lpwstr>
  </property>
</Properties>
</file>