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2:53:3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80 24575,'-15'0'0,"0"0"0,0 1 0,0 0 0,-28 8 0,39-8 0,-1 1 0,0 0 0,1 0 0,-1 1 0,1-1 0,0 1 0,0 0 0,0 0 0,0 0 0,0 1 0,1-1 0,-1 1 0,1 0 0,0 0 0,0 0 0,1 0 0,-1 1 0,-1 5 0,-64 166 0,63-164 0,1 0 0,0 0 0,0 0 0,1 0 0,1 1 0,0-1 0,1 1 0,0 14 0,2-18 0,0 0 0,0 0 0,1 0 0,0 0 0,1 0 0,0-1 0,0 1 0,1-1 0,0 0 0,1 0 0,10 15 0,-1-4 0,9 14 0,2-1 0,1-1 0,1-1 0,36 30 0,-55-54 0,1-1 0,-1-1 0,1 0 0,-1 0 0,1-1 0,0 0 0,1 0 0,-1-1 0,0 0 0,1-1 0,10 1 0,20-1 0,55-5 0,-31 0 0,21 5 0,61-4 0,-138 1 0,0 1 0,0-1 0,-1 0 0,1-1 0,-1 0 0,1 0 0,-1-1 0,0 0 0,0 0 0,6-6 0,62-55 0,-60 50 0,-6 6 0,0-1 0,-1-1 0,0 1 0,0-1 0,-1 0 0,-1-1 0,0 0 0,-1 0 0,0 0 0,0 0 0,4-26 0,-5 12 0,0 0 0,-2 0 0,-2 0 0,0 0 0,-4-27 0,3 41 0,-1-1 0,-1 1 0,0 0 0,-1 0 0,0 1 0,0-1 0,-1 1 0,-1 0 0,0 0 0,-1 0 0,0 1 0,0 0 0,-1 0 0,-16-14 0,5 7 0,-1 2 0,-1 0 0,0 1 0,-1 1 0,0 2 0,-31-13 0,20 12 0,-1 0 0,-1 3 0,1 1 0,-2 1 0,1 2 0,0 1 0,-1 2 0,-36 3 0,35 0-1365,4-1-5461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03:46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24575,'-7'0'-9830,"-1"0"11469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04:1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1197 188 24575,'-75'-38'0,"-81"-36"0,120 59 0,-1 1 0,0 3 0,-1 1 0,0 1 0,-1 3 0,0 1 0,-48-1 0,46 6 0,-147 5 0,179-4 0,0 1 0,1 0 0,-1 0 0,1 1 0,0 0 0,0 0 0,0 1 0,0 0 0,1 0 0,-1 1 0,-8 7 0,-6 7 0,1 1 0,-20 25 0,22-24 0,0-1 0,-26 21 0,18-22 0,17-12 0,0 0 0,1 0 0,-1 1 0,2 0 0,-1 1 0,-11 14 0,19-21 0,-1 1 0,1 0 0,0-1 0,0 1 0,0 0 0,0 0 0,1 0 0,-1 0 0,1 0 0,-1 0 0,1-1 0,0 1 0,0 0 0,0 0 0,1 0 0,-1 0 0,1 0 0,0 0 0,0 0 0,0 0 0,0-1 0,0 1 0,0 0 0,1-1 0,-1 1 0,1-1 0,0 1 0,0-1 0,0 0 0,0 0 0,0 0 0,3 2 0,9 9 0,2-1 0,-1-1 0,2-1 0,-1 0 0,1-1 0,1 0 0,35 10 0,32 17 0,-36-15 0,1-2 0,0-3 0,67 13 0,-77-19 0,7-2 0,0-2 0,0-2 0,0-3 0,60-4 0,-9 0 0,-87 3 0,-1 0 0,1 0 0,-1-1 0,1-1 0,-1 0 0,1 0 0,-1-1 0,0 0 0,0-1 0,0 0 0,-1-1 0,1 0 0,-1 0 0,0-1 0,-1 0 0,1-1 0,-1 0 0,0 0 0,-1-1 0,0 0 0,0 0 0,-1 0 0,0-1 0,0 0 0,-1 0 0,0-1 0,-1 1 0,0-1 0,0 0 0,-1 0 0,-1-1 0,1 1 0,0-11 0,-1 4-227,-1 0-1,0 0 1,-1 1-1,-1-1 1,-5-27-1,-3 13-6598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04:19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1 743 24575,'668'0'0,"-623"-2"0,1-3 0,-1-2 0,59-16 0,-57 11 0,1 2 0,93-6 0,321 16 0,-189 2 0,-213 1 0,-1 3 0,1 2 0,-1 3 0,0 3 0,70 26 0,-83-29 0,-1-2 0,2-1 0,-1-3 0,0-2 0,1-2 0,0-2 0,49-7 0,-73 4 0,-1-1 0,0-2 0,0 0 0,-1-1 0,0-1 0,0-1 0,-1-1 0,19-13 0,44-21 0,-71 37 0,0 0 0,-1 0 0,1-1 0,-2-1 0,1 0 0,-1 0 0,-1-1 0,9-12 0,-7 8 0,1 1 0,0 1 0,1 0 0,17-13 0,-24 23 0,7-6 0,-1 0 0,0-1 0,0 0 0,-1 0 0,16-19 0,-25 25 0,1 0 0,-1 0 0,0 1 0,0-2 0,0 1 0,-1 0 0,0 0 0,1 0 0,-1-1 0,-1 1 0,1 0 0,-1-1 0,1 1 0,-1-1 0,-1 1 0,1-1 0,-1 1 0,1 0 0,-1-1 0,-1 1 0,1 0 0,0-1 0,-1 1 0,-2-4 0,-3-5 0,0 1 0,-1 0 0,0 1 0,-1-1 0,-1 2 0,1-1 0,-2 1 0,1 1 0,-1 0 0,-1 0 0,0 1 0,0 1 0,0 0 0,-1 0 0,-18-6 0,-4 5 0,-6-2 0,-1 1 0,0 2 0,-49-1 0,29 4 0,0-3 0,1-3 0,-100-28 0,115 30 0,-1 2 0,0 2 0,1 2 0,-75 5 0,21 0 0,-58-5 0,-147 5 0,231 8 0,-108 28 0,112-21 0,54-13 0,0 0 0,1 2 0,0 0 0,0 0 0,-21 15 0,18-10 0,0-1 0,-31 12 0,-495 215 0,520-226 0,0 0 0,-1-2 0,0-1 0,-1-1 0,0-1 0,0-1 0,-1-1 0,1-1 0,-39-1 0,52-3-136,-1 1-1,1 0 1,0 0-1,-1 1 1,1 1-1,0 0 1,0 1-1,0 1 0,-16 7 1,11 1-6690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07:09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24575,'146'-2'0,"163"5"0,-258 3 0,-1 3 0,0 1 0,56 21 0,-62-17 0,0-2 0,0-1 0,1-3 0,65 4 0,513-15-1365,-592 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07:1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1181 24575,'304'2'0,"342"-5"0,-512-5 0,0-5 0,-1-6 0,163-45 0,-48-7 0,-233 68 0,-1-1 0,0-1 0,0 0 0,0-1 0,-1 0 0,1-1 0,18-14 0,-26 16 0,1 0 0,-1-1 0,-1 0 0,1 0 0,-1-1 0,0 1 0,-1-1 0,1 0 0,-2 0 0,1-1 0,-1 1 0,0-1 0,0 0 0,-1 0 0,2-8 0,0-11 0,-1-1 0,-1 1 0,-2-1 0,0 1 0,-2-1 0,-1 1 0,-1 0 0,-2 0 0,0 0 0,-17-43 0,7 32 0,-2 0 0,-1 1 0,-2 1 0,-1 0 0,-2 2 0,-38-42 0,45 58 0,-2 1 0,0 1 0,0 1 0,-1 0 0,-1 2 0,-1 0 0,0 1 0,0 2 0,-1 0 0,0 1 0,-1 2 0,0 0 0,-37-5 0,-25 1 0,-2 4 0,-128 6 0,147 2 0,19 1 0,0 2 0,0 3 0,-77 20 0,-142 57 0,31-8 0,199-65 0,0 2 0,-64 29 0,89-35 0,1 0 0,0 2 0,0 0 0,0 0 0,1 1 0,1 0 0,0 1 0,0 0 0,1 1 0,-12 18 0,1 4 0,1 1 0,1 2 0,-16 44 0,27-56 0,1 0 0,1 0 0,1 0 0,1 0 0,2 1 0,0 31 0,2 2 0,-2-28 0,2 0 0,1 0 0,2 0 0,1-1 0,11 43 0,-12-66 0,1 0 0,0 0 0,0 0 0,1-1 0,0 1 0,0-1 0,0 0 0,1 0 0,0-1 0,0 0 0,1 0 0,-1 0 0,1-1 0,0 0 0,0 0 0,1-1 0,8 3 0,8 3 0,1-1 0,-1-1 0,1-1 0,29 2 0,56 1-133,142-9-1,-169-2-964,-40 2-5728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07:1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25 24575,'-6'0'-5085,"-3"-6"5085,2-9 2361,13 12-2361,37 24 865,56 46-865,60 50 449,47 67-449,39 59 0,22 26 493,8-2-493,-22-28 0,-37-48 0,-42-50 0,-44-49 0,-45-46 0,-36-32-7274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6T03:07:1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2935 0 24575,'-7'6'-9830,"-14"9"3277,-22 14 11616,-30 21-5063,-45 27 2817,-59 31-2817,-69 48 0,-67 73 0,-56 53 754,-15 23-754,14-10 0,51-42 0,80-70 0,87-66 6305,75-54-6305,51-43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4C57-4C8E-998F-2A80-30CEC8C59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26A9BA-312F-84FA-7F0F-3D50C3CB4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6611E-BA02-1C01-F3CC-9E5B1CCD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AF887-749F-A598-20CA-D23B0D39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A4794-1A30-E493-603B-451C3463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5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15075-8D53-69AA-44CD-8979E56E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3B3CF-3A54-BB1B-EBCD-7DFF9D46A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91965-DBBB-0B7E-3A2C-598DC109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B76A3-77C2-6B40-535D-EF64CFBE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72536-A620-429B-A999-16BF7F88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9306B1-EEA6-A773-5027-948132237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ADE0D-A8EB-C8EA-5661-0E119874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98AF3-7C64-C3EC-649D-251FCF1C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30716-966C-274F-4141-09B43754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2AF80-11BF-9ABF-D28C-228BBB74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DE0C4-A98A-ED03-E18F-25626198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1A8E4-4D51-F7B5-82E5-614C1680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E896B-C78F-91A9-C662-B978ADEA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124F2-5498-7634-F74E-7FCAFCB8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3E3BD-1314-32DF-1798-5F8CC711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D4150-E101-9008-DB67-C5F161DC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79DE0-EB5D-FE66-9354-2A40E024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78245-35C9-6762-F2AA-A0FE2EAF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CF231-8EBF-A19E-7AE9-6E8CA8C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CAAEB-0A47-E322-EC7F-EFE0393A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1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A443C-442B-88FA-77A0-63A844DA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53469-4B16-F901-93DA-BC3273B9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45FD4-6509-3A25-88D9-4EE5F59B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9E80E3-5208-C8AD-A283-8547CABD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FAE9CB-270F-803D-3062-6F2867BA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7E0F7-D1E7-BF05-7E7E-6AB90B5A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2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91139-276F-E678-33D5-947DE632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DD798-45D4-C6CE-67EB-B3299D68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68254-8974-8377-5D1A-131E2A52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1768AC-E29A-19EE-9BF1-99D1E0B4E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796DC-583D-3708-6359-B0803D503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DBA688-E553-1F9B-3AD0-1D7B9221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8C69D4-7ABC-07A1-EAF1-AE86499E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F1C958-3440-222F-42CA-8994F07A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0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7956-D166-2171-3F45-8A5D3201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7C5498-9AA6-5D75-00A4-7F994845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7CBD98-6E3D-ED3A-025E-789B6DBF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FB0392-4D20-0B14-1F4C-0C5A4379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3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EF3982-C38F-1327-D9A5-4A9B73CA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96400-EAC5-0847-10FE-B4D70DB3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5FB79-AA25-7D32-23F7-6B5CE602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2BD34-44F1-53F0-4367-55D20BDA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AD7EC-4501-C467-1BA8-2BAE84F0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94FB9A-0786-DF19-4AF3-21F1C16C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AC307-A6B7-8A2F-BB46-B6E927CE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C7531-C4F1-9090-BA90-8E46A39D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1008F-9A9F-862C-3378-EAB575A6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8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AA09-3BAE-11C0-4533-00052139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C0B2D5-CEB6-22FB-F117-040037409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B21CB-B0F7-39CD-4DCC-BBBA9E987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733C8-E687-CA71-B08C-37D6537D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EBAB2-5F2D-535E-44AC-B0B04C7D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1B043-2D7A-7933-B7FF-43353837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96A845-5617-D5D1-BC07-3DC6E706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51E09-3A3D-188A-054D-28029C19B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A7BA1-5F21-D3A5-E6F8-40B73E792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75FC-DD30-49A1-8DEE-5CCBD2648FE5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DB87C-E1BD-6751-DEA2-8E1DF9055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F6696-9473-F542-AD77-14BC92345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6C607-B5BA-46E4-AE69-DB11180D4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3.xml"/><Relationship Id="rId1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1088-E811-C1B5-6DE8-A6F34EF66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QD3DT</a:t>
            </a:r>
            <a:r>
              <a:rPr lang="zh-CN" altLang="en-US" dirty="0"/>
              <a:t>说明书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A14BC-8DD3-6484-7946-C43B61F73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陈逸鹏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9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73462C-46E0-2949-6018-8D325484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38" y="2972043"/>
            <a:ext cx="9880524" cy="1147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FD3BDF-3E88-09A4-6717-7E4A5EA03861}"/>
              </a:ext>
            </a:extLst>
          </p:cNvPr>
          <p:cNvSpPr txBox="1"/>
          <p:nvPr/>
        </p:nvSpPr>
        <p:spPr>
          <a:xfrm>
            <a:off x="4233816" y="1003558"/>
            <a:ext cx="3416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先进</a:t>
            </a:r>
            <a:r>
              <a:rPr lang="en-US" altLang="zh-CN" dirty="0"/>
              <a:t>docker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进入这个路径，进入我们的项目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3873B3-14CC-7399-504D-FEC0D4FFFF78}"/>
              </a:ext>
            </a:extLst>
          </p:cNvPr>
          <p:cNvSpPr txBox="1"/>
          <p:nvPr/>
        </p:nvSpPr>
        <p:spPr>
          <a:xfrm>
            <a:off x="4215584" y="4333379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cd /data/ssd1/yipeng/share/qd3dt-yolo/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2CE39A-1F5C-E7B4-45B0-4EB8522BDDA9}"/>
              </a:ext>
            </a:extLst>
          </p:cNvPr>
          <p:cNvGrpSpPr/>
          <p:nvPr/>
        </p:nvGrpSpPr>
        <p:grpSpPr>
          <a:xfrm>
            <a:off x="2137594" y="5254027"/>
            <a:ext cx="7916812" cy="1175142"/>
            <a:chOff x="1657936" y="4358663"/>
            <a:chExt cx="7916812" cy="117514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46285E3-CCCC-2122-70AA-58D7AF258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7936" y="4853902"/>
              <a:ext cx="3163939" cy="36933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1E11BC4-A2D3-A4CA-E017-3C2A9EE27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9034" y="4543329"/>
              <a:ext cx="2485714" cy="990476"/>
            </a:xfrm>
            <a:prstGeom prst="rect">
              <a:avLst/>
            </a:prstGeom>
          </p:spPr>
        </p:pic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AB6B9F71-1F58-9C82-C94C-515C6E8D01F0}"/>
                </a:ext>
              </a:extLst>
            </p:cNvPr>
            <p:cNvSpPr/>
            <p:nvPr/>
          </p:nvSpPr>
          <p:spPr>
            <a:xfrm rot="16200000">
              <a:off x="5800449" y="4502907"/>
              <a:ext cx="310007" cy="9862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35F2FB7-006B-4F0C-32C3-4047101BC1D6}"/>
                </a:ext>
              </a:extLst>
            </p:cNvPr>
            <p:cNvSpPr txBox="1"/>
            <p:nvPr/>
          </p:nvSpPr>
          <p:spPr>
            <a:xfrm>
              <a:off x="2108826" y="4358663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可以找到这个文件夹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8D32DAF-EF36-D29E-967A-F47D394F53D6}"/>
              </a:ext>
            </a:extLst>
          </p:cNvPr>
          <p:cNvSpPr txBox="1"/>
          <p:nvPr/>
        </p:nvSpPr>
        <p:spPr>
          <a:xfrm>
            <a:off x="6668257" y="5034890"/>
            <a:ext cx="513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只需要上传视频和</a:t>
            </a:r>
            <a:r>
              <a:rPr lang="en-US" altLang="zh-CN" dirty="0" err="1"/>
              <a:t>json</a:t>
            </a:r>
            <a:r>
              <a:rPr lang="zh-CN" altLang="en-US" dirty="0"/>
              <a:t>文件（解压后）就可以了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800784-B542-2884-9733-153C0A0914B0}"/>
              </a:ext>
            </a:extLst>
          </p:cNvPr>
          <p:cNvSpPr txBox="1"/>
          <p:nvPr/>
        </p:nvSpPr>
        <p:spPr>
          <a:xfrm>
            <a:off x="372865" y="234721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输入：视频，</a:t>
            </a:r>
            <a:r>
              <a:rPr lang="en-US" altLang="zh-CN" dirty="0" err="1"/>
              <a:t>json</a:t>
            </a:r>
            <a:r>
              <a:rPr lang="zh-CN" altLang="en-US" dirty="0"/>
              <a:t>文件（名字随意）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38B725-EDAE-0CC4-632E-8D2FC466777F}"/>
              </a:ext>
            </a:extLst>
          </p:cNvPr>
          <p:cNvSpPr txBox="1"/>
          <p:nvPr/>
        </p:nvSpPr>
        <p:spPr>
          <a:xfrm>
            <a:off x="3958406" y="15690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docker exec -it f03dbd27894f /bin/bash</a:t>
            </a:r>
          </a:p>
        </p:txBody>
      </p:sp>
    </p:spTree>
    <p:extLst>
      <p:ext uri="{BB962C8B-B14F-4D97-AF65-F5344CB8AC3E}">
        <p14:creationId xmlns:p14="http://schemas.microsoft.com/office/powerpoint/2010/main" val="214704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3880DC-7A02-4FA7-2A64-E7738DF0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08" y="1118790"/>
            <a:ext cx="8263801" cy="10444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2BFD52-09B8-628A-7368-44EF86DCB8CA}"/>
              </a:ext>
            </a:extLst>
          </p:cNvPr>
          <p:cNvSpPr txBox="1"/>
          <p:nvPr/>
        </p:nvSpPr>
        <p:spPr>
          <a:xfrm>
            <a:off x="1714740" y="144180"/>
            <a:ext cx="826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放置好输入的文件后，直接退到之前的文件夹，找到这个脚本文件，并打开脚本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Vim progrecess.sh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62B5F6-5F34-9A55-9EAC-5F5EBD6C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8" y="3135930"/>
            <a:ext cx="5685206" cy="363764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7016D6A-DD40-FD0B-41FB-A2527FE967D0}"/>
              </a:ext>
            </a:extLst>
          </p:cNvPr>
          <p:cNvSpPr txBox="1"/>
          <p:nvPr/>
        </p:nvSpPr>
        <p:spPr>
          <a:xfrm>
            <a:off x="1714740" y="2601574"/>
            <a:ext cx="961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直接手动改这个地方就可以了，这个名字只会显示在中间过程，对结果没有影响，不改也可以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2D1D857-D0B1-BAA5-D15D-05BF525ACB31}"/>
                  </a:ext>
                </a:extLst>
              </p14:cNvPr>
              <p14:cNvContentPartPr/>
              <p14:nvPr/>
            </p14:nvContentPartPr>
            <p14:xfrm>
              <a:off x="3823909" y="3656051"/>
              <a:ext cx="375840" cy="29592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2D1D857-D0B1-BAA5-D15D-05BF525ACB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4909" y="3647051"/>
                <a:ext cx="393480" cy="3135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0226D0A-3735-F94B-C74B-18AEF49EF0C4}"/>
              </a:ext>
            </a:extLst>
          </p:cNvPr>
          <p:cNvSpPr txBox="1"/>
          <p:nvPr/>
        </p:nvSpPr>
        <p:spPr>
          <a:xfrm>
            <a:off x="6524710" y="41818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按键盘的</a:t>
            </a:r>
            <a:r>
              <a:rPr lang="en-US" altLang="zh-CN" dirty="0" err="1"/>
              <a:t>i</a:t>
            </a:r>
            <a:r>
              <a:rPr lang="zh-CN" altLang="en-US" dirty="0"/>
              <a:t>键，就可以编辑了，然后</a:t>
            </a:r>
            <a:r>
              <a:rPr lang="en-US" altLang="zh-CN" dirty="0"/>
              <a:t>esc</a:t>
            </a:r>
            <a:r>
              <a:rPr lang="zh-CN" altLang="en-US" dirty="0"/>
              <a:t>键退出，直接键入</a:t>
            </a:r>
            <a:r>
              <a:rPr lang="en-US" altLang="zh-CN" dirty="0"/>
              <a:t>:</a:t>
            </a:r>
            <a:r>
              <a:rPr lang="en-US" altLang="zh-CN" dirty="0" err="1"/>
              <a:t>wq</a:t>
            </a:r>
            <a:r>
              <a:rPr lang="zh-CN" altLang="en-US" dirty="0"/>
              <a:t>就是保存并推出，这些都是</a:t>
            </a:r>
            <a:r>
              <a:rPr lang="en-US" altLang="zh-CN" dirty="0"/>
              <a:t>shell</a:t>
            </a:r>
            <a:r>
              <a:rPr lang="zh-CN" altLang="en-US" dirty="0"/>
              <a:t>脚本的基本指令</a:t>
            </a:r>
          </a:p>
        </p:txBody>
      </p:sp>
    </p:spTree>
    <p:extLst>
      <p:ext uri="{BB962C8B-B14F-4D97-AF65-F5344CB8AC3E}">
        <p14:creationId xmlns:p14="http://schemas.microsoft.com/office/powerpoint/2010/main" val="374725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6FD33-2D34-AD28-C48F-9341095F75AD}"/>
              </a:ext>
            </a:extLst>
          </p:cNvPr>
          <p:cNvSpPr txBox="1"/>
          <p:nvPr/>
        </p:nvSpPr>
        <p:spPr>
          <a:xfrm>
            <a:off x="3723861" y="427959"/>
            <a:ext cx="5040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保存并关闭脚本，然后运行</a:t>
            </a:r>
            <a:r>
              <a:rPr lang="en-US" altLang="zh-CN" dirty="0"/>
              <a:t>python</a:t>
            </a:r>
            <a:r>
              <a:rPr lang="zh-CN" altLang="en-US" dirty="0"/>
              <a:t>文件就可以了</a:t>
            </a:r>
            <a:endParaRPr lang="en-US" altLang="zh-CN" dirty="0"/>
          </a:p>
          <a:p>
            <a:r>
              <a:rPr lang="en-US" altLang="zh-CN"/>
              <a:t>Python 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214C6B5-ED1A-251B-DC17-240B0F0E91AF}"/>
              </a:ext>
            </a:extLst>
          </p:cNvPr>
          <p:cNvGrpSpPr/>
          <p:nvPr/>
        </p:nvGrpSpPr>
        <p:grpSpPr>
          <a:xfrm>
            <a:off x="1233881" y="2090289"/>
            <a:ext cx="10019048" cy="1332179"/>
            <a:chOff x="1233881" y="2763488"/>
            <a:chExt cx="10019048" cy="133217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776663B-C2AB-04C5-A3E6-E5F905E9E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881" y="3429000"/>
              <a:ext cx="10019048" cy="66666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0A19917-7D1A-C785-88CB-915907E02E1E}"/>
                </a:ext>
              </a:extLst>
            </p:cNvPr>
            <p:cNvSpPr txBox="1"/>
            <p:nvPr/>
          </p:nvSpPr>
          <p:spPr>
            <a:xfrm>
              <a:off x="1996088" y="2763488"/>
              <a:ext cx="849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最后我还没有实现把输出集中在一起的功能，所以出现以下提示就说明运行成功了</a:t>
              </a:r>
              <a:r>
                <a:rPr lang="en-US" altLang="zh-CN" dirty="0"/>
                <a:t>,</a:t>
              </a:r>
              <a:endParaRPr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15B1CBE-B4BF-A303-FDC5-CC73946C31F4}"/>
              </a:ext>
            </a:extLst>
          </p:cNvPr>
          <p:cNvSpPr txBox="1"/>
          <p:nvPr/>
        </p:nvSpPr>
        <p:spPr>
          <a:xfrm>
            <a:off x="1562067" y="5031362"/>
            <a:ext cx="9690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Cd </a:t>
            </a:r>
            <a:r>
              <a:rPr lang="zh-CN" altLang="en-US" dirty="0"/>
              <a:t>/data/ssd1/yipeng/share/qd3dt-yolo/work_dirs/KITTI/output_test_dla34_regress_GTA_VeloLSTM_box3d_deep_depth_motion_lstm_3dcen/shows_compose/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879297-2C10-3187-C150-28BC98ED3DD5}"/>
              </a:ext>
            </a:extLst>
          </p:cNvPr>
          <p:cNvSpPr txBox="1"/>
          <p:nvPr/>
        </p:nvSpPr>
        <p:spPr>
          <a:xfrm>
            <a:off x="4308957" y="417453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根据这个路径你可以找到视频</a:t>
            </a:r>
          </a:p>
        </p:txBody>
      </p:sp>
    </p:spTree>
    <p:extLst>
      <p:ext uri="{BB962C8B-B14F-4D97-AF65-F5344CB8AC3E}">
        <p14:creationId xmlns:p14="http://schemas.microsoft.com/office/powerpoint/2010/main" val="51214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258170-36AB-DE33-3613-6F4AAD0B2D5C}"/>
              </a:ext>
            </a:extLst>
          </p:cNvPr>
          <p:cNvSpPr txBox="1"/>
          <p:nvPr/>
        </p:nvSpPr>
        <p:spPr>
          <a:xfrm>
            <a:off x="3829878" y="397564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文档</a:t>
            </a:r>
            <a:r>
              <a:rPr lang="en-US" altLang="zh-CN" dirty="0"/>
              <a:t>(txt)</a:t>
            </a:r>
            <a:r>
              <a:rPr lang="zh-CN" altLang="en-US" dirty="0"/>
              <a:t>在这个文件夹下可以找到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AF6B3D-6AF0-6BC4-60B1-C44680A6DF75}"/>
              </a:ext>
            </a:extLst>
          </p:cNvPr>
          <p:cNvSpPr txBox="1"/>
          <p:nvPr/>
        </p:nvSpPr>
        <p:spPr>
          <a:xfrm>
            <a:off x="2888974" y="35016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Cd </a:t>
            </a:r>
            <a:r>
              <a:rPr lang="zh-CN" altLang="en-US" dirty="0"/>
              <a:t>/data/ssd1/yipeng/share/qd3dt-yolo/work_dirs/KITTI/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49E4DF-D4E5-211F-E3D7-6687074B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92" y="1192240"/>
            <a:ext cx="3166913" cy="2119490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4BA06282-E840-4058-9DC8-A1B95DA23968}"/>
              </a:ext>
            </a:extLst>
          </p:cNvPr>
          <p:cNvSpPr/>
          <p:nvPr/>
        </p:nvSpPr>
        <p:spPr>
          <a:xfrm rot="9427538">
            <a:off x="3081035" y="1825581"/>
            <a:ext cx="967409" cy="227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9E87C93-ECE5-0F8B-A79A-F0E375DA2DC0}"/>
              </a:ext>
            </a:extLst>
          </p:cNvPr>
          <p:cNvSpPr/>
          <p:nvPr/>
        </p:nvSpPr>
        <p:spPr>
          <a:xfrm rot="1845853">
            <a:off x="6022844" y="2225482"/>
            <a:ext cx="1389364" cy="19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AC934B-8AA4-047E-1298-C374BD1A558B}"/>
              </a:ext>
            </a:extLst>
          </p:cNvPr>
          <p:cNvSpPr txBox="1"/>
          <p:nvPr/>
        </p:nvSpPr>
        <p:spPr>
          <a:xfrm>
            <a:off x="2239751" y="1754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795D80-5A02-00D3-BE67-C221EBED7BE1}"/>
              </a:ext>
            </a:extLst>
          </p:cNvPr>
          <p:cNvSpPr txBox="1"/>
          <p:nvPr/>
        </p:nvSpPr>
        <p:spPr>
          <a:xfrm>
            <a:off x="7365521" y="26282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视频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989C2D0-3104-2921-E54B-7B3AE26C9001}"/>
                  </a:ext>
                </a:extLst>
              </p14:cNvPr>
              <p14:cNvContentPartPr/>
              <p14:nvPr/>
            </p14:nvContentPartPr>
            <p14:xfrm>
              <a:off x="5361381" y="1417638"/>
              <a:ext cx="57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989C2D0-3104-2921-E54B-7B3AE26C90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2741" y="1408638"/>
                <a:ext cx="23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31535971-212D-BE70-3576-9F312F661255}"/>
                  </a:ext>
                </a:extLst>
              </p14:cNvPr>
              <p14:cNvContentPartPr/>
              <p14:nvPr/>
            </p14:nvContentPartPr>
            <p14:xfrm>
              <a:off x="4379661" y="1654518"/>
              <a:ext cx="446040" cy="2296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31535971-212D-BE70-3576-9F312F6612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0661" y="1645518"/>
                <a:ext cx="4636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121F5FC1-2233-56A6-F6CC-FB49C4D6A8A8}"/>
                  </a:ext>
                </a:extLst>
              </p14:cNvPr>
              <p14:cNvContentPartPr/>
              <p14:nvPr/>
            </p14:nvContentPartPr>
            <p14:xfrm>
              <a:off x="4346541" y="1825878"/>
              <a:ext cx="1193760" cy="2844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121F5FC1-2233-56A6-F6CC-FB49C4D6A8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7901" y="1817238"/>
                <a:ext cx="1211400" cy="3020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BAB7ED00-DC17-D67E-1A22-7A8FF00B9AC2}"/>
              </a:ext>
            </a:extLst>
          </p:cNvPr>
          <p:cNvSpPr txBox="1"/>
          <p:nvPr/>
        </p:nvSpPr>
        <p:spPr>
          <a:xfrm>
            <a:off x="1340180" y="4073487"/>
            <a:ext cx="11080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注意：每次完成测试后，要清理一次数据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删掉输出，也就是文档和视频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删除中间数据的文件夹（地址是：</a:t>
            </a:r>
            <a:r>
              <a:rPr lang="en-US" altLang="zh-CN" dirty="0"/>
              <a:t>/data/ssd1/yipeng/share/qd3dt-yolo/data/</a:t>
            </a:r>
            <a:r>
              <a:rPr lang="zh-CN" altLang="en-US" dirty="0"/>
              <a:t>之前你脚本设置的名字</a:t>
            </a:r>
            <a:r>
              <a:rPr lang="en-US" altLang="zh-CN" dirty="0"/>
              <a:t>/</a:t>
            </a:r>
            <a:r>
              <a:rPr lang="zh-CN" altLang="en-US" dirty="0"/>
              <a:t>）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257D04E-1756-B2A0-C9F9-B383C2C40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3401" y="5552947"/>
            <a:ext cx="2865361" cy="747485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B541C3B0-FEAB-2B7D-05A7-7A3A8D045F98}"/>
              </a:ext>
            </a:extLst>
          </p:cNvPr>
          <p:cNvSpPr/>
          <p:nvPr/>
        </p:nvSpPr>
        <p:spPr>
          <a:xfrm>
            <a:off x="4748887" y="5607418"/>
            <a:ext cx="1582828" cy="516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12A2413-5AA1-05DB-9538-E89FFB0D8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0319" y="5248458"/>
            <a:ext cx="3576104" cy="13643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759DA834-CE6F-02F1-2EFC-20636C334031}"/>
                  </a:ext>
                </a:extLst>
              </p14:cNvPr>
              <p14:cNvContentPartPr/>
              <p14:nvPr/>
            </p14:nvContentPartPr>
            <p14:xfrm>
              <a:off x="1775421" y="5935998"/>
              <a:ext cx="595440" cy="421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759DA834-CE6F-02F1-2EFC-20636C3340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66781" y="5926998"/>
                <a:ext cx="6130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3E2BC822-F9EA-11FC-1CB3-858147324E7B}"/>
              </a:ext>
            </a:extLst>
          </p:cNvPr>
          <p:cNvGrpSpPr/>
          <p:nvPr/>
        </p:nvGrpSpPr>
        <p:grpSpPr>
          <a:xfrm>
            <a:off x="7073901" y="5617758"/>
            <a:ext cx="1862640" cy="1345320"/>
            <a:chOff x="7073901" y="5617758"/>
            <a:chExt cx="1862640" cy="13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0D9025C0-2D0A-10FE-8368-42D99A811A41}"/>
                    </a:ext>
                  </a:extLst>
                </p14:cNvPr>
                <p14:cNvContentPartPr/>
                <p14:nvPr/>
              </p14:nvContentPartPr>
              <p14:xfrm>
                <a:off x="7073901" y="5617758"/>
                <a:ext cx="813960" cy="4395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0D9025C0-2D0A-10FE-8368-42D99A811A4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4901" y="5608758"/>
                  <a:ext cx="8316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122850D1-6B06-9BFA-5A2F-7C558D2965B1}"/>
                    </a:ext>
                  </a:extLst>
                </p14:cNvPr>
                <p14:cNvContentPartPr/>
                <p14:nvPr/>
              </p14:nvContentPartPr>
              <p14:xfrm>
                <a:off x="8141661" y="5901078"/>
                <a:ext cx="794880" cy="6814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122850D1-6B06-9BFA-5A2F-7C558D2965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33021" y="5892438"/>
                  <a:ext cx="81252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A2DEF906-67E8-F138-B697-2F4A8638ADA7}"/>
                    </a:ext>
                  </a:extLst>
                </p14:cNvPr>
                <p14:cNvContentPartPr/>
                <p14:nvPr/>
              </p14:nvContentPartPr>
              <p14:xfrm>
                <a:off x="7835661" y="6175038"/>
                <a:ext cx="1056600" cy="78804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A2DEF906-67E8-F138-B697-2F4A8638AD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27021" y="6166038"/>
                  <a:ext cx="1074240" cy="80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860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8207F-4B6E-FBE5-595B-B33ED5E9E3F2}"/>
              </a:ext>
            </a:extLst>
          </p:cNvPr>
          <p:cNvSpPr txBox="1"/>
          <p:nvPr/>
        </p:nvSpPr>
        <p:spPr>
          <a:xfrm>
            <a:off x="3246782" y="2262809"/>
            <a:ext cx="466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有啥问题，问我就行，一般</a:t>
            </a:r>
            <a:r>
              <a:rPr lang="en-US" altLang="zh-CN" dirty="0"/>
              <a:t>500</a:t>
            </a:r>
            <a:r>
              <a:rPr lang="zh-CN" altLang="en-US" dirty="0"/>
              <a:t>帧视频测试在</a:t>
            </a:r>
            <a:r>
              <a:rPr lang="en-US" altLang="zh-CN" dirty="0"/>
              <a:t>10</a:t>
            </a:r>
            <a:r>
              <a:rPr lang="zh-CN" altLang="en-US" dirty="0"/>
              <a:t>分钟到</a:t>
            </a:r>
            <a:r>
              <a:rPr lang="en-US" altLang="zh-CN" dirty="0"/>
              <a:t>15</a:t>
            </a:r>
            <a:r>
              <a:rPr lang="zh-CN" altLang="en-US" dirty="0"/>
              <a:t>分钟左右。</a:t>
            </a:r>
          </a:p>
        </p:txBody>
      </p:sp>
    </p:spTree>
    <p:extLst>
      <p:ext uri="{BB962C8B-B14F-4D97-AF65-F5344CB8AC3E}">
        <p14:creationId xmlns:p14="http://schemas.microsoft.com/office/powerpoint/2010/main" val="411455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711608BFCBC034DB59B5AEA4EDFE330" ma:contentTypeVersion="4" ma:contentTypeDescription="새 문서를 만듭니다." ma:contentTypeScope="" ma:versionID="46dcbbb07871ae85314dde9836059307">
  <xsd:schema xmlns:xsd="http://www.w3.org/2001/XMLSchema" xmlns:xs="http://www.w3.org/2001/XMLSchema" xmlns:p="http://schemas.microsoft.com/office/2006/metadata/properties" xmlns:ns3="18c570eb-3bca-4fd3-b621-3e279acd7f65" targetNamespace="http://schemas.microsoft.com/office/2006/metadata/properties" ma:root="true" ma:fieldsID="f1c8b44c977c866755b67cb37e2f3a3a" ns3:_="">
    <xsd:import namespace="18c570eb-3bca-4fd3-b621-3e279acd7f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570eb-3bca-4fd3-b621-3e279acd7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1A0914-BD0D-47C9-89F2-696142037F33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18c570eb-3bca-4fd3-b621-3e279acd7f6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BA4260-84EC-4F3C-A054-9E3010C58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c570eb-3bca-4fd3-b621-3e279acd7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8ED2BC-4D30-4FD5-8B54-50E7F77A6E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361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QD3DT说明书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QD3DT说明书</dc:title>
  <dc:creator>chenyipeng</dc:creator>
  <cp:lastModifiedBy>chenyipeng</cp:lastModifiedBy>
  <cp:revision>5</cp:revision>
  <dcterms:created xsi:type="dcterms:W3CDTF">2022-08-26T02:44:58Z</dcterms:created>
  <dcterms:modified xsi:type="dcterms:W3CDTF">2022-08-29T19:02:25Z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0x010100F711608BFCBC034DB59B5AEA4EDFE330</vt:lpwstr>
  </property>
</Properties>
</file>